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61"/>
  </p:notesMasterIdLst>
  <p:sldIdLst>
    <p:sldId id="256" r:id="rId2"/>
    <p:sldId id="257" r:id="rId3"/>
    <p:sldId id="258" r:id="rId4"/>
    <p:sldId id="304" r:id="rId5"/>
    <p:sldId id="259" r:id="rId6"/>
    <p:sldId id="260" r:id="rId7"/>
    <p:sldId id="292" r:id="rId8"/>
    <p:sldId id="261" r:id="rId9"/>
    <p:sldId id="262" r:id="rId10"/>
    <p:sldId id="293" r:id="rId11"/>
    <p:sldId id="263" r:id="rId12"/>
    <p:sldId id="264" r:id="rId13"/>
    <p:sldId id="294" r:id="rId14"/>
    <p:sldId id="265" r:id="rId15"/>
    <p:sldId id="266" r:id="rId16"/>
    <p:sldId id="301" r:id="rId17"/>
    <p:sldId id="267" r:id="rId18"/>
    <p:sldId id="268" r:id="rId19"/>
    <p:sldId id="297" r:id="rId20"/>
    <p:sldId id="269" r:id="rId21"/>
    <p:sldId id="270" r:id="rId22"/>
    <p:sldId id="271" r:id="rId23"/>
    <p:sldId id="272" r:id="rId24"/>
    <p:sldId id="273" r:id="rId25"/>
    <p:sldId id="296" r:id="rId26"/>
    <p:sldId id="274" r:id="rId27"/>
    <p:sldId id="275" r:id="rId28"/>
    <p:sldId id="295" r:id="rId29"/>
    <p:sldId id="276" r:id="rId30"/>
    <p:sldId id="309" r:id="rId31"/>
    <p:sldId id="277" r:id="rId32"/>
    <p:sldId id="278" r:id="rId33"/>
    <p:sldId id="323" r:id="rId34"/>
    <p:sldId id="279" r:id="rId35"/>
    <p:sldId id="318" r:id="rId36"/>
    <p:sldId id="280" r:id="rId37"/>
    <p:sldId id="281" r:id="rId38"/>
    <p:sldId id="322" r:id="rId39"/>
    <p:sldId id="282" r:id="rId40"/>
    <p:sldId id="283" r:id="rId41"/>
    <p:sldId id="284" r:id="rId42"/>
    <p:sldId id="324" r:id="rId43"/>
    <p:sldId id="286" r:id="rId44"/>
    <p:sldId id="287" r:id="rId45"/>
    <p:sldId id="319" r:id="rId46"/>
    <p:sldId id="288" r:id="rId47"/>
    <p:sldId id="285" r:id="rId48"/>
    <p:sldId id="290" r:id="rId49"/>
    <p:sldId id="291" r:id="rId50"/>
    <p:sldId id="325" r:id="rId51"/>
    <p:sldId id="326" r:id="rId52"/>
    <p:sldId id="368" r:id="rId53"/>
    <p:sldId id="370" r:id="rId54"/>
    <p:sldId id="369" r:id="rId55"/>
    <p:sldId id="371" r:id="rId56"/>
    <p:sldId id="372" r:id="rId57"/>
    <p:sldId id="373" r:id="rId58"/>
    <p:sldId id="374" r:id="rId59"/>
    <p:sldId id="306" r:id="rId60"/>
  </p:sldIdLst>
  <p:sldSz cx="18288000" cy="10287000"/>
  <p:notesSz cx="6858000" cy="9144000"/>
  <p:embeddedFontLst>
    <p:embeddedFont>
      <p:font typeface="Agrandir Narrow" panose="020B0604020202020204" charset="0"/>
      <p:regular r:id="rId62"/>
    </p:embeddedFont>
    <p:embeddedFont>
      <p:font typeface="Amatic SC" panose="00000500000000000000" pitchFamily="2" charset="-79"/>
      <p:regular r:id="rId63"/>
      <p:bold r:id="rId64"/>
    </p:embeddedFont>
    <p:embeddedFont>
      <p:font typeface="B Nazanin" panose="00000700000000000000" pitchFamily="2" charset="-78"/>
      <p:regular r:id="rId65"/>
      <p:bold r:id="rId66"/>
    </p:embeddedFont>
    <p:embeddedFont>
      <p:font typeface="Calibri" panose="020F0502020204030204" pitchFamily="34" charset="0"/>
      <p:regular r:id="rId67"/>
      <p:bold r:id="rId68"/>
      <p:italic r:id="rId69"/>
      <p:boldItalic r:id="rId70"/>
    </p:embeddedFont>
    <p:embeddedFont>
      <p:font typeface="Roboto Medium" panose="02000000000000000000" pitchFamily="2" charset="0"/>
      <p:regular r:id="rId71"/>
    </p:embeddedFont>
    <p:embeddedFont>
      <p:font typeface="Sugo Display" panose="020B0604020202020204" charset="0"/>
      <p:regular r:id="rId72"/>
    </p:embeddedFont>
    <p:embeddedFont>
      <p:font typeface="Sugo Display Bold" panose="020B0604020202020204" charset="0"/>
      <p:regular r:id="rId7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E7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31" autoAdjust="0"/>
    <p:restoredTop sz="95256" autoAdjust="0"/>
  </p:normalViewPr>
  <p:slideViewPr>
    <p:cSldViewPr>
      <p:cViewPr varScale="1">
        <p:scale>
          <a:sx n="41" d="100"/>
          <a:sy n="41" d="100"/>
        </p:scale>
        <p:origin x="78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font" Target="fonts/font2.fntdata"/><Relationship Id="rId68" Type="http://schemas.openxmlformats.org/officeDocument/2006/relationships/font" Target="fonts/font7.fntdata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font" Target="fonts/font5.fntdata"/><Relationship Id="rId74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notesMaster" Target="notesMasters/notesMaster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font" Target="fonts/font3.fntdata"/><Relationship Id="rId69" Type="http://schemas.openxmlformats.org/officeDocument/2006/relationships/font" Target="fonts/font8.fntdata"/><Relationship Id="rId77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11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font" Target="fonts/font6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font" Target="fonts/font1.fntdata"/><Relationship Id="rId70" Type="http://schemas.openxmlformats.org/officeDocument/2006/relationships/font" Target="fonts/font9.fntdata"/><Relationship Id="rId7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font" Target="fonts/font4.fntdata"/><Relationship Id="rId73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font" Target="fonts/font10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</c:spPr>
          <c:invertIfNegative val="0"/>
          <c:val>
            <c:numRef>
              <c:f>Sheet1!$B$2:$B$4</c:f>
              <c:numCache>
                <c:formatCode>General</c:formatCode>
                <c:ptCount val="3"/>
                <c:pt idx="0">
                  <c:v>23</c:v>
                </c:pt>
                <c:pt idx="1">
                  <c:v>25</c:v>
                </c:pt>
                <c:pt idx="2">
                  <c:v>35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Sheet1!$A$2:$A$4</c15:sqref>
                        </c15:formulaRef>
                      </c:ext>
                    </c:extLst>
                    <c:strCache>
                      <c:ptCount val="3"/>
                      <c:pt idx="0">
                        <c:v>Item 1</c:v>
                      </c:pt>
                      <c:pt idx="1">
                        <c:v>Item 2</c:v>
                      </c:pt>
                      <c:pt idx="2">
                        <c:v>Item 3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0-7083-417C-96ED-3BB47E3C940E}"/>
            </c:ext>
          </c:extLst>
        </c:ser>
        <c:ser>
          <c:idx val="1"/>
          <c:order val="1"/>
          <c:spPr>
            <a:solidFill>
              <a:schemeClr val="accent4"/>
            </a:solidFill>
          </c:spPr>
          <c:invertIfNegative val="0"/>
          <c:val>
            <c:numRef>
              <c:f>Sheet1!$C$2:$C$4</c:f>
              <c:numCache>
                <c:formatCode>General</c:formatCode>
                <c:ptCount val="3"/>
                <c:pt idx="0">
                  <c:v>24</c:v>
                </c:pt>
                <c:pt idx="1">
                  <c:v>44</c:v>
                </c:pt>
                <c:pt idx="2">
                  <c:v>18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Sheet1!$A$2:$A$4</c15:sqref>
                        </c15:formulaRef>
                      </c:ext>
                    </c:extLst>
                    <c:strCache>
                      <c:ptCount val="3"/>
                      <c:pt idx="0">
                        <c:v>Item 1</c:v>
                      </c:pt>
                      <c:pt idx="1">
                        <c:v>Item 2</c:v>
                      </c:pt>
                      <c:pt idx="2">
                        <c:v>Item 3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1-7083-417C-96ED-3BB47E3C940E}"/>
            </c:ext>
          </c:extLst>
        </c:ser>
        <c:ser>
          <c:idx val="2"/>
          <c:order val="2"/>
          <c:spPr>
            <a:solidFill>
              <a:schemeClr val="accent3"/>
            </a:solidFill>
          </c:spPr>
          <c:invertIfNegative val="0"/>
          <c:val>
            <c:numRef>
              <c:f>Sheet1!$D$2:$D$4</c:f>
              <c:numCache>
                <c:formatCode>General</c:formatCode>
                <c:ptCount val="3"/>
                <c:pt idx="0">
                  <c:v>42</c:v>
                </c:pt>
                <c:pt idx="1">
                  <c:v>12</c:v>
                </c:pt>
                <c:pt idx="2">
                  <c:v>24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Series 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Sheet1!$A$2:$A$4</c15:sqref>
                        </c15:formulaRef>
                      </c:ext>
                    </c:extLst>
                    <c:strCache>
                      <c:ptCount val="3"/>
                      <c:pt idx="0">
                        <c:v>Item 1</c:v>
                      </c:pt>
                      <c:pt idx="1">
                        <c:v>Item 2</c:v>
                      </c:pt>
                      <c:pt idx="2">
                        <c:v>Item 3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2-7083-417C-96ED-3BB47E3C940E}"/>
            </c:ext>
          </c:extLst>
        </c:ser>
        <c:ser>
          <c:idx val="3"/>
          <c:order val="3"/>
          <c:spPr>
            <a:solidFill>
              <a:schemeClr val="accent2"/>
            </a:solidFill>
          </c:spPr>
          <c:invertIfNegative val="0"/>
          <c:val>
            <c:numRef>
              <c:f>Sheet1!$E$2:$E$4</c:f>
              <c:numCache>
                <c:formatCode>General</c:formatCode>
                <c:ptCount val="3"/>
                <c:pt idx="0">
                  <c:v>10</c:v>
                </c:pt>
                <c:pt idx="1">
                  <c:v>34</c:v>
                </c:pt>
                <c:pt idx="2">
                  <c:v>45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Sheet1!$E$1</c15:sqref>
                        </c15:formulaRef>
                      </c:ext>
                    </c:extLst>
                    <c:strCache>
                      <c:ptCount val="1"/>
                      <c:pt idx="0">
                        <c:v>Series 4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Sheet1!$A$2:$A$4</c15:sqref>
                        </c15:formulaRef>
                      </c:ext>
                    </c:extLst>
                    <c:strCache>
                      <c:ptCount val="3"/>
                      <c:pt idx="0">
                        <c:v>Item 1</c:v>
                      </c:pt>
                      <c:pt idx="1">
                        <c:v>Item 2</c:v>
                      </c:pt>
                      <c:pt idx="2">
                        <c:v>Item 3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3-7083-417C-96ED-3BB47E3C940E}"/>
            </c:ext>
          </c:extLst>
        </c:ser>
        <c:ser>
          <c:idx val="4"/>
          <c:order val="4"/>
          <c:spPr>
            <a:solidFill>
              <a:schemeClr val="accent5"/>
            </a:solidFill>
          </c:spPr>
          <c:invertIfNegative val="0"/>
          <c:val>
            <c:numRef>
              <c:f>Sheet1!$F$2:$F$4</c:f>
              <c:numCache>
                <c:formatCode>General</c:formatCode>
                <c:ptCount val="3"/>
                <c:pt idx="0">
                  <c:v>33</c:v>
                </c:pt>
                <c:pt idx="1">
                  <c:v>27</c:v>
                </c:pt>
                <c:pt idx="2">
                  <c:v>11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Sheet1!$F$1</c15:sqref>
                        </c15:formulaRef>
                      </c:ext>
                    </c:extLst>
                    <c:strCache>
                      <c:ptCount val="1"/>
                      <c:pt idx="0">
                        <c:v>Series 5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Sheet1!$A$2:$A$4</c15:sqref>
                        </c15:formulaRef>
                      </c:ext>
                    </c:extLst>
                    <c:strCache>
                      <c:ptCount val="3"/>
                      <c:pt idx="0">
                        <c:v>Item 1</c:v>
                      </c:pt>
                      <c:pt idx="1">
                        <c:v>Item 2</c:v>
                      </c:pt>
                      <c:pt idx="2">
                        <c:v>Item 3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7083-417C-96ED-3BB47E3C940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6024448"/>
        <c:axId val="136025984"/>
      </c:barChart>
      <c:catAx>
        <c:axId val="13602444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pPr>
            <a:endParaRPr lang="en-US"/>
          </a:p>
        </c:txPr>
        <c:crossAx val="136025984"/>
        <c:crosses val="autoZero"/>
        <c:auto val="1"/>
        <c:lblAlgn val="ctr"/>
        <c:lblOffset val="100"/>
        <c:noMultiLvlLbl val="0"/>
      </c:catAx>
      <c:valAx>
        <c:axId val="136025984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85000"/>
                </a:schemeClr>
              </a:solidFill>
              <a:prstDash val="dash"/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pPr>
            <a:endParaRPr lang="en-US"/>
          </a:p>
        </c:txPr>
        <c:crossAx val="13602444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609557-F6E6-4864-A14D-24A912AE8A72}" type="datetimeFigureOut">
              <a:rPr lang="en-US" smtClean="0"/>
              <a:t>4/9/2024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843630-1784-4600-AE61-58137A1251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89204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559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0930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9435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" name="Google Shape;1194;g176abbfc273_2_137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5" name="Google Shape;1195;g176abbfc273_2_137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6" name="Google Shape;12246;ge25dcd4bc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47" name="Google Shape;12247;ge25dcd4bc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2" name="Google Shape;7872;g176abbfc273_2_204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73" name="Google Shape;7873;g176abbfc273_2_204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5" name="Google Shape;8035;g176abbfc273_2_206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36" name="Google Shape;8036;g176abbfc273_2_206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1" name="Google Shape;13881;ge25dcd4bc2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82" name="Google Shape;13882;ge25dcd4bc2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s slid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5294" y="383036"/>
            <a:ext cx="17359796" cy="1338828"/>
          </a:xfrm>
          <a:prstGeom prst="rect">
            <a:avLst/>
          </a:prstGeom>
          <a:noFill/>
          <a:effectLst/>
        </p:spPr>
        <p:txBody>
          <a:bodyPr wrap="square" rtlCol="0" anchor="ctr">
            <a:spAutoFit/>
          </a:bodyPr>
          <a:lstStyle>
            <a:lvl1pPr marL="0" indent="0" algn="ctr">
              <a:buFontTx/>
              <a:buNone/>
              <a:defRPr lang="en-US" altLang="ko-KR" sz="8100" dirty="0">
                <a:solidFill>
                  <a:schemeClr val="tx1"/>
                </a:solidFill>
                <a:effectLst/>
                <a:latin typeface="+mj-lt"/>
              </a:defRPr>
            </a:lvl1pPr>
          </a:lstStyle>
          <a:p>
            <a:pPr marL="0"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8691249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Contents slid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92822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막힌 원호 14">
            <a:extLst>
              <a:ext uri="{FF2B5EF4-FFF2-40B4-BE49-F238E27FC236}">
                <a16:creationId xmlns:a16="http://schemas.microsoft.com/office/drawing/2014/main" id="{D7BCB0A8-8618-4E66-8CB8-4FC21BE6DC67}"/>
              </a:ext>
            </a:extLst>
          </p:cNvPr>
          <p:cNvSpPr/>
          <p:nvPr userDrawn="1"/>
        </p:nvSpPr>
        <p:spPr>
          <a:xfrm>
            <a:off x="6140838" y="2899235"/>
            <a:ext cx="5940000" cy="5940000"/>
          </a:xfrm>
          <a:prstGeom prst="blockArc">
            <a:avLst>
              <a:gd name="adj1" fmla="val 13812800"/>
              <a:gd name="adj2" fmla="val 7644143"/>
              <a:gd name="adj3" fmla="val 139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4050">
              <a:solidFill>
                <a:schemeClr val="tx1"/>
              </a:solidFill>
            </a:endParaRPr>
          </a:p>
        </p:txBody>
      </p:sp>
      <p:grpSp>
        <p:nvGrpSpPr>
          <p:cNvPr id="3" name="Graphic 14">
            <a:extLst>
              <a:ext uri="{FF2B5EF4-FFF2-40B4-BE49-F238E27FC236}">
                <a16:creationId xmlns:a16="http://schemas.microsoft.com/office/drawing/2014/main" id="{59A60798-7811-4104-B561-927E95919118}"/>
              </a:ext>
            </a:extLst>
          </p:cNvPr>
          <p:cNvGrpSpPr/>
          <p:nvPr userDrawn="1"/>
        </p:nvGrpSpPr>
        <p:grpSpPr>
          <a:xfrm>
            <a:off x="1026986" y="3608957"/>
            <a:ext cx="6982901" cy="5492171"/>
            <a:chOff x="2444748" y="555045"/>
            <a:chExt cx="7282048" cy="5727454"/>
          </a:xfrm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A9863B60-A55D-45D6-ABC1-346BF39F68FD}"/>
                </a:ext>
              </a:extLst>
            </p:cNvPr>
            <p:cNvSpPr/>
            <p:nvPr/>
          </p:nvSpPr>
          <p:spPr>
            <a:xfrm>
              <a:off x="4964693" y="5443837"/>
              <a:ext cx="2168250" cy="818208"/>
            </a:xfrm>
            <a:custGeom>
              <a:avLst/>
              <a:gdLst>
                <a:gd name="connsiteX0" fmla="*/ 1941333 w 2168250"/>
                <a:gd name="connsiteY0" fmla="*/ 525699 h 818207"/>
                <a:gd name="connsiteX1" fmla="*/ 1785874 w 2168250"/>
                <a:gd name="connsiteY1" fmla="*/ 30683 h 818207"/>
                <a:gd name="connsiteX2" fmla="*/ 1114943 w 2168250"/>
                <a:gd name="connsiteY2" fmla="*/ 30683 h 818207"/>
                <a:gd name="connsiteX3" fmla="*/ 1065851 w 2168250"/>
                <a:gd name="connsiteY3" fmla="*/ 30683 h 818207"/>
                <a:gd name="connsiteX4" fmla="*/ 390830 w 2168250"/>
                <a:gd name="connsiteY4" fmla="*/ 30683 h 818207"/>
                <a:gd name="connsiteX5" fmla="*/ 235370 w 2168250"/>
                <a:gd name="connsiteY5" fmla="*/ 525699 h 818207"/>
                <a:gd name="connsiteX6" fmla="*/ 259916 w 2168250"/>
                <a:gd name="connsiteY6" fmla="*/ 816162 h 818207"/>
                <a:gd name="connsiteX7" fmla="*/ 1065851 w 2168250"/>
                <a:gd name="connsiteY7" fmla="*/ 816162 h 818207"/>
                <a:gd name="connsiteX8" fmla="*/ 1114943 w 2168250"/>
                <a:gd name="connsiteY8" fmla="*/ 816162 h 818207"/>
                <a:gd name="connsiteX9" fmla="*/ 1920878 w 2168250"/>
                <a:gd name="connsiteY9" fmla="*/ 816162 h 818207"/>
                <a:gd name="connsiteX10" fmla="*/ 1941333 w 2168250"/>
                <a:gd name="connsiteY10" fmla="*/ 525699 h 818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68250" h="818207">
                  <a:moveTo>
                    <a:pt x="1941333" y="525699"/>
                  </a:moveTo>
                  <a:cubicBezTo>
                    <a:pt x="1789965" y="370239"/>
                    <a:pt x="1785874" y="30683"/>
                    <a:pt x="1785874" y="30683"/>
                  </a:cubicBezTo>
                  <a:lnTo>
                    <a:pt x="1114943" y="30683"/>
                  </a:lnTo>
                  <a:lnTo>
                    <a:pt x="1065851" y="30683"/>
                  </a:lnTo>
                  <a:lnTo>
                    <a:pt x="390830" y="30683"/>
                  </a:lnTo>
                  <a:cubicBezTo>
                    <a:pt x="390830" y="30683"/>
                    <a:pt x="386739" y="366148"/>
                    <a:pt x="235370" y="525699"/>
                  </a:cubicBezTo>
                  <a:cubicBezTo>
                    <a:pt x="84002" y="681158"/>
                    <a:pt x="-149188" y="816162"/>
                    <a:pt x="259916" y="816162"/>
                  </a:cubicBezTo>
                  <a:cubicBezTo>
                    <a:pt x="587199" y="816162"/>
                    <a:pt x="939029" y="816162"/>
                    <a:pt x="1065851" y="816162"/>
                  </a:cubicBezTo>
                  <a:cubicBezTo>
                    <a:pt x="1098579" y="816162"/>
                    <a:pt x="1114943" y="816162"/>
                    <a:pt x="1114943" y="816162"/>
                  </a:cubicBezTo>
                  <a:cubicBezTo>
                    <a:pt x="1245857" y="816162"/>
                    <a:pt x="1597686" y="816162"/>
                    <a:pt x="1920878" y="816162"/>
                  </a:cubicBezTo>
                  <a:cubicBezTo>
                    <a:pt x="2329982" y="816162"/>
                    <a:pt x="2092702" y="681158"/>
                    <a:pt x="1941333" y="525699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75000"/>
                  </a:schemeClr>
                </a:gs>
                <a:gs pos="53000">
                  <a:schemeClr val="bg1">
                    <a:lumMod val="85000"/>
                  </a:schemeClr>
                </a:gs>
                <a:gs pos="83000">
                  <a:schemeClr val="bg1">
                    <a:lumMod val="7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6200000" scaled="0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700"/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800723A6-C393-4286-971F-DFD663DC24B7}"/>
                </a:ext>
              </a:extLst>
            </p:cNvPr>
            <p:cNvSpPr/>
            <p:nvPr/>
          </p:nvSpPr>
          <p:spPr>
            <a:xfrm>
              <a:off x="2444748" y="555045"/>
              <a:ext cx="7282048" cy="4950157"/>
            </a:xfrm>
            <a:custGeom>
              <a:avLst/>
              <a:gdLst>
                <a:gd name="connsiteX0" fmla="*/ 7038632 w 7282048"/>
                <a:gd name="connsiteY0" fmla="*/ 30683 h 4950157"/>
                <a:gd name="connsiteX1" fmla="*/ 3704436 w 7282048"/>
                <a:gd name="connsiteY1" fmla="*/ 30683 h 4950157"/>
                <a:gd name="connsiteX2" fmla="*/ 3589886 w 7282048"/>
                <a:gd name="connsiteY2" fmla="*/ 30683 h 4950157"/>
                <a:gd name="connsiteX3" fmla="*/ 259781 w 7282048"/>
                <a:gd name="connsiteY3" fmla="*/ 30683 h 4950157"/>
                <a:gd name="connsiteX4" fmla="*/ 30683 w 7282048"/>
                <a:gd name="connsiteY4" fmla="*/ 259781 h 4950157"/>
                <a:gd name="connsiteX5" fmla="*/ 30683 w 7282048"/>
                <a:gd name="connsiteY5" fmla="*/ 4698558 h 4950157"/>
                <a:gd name="connsiteX6" fmla="*/ 239326 w 7282048"/>
                <a:gd name="connsiteY6" fmla="*/ 4931748 h 4950157"/>
                <a:gd name="connsiteX7" fmla="*/ 7042723 w 7282048"/>
                <a:gd name="connsiteY7" fmla="*/ 4931748 h 4950157"/>
                <a:gd name="connsiteX8" fmla="*/ 7251366 w 7282048"/>
                <a:gd name="connsiteY8" fmla="*/ 4698558 h 4950157"/>
                <a:gd name="connsiteX9" fmla="*/ 7251366 w 7282048"/>
                <a:gd name="connsiteY9" fmla="*/ 259781 h 4950157"/>
                <a:gd name="connsiteX10" fmla="*/ 7038632 w 7282048"/>
                <a:gd name="connsiteY10" fmla="*/ 30683 h 4950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282048" h="4950157">
                  <a:moveTo>
                    <a:pt x="7038632" y="30683"/>
                  </a:moveTo>
                  <a:lnTo>
                    <a:pt x="3704436" y="30683"/>
                  </a:lnTo>
                  <a:lnTo>
                    <a:pt x="3589886" y="30683"/>
                  </a:lnTo>
                  <a:lnTo>
                    <a:pt x="259781" y="30683"/>
                  </a:lnTo>
                  <a:cubicBezTo>
                    <a:pt x="141141" y="30683"/>
                    <a:pt x="30683" y="128868"/>
                    <a:pt x="30683" y="259781"/>
                  </a:cubicBezTo>
                  <a:lnTo>
                    <a:pt x="30683" y="4698558"/>
                  </a:lnTo>
                  <a:cubicBezTo>
                    <a:pt x="30683" y="4829472"/>
                    <a:pt x="124777" y="4931748"/>
                    <a:pt x="239326" y="4931748"/>
                  </a:cubicBezTo>
                  <a:lnTo>
                    <a:pt x="7042723" y="4931748"/>
                  </a:lnTo>
                  <a:cubicBezTo>
                    <a:pt x="7157272" y="4931748"/>
                    <a:pt x="7251366" y="4825380"/>
                    <a:pt x="7251366" y="4698558"/>
                  </a:cubicBezTo>
                  <a:lnTo>
                    <a:pt x="7251366" y="259781"/>
                  </a:lnTo>
                  <a:cubicBezTo>
                    <a:pt x="7251366" y="128868"/>
                    <a:pt x="7157272" y="30683"/>
                    <a:pt x="7038632" y="30683"/>
                  </a:cubicBezTo>
                  <a:close/>
                </a:path>
              </a:pathLst>
            </a:custGeom>
            <a:solidFill>
              <a:srgbClr val="99999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700" dirty="0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88852ECA-C78A-407A-94D9-0A2BA3644DDE}"/>
                </a:ext>
              </a:extLst>
            </p:cNvPr>
            <p:cNvSpPr/>
            <p:nvPr/>
          </p:nvSpPr>
          <p:spPr>
            <a:xfrm>
              <a:off x="8706599" y="5435655"/>
              <a:ext cx="490925" cy="81821"/>
            </a:xfrm>
            <a:custGeom>
              <a:avLst/>
              <a:gdLst>
                <a:gd name="connsiteX0" fmla="*/ 32212 w 490924"/>
                <a:gd name="connsiteY0" fmla="*/ 30683 h 81820"/>
                <a:gd name="connsiteX1" fmla="*/ 64939 w 490924"/>
                <a:gd name="connsiteY1" fmla="*/ 71593 h 81820"/>
                <a:gd name="connsiteX2" fmla="*/ 461771 w 490924"/>
                <a:gd name="connsiteY2" fmla="*/ 71593 h 81820"/>
                <a:gd name="connsiteX3" fmla="*/ 498590 w 490924"/>
                <a:gd name="connsiteY3" fmla="*/ 30683 h 81820"/>
                <a:gd name="connsiteX4" fmla="*/ 32212 w 490924"/>
                <a:gd name="connsiteY4" fmla="*/ 30683 h 81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0924" h="81820">
                  <a:moveTo>
                    <a:pt x="32212" y="30683"/>
                  </a:moveTo>
                  <a:cubicBezTo>
                    <a:pt x="32212" y="30683"/>
                    <a:pt x="19938" y="67502"/>
                    <a:pt x="64939" y="71593"/>
                  </a:cubicBezTo>
                  <a:lnTo>
                    <a:pt x="461771" y="71593"/>
                  </a:lnTo>
                  <a:cubicBezTo>
                    <a:pt x="461771" y="71593"/>
                    <a:pt x="502681" y="75684"/>
                    <a:pt x="498590" y="30683"/>
                  </a:cubicBezTo>
                  <a:lnTo>
                    <a:pt x="32212" y="30683"/>
                  </a:lnTo>
                  <a:close/>
                </a:path>
              </a:pathLst>
            </a:custGeom>
            <a:solidFill>
              <a:srgbClr val="99999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700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F90D5455-E00C-4EAA-9896-92DA2CEFCC49}"/>
                </a:ext>
              </a:extLst>
            </p:cNvPr>
            <p:cNvSpPr/>
            <p:nvPr/>
          </p:nvSpPr>
          <p:spPr>
            <a:xfrm>
              <a:off x="2481568" y="595956"/>
              <a:ext cx="7200228" cy="4336501"/>
            </a:xfrm>
            <a:custGeom>
              <a:avLst/>
              <a:gdLst>
                <a:gd name="connsiteX0" fmla="*/ 6973175 w 7200227"/>
                <a:gd name="connsiteY0" fmla="*/ 30683 h 4336501"/>
                <a:gd name="connsiteX1" fmla="*/ 3671707 w 7200227"/>
                <a:gd name="connsiteY1" fmla="*/ 30683 h 4336501"/>
                <a:gd name="connsiteX2" fmla="*/ 3561249 w 7200227"/>
                <a:gd name="connsiteY2" fmla="*/ 30683 h 4336501"/>
                <a:gd name="connsiteX3" fmla="*/ 259781 w 7200227"/>
                <a:gd name="connsiteY3" fmla="*/ 30683 h 4336501"/>
                <a:gd name="connsiteX4" fmla="*/ 30683 w 7200227"/>
                <a:gd name="connsiteY4" fmla="*/ 231144 h 4336501"/>
                <a:gd name="connsiteX5" fmla="*/ 30683 w 7200227"/>
                <a:gd name="connsiteY5" fmla="*/ 4330365 h 4336501"/>
                <a:gd name="connsiteX6" fmla="*/ 7185909 w 7200227"/>
                <a:gd name="connsiteY6" fmla="*/ 4330365 h 4336501"/>
                <a:gd name="connsiteX7" fmla="*/ 7185909 w 7200227"/>
                <a:gd name="connsiteY7" fmla="*/ 231144 h 4336501"/>
                <a:gd name="connsiteX8" fmla="*/ 6973175 w 7200227"/>
                <a:gd name="connsiteY8" fmla="*/ 30683 h 4336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00227" h="4336501">
                  <a:moveTo>
                    <a:pt x="6973175" y="30683"/>
                  </a:moveTo>
                  <a:lnTo>
                    <a:pt x="3671707" y="30683"/>
                  </a:lnTo>
                  <a:lnTo>
                    <a:pt x="3561249" y="30683"/>
                  </a:lnTo>
                  <a:lnTo>
                    <a:pt x="259781" y="30683"/>
                  </a:lnTo>
                  <a:cubicBezTo>
                    <a:pt x="141141" y="30683"/>
                    <a:pt x="30683" y="112504"/>
                    <a:pt x="30683" y="231144"/>
                  </a:cubicBezTo>
                  <a:lnTo>
                    <a:pt x="30683" y="4330365"/>
                  </a:lnTo>
                  <a:lnTo>
                    <a:pt x="7185909" y="4330365"/>
                  </a:lnTo>
                  <a:lnTo>
                    <a:pt x="7185909" y="231144"/>
                  </a:lnTo>
                  <a:cubicBezTo>
                    <a:pt x="7185909" y="112504"/>
                    <a:pt x="7091815" y="30683"/>
                    <a:pt x="6973175" y="30683"/>
                  </a:cubicBezTo>
                  <a:close/>
                </a:path>
              </a:pathLst>
            </a:custGeom>
            <a:solidFill>
              <a:srgbClr val="231F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700" dirty="0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6060EBF1-2C15-47D9-BAE4-C2BAA0CAC542}"/>
                </a:ext>
              </a:extLst>
            </p:cNvPr>
            <p:cNvSpPr/>
            <p:nvPr/>
          </p:nvSpPr>
          <p:spPr>
            <a:xfrm>
              <a:off x="4968919" y="6159768"/>
              <a:ext cx="2168250" cy="122731"/>
            </a:xfrm>
            <a:custGeom>
              <a:avLst/>
              <a:gdLst>
                <a:gd name="connsiteX0" fmla="*/ 30683 w 2168250"/>
                <a:gd name="connsiteY0" fmla="*/ 34774 h 122731"/>
                <a:gd name="connsiteX1" fmla="*/ 30683 w 2168250"/>
                <a:gd name="connsiteY1" fmla="*/ 34774 h 122731"/>
                <a:gd name="connsiteX2" fmla="*/ 30683 w 2168250"/>
                <a:gd name="connsiteY2" fmla="*/ 38865 h 122731"/>
                <a:gd name="connsiteX3" fmla="*/ 30683 w 2168250"/>
                <a:gd name="connsiteY3" fmla="*/ 38865 h 122731"/>
                <a:gd name="connsiteX4" fmla="*/ 263872 w 2168250"/>
                <a:gd name="connsiteY4" fmla="*/ 96140 h 122731"/>
                <a:gd name="connsiteX5" fmla="*/ 1069807 w 2168250"/>
                <a:gd name="connsiteY5" fmla="*/ 96140 h 122731"/>
                <a:gd name="connsiteX6" fmla="*/ 1118899 w 2168250"/>
                <a:gd name="connsiteY6" fmla="*/ 96140 h 122731"/>
                <a:gd name="connsiteX7" fmla="*/ 1924834 w 2168250"/>
                <a:gd name="connsiteY7" fmla="*/ 96140 h 122731"/>
                <a:gd name="connsiteX8" fmla="*/ 2153932 w 2168250"/>
                <a:gd name="connsiteY8" fmla="*/ 30683 h 122731"/>
                <a:gd name="connsiteX9" fmla="*/ 2137568 w 2168250"/>
                <a:gd name="connsiteY9" fmla="*/ 30683 h 122731"/>
                <a:gd name="connsiteX10" fmla="*/ 2137568 w 2168250"/>
                <a:gd name="connsiteY10" fmla="*/ 30683 h 122731"/>
                <a:gd name="connsiteX11" fmla="*/ 30683 w 2168250"/>
                <a:gd name="connsiteY11" fmla="*/ 30683 h 122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68250" h="122731">
                  <a:moveTo>
                    <a:pt x="30683" y="34774"/>
                  </a:moveTo>
                  <a:lnTo>
                    <a:pt x="30683" y="34774"/>
                  </a:lnTo>
                  <a:cubicBezTo>
                    <a:pt x="30683" y="38865"/>
                    <a:pt x="30683" y="38865"/>
                    <a:pt x="30683" y="38865"/>
                  </a:cubicBezTo>
                  <a:lnTo>
                    <a:pt x="30683" y="38865"/>
                  </a:lnTo>
                  <a:cubicBezTo>
                    <a:pt x="30683" y="79775"/>
                    <a:pt x="96139" y="96140"/>
                    <a:pt x="263872" y="96140"/>
                  </a:cubicBezTo>
                  <a:cubicBezTo>
                    <a:pt x="591155" y="96140"/>
                    <a:pt x="942984" y="96140"/>
                    <a:pt x="1069807" y="96140"/>
                  </a:cubicBezTo>
                  <a:cubicBezTo>
                    <a:pt x="1102535" y="96140"/>
                    <a:pt x="1118899" y="96140"/>
                    <a:pt x="1118899" y="96140"/>
                  </a:cubicBezTo>
                  <a:cubicBezTo>
                    <a:pt x="1249812" y="96140"/>
                    <a:pt x="1601642" y="96140"/>
                    <a:pt x="1924834" y="96140"/>
                  </a:cubicBezTo>
                  <a:cubicBezTo>
                    <a:pt x="2092566" y="96140"/>
                    <a:pt x="2149841" y="75684"/>
                    <a:pt x="2153932" y="30683"/>
                  </a:cubicBezTo>
                  <a:lnTo>
                    <a:pt x="2137568" y="30683"/>
                  </a:lnTo>
                  <a:lnTo>
                    <a:pt x="2137568" y="30683"/>
                  </a:lnTo>
                  <a:lnTo>
                    <a:pt x="30683" y="3068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700" dirty="0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7D957FE0-0F09-4B4F-872F-D5687C14F17D}"/>
                </a:ext>
              </a:extLst>
            </p:cNvPr>
            <p:cNvSpPr/>
            <p:nvPr/>
          </p:nvSpPr>
          <p:spPr>
            <a:xfrm>
              <a:off x="2481568" y="4903820"/>
              <a:ext cx="7200228" cy="572745"/>
            </a:xfrm>
            <a:custGeom>
              <a:avLst/>
              <a:gdLst>
                <a:gd name="connsiteX0" fmla="*/ 30683 w 7200227"/>
                <a:gd name="connsiteY0" fmla="*/ 362057 h 572745"/>
                <a:gd name="connsiteX1" fmla="*/ 259781 w 7200227"/>
                <a:gd name="connsiteY1" fmla="*/ 562518 h 572745"/>
                <a:gd name="connsiteX2" fmla="*/ 3561249 w 7200227"/>
                <a:gd name="connsiteY2" fmla="*/ 562518 h 572745"/>
                <a:gd name="connsiteX3" fmla="*/ 3671707 w 7200227"/>
                <a:gd name="connsiteY3" fmla="*/ 562518 h 572745"/>
                <a:gd name="connsiteX4" fmla="*/ 6973175 w 7200227"/>
                <a:gd name="connsiteY4" fmla="*/ 562518 h 572745"/>
                <a:gd name="connsiteX5" fmla="*/ 7185909 w 7200227"/>
                <a:gd name="connsiteY5" fmla="*/ 362057 h 572745"/>
                <a:gd name="connsiteX6" fmla="*/ 7185909 w 7200227"/>
                <a:gd name="connsiteY6" fmla="*/ 30683 h 572745"/>
                <a:gd name="connsiteX7" fmla="*/ 30683 w 7200227"/>
                <a:gd name="connsiteY7" fmla="*/ 30683 h 572745"/>
                <a:gd name="connsiteX8" fmla="*/ 30683 w 7200227"/>
                <a:gd name="connsiteY8" fmla="*/ 362057 h 572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00227" h="572745">
                  <a:moveTo>
                    <a:pt x="30683" y="362057"/>
                  </a:moveTo>
                  <a:cubicBezTo>
                    <a:pt x="30683" y="464333"/>
                    <a:pt x="141141" y="562518"/>
                    <a:pt x="259781" y="562518"/>
                  </a:cubicBezTo>
                  <a:lnTo>
                    <a:pt x="3561249" y="562518"/>
                  </a:lnTo>
                  <a:lnTo>
                    <a:pt x="3671707" y="562518"/>
                  </a:lnTo>
                  <a:lnTo>
                    <a:pt x="6973175" y="562518"/>
                  </a:lnTo>
                  <a:cubicBezTo>
                    <a:pt x="7091815" y="562518"/>
                    <a:pt x="7185909" y="464333"/>
                    <a:pt x="7185909" y="362057"/>
                  </a:cubicBezTo>
                  <a:lnTo>
                    <a:pt x="7185909" y="30683"/>
                  </a:lnTo>
                  <a:lnTo>
                    <a:pt x="30683" y="30683"/>
                  </a:lnTo>
                  <a:lnTo>
                    <a:pt x="30683" y="36205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700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57EA1570-3DC4-4244-8BAB-4AC99A9D4F25}"/>
                </a:ext>
              </a:extLst>
            </p:cNvPr>
            <p:cNvSpPr/>
            <p:nvPr/>
          </p:nvSpPr>
          <p:spPr>
            <a:xfrm>
              <a:off x="2747714" y="910966"/>
              <a:ext cx="6676116" cy="3763756"/>
            </a:xfrm>
            <a:custGeom>
              <a:avLst/>
              <a:gdLst>
                <a:gd name="connsiteX0" fmla="*/ 30683 w 6586571"/>
                <a:gd name="connsiteY0" fmla="*/ 30683 h 3763755"/>
                <a:gd name="connsiteX1" fmla="*/ 6564071 w 6586571"/>
                <a:gd name="connsiteY1" fmla="*/ 30683 h 3763755"/>
                <a:gd name="connsiteX2" fmla="*/ 6564071 w 6586571"/>
                <a:gd name="connsiteY2" fmla="*/ 3753528 h 3763755"/>
                <a:gd name="connsiteX3" fmla="*/ 30683 w 6586571"/>
                <a:gd name="connsiteY3" fmla="*/ 3753528 h 3763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86571" h="3763755">
                  <a:moveTo>
                    <a:pt x="30683" y="30683"/>
                  </a:moveTo>
                  <a:lnTo>
                    <a:pt x="6564071" y="30683"/>
                  </a:lnTo>
                  <a:lnTo>
                    <a:pt x="6564071" y="3753528"/>
                  </a:lnTo>
                  <a:lnTo>
                    <a:pt x="30683" y="3753528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70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9B033291-30B7-4367-879C-D98055C9E683}"/>
                </a:ext>
              </a:extLst>
            </p:cNvPr>
            <p:cNvSpPr/>
            <p:nvPr/>
          </p:nvSpPr>
          <p:spPr>
            <a:xfrm>
              <a:off x="5654591" y="939518"/>
              <a:ext cx="3769239" cy="3736342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700" dirty="0"/>
            </a:p>
          </p:txBody>
        </p:sp>
      </p:grp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D4D613F9-CEA3-40E0-9080-53B142B7C4D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5294" y="383036"/>
            <a:ext cx="17359796" cy="1338828"/>
          </a:xfrm>
          <a:prstGeom prst="rect">
            <a:avLst/>
          </a:prstGeom>
          <a:noFill/>
          <a:effectLst/>
        </p:spPr>
        <p:txBody>
          <a:bodyPr wrap="square" rtlCol="0" anchor="ctr">
            <a:spAutoFit/>
          </a:bodyPr>
          <a:lstStyle>
            <a:lvl1pPr marL="0" indent="0" algn="ctr">
              <a:buFontTx/>
              <a:buNone/>
              <a:defRPr lang="en-US" altLang="ko-KR" sz="8100" dirty="0">
                <a:solidFill>
                  <a:schemeClr val="tx1"/>
                </a:solidFill>
                <a:effectLst/>
                <a:latin typeface="+mj-lt"/>
              </a:defRPr>
            </a:lvl1pPr>
          </a:lstStyle>
          <a:p>
            <a:pPr marL="0" lvl="0"/>
            <a:r>
              <a:rPr lang="en-US" altLang="ko-KR" dirty="0"/>
              <a:t>BASIC LAYOUT</a:t>
            </a:r>
          </a:p>
        </p:txBody>
      </p:sp>
      <p:sp>
        <p:nvSpPr>
          <p:cNvPr id="13" name="그림 개체 틀 2">
            <a:extLst>
              <a:ext uri="{FF2B5EF4-FFF2-40B4-BE49-F238E27FC236}">
                <a16:creationId xmlns:a16="http://schemas.microsoft.com/office/drawing/2014/main" id="{581C2816-FF94-43C0-A598-DBC9D9CDD4B2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1242057" y="3800475"/>
            <a:ext cx="6616068" cy="384663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tIns="540000" anchor="ctr"/>
          <a:lstStyle>
            <a:lvl1pPr marL="0" indent="0" algn="ctr">
              <a:buNone/>
              <a:defRPr sz="1800"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54655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7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2E541B56-E562-45F7-AF65-DC212716E3B3}"/>
              </a:ext>
            </a:extLst>
          </p:cNvPr>
          <p:cNvSpPr/>
          <p:nvPr userDrawn="1"/>
        </p:nvSpPr>
        <p:spPr>
          <a:xfrm>
            <a:off x="0" y="3957638"/>
            <a:ext cx="18288000" cy="50346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6" name="그림 개체 틀 2">
            <a:extLst>
              <a:ext uri="{FF2B5EF4-FFF2-40B4-BE49-F238E27FC236}">
                <a16:creationId xmlns:a16="http://schemas.microsoft.com/office/drawing/2014/main" id="{1D487A8B-D75C-45FC-8BC1-0D4AF5ACE0C7}"/>
              </a:ext>
            </a:extLst>
          </p:cNvPr>
          <p:cNvSpPr>
            <a:spLocks noGrp="1"/>
          </p:cNvSpPr>
          <p:nvPr>
            <p:ph type="pic" sz="quarter" idx="65" hasCustomPrompt="1"/>
          </p:nvPr>
        </p:nvSpPr>
        <p:spPr>
          <a:xfrm>
            <a:off x="0" y="4449975"/>
            <a:ext cx="9144000" cy="405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8" name="그림 개체 틀 2">
            <a:extLst>
              <a:ext uri="{FF2B5EF4-FFF2-40B4-BE49-F238E27FC236}">
                <a16:creationId xmlns:a16="http://schemas.microsoft.com/office/drawing/2014/main" id="{79C5F99C-EA45-41DC-966E-F17A247EA3C2}"/>
              </a:ext>
            </a:extLst>
          </p:cNvPr>
          <p:cNvSpPr>
            <a:spLocks noGrp="1"/>
          </p:cNvSpPr>
          <p:nvPr>
            <p:ph type="pic" sz="quarter" idx="66" hasCustomPrompt="1"/>
          </p:nvPr>
        </p:nvSpPr>
        <p:spPr>
          <a:xfrm>
            <a:off x="13115925" y="837764"/>
            <a:ext cx="3800475" cy="8611473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617845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NG se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85294" y="498724"/>
            <a:ext cx="17359796" cy="108637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81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PNG &amp; Shapes Layout</a:t>
            </a:r>
          </a:p>
        </p:txBody>
      </p:sp>
    </p:spTree>
    <p:extLst>
      <p:ext uri="{BB962C8B-B14F-4D97-AF65-F5344CB8AC3E}">
        <p14:creationId xmlns:p14="http://schemas.microsoft.com/office/powerpoint/2010/main" val="20667272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>
  <p:cSld name="1_Title only"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3"/>
          <p:cNvSpPr txBox="1">
            <a:spLocks noGrp="1"/>
          </p:cNvSpPr>
          <p:nvPr>
            <p:ph type="title"/>
          </p:nvPr>
        </p:nvSpPr>
        <p:spPr>
          <a:xfrm>
            <a:off x="1433550" y="1021800"/>
            <a:ext cx="15421200" cy="96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0532237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4/9/2024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4/9/2024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4/9/2024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4" r:id="rId13"/>
    <p:sldLayoutId id="2147483665" r:id="rId14"/>
    <p:sldLayoutId id="2147483666" r:id="rId15"/>
    <p:sldLayoutId id="2147483667" r:id="rId16"/>
    <p:sldLayoutId id="2147483668" r:id="rId17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svg"/><Relationship Id="rId7" Type="http://schemas.openxmlformats.org/officeDocument/2006/relationships/image" Target="../media/image7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11.svg"/><Relationship Id="rId5" Type="http://schemas.openxmlformats.org/officeDocument/2006/relationships/image" Target="../media/image5.sv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sv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svg"/><Relationship Id="rId5" Type="http://schemas.openxmlformats.org/officeDocument/2006/relationships/image" Target="../media/image51.png"/><Relationship Id="rId4" Type="http://schemas.openxmlformats.org/officeDocument/2006/relationships/image" Target="../media/image50.sv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svg"/><Relationship Id="rId3" Type="http://schemas.openxmlformats.org/officeDocument/2006/relationships/image" Target="../media/image6.png"/><Relationship Id="rId7" Type="http://schemas.openxmlformats.org/officeDocument/2006/relationships/image" Target="../media/image56.pn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svg"/><Relationship Id="rId5" Type="http://schemas.openxmlformats.org/officeDocument/2006/relationships/image" Target="../media/image54.png"/><Relationship Id="rId4" Type="http://schemas.openxmlformats.org/officeDocument/2006/relationships/image" Target="../media/image7.svg"/><Relationship Id="rId9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png"/><Relationship Id="rId5" Type="http://schemas.openxmlformats.org/officeDocument/2006/relationships/image" Target="../media/image17.png"/><Relationship Id="rId4" Type="http://schemas.openxmlformats.org/officeDocument/2006/relationships/image" Target="../media/image6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g"/><Relationship Id="rId7" Type="http://schemas.openxmlformats.org/officeDocument/2006/relationships/image" Target="../media/image67.sv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6.png"/><Relationship Id="rId5" Type="http://schemas.openxmlformats.org/officeDocument/2006/relationships/image" Target="../media/image65.svg"/><Relationship Id="rId4" Type="http://schemas.openxmlformats.org/officeDocument/2006/relationships/image" Target="../media/image6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sv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1.svg"/><Relationship Id="rId4" Type="http://schemas.openxmlformats.org/officeDocument/2006/relationships/image" Target="../media/image70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svg"/><Relationship Id="rId3" Type="http://schemas.openxmlformats.org/officeDocument/2006/relationships/image" Target="../media/image73.png"/><Relationship Id="rId7" Type="http://schemas.openxmlformats.org/officeDocument/2006/relationships/image" Target="../media/image77.pn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6.svg"/><Relationship Id="rId5" Type="http://schemas.openxmlformats.org/officeDocument/2006/relationships/image" Target="../media/image75.png"/><Relationship Id="rId10" Type="http://schemas.openxmlformats.org/officeDocument/2006/relationships/image" Target="../media/image80.svg"/><Relationship Id="rId4" Type="http://schemas.openxmlformats.org/officeDocument/2006/relationships/image" Target="../media/image74.svg"/><Relationship Id="rId9" Type="http://schemas.openxmlformats.org/officeDocument/2006/relationships/image" Target="../media/image79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svg"/><Relationship Id="rId5" Type="http://schemas.openxmlformats.org/officeDocument/2006/relationships/image" Target="../media/image15.png"/><Relationship Id="rId4" Type="http://schemas.openxmlformats.org/officeDocument/2006/relationships/image" Target="../media/image14.sv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png"/><Relationship Id="rId3" Type="http://schemas.openxmlformats.org/officeDocument/2006/relationships/image" Target="../media/image82.svg"/><Relationship Id="rId7" Type="http://schemas.openxmlformats.org/officeDocument/2006/relationships/image" Target="../media/image86.jpe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5.jpeg"/><Relationship Id="rId5" Type="http://schemas.openxmlformats.org/officeDocument/2006/relationships/image" Target="../media/image84.jpeg"/><Relationship Id="rId4" Type="http://schemas.openxmlformats.org/officeDocument/2006/relationships/image" Target="../media/image83.jpeg"/><Relationship Id="rId9" Type="http://schemas.openxmlformats.org/officeDocument/2006/relationships/image" Target="../media/image88.sv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svg"/><Relationship Id="rId3" Type="http://schemas.openxmlformats.org/officeDocument/2006/relationships/image" Target="../media/image13.png"/><Relationship Id="rId7" Type="http://schemas.openxmlformats.org/officeDocument/2006/relationships/image" Target="../media/image92.pn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1.svg"/><Relationship Id="rId5" Type="http://schemas.openxmlformats.org/officeDocument/2006/relationships/image" Target="../media/image90.png"/><Relationship Id="rId4" Type="http://schemas.openxmlformats.org/officeDocument/2006/relationships/image" Target="../media/image14.sv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8.svg"/><Relationship Id="rId5" Type="http://schemas.openxmlformats.org/officeDocument/2006/relationships/image" Target="../media/image97.png"/><Relationship Id="rId4" Type="http://schemas.openxmlformats.org/officeDocument/2006/relationships/image" Target="../media/image96.sv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1.png"/><Relationship Id="rId13" Type="http://schemas.openxmlformats.org/officeDocument/2006/relationships/image" Target="../media/image106.svg"/><Relationship Id="rId3" Type="http://schemas.openxmlformats.org/officeDocument/2006/relationships/image" Target="../media/image100.svg"/><Relationship Id="rId7" Type="http://schemas.openxmlformats.org/officeDocument/2006/relationships/image" Target="../media/image40.svg"/><Relationship Id="rId12" Type="http://schemas.openxmlformats.org/officeDocument/2006/relationships/image" Target="../media/image105.pn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11" Type="http://schemas.openxmlformats.org/officeDocument/2006/relationships/image" Target="../media/image104.svg"/><Relationship Id="rId5" Type="http://schemas.openxmlformats.org/officeDocument/2006/relationships/image" Target="../media/image16.svg"/><Relationship Id="rId10" Type="http://schemas.openxmlformats.org/officeDocument/2006/relationships/image" Target="../media/image103.png"/><Relationship Id="rId4" Type="http://schemas.openxmlformats.org/officeDocument/2006/relationships/image" Target="../media/image15.png"/><Relationship Id="rId9" Type="http://schemas.openxmlformats.org/officeDocument/2006/relationships/image" Target="../media/image102.sv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1.svg"/><Relationship Id="rId5" Type="http://schemas.openxmlformats.org/officeDocument/2006/relationships/image" Target="../media/image110.png"/><Relationship Id="rId4" Type="http://schemas.openxmlformats.org/officeDocument/2006/relationships/image" Target="../media/image109.sv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7.png"/><Relationship Id="rId3" Type="http://schemas.openxmlformats.org/officeDocument/2006/relationships/image" Target="../media/image114.svg"/><Relationship Id="rId7" Type="http://schemas.openxmlformats.org/officeDocument/2006/relationships/image" Target="../media/image116.svg"/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5.png"/><Relationship Id="rId5" Type="http://schemas.openxmlformats.org/officeDocument/2006/relationships/image" Target="../media/image11.svg"/><Relationship Id="rId4" Type="http://schemas.openxmlformats.org/officeDocument/2006/relationships/image" Target="../media/image10.png"/><Relationship Id="rId9" Type="http://schemas.openxmlformats.org/officeDocument/2006/relationships/image" Target="../media/image118.sv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jpeg"/><Relationship Id="rId7" Type="http://schemas.openxmlformats.org/officeDocument/2006/relationships/image" Target="../media/image124.svg"/><Relationship Id="rId2" Type="http://schemas.openxmlformats.org/officeDocument/2006/relationships/image" Target="../media/image119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3.png"/><Relationship Id="rId5" Type="http://schemas.openxmlformats.org/officeDocument/2006/relationships/image" Target="../media/image122.svg"/><Relationship Id="rId4" Type="http://schemas.openxmlformats.org/officeDocument/2006/relationships/image" Target="../media/image121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svg"/><Relationship Id="rId7" Type="http://schemas.openxmlformats.org/officeDocument/2006/relationships/image" Target="../media/image130.svg"/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9.png"/><Relationship Id="rId5" Type="http://schemas.openxmlformats.org/officeDocument/2006/relationships/image" Target="../media/image128.svg"/><Relationship Id="rId4" Type="http://schemas.openxmlformats.org/officeDocument/2006/relationships/image" Target="../media/image12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svg"/><Relationship Id="rId7" Type="http://schemas.openxmlformats.org/officeDocument/2006/relationships/image" Target="../media/image24.sv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9" Type="http://schemas.openxmlformats.org/officeDocument/2006/relationships/image" Target="../media/image26.sv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7.png"/><Relationship Id="rId3" Type="http://schemas.openxmlformats.org/officeDocument/2006/relationships/image" Target="../media/image132.svg"/><Relationship Id="rId7" Type="http://schemas.openxmlformats.org/officeDocument/2006/relationships/image" Target="../media/image136.svg"/><Relationship Id="rId2" Type="http://schemas.openxmlformats.org/officeDocument/2006/relationships/image" Target="../media/image13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5.png"/><Relationship Id="rId5" Type="http://schemas.openxmlformats.org/officeDocument/2006/relationships/image" Target="../media/image134.svg"/><Relationship Id="rId4" Type="http://schemas.openxmlformats.org/officeDocument/2006/relationships/image" Target="../media/image133.png"/><Relationship Id="rId9" Type="http://schemas.openxmlformats.org/officeDocument/2006/relationships/image" Target="../media/image138.sv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5.png"/><Relationship Id="rId13" Type="http://schemas.openxmlformats.org/officeDocument/2006/relationships/image" Target="../media/image19.png"/><Relationship Id="rId18" Type="http://schemas.openxmlformats.org/officeDocument/2006/relationships/image" Target="../media/image151.svg"/><Relationship Id="rId3" Type="http://schemas.openxmlformats.org/officeDocument/2006/relationships/image" Target="../media/image140.svg"/><Relationship Id="rId7" Type="http://schemas.openxmlformats.org/officeDocument/2006/relationships/image" Target="../media/image144.svg"/><Relationship Id="rId12" Type="http://schemas.openxmlformats.org/officeDocument/2006/relationships/image" Target="../media/image42.svg"/><Relationship Id="rId17" Type="http://schemas.openxmlformats.org/officeDocument/2006/relationships/image" Target="../media/image150.png"/><Relationship Id="rId2" Type="http://schemas.openxmlformats.org/officeDocument/2006/relationships/image" Target="../media/image139.png"/><Relationship Id="rId16" Type="http://schemas.openxmlformats.org/officeDocument/2006/relationships/image" Target="../media/image149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3.png"/><Relationship Id="rId11" Type="http://schemas.openxmlformats.org/officeDocument/2006/relationships/image" Target="../media/image41.png"/><Relationship Id="rId5" Type="http://schemas.openxmlformats.org/officeDocument/2006/relationships/image" Target="../media/image142.svg"/><Relationship Id="rId15" Type="http://schemas.openxmlformats.org/officeDocument/2006/relationships/image" Target="../media/image148.png"/><Relationship Id="rId10" Type="http://schemas.openxmlformats.org/officeDocument/2006/relationships/image" Target="../media/image147.png"/><Relationship Id="rId4" Type="http://schemas.openxmlformats.org/officeDocument/2006/relationships/image" Target="../media/image141.png"/><Relationship Id="rId9" Type="http://schemas.openxmlformats.org/officeDocument/2006/relationships/image" Target="../media/image146.svg"/><Relationship Id="rId14" Type="http://schemas.openxmlformats.org/officeDocument/2006/relationships/image" Target="../media/image20.sv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3.png"/><Relationship Id="rId2" Type="http://schemas.openxmlformats.org/officeDocument/2006/relationships/image" Target="../media/image15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7.svg"/><Relationship Id="rId4" Type="http://schemas.openxmlformats.org/officeDocument/2006/relationships/image" Target="../media/image46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0.png"/><Relationship Id="rId3" Type="http://schemas.openxmlformats.org/officeDocument/2006/relationships/image" Target="../media/image155.svg"/><Relationship Id="rId7" Type="http://schemas.openxmlformats.org/officeDocument/2006/relationships/image" Target="../media/image159.svg"/><Relationship Id="rId2" Type="http://schemas.openxmlformats.org/officeDocument/2006/relationships/image" Target="../media/image15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8.png"/><Relationship Id="rId5" Type="http://schemas.openxmlformats.org/officeDocument/2006/relationships/image" Target="../media/image157.svg"/><Relationship Id="rId4" Type="http://schemas.openxmlformats.org/officeDocument/2006/relationships/image" Target="../media/image156.png"/><Relationship Id="rId9" Type="http://schemas.openxmlformats.org/officeDocument/2006/relationships/image" Target="../media/image161.sv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3.png"/><Relationship Id="rId13" Type="http://schemas.openxmlformats.org/officeDocument/2006/relationships/image" Target="../media/image168.svg"/><Relationship Id="rId3" Type="http://schemas.openxmlformats.org/officeDocument/2006/relationships/image" Target="../media/image44.png"/><Relationship Id="rId7" Type="http://schemas.openxmlformats.org/officeDocument/2006/relationships/image" Target="../media/image164.svg"/><Relationship Id="rId12" Type="http://schemas.openxmlformats.org/officeDocument/2006/relationships/image" Target="../media/image16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3.png"/><Relationship Id="rId11" Type="http://schemas.openxmlformats.org/officeDocument/2006/relationships/image" Target="../media/image166.svg"/><Relationship Id="rId5" Type="http://schemas.openxmlformats.org/officeDocument/2006/relationships/image" Target="../media/image162.png"/><Relationship Id="rId10" Type="http://schemas.openxmlformats.org/officeDocument/2006/relationships/image" Target="../media/image165.png"/><Relationship Id="rId4" Type="http://schemas.openxmlformats.org/officeDocument/2006/relationships/image" Target="../media/image45.svg"/><Relationship Id="rId9" Type="http://schemas.openxmlformats.org/officeDocument/2006/relationships/image" Target="../media/image134.sv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0.png"/><Relationship Id="rId2" Type="http://schemas.openxmlformats.org/officeDocument/2006/relationships/image" Target="../media/image169.jpeg"/><Relationship Id="rId1" Type="http://schemas.openxmlformats.org/officeDocument/2006/relationships/slideLayout" Target="../slideLayouts/slideLayout15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svg"/><Relationship Id="rId3" Type="http://schemas.openxmlformats.org/officeDocument/2006/relationships/image" Target="../media/image172.png"/><Relationship Id="rId7" Type="http://schemas.openxmlformats.org/officeDocument/2006/relationships/image" Target="../media/image46.png"/><Relationship Id="rId2" Type="http://schemas.openxmlformats.org/officeDocument/2006/relationships/image" Target="../media/image17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5.svg"/><Relationship Id="rId5" Type="http://schemas.openxmlformats.org/officeDocument/2006/relationships/image" Target="../media/image174.png"/><Relationship Id="rId10" Type="http://schemas.openxmlformats.org/officeDocument/2006/relationships/image" Target="../media/image177.svg"/><Relationship Id="rId4" Type="http://schemas.openxmlformats.org/officeDocument/2006/relationships/image" Target="../media/image173.svg"/><Relationship Id="rId9" Type="http://schemas.openxmlformats.org/officeDocument/2006/relationships/image" Target="../media/image17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1.svg"/><Relationship Id="rId13" Type="http://schemas.openxmlformats.org/officeDocument/2006/relationships/image" Target="../media/image84.jpeg"/><Relationship Id="rId18" Type="http://schemas.openxmlformats.org/officeDocument/2006/relationships/image" Target="../media/image148.png"/><Relationship Id="rId3" Type="http://schemas.openxmlformats.org/officeDocument/2006/relationships/image" Target="../media/image166.svg"/><Relationship Id="rId7" Type="http://schemas.openxmlformats.org/officeDocument/2006/relationships/image" Target="../media/image180.png"/><Relationship Id="rId12" Type="http://schemas.openxmlformats.org/officeDocument/2006/relationships/image" Target="../media/image42.svg"/><Relationship Id="rId17" Type="http://schemas.openxmlformats.org/officeDocument/2006/relationships/image" Target="../media/image186.jpeg"/><Relationship Id="rId2" Type="http://schemas.openxmlformats.org/officeDocument/2006/relationships/image" Target="../media/image165.png"/><Relationship Id="rId16" Type="http://schemas.openxmlformats.org/officeDocument/2006/relationships/image" Target="../media/image185.jpeg"/><Relationship Id="rId20" Type="http://schemas.openxmlformats.org/officeDocument/2006/relationships/image" Target="../media/image8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5.jpeg"/><Relationship Id="rId11" Type="http://schemas.openxmlformats.org/officeDocument/2006/relationships/image" Target="../media/image41.png"/><Relationship Id="rId5" Type="http://schemas.openxmlformats.org/officeDocument/2006/relationships/image" Target="../media/image179.svg"/><Relationship Id="rId15" Type="http://schemas.openxmlformats.org/officeDocument/2006/relationships/image" Target="../media/image86.jpeg"/><Relationship Id="rId10" Type="http://schemas.openxmlformats.org/officeDocument/2006/relationships/image" Target="../media/image183.svg"/><Relationship Id="rId19" Type="http://schemas.openxmlformats.org/officeDocument/2006/relationships/image" Target="../media/image149.svg"/><Relationship Id="rId4" Type="http://schemas.openxmlformats.org/officeDocument/2006/relationships/image" Target="../media/image178.png"/><Relationship Id="rId9" Type="http://schemas.openxmlformats.org/officeDocument/2006/relationships/image" Target="../media/image182.png"/><Relationship Id="rId14" Type="http://schemas.openxmlformats.org/officeDocument/2006/relationships/image" Target="../media/image184.jpe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3.svg"/><Relationship Id="rId13" Type="http://schemas.openxmlformats.org/officeDocument/2006/relationships/image" Target="../media/image198.png"/><Relationship Id="rId3" Type="http://schemas.openxmlformats.org/officeDocument/2006/relationships/image" Target="../media/image188.png"/><Relationship Id="rId7" Type="http://schemas.openxmlformats.org/officeDocument/2006/relationships/image" Target="../media/image192.png"/><Relationship Id="rId12" Type="http://schemas.openxmlformats.org/officeDocument/2006/relationships/image" Target="../media/image197.svg"/><Relationship Id="rId2" Type="http://schemas.openxmlformats.org/officeDocument/2006/relationships/image" Target="../media/image18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1.svg"/><Relationship Id="rId11" Type="http://schemas.openxmlformats.org/officeDocument/2006/relationships/image" Target="../media/image196.png"/><Relationship Id="rId5" Type="http://schemas.openxmlformats.org/officeDocument/2006/relationships/image" Target="../media/image190.png"/><Relationship Id="rId10" Type="http://schemas.openxmlformats.org/officeDocument/2006/relationships/image" Target="../media/image195.svg"/><Relationship Id="rId4" Type="http://schemas.openxmlformats.org/officeDocument/2006/relationships/image" Target="../media/image189.svg"/><Relationship Id="rId9" Type="http://schemas.openxmlformats.org/officeDocument/2006/relationships/image" Target="../media/image194.png"/><Relationship Id="rId14" Type="http://schemas.openxmlformats.org/officeDocument/2006/relationships/image" Target="../media/image199.sv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6.svg"/><Relationship Id="rId3" Type="http://schemas.openxmlformats.org/officeDocument/2006/relationships/image" Target="../media/image201.svg"/><Relationship Id="rId7" Type="http://schemas.openxmlformats.org/officeDocument/2006/relationships/image" Target="../media/image205.png"/><Relationship Id="rId2" Type="http://schemas.openxmlformats.org/officeDocument/2006/relationships/image" Target="../media/image20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4.svg"/><Relationship Id="rId5" Type="http://schemas.openxmlformats.org/officeDocument/2006/relationships/image" Target="../media/image203.png"/><Relationship Id="rId4" Type="http://schemas.openxmlformats.org/officeDocument/2006/relationships/image" Target="../media/image202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8.svg"/><Relationship Id="rId2" Type="http://schemas.openxmlformats.org/officeDocument/2006/relationships/image" Target="../media/image20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3.svg"/><Relationship Id="rId4" Type="http://schemas.openxmlformats.org/officeDocument/2006/relationships/image" Target="../media/image172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3.png"/><Relationship Id="rId13" Type="http://schemas.openxmlformats.org/officeDocument/2006/relationships/image" Target="../media/image218.svg"/><Relationship Id="rId3" Type="http://schemas.openxmlformats.org/officeDocument/2006/relationships/image" Target="../media/image210.svg"/><Relationship Id="rId7" Type="http://schemas.openxmlformats.org/officeDocument/2006/relationships/image" Target="../media/image212.svg"/><Relationship Id="rId12" Type="http://schemas.openxmlformats.org/officeDocument/2006/relationships/image" Target="../media/image217.png"/><Relationship Id="rId2" Type="http://schemas.openxmlformats.org/officeDocument/2006/relationships/image" Target="../media/image20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1.png"/><Relationship Id="rId11" Type="http://schemas.openxmlformats.org/officeDocument/2006/relationships/image" Target="../media/image216.svg"/><Relationship Id="rId5" Type="http://schemas.openxmlformats.org/officeDocument/2006/relationships/image" Target="../media/image206.svg"/><Relationship Id="rId10" Type="http://schemas.openxmlformats.org/officeDocument/2006/relationships/image" Target="../media/image215.png"/><Relationship Id="rId4" Type="http://schemas.openxmlformats.org/officeDocument/2006/relationships/image" Target="../media/image205.png"/><Relationship Id="rId9" Type="http://schemas.openxmlformats.org/officeDocument/2006/relationships/image" Target="../media/image214.sv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0.svg"/><Relationship Id="rId2" Type="http://schemas.openxmlformats.org/officeDocument/2006/relationships/image" Target="../media/image21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2.svg"/><Relationship Id="rId4" Type="http://schemas.openxmlformats.org/officeDocument/2006/relationships/image" Target="../media/image221.png"/></Relationships>
</file>

<file path=ppt/slides/_rels/slide48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89.svg"/><Relationship Id="rId18" Type="http://schemas.openxmlformats.org/officeDocument/2006/relationships/image" Target="../media/image141.png"/><Relationship Id="rId26" Type="http://schemas.openxmlformats.org/officeDocument/2006/relationships/image" Target="../media/image131.png"/><Relationship Id="rId39" Type="http://schemas.openxmlformats.org/officeDocument/2006/relationships/image" Target="../media/image111.svg"/><Relationship Id="rId21" Type="http://schemas.openxmlformats.org/officeDocument/2006/relationships/image" Target="../media/image144.svg"/><Relationship Id="rId34" Type="http://schemas.openxmlformats.org/officeDocument/2006/relationships/image" Target="../media/image115.png"/><Relationship Id="rId42" Type="http://schemas.openxmlformats.org/officeDocument/2006/relationships/image" Target="../media/image77.png"/><Relationship Id="rId47" Type="http://schemas.openxmlformats.org/officeDocument/2006/relationships/image" Target="../media/image67.svg"/><Relationship Id="rId50" Type="http://schemas.openxmlformats.org/officeDocument/2006/relationships/image" Target="../media/image6.png"/><Relationship Id="rId55" Type="http://schemas.openxmlformats.org/officeDocument/2006/relationships/image" Target="../media/image45.svg"/><Relationship Id="rId63" Type="http://schemas.openxmlformats.org/officeDocument/2006/relationships/image" Target="../media/image5.svg"/><Relationship Id="rId7" Type="http://schemas.openxmlformats.org/officeDocument/2006/relationships/image" Target="../media/image204.svg"/><Relationship Id="rId2" Type="http://schemas.openxmlformats.org/officeDocument/2006/relationships/image" Target="../media/image209.png"/><Relationship Id="rId16" Type="http://schemas.openxmlformats.org/officeDocument/2006/relationships/image" Target="../media/image156.png"/><Relationship Id="rId29" Type="http://schemas.openxmlformats.org/officeDocument/2006/relationships/image" Target="../media/image136.svg"/><Relationship Id="rId11" Type="http://schemas.openxmlformats.org/officeDocument/2006/relationships/image" Target="../media/image220.svg"/><Relationship Id="rId24" Type="http://schemas.openxmlformats.org/officeDocument/2006/relationships/image" Target="../media/image145.png"/><Relationship Id="rId32" Type="http://schemas.openxmlformats.org/officeDocument/2006/relationships/image" Target="../media/image121.png"/><Relationship Id="rId37" Type="http://schemas.openxmlformats.org/officeDocument/2006/relationships/image" Target="../media/image118.svg"/><Relationship Id="rId40" Type="http://schemas.openxmlformats.org/officeDocument/2006/relationships/image" Target="../media/image13.png"/><Relationship Id="rId45" Type="http://schemas.openxmlformats.org/officeDocument/2006/relationships/image" Target="../media/image65.svg"/><Relationship Id="rId53" Type="http://schemas.openxmlformats.org/officeDocument/2006/relationships/image" Target="../media/image50.svg"/><Relationship Id="rId58" Type="http://schemas.openxmlformats.org/officeDocument/2006/relationships/image" Target="../media/image70.png"/><Relationship Id="rId5" Type="http://schemas.openxmlformats.org/officeDocument/2006/relationships/image" Target="../media/image208.svg"/><Relationship Id="rId61" Type="http://schemas.openxmlformats.org/officeDocument/2006/relationships/image" Target="../media/image96.svg"/><Relationship Id="rId19" Type="http://schemas.openxmlformats.org/officeDocument/2006/relationships/image" Target="../media/image142.svg"/><Relationship Id="rId14" Type="http://schemas.openxmlformats.org/officeDocument/2006/relationships/image" Target="../media/image180.png"/><Relationship Id="rId22" Type="http://schemas.openxmlformats.org/officeDocument/2006/relationships/image" Target="../media/image150.png"/><Relationship Id="rId27" Type="http://schemas.openxmlformats.org/officeDocument/2006/relationships/image" Target="../media/image132.svg"/><Relationship Id="rId30" Type="http://schemas.openxmlformats.org/officeDocument/2006/relationships/image" Target="../media/image125.png"/><Relationship Id="rId35" Type="http://schemas.openxmlformats.org/officeDocument/2006/relationships/image" Target="../media/image116.svg"/><Relationship Id="rId43" Type="http://schemas.openxmlformats.org/officeDocument/2006/relationships/image" Target="../media/image78.svg"/><Relationship Id="rId48" Type="http://schemas.openxmlformats.org/officeDocument/2006/relationships/image" Target="../media/image54.png"/><Relationship Id="rId56" Type="http://schemas.openxmlformats.org/officeDocument/2006/relationships/image" Target="../media/image37.png"/><Relationship Id="rId8" Type="http://schemas.openxmlformats.org/officeDocument/2006/relationships/image" Target="../media/image200.png"/><Relationship Id="rId51" Type="http://schemas.openxmlformats.org/officeDocument/2006/relationships/image" Target="../media/image7.svg"/><Relationship Id="rId3" Type="http://schemas.openxmlformats.org/officeDocument/2006/relationships/image" Target="../media/image210.svg"/><Relationship Id="rId12" Type="http://schemas.openxmlformats.org/officeDocument/2006/relationships/image" Target="../media/image188.png"/><Relationship Id="rId17" Type="http://schemas.openxmlformats.org/officeDocument/2006/relationships/image" Target="../media/image157.svg"/><Relationship Id="rId25" Type="http://schemas.openxmlformats.org/officeDocument/2006/relationships/image" Target="../media/image146.svg"/><Relationship Id="rId33" Type="http://schemas.openxmlformats.org/officeDocument/2006/relationships/image" Target="../media/image122.svg"/><Relationship Id="rId38" Type="http://schemas.openxmlformats.org/officeDocument/2006/relationships/image" Target="../media/image110.png"/><Relationship Id="rId46" Type="http://schemas.openxmlformats.org/officeDocument/2006/relationships/image" Target="../media/image66.png"/><Relationship Id="rId59" Type="http://schemas.openxmlformats.org/officeDocument/2006/relationships/image" Target="../media/image71.svg"/><Relationship Id="rId20" Type="http://schemas.openxmlformats.org/officeDocument/2006/relationships/image" Target="../media/image143.png"/><Relationship Id="rId41" Type="http://schemas.openxmlformats.org/officeDocument/2006/relationships/image" Target="../media/image14.svg"/><Relationship Id="rId54" Type="http://schemas.openxmlformats.org/officeDocument/2006/relationships/image" Target="../media/image44.png"/><Relationship Id="rId6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3.png"/><Relationship Id="rId15" Type="http://schemas.openxmlformats.org/officeDocument/2006/relationships/image" Target="../media/image181.svg"/><Relationship Id="rId23" Type="http://schemas.openxmlformats.org/officeDocument/2006/relationships/image" Target="../media/image151.svg"/><Relationship Id="rId28" Type="http://schemas.openxmlformats.org/officeDocument/2006/relationships/image" Target="../media/image135.png"/><Relationship Id="rId36" Type="http://schemas.openxmlformats.org/officeDocument/2006/relationships/image" Target="../media/image117.png"/><Relationship Id="rId49" Type="http://schemas.openxmlformats.org/officeDocument/2006/relationships/image" Target="../media/image55.svg"/><Relationship Id="rId57" Type="http://schemas.openxmlformats.org/officeDocument/2006/relationships/image" Target="../media/image38.svg"/><Relationship Id="rId10" Type="http://schemas.openxmlformats.org/officeDocument/2006/relationships/image" Target="../media/image219.png"/><Relationship Id="rId31" Type="http://schemas.openxmlformats.org/officeDocument/2006/relationships/image" Target="../media/image126.svg"/><Relationship Id="rId44" Type="http://schemas.openxmlformats.org/officeDocument/2006/relationships/image" Target="../media/image64.png"/><Relationship Id="rId52" Type="http://schemas.openxmlformats.org/officeDocument/2006/relationships/image" Target="../media/image49.png"/><Relationship Id="rId60" Type="http://schemas.openxmlformats.org/officeDocument/2006/relationships/image" Target="../media/image95.png"/><Relationship Id="rId4" Type="http://schemas.openxmlformats.org/officeDocument/2006/relationships/image" Target="../media/image207.png"/><Relationship Id="rId9" Type="http://schemas.openxmlformats.org/officeDocument/2006/relationships/image" Target="../media/image201.svg"/></Relationships>
</file>

<file path=ppt/slides/_rels/slide49.xml.rels><?xml version="1.0" encoding="UTF-8" standalone="yes"?>
<Relationships xmlns="http://schemas.openxmlformats.org/package/2006/relationships"><Relationship Id="rId13" Type="http://schemas.openxmlformats.org/officeDocument/2006/relationships/image" Target="../media/image87.png"/><Relationship Id="rId18" Type="http://schemas.openxmlformats.org/officeDocument/2006/relationships/image" Target="../media/image26.svg"/><Relationship Id="rId26" Type="http://schemas.openxmlformats.org/officeDocument/2006/relationships/image" Target="../media/image229.svg"/><Relationship Id="rId39" Type="http://schemas.openxmlformats.org/officeDocument/2006/relationships/image" Target="../media/image51.png"/><Relationship Id="rId21" Type="http://schemas.openxmlformats.org/officeDocument/2006/relationships/image" Target="../media/image226.png"/><Relationship Id="rId34" Type="http://schemas.openxmlformats.org/officeDocument/2006/relationships/image" Target="../media/image237.svg"/><Relationship Id="rId42" Type="http://schemas.openxmlformats.org/officeDocument/2006/relationships/image" Target="../media/image128.svg"/><Relationship Id="rId47" Type="http://schemas.openxmlformats.org/officeDocument/2006/relationships/image" Target="../media/image242.svg"/><Relationship Id="rId50" Type="http://schemas.openxmlformats.org/officeDocument/2006/relationships/image" Target="../media/image245.png"/><Relationship Id="rId55" Type="http://schemas.openxmlformats.org/officeDocument/2006/relationships/image" Target="../media/image20.svg"/><Relationship Id="rId7" Type="http://schemas.openxmlformats.org/officeDocument/2006/relationships/image" Target="../media/image223.png"/><Relationship Id="rId2" Type="http://schemas.openxmlformats.org/officeDocument/2006/relationships/image" Target="../media/image171.png"/><Relationship Id="rId16" Type="http://schemas.openxmlformats.org/officeDocument/2006/relationships/image" Target="../media/image28.svg"/><Relationship Id="rId29" Type="http://schemas.openxmlformats.org/officeDocument/2006/relationships/image" Target="../media/image232.png"/><Relationship Id="rId11" Type="http://schemas.openxmlformats.org/officeDocument/2006/relationships/image" Target="../media/image99.png"/><Relationship Id="rId24" Type="http://schemas.openxmlformats.org/officeDocument/2006/relationships/image" Target="../media/image138.svg"/><Relationship Id="rId32" Type="http://schemas.openxmlformats.org/officeDocument/2006/relationships/image" Target="../media/image235.svg"/><Relationship Id="rId37" Type="http://schemas.openxmlformats.org/officeDocument/2006/relationships/image" Target="../media/image238.png"/><Relationship Id="rId40" Type="http://schemas.openxmlformats.org/officeDocument/2006/relationships/image" Target="../media/image52.svg"/><Relationship Id="rId45" Type="http://schemas.openxmlformats.org/officeDocument/2006/relationships/image" Target="../media/image240.png"/><Relationship Id="rId53" Type="http://schemas.openxmlformats.org/officeDocument/2006/relationships/image" Target="../media/image248.svg"/><Relationship Id="rId5" Type="http://schemas.openxmlformats.org/officeDocument/2006/relationships/image" Target="../media/image153.png"/><Relationship Id="rId10" Type="http://schemas.openxmlformats.org/officeDocument/2006/relationships/image" Target="../media/image69.svg"/><Relationship Id="rId19" Type="http://schemas.openxmlformats.org/officeDocument/2006/relationships/image" Target="../media/image224.png"/><Relationship Id="rId31" Type="http://schemas.openxmlformats.org/officeDocument/2006/relationships/image" Target="../media/image234.png"/><Relationship Id="rId44" Type="http://schemas.openxmlformats.org/officeDocument/2006/relationships/image" Target="../media/image130.svg"/><Relationship Id="rId52" Type="http://schemas.openxmlformats.org/officeDocument/2006/relationships/image" Target="../media/image247.png"/><Relationship Id="rId4" Type="http://schemas.openxmlformats.org/officeDocument/2006/relationships/image" Target="../media/image162.png"/><Relationship Id="rId9" Type="http://schemas.openxmlformats.org/officeDocument/2006/relationships/image" Target="../media/image68.png"/><Relationship Id="rId14" Type="http://schemas.openxmlformats.org/officeDocument/2006/relationships/image" Target="../media/image88.svg"/><Relationship Id="rId22" Type="http://schemas.openxmlformats.org/officeDocument/2006/relationships/image" Target="../media/image227.svg"/><Relationship Id="rId27" Type="http://schemas.openxmlformats.org/officeDocument/2006/relationships/image" Target="../media/image230.png"/><Relationship Id="rId30" Type="http://schemas.openxmlformats.org/officeDocument/2006/relationships/image" Target="../media/image233.svg"/><Relationship Id="rId35" Type="http://schemas.openxmlformats.org/officeDocument/2006/relationships/image" Target="../media/image81.png"/><Relationship Id="rId43" Type="http://schemas.openxmlformats.org/officeDocument/2006/relationships/image" Target="../media/image129.png"/><Relationship Id="rId48" Type="http://schemas.openxmlformats.org/officeDocument/2006/relationships/image" Target="../media/image243.png"/><Relationship Id="rId56" Type="http://schemas.openxmlformats.org/officeDocument/2006/relationships/image" Target="../media/image249.png"/><Relationship Id="rId8" Type="http://schemas.openxmlformats.org/officeDocument/2006/relationships/image" Target="../media/image17.png"/><Relationship Id="rId51" Type="http://schemas.openxmlformats.org/officeDocument/2006/relationships/image" Target="../media/image246.svg"/><Relationship Id="rId3" Type="http://schemas.openxmlformats.org/officeDocument/2006/relationships/image" Target="../media/image12.png"/><Relationship Id="rId12" Type="http://schemas.openxmlformats.org/officeDocument/2006/relationships/image" Target="../media/image100.svg"/><Relationship Id="rId17" Type="http://schemas.openxmlformats.org/officeDocument/2006/relationships/image" Target="../media/image25.png"/><Relationship Id="rId25" Type="http://schemas.openxmlformats.org/officeDocument/2006/relationships/image" Target="../media/image228.png"/><Relationship Id="rId33" Type="http://schemas.openxmlformats.org/officeDocument/2006/relationships/image" Target="../media/image236.png"/><Relationship Id="rId38" Type="http://schemas.openxmlformats.org/officeDocument/2006/relationships/image" Target="../media/image239.svg"/><Relationship Id="rId46" Type="http://schemas.openxmlformats.org/officeDocument/2006/relationships/image" Target="../media/image241.png"/><Relationship Id="rId20" Type="http://schemas.openxmlformats.org/officeDocument/2006/relationships/image" Target="../media/image225.svg"/><Relationship Id="rId41" Type="http://schemas.openxmlformats.org/officeDocument/2006/relationships/image" Target="../media/image127.png"/><Relationship Id="rId54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png"/><Relationship Id="rId15" Type="http://schemas.openxmlformats.org/officeDocument/2006/relationships/image" Target="../media/image27.png"/><Relationship Id="rId23" Type="http://schemas.openxmlformats.org/officeDocument/2006/relationships/image" Target="../media/image137.png"/><Relationship Id="rId28" Type="http://schemas.openxmlformats.org/officeDocument/2006/relationships/image" Target="../media/image231.svg"/><Relationship Id="rId36" Type="http://schemas.openxmlformats.org/officeDocument/2006/relationships/image" Target="../media/image82.svg"/><Relationship Id="rId49" Type="http://schemas.openxmlformats.org/officeDocument/2006/relationships/image" Target="../media/image244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sv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microsoft.com/office/2007/relationships/hdphoto" Target="../media/hdphoto6.wdp"/><Relationship Id="rId3" Type="http://schemas.microsoft.com/office/2007/relationships/hdphoto" Target="../media/hdphoto1.wdp"/><Relationship Id="rId7" Type="http://schemas.microsoft.com/office/2007/relationships/hdphoto" Target="../media/hdphoto3.wdp"/><Relationship Id="rId12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11" Type="http://schemas.microsoft.com/office/2007/relationships/hdphoto" Target="../media/hdphoto5.wdp"/><Relationship Id="rId5" Type="http://schemas.microsoft.com/office/2007/relationships/hdphoto" Target="../media/hdphoto2.wdp"/><Relationship Id="rId10" Type="http://schemas.openxmlformats.org/officeDocument/2006/relationships/image" Target="../media/image35.png"/><Relationship Id="rId4" Type="http://schemas.openxmlformats.org/officeDocument/2006/relationships/image" Target="../media/image32.png"/><Relationship Id="rId9" Type="http://schemas.microsoft.com/office/2007/relationships/hdphoto" Target="../media/hdphoto4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svg"/><Relationship Id="rId7" Type="http://schemas.openxmlformats.org/officeDocument/2006/relationships/image" Target="../media/image42.sv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5" Type="http://schemas.openxmlformats.org/officeDocument/2006/relationships/image" Target="../media/image40.svg"/><Relationship Id="rId4" Type="http://schemas.openxmlformats.org/officeDocument/2006/relationships/image" Target="../media/image3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svg"/><Relationship Id="rId3" Type="http://schemas.openxmlformats.org/officeDocument/2006/relationships/image" Target="../media/image44.png"/><Relationship Id="rId7" Type="http://schemas.openxmlformats.org/officeDocument/2006/relationships/image" Target="../media/image46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svg"/><Relationship Id="rId5" Type="http://schemas.openxmlformats.org/officeDocument/2006/relationships/image" Target="../media/image41.png"/><Relationship Id="rId4" Type="http://schemas.openxmlformats.org/officeDocument/2006/relationships/image" Target="../media/image45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7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1966457">
            <a:off x="4424390" y="2119098"/>
            <a:ext cx="2661489" cy="3075249"/>
          </a:xfrm>
          <a:custGeom>
            <a:avLst/>
            <a:gdLst/>
            <a:ahLst/>
            <a:cxnLst/>
            <a:rect l="l" t="t" r="r" b="b"/>
            <a:pathLst>
              <a:path w="2661489" h="3075249">
                <a:moveTo>
                  <a:pt x="0" y="0"/>
                </a:moveTo>
                <a:lnTo>
                  <a:pt x="2661489" y="0"/>
                </a:lnTo>
                <a:lnTo>
                  <a:pt x="2661489" y="3075250"/>
                </a:lnTo>
                <a:lnTo>
                  <a:pt x="0" y="307525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69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-4408753" y="2499181"/>
            <a:ext cx="13288030" cy="10098903"/>
          </a:xfrm>
          <a:custGeom>
            <a:avLst/>
            <a:gdLst/>
            <a:ahLst/>
            <a:cxnLst/>
            <a:rect l="l" t="t" r="r" b="b"/>
            <a:pathLst>
              <a:path w="13288030" h="10098903">
                <a:moveTo>
                  <a:pt x="0" y="0"/>
                </a:moveTo>
                <a:lnTo>
                  <a:pt x="13288030" y="0"/>
                </a:lnTo>
                <a:lnTo>
                  <a:pt x="13288030" y="10098903"/>
                </a:lnTo>
                <a:lnTo>
                  <a:pt x="0" y="1009890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7391400" y="3374041"/>
            <a:ext cx="9867900" cy="18485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15319"/>
              </a:lnSpc>
            </a:pPr>
            <a:r>
              <a:rPr lang="fa-IR" sz="8000" dirty="0">
                <a:solidFill>
                  <a:srgbClr val="FD6751"/>
                </a:solidFill>
                <a:latin typeface="Sugo Display"/>
                <a:cs typeface="B Nazanin" panose="00000700000000000000" pitchFamily="2" charset="-78"/>
              </a:rPr>
              <a:t>تم : ارائه راهنمای بارداری</a:t>
            </a:r>
            <a:endParaRPr lang="en-US" sz="8000" dirty="0">
              <a:solidFill>
                <a:srgbClr val="FD6751"/>
              </a:solidFill>
              <a:latin typeface="Sugo Display"/>
              <a:cs typeface="B Nazanin" panose="000007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9688727" y="2018280"/>
            <a:ext cx="7850575" cy="96180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473"/>
              </a:lnSpc>
              <a:spcBef>
                <a:spcPct val="0"/>
              </a:spcBef>
            </a:pPr>
            <a:r>
              <a:rPr lang="fa-IR" sz="5338" dirty="0">
                <a:solidFill>
                  <a:srgbClr val="000000"/>
                </a:solidFill>
                <a:latin typeface="Sugo Display"/>
                <a:cs typeface="B Nazanin" panose="00000700000000000000" pitchFamily="2" charset="-78"/>
              </a:rPr>
              <a:t>ارائه مراقبت های بهداشتی شما</a:t>
            </a:r>
            <a:endParaRPr lang="en-US" sz="5338" dirty="0">
              <a:solidFill>
                <a:srgbClr val="000000"/>
              </a:solidFill>
              <a:latin typeface="Sugo Display"/>
              <a:cs typeface="B Nazanin" panose="00000700000000000000" pitchFamily="2" charset="-78"/>
            </a:endParaRPr>
          </a:p>
        </p:txBody>
      </p:sp>
      <p:sp>
        <p:nvSpPr>
          <p:cNvPr id="6" name="Freeform 6"/>
          <p:cNvSpPr/>
          <p:nvPr/>
        </p:nvSpPr>
        <p:spPr>
          <a:xfrm rot="701048">
            <a:off x="12290070" y="-99688"/>
            <a:ext cx="7842156" cy="2053219"/>
          </a:xfrm>
          <a:custGeom>
            <a:avLst/>
            <a:gdLst/>
            <a:ahLst/>
            <a:cxnLst/>
            <a:rect l="l" t="t" r="r" b="b"/>
            <a:pathLst>
              <a:path w="7842156" h="2053219">
                <a:moveTo>
                  <a:pt x="0" y="0"/>
                </a:moveTo>
                <a:lnTo>
                  <a:pt x="7842157" y="0"/>
                </a:lnTo>
                <a:lnTo>
                  <a:pt x="7842157" y="2053219"/>
                </a:lnTo>
                <a:lnTo>
                  <a:pt x="0" y="2053219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6099525" y="8633783"/>
            <a:ext cx="4376950" cy="4417105"/>
          </a:xfrm>
          <a:custGeom>
            <a:avLst/>
            <a:gdLst/>
            <a:ahLst/>
            <a:cxnLst/>
            <a:rect l="l" t="t" r="r" b="b"/>
            <a:pathLst>
              <a:path w="4376950" h="4417105">
                <a:moveTo>
                  <a:pt x="0" y="0"/>
                </a:moveTo>
                <a:lnTo>
                  <a:pt x="4376950" y="0"/>
                </a:lnTo>
                <a:lnTo>
                  <a:pt x="4376950" y="4417105"/>
                </a:lnTo>
                <a:lnTo>
                  <a:pt x="0" y="4417105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 flipH="1" flipV="1">
            <a:off x="-1031337" y="-872497"/>
            <a:ext cx="3361849" cy="2695592"/>
          </a:xfrm>
          <a:custGeom>
            <a:avLst/>
            <a:gdLst/>
            <a:ahLst/>
            <a:cxnLst/>
            <a:rect l="l" t="t" r="r" b="b"/>
            <a:pathLst>
              <a:path w="3361849" h="2695592">
                <a:moveTo>
                  <a:pt x="3361849" y="2695592"/>
                </a:moveTo>
                <a:lnTo>
                  <a:pt x="0" y="2695592"/>
                </a:lnTo>
                <a:lnTo>
                  <a:pt x="0" y="0"/>
                </a:lnTo>
                <a:lnTo>
                  <a:pt x="3361849" y="0"/>
                </a:lnTo>
                <a:lnTo>
                  <a:pt x="3361849" y="2695592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7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Group 55">
            <a:extLst>
              <a:ext uri="{FF2B5EF4-FFF2-40B4-BE49-F238E27FC236}">
                <a16:creationId xmlns:a16="http://schemas.microsoft.com/office/drawing/2014/main" id="{4B157EC3-203B-4551-BA2E-E62770BE426A}"/>
              </a:ext>
            </a:extLst>
          </p:cNvPr>
          <p:cNvGrpSpPr/>
          <p:nvPr/>
        </p:nvGrpSpPr>
        <p:grpSpPr>
          <a:xfrm>
            <a:off x="13410649" y="1143472"/>
            <a:ext cx="4391456" cy="9147107"/>
            <a:chOff x="8940432" y="762314"/>
            <a:chExt cx="2927637" cy="6098071"/>
          </a:xfrm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98869BD7-29C7-493E-95B3-6A28AF94533C}"/>
                </a:ext>
              </a:extLst>
            </p:cNvPr>
            <p:cNvSpPr/>
            <p:nvPr/>
          </p:nvSpPr>
          <p:spPr>
            <a:xfrm>
              <a:off x="8940432" y="762314"/>
              <a:ext cx="2927637" cy="6098071"/>
            </a:xfrm>
            <a:custGeom>
              <a:avLst/>
              <a:gdLst>
                <a:gd name="connsiteX0" fmla="*/ 1862902 w 1867973"/>
                <a:gd name="connsiteY0" fmla="*/ 2348754 h 3890863"/>
                <a:gd name="connsiteX1" fmla="*/ 1759765 w 1867973"/>
                <a:gd name="connsiteY1" fmla="*/ 2057991 h 3890863"/>
                <a:gd name="connsiteX2" fmla="*/ 1592310 w 1867973"/>
                <a:gd name="connsiteY2" fmla="*/ 1616899 h 3890863"/>
                <a:gd name="connsiteX3" fmla="*/ 1485367 w 1867973"/>
                <a:gd name="connsiteY3" fmla="*/ 1416333 h 3890863"/>
                <a:gd name="connsiteX4" fmla="*/ 1414579 w 1867973"/>
                <a:gd name="connsiteY4" fmla="*/ 1276660 h 3890863"/>
                <a:gd name="connsiteX5" fmla="*/ 1337321 w 1867973"/>
                <a:gd name="connsiteY5" fmla="*/ 1179993 h 3890863"/>
                <a:gd name="connsiteX6" fmla="*/ 1198409 w 1867973"/>
                <a:gd name="connsiteY6" fmla="*/ 1108824 h 3890863"/>
                <a:gd name="connsiteX7" fmla="*/ 1105167 w 1867973"/>
                <a:gd name="connsiteY7" fmla="*/ 997695 h 3890863"/>
                <a:gd name="connsiteX8" fmla="*/ 1105167 w 1867973"/>
                <a:gd name="connsiteY8" fmla="*/ 854978 h 3890863"/>
                <a:gd name="connsiteX9" fmla="*/ 1138658 w 1867973"/>
                <a:gd name="connsiteY9" fmla="*/ 820345 h 3890863"/>
                <a:gd name="connsiteX10" fmla="*/ 1151598 w 1867973"/>
                <a:gd name="connsiteY10" fmla="*/ 818061 h 3890863"/>
                <a:gd name="connsiteX11" fmla="*/ 1218580 w 1867973"/>
                <a:gd name="connsiteY11" fmla="*/ 763258 h 3890863"/>
                <a:gd name="connsiteX12" fmla="*/ 1249407 w 1867973"/>
                <a:gd name="connsiteY12" fmla="*/ 578296 h 3890863"/>
                <a:gd name="connsiteX13" fmla="*/ 1291652 w 1867973"/>
                <a:gd name="connsiteY13" fmla="*/ 531104 h 3890863"/>
                <a:gd name="connsiteX14" fmla="*/ 1325904 w 1867973"/>
                <a:gd name="connsiteY14" fmla="*/ 520448 h 3890863"/>
                <a:gd name="connsiteX15" fmla="*/ 1395930 w 1867973"/>
                <a:gd name="connsiteY15" fmla="*/ 468309 h 3890863"/>
                <a:gd name="connsiteX16" fmla="*/ 1439697 w 1867973"/>
                <a:gd name="connsiteY16" fmla="*/ 333583 h 3890863"/>
                <a:gd name="connsiteX17" fmla="*/ 1414579 w 1867973"/>
                <a:gd name="connsiteY17" fmla="*/ 155091 h 3890863"/>
                <a:gd name="connsiteX18" fmla="*/ 1395550 w 1867973"/>
                <a:gd name="connsiteY18" fmla="*/ 83162 h 3890863"/>
                <a:gd name="connsiteX19" fmla="*/ 1288987 w 1867973"/>
                <a:gd name="connsiteY19" fmla="*/ 7807 h 3890863"/>
                <a:gd name="connsiteX20" fmla="*/ 1124577 w 1867973"/>
                <a:gd name="connsiteY20" fmla="*/ 32925 h 3890863"/>
                <a:gd name="connsiteX21" fmla="*/ 1081571 w 1867973"/>
                <a:gd name="connsiteY21" fmla="*/ 110944 h 3890863"/>
                <a:gd name="connsiteX22" fmla="*/ 1080810 w 1867973"/>
                <a:gd name="connsiteY22" fmla="*/ 165367 h 3890863"/>
                <a:gd name="connsiteX23" fmla="*/ 1064826 w 1867973"/>
                <a:gd name="connsiteY23" fmla="*/ 172979 h 3890863"/>
                <a:gd name="connsiteX24" fmla="*/ 1003933 w 1867973"/>
                <a:gd name="connsiteY24" fmla="*/ 137965 h 3890863"/>
                <a:gd name="connsiteX25" fmla="*/ 896610 w 1867973"/>
                <a:gd name="connsiteY25" fmla="*/ 111325 h 3890863"/>
                <a:gd name="connsiteX26" fmla="*/ 796898 w 1867973"/>
                <a:gd name="connsiteY26" fmla="*/ 125406 h 3890863"/>
                <a:gd name="connsiteX27" fmla="*/ 661031 w 1867973"/>
                <a:gd name="connsiteY27" fmla="*/ 159658 h 3890863"/>
                <a:gd name="connsiteX28" fmla="*/ 566647 w 1867973"/>
                <a:gd name="connsiteY28" fmla="*/ 223215 h 3890863"/>
                <a:gd name="connsiteX29" fmla="*/ 552565 w 1867973"/>
                <a:gd name="connsiteY29" fmla="*/ 227021 h 3890863"/>
                <a:gd name="connsiteX30" fmla="*/ 532775 w 1867973"/>
                <a:gd name="connsiteY30" fmla="*/ 238438 h 3890863"/>
                <a:gd name="connsiteX31" fmla="*/ 516791 w 1867973"/>
                <a:gd name="connsiteY31" fmla="*/ 304279 h 3890863"/>
                <a:gd name="connsiteX32" fmla="*/ 512224 w 1867973"/>
                <a:gd name="connsiteY32" fmla="*/ 313793 h 3890863"/>
                <a:gd name="connsiteX33" fmla="*/ 463510 w 1867973"/>
                <a:gd name="connsiteY33" fmla="*/ 381917 h 3890863"/>
                <a:gd name="connsiteX34" fmla="*/ 445242 w 1867973"/>
                <a:gd name="connsiteY34" fmla="*/ 584766 h 3890863"/>
                <a:gd name="connsiteX35" fmla="*/ 418982 w 1867973"/>
                <a:gd name="connsiteY35" fmla="*/ 681814 h 3890863"/>
                <a:gd name="connsiteX36" fmla="*/ 382066 w 1867973"/>
                <a:gd name="connsiteY36" fmla="*/ 731289 h 3890863"/>
                <a:gd name="connsiteX37" fmla="*/ 391961 w 1867973"/>
                <a:gd name="connsiteY37" fmla="*/ 771250 h 3890863"/>
                <a:gd name="connsiteX38" fmla="*/ 414034 w 1867973"/>
                <a:gd name="connsiteY38" fmla="*/ 783429 h 3890863"/>
                <a:gd name="connsiteX39" fmla="*/ 427735 w 1867973"/>
                <a:gd name="connsiteY39" fmla="*/ 818442 h 3890863"/>
                <a:gd name="connsiteX40" fmla="*/ 419743 w 1867973"/>
                <a:gd name="connsiteY40" fmla="*/ 833285 h 3890863"/>
                <a:gd name="connsiteX41" fmla="*/ 427735 w 1867973"/>
                <a:gd name="connsiteY41" fmla="*/ 867156 h 3890863"/>
                <a:gd name="connsiteX42" fmla="*/ 463129 w 1867973"/>
                <a:gd name="connsiteY42" fmla="*/ 880096 h 3890863"/>
                <a:gd name="connsiteX43" fmla="*/ 482158 w 1867973"/>
                <a:gd name="connsiteY43" fmla="*/ 897222 h 3890863"/>
                <a:gd name="connsiteX44" fmla="*/ 460085 w 1867973"/>
                <a:gd name="connsiteY44" fmla="*/ 912065 h 3890863"/>
                <a:gd name="connsiteX45" fmla="*/ 432302 w 1867973"/>
                <a:gd name="connsiteY45" fmla="*/ 949742 h 3890863"/>
                <a:gd name="connsiteX46" fmla="*/ 447525 w 1867973"/>
                <a:gd name="connsiteY46" fmla="*/ 966107 h 3890863"/>
                <a:gd name="connsiteX47" fmla="*/ 470741 w 1867973"/>
                <a:gd name="connsiteY47" fmla="*/ 994270 h 3890863"/>
                <a:gd name="connsiteX48" fmla="*/ 500807 w 1867973"/>
                <a:gd name="connsiteY48" fmla="*/ 1052879 h 3890863"/>
                <a:gd name="connsiteX49" fmla="*/ 510321 w 1867973"/>
                <a:gd name="connsiteY49" fmla="*/ 1060491 h 3890863"/>
                <a:gd name="connsiteX50" fmla="*/ 573117 w 1867973"/>
                <a:gd name="connsiteY50" fmla="*/ 1082945 h 3890863"/>
                <a:gd name="connsiteX51" fmla="*/ 676634 w 1867973"/>
                <a:gd name="connsiteY51" fmla="*/ 1071528 h 3890863"/>
                <a:gd name="connsiteX52" fmla="*/ 716215 w 1867973"/>
                <a:gd name="connsiteY52" fmla="*/ 1091318 h 3890863"/>
                <a:gd name="connsiteX53" fmla="*/ 768735 w 1867973"/>
                <a:gd name="connsiteY53" fmla="*/ 1243169 h 3890863"/>
                <a:gd name="connsiteX54" fmla="*/ 735244 w 1867973"/>
                <a:gd name="connsiteY54" fmla="*/ 1295689 h 3890863"/>
                <a:gd name="connsiteX55" fmla="*/ 676254 w 1867973"/>
                <a:gd name="connsiteY55" fmla="*/ 1341359 h 3890863"/>
                <a:gd name="connsiteX56" fmla="*/ 640479 w 1867973"/>
                <a:gd name="connsiteY56" fmla="*/ 1416714 h 3890863"/>
                <a:gd name="connsiteX57" fmla="*/ 602802 w 1867973"/>
                <a:gd name="connsiteY57" fmla="*/ 1477226 h 3890863"/>
                <a:gd name="connsiteX58" fmla="*/ 468077 w 1867973"/>
                <a:gd name="connsiteY58" fmla="*/ 1608145 h 3890863"/>
                <a:gd name="connsiteX59" fmla="*/ 279309 w 1867973"/>
                <a:gd name="connsiteY59" fmla="*/ 1777503 h 3890863"/>
                <a:gd name="connsiteX60" fmla="*/ 261802 w 1867973"/>
                <a:gd name="connsiteY60" fmla="*/ 1794249 h 3890863"/>
                <a:gd name="connsiteX61" fmla="*/ 257235 w 1867973"/>
                <a:gd name="connsiteY61" fmla="*/ 1798055 h 3890863"/>
                <a:gd name="connsiteX62" fmla="*/ 131264 w 1867973"/>
                <a:gd name="connsiteY62" fmla="*/ 1976166 h 3890863"/>
                <a:gd name="connsiteX63" fmla="*/ 122891 w 1867973"/>
                <a:gd name="connsiteY63" fmla="*/ 2014985 h 3890863"/>
                <a:gd name="connsiteX64" fmla="*/ 139256 w 1867973"/>
                <a:gd name="connsiteY64" fmla="*/ 2110130 h 3890863"/>
                <a:gd name="connsiteX65" fmla="*/ 210044 w 1867973"/>
                <a:gd name="connsiteY65" fmla="*/ 2193477 h 3890863"/>
                <a:gd name="connsiteX66" fmla="*/ 232878 w 1867973"/>
                <a:gd name="connsiteY66" fmla="*/ 2207178 h 3890863"/>
                <a:gd name="connsiteX67" fmla="*/ 240871 w 1867973"/>
                <a:gd name="connsiteY67" fmla="*/ 2241430 h 3890863"/>
                <a:gd name="connsiteX68" fmla="*/ 220319 w 1867973"/>
                <a:gd name="connsiteY68" fmla="*/ 2274160 h 3890863"/>
                <a:gd name="connsiteX69" fmla="*/ 138875 w 1867973"/>
                <a:gd name="connsiteY69" fmla="*/ 2381484 h 3890863"/>
                <a:gd name="connsiteX70" fmla="*/ 26223 w 1867973"/>
                <a:gd name="connsiteY70" fmla="*/ 2637994 h 3890863"/>
                <a:gd name="connsiteX71" fmla="*/ 344 w 1867973"/>
                <a:gd name="connsiteY71" fmla="*/ 2823337 h 3890863"/>
                <a:gd name="connsiteX72" fmla="*/ 40686 w 1867973"/>
                <a:gd name="connsiteY72" fmla="*/ 3026947 h 3890863"/>
                <a:gd name="connsiteX73" fmla="*/ 245057 w 1867973"/>
                <a:gd name="connsiteY73" fmla="*/ 3333314 h 3890863"/>
                <a:gd name="connsiteX74" fmla="*/ 425071 w 1867973"/>
                <a:gd name="connsiteY74" fmla="*/ 3453577 h 3890863"/>
                <a:gd name="connsiteX75" fmla="*/ 474927 w 1867973"/>
                <a:gd name="connsiteY75" fmla="*/ 3539969 h 3890863"/>
                <a:gd name="connsiteX76" fmla="*/ 469218 w 1867973"/>
                <a:gd name="connsiteY76" fmla="*/ 3624457 h 3890863"/>
                <a:gd name="connsiteX77" fmla="*/ 499284 w 1867973"/>
                <a:gd name="connsiteY77" fmla="*/ 3890863 h 3890863"/>
                <a:gd name="connsiteX78" fmla="*/ 1210969 w 1867973"/>
                <a:gd name="connsiteY78" fmla="*/ 3890863 h 3890863"/>
                <a:gd name="connsiteX79" fmla="*/ 1230759 w 1867973"/>
                <a:gd name="connsiteY79" fmla="*/ 3848238 h 3890863"/>
                <a:gd name="connsiteX80" fmla="*/ 1301166 w 1867973"/>
                <a:gd name="connsiteY80" fmla="*/ 3690678 h 3890863"/>
                <a:gd name="connsiteX81" fmla="*/ 1343410 w 1867973"/>
                <a:gd name="connsiteY81" fmla="*/ 3611518 h 3890863"/>
                <a:gd name="connsiteX82" fmla="*/ 1390222 w 1867973"/>
                <a:gd name="connsiteY82" fmla="*/ 3483643 h 3890863"/>
                <a:gd name="connsiteX83" fmla="*/ 1377282 w 1867973"/>
                <a:gd name="connsiteY83" fmla="*/ 3205820 h 3890863"/>
                <a:gd name="connsiteX84" fmla="*/ 1383371 w 1867973"/>
                <a:gd name="connsiteY84" fmla="*/ 3157105 h 3890863"/>
                <a:gd name="connsiteX85" fmla="*/ 1410773 w 1867973"/>
                <a:gd name="connsiteY85" fmla="*/ 3111436 h 3890863"/>
                <a:gd name="connsiteX86" fmla="*/ 1728557 w 1867973"/>
                <a:gd name="connsiteY86" fmla="*/ 2622391 h 3890863"/>
                <a:gd name="connsiteX87" fmla="*/ 1783741 w 1867973"/>
                <a:gd name="connsiteY87" fmla="*/ 2523059 h 3890863"/>
                <a:gd name="connsiteX88" fmla="*/ 1834739 w 1867973"/>
                <a:gd name="connsiteY88" fmla="*/ 2449607 h 3890863"/>
                <a:gd name="connsiteX89" fmla="*/ 1862902 w 1867973"/>
                <a:gd name="connsiteY89" fmla="*/ 2348754 h 3890863"/>
                <a:gd name="connsiteX90" fmla="*/ 1520761 w 1867973"/>
                <a:gd name="connsiteY90" fmla="*/ 2413833 h 3890863"/>
                <a:gd name="connsiteX91" fmla="*/ 1439697 w 1867973"/>
                <a:gd name="connsiteY91" fmla="*/ 2606787 h 3890863"/>
                <a:gd name="connsiteX92" fmla="*/ 1331993 w 1867973"/>
                <a:gd name="connsiteY92" fmla="*/ 2837038 h 3890863"/>
                <a:gd name="connsiteX93" fmla="*/ 1261205 w 1867973"/>
                <a:gd name="connsiteY93" fmla="*/ 2962629 h 3890863"/>
                <a:gd name="connsiteX94" fmla="*/ 1252452 w 1867973"/>
                <a:gd name="connsiteY94" fmla="*/ 2965674 h 3890863"/>
                <a:gd name="connsiteX95" fmla="*/ 1177858 w 1867973"/>
                <a:gd name="connsiteY95" fmla="*/ 2841224 h 3890863"/>
                <a:gd name="connsiteX96" fmla="*/ 1157687 w 1867973"/>
                <a:gd name="connsiteY96" fmla="*/ 2707260 h 3890863"/>
                <a:gd name="connsiteX97" fmla="*/ 1141703 w 1867973"/>
                <a:gd name="connsiteY97" fmla="*/ 2545514 h 3890863"/>
                <a:gd name="connsiteX98" fmla="*/ 1139420 w 1867973"/>
                <a:gd name="connsiteY98" fmla="*/ 2506694 h 3890863"/>
                <a:gd name="connsiteX99" fmla="*/ 1171388 w 1867973"/>
                <a:gd name="connsiteY99" fmla="*/ 2371208 h 3890863"/>
                <a:gd name="connsiteX100" fmla="*/ 1289368 w 1867973"/>
                <a:gd name="connsiteY100" fmla="*/ 2115078 h 3890863"/>
                <a:gd name="connsiteX101" fmla="*/ 1325142 w 1867973"/>
                <a:gd name="connsiteY101" fmla="*/ 2000904 h 3890863"/>
                <a:gd name="connsiteX102" fmla="*/ 1337702 w 1867973"/>
                <a:gd name="connsiteY102" fmla="*/ 1969696 h 3890863"/>
                <a:gd name="connsiteX103" fmla="*/ 1357111 w 1867973"/>
                <a:gd name="connsiteY103" fmla="*/ 1968554 h 3890863"/>
                <a:gd name="connsiteX104" fmla="*/ 1397833 w 1867973"/>
                <a:gd name="connsiteY104" fmla="*/ 2034395 h 3890863"/>
                <a:gd name="connsiteX105" fmla="*/ 1519999 w 1867973"/>
                <a:gd name="connsiteY105" fmla="*/ 2293570 h 3890863"/>
                <a:gd name="connsiteX106" fmla="*/ 1520761 w 1867973"/>
                <a:gd name="connsiteY106" fmla="*/ 2413833 h 3890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</a:cxnLst>
              <a:rect l="l" t="t" r="r" b="b"/>
              <a:pathLst>
                <a:path w="1867973" h="3890863">
                  <a:moveTo>
                    <a:pt x="1862902" y="2348754"/>
                  </a:moveTo>
                  <a:cubicBezTo>
                    <a:pt x="1830933" y="2250945"/>
                    <a:pt x="1795159" y="2154277"/>
                    <a:pt x="1759765" y="2057991"/>
                  </a:cubicBezTo>
                  <a:cubicBezTo>
                    <a:pt x="1705342" y="1910326"/>
                    <a:pt x="1653583" y="1761519"/>
                    <a:pt x="1592310" y="1616899"/>
                  </a:cubicBezTo>
                  <a:cubicBezTo>
                    <a:pt x="1562624" y="1546872"/>
                    <a:pt x="1531417" y="1477606"/>
                    <a:pt x="1485367" y="1416333"/>
                  </a:cubicBezTo>
                  <a:cubicBezTo>
                    <a:pt x="1453779" y="1373708"/>
                    <a:pt x="1429041" y="1328039"/>
                    <a:pt x="1414579" y="1276660"/>
                  </a:cubicBezTo>
                  <a:cubicBezTo>
                    <a:pt x="1402400" y="1234035"/>
                    <a:pt x="1377282" y="1199783"/>
                    <a:pt x="1337321" y="1179993"/>
                  </a:cubicBezTo>
                  <a:cubicBezTo>
                    <a:pt x="1290890" y="1156778"/>
                    <a:pt x="1246743" y="1128234"/>
                    <a:pt x="1198409" y="1108824"/>
                  </a:cubicBezTo>
                  <a:cubicBezTo>
                    <a:pt x="1147792" y="1088273"/>
                    <a:pt x="1113540" y="1054021"/>
                    <a:pt x="1105167" y="997695"/>
                  </a:cubicBezTo>
                  <a:cubicBezTo>
                    <a:pt x="1097936" y="950123"/>
                    <a:pt x="1100600" y="902550"/>
                    <a:pt x="1105167" y="854978"/>
                  </a:cubicBezTo>
                  <a:cubicBezTo>
                    <a:pt x="1107070" y="836329"/>
                    <a:pt x="1118107" y="823009"/>
                    <a:pt x="1138658" y="820345"/>
                  </a:cubicBezTo>
                  <a:cubicBezTo>
                    <a:pt x="1143225" y="819964"/>
                    <a:pt x="1147412" y="818442"/>
                    <a:pt x="1151598" y="818061"/>
                  </a:cubicBezTo>
                  <a:cubicBezTo>
                    <a:pt x="1185850" y="814256"/>
                    <a:pt x="1210588" y="800935"/>
                    <a:pt x="1218580" y="763258"/>
                  </a:cubicBezTo>
                  <a:cubicBezTo>
                    <a:pt x="1231900" y="701985"/>
                    <a:pt x="1241415" y="640331"/>
                    <a:pt x="1249407" y="578296"/>
                  </a:cubicBezTo>
                  <a:cubicBezTo>
                    <a:pt x="1253213" y="548611"/>
                    <a:pt x="1261966" y="536813"/>
                    <a:pt x="1291652" y="531104"/>
                  </a:cubicBezTo>
                  <a:cubicBezTo>
                    <a:pt x="1303450" y="528821"/>
                    <a:pt x="1315248" y="526918"/>
                    <a:pt x="1325904" y="520448"/>
                  </a:cubicBezTo>
                  <a:cubicBezTo>
                    <a:pt x="1350641" y="505225"/>
                    <a:pt x="1374618" y="488479"/>
                    <a:pt x="1395930" y="468309"/>
                  </a:cubicBezTo>
                  <a:cubicBezTo>
                    <a:pt x="1434750" y="431392"/>
                    <a:pt x="1453017" y="387626"/>
                    <a:pt x="1439697" y="333583"/>
                  </a:cubicBezTo>
                  <a:cubicBezTo>
                    <a:pt x="1425235" y="274974"/>
                    <a:pt x="1420287" y="214842"/>
                    <a:pt x="1414579" y="155091"/>
                  </a:cubicBezTo>
                  <a:cubicBezTo>
                    <a:pt x="1412295" y="130354"/>
                    <a:pt x="1408109" y="105616"/>
                    <a:pt x="1395550" y="83162"/>
                  </a:cubicBezTo>
                  <a:cubicBezTo>
                    <a:pt x="1372334" y="39776"/>
                    <a:pt x="1334276" y="18844"/>
                    <a:pt x="1288987" y="7807"/>
                  </a:cubicBezTo>
                  <a:cubicBezTo>
                    <a:pt x="1230759" y="-6274"/>
                    <a:pt x="1175194" y="-3230"/>
                    <a:pt x="1124577" y="32925"/>
                  </a:cubicBezTo>
                  <a:cubicBezTo>
                    <a:pt x="1097556" y="52335"/>
                    <a:pt x="1080810" y="76311"/>
                    <a:pt x="1081571" y="110944"/>
                  </a:cubicBezTo>
                  <a:cubicBezTo>
                    <a:pt x="1081952" y="129212"/>
                    <a:pt x="1084997" y="147480"/>
                    <a:pt x="1080810" y="165367"/>
                  </a:cubicBezTo>
                  <a:cubicBezTo>
                    <a:pt x="1077766" y="179448"/>
                    <a:pt x="1077005" y="179829"/>
                    <a:pt x="1064826" y="172979"/>
                  </a:cubicBezTo>
                  <a:cubicBezTo>
                    <a:pt x="1044275" y="161561"/>
                    <a:pt x="1024104" y="149763"/>
                    <a:pt x="1003933" y="137965"/>
                  </a:cubicBezTo>
                  <a:cubicBezTo>
                    <a:pt x="970823" y="118556"/>
                    <a:pt x="935429" y="107138"/>
                    <a:pt x="896610" y="111325"/>
                  </a:cubicBezTo>
                  <a:cubicBezTo>
                    <a:pt x="863119" y="114750"/>
                    <a:pt x="830008" y="118556"/>
                    <a:pt x="796898" y="125406"/>
                  </a:cubicBezTo>
                  <a:cubicBezTo>
                    <a:pt x="751228" y="134921"/>
                    <a:pt x="704417" y="142152"/>
                    <a:pt x="661031" y="159658"/>
                  </a:cubicBezTo>
                  <a:cubicBezTo>
                    <a:pt x="625256" y="174120"/>
                    <a:pt x="587579" y="186299"/>
                    <a:pt x="566647" y="223215"/>
                  </a:cubicBezTo>
                  <a:cubicBezTo>
                    <a:pt x="563602" y="228543"/>
                    <a:pt x="557894" y="228924"/>
                    <a:pt x="552565" y="227021"/>
                  </a:cubicBezTo>
                  <a:cubicBezTo>
                    <a:pt x="540767" y="222073"/>
                    <a:pt x="535439" y="227021"/>
                    <a:pt x="532775" y="238438"/>
                  </a:cubicBezTo>
                  <a:cubicBezTo>
                    <a:pt x="527828" y="260512"/>
                    <a:pt x="522119" y="282205"/>
                    <a:pt x="516791" y="304279"/>
                  </a:cubicBezTo>
                  <a:cubicBezTo>
                    <a:pt x="516030" y="307704"/>
                    <a:pt x="515649" y="311510"/>
                    <a:pt x="512224" y="313793"/>
                  </a:cubicBezTo>
                  <a:cubicBezTo>
                    <a:pt x="489389" y="331680"/>
                    <a:pt x="473785" y="356038"/>
                    <a:pt x="463510" y="381917"/>
                  </a:cubicBezTo>
                  <a:cubicBezTo>
                    <a:pt x="437630" y="447377"/>
                    <a:pt x="427355" y="515500"/>
                    <a:pt x="445242" y="584766"/>
                  </a:cubicBezTo>
                  <a:cubicBezTo>
                    <a:pt x="455137" y="623205"/>
                    <a:pt x="450570" y="654412"/>
                    <a:pt x="418982" y="681814"/>
                  </a:cubicBezTo>
                  <a:cubicBezTo>
                    <a:pt x="403759" y="695134"/>
                    <a:pt x="393102" y="713783"/>
                    <a:pt x="382066" y="731289"/>
                  </a:cubicBezTo>
                  <a:cubicBezTo>
                    <a:pt x="371790" y="748035"/>
                    <a:pt x="375596" y="760594"/>
                    <a:pt x="391961" y="771250"/>
                  </a:cubicBezTo>
                  <a:cubicBezTo>
                    <a:pt x="399192" y="775817"/>
                    <a:pt x="406803" y="779623"/>
                    <a:pt x="414034" y="783429"/>
                  </a:cubicBezTo>
                  <a:cubicBezTo>
                    <a:pt x="433444" y="793324"/>
                    <a:pt x="435727" y="798652"/>
                    <a:pt x="427735" y="818442"/>
                  </a:cubicBezTo>
                  <a:cubicBezTo>
                    <a:pt x="425452" y="823770"/>
                    <a:pt x="423168" y="828718"/>
                    <a:pt x="419743" y="833285"/>
                  </a:cubicBezTo>
                  <a:cubicBezTo>
                    <a:pt x="410609" y="845463"/>
                    <a:pt x="413654" y="861067"/>
                    <a:pt x="427735" y="867156"/>
                  </a:cubicBezTo>
                  <a:cubicBezTo>
                    <a:pt x="439153" y="872104"/>
                    <a:pt x="451331" y="875529"/>
                    <a:pt x="463129" y="880096"/>
                  </a:cubicBezTo>
                  <a:cubicBezTo>
                    <a:pt x="471502" y="883141"/>
                    <a:pt x="483300" y="885044"/>
                    <a:pt x="482158" y="897222"/>
                  </a:cubicBezTo>
                  <a:cubicBezTo>
                    <a:pt x="481016" y="909401"/>
                    <a:pt x="469218" y="910162"/>
                    <a:pt x="460085" y="912065"/>
                  </a:cubicBezTo>
                  <a:cubicBezTo>
                    <a:pt x="439533" y="916251"/>
                    <a:pt x="430019" y="929191"/>
                    <a:pt x="432302" y="949742"/>
                  </a:cubicBezTo>
                  <a:cubicBezTo>
                    <a:pt x="433444" y="959257"/>
                    <a:pt x="438391" y="964204"/>
                    <a:pt x="447525" y="966107"/>
                  </a:cubicBezTo>
                  <a:cubicBezTo>
                    <a:pt x="469980" y="970674"/>
                    <a:pt x="470360" y="970674"/>
                    <a:pt x="470741" y="994270"/>
                  </a:cubicBezTo>
                  <a:cubicBezTo>
                    <a:pt x="471121" y="1019008"/>
                    <a:pt x="479494" y="1039178"/>
                    <a:pt x="500807" y="1052879"/>
                  </a:cubicBezTo>
                  <a:cubicBezTo>
                    <a:pt x="504232" y="1055163"/>
                    <a:pt x="507276" y="1057827"/>
                    <a:pt x="510321" y="1060491"/>
                  </a:cubicBezTo>
                  <a:cubicBezTo>
                    <a:pt x="528208" y="1076856"/>
                    <a:pt x="548379" y="1085609"/>
                    <a:pt x="573117" y="1082945"/>
                  </a:cubicBezTo>
                  <a:cubicBezTo>
                    <a:pt x="607750" y="1078759"/>
                    <a:pt x="642382" y="1075714"/>
                    <a:pt x="676634" y="1071528"/>
                  </a:cubicBezTo>
                  <a:cubicBezTo>
                    <a:pt x="699089" y="1068483"/>
                    <a:pt x="706700" y="1071147"/>
                    <a:pt x="716215" y="1091318"/>
                  </a:cubicBezTo>
                  <a:cubicBezTo>
                    <a:pt x="739430" y="1140032"/>
                    <a:pt x="756176" y="1191030"/>
                    <a:pt x="768735" y="1243169"/>
                  </a:cubicBezTo>
                  <a:cubicBezTo>
                    <a:pt x="777488" y="1280466"/>
                    <a:pt x="773682" y="1287316"/>
                    <a:pt x="735244" y="1295689"/>
                  </a:cubicBezTo>
                  <a:cubicBezTo>
                    <a:pt x="707842" y="1301779"/>
                    <a:pt x="688432" y="1316621"/>
                    <a:pt x="676254" y="1341359"/>
                  </a:cubicBezTo>
                  <a:cubicBezTo>
                    <a:pt x="663695" y="1366096"/>
                    <a:pt x="651897" y="1391215"/>
                    <a:pt x="640479" y="1416714"/>
                  </a:cubicBezTo>
                  <a:cubicBezTo>
                    <a:pt x="630584" y="1438787"/>
                    <a:pt x="617645" y="1458577"/>
                    <a:pt x="602802" y="1477226"/>
                  </a:cubicBezTo>
                  <a:cubicBezTo>
                    <a:pt x="563602" y="1526701"/>
                    <a:pt x="514888" y="1566662"/>
                    <a:pt x="468077" y="1608145"/>
                  </a:cubicBezTo>
                  <a:cubicBezTo>
                    <a:pt x="404900" y="1664090"/>
                    <a:pt x="339821" y="1718513"/>
                    <a:pt x="279309" y="1777503"/>
                  </a:cubicBezTo>
                  <a:cubicBezTo>
                    <a:pt x="275884" y="1785496"/>
                    <a:pt x="270936" y="1791585"/>
                    <a:pt x="261802" y="1794249"/>
                  </a:cubicBezTo>
                  <a:cubicBezTo>
                    <a:pt x="260280" y="1795391"/>
                    <a:pt x="258758" y="1796532"/>
                    <a:pt x="257235" y="1798055"/>
                  </a:cubicBezTo>
                  <a:cubicBezTo>
                    <a:pt x="203574" y="1849433"/>
                    <a:pt x="164374" y="1910706"/>
                    <a:pt x="131264" y="1976166"/>
                  </a:cubicBezTo>
                  <a:cubicBezTo>
                    <a:pt x="125174" y="1988345"/>
                    <a:pt x="121749" y="2001284"/>
                    <a:pt x="122891" y="2014985"/>
                  </a:cubicBezTo>
                  <a:cubicBezTo>
                    <a:pt x="125555" y="2047334"/>
                    <a:pt x="130883" y="2078922"/>
                    <a:pt x="139256" y="2110130"/>
                  </a:cubicBezTo>
                  <a:cubicBezTo>
                    <a:pt x="149531" y="2149330"/>
                    <a:pt x="171986" y="2177873"/>
                    <a:pt x="210044" y="2193477"/>
                  </a:cubicBezTo>
                  <a:cubicBezTo>
                    <a:pt x="218416" y="2196902"/>
                    <a:pt x="226028" y="2201469"/>
                    <a:pt x="232878" y="2207178"/>
                  </a:cubicBezTo>
                  <a:cubicBezTo>
                    <a:pt x="245057" y="2216692"/>
                    <a:pt x="247340" y="2227349"/>
                    <a:pt x="240871" y="2241430"/>
                  </a:cubicBezTo>
                  <a:cubicBezTo>
                    <a:pt x="235542" y="2253228"/>
                    <a:pt x="227931" y="2263884"/>
                    <a:pt x="220319" y="2274160"/>
                  </a:cubicBezTo>
                  <a:cubicBezTo>
                    <a:pt x="193298" y="2309935"/>
                    <a:pt x="162471" y="2343045"/>
                    <a:pt x="138875" y="2381484"/>
                  </a:cubicBezTo>
                  <a:cubicBezTo>
                    <a:pt x="89400" y="2461405"/>
                    <a:pt x="54386" y="2548177"/>
                    <a:pt x="26223" y="2637994"/>
                  </a:cubicBezTo>
                  <a:cubicBezTo>
                    <a:pt x="7194" y="2698126"/>
                    <a:pt x="-1939" y="2760160"/>
                    <a:pt x="344" y="2823337"/>
                  </a:cubicBezTo>
                  <a:cubicBezTo>
                    <a:pt x="3008" y="2892983"/>
                    <a:pt x="18612" y="2960726"/>
                    <a:pt x="40686" y="3026947"/>
                  </a:cubicBezTo>
                  <a:cubicBezTo>
                    <a:pt x="81027" y="3147591"/>
                    <a:pt x="145726" y="3251108"/>
                    <a:pt x="245057" y="3333314"/>
                  </a:cubicBezTo>
                  <a:cubicBezTo>
                    <a:pt x="301383" y="3379744"/>
                    <a:pt x="362656" y="3417422"/>
                    <a:pt x="425071" y="3453577"/>
                  </a:cubicBezTo>
                  <a:cubicBezTo>
                    <a:pt x="457801" y="3472606"/>
                    <a:pt x="472644" y="3503433"/>
                    <a:pt x="474927" y="3539969"/>
                  </a:cubicBezTo>
                  <a:cubicBezTo>
                    <a:pt x="476830" y="3568131"/>
                    <a:pt x="472263" y="3596675"/>
                    <a:pt x="469218" y="3624457"/>
                  </a:cubicBezTo>
                  <a:cubicBezTo>
                    <a:pt x="460085" y="3715416"/>
                    <a:pt x="469599" y="3804091"/>
                    <a:pt x="499284" y="3890863"/>
                  </a:cubicBezTo>
                  <a:cubicBezTo>
                    <a:pt x="736386" y="3890863"/>
                    <a:pt x="973867" y="3890863"/>
                    <a:pt x="1210969" y="3890863"/>
                  </a:cubicBezTo>
                  <a:cubicBezTo>
                    <a:pt x="1218961" y="3877162"/>
                    <a:pt x="1225431" y="3863081"/>
                    <a:pt x="1230759" y="3848238"/>
                  </a:cubicBezTo>
                  <a:cubicBezTo>
                    <a:pt x="1249788" y="3793815"/>
                    <a:pt x="1269958" y="3739773"/>
                    <a:pt x="1301166" y="3690678"/>
                  </a:cubicBezTo>
                  <a:cubicBezTo>
                    <a:pt x="1317150" y="3665560"/>
                    <a:pt x="1330471" y="3638539"/>
                    <a:pt x="1343410" y="3611518"/>
                  </a:cubicBezTo>
                  <a:cubicBezTo>
                    <a:pt x="1363200" y="3570415"/>
                    <a:pt x="1382991" y="3528932"/>
                    <a:pt x="1390222" y="3483643"/>
                  </a:cubicBezTo>
                  <a:cubicBezTo>
                    <a:pt x="1405064" y="3390401"/>
                    <a:pt x="1398594" y="3297539"/>
                    <a:pt x="1377282" y="3205820"/>
                  </a:cubicBezTo>
                  <a:cubicBezTo>
                    <a:pt x="1373096" y="3188313"/>
                    <a:pt x="1373476" y="3172709"/>
                    <a:pt x="1383371" y="3157105"/>
                  </a:cubicBezTo>
                  <a:cubicBezTo>
                    <a:pt x="1392886" y="3142263"/>
                    <a:pt x="1401639" y="3126659"/>
                    <a:pt x="1410773" y="3111436"/>
                  </a:cubicBezTo>
                  <a:cubicBezTo>
                    <a:pt x="1513910" y="2946645"/>
                    <a:pt x="1622756" y="2785659"/>
                    <a:pt x="1728557" y="2622391"/>
                  </a:cubicBezTo>
                  <a:cubicBezTo>
                    <a:pt x="1749109" y="2590422"/>
                    <a:pt x="1772704" y="2560356"/>
                    <a:pt x="1783741" y="2523059"/>
                  </a:cubicBezTo>
                  <a:cubicBezTo>
                    <a:pt x="1792495" y="2492613"/>
                    <a:pt x="1810382" y="2469398"/>
                    <a:pt x="1834739" y="2449607"/>
                  </a:cubicBezTo>
                  <a:cubicBezTo>
                    <a:pt x="1865185" y="2424109"/>
                    <a:pt x="1875080" y="2386051"/>
                    <a:pt x="1862902" y="2348754"/>
                  </a:cubicBezTo>
                  <a:close/>
                  <a:moveTo>
                    <a:pt x="1520761" y="2413833"/>
                  </a:moveTo>
                  <a:cubicBezTo>
                    <a:pt x="1500209" y="2480815"/>
                    <a:pt x="1468621" y="2543230"/>
                    <a:pt x="1439697" y="2606787"/>
                  </a:cubicBezTo>
                  <a:cubicBezTo>
                    <a:pt x="1404684" y="2684044"/>
                    <a:pt x="1368529" y="2760541"/>
                    <a:pt x="1331993" y="2837038"/>
                  </a:cubicBezTo>
                  <a:cubicBezTo>
                    <a:pt x="1311061" y="2880424"/>
                    <a:pt x="1285943" y="2921526"/>
                    <a:pt x="1261205" y="2962629"/>
                  </a:cubicBezTo>
                  <a:cubicBezTo>
                    <a:pt x="1258922" y="2966054"/>
                    <a:pt x="1257019" y="2971002"/>
                    <a:pt x="1252452" y="2965674"/>
                  </a:cubicBezTo>
                  <a:cubicBezTo>
                    <a:pt x="1221625" y="2927616"/>
                    <a:pt x="1189276" y="2890319"/>
                    <a:pt x="1177858" y="2841224"/>
                  </a:cubicBezTo>
                  <a:cubicBezTo>
                    <a:pt x="1167582" y="2797077"/>
                    <a:pt x="1163016" y="2752168"/>
                    <a:pt x="1157687" y="2707260"/>
                  </a:cubicBezTo>
                  <a:cubicBezTo>
                    <a:pt x="1151218" y="2653598"/>
                    <a:pt x="1145889" y="2599556"/>
                    <a:pt x="1141703" y="2545514"/>
                  </a:cubicBezTo>
                  <a:cubicBezTo>
                    <a:pt x="1140561" y="2532574"/>
                    <a:pt x="1140181" y="2519634"/>
                    <a:pt x="1139420" y="2506694"/>
                  </a:cubicBezTo>
                  <a:cubicBezTo>
                    <a:pt x="1137517" y="2458741"/>
                    <a:pt x="1151218" y="2414214"/>
                    <a:pt x="1171388" y="2371208"/>
                  </a:cubicBezTo>
                  <a:cubicBezTo>
                    <a:pt x="1210969" y="2285958"/>
                    <a:pt x="1249788" y="2200328"/>
                    <a:pt x="1289368" y="2115078"/>
                  </a:cubicBezTo>
                  <a:cubicBezTo>
                    <a:pt x="1306113" y="2078542"/>
                    <a:pt x="1314106" y="2039342"/>
                    <a:pt x="1325142" y="2000904"/>
                  </a:cubicBezTo>
                  <a:cubicBezTo>
                    <a:pt x="1328187" y="1989867"/>
                    <a:pt x="1331612" y="1979211"/>
                    <a:pt x="1337702" y="1969696"/>
                  </a:cubicBezTo>
                  <a:cubicBezTo>
                    <a:pt x="1344552" y="1959040"/>
                    <a:pt x="1349119" y="1959040"/>
                    <a:pt x="1357111" y="1968554"/>
                  </a:cubicBezTo>
                  <a:cubicBezTo>
                    <a:pt x="1373476" y="1988725"/>
                    <a:pt x="1385655" y="2011560"/>
                    <a:pt x="1397833" y="2034395"/>
                  </a:cubicBezTo>
                  <a:cubicBezTo>
                    <a:pt x="1443122" y="2118883"/>
                    <a:pt x="1483844" y="2205275"/>
                    <a:pt x="1519999" y="2293570"/>
                  </a:cubicBezTo>
                  <a:cubicBezTo>
                    <a:pt x="1537126" y="2334292"/>
                    <a:pt x="1533320" y="2373491"/>
                    <a:pt x="1520761" y="2413833"/>
                  </a:cubicBezTo>
                  <a:close/>
                </a:path>
              </a:pathLst>
            </a:custGeom>
            <a:solidFill>
              <a:schemeClr val="accent1"/>
            </a:solidFill>
            <a:ln w="380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6" name="Heart 5">
              <a:extLst>
                <a:ext uri="{FF2B5EF4-FFF2-40B4-BE49-F238E27FC236}">
                  <a16:creationId xmlns:a16="http://schemas.microsoft.com/office/drawing/2014/main" id="{B4E85DF3-2242-4CF2-9AD3-EB87B1993AFA}"/>
                </a:ext>
              </a:extLst>
            </p:cNvPr>
            <p:cNvSpPr/>
            <p:nvPr/>
          </p:nvSpPr>
          <p:spPr>
            <a:xfrm>
              <a:off x="9091265" y="4708325"/>
              <a:ext cx="1312985" cy="1312985"/>
            </a:xfrm>
            <a:prstGeom prst="hear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7" name="Graphic 42">
              <a:extLst>
                <a:ext uri="{FF2B5EF4-FFF2-40B4-BE49-F238E27FC236}">
                  <a16:creationId xmlns:a16="http://schemas.microsoft.com/office/drawing/2014/main" id="{6613FC2C-D24D-4F1E-9B54-198BE1C30483}"/>
                </a:ext>
              </a:extLst>
            </p:cNvPr>
            <p:cNvSpPr/>
            <p:nvPr/>
          </p:nvSpPr>
          <p:spPr>
            <a:xfrm flipH="1">
              <a:off x="9292291" y="4977954"/>
              <a:ext cx="692826" cy="773725"/>
            </a:xfrm>
            <a:custGeom>
              <a:avLst/>
              <a:gdLst>
                <a:gd name="connsiteX0" fmla="*/ 1565723 w 1565722"/>
                <a:gd name="connsiteY0" fmla="*/ 353902 h 1748546"/>
                <a:gd name="connsiteX1" fmla="*/ 1565723 w 1565722"/>
                <a:gd name="connsiteY1" fmla="*/ 393528 h 1748546"/>
                <a:gd name="connsiteX2" fmla="*/ 1564630 w 1565722"/>
                <a:gd name="connsiteY2" fmla="*/ 398720 h 1748546"/>
                <a:gd name="connsiteX3" fmla="*/ 1494669 w 1565722"/>
                <a:gd name="connsiteY3" fmla="*/ 568429 h 1748546"/>
                <a:gd name="connsiteX4" fmla="*/ 1377021 w 1565722"/>
                <a:gd name="connsiteY4" fmla="*/ 686214 h 1748546"/>
                <a:gd name="connsiteX5" fmla="*/ 1305557 w 1565722"/>
                <a:gd name="connsiteY5" fmla="*/ 748660 h 1748546"/>
                <a:gd name="connsiteX6" fmla="*/ 1290390 w 1565722"/>
                <a:gd name="connsiteY6" fmla="*/ 814384 h 1748546"/>
                <a:gd name="connsiteX7" fmla="*/ 1307880 w 1565722"/>
                <a:gd name="connsiteY7" fmla="*/ 952392 h 1748546"/>
                <a:gd name="connsiteX8" fmla="*/ 1264428 w 1565722"/>
                <a:gd name="connsiteY8" fmla="*/ 1085891 h 1748546"/>
                <a:gd name="connsiteX9" fmla="*/ 1135029 w 1565722"/>
                <a:gd name="connsiteY9" fmla="*/ 1295499 h 1748546"/>
                <a:gd name="connsiteX10" fmla="*/ 924737 w 1565722"/>
                <a:gd name="connsiteY10" fmla="*/ 1536945 h 1748546"/>
                <a:gd name="connsiteX11" fmla="*/ 741501 w 1565722"/>
                <a:gd name="connsiteY11" fmla="*/ 1687251 h 1748546"/>
                <a:gd name="connsiteX12" fmla="*/ 528476 w 1565722"/>
                <a:gd name="connsiteY12" fmla="*/ 1746144 h 1748546"/>
                <a:gd name="connsiteX13" fmla="*/ 409461 w 1565722"/>
                <a:gd name="connsiteY13" fmla="*/ 1682605 h 1748546"/>
                <a:gd name="connsiteX14" fmla="*/ 356444 w 1565722"/>
                <a:gd name="connsiteY14" fmla="*/ 1604856 h 1748546"/>
                <a:gd name="connsiteX15" fmla="*/ 349749 w 1565722"/>
                <a:gd name="connsiteY15" fmla="*/ 1593378 h 1748546"/>
                <a:gd name="connsiteX16" fmla="*/ 348109 w 1565722"/>
                <a:gd name="connsiteY16" fmla="*/ 1599800 h 1748546"/>
                <a:gd name="connsiteX17" fmla="*/ 255466 w 1565722"/>
                <a:gd name="connsiteY17" fmla="*/ 1699822 h 1748546"/>
                <a:gd name="connsiteX18" fmla="*/ 176214 w 1565722"/>
                <a:gd name="connsiteY18" fmla="*/ 1690667 h 1748546"/>
                <a:gd name="connsiteX19" fmla="*/ 145470 w 1565722"/>
                <a:gd name="connsiteY19" fmla="*/ 1628905 h 1748546"/>
                <a:gd name="connsiteX20" fmla="*/ 151892 w 1565722"/>
                <a:gd name="connsiteY20" fmla="*/ 1582583 h 1748546"/>
                <a:gd name="connsiteX21" fmla="*/ 151482 w 1565722"/>
                <a:gd name="connsiteY21" fmla="*/ 1582310 h 1748546"/>
                <a:gd name="connsiteX22" fmla="*/ 148749 w 1565722"/>
                <a:gd name="connsiteY22" fmla="*/ 1581900 h 1748546"/>
                <a:gd name="connsiteX23" fmla="*/ 61162 w 1565722"/>
                <a:gd name="connsiteY23" fmla="*/ 1517542 h 1748546"/>
                <a:gd name="connsiteX24" fmla="*/ 44082 w 1565722"/>
                <a:gd name="connsiteY24" fmla="*/ 1473680 h 1748546"/>
                <a:gd name="connsiteX25" fmla="*/ 1723 w 1565722"/>
                <a:gd name="connsiteY25" fmla="*/ 1316406 h 1748546"/>
                <a:gd name="connsiteX26" fmla="*/ 63212 w 1565722"/>
                <a:gd name="connsiteY26" fmla="*/ 1198211 h 1748546"/>
                <a:gd name="connsiteX27" fmla="*/ 152985 w 1565722"/>
                <a:gd name="connsiteY27" fmla="*/ 1182497 h 1748546"/>
                <a:gd name="connsiteX28" fmla="*/ 160090 w 1565722"/>
                <a:gd name="connsiteY28" fmla="*/ 1177168 h 1748546"/>
                <a:gd name="connsiteX29" fmla="*/ 165146 w 1565722"/>
                <a:gd name="connsiteY29" fmla="*/ 1149703 h 1748546"/>
                <a:gd name="connsiteX30" fmla="*/ 190562 w 1565722"/>
                <a:gd name="connsiteY30" fmla="*/ 1076053 h 1748546"/>
                <a:gd name="connsiteX31" fmla="*/ 266944 w 1565722"/>
                <a:gd name="connsiteY31" fmla="*/ 1027272 h 1748546"/>
                <a:gd name="connsiteX32" fmla="*/ 347973 w 1565722"/>
                <a:gd name="connsiteY32" fmla="*/ 1061296 h 1748546"/>
                <a:gd name="connsiteX33" fmla="*/ 392928 w 1565722"/>
                <a:gd name="connsiteY33" fmla="*/ 1118685 h 1748546"/>
                <a:gd name="connsiteX34" fmla="*/ 469857 w 1565722"/>
                <a:gd name="connsiteY34" fmla="*/ 1228135 h 1748546"/>
                <a:gd name="connsiteX35" fmla="*/ 475459 w 1565722"/>
                <a:gd name="connsiteY35" fmla="*/ 1235240 h 1748546"/>
                <a:gd name="connsiteX36" fmla="*/ 476552 w 1565722"/>
                <a:gd name="connsiteY36" fmla="*/ 1229092 h 1748546"/>
                <a:gd name="connsiteX37" fmla="*/ 529433 w 1565722"/>
                <a:gd name="connsiteY37" fmla="*/ 1061432 h 1748546"/>
                <a:gd name="connsiteX38" fmla="*/ 658696 w 1565722"/>
                <a:gd name="connsiteY38" fmla="*/ 896506 h 1748546"/>
                <a:gd name="connsiteX39" fmla="*/ 661155 w 1565722"/>
                <a:gd name="connsiteY39" fmla="*/ 879152 h 1748546"/>
                <a:gd name="connsiteX40" fmla="*/ 646671 w 1565722"/>
                <a:gd name="connsiteY40" fmla="*/ 881065 h 1748546"/>
                <a:gd name="connsiteX41" fmla="*/ 554985 w 1565722"/>
                <a:gd name="connsiteY41" fmla="*/ 898555 h 1748546"/>
                <a:gd name="connsiteX42" fmla="*/ 502378 w 1565722"/>
                <a:gd name="connsiteY42" fmla="*/ 902928 h 1748546"/>
                <a:gd name="connsiteX43" fmla="*/ 433510 w 1565722"/>
                <a:gd name="connsiteY43" fmla="*/ 845675 h 1748546"/>
                <a:gd name="connsiteX44" fmla="*/ 431187 w 1565722"/>
                <a:gd name="connsiteY44" fmla="*/ 801130 h 1748546"/>
                <a:gd name="connsiteX45" fmla="*/ 446628 w 1565722"/>
                <a:gd name="connsiteY45" fmla="*/ 739641 h 1748546"/>
                <a:gd name="connsiteX46" fmla="*/ 515905 w 1565722"/>
                <a:gd name="connsiteY46" fmla="*/ 521151 h 1748546"/>
                <a:gd name="connsiteX47" fmla="*/ 566053 w 1565722"/>
                <a:gd name="connsiteY47" fmla="*/ 469637 h 1748546"/>
                <a:gd name="connsiteX48" fmla="*/ 621529 w 1565722"/>
                <a:gd name="connsiteY48" fmla="*/ 460209 h 1748546"/>
                <a:gd name="connsiteX49" fmla="*/ 670720 w 1565722"/>
                <a:gd name="connsiteY49" fmla="*/ 459253 h 1748546"/>
                <a:gd name="connsiteX50" fmla="*/ 703104 w 1565722"/>
                <a:gd name="connsiteY50" fmla="*/ 434657 h 1748546"/>
                <a:gd name="connsiteX51" fmla="*/ 714309 w 1565722"/>
                <a:gd name="connsiteY51" fmla="*/ 395304 h 1748546"/>
                <a:gd name="connsiteX52" fmla="*/ 724557 w 1565722"/>
                <a:gd name="connsiteY52" fmla="*/ 375765 h 1748546"/>
                <a:gd name="connsiteX53" fmla="*/ 759811 w 1565722"/>
                <a:gd name="connsiteY53" fmla="*/ 326437 h 1748546"/>
                <a:gd name="connsiteX54" fmla="*/ 769375 w 1565722"/>
                <a:gd name="connsiteY54" fmla="*/ 292140 h 1748546"/>
                <a:gd name="connsiteX55" fmla="*/ 772655 w 1565722"/>
                <a:gd name="connsiteY55" fmla="*/ 255520 h 1748546"/>
                <a:gd name="connsiteX56" fmla="*/ 866801 w 1565722"/>
                <a:gd name="connsiteY56" fmla="*/ 83351 h 1748546"/>
                <a:gd name="connsiteX57" fmla="*/ 956165 w 1565722"/>
                <a:gd name="connsiteY57" fmla="*/ 28831 h 1748546"/>
                <a:gd name="connsiteX58" fmla="*/ 1092396 w 1565722"/>
                <a:gd name="connsiteY58" fmla="*/ 3963 h 1748546"/>
                <a:gd name="connsiteX59" fmla="*/ 1132432 w 1565722"/>
                <a:gd name="connsiteY59" fmla="*/ 0 h 1748546"/>
                <a:gd name="connsiteX60" fmla="*/ 1187089 w 1565722"/>
                <a:gd name="connsiteY60" fmla="*/ 0 h 1748546"/>
                <a:gd name="connsiteX61" fmla="*/ 1191735 w 1565722"/>
                <a:gd name="connsiteY61" fmla="*/ 1093 h 1748546"/>
                <a:gd name="connsiteX62" fmla="*/ 1241199 w 1565722"/>
                <a:gd name="connsiteY62" fmla="*/ 6832 h 1748546"/>
                <a:gd name="connsiteX63" fmla="*/ 1441789 w 1565722"/>
                <a:gd name="connsiteY63" fmla="*/ 104394 h 1748546"/>
                <a:gd name="connsiteX64" fmla="*/ 1559574 w 1565722"/>
                <a:gd name="connsiteY64" fmla="*/ 312363 h 1748546"/>
                <a:gd name="connsiteX65" fmla="*/ 1565723 w 1565722"/>
                <a:gd name="connsiteY65" fmla="*/ 353902 h 1748546"/>
                <a:gd name="connsiteX66" fmla="*/ 770059 w 1565722"/>
                <a:gd name="connsiteY66" fmla="*/ 653557 h 1748546"/>
                <a:gd name="connsiteX67" fmla="*/ 769375 w 1565722"/>
                <a:gd name="connsiteY67" fmla="*/ 651371 h 1748546"/>
                <a:gd name="connsiteX68" fmla="*/ 765276 w 1565722"/>
                <a:gd name="connsiteY68" fmla="*/ 647818 h 1748546"/>
                <a:gd name="connsiteX69" fmla="*/ 720868 w 1565722"/>
                <a:gd name="connsiteY69" fmla="*/ 624589 h 1748546"/>
                <a:gd name="connsiteX70" fmla="*/ 608138 w 1565722"/>
                <a:gd name="connsiteY70" fmla="*/ 600130 h 1748546"/>
                <a:gd name="connsiteX71" fmla="*/ 605542 w 1565722"/>
                <a:gd name="connsiteY71" fmla="*/ 669954 h 1748546"/>
                <a:gd name="connsiteX72" fmla="*/ 612374 w 1565722"/>
                <a:gd name="connsiteY72" fmla="*/ 664215 h 1748546"/>
                <a:gd name="connsiteX73" fmla="*/ 683565 w 1565722"/>
                <a:gd name="connsiteY73" fmla="*/ 638800 h 1748546"/>
                <a:gd name="connsiteX74" fmla="*/ 741227 w 1565722"/>
                <a:gd name="connsiteY74" fmla="*/ 648501 h 1748546"/>
                <a:gd name="connsiteX75" fmla="*/ 770059 w 1565722"/>
                <a:gd name="connsiteY75" fmla="*/ 653557 h 1748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1565722" h="1748546">
                  <a:moveTo>
                    <a:pt x="1565723" y="353902"/>
                  </a:moveTo>
                  <a:cubicBezTo>
                    <a:pt x="1565723" y="367156"/>
                    <a:pt x="1565723" y="380274"/>
                    <a:pt x="1565723" y="393528"/>
                  </a:cubicBezTo>
                  <a:cubicBezTo>
                    <a:pt x="1565313" y="395304"/>
                    <a:pt x="1564766" y="396944"/>
                    <a:pt x="1564630" y="398720"/>
                  </a:cubicBezTo>
                  <a:cubicBezTo>
                    <a:pt x="1559301" y="462669"/>
                    <a:pt x="1534705" y="518828"/>
                    <a:pt x="1494669" y="568429"/>
                  </a:cubicBezTo>
                  <a:cubicBezTo>
                    <a:pt x="1459689" y="611745"/>
                    <a:pt x="1418697" y="649458"/>
                    <a:pt x="1377021" y="686214"/>
                  </a:cubicBezTo>
                  <a:cubicBezTo>
                    <a:pt x="1353245" y="707121"/>
                    <a:pt x="1329060" y="727480"/>
                    <a:pt x="1305557" y="748660"/>
                  </a:cubicBezTo>
                  <a:cubicBezTo>
                    <a:pt x="1285471" y="766833"/>
                    <a:pt x="1279595" y="787876"/>
                    <a:pt x="1290390" y="814384"/>
                  </a:cubicBezTo>
                  <a:cubicBezTo>
                    <a:pt x="1308427" y="858519"/>
                    <a:pt x="1313482" y="904978"/>
                    <a:pt x="1307880" y="952392"/>
                  </a:cubicBezTo>
                  <a:cubicBezTo>
                    <a:pt x="1302278" y="999807"/>
                    <a:pt x="1287111" y="1044215"/>
                    <a:pt x="1264428" y="1085891"/>
                  </a:cubicBezTo>
                  <a:cubicBezTo>
                    <a:pt x="1225075" y="1158038"/>
                    <a:pt x="1181623" y="1227862"/>
                    <a:pt x="1135029" y="1295499"/>
                  </a:cubicBezTo>
                  <a:cubicBezTo>
                    <a:pt x="1074086" y="1383907"/>
                    <a:pt x="1004946" y="1465208"/>
                    <a:pt x="924737" y="1536945"/>
                  </a:cubicBezTo>
                  <a:cubicBezTo>
                    <a:pt x="865844" y="1589689"/>
                    <a:pt x="803536" y="1638333"/>
                    <a:pt x="741501" y="1687251"/>
                  </a:cubicBezTo>
                  <a:cubicBezTo>
                    <a:pt x="678645" y="1736852"/>
                    <a:pt x="607865" y="1755709"/>
                    <a:pt x="528476" y="1746144"/>
                  </a:cubicBezTo>
                  <a:cubicBezTo>
                    <a:pt x="480242" y="1740268"/>
                    <a:pt x="440479" y="1720045"/>
                    <a:pt x="409461" y="1682605"/>
                  </a:cubicBezTo>
                  <a:cubicBezTo>
                    <a:pt x="389375" y="1658420"/>
                    <a:pt x="371748" y="1632458"/>
                    <a:pt x="356444" y="1604856"/>
                  </a:cubicBezTo>
                  <a:cubicBezTo>
                    <a:pt x="354531" y="1601303"/>
                    <a:pt x="352482" y="1597887"/>
                    <a:pt x="349749" y="1593378"/>
                  </a:cubicBezTo>
                  <a:cubicBezTo>
                    <a:pt x="348929" y="1596384"/>
                    <a:pt x="348519" y="1598161"/>
                    <a:pt x="348109" y="1599800"/>
                  </a:cubicBezTo>
                  <a:cubicBezTo>
                    <a:pt x="335402" y="1650084"/>
                    <a:pt x="305750" y="1684791"/>
                    <a:pt x="255466" y="1699822"/>
                  </a:cubicBezTo>
                  <a:cubicBezTo>
                    <a:pt x="228001" y="1708021"/>
                    <a:pt x="201493" y="1704195"/>
                    <a:pt x="176214" y="1690667"/>
                  </a:cubicBezTo>
                  <a:cubicBezTo>
                    <a:pt x="151209" y="1677276"/>
                    <a:pt x="143010" y="1655550"/>
                    <a:pt x="145470" y="1628905"/>
                  </a:cubicBezTo>
                  <a:cubicBezTo>
                    <a:pt x="146836" y="1613465"/>
                    <a:pt x="149706" y="1598024"/>
                    <a:pt x="151892" y="1582583"/>
                  </a:cubicBezTo>
                  <a:cubicBezTo>
                    <a:pt x="151755" y="1582583"/>
                    <a:pt x="151619" y="1582310"/>
                    <a:pt x="151482" y="1582310"/>
                  </a:cubicBezTo>
                  <a:cubicBezTo>
                    <a:pt x="150526" y="1582174"/>
                    <a:pt x="149706" y="1581900"/>
                    <a:pt x="148749" y="1581900"/>
                  </a:cubicBezTo>
                  <a:cubicBezTo>
                    <a:pt x="107074" y="1577528"/>
                    <a:pt x="78789" y="1554435"/>
                    <a:pt x="61162" y="1517542"/>
                  </a:cubicBezTo>
                  <a:cubicBezTo>
                    <a:pt x="54466" y="1503468"/>
                    <a:pt x="49001" y="1488574"/>
                    <a:pt x="44082" y="1473680"/>
                  </a:cubicBezTo>
                  <a:cubicBezTo>
                    <a:pt x="26865" y="1422030"/>
                    <a:pt x="10331" y="1370242"/>
                    <a:pt x="1723" y="1316406"/>
                  </a:cubicBezTo>
                  <a:cubicBezTo>
                    <a:pt x="-6612" y="1264209"/>
                    <a:pt x="15524" y="1221030"/>
                    <a:pt x="63212" y="1198211"/>
                  </a:cubicBezTo>
                  <a:cubicBezTo>
                    <a:pt x="91633" y="1184546"/>
                    <a:pt x="121831" y="1180720"/>
                    <a:pt x="152985" y="1182497"/>
                  </a:cubicBezTo>
                  <a:cubicBezTo>
                    <a:pt x="157494" y="1182770"/>
                    <a:pt x="159407" y="1181950"/>
                    <a:pt x="160090" y="1177168"/>
                  </a:cubicBezTo>
                  <a:cubicBezTo>
                    <a:pt x="161320" y="1167876"/>
                    <a:pt x="163506" y="1158858"/>
                    <a:pt x="165146" y="1149703"/>
                  </a:cubicBezTo>
                  <a:cubicBezTo>
                    <a:pt x="169655" y="1123741"/>
                    <a:pt x="175941" y="1098462"/>
                    <a:pt x="190562" y="1076053"/>
                  </a:cubicBezTo>
                  <a:cubicBezTo>
                    <a:pt x="208598" y="1048315"/>
                    <a:pt x="232647" y="1029458"/>
                    <a:pt x="266944" y="1027272"/>
                  </a:cubicBezTo>
                  <a:cubicBezTo>
                    <a:pt x="299465" y="1025222"/>
                    <a:pt x="326520" y="1038340"/>
                    <a:pt x="347973" y="1061296"/>
                  </a:cubicBezTo>
                  <a:cubicBezTo>
                    <a:pt x="364506" y="1079059"/>
                    <a:pt x="378717" y="1098872"/>
                    <a:pt x="392928" y="1118685"/>
                  </a:cubicBezTo>
                  <a:cubicBezTo>
                    <a:pt x="419026" y="1154895"/>
                    <a:pt x="444305" y="1191652"/>
                    <a:pt x="469857" y="1228135"/>
                  </a:cubicBezTo>
                  <a:cubicBezTo>
                    <a:pt x="471360" y="1230185"/>
                    <a:pt x="473000" y="1232098"/>
                    <a:pt x="475459" y="1235240"/>
                  </a:cubicBezTo>
                  <a:cubicBezTo>
                    <a:pt x="476006" y="1232098"/>
                    <a:pt x="476279" y="1230595"/>
                    <a:pt x="476552" y="1229092"/>
                  </a:cubicBezTo>
                  <a:cubicBezTo>
                    <a:pt x="483794" y="1169926"/>
                    <a:pt x="501421" y="1114039"/>
                    <a:pt x="529433" y="1061432"/>
                  </a:cubicBezTo>
                  <a:cubicBezTo>
                    <a:pt x="562910" y="998850"/>
                    <a:pt x="608002" y="945560"/>
                    <a:pt x="658696" y="896506"/>
                  </a:cubicBezTo>
                  <a:cubicBezTo>
                    <a:pt x="664435" y="890904"/>
                    <a:pt x="665665" y="886121"/>
                    <a:pt x="661155" y="879152"/>
                  </a:cubicBezTo>
                  <a:cubicBezTo>
                    <a:pt x="656509" y="879836"/>
                    <a:pt x="651590" y="880519"/>
                    <a:pt x="646671" y="881065"/>
                  </a:cubicBezTo>
                  <a:cubicBezTo>
                    <a:pt x="615790" y="884891"/>
                    <a:pt x="584773" y="888307"/>
                    <a:pt x="554985" y="898555"/>
                  </a:cubicBezTo>
                  <a:cubicBezTo>
                    <a:pt x="538041" y="904431"/>
                    <a:pt x="520141" y="905798"/>
                    <a:pt x="502378" y="902928"/>
                  </a:cubicBezTo>
                  <a:cubicBezTo>
                    <a:pt x="468217" y="897462"/>
                    <a:pt x="444168" y="879426"/>
                    <a:pt x="433510" y="845675"/>
                  </a:cubicBezTo>
                  <a:cubicBezTo>
                    <a:pt x="428865" y="831055"/>
                    <a:pt x="428045" y="815887"/>
                    <a:pt x="431187" y="801130"/>
                  </a:cubicBezTo>
                  <a:cubicBezTo>
                    <a:pt x="435560" y="780497"/>
                    <a:pt x="441026" y="760001"/>
                    <a:pt x="446628" y="739641"/>
                  </a:cubicBezTo>
                  <a:cubicBezTo>
                    <a:pt x="466988" y="665991"/>
                    <a:pt x="489943" y="593025"/>
                    <a:pt x="515905" y="521151"/>
                  </a:cubicBezTo>
                  <a:cubicBezTo>
                    <a:pt x="524924" y="496282"/>
                    <a:pt x="541594" y="479202"/>
                    <a:pt x="566053" y="469637"/>
                  </a:cubicBezTo>
                  <a:cubicBezTo>
                    <a:pt x="583953" y="462669"/>
                    <a:pt x="602536" y="460346"/>
                    <a:pt x="621529" y="460209"/>
                  </a:cubicBezTo>
                  <a:cubicBezTo>
                    <a:pt x="637926" y="460072"/>
                    <a:pt x="654323" y="459799"/>
                    <a:pt x="670720" y="459253"/>
                  </a:cubicBezTo>
                  <a:cubicBezTo>
                    <a:pt x="687117" y="458569"/>
                    <a:pt x="698185" y="450234"/>
                    <a:pt x="703104" y="434657"/>
                  </a:cubicBezTo>
                  <a:cubicBezTo>
                    <a:pt x="707204" y="421676"/>
                    <a:pt x="709936" y="408285"/>
                    <a:pt x="714309" y="395304"/>
                  </a:cubicBezTo>
                  <a:cubicBezTo>
                    <a:pt x="716632" y="388336"/>
                    <a:pt x="719638" y="380820"/>
                    <a:pt x="724557" y="375765"/>
                  </a:cubicBezTo>
                  <a:cubicBezTo>
                    <a:pt x="738904" y="361007"/>
                    <a:pt x="749016" y="343517"/>
                    <a:pt x="759811" y="326437"/>
                  </a:cubicBezTo>
                  <a:cubicBezTo>
                    <a:pt x="766369" y="316052"/>
                    <a:pt x="769512" y="304848"/>
                    <a:pt x="769375" y="292140"/>
                  </a:cubicBezTo>
                  <a:cubicBezTo>
                    <a:pt x="769239" y="279979"/>
                    <a:pt x="770332" y="267544"/>
                    <a:pt x="772655" y="255520"/>
                  </a:cubicBezTo>
                  <a:cubicBezTo>
                    <a:pt x="785363" y="188019"/>
                    <a:pt x="818293" y="131313"/>
                    <a:pt x="866801" y="83351"/>
                  </a:cubicBezTo>
                  <a:cubicBezTo>
                    <a:pt x="892216" y="58209"/>
                    <a:pt x="921184" y="37850"/>
                    <a:pt x="956165" y="28831"/>
                  </a:cubicBezTo>
                  <a:cubicBezTo>
                    <a:pt x="1000846" y="17217"/>
                    <a:pt x="1046348" y="8745"/>
                    <a:pt x="1092396" y="3963"/>
                  </a:cubicBezTo>
                  <a:cubicBezTo>
                    <a:pt x="1105651" y="2596"/>
                    <a:pt x="1119041" y="1366"/>
                    <a:pt x="1132432" y="0"/>
                  </a:cubicBezTo>
                  <a:cubicBezTo>
                    <a:pt x="1150606" y="0"/>
                    <a:pt x="1168916" y="0"/>
                    <a:pt x="1187089" y="0"/>
                  </a:cubicBezTo>
                  <a:cubicBezTo>
                    <a:pt x="1188592" y="410"/>
                    <a:pt x="1190095" y="820"/>
                    <a:pt x="1191735" y="1093"/>
                  </a:cubicBezTo>
                  <a:cubicBezTo>
                    <a:pt x="1208268" y="3006"/>
                    <a:pt x="1224802" y="4099"/>
                    <a:pt x="1241199" y="6832"/>
                  </a:cubicBezTo>
                  <a:cubicBezTo>
                    <a:pt x="1317445" y="19950"/>
                    <a:pt x="1385356" y="50421"/>
                    <a:pt x="1441789" y="104394"/>
                  </a:cubicBezTo>
                  <a:cubicBezTo>
                    <a:pt x="1501775" y="161920"/>
                    <a:pt x="1542767" y="230378"/>
                    <a:pt x="1559574" y="312363"/>
                  </a:cubicBezTo>
                  <a:cubicBezTo>
                    <a:pt x="1562307" y="326027"/>
                    <a:pt x="1563673" y="339964"/>
                    <a:pt x="1565723" y="353902"/>
                  </a:cubicBezTo>
                  <a:close/>
                  <a:moveTo>
                    <a:pt x="770059" y="653557"/>
                  </a:moveTo>
                  <a:cubicBezTo>
                    <a:pt x="769649" y="652191"/>
                    <a:pt x="769649" y="651644"/>
                    <a:pt x="769375" y="651371"/>
                  </a:cubicBezTo>
                  <a:cubicBezTo>
                    <a:pt x="768009" y="650141"/>
                    <a:pt x="766643" y="648911"/>
                    <a:pt x="765276" y="647818"/>
                  </a:cubicBezTo>
                  <a:cubicBezTo>
                    <a:pt x="752022" y="637160"/>
                    <a:pt x="737401" y="628415"/>
                    <a:pt x="720868" y="624589"/>
                  </a:cubicBezTo>
                  <a:cubicBezTo>
                    <a:pt x="683565" y="615844"/>
                    <a:pt x="646125" y="608192"/>
                    <a:pt x="608138" y="600130"/>
                  </a:cubicBezTo>
                  <a:cubicBezTo>
                    <a:pt x="607319" y="623223"/>
                    <a:pt x="606362" y="645905"/>
                    <a:pt x="605542" y="669954"/>
                  </a:cubicBezTo>
                  <a:cubicBezTo>
                    <a:pt x="608548" y="667358"/>
                    <a:pt x="610461" y="665855"/>
                    <a:pt x="612374" y="664215"/>
                  </a:cubicBezTo>
                  <a:cubicBezTo>
                    <a:pt x="632734" y="646178"/>
                    <a:pt x="656509" y="636613"/>
                    <a:pt x="683565" y="638800"/>
                  </a:cubicBezTo>
                  <a:cubicBezTo>
                    <a:pt x="702968" y="640439"/>
                    <a:pt x="721961" y="645085"/>
                    <a:pt x="741227" y="648501"/>
                  </a:cubicBezTo>
                  <a:cubicBezTo>
                    <a:pt x="750656" y="650004"/>
                    <a:pt x="760084" y="651781"/>
                    <a:pt x="770059" y="653557"/>
                  </a:cubicBezTo>
                  <a:close/>
                </a:path>
              </a:pathLst>
            </a:custGeom>
            <a:solidFill>
              <a:schemeClr val="bg1"/>
            </a:solidFill>
            <a:ln w="136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sz="2700" dirty="0">
                <a:cs typeface="B Nazanin" panose="00000400000000000000" pitchFamily="2" charset="-78"/>
              </a:endParaRP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3053B72B-0A3D-46B1-9470-EF347456F377}"/>
              </a:ext>
            </a:extLst>
          </p:cNvPr>
          <p:cNvSpPr txBox="1"/>
          <p:nvPr/>
        </p:nvSpPr>
        <p:spPr>
          <a:xfrm>
            <a:off x="988826" y="2686173"/>
            <a:ext cx="2364018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altLang="ko-KR" sz="7200" b="1" dirty="0">
                <a:solidFill>
                  <a:schemeClr val="accent2"/>
                </a:solidFill>
                <a:cs typeface="B Nazanin" panose="00000400000000000000" pitchFamily="2" charset="-78"/>
              </a:rPr>
              <a:t>60%</a:t>
            </a:r>
            <a:endParaRPr lang="ko-KR" altLang="en-US" sz="7200" b="1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E21FEB7-A04C-44CA-ACFB-6485ABEA7349}"/>
              </a:ext>
            </a:extLst>
          </p:cNvPr>
          <p:cNvGrpSpPr/>
          <p:nvPr/>
        </p:nvGrpSpPr>
        <p:grpSpPr>
          <a:xfrm>
            <a:off x="3317324" y="2613511"/>
            <a:ext cx="2066975" cy="1045569"/>
            <a:chOff x="323529" y="1892132"/>
            <a:chExt cx="2664296" cy="697046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CCF6F9E9-D41F-4690-8C93-F6E186F34759}"/>
                </a:ext>
              </a:extLst>
            </p:cNvPr>
            <p:cNvSpPr txBox="1"/>
            <p:nvPr/>
          </p:nvSpPr>
          <p:spPr>
            <a:xfrm>
              <a:off x="323529" y="1892132"/>
              <a:ext cx="2664296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fa-IR" altLang="ko-KR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21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49AD60BC-C5EF-4C9C-81A2-F88786478406}"/>
                </a:ext>
              </a:extLst>
            </p:cNvPr>
            <p:cNvSpPr txBox="1"/>
            <p:nvPr/>
          </p:nvSpPr>
          <p:spPr>
            <a:xfrm>
              <a:off x="323532" y="2158291"/>
              <a:ext cx="266429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تغییر رنگ، عکس و متن آسان است.</a:t>
              </a:r>
              <a:endPara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0ADB1CA6-F33F-4952-8750-2E8114D8E9F0}"/>
              </a:ext>
            </a:extLst>
          </p:cNvPr>
          <p:cNvSpPr txBox="1"/>
          <p:nvPr/>
        </p:nvSpPr>
        <p:spPr>
          <a:xfrm>
            <a:off x="9527847" y="4445286"/>
            <a:ext cx="2364018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altLang="ko-KR" sz="7200" b="1" dirty="0">
                <a:solidFill>
                  <a:schemeClr val="accent1"/>
                </a:solidFill>
                <a:cs typeface="B Nazanin" panose="00000400000000000000" pitchFamily="2" charset="-78"/>
              </a:rPr>
              <a:t>50%</a:t>
            </a:r>
            <a:endParaRPr lang="ko-KR" altLang="en-US" sz="72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4A7FF101-DF75-4E97-8B28-51A356857455}"/>
              </a:ext>
            </a:extLst>
          </p:cNvPr>
          <p:cNvGrpSpPr/>
          <p:nvPr/>
        </p:nvGrpSpPr>
        <p:grpSpPr>
          <a:xfrm>
            <a:off x="7568228" y="4372624"/>
            <a:ext cx="2066975" cy="1045569"/>
            <a:chOff x="323529" y="1892132"/>
            <a:chExt cx="2664296" cy="697046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75450391-1408-4574-8AF5-3C7E060D7D31}"/>
                </a:ext>
              </a:extLst>
            </p:cNvPr>
            <p:cNvSpPr txBox="1"/>
            <p:nvPr/>
          </p:nvSpPr>
          <p:spPr>
            <a:xfrm>
              <a:off x="323529" y="1892132"/>
              <a:ext cx="2664296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fa-IR" altLang="ko-KR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21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276CA58F-BFE9-4CDA-B2FD-3ED8763248AC}"/>
                </a:ext>
              </a:extLst>
            </p:cNvPr>
            <p:cNvSpPr txBox="1"/>
            <p:nvPr/>
          </p:nvSpPr>
          <p:spPr>
            <a:xfrm>
              <a:off x="323532" y="2158291"/>
              <a:ext cx="266429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تغییر رنگ، عکس و متن آسان است.</a:t>
              </a:r>
              <a:endPara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61AFBC72-6483-48BB-97A7-C7C138472C45}"/>
              </a:ext>
            </a:extLst>
          </p:cNvPr>
          <p:cNvSpPr txBox="1"/>
          <p:nvPr/>
        </p:nvSpPr>
        <p:spPr>
          <a:xfrm>
            <a:off x="6495480" y="2686173"/>
            <a:ext cx="4212468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257189" indent="-257189" algn="r">
              <a:buFont typeface="Wingdings" pitchFamily="2" charset="2"/>
              <a:buChar char="v"/>
            </a:pPr>
            <a:r>
              <a:rPr lang="fa-IR" altLang="ko-KR" dirty="0">
                <a:solidFill>
                  <a:schemeClr val="accent2"/>
                </a:solidFill>
                <a:cs typeface="B Nazanin" panose="00000400000000000000" pitchFamily="2" charset="-78"/>
              </a:rPr>
              <a:t>ارائه پاورپوینت دریافت کنید</a:t>
            </a:r>
          </a:p>
          <a:p>
            <a:pPr marL="257189" indent="-257189" algn="r">
              <a:buFont typeface="Wingdings" pitchFamily="2" charset="2"/>
              <a:buChar char="v"/>
            </a:pPr>
            <a:r>
              <a:rPr lang="fa-IR" altLang="ko-KR" dirty="0">
                <a:solidFill>
                  <a:schemeClr val="accent2"/>
                </a:solidFill>
                <a:cs typeface="B Nazanin" panose="00000400000000000000" pitchFamily="2" charset="-78"/>
              </a:rPr>
              <a:t>ارائه پاورپوینت دریافت کنید</a:t>
            </a:r>
          </a:p>
          <a:p>
            <a:pPr marL="257189" indent="-257189" algn="r">
              <a:buFont typeface="Wingdings" pitchFamily="2" charset="2"/>
              <a:buChar char="v"/>
            </a:pPr>
            <a:r>
              <a:rPr lang="fa-IR" altLang="ko-KR" dirty="0">
                <a:solidFill>
                  <a:schemeClr val="accent2"/>
                </a:solidFill>
                <a:cs typeface="B Nazanin" panose="00000400000000000000" pitchFamily="2" charset="-78"/>
              </a:rPr>
              <a:t>ارائه پاورپوینت دریافت کنید</a:t>
            </a:r>
          </a:p>
          <a:p>
            <a:pPr marL="257189" indent="-257189" algn="r">
              <a:buFont typeface="Wingdings" pitchFamily="2" charset="2"/>
              <a:buChar char="v"/>
            </a:pPr>
            <a:r>
              <a:rPr lang="fa-IR" altLang="ko-KR" dirty="0">
                <a:solidFill>
                  <a:schemeClr val="accent2"/>
                </a:solidFill>
                <a:cs typeface="B Nazanin" panose="00000400000000000000" pitchFamily="2" charset="-78"/>
              </a:rPr>
              <a:t>ارائه پاورپوینت دریافت کنید</a:t>
            </a:r>
            <a:endParaRPr lang="en-US" altLang="ko-KR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99794F8-B412-407E-AA02-543628612D36}"/>
              </a:ext>
            </a:extLst>
          </p:cNvPr>
          <p:cNvSpPr txBox="1"/>
          <p:nvPr/>
        </p:nvSpPr>
        <p:spPr>
          <a:xfrm>
            <a:off x="3022938" y="4445285"/>
            <a:ext cx="3211031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257189" indent="-257189" algn="l" rtl="1">
              <a:buFont typeface="Wingdings" pitchFamily="2" charset="2"/>
              <a:buChar char="v"/>
            </a:pPr>
            <a:r>
              <a:rPr lang="fa-IR" altLang="ko-KR" dirty="0">
                <a:solidFill>
                  <a:schemeClr val="accent1"/>
                </a:solidFill>
                <a:cs typeface="B Nazanin" panose="00000400000000000000" pitchFamily="2" charset="-78"/>
              </a:rPr>
              <a:t>ارائه پاورپوینت دریافت کنید</a:t>
            </a:r>
          </a:p>
          <a:p>
            <a:pPr marL="257189" indent="-257189" algn="l" rtl="1">
              <a:buFont typeface="Wingdings" pitchFamily="2" charset="2"/>
              <a:buChar char="v"/>
            </a:pPr>
            <a:r>
              <a:rPr lang="fa-IR" altLang="ko-KR" dirty="0">
                <a:solidFill>
                  <a:schemeClr val="accent1"/>
                </a:solidFill>
                <a:cs typeface="B Nazanin" panose="00000400000000000000" pitchFamily="2" charset="-78"/>
              </a:rPr>
              <a:t>ارائه پاورپوینت دریافت کنید</a:t>
            </a:r>
          </a:p>
          <a:p>
            <a:pPr marL="257189" indent="-257189" algn="l" rtl="1">
              <a:buFont typeface="Wingdings" pitchFamily="2" charset="2"/>
              <a:buChar char="v"/>
            </a:pPr>
            <a:r>
              <a:rPr lang="fa-IR" altLang="ko-KR" dirty="0">
                <a:solidFill>
                  <a:schemeClr val="accent1"/>
                </a:solidFill>
                <a:cs typeface="B Nazanin" panose="00000400000000000000" pitchFamily="2" charset="-78"/>
              </a:rPr>
              <a:t>ارائه پاورپوینت دریافت کنید</a:t>
            </a:r>
          </a:p>
          <a:p>
            <a:pPr marL="257189" indent="-257189" algn="l" rtl="1">
              <a:buFont typeface="Wingdings" pitchFamily="2" charset="2"/>
              <a:buChar char="v"/>
            </a:pPr>
            <a:r>
              <a:rPr lang="fa-IR" altLang="ko-KR" dirty="0">
                <a:solidFill>
                  <a:schemeClr val="accent1"/>
                </a:solidFill>
                <a:cs typeface="B Nazanin" panose="00000400000000000000" pitchFamily="2" charset="-78"/>
              </a:rPr>
              <a:t>ارائه پاورپوینت دریافت کنید</a:t>
            </a:r>
            <a:endParaRPr lang="en-US" altLang="ko-KR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4D38AFE0-65AE-4DD6-8863-A60F8AFEA6AE}"/>
              </a:ext>
            </a:extLst>
          </p:cNvPr>
          <p:cNvGrpSpPr/>
          <p:nvPr/>
        </p:nvGrpSpPr>
        <p:grpSpPr>
          <a:xfrm>
            <a:off x="1220504" y="6328822"/>
            <a:ext cx="10074044" cy="1091945"/>
            <a:chOff x="813669" y="5246844"/>
            <a:chExt cx="6716029" cy="727963"/>
          </a:xfrm>
        </p:grpSpPr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1183D254-2C39-4B6B-8782-9E3E34DAE39B}"/>
                </a:ext>
              </a:extLst>
            </p:cNvPr>
            <p:cNvGrpSpPr/>
            <p:nvPr/>
          </p:nvGrpSpPr>
          <p:grpSpPr>
            <a:xfrm>
              <a:off x="813669" y="5303049"/>
              <a:ext cx="3907853" cy="646331"/>
              <a:chOff x="857631" y="4562456"/>
              <a:chExt cx="3907853" cy="646331"/>
            </a:xfrm>
          </p:grpSpPr>
          <p:sp>
            <p:nvSpPr>
              <p:cNvPr id="37" name="Round Same Side Corner Rectangle 20">
                <a:extLst>
                  <a:ext uri="{FF2B5EF4-FFF2-40B4-BE49-F238E27FC236}">
                    <a16:creationId xmlns:a16="http://schemas.microsoft.com/office/drawing/2014/main" id="{733EBD3E-05E5-4F3D-9244-D8B5AF2A435F}"/>
                  </a:ext>
                </a:extLst>
              </p:cNvPr>
              <p:cNvSpPr/>
              <p:nvPr/>
            </p:nvSpPr>
            <p:spPr>
              <a:xfrm rot="10800000">
                <a:off x="857631" y="4562456"/>
                <a:ext cx="302987" cy="646331"/>
              </a:xfrm>
              <a:custGeom>
                <a:avLst/>
                <a:gdLst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521281 w 1856332"/>
                  <a:gd name="connsiteY2" fmla="*/ 3174669 h 3959924"/>
                  <a:gd name="connsiteX3" fmla="*/ 466697 w 1856332"/>
                  <a:gd name="connsiteY3" fmla="*/ 3144149 h 3959924"/>
                  <a:gd name="connsiteX4" fmla="*/ 8303 w 1856332"/>
                  <a:gd name="connsiteY4" fmla="*/ 1942070 h 3959924"/>
                  <a:gd name="connsiteX5" fmla="*/ 81139 w 1856332"/>
                  <a:gd name="connsiteY5" fmla="*/ 1779444 h 3959924"/>
                  <a:gd name="connsiteX6" fmla="*/ 243764 w 1856332"/>
                  <a:gd name="connsiteY6" fmla="*/ 1852280 h 3959924"/>
                  <a:gd name="connsiteX7" fmla="*/ 504770 w 1856332"/>
                  <a:gd name="connsiteY7" fmla="*/ 2536736 h 3959924"/>
                  <a:gd name="connsiteX8" fmla="*/ 555637 w 1856332"/>
                  <a:gd name="connsiteY8" fmla="*/ 2536736 h 3959924"/>
                  <a:gd name="connsiteX9" fmla="*/ 226299 w 1856332"/>
                  <a:gd name="connsiteY9" fmla="*/ 1210417 h 3959924"/>
                  <a:gd name="connsiteX10" fmla="*/ 551784 w 1856332"/>
                  <a:gd name="connsiteY10" fmla="*/ 1210417 h 3959924"/>
                  <a:gd name="connsiteX11" fmla="*/ 551784 w 1856332"/>
                  <a:gd name="connsiteY11" fmla="*/ 168335 h 3959924"/>
                  <a:gd name="connsiteX12" fmla="*/ 720119 w 1856332"/>
                  <a:gd name="connsiteY12" fmla="*/ 0 h 3959924"/>
                  <a:gd name="connsiteX13" fmla="*/ 888454 w 1856332"/>
                  <a:gd name="connsiteY13" fmla="*/ 168335 h 3959924"/>
                  <a:gd name="connsiteX14" fmla="*/ 888454 w 1856332"/>
                  <a:gd name="connsiteY14" fmla="*/ 1210417 h 3959924"/>
                  <a:gd name="connsiteX15" fmla="*/ 968040 w 1856332"/>
                  <a:gd name="connsiteY15" fmla="*/ 1210417 h 3959924"/>
                  <a:gd name="connsiteX16" fmla="*/ 968040 w 1856332"/>
                  <a:gd name="connsiteY16" fmla="*/ 168335 h 3959924"/>
                  <a:gd name="connsiteX17" fmla="*/ 1136375 w 1856332"/>
                  <a:gd name="connsiteY17" fmla="*/ 0 h 3959924"/>
                  <a:gd name="connsiteX18" fmla="*/ 1304710 w 1856332"/>
                  <a:gd name="connsiteY18" fmla="*/ 168335 h 3959924"/>
                  <a:gd name="connsiteX19" fmla="*/ 1304710 w 1856332"/>
                  <a:gd name="connsiteY19" fmla="*/ 1210417 h 3959924"/>
                  <a:gd name="connsiteX20" fmla="*/ 1631589 w 1856332"/>
                  <a:gd name="connsiteY20" fmla="*/ 1210417 h 3959924"/>
                  <a:gd name="connsiteX21" fmla="*/ 1302251 w 1856332"/>
                  <a:gd name="connsiteY21" fmla="*/ 2536736 h 3959924"/>
                  <a:gd name="connsiteX22" fmla="*/ 1351562 w 1856332"/>
                  <a:gd name="connsiteY22" fmla="*/ 2536736 h 3959924"/>
                  <a:gd name="connsiteX23" fmla="*/ 1612568 w 1856332"/>
                  <a:gd name="connsiteY23" fmla="*/ 1852280 h 3959924"/>
                  <a:gd name="connsiteX24" fmla="*/ 1775193 w 1856332"/>
                  <a:gd name="connsiteY24" fmla="*/ 1779444 h 3959924"/>
                  <a:gd name="connsiteX25" fmla="*/ 1848029 w 1856332"/>
                  <a:gd name="connsiteY25" fmla="*/ 1942070 h 3959924"/>
                  <a:gd name="connsiteX26" fmla="*/ 1389635 w 1856332"/>
                  <a:gd name="connsiteY26" fmla="*/ 3144149 h 3959924"/>
                  <a:gd name="connsiteX27" fmla="*/ 1344732 w 1856332"/>
                  <a:gd name="connsiteY27" fmla="*/ 3176282 h 3959924"/>
                  <a:gd name="connsiteX28" fmla="*/ 1228565 w 1856332"/>
                  <a:gd name="connsiteY28" fmla="*/ 3214674 h 3959924"/>
                  <a:gd name="connsiteX29" fmla="*/ 925623 w 1856332"/>
                  <a:gd name="connsiteY29" fmla="*/ 3959924 h 3959924"/>
                  <a:gd name="connsiteX30" fmla="*/ 601623 w 1856332"/>
                  <a:gd name="connsiteY30" fmla="*/ 3635924 h 3959924"/>
                  <a:gd name="connsiteX31" fmla="*/ 925623 w 1856332"/>
                  <a:gd name="connsiteY31" fmla="*/ 3311924 h 3959924"/>
                  <a:gd name="connsiteX32" fmla="*/ 1249623 w 1856332"/>
                  <a:gd name="connsiteY32" fmla="*/ 3635924 h 3959924"/>
                  <a:gd name="connsiteX33" fmla="*/ 925623 w 1856332"/>
                  <a:gd name="connsiteY33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344732 w 1856332"/>
                  <a:gd name="connsiteY26" fmla="*/ 3176282 h 3959924"/>
                  <a:gd name="connsiteX27" fmla="*/ 1228565 w 1856332"/>
                  <a:gd name="connsiteY27" fmla="*/ 3214674 h 3959924"/>
                  <a:gd name="connsiteX28" fmla="*/ 925623 w 1856332"/>
                  <a:gd name="connsiteY28" fmla="*/ 3959924 h 3959924"/>
                  <a:gd name="connsiteX29" fmla="*/ 601623 w 1856332"/>
                  <a:gd name="connsiteY29" fmla="*/ 3635924 h 3959924"/>
                  <a:gd name="connsiteX30" fmla="*/ 925623 w 1856332"/>
                  <a:gd name="connsiteY30" fmla="*/ 3311924 h 3959924"/>
                  <a:gd name="connsiteX31" fmla="*/ 1249623 w 1856332"/>
                  <a:gd name="connsiteY31" fmla="*/ 3635924 h 3959924"/>
                  <a:gd name="connsiteX32" fmla="*/ 925623 w 1856332"/>
                  <a:gd name="connsiteY32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344732 w 1856332"/>
                  <a:gd name="connsiteY26" fmla="*/ 3176282 h 3959924"/>
                  <a:gd name="connsiteX27" fmla="*/ 1228565 w 1856332"/>
                  <a:gd name="connsiteY27" fmla="*/ 3214674 h 3959924"/>
                  <a:gd name="connsiteX28" fmla="*/ 925623 w 1856332"/>
                  <a:gd name="connsiteY28" fmla="*/ 3959924 h 3959924"/>
                  <a:gd name="connsiteX29" fmla="*/ 601623 w 1856332"/>
                  <a:gd name="connsiteY29" fmla="*/ 3635924 h 3959924"/>
                  <a:gd name="connsiteX30" fmla="*/ 925623 w 1856332"/>
                  <a:gd name="connsiteY30" fmla="*/ 3311924 h 3959924"/>
                  <a:gd name="connsiteX31" fmla="*/ 1249623 w 1856332"/>
                  <a:gd name="connsiteY31" fmla="*/ 3635924 h 3959924"/>
                  <a:gd name="connsiteX32" fmla="*/ 925623 w 1856332"/>
                  <a:gd name="connsiteY32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228565 w 1856332"/>
                  <a:gd name="connsiteY26" fmla="*/ 3214674 h 3959924"/>
                  <a:gd name="connsiteX27" fmla="*/ 925623 w 1856332"/>
                  <a:gd name="connsiteY27" fmla="*/ 3959924 h 3959924"/>
                  <a:gd name="connsiteX28" fmla="*/ 601623 w 1856332"/>
                  <a:gd name="connsiteY28" fmla="*/ 3635924 h 3959924"/>
                  <a:gd name="connsiteX29" fmla="*/ 925623 w 1856332"/>
                  <a:gd name="connsiteY29" fmla="*/ 3311924 h 3959924"/>
                  <a:gd name="connsiteX30" fmla="*/ 1249623 w 1856332"/>
                  <a:gd name="connsiteY30" fmla="*/ 3635924 h 3959924"/>
                  <a:gd name="connsiteX31" fmla="*/ 925623 w 1856332"/>
                  <a:gd name="connsiteY31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228565 w 1856332"/>
                  <a:gd name="connsiteY26" fmla="*/ 3214674 h 3959924"/>
                  <a:gd name="connsiteX27" fmla="*/ 925623 w 1856332"/>
                  <a:gd name="connsiteY27" fmla="*/ 3959924 h 3959924"/>
                  <a:gd name="connsiteX28" fmla="*/ 601623 w 1856332"/>
                  <a:gd name="connsiteY28" fmla="*/ 3635924 h 3959924"/>
                  <a:gd name="connsiteX29" fmla="*/ 925623 w 1856332"/>
                  <a:gd name="connsiteY29" fmla="*/ 3311924 h 3959924"/>
                  <a:gd name="connsiteX30" fmla="*/ 1249623 w 1856332"/>
                  <a:gd name="connsiteY30" fmla="*/ 3635924 h 3959924"/>
                  <a:gd name="connsiteX31" fmla="*/ 925623 w 1856332"/>
                  <a:gd name="connsiteY31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228565 w 1856332"/>
                  <a:gd name="connsiteY26" fmla="*/ 3214674 h 3959924"/>
                  <a:gd name="connsiteX27" fmla="*/ 925623 w 1856332"/>
                  <a:gd name="connsiteY27" fmla="*/ 3959924 h 3959924"/>
                  <a:gd name="connsiteX28" fmla="*/ 601623 w 1856332"/>
                  <a:gd name="connsiteY28" fmla="*/ 3635924 h 3959924"/>
                  <a:gd name="connsiteX29" fmla="*/ 925623 w 1856332"/>
                  <a:gd name="connsiteY29" fmla="*/ 3311924 h 3959924"/>
                  <a:gd name="connsiteX30" fmla="*/ 1249623 w 1856332"/>
                  <a:gd name="connsiteY30" fmla="*/ 3635924 h 3959924"/>
                  <a:gd name="connsiteX31" fmla="*/ 925623 w 1856332"/>
                  <a:gd name="connsiteY31" fmla="*/ 3959924 h 3959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856332" h="3959924">
                    <a:moveTo>
                      <a:pt x="1228565" y="3214674"/>
                    </a:moveTo>
                    <a:lnTo>
                      <a:pt x="622681" y="3214674"/>
                    </a:lnTo>
                    <a:cubicBezTo>
                      <a:pt x="495703" y="3202920"/>
                      <a:pt x="501057" y="3225622"/>
                      <a:pt x="466697" y="3144149"/>
                    </a:cubicBezTo>
                    <a:lnTo>
                      <a:pt x="8303" y="1942070"/>
                    </a:lnTo>
                    <a:cubicBezTo>
                      <a:pt x="-16491" y="1877049"/>
                      <a:pt x="16118" y="1804239"/>
                      <a:pt x="81139" y="1779444"/>
                    </a:cubicBezTo>
                    <a:cubicBezTo>
                      <a:pt x="146160" y="1754650"/>
                      <a:pt x="218970" y="1787259"/>
                      <a:pt x="243764" y="1852280"/>
                    </a:cubicBezTo>
                    <a:lnTo>
                      <a:pt x="504770" y="2536736"/>
                    </a:lnTo>
                    <a:lnTo>
                      <a:pt x="555637" y="2536736"/>
                    </a:lnTo>
                    <a:lnTo>
                      <a:pt x="226299" y="1210417"/>
                    </a:lnTo>
                    <a:lnTo>
                      <a:pt x="551784" y="1210417"/>
                    </a:lnTo>
                    <a:lnTo>
                      <a:pt x="551784" y="168335"/>
                    </a:lnTo>
                    <a:cubicBezTo>
                      <a:pt x="551784" y="75366"/>
                      <a:pt x="627150" y="0"/>
                      <a:pt x="720119" y="0"/>
                    </a:cubicBezTo>
                    <a:cubicBezTo>
                      <a:pt x="813088" y="0"/>
                      <a:pt x="888454" y="75366"/>
                      <a:pt x="888454" y="168335"/>
                    </a:cubicBezTo>
                    <a:lnTo>
                      <a:pt x="888454" y="1210417"/>
                    </a:lnTo>
                    <a:lnTo>
                      <a:pt x="968040" y="1210417"/>
                    </a:lnTo>
                    <a:lnTo>
                      <a:pt x="968040" y="168335"/>
                    </a:lnTo>
                    <a:cubicBezTo>
                      <a:pt x="968040" y="75366"/>
                      <a:pt x="1043406" y="0"/>
                      <a:pt x="1136375" y="0"/>
                    </a:cubicBezTo>
                    <a:cubicBezTo>
                      <a:pt x="1229344" y="0"/>
                      <a:pt x="1304710" y="75366"/>
                      <a:pt x="1304710" y="168335"/>
                    </a:cubicBezTo>
                    <a:lnTo>
                      <a:pt x="1304710" y="1210417"/>
                    </a:lnTo>
                    <a:lnTo>
                      <a:pt x="1631589" y="1210417"/>
                    </a:lnTo>
                    <a:lnTo>
                      <a:pt x="1302251" y="2536736"/>
                    </a:lnTo>
                    <a:lnTo>
                      <a:pt x="1351562" y="2536736"/>
                    </a:lnTo>
                    <a:lnTo>
                      <a:pt x="1612568" y="1852280"/>
                    </a:lnTo>
                    <a:cubicBezTo>
                      <a:pt x="1637362" y="1787259"/>
                      <a:pt x="1710172" y="1754650"/>
                      <a:pt x="1775193" y="1779444"/>
                    </a:cubicBezTo>
                    <a:cubicBezTo>
                      <a:pt x="1840214" y="1804239"/>
                      <a:pt x="1872823" y="1877049"/>
                      <a:pt x="1848029" y="1942070"/>
                    </a:cubicBezTo>
                    <a:lnTo>
                      <a:pt x="1389635" y="3144149"/>
                    </a:lnTo>
                    <a:cubicBezTo>
                      <a:pt x="1348984" y="3225622"/>
                      <a:pt x="1356391" y="3202920"/>
                      <a:pt x="1228565" y="3214674"/>
                    </a:cubicBezTo>
                    <a:close/>
                    <a:moveTo>
                      <a:pt x="925623" y="3959924"/>
                    </a:moveTo>
                    <a:cubicBezTo>
                      <a:pt x="746683" y="3959924"/>
                      <a:pt x="601623" y="3814864"/>
                      <a:pt x="601623" y="3635924"/>
                    </a:cubicBezTo>
                    <a:cubicBezTo>
                      <a:pt x="601623" y="3456984"/>
                      <a:pt x="746683" y="3311924"/>
                      <a:pt x="925623" y="3311924"/>
                    </a:cubicBezTo>
                    <a:cubicBezTo>
                      <a:pt x="1104563" y="3311924"/>
                      <a:pt x="1249623" y="3456984"/>
                      <a:pt x="1249623" y="3635924"/>
                    </a:cubicBezTo>
                    <a:cubicBezTo>
                      <a:pt x="1249623" y="3814864"/>
                      <a:pt x="1104563" y="3959924"/>
                      <a:pt x="925623" y="3959924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endParaRPr lang="ko-KR" altLang="en-US" sz="270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38" name="Round Same Side Corner Rectangle 20">
                <a:extLst>
                  <a:ext uri="{FF2B5EF4-FFF2-40B4-BE49-F238E27FC236}">
                    <a16:creationId xmlns:a16="http://schemas.microsoft.com/office/drawing/2014/main" id="{9BAE29EE-6240-476D-99FA-31084A80F32D}"/>
                  </a:ext>
                </a:extLst>
              </p:cNvPr>
              <p:cNvSpPr/>
              <p:nvPr/>
            </p:nvSpPr>
            <p:spPr>
              <a:xfrm rot="10800000">
                <a:off x="1258172" y="4562456"/>
                <a:ext cx="302987" cy="646331"/>
              </a:xfrm>
              <a:custGeom>
                <a:avLst/>
                <a:gdLst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521281 w 1856332"/>
                  <a:gd name="connsiteY2" fmla="*/ 3174669 h 3959924"/>
                  <a:gd name="connsiteX3" fmla="*/ 466697 w 1856332"/>
                  <a:gd name="connsiteY3" fmla="*/ 3144149 h 3959924"/>
                  <a:gd name="connsiteX4" fmla="*/ 8303 w 1856332"/>
                  <a:gd name="connsiteY4" fmla="*/ 1942070 h 3959924"/>
                  <a:gd name="connsiteX5" fmla="*/ 81139 w 1856332"/>
                  <a:gd name="connsiteY5" fmla="*/ 1779444 h 3959924"/>
                  <a:gd name="connsiteX6" fmla="*/ 243764 w 1856332"/>
                  <a:gd name="connsiteY6" fmla="*/ 1852280 h 3959924"/>
                  <a:gd name="connsiteX7" fmla="*/ 504770 w 1856332"/>
                  <a:gd name="connsiteY7" fmla="*/ 2536736 h 3959924"/>
                  <a:gd name="connsiteX8" fmla="*/ 555637 w 1856332"/>
                  <a:gd name="connsiteY8" fmla="*/ 2536736 h 3959924"/>
                  <a:gd name="connsiteX9" fmla="*/ 226299 w 1856332"/>
                  <a:gd name="connsiteY9" fmla="*/ 1210417 h 3959924"/>
                  <a:gd name="connsiteX10" fmla="*/ 551784 w 1856332"/>
                  <a:gd name="connsiteY10" fmla="*/ 1210417 h 3959924"/>
                  <a:gd name="connsiteX11" fmla="*/ 551784 w 1856332"/>
                  <a:gd name="connsiteY11" fmla="*/ 168335 h 3959924"/>
                  <a:gd name="connsiteX12" fmla="*/ 720119 w 1856332"/>
                  <a:gd name="connsiteY12" fmla="*/ 0 h 3959924"/>
                  <a:gd name="connsiteX13" fmla="*/ 888454 w 1856332"/>
                  <a:gd name="connsiteY13" fmla="*/ 168335 h 3959924"/>
                  <a:gd name="connsiteX14" fmla="*/ 888454 w 1856332"/>
                  <a:gd name="connsiteY14" fmla="*/ 1210417 h 3959924"/>
                  <a:gd name="connsiteX15" fmla="*/ 968040 w 1856332"/>
                  <a:gd name="connsiteY15" fmla="*/ 1210417 h 3959924"/>
                  <a:gd name="connsiteX16" fmla="*/ 968040 w 1856332"/>
                  <a:gd name="connsiteY16" fmla="*/ 168335 h 3959924"/>
                  <a:gd name="connsiteX17" fmla="*/ 1136375 w 1856332"/>
                  <a:gd name="connsiteY17" fmla="*/ 0 h 3959924"/>
                  <a:gd name="connsiteX18" fmla="*/ 1304710 w 1856332"/>
                  <a:gd name="connsiteY18" fmla="*/ 168335 h 3959924"/>
                  <a:gd name="connsiteX19" fmla="*/ 1304710 w 1856332"/>
                  <a:gd name="connsiteY19" fmla="*/ 1210417 h 3959924"/>
                  <a:gd name="connsiteX20" fmla="*/ 1631589 w 1856332"/>
                  <a:gd name="connsiteY20" fmla="*/ 1210417 h 3959924"/>
                  <a:gd name="connsiteX21" fmla="*/ 1302251 w 1856332"/>
                  <a:gd name="connsiteY21" fmla="*/ 2536736 h 3959924"/>
                  <a:gd name="connsiteX22" fmla="*/ 1351562 w 1856332"/>
                  <a:gd name="connsiteY22" fmla="*/ 2536736 h 3959924"/>
                  <a:gd name="connsiteX23" fmla="*/ 1612568 w 1856332"/>
                  <a:gd name="connsiteY23" fmla="*/ 1852280 h 3959924"/>
                  <a:gd name="connsiteX24" fmla="*/ 1775193 w 1856332"/>
                  <a:gd name="connsiteY24" fmla="*/ 1779444 h 3959924"/>
                  <a:gd name="connsiteX25" fmla="*/ 1848029 w 1856332"/>
                  <a:gd name="connsiteY25" fmla="*/ 1942070 h 3959924"/>
                  <a:gd name="connsiteX26" fmla="*/ 1389635 w 1856332"/>
                  <a:gd name="connsiteY26" fmla="*/ 3144149 h 3959924"/>
                  <a:gd name="connsiteX27" fmla="*/ 1344732 w 1856332"/>
                  <a:gd name="connsiteY27" fmla="*/ 3176282 h 3959924"/>
                  <a:gd name="connsiteX28" fmla="*/ 1228565 w 1856332"/>
                  <a:gd name="connsiteY28" fmla="*/ 3214674 h 3959924"/>
                  <a:gd name="connsiteX29" fmla="*/ 925623 w 1856332"/>
                  <a:gd name="connsiteY29" fmla="*/ 3959924 h 3959924"/>
                  <a:gd name="connsiteX30" fmla="*/ 601623 w 1856332"/>
                  <a:gd name="connsiteY30" fmla="*/ 3635924 h 3959924"/>
                  <a:gd name="connsiteX31" fmla="*/ 925623 w 1856332"/>
                  <a:gd name="connsiteY31" fmla="*/ 3311924 h 3959924"/>
                  <a:gd name="connsiteX32" fmla="*/ 1249623 w 1856332"/>
                  <a:gd name="connsiteY32" fmla="*/ 3635924 h 3959924"/>
                  <a:gd name="connsiteX33" fmla="*/ 925623 w 1856332"/>
                  <a:gd name="connsiteY33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344732 w 1856332"/>
                  <a:gd name="connsiteY26" fmla="*/ 3176282 h 3959924"/>
                  <a:gd name="connsiteX27" fmla="*/ 1228565 w 1856332"/>
                  <a:gd name="connsiteY27" fmla="*/ 3214674 h 3959924"/>
                  <a:gd name="connsiteX28" fmla="*/ 925623 w 1856332"/>
                  <a:gd name="connsiteY28" fmla="*/ 3959924 h 3959924"/>
                  <a:gd name="connsiteX29" fmla="*/ 601623 w 1856332"/>
                  <a:gd name="connsiteY29" fmla="*/ 3635924 h 3959924"/>
                  <a:gd name="connsiteX30" fmla="*/ 925623 w 1856332"/>
                  <a:gd name="connsiteY30" fmla="*/ 3311924 h 3959924"/>
                  <a:gd name="connsiteX31" fmla="*/ 1249623 w 1856332"/>
                  <a:gd name="connsiteY31" fmla="*/ 3635924 h 3959924"/>
                  <a:gd name="connsiteX32" fmla="*/ 925623 w 1856332"/>
                  <a:gd name="connsiteY32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344732 w 1856332"/>
                  <a:gd name="connsiteY26" fmla="*/ 3176282 h 3959924"/>
                  <a:gd name="connsiteX27" fmla="*/ 1228565 w 1856332"/>
                  <a:gd name="connsiteY27" fmla="*/ 3214674 h 3959924"/>
                  <a:gd name="connsiteX28" fmla="*/ 925623 w 1856332"/>
                  <a:gd name="connsiteY28" fmla="*/ 3959924 h 3959924"/>
                  <a:gd name="connsiteX29" fmla="*/ 601623 w 1856332"/>
                  <a:gd name="connsiteY29" fmla="*/ 3635924 h 3959924"/>
                  <a:gd name="connsiteX30" fmla="*/ 925623 w 1856332"/>
                  <a:gd name="connsiteY30" fmla="*/ 3311924 h 3959924"/>
                  <a:gd name="connsiteX31" fmla="*/ 1249623 w 1856332"/>
                  <a:gd name="connsiteY31" fmla="*/ 3635924 h 3959924"/>
                  <a:gd name="connsiteX32" fmla="*/ 925623 w 1856332"/>
                  <a:gd name="connsiteY32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228565 w 1856332"/>
                  <a:gd name="connsiteY26" fmla="*/ 3214674 h 3959924"/>
                  <a:gd name="connsiteX27" fmla="*/ 925623 w 1856332"/>
                  <a:gd name="connsiteY27" fmla="*/ 3959924 h 3959924"/>
                  <a:gd name="connsiteX28" fmla="*/ 601623 w 1856332"/>
                  <a:gd name="connsiteY28" fmla="*/ 3635924 h 3959924"/>
                  <a:gd name="connsiteX29" fmla="*/ 925623 w 1856332"/>
                  <a:gd name="connsiteY29" fmla="*/ 3311924 h 3959924"/>
                  <a:gd name="connsiteX30" fmla="*/ 1249623 w 1856332"/>
                  <a:gd name="connsiteY30" fmla="*/ 3635924 h 3959924"/>
                  <a:gd name="connsiteX31" fmla="*/ 925623 w 1856332"/>
                  <a:gd name="connsiteY31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228565 w 1856332"/>
                  <a:gd name="connsiteY26" fmla="*/ 3214674 h 3959924"/>
                  <a:gd name="connsiteX27" fmla="*/ 925623 w 1856332"/>
                  <a:gd name="connsiteY27" fmla="*/ 3959924 h 3959924"/>
                  <a:gd name="connsiteX28" fmla="*/ 601623 w 1856332"/>
                  <a:gd name="connsiteY28" fmla="*/ 3635924 h 3959924"/>
                  <a:gd name="connsiteX29" fmla="*/ 925623 w 1856332"/>
                  <a:gd name="connsiteY29" fmla="*/ 3311924 h 3959924"/>
                  <a:gd name="connsiteX30" fmla="*/ 1249623 w 1856332"/>
                  <a:gd name="connsiteY30" fmla="*/ 3635924 h 3959924"/>
                  <a:gd name="connsiteX31" fmla="*/ 925623 w 1856332"/>
                  <a:gd name="connsiteY31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228565 w 1856332"/>
                  <a:gd name="connsiteY26" fmla="*/ 3214674 h 3959924"/>
                  <a:gd name="connsiteX27" fmla="*/ 925623 w 1856332"/>
                  <a:gd name="connsiteY27" fmla="*/ 3959924 h 3959924"/>
                  <a:gd name="connsiteX28" fmla="*/ 601623 w 1856332"/>
                  <a:gd name="connsiteY28" fmla="*/ 3635924 h 3959924"/>
                  <a:gd name="connsiteX29" fmla="*/ 925623 w 1856332"/>
                  <a:gd name="connsiteY29" fmla="*/ 3311924 h 3959924"/>
                  <a:gd name="connsiteX30" fmla="*/ 1249623 w 1856332"/>
                  <a:gd name="connsiteY30" fmla="*/ 3635924 h 3959924"/>
                  <a:gd name="connsiteX31" fmla="*/ 925623 w 1856332"/>
                  <a:gd name="connsiteY31" fmla="*/ 3959924 h 3959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856332" h="3959924">
                    <a:moveTo>
                      <a:pt x="1228565" y="3214674"/>
                    </a:moveTo>
                    <a:lnTo>
                      <a:pt x="622681" y="3214674"/>
                    </a:lnTo>
                    <a:cubicBezTo>
                      <a:pt x="495703" y="3202920"/>
                      <a:pt x="501057" y="3225622"/>
                      <a:pt x="466697" y="3144149"/>
                    </a:cubicBezTo>
                    <a:lnTo>
                      <a:pt x="8303" y="1942070"/>
                    </a:lnTo>
                    <a:cubicBezTo>
                      <a:pt x="-16491" y="1877049"/>
                      <a:pt x="16118" y="1804239"/>
                      <a:pt x="81139" y="1779444"/>
                    </a:cubicBezTo>
                    <a:cubicBezTo>
                      <a:pt x="146160" y="1754650"/>
                      <a:pt x="218970" y="1787259"/>
                      <a:pt x="243764" y="1852280"/>
                    </a:cubicBezTo>
                    <a:lnTo>
                      <a:pt x="504770" y="2536736"/>
                    </a:lnTo>
                    <a:lnTo>
                      <a:pt x="555637" y="2536736"/>
                    </a:lnTo>
                    <a:lnTo>
                      <a:pt x="226299" y="1210417"/>
                    </a:lnTo>
                    <a:lnTo>
                      <a:pt x="551784" y="1210417"/>
                    </a:lnTo>
                    <a:lnTo>
                      <a:pt x="551784" y="168335"/>
                    </a:lnTo>
                    <a:cubicBezTo>
                      <a:pt x="551784" y="75366"/>
                      <a:pt x="627150" y="0"/>
                      <a:pt x="720119" y="0"/>
                    </a:cubicBezTo>
                    <a:cubicBezTo>
                      <a:pt x="813088" y="0"/>
                      <a:pt x="888454" y="75366"/>
                      <a:pt x="888454" y="168335"/>
                    </a:cubicBezTo>
                    <a:lnTo>
                      <a:pt x="888454" y="1210417"/>
                    </a:lnTo>
                    <a:lnTo>
                      <a:pt x="968040" y="1210417"/>
                    </a:lnTo>
                    <a:lnTo>
                      <a:pt x="968040" y="168335"/>
                    </a:lnTo>
                    <a:cubicBezTo>
                      <a:pt x="968040" y="75366"/>
                      <a:pt x="1043406" y="0"/>
                      <a:pt x="1136375" y="0"/>
                    </a:cubicBezTo>
                    <a:cubicBezTo>
                      <a:pt x="1229344" y="0"/>
                      <a:pt x="1304710" y="75366"/>
                      <a:pt x="1304710" y="168335"/>
                    </a:cubicBezTo>
                    <a:lnTo>
                      <a:pt x="1304710" y="1210417"/>
                    </a:lnTo>
                    <a:lnTo>
                      <a:pt x="1631589" y="1210417"/>
                    </a:lnTo>
                    <a:lnTo>
                      <a:pt x="1302251" y="2536736"/>
                    </a:lnTo>
                    <a:lnTo>
                      <a:pt x="1351562" y="2536736"/>
                    </a:lnTo>
                    <a:lnTo>
                      <a:pt x="1612568" y="1852280"/>
                    </a:lnTo>
                    <a:cubicBezTo>
                      <a:pt x="1637362" y="1787259"/>
                      <a:pt x="1710172" y="1754650"/>
                      <a:pt x="1775193" y="1779444"/>
                    </a:cubicBezTo>
                    <a:cubicBezTo>
                      <a:pt x="1840214" y="1804239"/>
                      <a:pt x="1872823" y="1877049"/>
                      <a:pt x="1848029" y="1942070"/>
                    </a:cubicBezTo>
                    <a:lnTo>
                      <a:pt x="1389635" y="3144149"/>
                    </a:lnTo>
                    <a:cubicBezTo>
                      <a:pt x="1348984" y="3225622"/>
                      <a:pt x="1356391" y="3202920"/>
                      <a:pt x="1228565" y="3214674"/>
                    </a:cubicBezTo>
                    <a:close/>
                    <a:moveTo>
                      <a:pt x="925623" y="3959924"/>
                    </a:moveTo>
                    <a:cubicBezTo>
                      <a:pt x="746683" y="3959924"/>
                      <a:pt x="601623" y="3814864"/>
                      <a:pt x="601623" y="3635924"/>
                    </a:cubicBezTo>
                    <a:cubicBezTo>
                      <a:pt x="601623" y="3456984"/>
                      <a:pt x="746683" y="3311924"/>
                      <a:pt x="925623" y="3311924"/>
                    </a:cubicBezTo>
                    <a:cubicBezTo>
                      <a:pt x="1104563" y="3311924"/>
                      <a:pt x="1249623" y="3456984"/>
                      <a:pt x="1249623" y="3635924"/>
                    </a:cubicBezTo>
                    <a:cubicBezTo>
                      <a:pt x="1249623" y="3814864"/>
                      <a:pt x="1104563" y="3959924"/>
                      <a:pt x="925623" y="3959924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endParaRPr lang="ko-KR" altLang="en-US" sz="270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39" name="Round Same Side Corner Rectangle 20">
                <a:extLst>
                  <a:ext uri="{FF2B5EF4-FFF2-40B4-BE49-F238E27FC236}">
                    <a16:creationId xmlns:a16="http://schemas.microsoft.com/office/drawing/2014/main" id="{7A0BEF54-A6C2-4F9B-882A-8F584D319737}"/>
                  </a:ext>
                </a:extLst>
              </p:cNvPr>
              <p:cNvSpPr/>
              <p:nvPr/>
            </p:nvSpPr>
            <p:spPr>
              <a:xfrm rot="10800000">
                <a:off x="1658713" y="4562456"/>
                <a:ext cx="302987" cy="646331"/>
              </a:xfrm>
              <a:custGeom>
                <a:avLst/>
                <a:gdLst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521281 w 1856332"/>
                  <a:gd name="connsiteY2" fmla="*/ 3174669 h 3959924"/>
                  <a:gd name="connsiteX3" fmla="*/ 466697 w 1856332"/>
                  <a:gd name="connsiteY3" fmla="*/ 3144149 h 3959924"/>
                  <a:gd name="connsiteX4" fmla="*/ 8303 w 1856332"/>
                  <a:gd name="connsiteY4" fmla="*/ 1942070 h 3959924"/>
                  <a:gd name="connsiteX5" fmla="*/ 81139 w 1856332"/>
                  <a:gd name="connsiteY5" fmla="*/ 1779444 h 3959924"/>
                  <a:gd name="connsiteX6" fmla="*/ 243764 w 1856332"/>
                  <a:gd name="connsiteY6" fmla="*/ 1852280 h 3959924"/>
                  <a:gd name="connsiteX7" fmla="*/ 504770 w 1856332"/>
                  <a:gd name="connsiteY7" fmla="*/ 2536736 h 3959924"/>
                  <a:gd name="connsiteX8" fmla="*/ 555637 w 1856332"/>
                  <a:gd name="connsiteY8" fmla="*/ 2536736 h 3959924"/>
                  <a:gd name="connsiteX9" fmla="*/ 226299 w 1856332"/>
                  <a:gd name="connsiteY9" fmla="*/ 1210417 h 3959924"/>
                  <a:gd name="connsiteX10" fmla="*/ 551784 w 1856332"/>
                  <a:gd name="connsiteY10" fmla="*/ 1210417 h 3959924"/>
                  <a:gd name="connsiteX11" fmla="*/ 551784 w 1856332"/>
                  <a:gd name="connsiteY11" fmla="*/ 168335 h 3959924"/>
                  <a:gd name="connsiteX12" fmla="*/ 720119 w 1856332"/>
                  <a:gd name="connsiteY12" fmla="*/ 0 h 3959924"/>
                  <a:gd name="connsiteX13" fmla="*/ 888454 w 1856332"/>
                  <a:gd name="connsiteY13" fmla="*/ 168335 h 3959924"/>
                  <a:gd name="connsiteX14" fmla="*/ 888454 w 1856332"/>
                  <a:gd name="connsiteY14" fmla="*/ 1210417 h 3959924"/>
                  <a:gd name="connsiteX15" fmla="*/ 968040 w 1856332"/>
                  <a:gd name="connsiteY15" fmla="*/ 1210417 h 3959924"/>
                  <a:gd name="connsiteX16" fmla="*/ 968040 w 1856332"/>
                  <a:gd name="connsiteY16" fmla="*/ 168335 h 3959924"/>
                  <a:gd name="connsiteX17" fmla="*/ 1136375 w 1856332"/>
                  <a:gd name="connsiteY17" fmla="*/ 0 h 3959924"/>
                  <a:gd name="connsiteX18" fmla="*/ 1304710 w 1856332"/>
                  <a:gd name="connsiteY18" fmla="*/ 168335 h 3959924"/>
                  <a:gd name="connsiteX19" fmla="*/ 1304710 w 1856332"/>
                  <a:gd name="connsiteY19" fmla="*/ 1210417 h 3959924"/>
                  <a:gd name="connsiteX20" fmla="*/ 1631589 w 1856332"/>
                  <a:gd name="connsiteY20" fmla="*/ 1210417 h 3959924"/>
                  <a:gd name="connsiteX21" fmla="*/ 1302251 w 1856332"/>
                  <a:gd name="connsiteY21" fmla="*/ 2536736 h 3959924"/>
                  <a:gd name="connsiteX22" fmla="*/ 1351562 w 1856332"/>
                  <a:gd name="connsiteY22" fmla="*/ 2536736 h 3959924"/>
                  <a:gd name="connsiteX23" fmla="*/ 1612568 w 1856332"/>
                  <a:gd name="connsiteY23" fmla="*/ 1852280 h 3959924"/>
                  <a:gd name="connsiteX24" fmla="*/ 1775193 w 1856332"/>
                  <a:gd name="connsiteY24" fmla="*/ 1779444 h 3959924"/>
                  <a:gd name="connsiteX25" fmla="*/ 1848029 w 1856332"/>
                  <a:gd name="connsiteY25" fmla="*/ 1942070 h 3959924"/>
                  <a:gd name="connsiteX26" fmla="*/ 1389635 w 1856332"/>
                  <a:gd name="connsiteY26" fmla="*/ 3144149 h 3959924"/>
                  <a:gd name="connsiteX27" fmla="*/ 1344732 w 1856332"/>
                  <a:gd name="connsiteY27" fmla="*/ 3176282 h 3959924"/>
                  <a:gd name="connsiteX28" fmla="*/ 1228565 w 1856332"/>
                  <a:gd name="connsiteY28" fmla="*/ 3214674 h 3959924"/>
                  <a:gd name="connsiteX29" fmla="*/ 925623 w 1856332"/>
                  <a:gd name="connsiteY29" fmla="*/ 3959924 h 3959924"/>
                  <a:gd name="connsiteX30" fmla="*/ 601623 w 1856332"/>
                  <a:gd name="connsiteY30" fmla="*/ 3635924 h 3959924"/>
                  <a:gd name="connsiteX31" fmla="*/ 925623 w 1856332"/>
                  <a:gd name="connsiteY31" fmla="*/ 3311924 h 3959924"/>
                  <a:gd name="connsiteX32" fmla="*/ 1249623 w 1856332"/>
                  <a:gd name="connsiteY32" fmla="*/ 3635924 h 3959924"/>
                  <a:gd name="connsiteX33" fmla="*/ 925623 w 1856332"/>
                  <a:gd name="connsiteY33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344732 w 1856332"/>
                  <a:gd name="connsiteY26" fmla="*/ 3176282 h 3959924"/>
                  <a:gd name="connsiteX27" fmla="*/ 1228565 w 1856332"/>
                  <a:gd name="connsiteY27" fmla="*/ 3214674 h 3959924"/>
                  <a:gd name="connsiteX28" fmla="*/ 925623 w 1856332"/>
                  <a:gd name="connsiteY28" fmla="*/ 3959924 h 3959924"/>
                  <a:gd name="connsiteX29" fmla="*/ 601623 w 1856332"/>
                  <a:gd name="connsiteY29" fmla="*/ 3635924 h 3959924"/>
                  <a:gd name="connsiteX30" fmla="*/ 925623 w 1856332"/>
                  <a:gd name="connsiteY30" fmla="*/ 3311924 h 3959924"/>
                  <a:gd name="connsiteX31" fmla="*/ 1249623 w 1856332"/>
                  <a:gd name="connsiteY31" fmla="*/ 3635924 h 3959924"/>
                  <a:gd name="connsiteX32" fmla="*/ 925623 w 1856332"/>
                  <a:gd name="connsiteY32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344732 w 1856332"/>
                  <a:gd name="connsiteY26" fmla="*/ 3176282 h 3959924"/>
                  <a:gd name="connsiteX27" fmla="*/ 1228565 w 1856332"/>
                  <a:gd name="connsiteY27" fmla="*/ 3214674 h 3959924"/>
                  <a:gd name="connsiteX28" fmla="*/ 925623 w 1856332"/>
                  <a:gd name="connsiteY28" fmla="*/ 3959924 h 3959924"/>
                  <a:gd name="connsiteX29" fmla="*/ 601623 w 1856332"/>
                  <a:gd name="connsiteY29" fmla="*/ 3635924 h 3959924"/>
                  <a:gd name="connsiteX30" fmla="*/ 925623 w 1856332"/>
                  <a:gd name="connsiteY30" fmla="*/ 3311924 h 3959924"/>
                  <a:gd name="connsiteX31" fmla="*/ 1249623 w 1856332"/>
                  <a:gd name="connsiteY31" fmla="*/ 3635924 h 3959924"/>
                  <a:gd name="connsiteX32" fmla="*/ 925623 w 1856332"/>
                  <a:gd name="connsiteY32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228565 w 1856332"/>
                  <a:gd name="connsiteY26" fmla="*/ 3214674 h 3959924"/>
                  <a:gd name="connsiteX27" fmla="*/ 925623 w 1856332"/>
                  <a:gd name="connsiteY27" fmla="*/ 3959924 h 3959924"/>
                  <a:gd name="connsiteX28" fmla="*/ 601623 w 1856332"/>
                  <a:gd name="connsiteY28" fmla="*/ 3635924 h 3959924"/>
                  <a:gd name="connsiteX29" fmla="*/ 925623 w 1856332"/>
                  <a:gd name="connsiteY29" fmla="*/ 3311924 h 3959924"/>
                  <a:gd name="connsiteX30" fmla="*/ 1249623 w 1856332"/>
                  <a:gd name="connsiteY30" fmla="*/ 3635924 h 3959924"/>
                  <a:gd name="connsiteX31" fmla="*/ 925623 w 1856332"/>
                  <a:gd name="connsiteY31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228565 w 1856332"/>
                  <a:gd name="connsiteY26" fmla="*/ 3214674 h 3959924"/>
                  <a:gd name="connsiteX27" fmla="*/ 925623 w 1856332"/>
                  <a:gd name="connsiteY27" fmla="*/ 3959924 h 3959924"/>
                  <a:gd name="connsiteX28" fmla="*/ 601623 w 1856332"/>
                  <a:gd name="connsiteY28" fmla="*/ 3635924 h 3959924"/>
                  <a:gd name="connsiteX29" fmla="*/ 925623 w 1856332"/>
                  <a:gd name="connsiteY29" fmla="*/ 3311924 h 3959924"/>
                  <a:gd name="connsiteX30" fmla="*/ 1249623 w 1856332"/>
                  <a:gd name="connsiteY30" fmla="*/ 3635924 h 3959924"/>
                  <a:gd name="connsiteX31" fmla="*/ 925623 w 1856332"/>
                  <a:gd name="connsiteY31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228565 w 1856332"/>
                  <a:gd name="connsiteY26" fmla="*/ 3214674 h 3959924"/>
                  <a:gd name="connsiteX27" fmla="*/ 925623 w 1856332"/>
                  <a:gd name="connsiteY27" fmla="*/ 3959924 h 3959924"/>
                  <a:gd name="connsiteX28" fmla="*/ 601623 w 1856332"/>
                  <a:gd name="connsiteY28" fmla="*/ 3635924 h 3959924"/>
                  <a:gd name="connsiteX29" fmla="*/ 925623 w 1856332"/>
                  <a:gd name="connsiteY29" fmla="*/ 3311924 h 3959924"/>
                  <a:gd name="connsiteX30" fmla="*/ 1249623 w 1856332"/>
                  <a:gd name="connsiteY30" fmla="*/ 3635924 h 3959924"/>
                  <a:gd name="connsiteX31" fmla="*/ 925623 w 1856332"/>
                  <a:gd name="connsiteY31" fmla="*/ 3959924 h 3959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856332" h="3959924">
                    <a:moveTo>
                      <a:pt x="1228565" y="3214674"/>
                    </a:moveTo>
                    <a:lnTo>
                      <a:pt x="622681" y="3214674"/>
                    </a:lnTo>
                    <a:cubicBezTo>
                      <a:pt x="495703" y="3202920"/>
                      <a:pt x="501057" y="3225622"/>
                      <a:pt x="466697" y="3144149"/>
                    </a:cubicBezTo>
                    <a:lnTo>
                      <a:pt x="8303" y="1942070"/>
                    </a:lnTo>
                    <a:cubicBezTo>
                      <a:pt x="-16491" y="1877049"/>
                      <a:pt x="16118" y="1804239"/>
                      <a:pt x="81139" y="1779444"/>
                    </a:cubicBezTo>
                    <a:cubicBezTo>
                      <a:pt x="146160" y="1754650"/>
                      <a:pt x="218970" y="1787259"/>
                      <a:pt x="243764" y="1852280"/>
                    </a:cubicBezTo>
                    <a:lnTo>
                      <a:pt x="504770" y="2536736"/>
                    </a:lnTo>
                    <a:lnTo>
                      <a:pt x="555637" y="2536736"/>
                    </a:lnTo>
                    <a:lnTo>
                      <a:pt x="226299" y="1210417"/>
                    </a:lnTo>
                    <a:lnTo>
                      <a:pt x="551784" y="1210417"/>
                    </a:lnTo>
                    <a:lnTo>
                      <a:pt x="551784" y="168335"/>
                    </a:lnTo>
                    <a:cubicBezTo>
                      <a:pt x="551784" y="75366"/>
                      <a:pt x="627150" y="0"/>
                      <a:pt x="720119" y="0"/>
                    </a:cubicBezTo>
                    <a:cubicBezTo>
                      <a:pt x="813088" y="0"/>
                      <a:pt x="888454" y="75366"/>
                      <a:pt x="888454" y="168335"/>
                    </a:cubicBezTo>
                    <a:lnTo>
                      <a:pt x="888454" y="1210417"/>
                    </a:lnTo>
                    <a:lnTo>
                      <a:pt x="968040" y="1210417"/>
                    </a:lnTo>
                    <a:lnTo>
                      <a:pt x="968040" y="168335"/>
                    </a:lnTo>
                    <a:cubicBezTo>
                      <a:pt x="968040" y="75366"/>
                      <a:pt x="1043406" y="0"/>
                      <a:pt x="1136375" y="0"/>
                    </a:cubicBezTo>
                    <a:cubicBezTo>
                      <a:pt x="1229344" y="0"/>
                      <a:pt x="1304710" y="75366"/>
                      <a:pt x="1304710" y="168335"/>
                    </a:cubicBezTo>
                    <a:lnTo>
                      <a:pt x="1304710" y="1210417"/>
                    </a:lnTo>
                    <a:lnTo>
                      <a:pt x="1631589" y="1210417"/>
                    </a:lnTo>
                    <a:lnTo>
                      <a:pt x="1302251" y="2536736"/>
                    </a:lnTo>
                    <a:lnTo>
                      <a:pt x="1351562" y="2536736"/>
                    </a:lnTo>
                    <a:lnTo>
                      <a:pt x="1612568" y="1852280"/>
                    </a:lnTo>
                    <a:cubicBezTo>
                      <a:pt x="1637362" y="1787259"/>
                      <a:pt x="1710172" y="1754650"/>
                      <a:pt x="1775193" y="1779444"/>
                    </a:cubicBezTo>
                    <a:cubicBezTo>
                      <a:pt x="1840214" y="1804239"/>
                      <a:pt x="1872823" y="1877049"/>
                      <a:pt x="1848029" y="1942070"/>
                    </a:cubicBezTo>
                    <a:lnTo>
                      <a:pt x="1389635" y="3144149"/>
                    </a:lnTo>
                    <a:cubicBezTo>
                      <a:pt x="1348984" y="3225622"/>
                      <a:pt x="1356391" y="3202920"/>
                      <a:pt x="1228565" y="3214674"/>
                    </a:cubicBezTo>
                    <a:close/>
                    <a:moveTo>
                      <a:pt x="925623" y="3959924"/>
                    </a:moveTo>
                    <a:cubicBezTo>
                      <a:pt x="746683" y="3959924"/>
                      <a:pt x="601623" y="3814864"/>
                      <a:pt x="601623" y="3635924"/>
                    </a:cubicBezTo>
                    <a:cubicBezTo>
                      <a:pt x="601623" y="3456984"/>
                      <a:pt x="746683" y="3311924"/>
                      <a:pt x="925623" y="3311924"/>
                    </a:cubicBezTo>
                    <a:cubicBezTo>
                      <a:pt x="1104563" y="3311924"/>
                      <a:pt x="1249623" y="3456984"/>
                      <a:pt x="1249623" y="3635924"/>
                    </a:cubicBezTo>
                    <a:cubicBezTo>
                      <a:pt x="1249623" y="3814864"/>
                      <a:pt x="1104563" y="3959924"/>
                      <a:pt x="925623" y="3959924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endParaRPr lang="ko-KR" altLang="en-US" sz="270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40" name="Round Same Side Corner Rectangle 20">
                <a:extLst>
                  <a:ext uri="{FF2B5EF4-FFF2-40B4-BE49-F238E27FC236}">
                    <a16:creationId xmlns:a16="http://schemas.microsoft.com/office/drawing/2014/main" id="{0DD95CB4-7ABF-4661-BA0E-BD65BF2FAA65}"/>
                  </a:ext>
                </a:extLst>
              </p:cNvPr>
              <p:cNvSpPr/>
              <p:nvPr/>
            </p:nvSpPr>
            <p:spPr>
              <a:xfrm rot="10800000">
                <a:off x="2059254" y="4562456"/>
                <a:ext cx="302987" cy="646331"/>
              </a:xfrm>
              <a:custGeom>
                <a:avLst/>
                <a:gdLst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521281 w 1856332"/>
                  <a:gd name="connsiteY2" fmla="*/ 3174669 h 3959924"/>
                  <a:gd name="connsiteX3" fmla="*/ 466697 w 1856332"/>
                  <a:gd name="connsiteY3" fmla="*/ 3144149 h 3959924"/>
                  <a:gd name="connsiteX4" fmla="*/ 8303 w 1856332"/>
                  <a:gd name="connsiteY4" fmla="*/ 1942070 h 3959924"/>
                  <a:gd name="connsiteX5" fmla="*/ 81139 w 1856332"/>
                  <a:gd name="connsiteY5" fmla="*/ 1779444 h 3959924"/>
                  <a:gd name="connsiteX6" fmla="*/ 243764 w 1856332"/>
                  <a:gd name="connsiteY6" fmla="*/ 1852280 h 3959924"/>
                  <a:gd name="connsiteX7" fmla="*/ 504770 w 1856332"/>
                  <a:gd name="connsiteY7" fmla="*/ 2536736 h 3959924"/>
                  <a:gd name="connsiteX8" fmla="*/ 555637 w 1856332"/>
                  <a:gd name="connsiteY8" fmla="*/ 2536736 h 3959924"/>
                  <a:gd name="connsiteX9" fmla="*/ 226299 w 1856332"/>
                  <a:gd name="connsiteY9" fmla="*/ 1210417 h 3959924"/>
                  <a:gd name="connsiteX10" fmla="*/ 551784 w 1856332"/>
                  <a:gd name="connsiteY10" fmla="*/ 1210417 h 3959924"/>
                  <a:gd name="connsiteX11" fmla="*/ 551784 w 1856332"/>
                  <a:gd name="connsiteY11" fmla="*/ 168335 h 3959924"/>
                  <a:gd name="connsiteX12" fmla="*/ 720119 w 1856332"/>
                  <a:gd name="connsiteY12" fmla="*/ 0 h 3959924"/>
                  <a:gd name="connsiteX13" fmla="*/ 888454 w 1856332"/>
                  <a:gd name="connsiteY13" fmla="*/ 168335 h 3959924"/>
                  <a:gd name="connsiteX14" fmla="*/ 888454 w 1856332"/>
                  <a:gd name="connsiteY14" fmla="*/ 1210417 h 3959924"/>
                  <a:gd name="connsiteX15" fmla="*/ 968040 w 1856332"/>
                  <a:gd name="connsiteY15" fmla="*/ 1210417 h 3959924"/>
                  <a:gd name="connsiteX16" fmla="*/ 968040 w 1856332"/>
                  <a:gd name="connsiteY16" fmla="*/ 168335 h 3959924"/>
                  <a:gd name="connsiteX17" fmla="*/ 1136375 w 1856332"/>
                  <a:gd name="connsiteY17" fmla="*/ 0 h 3959924"/>
                  <a:gd name="connsiteX18" fmla="*/ 1304710 w 1856332"/>
                  <a:gd name="connsiteY18" fmla="*/ 168335 h 3959924"/>
                  <a:gd name="connsiteX19" fmla="*/ 1304710 w 1856332"/>
                  <a:gd name="connsiteY19" fmla="*/ 1210417 h 3959924"/>
                  <a:gd name="connsiteX20" fmla="*/ 1631589 w 1856332"/>
                  <a:gd name="connsiteY20" fmla="*/ 1210417 h 3959924"/>
                  <a:gd name="connsiteX21" fmla="*/ 1302251 w 1856332"/>
                  <a:gd name="connsiteY21" fmla="*/ 2536736 h 3959924"/>
                  <a:gd name="connsiteX22" fmla="*/ 1351562 w 1856332"/>
                  <a:gd name="connsiteY22" fmla="*/ 2536736 h 3959924"/>
                  <a:gd name="connsiteX23" fmla="*/ 1612568 w 1856332"/>
                  <a:gd name="connsiteY23" fmla="*/ 1852280 h 3959924"/>
                  <a:gd name="connsiteX24" fmla="*/ 1775193 w 1856332"/>
                  <a:gd name="connsiteY24" fmla="*/ 1779444 h 3959924"/>
                  <a:gd name="connsiteX25" fmla="*/ 1848029 w 1856332"/>
                  <a:gd name="connsiteY25" fmla="*/ 1942070 h 3959924"/>
                  <a:gd name="connsiteX26" fmla="*/ 1389635 w 1856332"/>
                  <a:gd name="connsiteY26" fmla="*/ 3144149 h 3959924"/>
                  <a:gd name="connsiteX27" fmla="*/ 1344732 w 1856332"/>
                  <a:gd name="connsiteY27" fmla="*/ 3176282 h 3959924"/>
                  <a:gd name="connsiteX28" fmla="*/ 1228565 w 1856332"/>
                  <a:gd name="connsiteY28" fmla="*/ 3214674 h 3959924"/>
                  <a:gd name="connsiteX29" fmla="*/ 925623 w 1856332"/>
                  <a:gd name="connsiteY29" fmla="*/ 3959924 h 3959924"/>
                  <a:gd name="connsiteX30" fmla="*/ 601623 w 1856332"/>
                  <a:gd name="connsiteY30" fmla="*/ 3635924 h 3959924"/>
                  <a:gd name="connsiteX31" fmla="*/ 925623 w 1856332"/>
                  <a:gd name="connsiteY31" fmla="*/ 3311924 h 3959924"/>
                  <a:gd name="connsiteX32" fmla="*/ 1249623 w 1856332"/>
                  <a:gd name="connsiteY32" fmla="*/ 3635924 h 3959924"/>
                  <a:gd name="connsiteX33" fmla="*/ 925623 w 1856332"/>
                  <a:gd name="connsiteY33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344732 w 1856332"/>
                  <a:gd name="connsiteY26" fmla="*/ 3176282 h 3959924"/>
                  <a:gd name="connsiteX27" fmla="*/ 1228565 w 1856332"/>
                  <a:gd name="connsiteY27" fmla="*/ 3214674 h 3959924"/>
                  <a:gd name="connsiteX28" fmla="*/ 925623 w 1856332"/>
                  <a:gd name="connsiteY28" fmla="*/ 3959924 h 3959924"/>
                  <a:gd name="connsiteX29" fmla="*/ 601623 w 1856332"/>
                  <a:gd name="connsiteY29" fmla="*/ 3635924 h 3959924"/>
                  <a:gd name="connsiteX30" fmla="*/ 925623 w 1856332"/>
                  <a:gd name="connsiteY30" fmla="*/ 3311924 h 3959924"/>
                  <a:gd name="connsiteX31" fmla="*/ 1249623 w 1856332"/>
                  <a:gd name="connsiteY31" fmla="*/ 3635924 h 3959924"/>
                  <a:gd name="connsiteX32" fmla="*/ 925623 w 1856332"/>
                  <a:gd name="connsiteY32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344732 w 1856332"/>
                  <a:gd name="connsiteY26" fmla="*/ 3176282 h 3959924"/>
                  <a:gd name="connsiteX27" fmla="*/ 1228565 w 1856332"/>
                  <a:gd name="connsiteY27" fmla="*/ 3214674 h 3959924"/>
                  <a:gd name="connsiteX28" fmla="*/ 925623 w 1856332"/>
                  <a:gd name="connsiteY28" fmla="*/ 3959924 h 3959924"/>
                  <a:gd name="connsiteX29" fmla="*/ 601623 w 1856332"/>
                  <a:gd name="connsiteY29" fmla="*/ 3635924 h 3959924"/>
                  <a:gd name="connsiteX30" fmla="*/ 925623 w 1856332"/>
                  <a:gd name="connsiteY30" fmla="*/ 3311924 h 3959924"/>
                  <a:gd name="connsiteX31" fmla="*/ 1249623 w 1856332"/>
                  <a:gd name="connsiteY31" fmla="*/ 3635924 h 3959924"/>
                  <a:gd name="connsiteX32" fmla="*/ 925623 w 1856332"/>
                  <a:gd name="connsiteY32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228565 w 1856332"/>
                  <a:gd name="connsiteY26" fmla="*/ 3214674 h 3959924"/>
                  <a:gd name="connsiteX27" fmla="*/ 925623 w 1856332"/>
                  <a:gd name="connsiteY27" fmla="*/ 3959924 h 3959924"/>
                  <a:gd name="connsiteX28" fmla="*/ 601623 w 1856332"/>
                  <a:gd name="connsiteY28" fmla="*/ 3635924 h 3959924"/>
                  <a:gd name="connsiteX29" fmla="*/ 925623 w 1856332"/>
                  <a:gd name="connsiteY29" fmla="*/ 3311924 h 3959924"/>
                  <a:gd name="connsiteX30" fmla="*/ 1249623 w 1856332"/>
                  <a:gd name="connsiteY30" fmla="*/ 3635924 h 3959924"/>
                  <a:gd name="connsiteX31" fmla="*/ 925623 w 1856332"/>
                  <a:gd name="connsiteY31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228565 w 1856332"/>
                  <a:gd name="connsiteY26" fmla="*/ 3214674 h 3959924"/>
                  <a:gd name="connsiteX27" fmla="*/ 925623 w 1856332"/>
                  <a:gd name="connsiteY27" fmla="*/ 3959924 h 3959924"/>
                  <a:gd name="connsiteX28" fmla="*/ 601623 w 1856332"/>
                  <a:gd name="connsiteY28" fmla="*/ 3635924 h 3959924"/>
                  <a:gd name="connsiteX29" fmla="*/ 925623 w 1856332"/>
                  <a:gd name="connsiteY29" fmla="*/ 3311924 h 3959924"/>
                  <a:gd name="connsiteX30" fmla="*/ 1249623 w 1856332"/>
                  <a:gd name="connsiteY30" fmla="*/ 3635924 h 3959924"/>
                  <a:gd name="connsiteX31" fmla="*/ 925623 w 1856332"/>
                  <a:gd name="connsiteY31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228565 w 1856332"/>
                  <a:gd name="connsiteY26" fmla="*/ 3214674 h 3959924"/>
                  <a:gd name="connsiteX27" fmla="*/ 925623 w 1856332"/>
                  <a:gd name="connsiteY27" fmla="*/ 3959924 h 3959924"/>
                  <a:gd name="connsiteX28" fmla="*/ 601623 w 1856332"/>
                  <a:gd name="connsiteY28" fmla="*/ 3635924 h 3959924"/>
                  <a:gd name="connsiteX29" fmla="*/ 925623 w 1856332"/>
                  <a:gd name="connsiteY29" fmla="*/ 3311924 h 3959924"/>
                  <a:gd name="connsiteX30" fmla="*/ 1249623 w 1856332"/>
                  <a:gd name="connsiteY30" fmla="*/ 3635924 h 3959924"/>
                  <a:gd name="connsiteX31" fmla="*/ 925623 w 1856332"/>
                  <a:gd name="connsiteY31" fmla="*/ 3959924 h 3959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856332" h="3959924">
                    <a:moveTo>
                      <a:pt x="1228565" y="3214674"/>
                    </a:moveTo>
                    <a:lnTo>
                      <a:pt x="622681" y="3214674"/>
                    </a:lnTo>
                    <a:cubicBezTo>
                      <a:pt x="495703" y="3202920"/>
                      <a:pt x="501057" y="3225622"/>
                      <a:pt x="466697" y="3144149"/>
                    </a:cubicBezTo>
                    <a:lnTo>
                      <a:pt x="8303" y="1942070"/>
                    </a:lnTo>
                    <a:cubicBezTo>
                      <a:pt x="-16491" y="1877049"/>
                      <a:pt x="16118" y="1804239"/>
                      <a:pt x="81139" y="1779444"/>
                    </a:cubicBezTo>
                    <a:cubicBezTo>
                      <a:pt x="146160" y="1754650"/>
                      <a:pt x="218970" y="1787259"/>
                      <a:pt x="243764" y="1852280"/>
                    </a:cubicBezTo>
                    <a:lnTo>
                      <a:pt x="504770" y="2536736"/>
                    </a:lnTo>
                    <a:lnTo>
                      <a:pt x="555637" y="2536736"/>
                    </a:lnTo>
                    <a:lnTo>
                      <a:pt x="226299" y="1210417"/>
                    </a:lnTo>
                    <a:lnTo>
                      <a:pt x="551784" y="1210417"/>
                    </a:lnTo>
                    <a:lnTo>
                      <a:pt x="551784" y="168335"/>
                    </a:lnTo>
                    <a:cubicBezTo>
                      <a:pt x="551784" y="75366"/>
                      <a:pt x="627150" y="0"/>
                      <a:pt x="720119" y="0"/>
                    </a:cubicBezTo>
                    <a:cubicBezTo>
                      <a:pt x="813088" y="0"/>
                      <a:pt x="888454" y="75366"/>
                      <a:pt x="888454" y="168335"/>
                    </a:cubicBezTo>
                    <a:lnTo>
                      <a:pt x="888454" y="1210417"/>
                    </a:lnTo>
                    <a:lnTo>
                      <a:pt x="968040" y="1210417"/>
                    </a:lnTo>
                    <a:lnTo>
                      <a:pt x="968040" y="168335"/>
                    </a:lnTo>
                    <a:cubicBezTo>
                      <a:pt x="968040" y="75366"/>
                      <a:pt x="1043406" y="0"/>
                      <a:pt x="1136375" y="0"/>
                    </a:cubicBezTo>
                    <a:cubicBezTo>
                      <a:pt x="1229344" y="0"/>
                      <a:pt x="1304710" y="75366"/>
                      <a:pt x="1304710" y="168335"/>
                    </a:cubicBezTo>
                    <a:lnTo>
                      <a:pt x="1304710" y="1210417"/>
                    </a:lnTo>
                    <a:lnTo>
                      <a:pt x="1631589" y="1210417"/>
                    </a:lnTo>
                    <a:lnTo>
                      <a:pt x="1302251" y="2536736"/>
                    </a:lnTo>
                    <a:lnTo>
                      <a:pt x="1351562" y="2536736"/>
                    </a:lnTo>
                    <a:lnTo>
                      <a:pt x="1612568" y="1852280"/>
                    </a:lnTo>
                    <a:cubicBezTo>
                      <a:pt x="1637362" y="1787259"/>
                      <a:pt x="1710172" y="1754650"/>
                      <a:pt x="1775193" y="1779444"/>
                    </a:cubicBezTo>
                    <a:cubicBezTo>
                      <a:pt x="1840214" y="1804239"/>
                      <a:pt x="1872823" y="1877049"/>
                      <a:pt x="1848029" y="1942070"/>
                    </a:cubicBezTo>
                    <a:lnTo>
                      <a:pt x="1389635" y="3144149"/>
                    </a:lnTo>
                    <a:cubicBezTo>
                      <a:pt x="1348984" y="3225622"/>
                      <a:pt x="1356391" y="3202920"/>
                      <a:pt x="1228565" y="3214674"/>
                    </a:cubicBezTo>
                    <a:close/>
                    <a:moveTo>
                      <a:pt x="925623" y="3959924"/>
                    </a:moveTo>
                    <a:cubicBezTo>
                      <a:pt x="746683" y="3959924"/>
                      <a:pt x="601623" y="3814864"/>
                      <a:pt x="601623" y="3635924"/>
                    </a:cubicBezTo>
                    <a:cubicBezTo>
                      <a:pt x="601623" y="3456984"/>
                      <a:pt x="746683" y="3311924"/>
                      <a:pt x="925623" y="3311924"/>
                    </a:cubicBezTo>
                    <a:cubicBezTo>
                      <a:pt x="1104563" y="3311924"/>
                      <a:pt x="1249623" y="3456984"/>
                      <a:pt x="1249623" y="3635924"/>
                    </a:cubicBezTo>
                    <a:cubicBezTo>
                      <a:pt x="1249623" y="3814864"/>
                      <a:pt x="1104563" y="3959924"/>
                      <a:pt x="925623" y="3959924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endParaRPr lang="ko-KR" altLang="en-US" sz="270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41" name="Round Same Side Corner Rectangle 20">
                <a:extLst>
                  <a:ext uri="{FF2B5EF4-FFF2-40B4-BE49-F238E27FC236}">
                    <a16:creationId xmlns:a16="http://schemas.microsoft.com/office/drawing/2014/main" id="{31F1B07F-AD0E-4817-9BC3-A888DE13A8D9}"/>
                  </a:ext>
                </a:extLst>
              </p:cNvPr>
              <p:cNvSpPr/>
              <p:nvPr/>
            </p:nvSpPr>
            <p:spPr>
              <a:xfrm rot="10800000">
                <a:off x="2459795" y="4562456"/>
                <a:ext cx="302987" cy="646331"/>
              </a:xfrm>
              <a:custGeom>
                <a:avLst/>
                <a:gdLst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521281 w 1856332"/>
                  <a:gd name="connsiteY2" fmla="*/ 3174669 h 3959924"/>
                  <a:gd name="connsiteX3" fmla="*/ 466697 w 1856332"/>
                  <a:gd name="connsiteY3" fmla="*/ 3144149 h 3959924"/>
                  <a:gd name="connsiteX4" fmla="*/ 8303 w 1856332"/>
                  <a:gd name="connsiteY4" fmla="*/ 1942070 h 3959924"/>
                  <a:gd name="connsiteX5" fmla="*/ 81139 w 1856332"/>
                  <a:gd name="connsiteY5" fmla="*/ 1779444 h 3959924"/>
                  <a:gd name="connsiteX6" fmla="*/ 243764 w 1856332"/>
                  <a:gd name="connsiteY6" fmla="*/ 1852280 h 3959924"/>
                  <a:gd name="connsiteX7" fmla="*/ 504770 w 1856332"/>
                  <a:gd name="connsiteY7" fmla="*/ 2536736 h 3959924"/>
                  <a:gd name="connsiteX8" fmla="*/ 555637 w 1856332"/>
                  <a:gd name="connsiteY8" fmla="*/ 2536736 h 3959924"/>
                  <a:gd name="connsiteX9" fmla="*/ 226299 w 1856332"/>
                  <a:gd name="connsiteY9" fmla="*/ 1210417 h 3959924"/>
                  <a:gd name="connsiteX10" fmla="*/ 551784 w 1856332"/>
                  <a:gd name="connsiteY10" fmla="*/ 1210417 h 3959924"/>
                  <a:gd name="connsiteX11" fmla="*/ 551784 w 1856332"/>
                  <a:gd name="connsiteY11" fmla="*/ 168335 h 3959924"/>
                  <a:gd name="connsiteX12" fmla="*/ 720119 w 1856332"/>
                  <a:gd name="connsiteY12" fmla="*/ 0 h 3959924"/>
                  <a:gd name="connsiteX13" fmla="*/ 888454 w 1856332"/>
                  <a:gd name="connsiteY13" fmla="*/ 168335 h 3959924"/>
                  <a:gd name="connsiteX14" fmla="*/ 888454 w 1856332"/>
                  <a:gd name="connsiteY14" fmla="*/ 1210417 h 3959924"/>
                  <a:gd name="connsiteX15" fmla="*/ 968040 w 1856332"/>
                  <a:gd name="connsiteY15" fmla="*/ 1210417 h 3959924"/>
                  <a:gd name="connsiteX16" fmla="*/ 968040 w 1856332"/>
                  <a:gd name="connsiteY16" fmla="*/ 168335 h 3959924"/>
                  <a:gd name="connsiteX17" fmla="*/ 1136375 w 1856332"/>
                  <a:gd name="connsiteY17" fmla="*/ 0 h 3959924"/>
                  <a:gd name="connsiteX18" fmla="*/ 1304710 w 1856332"/>
                  <a:gd name="connsiteY18" fmla="*/ 168335 h 3959924"/>
                  <a:gd name="connsiteX19" fmla="*/ 1304710 w 1856332"/>
                  <a:gd name="connsiteY19" fmla="*/ 1210417 h 3959924"/>
                  <a:gd name="connsiteX20" fmla="*/ 1631589 w 1856332"/>
                  <a:gd name="connsiteY20" fmla="*/ 1210417 h 3959924"/>
                  <a:gd name="connsiteX21" fmla="*/ 1302251 w 1856332"/>
                  <a:gd name="connsiteY21" fmla="*/ 2536736 h 3959924"/>
                  <a:gd name="connsiteX22" fmla="*/ 1351562 w 1856332"/>
                  <a:gd name="connsiteY22" fmla="*/ 2536736 h 3959924"/>
                  <a:gd name="connsiteX23" fmla="*/ 1612568 w 1856332"/>
                  <a:gd name="connsiteY23" fmla="*/ 1852280 h 3959924"/>
                  <a:gd name="connsiteX24" fmla="*/ 1775193 w 1856332"/>
                  <a:gd name="connsiteY24" fmla="*/ 1779444 h 3959924"/>
                  <a:gd name="connsiteX25" fmla="*/ 1848029 w 1856332"/>
                  <a:gd name="connsiteY25" fmla="*/ 1942070 h 3959924"/>
                  <a:gd name="connsiteX26" fmla="*/ 1389635 w 1856332"/>
                  <a:gd name="connsiteY26" fmla="*/ 3144149 h 3959924"/>
                  <a:gd name="connsiteX27" fmla="*/ 1344732 w 1856332"/>
                  <a:gd name="connsiteY27" fmla="*/ 3176282 h 3959924"/>
                  <a:gd name="connsiteX28" fmla="*/ 1228565 w 1856332"/>
                  <a:gd name="connsiteY28" fmla="*/ 3214674 h 3959924"/>
                  <a:gd name="connsiteX29" fmla="*/ 925623 w 1856332"/>
                  <a:gd name="connsiteY29" fmla="*/ 3959924 h 3959924"/>
                  <a:gd name="connsiteX30" fmla="*/ 601623 w 1856332"/>
                  <a:gd name="connsiteY30" fmla="*/ 3635924 h 3959924"/>
                  <a:gd name="connsiteX31" fmla="*/ 925623 w 1856332"/>
                  <a:gd name="connsiteY31" fmla="*/ 3311924 h 3959924"/>
                  <a:gd name="connsiteX32" fmla="*/ 1249623 w 1856332"/>
                  <a:gd name="connsiteY32" fmla="*/ 3635924 h 3959924"/>
                  <a:gd name="connsiteX33" fmla="*/ 925623 w 1856332"/>
                  <a:gd name="connsiteY33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344732 w 1856332"/>
                  <a:gd name="connsiteY26" fmla="*/ 3176282 h 3959924"/>
                  <a:gd name="connsiteX27" fmla="*/ 1228565 w 1856332"/>
                  <a:gd name="connsiteY27" fmla="*/ 3214674 h 3959924"/>
                  <a:gd name="connsiteX28" fmla="*/ 925623 w 1856332"/>
                  <a:gd name="connsiteY28" fmla="*/ 3959924 h 3959924"/>
                  <a:gd name="connsiteX29" fmla="*/ 601623 w 1856332"/>
                  <a:gd name="connsiteY29" fmla="*/ 3635924 h 3959924"/>
                  <a:gd name="connsiteX30" fmla="*/ 925623 w 1856332"/>
                  <a:gd name="connsiteY30" fmla="*/ 3311924 h 3959924"/>
                  <a:gd name="connsiteX31" fmla="*/ 1249623 w 1856332"/>
                  <a:gd name="connsiteY31" fmla="*/ 3635924 h 3959924"/>
                  <a:gd name="connsiteX32" fmla="*/ 925623 w 1856332"/>
                  <a:gd name="connsiteY32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344732 w 1856332"/>
                  <a:gd name="connsiteY26" fmla="*/ 3176282 h 3959924"/>
                  <a:gd name="connsiteX27" fmla="*/ 1228565 w 1856332"/>
                  <a:gd name="connsiteY27" fmla="*/ 3214674 h 3959924"/>
                  <a:gd name="connsiteX28" fmla="*/ 925623 w 1856332"/>
                  <a:gd name="connsiteY28" fmla="*/ 3959924 h 3959924"/>
                  <a:gd name="connsiteX29" fmla="*/ 601623 w 1856332"/>
                  <a:gd name="connsiteY29" fmla="*/ 3635924 h 3959924"/>
                  <a:gd name="connsiteX30" fmla="*/ 925623 w 1856332"/>
                  <a:gd name="connsiteY30" fmla="*/ 3311924 h 3959924"/>
                  <a:gd name="connsiteX31" fmla="*/ 1249623 w 1856332"/>
                  <a:gd name="connsiteY31" fmla="*/ 3635924 h 3959924"/>
                  <a:gd name="connsiteX32" fmla="*/ 925623 w 1856332"/>
                  <a:gd name="connsiteY32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228565 w 1856332"/>
                  <a:gd name="connsiteY26" fmla="*/ 3214674 h 3959924"/>
                  <a:gd name="connsiteX27" fmla="*/ 925623 w 1856332"/>
                  <a:gd name="connsiteY27" fmla="*/ 3959924 h 3959924"/>
                  <a:gd name="connsiteX28" fmla="*/ 601623 w 1856332"/>
                  <a:gd name="connsiteY28" fmla="*/ 3635924 h 3959924"/>
                  <a:gd name="connsiteX29" fmla="*/ 925623 w 1856332"/>
                  <a:gd name="connsiteY29" fmla="*/ 3311924 h 3959924"/>
                  <a:gd name="connsiteX30" fmla="*/ 1249623 w 1856332"/>
                  <a:gd name="connsiteY30" fmla="*/ 3635924 h 3959924"/>
                  <a:gd name="connsiteX31" fmla="*/ 925623 w 1856332"/>
                  <a:gd name="connsiteY31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228565 w 1856332"/>
                  <a:gd name="connsiteY26" fmla="*/ 3214674 h 3959924"/>
                  <a:gd name="connsiteX27" fmla="*/ 925623 w 1856332"/>
                  <a:gd name="connsiteY27" fmla="*/ 3959924 h 3959924"/>
                  <a:gd name="connsiteX28" fmla="*/ 601623 w 1856332"/>
                  <a:gd name="connsiteY28" fmla="*/ 3635924 h 3959924"/>
                  <a:gd name="connsiteX29" fmla="*/ 925623 w 1856332"/>
                  <a:gd name="connsiteY29" fmla="*/ 3311924 h 3959924"/>
                  <a:gd name="connsiteX30" fmla="*/ 1249623 w 1856332"/>
                  <a:gd name="connsiteY30" fmla="*/ 3635924 h 3959924"/>
                  <a:gd name="connsiteX31" fmla="*/ 925623 w 1856332"/>
                  <a:gd name="connsiteY31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228565 w 1856332"/>
                  <a:gd name="connsiteY26" fmla="*/ 3214674 h 3959924"/>
                  <a:gd name="connsiteX27" fmla="*/ 925623 w 1856332"/>
                  <a:gd name="connsiteY27" fmla="*/ 3959924 h 3959924"/>
                  <a:gd name="connsiteX28" fmla="*/ 601623 w 1856332"/>
                  <a:gd name="connsiteY28" fmla="*/ 3635924 h 3959924"/>
                  <a:gd name="connsiteX29" fmla="*/ 925623 w 1856332"/>
                  <a:gd name="connsiteY29" fmla="*/ 3311924 h 3959924"/>
                  <a:gd name="connsiteX30" fmla="*/ 1249623 w 1856332"/>
                  <a:gd name="connsiteY30" fmla="*/ 3635924 h 3959924"/>
                  <a:gd name="connsiteX31" fmla="*/ 925623 w 1856332"/>
                  <a:gd name="connsiteY31" fmla="*/ 3959924 h 3959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856332" h="3959924">
                    <a:moveTo>
                      <a:pt x="1228565" y="3214674"/>
                    </a:moveTo>
                    <a:lnTo>
                      <a:pt x="622681" y="3214674"/>
                    </a:lnTo>
                    <a:cubicBezTo>
                      <a:pt x="495703" y="3202920"/>
                      <a:pt x="501057" y="3225622"/>
                      <a:pt x="466697" y="3144149"/>
                    </a:cubicBezTo>
                    <a:lnTo>
                      <a:pt x="8303" y="1942070"/>
                    </a:lnTo>
                    <a:cubicBezTo>
                      <a:pt x="-16491" y="1877049"/>
                      <a:pt x="16118" y="1804239"/>
                      <a:pt x="81139" y="1779444"/>
                    </a:cubicBezTo>
                    <a:cubicBezTo>
                      <a:pt x="146160" y="1754650"/>
                      <a:pt x="218970" y="1787259"/>
                      <a:pt x="243764" y="1852280"/>
                    </a:cubicBezTo>
                    <a:lnTo>
                      <a:pt x="504770" y="2536736"/>
                    </a:lnTo>
                    <a:lnTo>
                      <a:pt x="555637" y="2536736"/>
                    </a:lnTo>
                    <a:lnTo>
                      <a:pt x="226299" y="1210417"/>
                    </a:lnTo>
                    <a:lnTo>
                      <a:pt x="551784" y="1210417"/>
                    </a:lnTo>
                    <a:lnTo>
                      <a:pt x="551784" y="168335"/>
                    </a:lnTo>
                    <a:cubicBezTo>
                      <a:pt x="551784" y="75366"/>
                      <a:pt x="627150" y="0"/>
                      <a:pt x="720119" y="0"/>
                    </a:cubicBezTo>
                    <a:cubicBezTo>
                      <a:pt x="813088" y="0"/>
                      <a:pt x="888454" y="75366"/>
                      <a:pt x="888454" y="168335"/>
                    </a:cubicBezTo>
                    <a:lnTo>
                      <a:pt x="888454" y="1210417"/>
                    </a:lnTo>
                    <a:lnTo>
                      <a:pt x="968040" y="1210417"/>
                    </a:lnTo>
                    <a:lnTo>
                      <a:pt x="968040" y="168335"/>
                    </a:lnTo>
                    <a:cubicBezTo>
                      <a:pt x="968040" y="75366"/>
                      <a:pt x="1043406" y="0"/>
                      <a:pt x="1136375" y="0"/>
                    </a:cubicBezTo>
                    <a:cubicBezTo>
                      <a:pt x="1229344" y="0"/>
                      <a:pt x="1304710" y="75366"/>
                      <a:pt x="1304710" y="168335"/>
                    </a:cubicBezTo>
                    <a:lnTo>
                      <a:pt x="1304710" y="1210417"/>
                    </a:lnTo>
                    <a:lnTo>
                      <a:pt x="1631589" y="1210417"/>
                    </a:lnTo>
                    <a:lnTo>
                      <a:pt x="1302251" y="2536736"/>
                    </a:lnTo>
                    <a:lnTo>
                      <a:pt x="1351562" y="2536736"/>
                    </a:lnTo>
                    <a:lnTo>
                      <a:pt x="1612568" y="1852280"/>
                    </a:lnTo>
                    <a:cubicBezTo>
                      <a:pt x="1637362" y="1787259"/>
                      <a:pt x="1710172" y="1754650"/>
                      <a:pt x="1775193" y="1779444"/>
                    </a:cubicBezTo>
                    <a:cubicBezTo>
                      <a:pt x="1840214" y="1804239"/>
                      <a:pt x="1872823" y="1877049"/>
                      <a:pt x="1848029" y="1942070"/>
                    </a:cubicBezTo>
                    <a:lnTo>
                      <a:pt x="1389635" y="3144149"/>
                    </a:lnTo>
                    <a:cubicBezTo>
                      <a:pt x="1348984" y="3225622"/>
                      <a:pt x="1356391" y="3202920"/>
                      <a:pt x="1228565" y="3214674"/>
                    </a:cubicBezTo>
                    <a:close/>
                    <a:moveTo>
                      <a:pt x="925623" y="3959924"/>
                    </a:moveTo>
                    <a:cubicBezTo>
                      <a:pt x="746683" y="3959924"/>
                      <a:pt x="601623" y="3814864"/>
                      <a:pt x="601623" y="3635924"/>
                    </a:cubicBezTo>
                    <a:cubicBezTo>
                      <a:pt x="601623" y="3456984"/>
                      <a:pt x="746683" y="3311924"/>
                      <a:pt x="925623" y="3311924"/>
                    </a:cubicBezTo>
                    <a:cubicBezTo>
                      <a:pt x="1104563" y="3311924"/>
                      <a:pt x="1249623" y="3456984"/>
                      <a:pt x="1249623" y="3635924"/>
                    </a:cubicBezTo>
                    <a:cubicBezTo>
                      <a:pt x="1249623" y="3814864"/>
                      <a:pt x="1104563" y="3959924"/>
                      <a:pt x="925623" y="3959924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endParaRPr lang="ko-KR" altLang="en-US" sz="270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42" name="Round Same Side Corner Rectangle 20">
                <a:extLst>
                  <a:ext uri="{FF2B5EF4-FFF2-40B4-BE49-F238E27FC236}">
                    <a16:creationId xmlns:a16="http://schemas.microsoft.com/office/drawing/2014/main" id="{B387D2A2-2CEF-4EA3-9B5F-D0F519F5884D}"/>
                  </a:ext>
                </a:extLst>
              </p:cNvPr>
              <p:cNvSpPr/>
              <p:nvPr/>
            </p:nvSpPr>
            <p:spPr>
              <a:xfrm rot="10800000">
                <a:off x="2860336" y="4562456"/>
                <a:ext cx="302987" cy="646331"/>
              </a:xfrm>
              <a:custGeom>
                <a:avLst/>
                <a:gdLst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521281 w 1856332"/>
                  <a:gd name="connsiteY2" fmla="*/ 3174669 h 3959924"/>
                  <a:gd name="connsiteX3" fmla="*/ 466697 w 1856332"/>
                  <a:gd name="connsiteY3" fmla="*/ 3144149 h 3959924"/>
                  <a:gd name="connsiteX4" fmla="*/ 8303 w 1856332"/>
                  <a:gd name="connsiteY4" fmla="*/ 1942070 h 3959924"/>
                  <a:gd name="connsiteX5" fmla="*/ 81139 w 1856332"/>
                  <a:gd name="connsiteY5" fmla="*/ 1779444 h 3959924"/>
                  <a:gd name="connsiteX6" fmla="*/ 243764 w 1856332"/>
                  <a:gd name="connsiteY6" fmla="*/ 1852280 h 3959924"/>
                  <a:gd name="connsiteX7" fmla="*/ 504770 w 1856332"/>
                  <a:gd name="connsiteY7" fmla="*/ 2536736 h 3959924"/>
                  <a:gd name="connsiteX8" fmla="*/ 555637 w 1856332"/>
                  <a:gd name="connsiteY8" fmla="*/ 2536736 h 3959924"/>
                  <a:gd name="connsiteX9" fmla="*/ 226299 w 1856332"/>
                  <a:gd name="connsiteY9" fmla="*/ 1210417 h 3959924"/>
                  <a:gd name="connsiteX10" fmla="*/ 551784 w 1856332"/>
                  <a:gd name="connsiteY10" fmla="*/ 1210417 h 3959924"/>
                  <a:gd name="connsiteX11" fmla="*/ 551784 w 1856332"/>
                  <a:gd name="connsiteY11" fmla="*/ 168335 h 3959924"/>
                  <a:gd name="connsiteX12" fmla="*/ 720119 w 1856332"/>
                  <a:gd name="connsiteY12" fmla="*/ 0 h 3959924"/>
                  <a:gd name="connsiteX13" fmla="*/ 888454 w 1856332"/>
                  <a:gd name="connsiteY13" fmla="*/ 168335 h 3959924"/>
                  <a:gd name="connsiteX14" fmla="*/ 888454 w 1856332"/>
                  <a:gd name="connsiteY14" fmla="*/ 1210417 h 3959924"/>
                  <a:gd name="connsiteX15" fmla="*/ 968040 w 1856332"/>
                  <a:gd name="connsiteY15" fmla="*/ 1210417 h 3959924"/>
                  <a:gd name="connsiteX16" fmla="*/ 968040 w 1856332"/>
                  <a:gd name="connsiteY16" fmla="*/ 168335 h 3959924"/>
                  <a:gd name="connsiteX17" fmla="*/ 1136375 w 1856332"/>
                  <a:gd name="connsiteY17" fmla="*/ 0 h 3959924"/>
                  <a:gd name="connsiteX18" fmla="*/ 1304710 w 1856332"/>
                  <a:gd name="connsiteY18" fmla="*/ 168335 h 3959924"/>
                  <a:gd name="connsiteX19" fmla="*/ 1304710 w 1856332"/>
                  <a:gd name="connsiteY19" fmla="*/ 1210417 h 3959924"/>
                  <a:gd name="connsiteX20" fmla="*/ 1631589 w 1856332"/>
                  <a:gd name="connsiteY20" fmla="*/ 1210417 h 3959924"/>
                  <a:gd name="connsiteX21" fmla="*/ 1302251 w 1856332"/>
                  <a:gd name="connsiteY21" fmla="*/ 2536736 h 3959924"/>
                  <a:gd name="connsiteX22" fmla="*/ 1351562 w 1856332"/>
                  <a:gd name="connsiteY22" fmla="*/ 2536736 h 3959924"/>
                  <a:gd name="connsiteX23" fmla="*/ 1612568 w 1856332"/>
                  <a:gd name="connsiteY23" fmla="*/ 1852280 h 3959924"/>
                  <a:gd name="connsiteX24" fmla="*/ 1775193 w 1856332"/>
                  <a:gd name="connsiteY24" fmla="*/ 1779444 h 3959924"/>
                  <a:gd name="connsiteX25" fmla="*/ 1848029 w 1856332"/>
                  <a:gd name="connsiteY25" fmla="*/ 1942070 h 3959924"/>
                  <a:gd name="connsiteX26" fmla="*/ 1389635 w 1856332"/>
                  <a:gd name="connsiteY26" fmla="*/ 3144149 h 3959924"/>
                  <a:gd name="connsiteX27" fmla="*/ 1344732 w 1856332"/>
                  <a:gd name="connsiteY27" fmla="*/ 3176282 h 3959924"/>
                  <a:gd name="connsiteX28" fmla="*/ 1228565 w 1856332"/>
                  <a:gd name="connsiteY28" fmla="*/ 3214674 h 3959924"/>
                  <a:gd name="connsiteX29" fmla="*/ 925623 w 1856332"/>
                  <a:gd name="connsiteY29" fmla="*/ 3959924 h 3959924"/>
                  <a:gd name="connsiteX30" fmla="*/ 601623 w 1856332"/>
                  <a:gd name="connsiteY30" fmla="*/ 3635924 h 3959924"/>
                  <a:gd name="connsiteX31" fmla="*/ 925623 w 1856332"/>
                  <a:gd name="connsiteY31" fmla="*/ 3311924 h 3959924"/>
                  <a:gd name="connsiteX32" fmla="*/ 1249623 w 1856332"/>
                  <a:gd name="connsiteY32" fmla="*/ 3635924 h 3959924"/>
                  <a:gd name="connsiteX33" fmla="*/ 925623 w 1856332"/>
                  <a:gd name="connsiteY33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344732 w 1856332"/>
                  <a:gd name="connsiteY26" fmla="*/ 3176282 h 3959924"/>
                  <a:gd name="connsiteX27" fmla="*/ 1228565 w 1856332"/>
                  <a:gd name="connsiteY27" fmla="*/ 3214674 h 3959924"/>
                  <a:gd name="connsiteX28" fmla="*/ 925623 w 1856332"/>
                  <a:gd name="connsiteY28" fmla="*/ 3959924 h 3959924"/>
                  <a:gd name="connsiteX29" fmla="*/ 601623 w 1856332"/>
                  <a:gd name="connsiteY29" fmla="*/ 3635924 h 3959924"/>
                  <a:gd name="connsiteX30" fmla="*/ 925623 w 1856332"/>
                  <a:gd name="connsiteY30" fmla="*/ 3311924 h 3959924"/>
                  <a:gd name="connsiteX31" fmla="*/ 1249623 w 1856332"/>
                  <a:gd name="connsiteY31" fmla="*/ 3635924 h 3959924"/>
                  <a:gd name="connsiteX32" fmla="*/ 925623 w 1856332"/>
                  <a:gd name="connsiteY32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344732 w 1856332"/>
                  <a:gd name="connsiteY26" fmla="*/ 3176282 h 3959924"/>
                  <a:gd name="connsiteX27" fmla="*/ 1228565 w 1856332"/>
                  <a:gd name="connsiteY27" fmla="*/ 3214674 h 3959924"/>
                  <a:gd name="connsiteX28" fmla="*/ 925623 w 1856332"/>
                  <a:gd name="connsiteY28" fmla="*/ 3959924 h 3959924"/>
                  <a:gd name="connsiteX29" fmla="*/ 601623 w 1856332"/>
                  <a:gd name="connsiteY29" fmla="*/ 3635924 h 3959924"/>
                  <a:gd name="connsiteX30" fmla="*/ 925623 w 1856332"/>
                  <a:gd name="connsiteY30" fmla="*/ 3311924 h 3959924"/>
                  <a:gd name="connsiteX31" fmla="*/ 1249623 w 1856332"/>
                  <a:gd name="connsiteY31" fmla="*/ 3635924 h 3959924"/>
                  <a:gd name="connsiteX32" fmla="*/ 925623 w 1856332"/>
                  <a:gd name="connsiteY32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228565 w 1856332"/>
                  <a:gd name="connsiteY26" fmla="*/ 3214674 h 3959924"/>
                  <a:gd name="connsiteX27" fmla="*/ 925623 w 1856332"/>
                  <a:gd name="connsiteY27" fmla="*/ 3959924 h 3959924"/>
                  <a:gd name="connsiteX28" fmla="*/ 601623 w 1856332"/>
                  <a:gd name="connsiteY28" fmla="*/ 3635924 h 3959924"/>
                  <a:gd name="connsiteX29" fmla="*/ 925623 w 1856332"/>
                  <a:gd name="connsiteY29" fmla="*/ 3311924 h 3959924"/>
                  <a:gd name="connsiteX30" fmla="*/ 1249623 w 1856332"/>
                  <a:gd name="connsiteY30" fmla="*/ 3635924 h 3959924"/>
                  <a:gd name="connsiteX31" fmla="*/ 925623 w 1856332"/>
                  <a:gd name="connsiteY31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228565 w 1856332"/>
                  <a:gd name="connsiteY26" fmla="*/ 3214674 h 3959924"/>
                  <a:gd name="connsiteX27" fmla="*/ 925623 w 1856332"/>
                  <a:gd name="connsiteY27" fmla="*/ 3959924 h 3959924"/>
                  <a:gd name="connsiteX28" fmla="*/ 601623 w 1856332"/>
                  <a:gd name="connsiteY28" fmla="*/ 3635924 h 3959924"/>
                  <a:gd name="connsiteX29" fmla="*/ 925623 w 1856332"/>
                  <a:gd name="connsiteY29" fmla="*/ 3311924 h 3959924"/>
                  <a:gd name="connsiteX30" fmla="*/ 1249623 w 1856332"/>
                  <a:gd name="connsiteY30" fmla="*/ 3635924 h 3959924"/>
                  <a:gd name="connsiteX31" fmla="*/ 925623 w 1856332"/>
                  <a:gd name="connsiteY31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228565 w 1856332"/>
                  <a:gd name="connsiteY26" fmla="*/ 3214674 h 3959924"/>
                  <a:gd name="connsiteX27" fmla="*/ 925623 w 1856332"/>
                  <a:gd name="connsiteY27" fmla="*/ 3959924 h 3959924"/>
                  <a:gd name="connsiteX28" fmla="*/ 601623 w 1856332"/>
                  <a:gd name="connsiteY28" fmla="*/ 3635924 h 3959924"/>
                  <a:gd name="connsiteX29" fmla="*/ 925623 w 1856332"/>
                  <a:gd name="connsiteY29" fmla="*/ 3311924 h 3959924"/>
                  <a:gd name="connsiteX30" fmla="*/ 1249623 w 1856332"/>
                  <a:gd name="connsiteY30" fmla="*/ 3635924 h 3959924"/>
                  <a:gd name="connsiteX31" fmla="*/ 925623 w 1856332"/>
                  <a:gd name="connsiteY31" fmla="*/ 3959924 h 3959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856332" h="3959924">
                    <a:moveTo>
                      <a:pt x="1228565" y="3214674"/>
                    </a:moveTo>
                    <a:lnTo>
                      <a:pt x="622681" y="3214674"/>
                    </a:lnTo>
                    <a:cubicBezTo>
                      <a:pt x="495703" y="3202920"/>
                      <a:pt x="501057" y="3225622"/>
                      <a:pt x="466697" y="3144149"/>
                    </a:cubicBezTo>
                    <a:lnTo>
                      <a:pt x="8303" y="1942070"/>
                    </a:lnTo>
                    <a:cubicBezTo>
                      <a:pt x="-16491" y="1877049"/>
                      <a:pt x="16118" y="1804239"/>
                      <a:pt x="81139" y="1779444"/>
                    </a:cubicBezTo>
                    <a:cubicBezTo>
                      <a:pt x="146160" y="1754650"/>
                      <a:pt x="218970" y="1787259"/>
                      <a:pt x="243764" y="1852280"/>
                    </a:cubicBezTo>
                    <a:lnTo>
                      <a:pt x="504770" y="2536736"/>
                    </a:lnTo>
                    <a:lnTo>
                      <a:pt x="555637" y="2536736"/>
                    </a:lnTo>
                    <a:lnTo>
                      <a:pt x="226299" y="1210417"/>
                    </a:lnTo>
                    <a:lnTo>
                      <a:pt x="551784" y="1210417"/>
                    </a:lnTo>
                    <a:lnTo>
                      <a:pt x="551784" y="168335"/>
                    </a:lnTo>
                    <a:cubicBezTo>
                      <a:pt x="551784" y="75366"/>
                      <a:pt x="627150" y="0"/>
                      <a:pt x="720119" y="0"/>
                    </a:cubicBezTo>
                    <a:cubicBezTo>
                      <a:pt x="813088" y="0"/>
                      <a:pt x="888454" y="75366"/>
                      <a:pt x="888454" y="168335"/>
                    </a:cubicBezTo>
                    <a:lnTo>
                      <a:pt x="888454" y="1210417"/>
                    </a:lnTo>
                    <a:lnTo>
                      <a:pt x="968040" y="1210417"/>
                    </a:lnTo>
                    <a:lnTo>
                      <a:pt x="968040" y="168335"/>
                    </a:lnTo>
                    <a:cubicBezTo>
                      <a:pt x="968040" y="75366"/>
                      <a:pt x="1043406" y="0"/>
                      <a:pt x="1136375" y="0"/>
                    </a:cubicBezTo>
                    <a:cubicBezTo>
                      <a:pt x="1229344" y="0"/>
                      <a:pt x="1304710" y="75366"/>
                      <a:pt x="1304710" y="168335"/>
                    </a:cubicBezTo>
                    <a:lnTo>
                      <a:pt x="1304710" y="1210417"/>
                    </a:lnTo>
                    <a:lnTo>
                      <a:pt x="1631589" y="1210417"/>
                    </a:lnTo>
                    <a:lnTo>
                      <a:pt x="1302251" y="2536736"/>
                    </a:lnTo>
                    <a:lnTo>
                      <a:pt x="1351562" y="2536736"/>
                    </a:lnTo>
                    <a:lnTo>
                      <a:pt x="1612568" y="1852280"/>
                    </a:lnTo>
                    <a:cubicBezTo>
                      <a:pt x="1637362" y="1787259"/>
                      <a:pt x="1710172" y="1754650"/>
                      <a:pt x="1775193" y="1779444"/>
                    </a:cubicBezTo>
                    <a:cubicBezTo>
                      <a:pt x="1840214" y="1804239"/>
                      <a:pt x="1872823" y="1877049"/>
                      <a:pt x="1848029" y="1942070"/>
                    </a:cubicBezTo>
                    <a:lnTo>
                      <a:pt x="1389635" y="3144149"/>
                    </a:lnTo>
                    <a:cubicBezTo>
                      <a:pt x="1348984" y="3225622"/>
                      <a:pt x="1356391" y="3202920"/>
                      <a:pt x="1228565" y="3214674"/>
                    </a:cubicBezTo>
                    <a:close/>
                    <a:moveTo>
                      <a:pt x="925623" y="3959924"/>
                    </a:moveTo>
                    <a:cubicBezTo>
                      <a:pt x="746683" y="3959924"/>
                      <a:pt x="601623" y="3814864"/>
                      <a:pt x="601623" y="3635924"/>
                    </a:cubicBezTo>
                    <a:cubicBezTo>
                      <a:pt x="601623" y="3456984"/>
                      <a:pt x="746683" y="3311924"/>
                      <a:pt x="925623" y="3311924"/>
                    </a:cubicBezTo>
                    <a:cubicBezTo>
                      <a:pt x="1104563" y="3311924"/>
                      <a:pt x="1249623" y="3456984"/>
                      <a:pt x="1249623" y="3635924"/>
                    </a:cubicBezTo>
                    <a:cubicBezTo>
                      <a:pt x="1249623" y="3814864"/>
                      <a:pt x="1104563" y="3959924"/>
                      <a:pt x="925623" y="3959924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endParaRPr lang="ko-KR" altLang="en-US" sz="270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43" name="Round Same Side Corner Rectangle 20">
                <a:extLst>
                  <a:ext uri="{FF2B5EF4-FFF2-40B4-BE49-F238E27FC236}">
                    <a16:creationId xmlns:a16="http://schemas.microsoft.com/office/drawing/2014/main" id="{7AEE96EF-BCAA-469C-B252-7DCC7551355F}"/>
                  </a:ext>
                </a:extLst>
              </p:cNvPr>
              <p:cNvSpPr/>
              <p:nvPr/>
            </p:nvSpPr>
            <p:spPr>
              <a:xfrm rot="10800000">
                <a:off x="3260877" y="4562456"/>
                <a:ext cx="302987" cy="646331"/>
              </a:xfrm>
              <a:custGeom>
                <a:avLst/>
                <a:gdLst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521281 w 1856332"/>
                  <a:gd name="connsiteY2" fmla="*/ 3174669 h 3959924"/>
                  <a:gd name="connsiteX3" fmla="*/ 466697 w 1856332"/>
                  <a:gd name="connsiteY3" fmla="*/ 3144149 h 3959924"/>
                  <a:gd name="connsiteX4" fmla="*/ 8303 w 1856332"/>
                  <a:gd name="connsiteY4" fmla="*/ 1942070 h 3959924"/>
                  <a:gd name="connsiteX5" fmla="*/ 81139 w 1856332"/>
                  <a:gd name="connsiteY5" fmla="*/ 1779444 h 3959924"/>
                  <a:gd name="connsiteX6" fmla="*/ 243764 w 1856332"/>
                  <a:gd name="connsiteY6" fmla="*/ 1852280 h 3959924"/>
                  <a:gd name="connsiteX7" fmla="*/ 504770 w 1856332"/>
                  <a:gd name="connsiteY7" fmla="*/ 2536736 h 3959924"/>
                  <a:gd name="connsiteX8" fmla="*/ 555637 w 1856332"/>
                  <a:gd name="connsiteY8" fmla="*/ 2536736 h 3959924"/>
                  <a:gd name="connsiteX9" fmla="*/ 226299 w 1856332"/>
                  <a:gd name="connsiteY9" fmla="*/ 1210417 h 3959924"/>
                  <a:gd name="connsiteX10" fmla="*/ 551784 w 1856332"/>
                  <a:gd name="connsiteY10" fmla="*/ 1210417 h 3959924"/>
                  <a:gd name="connsiteX11" fmla="*/ 551784 w 1856332"/>
                  <a:gd name="connsiteY11" fmla="*/ 168335 h 3959924"/>
                  <a:gd name="connsiteX12" fmla="*/ 720119 w 1856332"/>
                  <a:gd name="connsiteY12" fmla="*/ 0 h 3959924"/>
                  <a:gd name="connsiteX13" fmla="*/ 888454 w 1856332"/>
                  <a:gd name="connsiteY13" fmla="*/ 168335 h 3959924"/>
                  <a:gd name="connsiteX14" fmla="*/ 888454 w 1856332"/>
                  <a:gd name="connsiteY14" fmla="*/ 1210417 h 3959924"/>
                  <a:gd name="connsiteX15" fmla="*/ 968040 w 1856332"/>
                  <a:gd name="connsiteY15" fmla="*/ 1210417 h 3959924"/>
                  <a:gd name="connsiteX16" fmla="*/ 968040 w 1856332"/>
                  <a:gd name="connsiteY16" fmla="*/ 168335 h 3959924"/>
                  <a:gd name="connsiteX17" fmla="*/ 1136375 w 1856332"/>
                  <a:gd name="connsiteY17" fmla="*/ 0 h 3959924"/>
                  <a:gd name="connsiteX18" fmla="*/ 1304710 w 1856332"/>
                  <a:gd name="connsiteY18" fmla="*/ 168335 h 3959924"/>
                  <a:gd name="connsiteX19" fmla="*/ 1304710 w 1856332"/>
                  <a:gd name="connsiteY19" fmla="*/ 1210417 h 3959924"/>
                  <a:gd name="connsiteX20" fmla="*/ 1631589 w 1856332"/>
                  <a:gd name="connsiteY20" fmla="*/ 1210417 h 3959924"/>
                  <a:gd name="connsiteX21" fmla="*/ 1302251 w 1856332"/>
                  <a:gd name="connsiteY21" fmla="*/ 2536736 h 3959924"/>
                  <a:gd name="connsiteX22" fmla="*/ 1351562 w 1856332"/>
                  <a:gd name="connsiteY22" fmla="*/ 2536736 h 3959924"/>
                  <a:gd name="connsiteX23" fmla="*/ 1612568 w 1856332"/>
                  <a:gd name="connsiteY23" fmla="*/ 1852280 h 3959924"/>
                  <a:gd name="connsiteX24" fmla="*/ 1775193 w 1856332"/>
                  <a:gd name="connsiteY24" fmla="*/ 1779444 h 3959924"/>
                  <a:gd name="connsiteX25" fmla="*/ 1848029 w 1856332"/>
                  <a:gd name="connsiteY25" fmla="*/ 1942070 h 3959924"/>
                  <a:gd name="connsiteX26" fmla="*/ 1389635 w 1856332"/>
                  <a:gd name="connsiteY26" fmla="*/ 3144149 h 3959924"/>
                  <a:gd name="connsiteX27" fmla="*/ 1344732 w 1856332"/>
                  <a:gd name="connsiteY27" fmla="*/ 3176282 h 3959924"/>
                  <a:gd name="connsiteX28" fmla="*/ 1228565 w 1856332"/>
                  <a:gd name="connsiteY28" fmla="*/ 3214674 h 3959924"/>
                  <a:gd name="connsiteX29" fmla="*/ 925623 w 1856332"/>
                  <a:gd name="connsiteY29" fmla="*/ 3959924 h 3959924"/>
                  <a:gd name="connsiteX30" fmla="*/ 601623 w 1856332"/>
                  <a:gd name="connsiteY30" fmla="*/ 3635924 h 3959924"/>
                  <a:gd name="connsiteX31" fmla="*/ 925623 w 1856332"/>
                  <a:gd name="connsiteY31" fmla="*/ 3311924 h 3959924"/>
                  <a:gd name="connsiteX32" fmla="*/ 1249623 w 1856332"/>
                  <a:gd name="connsiteY32" fmla="*/ 3635924 h 3959924"/>
                  <a:gd name="connsiteX33" fmla="*/ 925623 w 1856332"/>
                  <a:gd name="connsiteY33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344732 w 1856332"/>
                  <a:gd name="connsiteY26" fmla="*/ 3176282 h 3959924"/>
                  <a:gd name="connsiteX27" fmla="*/ 1228565 w 1856332"/>
                  <a:gd name="connsiteY27" fmla="*/ 3214674 h 3959924"/>
                  <a:gd name="connsiteX28" fmla="*/ 925623 w 1856332"/>
                  <a:gd name="connsiteY28" fmla="*/ 3959924 h 3959924"/>
                  <a:gd name="connsiteX29" fmla="*/ 601623 w 1856332"/>
                  <a:gd name="connsiteY29" fmla="*/ 3635924 h 3959924"/>
                  <a:gd name="connsiteX30" fmla="*/ 925623 w 1856332"/>
                  <a:gd name="connsiteY30" fmla="*/ 3311924 h 3959924"/>
                  <a:gd name="connsiteX31" fmla="*/ 1249623 w 1856332"/>
                  <a:gd name="connsiteY31" fmla="*/ 3635924 h 3959924"/>
                  <a:gd name="connsiteX32" fmla="*/ 925623 w 1856332"/>
                  <a:gd name="connsiteY32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344732 w 1856332"/>
                  <a:gd name="connsiteY26" fmla="*/ 3176282 h 3959924"/>
                  <a:gd name="connsiteX27" fmla="*/ 1228565 w 1856332"/>
                  <a:gd name="connsiteY27" fmla="*/ 3214674 h 3959924"/>
                  <a:gd name="connsiteX28" fmla="*/ 925623 w 1856332"/>
                  <a:gd name="connsiteY28" fmla="*/ 3959924 h 3959924"/>
                  <a:gd name="connsiteX29" fmla="*/ 601623 w 1856332"/>
                  <a:gd name="connsiteY29" fmla="*/ 3635924 h 3959924"/>
                  <a:gd name="connsiteX30" fmla="*/ 925623 w 1856332"/>
                  <a:gd name="connsiteY30" fmla="*/ 3311924 h 3959924"/>
                  <a:gd name="connsiteX31" fmla="*/ 1249623 w 1856332"/>
                  <a:gd name="connsiteY31" fmla="*/ 3635924 h 3959924"/>
                  <a:gd name="connsiteX32" fmla="*/ 925623 w 1856332"/>
                  <a:gd name="connsiteY32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228565 w 1856332"/>
                  <a:gd name="connsiteY26" fmla="*/ 3214674 h 3959924"/>
                  <a:gd name="connsiteX27" fmla="*/ 925623 w 1856332"/>
                  <a:gd name="connsiteY27" fmla="*/ 3959924 h 3959924"/>
                  <a:gd name="connsiteX28" fmla="*/ 601623 w 1856332"/>
                  <a:gd name="connsiteY28" fmla="*/ 3635924 h 3959924"/>
                  <a:gd name="connsiteX29" fmla="*/ 925623 w 1856332"/>
                  <a:gd name="connsiteY29" fmla="*/ 3311924 h 3959924"/>
                  <a:gd name="connsiteX30" fmla="*/ 1249623 w 1856332"/>
                  <a:gd name="connsiteY30" fmla="*/ 3635924 h 3959924"/>
                  <a:gd name="connsiteX31" fmla="*/ 925623 w 1856332"/>
                  <a:gd name="connsiteY31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228565 w 1856332"/>
                  <a:gd name="connsiteY26" fmla="*/ 3214674 h 3959924"/>
                  <a:gd name="connsiteX27" fmla="*/ 925623 w 1856332"/>
                  <a:gd name="connsiteY27" fmla="*/ 3959924 h 3959924"/>
                  <a:gd name="connsiteX28" fmla="*/ 601623 w 1856332"/>
                  <a:gd name="connsiteY28" fmla="*/ 3635924 h 3959924"/>
                  <a:gd name="connsiteX29" fmla="*/ 925623 w 1856332"/>
                  <a:gd name="connsiteY29" fmla="*/ 3311924 h 3959924"/>
                  <a:gd name="connsiteX30" fmla="*/ 1249623 w 1856332"/>
                  <a:gd name="connsiteY30" fmla="*/ 3635924 h 3959924"/>
                  <a:gd name="connsiteX31" fmla="*/ 925623 w 1856332"/>
                  <a:gd name="connsiteY31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228565 w 1856332"/>
                  <a:gd name="connsiteY26" fmla="*/ 3214674 h 3959924"/>
                  <a:gd name="connsiteX27" fmla="*/ 925623 w 1856332"/>
                  <a:gd name="connsiteY27" fmla="*/ 3959924 h 3959924"/>
                  <a:gd name="connsiteX28" fmla="*/ 601623 w 1856332"/>
                  <a:gd name="connsiteY28" fmla="*/ 3635924 h 3959924"/>
                  <a:gd name="connsiteX29" fmla="*/ 925623 w 1856332"/>
                  <a:gd name="connsiteY29" fmla="*/ 3311924 h 3959924"/>
                  <a:gd name="connsiteX30" fmla="*/ 1249623 w 1856332"/>
                  <a:gd name="connsiteY30" fmla="*/ 3635924 h 3959924"/>
                  <a:gd name="connsiteX31" fmla="*/ 925623 w 1856332"/>
                  <a:gd name="connsiteY31" fmla="*/ 3959924 h 3959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856332" h="3959924">
                    <a:moveTo>
                      <a:pt x="1228565" y="3214674"/>
                    </a:moveTo>
                    <a:lnTo>
                      <a:pt x="622681" y="3214674"/>
                    </a:lnTo>
                    <a:cubicBezTo>
                      <a:pt x="495703" y="3202920"/>
                      <a:pt x="501057" y="3225622"/>
                      <a:pt x="466697" y="3144149"/>
                    </a:cubicBezTo>
                    <a:lnTo>
                      <a:pt x="8303" y="1942070"/>
                    </a:lnTo>
                    <a:cubicBezTo>
                      <a:pt x="-16491" y="1877049"/>
                      <a:pt x="16118" y="1804239"/>
                      <a:pt x="81139" y="1779444"/>
                    </a:cubicBezTo>
                    <a:cubicBezTo>
                      <a:pt x="146160" y="1754650"/>
                      <a:pt x="218970" y="1787259"/>
                      <a:pt x="243764" y="1852280"/>
                    </a:cubicBezTo>
                    <a:lnTo>
                      <a:pt x="504770" y="2536736"/>
                    </a:lnTo>
                    <a:lnTo>
                      <a:pt x="555637" y="2536736"/>
                    </a:lnTo>
                    <a:lnTo>
                      <a:pt x="226299" y="1210417"/>
                    </a:lnTo>
                    <a:lnTo>
                      <a:pt x="551784" y="1210417"/>
                    </a:lnTo>
                    <a:lnTo>
                      <a:pt x="551784" y="168335"/>
                    </a:lnTo>
                    <a:cubicBezTo>
                      <a:pt x="551784" y="75366"/>
                      <a:pt x="627150" y="0"/>
                      <a:pt x="720119" y="0"/>
                    </a:cubicBezTo>
                    <a:cubicBezTo>
                      <a:pt x="813088" y="0"/>
                      <a:pt x="888454" y="75366"/>
                      <a:pt x="888454" y="168335"/>
                    </a:cubicBezTo>
                    <a:lnTo>
                      <a:pt x="888454" y="1210417"/>
                    </a:lnTo>
                    <a:lnTo>
                      <a:pt x="968040" y="1210417"/>
                    </a:lnTo>
                    <a:lnTo>
                      <a:pt x="968040" y="168335"/>
                    </a:lnTo>
                    <a:cubicBezTo>
                      <a:pt x="968040" y="75366"/>
                      <a:pt x="1043406" y="0"/>
                      <a:pt x="1136375" y="0"/>
                    </a:cubicBezTo>
                    <a:cubicBezTo>
                      <a:pt x="1229344" y="0"/>
                      <a:pt x="1304710" y="75366"/>
                      <a:pt x="1304710" y="168335"/>
                    </a:cubicBezTo>
                    <a:lnTo>
                      <a:pt x="1304710" y="1210417"/>
                    </a:lnTo>
                    <a:lnTo>
                      <a:pt x="1631589" y="1210417"/>
                    </a:lnTo>
                    <a:lnTo>
                      <a:pt x="1302251" y="2536736"/>
                    </a:lnTo>
                    <a:lnTo>
                      <a:pt x="1351562" y="2536736"/>
                    </a:lnTo>
                    <a:lnTo>
                      <a:pt x="1612568" y="1852280"/>
                    </a:lnTo>
                    <a:cubicBezTo>
                      <a:pt x="1637362" y="1787259"/>
                      <a:pt x="1710172" y="1754650"/>
                      <a:pt x="1775193" y="1779444"/>
                    </a:cubicBezTo>
                    <a:cubicBezTo>
                      <a:pt x="1840214" y="1804239"/>
                      <a:pt x="1872823" y="1877049"/>
                      <a:pt x="1848029" y="1942070"/>
                    </a:cubicBezTo>
                    <a:lnTo>
                      <a:pt x="1389635" y="3144149"/>
                    </a:lnTo>
                    <a:cubicBezTo>
                      <a:pt x="1348984" y="3225622"/>
                      <a:pt x="1356391" y="3202920"/>
                      <a:pt x="1228565" y="3214674"/>
                    </a:cubicBezTo>
                    <a:close/>
                    <a:moveTo>
                      <a:pt x="925623" y="3959924"/>
                    </a:moveTo>
                    <a:cubicBezTo>
                      <a:pt x="746683" y="3959924"/>
                      <a:pt x="601623" y="3814864"/>
                      <a:pt x="601623" y="3635924"/>
                    </a:cubicBezTo>
                    <a:cubicBezTo>
                      <a:pt x="601623" y="3456984"/>
                      <a:pt x="746683" y="3311924"/>
                      <a:pt x="925623" y="3311924"/>
                    </a:cubicBezTo>
                    <a:cubicBezTo>
                      <a:pt x="1104563" y="3311924"/>
                      <a:pt x="1249623" y="3456984"/>
                      <a:pt x="1249623" y="3635924"/>
                    </a:cubicBezTo>
                    <a:cubicBezTo>
                      <a:pt x="1249623" y="3814864"/>
                      <a:pt x="1104563" y="3959924"/>
                      <a:pt x="925623" y="395992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endParaRPr lang="ko-KR" altLang="en-US" sz="270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44" name="Round Same Side Corner Rectangle 20">
                <a:extLst>
                  <a:ext uri="{FF2B5EF4-FFF2-40B4-BE49-F238E27FC236}">
                    <a16:creationId xmlns:a16="http://schemas.microsoft.com/office/drawing/2014/main" id="{6F99D6DE-1388-4C43-946D-86CE9F34B1DA}"/>
                  </a:ext>
                </a:extLst>
              </p:cNvPr>
              <p:cNvSpPr/>
              <p:nvPr/>
            </p:nvSpPr>
            <p:spPr>
              <a:xfrm rot="10800000">
                <a:off x="3661418" y="4562456"/>
                <a:ext cx="302987" cy="646331"/>
              </a:xfrm>
              <a:custGeom>
                <a:avLst/>
                <a:gdLst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521281 w 1856332"/>
                  <a:gd name="connsiteY2" fmla="*/ 3174669 h 3959924"/>
                  <a:gd name="connsiteX3" fmla="*/ 466697 w 1856332"/>
                  <a:gd name="connsiteY3" fmla="*/ 3144149 h 3959924"/>
                  <a:gd name="connsiteX4" fmla="*/ 8303 w 1856332"/>
                  <a:gd name="connsiteY4" fmla="*/ 1942070 h 3959924"/>
                  <a:gd name="connsiteX5" fmla="*/ 81139 w 1856332"/>
                  <a:gd name="connsiteY5" fmla="*/ 1779444 h 3959924"/>
                  <a:gd name="connsiteX6" fmla="*/ 243764 w 1856332"/>
                  <a:gd name="connsiteY6" fmla="*/ 1852280 h 3959924"/>
                  <a:gd name="connsiteX7" fmla="*/ 504770 w 1856332"/>
                  <a:gd name="connsiteY7" fmla="*/ 2536736 h 3959924"/>
                  <a:gd name="connsiteX8" fmla="*/ 555637 w 1856332"/>
                  <a:gd name="connsiteY8" fmla="*/ 2536736 h 3959924"/>
                  <a:gd name="connsiteX9" fmla="*/ 226299 w 1856332"/>
                  <a:gd name="connsiteY9" fmla="*/ 1210417 h 3959924"/>
                  <a:gd name="connsiteX10" fmla="*/ 551784 w 1856332"/>
                  <a:gd name="connsiteY10" fmla="*/ 1210417 h 3959924"/>
                  <a:gd name="connsiteX11" fmla="*/ 551784 w 1856332"/>
                  <a:gd name="connsiteY11" fmla="*/ 168335 h 3959924"/>
                  <a:gd name="connsiteX12" fmla="*/ 720119 w 1856332"/>
                  <a:gd name="connsiteY12" fmla="*/ 0 h 3959924"/>
                  <a:gd name="connsiteX13" fmla="*/ 888454 w 1856332"/>
                  <a:gd name="connsiteY13" fmla="*/ 168335 h 3959924"/>
                  <a:gd name="connsiteX14" fmla="*/ 888454 w 1856332"/>
                  <a:gd name="connsiteY14" fmla="*/ 1210417 h 3959924"/>
                  <a:gd name="connsiteX15" fmla="*/ 968040 w 1856332"/>
                  <a:gd name="connsiteY15" fmla="*/ 1210417 h 3959924"/>
                  <a:gd name="connsiteX16" fmla="*/ 968040 w 1856332"/>
                  <a:gd name="connsiteY16" fmla="*/ 168335 h 3959924"/>
                  <a:gd name="connsiteX17" fmla="*/ 1136375 w 1856332"/>
                  <a:gd name="connsiteY17" fmla="*/ 0 h 3959924"/>
                  <a:gd name="connsiteX18" fmla="*/ 1304710 w 1856332"/>
                  <a:gd name="connsiteY18" fmla="*/ 168335 h 3959924"/>
                  <a:gd name="connsiteX19" fmla="*/ 1304710 w 1856332"/>
                  <a:gd name="connsiteY19" fmla="*/ 1210417 h 3959924"/>
                  <a:gd name="connsiteX20" fmla="*/ 1631589 w 1856332"/>
                  <a:gd name="connsiteY20" fmla="*/ 1210417 h 3959924"/>
                  <a:gd name="connsiteX21" fmla="*/ 1302251 w 1856332"/>
                  <a:gd name="connsiteY21" fmla="*/ 2536736 h 3959924"/>
                  <a:gd name="connsiteX22" fmla="*/ 1351562 w 1856332"/>
                  <a:gd name="connsiteY22" fmla="*/ 2536736 h 3959924"/>
                  <a:gd name="connsiteX23" fmla="*/ 1612568 w 1856332"/>
                  <a:gd name="connsiteY23" fmla="*/ 1852280 h 3959924"/>
                  <a:gd name="connsiteX24" fmla="*/ 1775193 w 1856332"/>
                  <a:gd name="connsiteY24" fmla="*/ 1779444 h 3959924"/>
                  <a:gd name="connsiteX25" fmla="*/ 1848029 w 1856332"/>
                  <a:gd name="connsiteY25" fmla="*/ 1942070 h 3959924"/>
                  <a:gd name="connsiteX26" fmla="*/ 1389635 w 1856332"/>
                  <a:gd name="connsiteY26" fmla="*/ 3144149 h 3959924"/>
                  <a:gd name="connsiteX27" fmla="*/ 1344732 w 1856332"/>
                  <a:gd name="connsiteY27" fmla="*/ 3176282 h 3959924"/>
                  <a:gd name="connsiteX28" fmla="*/ 1228565 w 1856332"/>
                  <a:gd name="connsiteY28" fmla="*/ 3214674 h 3959924"/>
                  <a:gd name="connsiteX29" fmla="*/ 925623 w 1856332"/>
                  <a:gd name="connsiteY29" fmla="*/ 3959924 h 3959924"/>
                  <a:gd name="connsiteX30" fmla="*/ 601623 w 1856332"/>
                  <a:gd name="connsiteY30" fmla="*/ 3635924 h 3959924"/>
                  <a:gd name="connsiteX31" fmla="*/ 925623 w 1856332"/>
                  <a:gd name="connsiteY31" fmla="*/ 3311924 h 3959924"/>
                  <a:gd name="connsiteX32" fmla="*/ 1249623 w 1856332"/>
                  <a:gd name="connsiteY32" fmla="*/ 3635924 h 3959924"/>
                  <a:gd name="connsiteX33" fmla="*/ 925623 w 1856332"/>
                  <a:gd name="connsiteY33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344732 w 1856332"/>
                  <a:gd name="connsiteY26" fmla="*/ 3176282 h 3959924"/>
                  <a:gd name="connsiteX27" fmla="*/ 1228565 w 1856332"/>
                  <a:gd name="connsiteY27" fmla="*/ 3214674 h 3959924"/>
                  <a:gd name="connsiteX28" fmla="*/ 925623 w 1856332"/>
                  <a:gd name="connsiteY28" fmla="*/ 3959924 h 3959924"/>
                  <a:gd name="connsiteX29" fmla="*/ 601623 w 1856332"/>
                  <a:gd name="connsiteY29" fmla="*/ 3635924 h 3959924"/>
                  <a:gd name="connsiteX30" fmla="*/ 925623 w 1856332"/>
                  <a:gd name="connsiteY30" fmla="*/ 3311924 h 3959924"/>
                  <a:gd name="connsiteX31" fmla="*/ 1249623 w 1856332"/>
                  <a:gd name="connsiteY31" fmla="*/ 3635924 h 3959924"/>
                  <a:gd name="connsiteX32" fmla="*/ 925623 w 1856332"/>
                  <a:gd name="connsiteY32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344732 w 1856332"/>
                  <a:gd name="connsiteY26" fmla="*/ 3176282 h 3959924"/>
                  <a:gd name="connsiteX27" fmla="*/ 1228565 w 1856332"/>
                  <a:gd name="connsiteY27" fmla="*/ 3214674 h 3959924"/>
                  <a:gd name="connsiteX28" fmla="*/ 925623 w 1856332"/>
                  <a:gd name="connsiteY28" fmla="*/ 3959924 h 3959924"/>
                  <a:gd name="connsiteX29" fmla="*/ 601623 w 1856332"/>
                  <a:gd name="connsiteY29" fmla="*/ 3635924 h 3959924"/>
                  <a:gd name="connsiteX30" fmla="*/ 925623 w 1856332"/>
                  <a:gd name="connsiteY30" fmla="*/ 3311924 h 3959924"/>
                  <a:gd name="connsiteX31" fmla="*/ 1249623 w 1856332"/>
                  <a:gd name="connsiteY31" fmla="*/ 3635924 h 3959924"/>
                  <a:gd name="connsiteX32" fmla="*/ 925623 w 1856332"/>
                  <a:gd name="connsiteY32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228565 w 1856332"/>
                  <a:gd name="connsiteY26" fmla="*/ 3214674 h 3959924"/>
                  <a:gd name="connsiteX27" fmla="*/ 925623 w 1856332"/>
                  <a:gd name="connsiteY27" fmla="*/ 3959924 h 3959924"/>
                  <a:gd name="connsiteX28" fmla="*/ 601623 w 1856332"/>
                  <a:gd name="connsiteY28" fmla="*/ 3635924 h 3959924"/>
                  <a:gd name="connsiteX29" fmla="*/ 925623 w 1856332"/>
                  <a:gd name="connsiteY29" fmla="*/ 3311924 h 3959924"/>
                  <a:gd name="connsiteX30" fmla="*/ 1249623 w 1856332"/>
                  <a:gd name="connsiteY30" fmla="*/ 3635924 h 3959924"/>
                  <a:gd name="connsiteX31" fmla="*/ 925623 w 1856332"/>
                  <a:gd name="connsiteY31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228565 w 1856332"/>
                  <a:gd name="connsiteY26" fmla="*/ 3214674 h 3959924"/>
                  <a:gd name="connsiteX27" fmla="*/ 925623 w 1856332"/>
                  <a:gd name="connsiteY27" fmla="*/ 3959924 h 3959924"/>
                  <a:gd name="connsiteX28" fmla="*/ 601623 w 1856332"/>
                  <a:gd name="connsiteY28" fmla="*/ 3635924 h 3959924"/>
                  <a:gd name="connsiteX29" fmla="*/ 925623 w 1856332"/>
                  <a:gd name="connsiteY29" fmla="*/ 3311924 h 3959924"/>
                  <a:gd name="connsiteX30" fmla="*/ 1249623 w 1856332"/>
                  <a:gd name="connsiteY30" fmla="*/ 3635924 h 3959924"/>
                  <a:gd name="connsiteX31" fmla="*/ 925623 w 1856332"/>
                  <a:gd name="connsiteY31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228565 w 1856332"/>
                  <a:gd name="connsiteY26" fmla="*/ 3214674 h 3959924"/>
                  <a:gd name="connsiteX27" fmla="*/ 925623 w 1856332"/>
                  <a:gd name="connsiteY27" fmla="*/ 3959924 h 3959924"/>
                  <a:gd name="connsiteX28" fmla="*/ 601623 w 1856332"/>
                  <a:gd name="connsiteY28" fmla="*/ 3635924 h 3959924"/>
                  <a:gd name="connsiteX29" fmla="*/ 925623 w 1856332"/>
                  <a:gd name="connsiteY29" fmla="*/ 3311924 h 3959924"/>
                  <a:gd name="connsiteX30" fmla="*/ 1249623 w 1856332"/>
                  <a:gd name="connsiteY30" fmla="*/ 3635924 h 3959924"/>
                  <a:gd name="connsiteX31" fmla="*/ 925623 w 1856332"/>
                  <a:gd name="connsiteY31" fmla="*/ 3959924 h 3959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856332" h="3959924">
                    <a:moveTo>
                      <a:pt x="1228565" y="3214674"/>
                    </a:moveTo>
                    <a:lnTo>
                      <a:pt x="622681" y="3214674"/>
                    </a:lnTo>
                    <a:cubicBezTo>
                      <a:pt x="495703" y="3202920"/>
                      <a:pt x="501057" y="3225622"/>
                      <a:pt x="466697" y="3144149"/>
                    </a:cubicBezTo>
                    <a:lnTo>
                      <a:pt x="8303" y="1942070"/>
                    </a:lnTo>
                    <a:cubicBezTo>
                      <a:pt x="-16491" y="1877049"/>
                      <a:pt x="16118" y="1804239"/>
                      <a:pt x="81139" y="1779444"/>
                    </a:cubicBezTo>
                    <a:cubicBezTo>
                      <a:pt x="146160" y="1754650"/>
                      <a:pt x="218970" y="1787259"/>
                      <a:pt x="243764" y="1852280"/>
                    </a:cubicBezTo>
                    <a:lnTo>
                      <a:pt x="504770" y="2536736"/>
                    </a:lnTo>
                    <a:lnTo>
                      <a:pt x="555637" y="2536736"/>
                    </a:lnTo>
                    <a:lnTo>
                      <a:pt x="226299" y="1210417"/>
                    </a:lnTo>
                    <a:lnTo>
                      <a:pt x="551784" y="1210417"/>
                    </a:lnTo>
                    <a:lnTo>
                      <a:pt x="551784" y="168335"/>
                    </a:lnTo>
                    <a:cubicBezTo>
                      <a:pt x="551784" y="75366"/>
                      <a:pt x="627150" y="0"/>
                      <a:pt x="720119" y="0"/>
                    </a:cubicBezTo>
                    <a:cubicBezTo>
                      <a:pt x="813088" y="0"/>
                      <a:pt x="888454" y="75366"/>
                      <a:pt x="888454" y="168335"/>
                    </a:cubicBezTo>
                    <a:lnTo>
                      <a:pt x="888454" y="1210417"/>
                    </a:lnTo>
                    <a:lnTo>
                      <a:pt x="968040" y="1210417"/>
                    </a:lnTo>
                    <a:lnTo>
                      <a:pt x="968040" y="168335"/>
                    </a:lnTo>
                    <a:cubicBezTo>
                      <a:pt x="968040" y="75366"/>
                      <a:pt x="1043406" y="0"/>
                      <a:pt x="1136375" y="0"/>
                    </a:cubicBezTo>
                    <a:cubicBezTo>
                      <a:pt x="1229344" y="0"/>
                      <a:pt x="1304710" y="75366"/>
                      <a:pt x="1304710" y="168335"/>
                    </a:cubicBezTo>
                    <a:lnTo>
                      <a:pt x="1304710" y="1210417"/>
                    </a:lnTo>
                    <a:lnTo>
                      <a:pt x="1631589" y="1210417"/>
                    </a:lnTo>
                    <a:lnTo>
                      <a:pt x="1302251" y="2536736"/>
                    </a:lnTo>
                    <a:lnTo>
                      <a:pt x="1351562" y="2536736"/>
                    </a:lnTo>
                    <a:lnTo>
                      <a:pt x="1612568" y="1852280"/>
                    </a:lnTo>
                    <a:cubicBezTo>
                      <a:pt x="1637362" y="1787259"/>
                      <a:pt x="1710172" y="1754650"/>
                      <a:pt x="1775193" y="1779444"/>
                    </a:cubicBezTo>
                    <a:cubicBezTo>
                      <a:pt x="1840214" y="1804239"/>
                      <a:pt x="1872823" y="1877049"/>
                      <a:pt x="1848029" y="1942070"/>
                    </a:cubicBezTo>
                    <a:lnTo>
                      <a:pt x="1389635" y="3144149"/>
                    </a:lnTo>
                    <a:cubicBezTo>
                      <a:pt x="1348984" y="3225622"/>
                      <a:pt x="1356391" y="3202920"/>
                      <a:pt x="1228565" y="3214674"/>
                    </a:cubicBezTo>
                    <a:close/>
                    <a:moveTo>
                      <a:pt x="925623" y="3959924"/>
                    </a:moveTo>
                    <a:cubicBezTo>
                      <a:pt x="746683" y="3959924"/>
                      <a:pt x="601623" y="3814864"/>
                      <a:pt x="601623" y="3635924"/>
                    </a:cubicBezTo>
                    <a:cubicBezTo>
                      <a:pt x="601623" y="3456984"/>
                      <a:pt x="746683" y="3311924"/>
                      <a:pt x="925623" y="3311924"/>
                    </a:cubicBezTo>
                    <a:cubicBezTo>
                      <a:pt x="1104563" y="3311924"/>
                      <a:pt x="1249623" y="3456984"/>
                      <a:pt x="1249623" y="3635924"/>
                    </a:cubicBezTo>
                    <a:cubicBezTo>
                      <a:pt x="1249623" y="3814864"/>
                      <a:pt x="1104563" y="3959924"/>
                      <a:pt x="925623" y="395992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endParaRPr lang="ko-KR" altLang="en-US" sz="270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45" name="Round Same Side Corner Rectangle 20">
                <a:extLst>
                  <a:ext uri="{FF2B5EF4-FFF2-40B4-BE49-F238E27FC236}">
                    <a16:creationId xmlns:a16="http://schemas.microsoft.com/office/drawing/2014/main" id="{BD064A13-3A31-4086-8DEE-E8CC731FF704}"/>
                  </a:ext>
                </a:extLst>
              </p:cNvPr>
              <p:cNvSpPr/>
              <p:nvPr/>
            </p:nvSpPr>
            <p:spPr>
              <a:xfrm rot="10800000">
                <a:off x="4061959" y="4562456"/>
                <a:ext cx="302987" cy="646331"/>
              </a:xfrm>
              <a:custGeom>
                <a:avLst/>
                <a:gdLst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521281 w 1856332"/>
                  <a:gd name="connsiteY2" fmla="*/ 3174669 h 3959924"/>
                  <a:gd name="connsiteX3" fmla="*/ 466697 w 1856332"/>
                  <a:gd name="connsiteY3" fmla="*/ 3144149 h 3959924"/>
                  <a:gd name="connsiteX4" fmla="*/ 8303 w 1856332"/>
                  <a:gd name="connsiteY4" fmla="*/ 1942070 h 3959924"/>
                  <a:gd name="connsiteX5" fmla="*/ 81139 w 1856332"/>
                  <a:gd name="connsiteY5" fmla="*/ 1779444 h 3959924"/>
                  <a:gd name="connsiteX6" fmla="*/ 243764 w 1856332"/>
                  <a:gd name="connsiteY6" fmla="*/ 1852280 h 3959924"/>
                  <a:gd name="connsiteX7" fmla="*/ 504770 w 1856332"/>
                  <a:gd name="connsiteY7" fmla="*/ 2536736 h 3959924"/>
                  <a:gd name="connsiteX8" fmla="*/ 555637 w 1856332"/>
                  <a:gd name="connsiteY8" fmla="*/ 2536736 h 3959924"/>
                  <a:gd name="connsiteX9" fmla="*/ 226299 w 1856332"/>
                  <a:gd name="connsiteY9" fmla="*/ 1210417 h 3959924"/>
                  <a:gd name="connsiteX10" fmla="*/ 551784 w 1856332"/>
                  <a:gd name="connsiteY10" fmla="*/ 1210417 h 3959924"/>
                  <a:gd name="connsiteX11" fmla="*/ 551784 w 1856332"/>
                  <a:gd name="connsiteY11" fmla="*/ 168335 h 3959924"/>
                  <a:gd name="connsiteX12" fmla="*/ 720119 w 1856332"/>
                  <a:gd name="connsiteY12" fmla="*/ 0 h 3959924"/>
                  <a:gd name="connsiteX13" fmla="*/ 888454 w 1856332"/>
                  <a:gd name="connsiteY13" fmla="*/ 168335 h 3959924"/>
                  <a:gd name="connsiteX14" fmla="*/ 888454 w 1856332"/>
                  <a:gd name="connsiteY14" fmla="*/ 1210417 h 3959924"/>
                  <a:gd name="connsiteX15" fmla="*/ 968040 w 1856332"/>
                  <a:gd name="connsiteY15" fmla="*/ 1210417 h 3959924"/>
                  <a:gd name="connsiteX16" fmla="*/ 968040 w 1856332"/>
                  <a:gd name="connsiteY16" fmla="*/ 168335 h 3959924"/>
                  <a:gd name="connsiteX17" fmla="*/ 1136375 w 1856332"/>
                  <a:gd name="connsiteY17" fmla="*/ 0 h 3959924"/>
                  <a:gd name="connsiteX18" fmla="*/ 1304710 w 1856332"/>
                  <a:gd name="connsiteY18" fmla="*/ 168335 h 3959924"/>
                  <a:gd name="connsiteX19" fmla="*/ 1304710 w 1856332"/>
                  <a:gd name="connsiteY19" fmla="*/ 1210417 h 3959924"/>
                  <a:gd name="connsiteX20" fmla="*/ 1631589 w 1856332"/>
                  <a:gd name="connsiteY20" fmla="*/ 1210417 h 3959924"/>
                  <a:gd name="connsiteX21" fmla="*/ 1302251 w 1856332"/>
                  <a:gd name="connsiteY21" fmla="*/ 2536736 h 3959924"/>
                  <a:gd name="connsiteX22" fmla="*/ 1351562 w 1856332"/>
                  <a:gd name="connsiteY22" fmla="*/ 2536736 h 3959924"/>
                  <a:gd name="connsiteX23" fmla="*/ 1612568 w 1856332"/>
                  <a:gd name="connsiteY23" fmla="*/ 1852280 h 3959924"/>
                  <a:gd name="connsiteX24" fmla="*/ 1775193 w 1856332"/>
                  <a:gd name="connsiteY24" fmla="*/ 1779444 h 3959924"/>
                  <a:gd name="connsiteX25" fmla="*/ 1848029 w 1856332"/>
                  <a:gd name="connsiteY25" fmla="*/ 1942070 h 3959924"/>
                  <a:gd name="connsiteX26" fmla="*/ 1389635 w 1856332"/>
                  <a:gd name="connsiteY26" fmla="*/ 3144149 h 3959924"/>
                  <a:gd name="connsiteX27" fmla="*/ 1344732 w 1856332"/>
                  <a:gd name="connsiteY27" fmla="*/ 3176282 h 3959924"/>
                  <a:gd name="connsiteX28" fmla="*/ 1228565 w 1856332"/>
                  <a:gd name="connsiteY28" fmla="*/ 3214674 h 3959924"/>
                  <a:gd name="connsiteX29" fmla="*/ 925623 w 1856332"/>
                  <a:gd name="connsiteY29" fmla="*/ 3959924 h 3959924"/>
                  <a:gd name="connsiteX30" fmla="*/ 601623 w 1856332"/>
                  <a:gd name="connsiteY30" fmla="*/ 3635924 h 3959924"/>
                  <a:gd name="connsiteX31" fmla="*/ 925623 w 1856332"/>
                  <a:gd name="connsiteY31" fmla="*/ 3311924 h 3959924"/>
                  <a:gd name="connsiteX32" fmla="*/ 1249623 w 1856332"/>
                  <a:gd name="connsiteY32" fmla="*/ 3635924 h 3959924"/>
                  <a:gd name="connsiteX33" fmla="*/ 925623 w 1856332"/>
                  <a:gd name="connsiteY33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344732 w 1856332"/>
                  <a:gd name="connsiteY26" fmla="*/ 3176282 h 3959924"/>
                  <a:gd name="connsiteX27" fmla="*/ 1228565 w 1856332"/>
                  <a:gd name="connsiteY27" fmla="*/ 3214674 h 3959924"/>
                  <a:gd name="connsiteX28" fmla="*/ 925623 w 1856332"/>
                  <a:gd name="connsiteY28" fmla="*/ 3959924 h 3959924"/>
                  <a:gd name="connsiteX29" fmla="*/ 601623 w 1856332"/>
                  <a:gd name="connsiteY29" fmla="*/ 3635924 h 3959924"/>
                  <a:gd name="connsiteX30" fmla="*/ 925623 w 1856332"/>
                  <a:gd name="connsiteY30" fmla="*/ 3311924 h 3959924"/>
                  <a:gd name="connsiteX31" fmla="*/ 1249623 w 1856332"/>
                  <a:gd name="connsiteY31" fmla="*/ 3635924 h 3959924"/>
                  <a:gd name="connsiteX32" fmla="*/ 925623 w 1856332"/>
                  <a:gd name="connsiteY32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344732 w 1856332"/>
                  <a:gd name="connsiteY26" fmla="*/ 3176282 h 3959924"/>
                  <a:gd name="connsiteX27" fmla="*/ 1228565 w 1856332"/>
                  <a:gd name="connsiteY27" fmla="*/ 3214674 h 3959924"/>
                  <a:gd name="connsiteX28" fmla="*/ 925623 w 1856332"/>
                  <a:gd name="connsiteY28" fmla="*/ 3959924 h 3959924"/>
                  <a:gd name="connsiteX29" fmla="*/ 601623 w 1856332"/>
                  <a:gd name="connsiteY29" fmla="*/ 3635924 h 3959924"/>
                  <a:gd name="connsiteX30" fmla="*/ 925623 w 1856332"/>
                  <a:gd name="connsiteY30" fmla="*/ 3311924 h 3959924"/>
                  <a:gd name="connsiteX31" fmla="*/ 1249623 w 1856332"/>
                  <a:gd name="connsiteY31" fmla="*/ 3635924 h 3959924"/>
                  <a:gd name="connsiteX32" fmla="*/ 925623 w 1856332"/>
                  <a:gd name="connsiteY32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228565 w 1856332"/>
                  <a:gd name="connsiteY26" fmla="*/ 3214674 h 3959924"/>
                  <a:gd name="connsiteX27" fmla="*/ 925623 w 1856332"/>
                  <a:gd name="connsiteY27" fmla="*/ 3959924 h 3959924"/>
                  <a:gd name="connsiteX28" fmla="*/ 601623 w 1856332"/>
                  <a:gd name="connsiteY28" fmla="*/ 3635924 h 3959924"/>
                  <a:gd name="connsiteX29" fmla="*/ 925623 w 1856332"/>
                  <a:gd name="connsiteY29" fmla="*/ 3311924 h 3959924"/>
                  <a:gd name="connsiteX30" fmla="*/ 1249623 w 1856332"/>
                  <a:gd name="connsiteY30" fmla="*/ 3635924 h 3959924"/>
                  <a:gd name="connsiteX31" fmla="*/ 925623 w 1856332"/>
                  <a:gd name="connsiteY31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228565 w 1856332"/>
                  <a:gd name="connsiteY26" fmla="*/ 3214674 h 3959924"/>
                  <a:gd name="connsiteX27" fmla="*/ 925623 w 1856332"/>
                  <a:gd name="connsiteY27" fmla="*/ 3959924 h 3959924"/>
                  <a:gd name="connsiteX28" fmla="*/ 601623 w 1856332"/>
                  <a:gd name="connsiteY28" fmla="*/ 3635924 h 3959924"/>
                  <a:gd name="connsiteX29" fmla="*/ 925623 w 1856332"/>
                  <a:gd name="connsiteY29" fmla="*/ 3311924 h 3959924"/>
                  <a:gd name="connsiteX30" fmla="*/ 1249623 w 1856332"/>
                  <a:gd name="connsiteY30" fmla="*/ 3635924 h 3959924"/>
                  <a:gd name="connsiteX31" fmla="*/ 925623 w 1856332"/>
                  <a:gd name="connsiteY31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228565 w 1856332"/>
                  <a:gd name="connsiteY26" fmla="*/ 3214674 h 3959924"/>
                  <a:gd name="connsiteX27" fmla="*/ 925623 w 1856332"/>
                  <a:gd name="connsiteY27" fmla="*/ 3959924 h 3959924"/>
                  <a:gd name="connsiteX28" fmla="*/ 601623 w 1856332"/>
                  <a:gd name="connsiteY28" fmla="*/ 3635924 h 3959924"/>
                  <a:gd name="connsiteX29" fmla="*/ 925623 w 1856332"/>
                  <a:gd name="connsiteY29" fmla="*/ 3311924 h 3959924"/>
                  <a:gd name="connsiteX30" fmla="*/ 1249623 w 1856332"/>
                  <a:gd name="connsiteY30" fmla="*/ 3635924 h 3959924"/>
                  <a:gd name="connsiteX31" fmla="*/ 925623 w 1856332"/>
                  <a:gd name="connsiteY31" fmla="*/ 3959924 h 3959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856332" h="3959924">
                    <a:moveTo>
                      <a:pt x="1228565" y="3214674"/>
                    </a:moveTo>
                    <a:lnTo>
                      <a:pt x="622681" y="3214674"/>
                    </a:lnTo>
                    <a:cubicBezTo>
                      <a:pt x="495703" y="3202920"/>
                      <a:pt x="501057" y="3225622"/>
                      <a:pt x="466697" y="3144149"/>
                    </a:cubicBezTo>
                    <a:lnTo>
                      <a:pt x="8303" y="1942070"/>
                    </a:lnTo>
                    <a:cubicBezTo>
                      <a:pt x="-16491" y="1877049"/>
                      <a:pt x="16118" y="1804239"/>
                      <a:pt x="81139" y="1779444"/>
                    </a:cubicBezTo>
                    <a:cubicBezTo>
                      <a:pt x="146160" y="1754650"/>
                      <a:pt x="218970" y="1787259"/>
                      <a:pt x="243764" y="1852280"/>
                    </a:cubicBezTo>
                    <a:lnTo>
                      <a:pt x="504770" y="2536736"/>
                    </a:lnTo>
                    <a:lnTo>
                      <a:pt x="555637" y="2536736"/>
                    </a:lnTo>
                    <a:lnTo>
                      <a:pt x="226299" y="1210417"/>
                    </a:lnTo>
                    <a:lnTo>
                      <a:pt x="551784" y="1210417"/>
                    </a:lnTo>
                    <a:lnTo>
                      <a:pt x="551784" y="168335"/>
                    </a:lnTo>
                    <a:cubicBezTo>
                      <a:pt x="551784" y="75366"/>
                      <a:pt x="627150" y="0"/>
                      <a:pt x="720119" y="0"/>
                    </a:cubicBezTo>
                    <a:cubicBezTo>
                      <a:pt x="813088" y="0"/>
                      <a:pt x="888454" y="75366"/>
                      <a:pt x="888454" y="168335"/>
                    </a:cubicBezTo>
                    <a:lnTo>
                      <a:pt x="888454" y="1210417"/>
                    </a:lnTo>
                    <a:lnTo>
                      <a:pt x="968040" y="1210417"/>
                    </a:lnTo>
                    <a:lnTo>
                      <a:pt x="968040" y="168335"/>
                    </a:lnTo>
                    <a:cubicBezTo>
                      <a:pt x="968040" y="75366"/>
                      <a:pt x="1043406" y="0"/>
                      <a:pt x="1136375" y="0"/>
                    </a:cubicBezTo>
                    <a:cubicBezTo>
                      <a:pt x="1229344" y="0"/>
                      <a:pt x="1304710" y="75366"/>
                      <a:pt x="1304710" y="168335"/>
                    </a:cubicBezTo>
                    <a:lnTo>
                      <a:pt x="1304710" y="1210417"/>
                    </a:lnTo>
                    <a:lnTo>
                      <a:pt x="1631589" y="1210417"/>
                    </a:lnTo>
                    <a:lnTo>
                      <a:pt x="1302251" y="2536736"/>
                    </a:lnTo>
                    <a:lnTo>
                      <a:pt x="1351562" y="2536736"/>
                    </a:lnTo>
                    <a:lnTo>
                      <a:pt x="1612568" y="1852280"/>
                    </a:lnTo>
                    <a:cubicBezTo>
                      <a:pt x="1637362" y="1787259"/>
                      <a:pt x="1710172" y="1754650"/>
                      <a:pt x="1775193" y="1779444"/>
                    </a:cubicBezTo>
                    <a:cubicBezTo>
                      <a:pt x="1840214" y="1804239"/>
                      <a:pt x="1872823" y="1877049"/>
                      <a:pt x="1848029" y="1942070"/>
                    </a:cubicBezTo>
                    <a:lnTo>
                      <a:pt x="1389635" y="3144149"/>
                    </a:lnTo>
                    <a:cubicBezTo>
                      <a:pt x="1348984" y="3225622"/>
                      <a:pt x="1356391" y="3202920"/>
                      <a:pt x="1228565" y="3214674"/>
                    </a:cubicBezTo>
                    <a:close/>
                    <a:moveTo>
                      <a:pt x="925623" y="3959924"/>
                    </a:moveTo>
                    <a:cubicBezTo>
                      <a:pt x="746683" y="3959924"/>
                      <a:pt x="601623" y="3814864"/>
                      <a:pt x="601623" y="3635924"/>
                    </a:cubicBezTo>
                    <a:cubicBezTo>
                      <a:pt x="601623" y="3456984"/>
                      <a:pt x="746683" y="3311924"/>
                      <a:pt x="925623" y="3311924"/>
                    </a:cubicBezTo>
                    <a:cubicBezTo>
                      <a:pt x="1104563" y="3311924"/>
                      <a:pt x="1249623" y="3456984"/>
                      <a:pt x="1249623" y="3635924"/>
                    </a:cubicBezTo>
                    <a:cubicBezTo>
                      <a:pt x="1249623" y="3814864"/>
                      <a:pt x="1104563" y="3959924"/>
                      <a:pt x="925623" y="395992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endParaRPr lang="ko-KR" altLang="en-US" sz="270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46" name="Round Same Side Corner Rectangle 20">
                <a:extLst>
                  <a:ext uri="{FF2B5EF4-FFF2-40B4-BE49-F238E27FC236}">
                    <a16:creationId xmlns:a16="http://schemas.microsoft.com/office/drawing/2014/main" id="{033DD316-B38A-4ABA-BE30-F61D4701C291}"/>
                  </a:ext>
                </a:extLst>
              </p:cNvPr>
              <p:cNvSpPr/>
              <p:nvPr/>
            </p:nvSpPr>
            <p:spPr>
              <a:xfrm rot="10800000">
                <a:off x="4462497" y="4562456"/>
                <a:ext cx="302987" cy="646331"/>
              </a:xfrm>
              <a:custGeom>
                <a:avLst/>
                <a:gdLst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521281 w 1856332"/>
                  <a:gd name="connsiteY2" fmla="*/ 3174669 h 3959924"/>
                  <a:gd name="connsiteX3" fmla="*/ 466697 w 1856332"/>
                  <a:gd name="connsiteY3" fmla="*/ 3144149 h 3959924"/>
                  <a:gd name="connsiteX4" fmla="*/ 8303 w 1856332"/>
                  <a:gd name="connsiteY4" fmla="*/ 1942070 h 3959924"/>
                  <a:gd name="connsiteX5" fmla="*/ 81139 w 1856332"/>
                  <a:gd name="connsiteY5" fmla="*/ 1779444 h 3959924"/>
                  <a:gd name="connsiteX6" fmla="*/ 243764 w 1856332"/>
                  <a:gd name="connsiteY6" fmla="*/ 1852280 h 3959924"/>
                  <a:gd name="connsiteX7" fmla="*/ 504770 w 1856332"/>
                  <a:gd name="connsiteY7" fmla="*/ 2536736 h 3959924"/>
                  <a:gd name="connsiteX8" fmla="*/ 555637 w 1856332"/>
                  <a:gd name="connsiteY8" fmla="*/ 2536736 h 3959924"/>
                  <a:gd name="connsiteX9" fmla="*/ 226299 w 1856332"/>
                  <a:gd name="connsiteY9" fmla="*/ 1210417 h 3959924"/>
                  <a:gd name="connsiteX10" fmla="*/ 551784 w 1856332"/>
                  <a:gd name="connsiteY10" fmla="*/ 1210417 h 3959924"/>
                  <a:gd name="connsiteX11" fmla="*/ 551784 w 1856332"/>
                  <a:gd name="connsiteY11" fmla="*/ 168335 h 3959924"/>
                  <a:gd name="connsiteX12" fmla="*/ 720119 w 1856332"/>
                  <a:gd name="connsiteY12" fmla="*/ 0 h 3959924"/>
                  <a:gd name="connsiteX13" fmla="*/ 888454 w 1856332"/>
                  <a:gd name="connsiteY13" fmla="*/ 168335 h 3959924"/>
                  <a:gd name="connsiteX14" fmla="*/ 888454 w 1856332"/>
                  <a:gd name="connsiteY14" fmla="*/ 1210417 h 3959924"/>
                  <a:gd name="connsiteX15" fmla="*/ 968040 w 1856332"/>
                  <a:gd name="connsiteY15" fmla="*/ 1210417 h 3959924"/>
                  <a:gd name="connsiteX16" fmla="*/ 968040 w 1856332"/>
                  <a:gd name="connsiteY16" fmla="*/ 168335 h 3959924"/>
                  <a:gd name="connsiteX17" fmla="*/ 1136375 w 1856332"/>
                  <a:gd name="connsiteY17" fmla="*/ 0 h 3959924"/>
                  <a:gd name="connsiteX18" fmla="*/ 1304710 w 1856332"/>
                  <a:gd name="connsiteY18" fmla="*/ 168335 h 3959924"/>
                  <a:gd name="connsiteX19" fmla="*/ 1304710 w 1856332"/>
                  <a:gd name="connsiteY19" fmla="*/ 1210417 h 3959924"/>
                  <a:gd name="connsiteX20" fmla="*/ 1631589 w 1856332"/>
                  <a:gd name="connsiteY20" fmla="*/ 1210417 h 3959924"/>
                  <a:gd name="connsiteX21" fmla="*/ 1302251 w 1856332"/>
                  <a:gd name="connsiteY21" fmla="*/ 2536736 h 3959924"/>
                  <a:gd name="connsiteX22" fmla="*/ 1351562 w 1856332"/>
                  <a:gd name="connsiteY22" fmla="*/ 2536736 h 3959924"/>
                  <a:gd name="connsiteX23" fmla="*/ 1612568 w 1856332"/>
                  <a:gd name="connsiteY23" fmla="*/ 1852280 h 3959924"/>
                  <a:gd name="connsiteX24" fmla="*/ 1775193 w 1856332"/>
                  <a:gd name="connsiteY24" fmla="*/ 1779444 h 3959924"/>
                  <a:gd name="connsiteX25" fmla="*/ 1848029 w 1856332"/>
                  <a:gd name="connsiteY25" fmla="*/ 1942070 h 3959924"/>
                  <a:gd name="connsiteX26" fmla="*/ 1389635 w 1856332"/>
                  <a:gd name="connsiteY26" fmla="*/ 3144149 h 3959924"/>
                  <a:gd name="connsiteX27" fmla="*/ 1344732 w 1856332"/>
                  <a:gd name="connsiteY27" fmla="*/ 3176282 h 3959924"/>
                  <a:gd name="connsiteX28" fmla="*/ 1228565 w 1856332"/>
                  <a:gd name="connsiteY28" fmla="*/ 3214674 h 3959924"/>
                  <a:gd name="connsiteX29" fmla="*/ 925623 w 1856332"/>
                  <a:gd name="connsiteY29" fmla="*/ 3959924 h 3959924"/>
                  <a:gd name="connsiteX30" fmla="*/ 601623 w 1856332"/>
                  <a:gd name="connsiteY30" fmla="*/ 3635924 h 3959924"/>
                  <a:gd name="connsiteX31" fmla="*/ 925623 w 1856332"/>
                  <a:gd name="connsiteY31" fmla="*/ 3311924 h 3959924"/>
                  <a:gd name="connsiteX32" fmla="*/ 1249623 w 1856332"/>
                  <a:gd name="connsiteY32" fmla="*/ 3635924 h 3959924"/>
                  <a:gd name="connsiteX33" fmla="*/ 925623 w 1856332"/>
                  <a:gd name="connsiteY33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344732 w 1856332"/>
                  <a:gd name="connsiteY26" fmla="*/ 3176282 h 3959924"/>
                  <a:gd name="connsiteX27" fmla="*/ 1228565 w 1856332"/>
                  <a:gd name="connsiteY27" fmla="*/ 3214674 h 3959924"/>
                  <a:gd name="connsiteX28" fmla="*/ 925623 w 1856332"/>
                  <a:gd name="connsiteY28" fmla="*/ 3959924 h 3959924"/>
                  <a:gd name="connsiteX29" fmla="*/ 601623 w 1856332"/>
                  <a:gd name="connsiteY29" fmla="*/ 3635924 h 3959924"/>
                  <a:gd name="connsiteX30" fmla="*/ 925623 w 1856332"/>
                  <a:gd name="connsiteY30" fmla="*/ 3311924 h 3959924"/>
                  <a:gd name="connsiteX31" fmla="*/ 1249623 w 1856332"/>
                  <a:gd name="connsiteY31" fmla="*/ 3635924 h 3959924"/>
                  <a:gd name="connsiteX32" fmla="*/ 925623 w 1856332"/>
                  <a:gd name="connsiteY32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344732 w 1856332"/>
                  <a:gd name="connsiteY26" fmla="*/ 3176282 h 3959924"/>
                  <a:gd name="connsiteX27" fmla="*/ 1228565 w 1856332"/>
                  <a:gd name="connsiteY27" fmla="*/ 3214674 h 3959924"/>
                  <a:gd name="connsiteX28" fmla="*/ 925623 w 1856332"/>
                  <a:gd name="connsiteY28" fmla="*/ 3959924 h 3959924"/>
                  <a:gd name="connsiteX29" fmla="*/ 601623 w 1856332"/>
                  <a:gd name="connsiteY29" fmla="*/ 3635924 h 3959924"/>
                  <a:gd name="connsiteX30" fmla="*/ 925623 w 1856332"/>
                  <a:gd name="connsiteY30" fmla="*/ 3311924 h 3959924"/>
                  <a:gd name="connsiteX31" fmla="*/ 1249623 w 1856332"/>
                  <a:gd name="connsiteY31" fmla="*/ 3635924 h 3959924"/>
                  <a:gd name="connsiteX32" fmla="*/ 925623 w 1856332"/>
                  <a:gd name="connsiteY32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228565 w 1856332"/>
                  <a:gd name="connsiteY26" fmla="*/ 3214674 h 3959924"/>
                  <a:gd name="connsiteX27" fmla="*/ 925623 w 1856332"/>
                  <a:gd name="connsiteY27" fmla="*/ 3959924 h 3959924"/>
                  <a:gd name="connsiteX28" fmla="*/ 601623 w 1856332"/>
                  <a:gd name="connsiteY28" fmla="*/ 3635924 h 3959924"/>
                  <a:gd name="connsiteX29" fmla="*/ 925623 w 1856332"/>
                  <a:gd name="connsiteY29" fmla="*/ 3311924 h 3959924"/>
                  <a:gd name="connsiteX30" fmla="*/ 1249623 w 1856332"/>
                  <a:gd name="connsiteY30" fmla="*/ 3635924 h 3959924"/>
                  <a:gd name="connsiteX31" fmla="*/ 925623 w 1856332"/>
                  <a:gd name="connsiteY31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228565 w 1856332"/>
                  <a:gd name="connsiteY26" fmla="*/ 3214674 h 3959924"/>
                  <a:gd name="connsiteX27" fmla="*/ 925623 w 1856332"/>
                  <a:gd name="connsiteY27" fmla="*/ 3959924 h 3959924"/>
                  <a:gd name="connsiteX28" fmla="*/ 601623 w 1856332"/>
                  <a:gd name="connsiteY28" fmla="*/ 3635924 h 3959924"/>
                  <a:gd name="connsiteX29" fmla="*/ 925623 w 1856332"/>
                  <a:gd name="connsiteY29" fmla="*/ 3311924 h 3959924"/>
                  <a:gd name="connsiteX30" fmla="*/ 1249623 w 1856332"/>
                  <a:gd name="connsiteY30" fmla="*/ 3635924 h 3959924"/>
                  <a:gd name="connsiteX31" fmla="*/ 925623 w 1856332"/>
                  <a:gd name="connsiteY31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228565 w 1856332"/>
                  <a:gd name="connsiteY26" fmla="*/ 3214674 h 3959924"/>
                  <a:gd name="connsiteX27" fmla="*/ 925623 w 1856332"/>
                  <a:gd name="connsiteY27" fmla="*/ 3959924 h 3959924"/>
                  <a:gd name="connsiteX28" fmla="*/ 601623 w 1856332"/>
                  <a:gd name="connsiteY28" fmla="*/ 3635924 h 3959924"/>
                  <a:gd name="connsiteX29" fmla="*/ 925623 w 1856332"/>
                  <a:gd name="connsiteY29" fmla="*/ 3311924 h 3959924"/>
                  <a:gd name="connsiteX30" fmla="*/ 1249623 w 1856332"/>
                  <a:gd name="connsiteY30" fmla="*/ 3635924 h 3959924"/>
                  <a:gd name="connsiteX31" fmla="*/ 925623 w 1856332"/>
                  <a:gd name="connsiteY31" fmla="*/ 3959924 h 3959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856332" h="3959924">
                    <a:moveTo>
                      <a:pt x="1228565" y="3214674"/>
                    </a:moveTo>
                    <a:lnTo>
                      <a:pt x="622681" y="3214674"/>
                    </a:lnTo>
                    <a:cubicBezTo>
                      <a:pt x="495703" y="3202920"/>
                      <a:pt x="501057" y="3225622"/>
                      <a:pt x="466697" y="3144149"/>
                    </a:cubicBezTo>
                    <a:lnTo>
                      <a:pt x="8303" y="1942070"/>
                    </a:lnTo>
                    <a:cubicBezTo>
                      <a:pt x="-16491" y="1877049"/>
                      <a:pt x="16118" y="1804239"/>
                      <a:pt x="81139" y="1779444"/>
                    </a:cubicBezTo>
                    <a:cubicBezTo>
                      <a:pt x="146160" y="1754650"/>
                      <a:pt x="218970" y="1787259"/>
                      <a:pt x="243764" y="1852280"/>
                    </a:cubicBezTo>
                    <a:lnTo>
                      <a:pt x="504770" y="2536736"/>
                    </a:lnTo>
                    <a:lnTo>
                      <a:pt x="555637" y="2536736"/>
                    </a:lnTo>
                    <a:lnTo>
                      <a:pt x="226299" y="1210417"/>
                    </a:lnTo>
                    <a:lnTo>
                      <a:pt x="551784" y="1210417"/>
                    </a:lnTo>
                    <a:lnTo>
                      <a:pt x="551784" y="168335"/>
                    </a:lnTo>
                    <a:cubicBezTo>
                      <a:pt x="551784" y="75366"/>
                      <a:pt x="627150" y="0"/>
                      <a:pt x="720119" y="0"/>
                    </a:cubicBezTo>
                    <a:cubicBezTo>
                      <a:pt x="813088" y="0"/>
                      <a:pt x="888454" y="75366"/>
                      <a:pt x="888454" y="168335"/>
                    </a:cubicBezTo>
                    <a:lnTo>
                      <a:pt x="888454" y="1210417"/>
                    </a:lnTo>
                    <a:lnTo>
                      <a:pt x="968040" y="1210417"/>
                    </a:lnTo>
                    <a:lnTo>
                      <a:pt x="968040" y="168335"/>
                    </a:lnTo>
                    <a:cubicBezTo>
                      <a:pt x="968040" y="75366"/>
                      <a:pt x="1043406" y="0"/>
                      <a:pt x="1136375" y="0"/>
                    </a:cubicBezTo>
                    <a:cubicBezTo>
                      <a:pt x="1229344" y="0"/>
                      <a:pt x="1304710" y="75366"/>
                      <a:pt x="1304710" y="168335"/>
                    </a:cubicBezTo>
                    <a:lnTo>
                      <a:pt x="1304710" y="1210417"/>
                    </a:lnTo>
                    <a:lnTo>
                      <a:pt x="1631589" y="1210417"/>
                    </a:lnTo>
                    <a:lnTo>
                      <a:pt x="1302251" y="2536736"/>
                    </a:lnTo>
                    <a:lnTo>
                      <a:pt x="1351562" y="2536736"/>
                    </a:lnTo>
                    <a:lnTo>
                      <a:pt x="1612568" y="1852280"/>
                    </a:lnTo>
                    <a:cubicBezTo>
                      <a:pt x="1637362" y="1787259"/>
                      <a:pt x="1710172" y="1754650"/>
                      <a:pt x="1775193" y="1779444"/>
                    </a:cubicBezTo>
                    <a:cubicBezTo>
                      <a:pt x="1840214" y="1804239"/>
                      <a:pt x="1872823" y="1877049"/>
                      <a:pt x="1848029" y="1942070"/>
                    </a:cubicBezTo>
                    <a:lnTo>
                      <a:pt x="1389635" y="3144149"/>
                    </a:lnTo>
                    <a:cubicBezTo>
                      <a:pt x="1348984" y="3225622"/>
                      <a:pt x="1356391" y="3202920"/>
                      <a:pt x="1228565" y="3214674"/>
                    </a:cubicBezTo>
                    <a:close/>
                    <a:moveTo>
                      <a:pt x="925623" y="3959924"/>
                    </a:moveTo>
                    <a:cubicBezTo>
                      <a:pt x="746683" y="3959924"/>
                      <a:pt x="601623" y="3814864"/>
                      <a:pt x="601623" y="3635924"/>
                    </a:cubicBezTo>
                    <a:cubicBezTo>
                      <a:pt x="601623" y="3456984"/>
                      <a:pt x="746683" y="3311924"/>
                      <a:pt x="925623" y="3311924"/>
                    </a:cubicBezTo>
                    <a:cubicBezTo>
                      <a:pt x="1104563" y="3311924"/>
                      <a:pt x="1249623" y="3456984"/>
                      <a:pt x="1249623" y="3635924"/>
                    </a:cubicBezTo>
                    <a:cubicBezTo>
                      <a:pt x="1249623" y="3814864"/>
                      <a:pt x="1104563" y="3959924"/>
                      <a:pt x="925623" y="395992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endParaRPr lang="ko-KR" altLang="en-US" sz="2700" dirty="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98389944-6BF4-48A1-867C-531C653AC5BC}"/>
                </a:ext>
              </a:extLst>
            </p:cNvPr>
            <p:cNvGrpSpPr/>
            <p:nvPr/>
          </p:nvGrpSpPr>
          <p:grpSpPr>
            <a:xfrm>
              <a:off x="5768367" y="5246844"/>
              <a:ext cx="1761331" cy="727963"/>
              <a:chOff x="203895" y="3409836"/>
              <a:chExt cx="1761331" cy="727963"/>
            </a:xfrm>
          </p:grpSpPr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619674E0-F55A-4A52-BC1F-565F8B197A62}"/>
                  </a:ext>
                </a:extLst>
              </p:cNvPr>
              <p:cNvSpPr txBox="1"/>
              <p:nvPr/>
            </p:nvSpPr>
            <p:spPr>
              <a:xfrm>
                <a:off x="203895" y="3409836"/>
                <a:ext cx="1761331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ko-KR" sz="4200" b="1" dirty="0">
                    <a:solidFill>
                      <a:schemeClr val="accent2"/>
                    </a:solidFill>
                    <a:ea typeface="FZShuTi" pitchFamily="2" charset="-122"/>
                    <a:cs typeface="B Nazanin" panose="00000400000000000000" pitchFamily="2" charset="-78"/>
                  </a:rPr>
                  <a:t>$234,090</a:t>
                </a:r>
                <a:endParaRPr lang="ko-KR" altLang="en-US" sz="4200" b="1" dirty="0">
                  <a:solidFill>
                    <a:schemeClr val="accent2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7A8BCFC4-FF2A-4079-B626-45E1BE4FBA53}"/>
                  </a:ext>
                </a:extLst>
              </p:cNvPr>
              <p:cNvSpPr txBox="1"/>
              <p:nvPr/>
            </p:nvSpPr>
            <p:spPr>
              <a:xfrm>
                <a:off x="203895" y="3860800"/>
                <a:ext cx="176133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fa-IR" altLang="ko-KR" sz="2100" b="1" dirty="0">
                    <a:solidFill>
                      <a:schemeClr val="accent2"/>
                    </a:solidFill>
                    <a:ea typeface="FZShuTi" pitchFamily="2" charset="-122"/>
                    <a:cs typeface="B Nazanin" panose="00000400000000000000" pitchFamily="2" charset="-78"/>
                  </a:rPr>
                  <a:t>عنوان محتوا</a:t>
                </a:r>
                <a:endParaRPr lang="ko-KR" altLang="en-US" sz="2100" b="1" dirty="0">
                  <a:solidFill>
                    <a:schemeClr val="accent2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AC99F262-089A-4869-B019-7CB1969BC276}"/>
              </a:ext>
            </a:extLst>
          </p:cNvPr>
          <p:cNvGrpSpPr/>
          <p:nvPr/>
        </p:nvGrpSpPr>
        <p:grpSpPr>
          <a:xfrm>
            <a:off x="1220504" y="8051369"/>
            <a:ext cx="10074044" cy="1091945"/>
            <a:chOff x="813669" y="4251611"/>
            <a:chExt cx="6716029" cy="727963"/>
          </a:xfrm>
        </p:grpSpPr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1BAB47EF-333C-4DEA-B958-2687B7B60B7A}"/>
                </a:ext>
              </a:extLst>
            </p:cNvPr>
            <p:cNvGrpSpPr/>
            <p:nvPr/>
          </p:nvGrpSpPr>
          <p:grpSpPr>
            <a:xfrm>
              <a:off x="813669" y="4331623"/>
              <a:ext cx="3907853" cy="646331"/>
              <a:chOff x="857631" y="4562456"/>
              <a:chExt cx="3907853" cy="646331"/>
            </a:xfrm>
          </p:grpSpPr>
          <p:sp>
            <p:nvSpPr>
              <p:cNvPr id="25" name="Round Same Side Corner Rectangle 20">
                <a:extLst>
                  <a:ext uri="{FF2B5EF4-FFF2-40B4-BE49-F238E27FC236}">
                    <a16:creationId xmlns:a16="http://schemas.microsoft.com/office/drawing/2014/main" id="{2707E36D-1BFA-4874-B40D-08334BCAF0A6}"/>
                  </a:ext>
                </a:extLst>
              </p:cNvPr>
              <p:cNvSpPr/>
              <p:nvPr/>
            </p:nvSpPr>
            <p:spPr>
              <a:xfrm rot="10800000">
                <a:off x="857631" y="4562456"/>
                <a:ext cx="302987" cy="646331"/>
              </a:xfrm>
              <a:custGeom>
                <a:avLst/>
                <a:gdLst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521281 w 1856332"/>
                  <a:gd name="connsiteY2" fmla="*/ 3174669 h 3959924"/>
                  <a:gd name="connsiteX3" fmla="*/ 466697 w 1856332"/>
                  <a:gd name="connsiteY3" fmla="*/ 3144149 h 3959924"/>
                  <a:gd name="connsiteX4" fmla="*/ 8303 w 1856332"/>
                  <a:gd name="connsiteY4" fmla="*/ 1942070 h 3959924"/>
                  <a:gd name="connsiteX5" fmla="*/ 81139 w 1856332"/>
                  <a:gd name="connsiteY5" fmla="*/ 1779444 h 3959924"/>
                  <a:gd name="connsiteX6" fmla="*/ 243764 w 1856332"/>
                  <a:gd name="connsiteY6" fmla="*/ 1852280 h 3959924"/>
                  <a:gd name="connsiteX7" fmla="*/ 504770 w 1856332"/>
                  <a:gd name="connsiteY7" fmla="*/ 2536736 h 3959924"/>
                  <a:gd name="connsiteX8" fmla="*/ 555637 w 1856332"/>
                  <a:gd name="connsiteY8" fmla="*/ 2536736 h 3959924"/>
                  <a:gd name="connsiteX9" fmla="*/ 226299 w 1856332"/>
                  <a:gd name="connsiteY9" fmla="*/ 1210417 h 3959924"/>
                  <a:gd name="connsiteX10" fmla="*/ 551784 w 1856332"/>
                  <a:gd name="connsiteY10" fmla="*/ 1210417 h 3959924"/>
                  <a:gd name="connsiteX11" fmla="*/ 551784 w 1856332"/>
                  <a:gd name="connsiteY11" fmla="*/ 168335 h 3959924"/>
                  <a:gd name="connsiteX12" fmla="*/ 720119 w 1856332"/>
                  <a:gd name="connsiteY12" fmla="*/ 0 h 3959924"/>
                  <a:gd name="connsiteX13" fmla="*/ 888454 w 1856332"/>
                  <a:gd name="connsiteY13" fmla="*/ 168335 h 3959924"/>
                  <a:gd name="connsiteX14" fmla="*/ 888454 w 1856332"/>
                  <a:gd name="connsiteY14" fmla="*/ 1210417 h 3959924"/>
                  <a:gd name="connsiteX15" fmla="*/ 968040 w 1856332"/>
                  <a:gd name="connsiteY15" fmla="*/ 1210417 h 3959924"/>
                  <a:gd name="connsiteX16" fmla="*/ 968040 w 1856332"/>
                  <a:gd name="connsiteY16" fmla="*/ 168335 h 3959924"/>
                  <a:gd name="connsiteX17" fmla="*/ 1136375 w 1856332"/>
                  <a:gd name="connsiteY17" fmla="*/ 0 h 3959924"/>
                  <a:gd name="connsiteX18" fmla="*/ 1304710 w 1856332"/>
                  <a:gd name="connsiteY18" fmla="*/ 168335 h 3959924"/>
                  <a:gd name="connsiteX19" fmla="*/ 1304710 w 1856332"/>
                  <a:gd name="connsiteY19" fmla="*/ 1210417 h 3959924"/>
                  <a:gd name="connsiteX20" fmla="*/ 1631589 w 1856332"/>
                  <a:gd name="connsiteY20" fmla="*/ 1210417 h 3959924"/>
                  <a:gd name="connsiteX21" fmla="*/ 1302251 w 1856332"/>
                  <a:gd name="connsiteY21" fmla="*/ 2536736 h 3959924"/>
                  <a:gd name="connsiteX22" fmla="*/ 1351562 w 1856332"/>
                  <a:gd name="connsiteY22" fmla="*/ 2536736 h 3959924"/>
                  <a:gd name="connsiteX23" fmla="*/ 1612568 w 1856332"/>
                  <a:gd name="connsiteY23" fmla="*/ 1852280 h 3959924"/>
                  <a:gd name="connsiteX24" fmla="*/ 1775193 w 1856332"/>
                  <a:gd name="connsiteY24" fmla="*/ 1779444 h 3959924"/>
                  <a:gd name="connsiteX25" fmla="*/ 1848029 w 1856332"/>
                  <a:gd name="connsiteY25" fmla="*/ 1942070 h 3959924"/>
                  <a:gd name="connsiteX26" fmla="*/ 1389635 w 1856332"/>
                  <a:gd name="connsiteY26" fmla="*/ 3144149 h 3959924"/>
                  <a:gd name="connsiteX27" fmla="*/ 1344732 w 1856332"/>
                  <a:gd name="connsiteY27" fmla="*/ 3176282 h 3959924"/>
                  <a:gd name="connsiteX28" fmla="*/ 1228565 w 1856332"/>
                  <a:gd name="connsiteY28" fmla="*/ 3214674 h 3959924"/>
                  <a:gd name="connsiteX29" fmla="*/ 925623 w 1856332"/>
                  <a:gd name="connsiteY29" fmla="*/ 3959924 h 3959924"/>
                  <a:gd name="connsiteX30" fmla="*/ 601623 w 1856332"/>
                  <a:gd name="connsiteY30" fmla="*/ 3635924 h 3959924"/>
                  <a:gd name="connsiteX31" fmla="*/ 925623 w 1856332"/>
                  <a:gd name="connsiteY31" fmla="*/ 3311924 h 3959924"/>
                  <a:gd name="connsiteX32" fmla="*/ 1249623 w 1856332"/>
                  <a:gd name="connsiteY32" fmla="*/ 3635924 h 3959924"/>
                  <a:gd name="connsiteX33" fmla="*/ 925623 w 1856332"/>
                  <a:gd name="connsiteY33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344732 w 1856332"/>
                  <a:gd name="connsiteY26" fmla="*/ 3176282 h 3959924"/>
                  <a:gd name="connsiteX27" fmla="*/ 1228565 w 1856332"/>
                  <a:gd name="connsiteY27" fmla="*/ 3214674 h 3959924"/>
                  <a:gd name="connsiteX28" fmla="*/ 925623 w 1856332"/>
                  <a:gd name="connsiteY28" fmla="*/ 3959924 h 3959924"/>
                  <a:gd name="connsiteX29" fmla="*/ 601623 w 1856332"/>
                  <a:gd name="connsiteY29" fmla="*/ 3635924 h 3959924"/>
                  <a:gd name="connsiteX30" fmla="*/ 925623 w 1856332"/>
                  <a:gd name="connsiteY30" fmla="*/ 3311924 h 3959924"/>
                  <a:gd name="connsiteX31" fmla="*/ 1249623 w 1856332"/>
                  <a:gd name="connsiteY31" fmla="*/ 3635924 h 3959924"/>
                  <a:gd name="connsiteX32" fmla="*/ 925623 w 1856332"/>
                  <a:gd name="connsiteY32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344732 w 1856332"/>
                  <a:gd name="connsiteY26" fmla="*/ 3176282 h 3959924"/>
                  <a:gd name="connsiteX27" fmla="*/ 1228565 w 1856332"/>
                  <a:gd name="connsiteY27" fmla="*/ 3214674 h 3959924"/>
                  <a:gd name="connsiteX28" fmla="*/ 925623 w 1856332"/>
                  <a:gd name="connsiteY28" fmla="*/ 3959924 h 3959924"/>
                  <a:gd name="connsiteX29" fmla="*/ 601623 w 1856332"/>
                  <a:gd name="connsiteY29" fmla="*/ 3635924 h 3959924"/>
                  <a:gd name="connsiteX30" fmla="*/ 925623 w 1856332"/>
                  <a:gd name="connsiteY30" fmla="*/ 3311924 h 3959924"/>
                  <a:gd name="connsiteX31" fmla="*/ 1249623 w 1856332"/>
                  <a:gd name="connsiteY31" fmla="*/ 3635924 h 3959924"/>
                  <a:gd name="connsiteX32" fmla="*/ 925623 w 1856332"/>
                  <a:gd name="connsiteY32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228565 w 1856332"/>
                  <a:gd name="connsiteY26" fmla="*/ 3214674 h 3959924"/>
                  <a:gd name="connsiteX27" fmla="*/ 925623 w 1856332"/>
                  <a:gd name="connsiteY27" fmla="*/ 3959924 h 3959924"/>
                  <a:gd name="connsiteX28" fmla="*/ 601623 w 1856332"/>
                  <a:gd name="connsiteY28" fmla="*/ 3635924 h 3959924"/>
                  <a:gd name="connsiteX29" fmla="*/ 925623 w 1856332"/>
                  <a:gd name="connsiteY29" fmla="*/ 3311924 h 3959924"/>
                  <a:gd name="connsiteX30" fmla="*/ 1249623 w 1856332"/>
                  <a:gd name="connsiteY30" fmla="*/ 3635924 h 3959924"/>
                  <a:gd name="connsiteX31" fmla="*/ 925623 w 1856332"/>
                  <a:gd name="connsiteY31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228565 w 1856332"/>
                  <a:gd name="connsiteY26" fmla="*/ 3214674 h 3959924"/>
                  <a:gd name="connsiteX27" fmla="*/ 925623 w 1856332"/>
                  <a:gd name="connsiteY27" fmla="*/ 3959924 h 3959924"/>
                  <a:gd name="connsiteX28" fmla="*/ 601623 w 1856332"/>
                  <a:gd name="connsiteY28" fmla="*/ 3635924 h 3959924"/>
                  <a:gd name="connsiteX29" fmla="*/ 925623 w 1856332"/>
                  <a:gd name="connsiteY29" fmla="*/ 3311924 h 3959924"/>
                  <a:gd name="connsiteX30" fmla="*/ 1249623 w 1856332"/>
                  <a:gd name="connsiteY30" fmla="*/ 3635924 h 3959924"/>
                  <a:gd name="connsiteX31" fmla="*/ 925623 w 1856332"/>
                  <a:gd name="connsiteY31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228565 w 1856332"/>
                  <a:gd name="connsiteY26" fmla="*/ 3214674 h 3959924"/>
                  <a:gd name="connsiteX27" fmla="*/ 925623 w 1856332"/>
                  <a:gd name="connsiteY27" fmla="*/ 3959924 h 3959924"/>
                  <a:gd name="connsiteX28" fmla="*/ 601623 w 1856332"/>
                  <a:gd name="connsiteY28" fmla="*/ 3635924 h 3959924"/>
                  <a:gd name="connsiteX29" fmla="*/ 925623 w 1856332"/>
                  <a:gd name="connsiteY29" fmla="*/ 3311924 h 3959924"/>
                  <a:gd name="connsiteX30" fmla="*/ 1249623 w 1856332"/>
                  <a:gd name="connsiteY30" fmla="*/ 3635924 h 3959924"/>
                  <a:gd name="connsiteX31" fmla="*/ 925623 w 1856332"/>
                  <a:gd name="connsiteY31" fmla="*/ 3959924 h 3959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856332" h="3959924">
                    <a:moveTo>
                      <a:pt x="1228565" y="3214674"/>
                    </a:moveTo>
                    <a:lnTo>
                      <a:pt x="622681" y="3214674"/>
                    </a:lnTo>
                    <a:cubicBezTo>
                      <a:pt x="495703" y="3202920"/>
                      <a:pt x="501057" y="3225622"/>
                      <a:pt x="466697" y="3144149"/>
                    </a:cubicBezTo>
                    <a:lnTo>
                      <a:pt x="8303" y="1942070"/>
                    </a:lnTo>
                    <a:cubicBezTo>
                      <a:pt x="-16491" y="1877049"/>
                      <a:pt x="16118" y="1804239"/>
                      <a:pt x="81139" y="1779444"/>
                    </a:cubicBezTo>
                    <a:cubicBezTo>
                      <a:pt x="146160" y="1754650"/>
                      <a:pt x="218970" y="1787259"/>
                      <a:pt x="243764" y="1852280"/>
                    </a:cubicBezTo>
                    <a:lnTo>
                      <a:pt x="504770" y="2536736"/>
                    </a:lnTo>
                    <a:lnTo>
                      <a:pt x="555637" y="2536736"/>
                    </a:lnTo>
                    <a:lnTo>
                      <a:pt x="226299" y="1210417"/>
                    </a:lnTo>
                    <a:lnTo>
                      <a:pt x="551784" y="1210417"/>
                    </a:lnTo>
                    <a:lnTo>
                      <a:pt x="551784" y="168335"/>
                    </a:lnTo>
                    <a:cubicBezTo>
                      <a:pt x="551784" y="75366"/>
                      <a:pt x="627150" y="0"/>
                      <a:pt x="720119" y="0"/>
                    </a:cubicBezTo>
                    <a:cubicBezTo>
                      <a:pt x="813088" y="0"/>
                      <a:pt x="888454" y="75366"/>
                      <a:pt x="888454" y="168335"/>
                    </a:cubicBezTo>
                    <a:lnTo>
                      <a:pt x="888454" y="1210417"/>
                    </a:lnTo>
                    <a:lnTo>
                      <a:pt x="968040" y="1210417"/>
                    </a:lnTo>
                    <a:lnTo>
                      <a:pt x="968040" y="168335"/>
                    </a:lnTo>
                    <a:cubicBezTo>
                      <a:pt x="968040" y="75366"/>
                      <a:pt x="1043406" y="0"/>
                      <a:pt x="1136375" y="0"/>
                    </a:cubicBezTo>
                    <a:cubicBezTo>
                      <a:pt x="1229344" y="0"/>
                      <a:pt x="1304710" y="75366"/>
                      <a:pt x="1304710" y="168335"/>
                    </a:cubicBezTo>
                    <a:lnTo>
                      <a:pt x="1304710" y="1210417"/>
                    </a:lnTo>
                    <a:lnTo>
                      <a:pt x="1631589" y="1210417"/>
                    </a:lnTo>
                    <a:lnTo>
                      <a:pt x="1302251" y="2536736"/>
                    </a:lnTo>
                    <a:lnTo>
                      <a:pt x="1351562" y="2536736"/>
                    </a:lnTo>
                    <a:lnTo>
                      <a:pt x="1612568" y="1852280"/>
                    </a:lnTo>
                    <a:cubicBezTo>
                      <a:pt x="1637362" y="1787259"/>
                      <a:pt x="1710172" y="1754650"/>
                      <a:pt x="1775193" y="1779444"/>
                    </a:cubicBezTo>
                    <a:cubicBezTo>
                      <a:pt x="1840214" y="1804239"/>
                      <a:pt x="1872823" y="1877049"/>
                      <a:pt x="1848029" y="1942070"/>
                    </a:cubicBezTo>
                    <a:lnTo>
                      <a:pt x="1389635" y="3144149"/>
                    </a:lnTo>
                    <a:cubicBezTo>
                      <a:pt x="1348984" y="3225622"/>
                      <a:pt x="1356391" y="3202920"/>
                      <a:pt x="1228565" y="3214674"/>
                    </a:cubicBezTo>
                    <a:close/>
                    <a:moveTo>
                      <a:pt x="925623" y="3959924"/>
                    </a:moveTo>
                    <a:cubicBezTo>
                      <a:pt x="746683" y="3959924"/>
                      <a:pt x="601623" y="3814864"/>
                      <a:pt x="601623" y="3635924"/>
                    </a:cubicBezTo>
                    <a:cubicBezTo>
                      <a:pt x="601623" y="3456984"/>
                      <a:pt x="746683" y="3311924"/>
                      <a:pt x="925623" y="3311924"/>
                    </a:cubicBezTo>
                    <a:cubicBezTo>
                      <a:pt x="1104563" y="3311924"/>
                      <a:pt x="1249623" y="3456984"/>
                      <a:pt x="1249623" y="3635924"/>
                    </a:cubicBezTo>
                    <a:cubicBezTo>
                      <a:pt x="1249623" y="3814864"/>
                      <a:pt x="1104563" y="3959924"/>
                      <a:pt x="925623" y="395992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endParaRPr lang="ko-KR" altLang="en-US" sz="270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26" name="Round Same Side Corner Rectangle 20">
                <a:extLst>
                  <a:ext uri="{FF2B5EF4-FFF2-40B4-BE49-F238E27FC236}">
                    <a16:creationId xmlns:a16="http://schemas.microsoft.com/office/drawing/2014/main" id="{2861F0AA-A572-4429-A87B-F15CB544DF73}"/>
                  </a:ext>
                </a:extLst>
              </p:cNvPr>
              <p:cNvSpPr/>
              <p:nvPr/>
            </p:nvSpPr>
            <p:spPr>
              <a:xfrm rot="10800000">
                <a:off x="1258172" y="4562456"/>
                <a:ext cx="302987" cy="646331"/>
              </a:xfrm>
              <a:custGeom>
                <a:avLst/>
                <a:gdLst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521281 w 1856332"/>
                  <a:gd name="connsiteY2" fmla="*/ 3174669 h 3959924"/>
                  <a:gd name="connsiteX3" fmla="*/ 466697 w 1856332"/>
                  <a:gd name="connsiteY3" fmla="*/ 3144149 h 3959924"/>
                  <a:gd name="connsiteX4" fmla="*/ 8303 w 1856332"/>
                  <a:gd name="connsiteY4" fmla="*/ 1942070 h 3959924"/>
                  <a:gd name="connsiteX5" fmla="*/ 81139 w 1856332"/>
                  <a:gd name="connsiteY5" fmla="*/ 1779444 h 3959924"/>
                  <a:gd name="connsiteX6" fmla="*/ 243764 w 1856332"/>
                  <a:gd name="connsiteY6" fmla="*/ 1852280 h 3959924"/>
                  <a:gd name="connsiteX7" fmla="*/ 504770 w 1856332"/>
                  <a:gd name="connsiteY7" fmla="*/ 2536736 h 3959924"/>
                  <a:gd name="connsiteX8" fmla="*/ 555637 w 1856332"/>
                  <a:gd name="connsiteY8" fmla="*/ 2536736 h 3959924"/>
                  <a:gd name="connsiteX9" fmla="*/ 226299 w 1856332"/>
                  <a:gd name="connsiteY9" fmla="*/ 1210417 h 3959924"/>
                  <a:gd name="connsiteX10" fmla="*/ 551784 w 1856332"/>
                  <a:gd name="connsiteY10" fmla="*/ 1210417 h 3959924"/>
                  <a:gd name="connsiteX11" fmla="*/ 551784 w 1856332"/>
                  <a:gd name="connsiteY11" fmla="*/ 168335 h 3959924"/>
                  <a:gd name="connsiteX12" fmla="*/ 720119 w 1856332"/>
                  <a:gd name="connsiteY12" fmla="*/ 0 h 3959924"/>
                  <a:gd name="connsiteX13" fmla="*/ 888454 w 1856332"/>
                  <a:gd name="connsiteY13" fmla="*/ 168335 h 3959924"/>
                  <a:gd name="connsiteX14" fmla="*/ 888454 w 1856332"/>
                  <a:gd name="connsiteY14" fmla="*/ 1210417 h 3959924"/>
                  <a:gd name="connsiteX15" fmla="*/ 968040 w 1856332"/>
                  <a:gd name="connsiteY15" fmla="*/ 1210417 h 3959924"/>
                  <a:gd name="connsiteX16" fmla="*/ 968040 w 1856332"/>
                  <a:gd name="connsiteY16" fmla="*/ 168335 h 3959924"/>
                  <a:gd name="connsiteX17" fmla="*/ 1136375 w 1856332"/>
                  <a:gd name="connsiteY17" fmla="*/ 0 h 3959924"/>
                  <a:gd name="connsiteX18" fmla="*/ 1304710 w 1856332"/>
                  <a:gd name="connsiteY18" fmla="*/ 168335 h 3959924"/>
                  <a:gd name="connsiteX19" fmla="*/ 1304710 w 1856332"/>
                  <a:gd name="connsiteY19" fmla="*/ 1210417 h 3959924"/>
                  <a:gd name="connsiteX20" fmla="*/ 1631589 w 1856332"/>
                  <a:gd name="connsiteY20" fmla="*/ 1210417 h 3959924"/>
                  <a:gd name="connsiteX21" fmla="*/ 1302251 w 1856332"/>
                  <a:gd name="connsiteY21" fmla="*/ 2536736 h 3959924"/>
                  <a:gd name="connsiteX22" fmla="*/ 1351562 w 1856332"/>
                  <a:gd name="connsiteY22" fmla="*/ 2536736 h 3959924"/>
                  <a:gd name="connsiteX23" fmla="*/ 1612568 w 1856332"/>
                  <a:gd name="connsiteY23" fmla="*/ 1852280 h 3959924"/>
                  <a:gd name="connsiteX24" fmla="*/ 1775193 w 1856332"/>
                  <a:gd name="connsiteY24" fmla="*/ 1779444 h 3959924"/>
                  <a:gd name="connsiteX25" fmla="*/ 1848029 w 1856332"/>
                  <a:gd name="connsiteY25" fmla="*/ 1942070 h 3959924"/>
                  <a:gd name="connsiteX26" fmla="*/ 1389635 w 1856332"/>
                  <a:gd name="connsiteY26" fmla="*/ 3144149 h 3959924"/>
                  <a:gd name="connsiteX27" fmla="*/ 1344732 w 1856332"/>
                  <a:gd name="connsiteY27" fmla="*/ 3176282 h 3959924"/>
                  <a:gd name="connsiteX28" fmla="*/ 1228565 w 1856332"/>
                  <a:gd name="connsiteY28" fmla="*/ 3214674 h 3959924"/>
                  <a:gd name="connsiteX29" fmla="*/ 925623 w 1856332"/>
                  <a:gd name="connsiteY29" fmla="*/ 3959924 h 3959924"/>
                  <a:gd name="connsiteX30" fmla="*/ 601623 w 1856332"/>
                  <a:gd name="connsiteY30" fmla="*/ 3635924 h 3959924"/>
                  <a:gd name="connsiteX31" fmla="*/ 925623 w 1856332"/>
                  <a:gd name="connsiteY31" fmla="*/ 3311924 h 3959924"/>
                  <a:gd name="connsiteX32" fmla="*/ 1249623 w 1856332"/>
                  <a:gd name="connsiteY32" fmla="*/ 3635924 h 3959924"/>
                  <a:gd name="connsiteX33" fmla="*/ 925623 w 1856332"/>
                  <a:gd name="connsiteY33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344732 w 1856332"/>
                  <a:gd name="connsiteY26" fmla="*/ 3176282 h 3959924"/>
                  <a:gd name="connsiteX27" fmla="*/ 1228565 w 1856332"/>
                  <a:gd name="connsiteY27" fmla="*/ 3214674 h 3959924"/>
                  <a:gd name="connsiteX28" fmla="*/ 925623 w 1856332"/>
                  <a:gd name="connsiteY28" fmla="*/ 3959924 h 3959924"/>
                  <a:gd name="connsiteX29" fmla="*/ 601623 w 1856332"/>
                  <a:gd name="connsiteY29" fmla="*/ 3635924 h 3959924"/>
                  <a:gd name="connsiteX30" fmla="*/ 925623 w 1856332"/>
                  <a:gd name="connsiteY30" fmla="*/ 3311924 h 3959924"/>
                  <a:gd name="connsiteX31" fmla="*/ 1249623 w 1856332"/>
                  <a:gd name="connsiteY31" fmla="*/ 3635924 h 3959924"/>
                  <a:gd name="connsiteX32" fmla="*/ 925623 w 1856332"/>
                  <a:gd name="connsiteY32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344732 w 1856332"/>
                  <a:gd name="connsiteY26" fmla="*/ 3176282 h 3959924"/>
                  <a:gd name="connsiteX27" fmla="*/ 1228565 w 1856332"/>
                  <a:gd name="connsiteY27" fmla="*/ 3214674 h 3959924"/>
                  <a:gd name="connsiteX28" fmla="*/ 925623 w 1856332"/>
                  <a:gd name="connsiteY28" fmla="*/ 3959924 h 3959924"/>
                  <a:gd name="connsiteX29" fmla="*/ 601623 w 1856332"/>
                  <a:gd name="connsiteY29" fmla="*/ 3635924 h 3959924"/>
                  <a:gd name="connsiteX30" fmla="*/ 925623 w 1856332"/>
                  <a:gd name="connsiteY30" fmla="*/ 3311924 h 3959924"/>
                  <a:gd name="connsiteX31" fmla="*/ 1249623 w 1856332"/>
                  <a:gd name="connsiteY31" fmla="*/ 3635924 h 3959924"/>
                  <a:gd name="connsiteX32" fmla="*/ 925623 w 1856332"/>
                  <a:gd name="connsiteY32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228565 w 1856332"/>
                  <a:gd name="connsiteY26" fmla="*/ 3214674 h 3959924"/>
                  <a:gd name="connsiteX27" fmla="*/ 925623 w 1856332"/>
                  <a:gd name="connsiteY27" fmla="*/ 3959924 h 3959924"/>
                  <a:gd name="connsiteX28" fmla="*/ 601623 w 1856332"/>
                  <a:gd name="connsiteY28" fmla="*/ 3635924 h 3959924"/>
                  <a:gd name="connsiteX29" fmla="*/ 925623 w 1856332"/>
                  <a:gd name="connsiteY29" fmla="*/ 3311924 h 3959924"/>
                  <a:gd name="connsiteX30" fmla="*/ 1249623 w 1856332"/>
                  <a:gd name="connsiteY30" fmla="*/ 3635924 h 3959924"/>
                  <a:gd name="connsiteX31" fmla="*/ 925623 w 1856332"/>
                  <a:gd name="connsiteY31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228565 w 1856332"/>
                  <a:gd name="connsiteY26" fmla="*/ 3214674 h 3959924"/>
                  <a:gd name="connsiteX27" fmla="*/ 925623 w 1856332"/>
                  <a:gd name="connsiteY27" fmla="*/ 3959924 h 3959924"/>
                  <a:gd name="connsiteX28" fmla="*/ 601623 w 1856332"/>
                  <a:gd name="connsiteY28" fmla="*/ 3635924 h 3959924"/>
                  <a:gd name="connsiteX29" fmla="*/ 925623 w 1856332"/>
                  <a:gd name="connsiteY29" fmla="*/ 3311924 h 3959924"/>
                  <a:gd name="connsiteX30" fmla="*/ 1249623 w 1856332"/>
                  <a:gd name="connsiteY30" fmla="*/ 3635924 h 3959924"/>
                  <a:gd name="connsiteX31" fmla="*/ 925623 w 1856332"/>
                  <a:gd name="connsiteY31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228565 w 1856332"/>
                  <a:gd name="connsiteY26" fmla="*/ 3214674 h 3959924"/>
                  <a:gd name="connsiteX27" fmla="*/ 925623 w 1856332"/>
                  <a:gd name="connsiteY27" fmla="*/ 3959924 h 3959924"/>
                  <a:gd name="connsiteX28" fmla="*/ 601623 w 1856332"/>
                  <a:gd name="connsiteY28" fmla="*/ 3635924 h 3959924"/>
                  <a:gd name="connsiteX29" fmla="*/ 925623 w 1856332"/>
                  <a:gd name="connsiteY29" fmla="*/ 3311924 h 3959924"/>
                  <a:gd name="connsiteX30" fmla="*/ 1249623 w 1856332"/>
                  <a:gd name="connsiteY30" fmla="*/ 3635924 h 3959924"/>
                  <a:gd name="connsiteX31" fmla="*/ 925623 w 1856332"/>
                  <a:gd name="connsiteY31" fmla="*/ 3959924 h 3959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856332" h="3959924">
                    <a:moveTo>
                      <a:pt x="1228565" y="3214674"/>
                    </a:moveTo>
                    <a:lnTo>
                      <a:pt x="622681" y="3214674"/>
                    </a:lnTo>
                    <a:cubicBezTo>
                      <a:pt x="495703" y="3202920"/>
                      <a:pt x="501057" y="3225622"/>
                      <a:pt x="466697" y="3144149"/>
                    </a:cubicBezTo>
                    <a:lnTo>
                      <a:pt x="8303" y="1942070"/>
                    </a:lnTo>
                    <a:cubicBezTo>
                      <a:pt x="-16491" y="1877049"/>
                      <a:pt x="16118" y="1804239"/>
                      <a:pt x="81139" y="1779444"/>
                    </a:cubicBezTo>
                    <a:cubicBezTo>
                      <a:pt x="146160" y="1754650"/>
                      <a:pt x="218970" y="1787259"/>
                      <a:pt x="243764" y="1852280"/>
                    </a:cubicBezTo>
                    <a:lnTo>
                      <a:pt x="504770" y="2536736"/>
                    </a:lnTo>
                    <a:lnTo>
                      <a:pt x="555637" y="2536736"/>
                    </a:lnTo>
                    <a:lnTo>
                      <a:pt x="226299" y="1210417"/>
                    </a:lnTo>
                    <a:lnTo>
                      <a:pt x="551784" y="1210417"/>
                    </a:lnTo>
                    <a:lnTo>
                      <a:pt x="551784" y="168335"/>
                    </a:lnTo>
                    <a:cubicBezTo>
                      <a:pt x="551784" y="75366"/>
                      <a:pt x="627150" y="0"/>
                      <a:pt x="720119" y="0"/>
                    </a:cubicBezTo>
                    <a:cubicBezTo>
                      <a:pt x="813088" y="0"/>
                      <a:pt x="888454" y="75366"/>
                      <a:pt x="888454" y="168335"/>
                    </a:cubicBezTo>
                    <a:lnTo>
                      <a:pt x="888454" y="1210417"/>
                    </a:lnTo>
                    <a:lnTo>
                      <a:pt x="968040" y="1210417"/>
                    </a:lnTo>
                    <a:lnTo>
                      <a:pt x="968040" y="168335"/>
                    </a:lnTo>
                    <a:cubicBezTo>
                      <a:pt x="968040" y="75366"/>
                      <a:pt x="1043406" y="0"/>
                      <a:pt x="1136375" y="0"/>
                    </a:cubicBezTo>
                    <a:cubicBezTo>
                      <a:pt x="1229344" y="0"/>
                      <a:pt x="1304710" y="75366"/>
                      <a:pt x="1304710" y="168335"/>
                    </a:cubicBezTo>
                    <a:lnTo>
                      <a:pt x="1304710" y="1210417"/>
                    </a:lnTo>
                    <a:lnTo>
                      <a:pt x="1631589" y="1210417"/>
                    </a:lnTo>
                    <a:lnTo>
                      <a:pt x="1302251" y="2536736"/>
                    </a:lnTo>
                    <a:lnTo>
                      <a:pt x="1351562" y="2536736"/>
                    </a:lnTo>
                    <a:lnTo>
                      <a:pt x="1612568" y="1852280"/>
                    </a:lnTo>
                    <a:cubicBezTo>
                      <a:pt x="1637362" y="1787259"/>
                      <a:pt x="1710172" y="1754650"/>
                      <a:pt x="1775193" y="1779444"/>
                    </a:cubicBezTo>
                    <a:cubicBezTo>
                      <a:pt x="1840214" y="1804239"/>
                      <a:pt x="1872823" y="1877049"/>
                      <a:pt x="1848029" y="1942070"/>
                    </a:cubicBezTo>
                    <a:lnTo>
                      <a:pt x="1389635" y="3144149"/>
                    </a:lnTo>
                    <a:cubicBezTo>
                      <a:pt x="1348984" y="3225622"/>
                      <a:pt x="1356391" y="3202920"/>
                      <a:pt x="1228565" y="3214674"/>
                    </a:cubicBezTo>
                    <a:close/>
                    <a:moveTo>
                      <a:pt x="925623" y="3959924"/>
                    </a:moveTo>
                    <a:cubicBezTo>
                      <a:pt x="746683" y="3959924"/>
                      <a:pt x="601623" y="3814864"/>
                      <a:pt x="601623" y="3635924"/>
                    </a:cubicBezTo>
                    <a:cubicBezTo>
                      <a:pt x="601623" y="3456984"/>
                      <a:pt x="746683" y="3311924"/>
                      <a:pt x="925623" y="3311924"/>
                    </a:cubicBezTo>
                    <a:cubicBezTo>
                      <a:pt x="1104563" y="3311924"/>
                      <a:pt x="1249623" y="3456984"/>
                      <a:pt x="1249623" y="3635924"/>
                    </a:cubicBezTo>
                    <a:cubicBezTo>
                      <a:pt x="1249623" y="3814864"/>
                      <a:pt x="1104563" y="3959924"/>
                      <a:pt x="925623" y="395992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endParaRPr lang="ko-KR" altLang="en-US" sz="270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27" name="Round Same Side Corner Rectangle 20">
                <a:extLst>
                  <a:ext uri="{FF2B5EF4-FFF2-40B4-BE49-F238E27FC236}">
                    <a16:creationId xmlns:a16="http://schemas.microsoft.com/office/drawing/2014/main" id="{8A2C2607-9CAD-4F7F-BD3B-5F13CC69F009}"/>
                  </a:ext>
                </a:extLst>
              </p:cNvPr>
              <p:cNvSpPr/>
              <p:nvPr/>
            </p:nvSpPr>
            <p:spPr>
              <a:xfrm rot="10800000">
                <a:off x="1658713" y="4562456"/>
                <a:ext cx="302987" cy="646331"/>
              </a:xfrm>
              <a:custGeom>
                <a:avLst/>
                <a:gdLst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521281 w 1856332"/>
                  <a:gd name="connsiteY2" fmla="*/ 3174669 h 3959924"/>
                  <a:gd name="connsiteX3" fmla="*/ 466697 w 1856332"/>
                  <a:gd name="connsiteY3" fmla="*/ 3144149 h 3959924"/>
                  <a:gd name="connsiteX4" fmla="*/ 8303 w 1856332"/>
                  <a:gd name="connsiteY4" fmla="*/ 1942070 h 3959924"/>
                  <a:gd name="connsiteX5" fmla="*/ 81139 w 1856332"/>
                  <a:gd name="connsiteY5" fmla="*/ 1779444 h 3959924"/>
                  <a:gd name="connsiteX6" fmla="*/ 243764 w 1856332"/>
                  <a:gd name="connsiteY6" fmla="*/ 1852280 h 3959924"/>
                  <a:gd name="connsiteX7" fmla="*/ 504770 w 1856332"/>
                  <a:gd name="connsiteY7" fmla="*/ 2536736 h 3959924"/>
                  <a:gd name="connsiteX8" fmla="*/ 555637 w 1856332"/>
                  <a:gd name="connsiteY8" fmla="*/ 2536736 h 3959924"/>
                  <a:gd name="connsiteX9" fmla="*/ 226299 w 1856332"/>
                  <a:gd name="connsiteY9" fmla="*/ 1210417 h 3959924"/>
                  <a:gd name="connsiteX10" fmla="*/ 551784 w 1856332"/>
                  <a:gd name="connsiteY10" fmla="*/ 1210417 h 3959924"/>
                  <a:gd name="connsiteX11" fmla="*/ 551784 w 1856332"/>
                  <a:gd name="connsiteY11" fmla="*/ 168335 h 3959924"/>
                  <a:gd name="connsiteX12" fmla="*/ 720119 w 1856332"/>
                  <a:gd name="connsiteY12" fmla="*/ 0 h 3959924"/>
                  <a:gd name="connsiteX13" fmla="*/ 888454 w 1856332"/>
                  <a:gd name="connsiteY13" fmla="*/ 168335 h 3959924"/>
                  <a:gd name="connsiteX14" fmla="*/ 888454 w 1856332"/>
                  <a:gd name="connsiteY14" fmla="*/ 1210417 h 3959924"/>
                  <a:gd name="connsiteX15" fmla="*/ 968040 w 1856332"/>
                  <a:gd name="connsiteY15" fmla="*/ 1210417 h 3959924"/>
                  <a:gd name="connsiteX16" fmla="*/ 968040 w 1856332"/>
                  <a:gd name="connsiteY16" fmla="*/ 168335 h 3959924"/>
                  <a:gd name="connsiteX17" fmla="*/ 1136375 w 1856332"/>
                  <a:gd name="connsiteY17" fmla="*/ 0 h 3959924"/>
                  <a:gd name="connsiteX18" fmla="*/ 1304710 w 1856332"/>
                  <a:gd name="connsiteY18" fmla="*/ 168335 h 3959924"/>
                  <a:gd name="connsiteX19" fmla="*/ 1304710 w 1856332"/>
                  <a:gd name="connsiteY19" fmla="*/ 1210417 h 3959924"/>
                  <a:gd name="connsiteX20" fmla="*/ 1631589 w 1856332"/>
                  <a:gd name="connsiteY20" fmla="*/ 1210417 h 3959924"/>
                  <a:gd name="connsiteX21" fmla="*/ 1302251 w 1856332"/>
                  <a:gd name="connsiteY21" fmla="*/ 2536736 h 3959924"/>
                  <a:gd name="connsiteX22" fmla="*/ 1351562 w 1856332"/>
                  <a:gd name="connsiteY22" fmla="*/ 2536736 h 3959924"/>
                  <a:gd name="connsiteX23" fmla="*/ 1612568 w 1856332"/>
                  <a:gd name="connsiteY23" fmla="*/ 1852280 h 3959924"/>
                  <a:gd name="connsiteX24" fmla="*/ 1775193 w 1856332"/>
                  <a:gd name="connsiteY24" fmla="*/ 1779444 h 3959924"/>
                  <a:gd name="connsiteX25" fmla="*/ 1848029 w 1856332"/>
                  <a:gd name="connsiteY25" fmla="*/ 1942070 h 3959924"/>
                  <a:gd name="connsiteX26" fmla="*/ 1389635 w 1856332"/>
                  <a:gd name="connsiteY26" fmla="*/ 3144149 h 3959924"/>
                  <a:gd name="connsiteX27" fmla="*/ 1344732 w 1856332"/>
                  <a:gd name="connsiteY27" fmla="*/ 3176282 h 3959924"/>
                  <a:gd name="connsiteX28" fmla="*/ 1228565 w 1856332"/>
                  <a:gd name="connsiteY28" fmla="*/ 3214674 h 3959924"/>
                  <a:gd name="connsiteX29" fmla="*/ 925623 w 1856332"/>
                  <a:gd name="connsiteY29" fmla="*/ 3959924 h 3959924"/>
                  <a:gd name="connsiteX30" fmla="*/ 601623 w 1856332"/>
                  <a:gd name="connsiteY30" fmla="*/ 3635924 h 3959924"/>
                  <a:gd name="connsiteX31" fmla="*/ 925623 w 1856332"/>
                  <a:gd name="connsiteY31" fmla="*/ 3311924 h 3959924"/>
                  <a:gd name="connsiteX32" fmla="*/ 1249623 w 1856332"/>
                  <a:gd name="connsiteY32" fmla="*/ 3635924 h 3959924"/>
                  <a:gd name="connsiteX33" fmla="*/ 925623 w 1856332"/>
                  <a:gd name="connsiteY33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344732 w 1856332"/>
                  <a:gd name="connsiteY26" fmla="*/ 3176282 h 3959924"/>
                  <a:gd name="connsiteX27" fmla="*/ 1228565 w 1856332"/>
                  <a:gd name="connsiteY27" fmla="*/ 3214674 h 3959924"/>
                  <a:gd name="connsiteX28" fmla="*/ 925623 w 1856332"/>
                  <a:gd name="connsiteY28" fmla="*/ 3959924 h 3959924"/>
                  <a:gd name="connsiteX29" fmla="*/ 601623 w 1856332"/>
                  <a:gd name="connsiteY29" fmla="*/ 3635924 h 3959924"/>
                  <a:gd name="connsiteX30" fmla="*/ 925623 w 1856332"/>
                  <a:gd name="connsiteY30" fmla="*/ 3311924 h 3959924"/>
                  <a:gd name="connsiteX31" fmla="*/ 1249623 w 1856332"/>
                  <a:gd name="connsiteY31" fmla="*/ 3635924 h 3959924"/>
                  <a:gd name="connsiteX32" fmla="*/ 925623 w 1856332"/>
                  <a:gd name="connsiteY32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344732 w 1856332"/>
                  <a:gd name="connsiteY26" fmla="*/ 3176282 h 3959924"/>
                  <a:gd name="connsiteX27" fmla="*/ 1228565 w 1856332"/>
                  <a:gd name="connsiteY27" fmla="*/ 3214674 h 3959924"/>
                  <a:gd name="connsiteX28" fmla="*/ 925623 w 1856332"/>
                  <a:gd name="connsiteY28" fmla="*/ 3959924 h 3959924"/>
                  <a:gd name="connsiteX29" fmla="*/ 601623 w 1856332"/>
                  <a:gd name="connsiteY29" fmla="*/ 3635924 h 3959924"/>
                  <a:gd name="connsiteX30" fmla="*/ 925623 w 1856332"/>
                  <a:gd name="connsiteY30" fmla="*/ 3311924 h 3959924"/>
                  <a:gd name="connsiteX31" fmla="*/ 1249623 w 1856332"/>
                  <a:gd name="connsiteY31" fmla="*/ 3635924 h 3959924"/>
                  <a:gd name="connsiteX32" fmla="*/ 925623 w 1856332"/>
                  <a:gd name="connsiteY32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228565 w 1856332"/>
                  <a:gd name="connsiteY26" fmla="*/ 3214674 h 3959924"/>
                  <a:gd name="connsiteX27" fmla="*/ 925623 w 1856332"/>
                  <a:gd name="connsiteY27" fmla="*/ 3959924 h 3959924"/>
                  <a:gd name="connsiteX28" fmla="*/ 601623 w 1856332"/>
                  <a:gd name="connsiteY28" fmla="*/ 3635924 h 3959924"/>
                  <a:gd name="connsiteX29" fmla="*/ 925623 w 1856332"/>
                  <a:gd name="connsiteY29" fmla="*/ 3311924 h 3959924"/>
                  <a:gd name="connsiteX30" fmla="*/ 1249623 w 1856332"/>
                  <a:gd name="connsiteY30" fmla="*/ 3635924 h 3959924"/>
                  <a:gd name="connsiteX31" fmla="*/ 925623 w 1856332"/>
                  <a:gd name="connsiteY31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228565 w 1856332"/>
                  <a:gd name="connsiteY26" fmla="*/ 3214674 h 3959924"/>
                  <a:gd name="connsiteX27" fmla="*/ 925623 w 1856332"/>
                  <a:gd name="connsiteY27" fmla="*/ 3959924 h 3959924"/>
                  <a:gd name="connsiteX28" fmla="*/ 601623 w 1856332"/>
                  <a:gd name="connsiteY28" fmla="*/ 3635924 h 3959924"/>
                  <a:gd name="connsiteX29" fmla="*/ 925623 w 1856332"/>
                  <a:gd name="connsiteY29" fmla="*/ 3311924 h 3959924"/>
                  <a:gd name="connsiteX30" fmla="*/ 1249623 w 1856332"/>
                  <a:gd name="connsiteY30" fmla="*/ 3635924 h 3959924"/>
                  <a:gd name="connsiteX31" fmla="*/ 925623 w 1856332"/>
                  <a:gd name="connsiteY31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228565 w 1856332"/>
                  <a:gd name="connsiteY26" fmla="*/ 3214674 h 3959924"/>
                  <a:gd name="connsiteX27" fmla="*/ 925623 w 1856332"/>
                  <a:gd name="connsiteY27" fmla="*/ 3959924 h 3959924"/>
                  <a:gd name="connsiteX28" fmla="*/ 601623 w 1856332"/>
                  <a:gd name="connsiteY28" fmla="*/ 3635924 h 3959924"/>
                  <a:gd name="connsiteX29" fmla="*/ 925623 w 1856332"/>
                  <a:gd name="connsiteY29" fmla="*/ 3311924 h 3959924"/>
                  <a:gd name="connsiteX30" fmla="*/ 1249623 w 1856332"/>
                  <a:gd name="connsiteY30" fmla="*/ 3635924 h 3959924"/>
                  <a:gd name="connsiteX31" fmla="*/ 925623 w 1856332"/>
                  <a:gd name="connsiteY31" fmla="*/ 3959924 h 3959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856332" h="3959924">
                    <a:moveTo>
                      <a:pt x="1228565" y="3214674"/>
                    </a:moveTo>
                    <a:lnTo>
                      <a:pt x="622681" y="3214674"/>
                    </a:lnTo>
                    <a:cubicBezTo>
                      <a:pt x="495703" y="3202920"/>
                      <a:pt x="501057" y="3225622"/>
                      <a:pt x="466697" y="3144149"/>
                    </a:cubicBezTo>
                    <a:lnTo>
                      <a:pt x="8303" y="1942070"/>
                    </a:lnTo>
                    <a:cubicBezTo>
                      <a:pt x="-16491" y="1877049"/>
                      <a:pt x="16118" y="1804239"/>
                      <a:pt x="81139" y="1779444"/>
                    </a:cubicBezTo>
                    <a:cubicBezTo>
                      <a:pt x="146160" y="1754650"/>
                      <a:pt x="218970" y="1787259"/>
                      <a:pt x="243764" y="1852280"/>
                    </a:cubicBezTo>
                    <a:lnTo>
                      <a:pt x="504770" y="2536736"/>
                    </a:lnTo>
                    <a:lnTo>
                      <a:pt x="555637" y="2536736"/>
                    </a:lnTo>
                    <a:lnTo>
                      <a:pt x="226299" y="1210417"/>
                    </a:lnTo>
                    <a:lnTo>
                      <a:pt x="551784" y="1210417"/>
                    </a:lnTo>
                    <a:lnTo>
                      <a:pt x="551784" y="168335"/>
                    </a:lnTo>
                    <a:cubicBezTo>
                      <a:pt x="551784" y="75366"/>
                      <a:pt x="627150" y="0"/>
                      <a:pt x="720119" y="0"/>
                    </a:cubicBezTo>
                    <a:cubicBezTo>
                      <a:pt x="813088" y="0"/>
                      <a:pt x="888454" y="75366"/>
                      <a:pt x="888454" y="168335"/>
                    </a:cubicBezTo>
                    <a:lnTo>
                      <a:pt x="888454" y="1210417"/>
                    </a:lnTo>
                    <a:lnTo>
                      <a:pt x="968040" y="1210417"/>
                    </a:lnTo>
                    <a:lnTo>
                      <a:pt x="968040" y="168335"/>
                    </a:lnTo>
                    <a:cubicBezTo>
                      <a:pt x="968040" y="75366"/>
                      <a:pt x="1043406" y="0"/>
                      <a:pt x="1136375" y="0"/>
                    </a:cubicBezTo>
                    <a:cubicBezTo>
                      <a:pt x="1229344" y="0"/>
                      <a:pt x="1304710" y="75366"/>
                      <a:pt x="1304710" y="168335"/>
                    </a:cubicBezTo>
                    <a:lnTo>
                      <a:pt x="1304710" y="1210417"/>
                    </a:lnTo>
                    <a:lnTo>
                      <a:pt x="1631589" y="1210417"/>
                    </a:lnTo>
                    <a:lnTo>
                      <a:pt x="1302251" y="2536736"/>
                    </a:lnTo>
                    <a:lnTo>
                      <a:pt x="1351562" y="2536736"/>
                    </a:lnTo>
                    <a:lnTo>
                      <a:pt x="1612568" y="1852280"/>
                    </a:lnTo>
                    <a:cubicBezTo>
                      <a:pt x="1637362" y="1787259"/>
                      <a:pt x="1710172" y="1754650"/>
                      <a:pt x="1775193" y="1779444"/>
                    </a:cubicBezTo>
                    <a:cubicBezTo>
                      <a:pt x="1840214" y="1804239"/>
                      <a:pt x="1872823" y="1877049"/>
                      <a:pt x="1848029" y="1942070"/>
                    </a:cubicBezTo>
                    <a:lnTo>
                      <a:pt x="1389635" y="3144149"/>
                    </a:lnTo>
                    <a:cubicBezTo>
                      <a:pt x="1348984" y="3225622"/>
                      <a:pt x="1356391" y="3202920"/>
                      <a:pt x="1228565" y="3214674"/>
                    </a:cubicBezTo>
                    <a:close/>
                    <a:moveTo>
                      <a:pt x="925623" y="3959924"/>
                    </a:moveTo>
                    <a:cubicBezTo>
                      <a:pt x="746683" y="3959924"/>
                      <a:pt x="601623" y="3814864"/>
                      <a:pt x="601623" y="3635924"/>
                    </a:cubicBezTo>
                    <a:cubicBezTo>
                      <a:pt x="601623" y="3456984"/>
                      <a:pt x="746683" y="3311924"/>
                      <a:pt x="925623" y="3311924"/>
                    </a:cubicBezTo>
                    <a:cubicBezTo>
                      <a:pt x="1104563" y="3311924"/>
                      <a:pt x="1249623" y="3456984"/>
                      <a:pt x="1249623" y="3635924"/>
                    </a:cubicBezTo>
                    <a:cubicBezTo>
                      <a:pt x="1249623" y="3814864"/>
                      <a:pt x="1104563" y="3959924"/>
                      <a:pt x="925623" y="395992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endParaRPr lang="ko-KR" altLang="en-US" sz="270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28" name="Round Same Side Corner Rectangle 20">
                <a:extLst>
                  <a:ext uri="{FF2B5EF4-FFF2-40B4-BE49-F238E27FC236}">
                    <a16:creationId xmlns:a16="http://schemas.microsoft.com/office/drawing/2014/main" id="{466069FA-62ED-44BE-9253-7D684EF173D4}"/>
                  </a:ext>
                </a:extLst>
              </p:cNvPr>
              <p:cNvSpPr/>
              <p:nvPr/>
            </p:nvSpPr>
            <p:spPr>
              <a:xfrm rot="10800000">
                <a:off x="2059254" y="4562456"/>
                <a:ext cx="302987" cy="646331"/>
              </a:xfrm>
              <a:custGeom>
                <a:avLst/>
                <a:gdLst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521281 w 1856332"/>
                  <a:gd name="connsiteY2" fmla="*/ 3174669 h 3959924"/>
                  <a:gd name="connsiteX3" fmla="*/ 466697 w 1856332"/>
                  <a:gd name="connsiteY3" fmla="*/ 3144149 h 3959924"/>
                  <a:gd name="connsiteX4" fmla="*/ 8303 w 1856332"/>
                  <a:gd name="connsiteY4" fmla="*/ 1942070 h 3959924"/>
                  <a:gd name="connsiteX5" fmla="*/ 81139 w 1856332"/>
                  <a:gd name="connsiteY5" fmla="*/ 1779444 h 3959924"/>
                  <a:gd name="connsiteX6" fmla="*/ 243764 w 1856332"/>
                  <a:gd name="connsiteY6" fmla="*/ 1852280 h 3959924"/>
                  <a:gd name="connsiteX7" fmla="*/ 504770 w 1856332"/>
                  <a:gd name="connsiteY7" fmla="*/ 2536736 h 3959924"/>
                  <a:gd name="connsiteX8" fmla="*/ 555637 w 1856332"/>
                  <a:gd name="connsiteY8" fmla="*/ 2536736 h 3959924"/>
                  <a:gd name="connsiteX9" fmla="*/ 226299 w 1856332"/>
                  <a:gd name="connsiteY9" fmla="*/ 1210417 h 3959924"/>
                  <a:gd name="connsiteX10" fmla="*/ 551784 w 1856332"/>
                  <a:gd name="connsiteY10" fmla="*/ 1210417 h 3959924"/>
                  <a:gd name="connsiteX11" fmla="*/ 551784 w 1856332"/>
                  <a:gd name="connsiteY11" fmla="*/ 168335 h 3959924"/>
                  <a:gd name="connsiteX12" fmla="*/ 720119 w 1856332"/>
                  <a:gd name="connsiteY12" fmla="*/ 0 h 3959924"/>
                  <a:gd name="connsiteX13" fmla="*/ 888454 w 1856332"/>
                  <a:gd name="connsiteY13" fmla="*/ 168335 h 3959924"/>
                  <a:gd name="connsiteX14" fmla="*/ 888454 w 1856332"/>
                  <a:gd name="connsiteY14" fmla="*/ 1210417 h 3959924"/>
                  <a:gd name="connsiteX15" fmla="*/ 968040 w 1856332"/>
                  <a:gd name="connsiteY15" fmla="*/ 1210417 h 3959924"/>
                  <a:gd name="connsiteX16" fmla="*/ 968040 w 1856332"/>
                  <a:gd name="connsiteY16" fmla="*/ 168335 h 3959924"/>
                  <a:gd name="connsiteX17" fmla="*/ 1136375 w 1856332"/>
                  <a:gd name="connsiteY17" fmla="*/ 0 h 3959924"/>
                  <a:gd name="connsiteX18" fmla="*/ 1304710 w 1856332"/>
                  <a:gd name="connsiteY18" fmla="*/ 168335 h 3959924"/>
                  <a:gd name="connsiteX19" fmla="*/ 1304710 w 1856332"/>
                  <a:gd name="connsiteY19" fmla="*/ 1210417 h 3959924"/>
                  <a:gd name="connsiteX20" fmla="*/ 1631589 w 1856332"/>
                  <a:gd name="connsiteY20" fmla="*/ 1210417 h 3959924"/>
                  <a:gd name="connsiteX21" fmla="*/ 1302251 w 1856332"/>
                  <a:gd name="connsiteY21" fmla="*/ 2536736 h 3959924"/>
                  <a:gd name="connsiteX22" fmla="*/ 1351562 w 1856332"/>
                  <a:gd name="connsiteY22" fmla="*/ 2536736 h 3959924"/>
                  <a:gd name="connsiteX23" fmla="*/ 1612568 w 1856332"/>
                  <a:gd name="connsiteY23" fmla="*/ 1852280 h 3959924"/>
                  <a:gd name="connsiteX24" fmla="*/ 1775193 w 1856332"/>
                  <a:gd name="connsiteY24" fmla="*/ 1779444 h 3959924"/>
                  <a:gd name="connsiteX25" fmla="*/ 1848029 w 1856332"/>
                  <a:gd name="connsiteY25" fmla="*/ 1942070 h 3959924"/>
                  <a:gd name="connsiteX26" fmla="*/ 1389635 w 1856332"/>
                  <a:gd name="connsiteY26" fmla="*/ 3144149 h 3959924"/>
                  <a:gd name="connsiteX27" fmla="*/ 1344732 w 1856332"/>
                  <a:gd name="connsiteY27" fmla="*/ 3176282 h 3959924"/>
                  <a:gd name="connsiteX28" fmla="*/ 1228565 w 1856332"/>
                  <a:gd name="connsiteY28" fmla="*/ 3214674 h 3959924"/>
                  <a:gd name="connsiteX29" fmla="*/ 925623 w 1856332"/>
                  <a:gd name="connsiteY29" fmla="*/ 3959924 h 3959924"/>
                  <a:gd name="connsiteX30" fmla="*/ 601623 w 1856332"/>
                  <a:gd name="connsiteY30" fmla="*/ 3635924 h 3959924"/>
                  <a:gd name="connsiteX31" fmla="*/ 925623 w 1856332"/>
                  <a:gd name="connsiteY31" fmla="*/ 3311924 h 3959924"/>
                  <a:gd name="connsiteX32" fmla="*/ 1249623 w 1856332"/>
                  <a:gd name="connsiteY32" fmla="*/ 3635924 h 3959924"/>
                  <a:gd name="connsiteX33" fmla="*/ 925623 w 1856332"/>
                  <a:gd name="connsiteY33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344732 w 1856332"/>
                  <a:gd name="connsiteY26" fmla="*/ 3176282 h 3959924"/>
                  <a:gd name="connsiteX27" fmla="*/ 1228565 w 1856332"/>
                  <a:gd name="connsiteY27" fmla="*/ 3214674 h 3959924"/>
                  <a:gd name="connsiteX28" fmla="*/ 925623 w 1856332"/>
                  <a:gd name="connsiteY28" fmla="*/ 3959924 h 3959924"/>
                  <a:gd name="connsiteX29" fmla="*/ 601623 w 1856332"/>
                  <a:gd name="connsiteY29" fmla="*/ 3635924 h 3959924"/>
                  <a:gd name="connsiteX30" fmla="*/ 925623 w 1856332"/>
                  <a:gd name="connsiteY30" fmla="*/ 3311924 h 3959924"/>
                  <a:gd name="connsiteX31" fmla="*/ 1249623 w 1856332"/>
                  <a:gd name="connsiteY31" fmla="*/ 3635924 h 3959924"/>
                  <a:gd name="connsiteX32" fmla="*/ 925623 w 1856332"/>
                  <a:gd name="connsiteY32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344732 w 1856332"/>
                  <a:gd name="connsiteY26" fmla="*/ 3176282 h 3959924"/>
                  <a:gd name="connsiteX27" fmla="*/ 1228565 w 1856332"/>
                  <a:gd name="connsiteY27" fmla="*/ 3214674 h 3959924"/>
                  <a:gd name="connsiteX28" fmla="*/ 925623 w 1856332"/>
                  <a:gd name="connsiteY28" fmla="*/ 3959924 h 3959924"/>
                  <a:gd name="connsiteX29" fmla="*/ 601623 w 1856332"/>
                  <a:gd name="connsiteY29" fmla="*/ 3635924 h 3959924"/>
                  <a:gd name="connsiteX30" fmla="*/ 925623 w 1856332"/>
                  <a:gd name="connsiteY30" fmla="*/ 3311924 h 3959924"/>
                  <a:gd name="connsiteX31" fmla="*/ 1249623 w 1856332"/>
                  <a:gd name="connsiteY31" fmla="*/ 3635924 h 3959924"/>
                  <a:gd name="connsiteX32" fmla="*/ 925623 w 1856332"/>
                  <a:gd name="connsiteY32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228565 w 1856332"/>
                  <a:gd name="connsiteY26" fmla="*/ 3214674 h 3959924"/>
                  <a:gd name="connsiteX27" fmla="*/ 925623 w 1856332"/>
                  <a:gd name="connsiteY27" fmla="*/ 3959924 h 3959924"/>
                  <a:gd name="connsiteX28" fmla="*/ 601623 w 1856332"/>
                  <a:gd name="connsiteY28" fmla="*/ 3635924 h 3959924"/>
                  <a:gd name="connsiteX29" fmla="*/ 925623 w 1856332"/>
                  <a:gd name="connsiteY29" fmla="*/ 3311924 h 3959924"/>
                  <a:gd name="connsiteX30" fmla="*/ 1249623 w 1856332"/>
                  <a:gd name="connsiteY30" fmla="*/ 3635924 h 3959924"/>
                  <a:gd name="connsiteX31" fmla="*/ 925623 w 1856332"/>
                  <a:gd name="connsiteY31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228565 w 1856332"/>
                  <a:gd name="connsiteY26" fmla="*/ 3214674 h 3959924"/>
                  <a:gd name="connsiteX27" fmla="*/ 925623 w 1856332"/>
                  <a:gd name="connsiteY27" fmla="*/ 3959924 h 3959924"/>
                  <a:gd name="connsiteX28" fmla="*/ 601623 w 1856332"/>
                  <a:gd name="connsiteY28" fmla="*/ 3635924 h 3959924"/>
                  <a:gd name="connsiteX29" fmla="*/ 925623 w 1856332"/>
                  <a:gd name="connsiteY29" fmla="*/ 3311924 h 3959924"/>
                  <a:gd name="connsiteX30" fmla="*/ 1249623 w 1856332"/>
                  <a:gd name="connsiteY30" fmla="*/ 3635924 h 3959924"/>
                  <a:gd name="connsiteX31" fmla="*/ 925623 w 1856332"/>
                  <a:gd name="connsiteY31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228565 w 1856332"/>
                  <a:gd name="connsiteY26" fmla="*/ 3214674 h 3959924"/>
                  <a:gd name="connsiteX27" fmla="*/ 925623 w 1856332"/>
                  <a:gd name="connsiteY27" fmla="*/ 3959924 h 3959924"/>
                  <a:gd name="connsiteX28" fmla="*/ 601623 w 1856332"/>
                  <a:gd name="connsiteY28" fmla="*/ 3635924 h 3959924"/>
                  <a:gd name="connsiteX29" fmla="*/ 925623 w 1856332"/>
                  <a:gd name="connsiteY29" fmla="*/ 3311924 h 3959924"/>
                  <a:gd name="connsiteX30" fmla="*/ 1249623 w 1856332"/>
                  <a:gd name="connsiteY30" fmla="*/ 3635924 h 3959924"/>
                  <a:gd name="connsiteX31" fmla="*/ 925623 w 1856332"/>
                  <a:gd name="connsiteY31" fmla="*/ 3959924 h 3959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856332" h="3959924">
                    <a:moveTo>
                      <a:pt x="1228565" y="3214674"/>
                    </a:moveTo>
                    <a:lnTo>
                      <a:pt x="622681" y="3214674"/>
                    </a:lnTo>
                    <a:cubicBezTo>
                      <a:pt x="495703" y="3202920"/>
                      <a:pt x="501057" y="3225622"/>
                      <a:pt x="466697" y="3144149"/>
                    </a:cubicBezTo>
                    <a:lnTo>
                      <a:pt x="8303" y="1942070"/>
                    </a:lnTo>
                    <a:cubicBezTo>
                      <a:pt x="-16491" y="1877049"/>
                      <a:pt x="16118" y="1804239"/>
                      <a:pt x="81139" y="1779444"/>
                    </a:cubicBezTo>
                    <a:cubicBezTo>
                      <a:pt x="146160" y="1754650"/>
                      <a:pt x="218970" y="1787259"/>
                      <a:pt x="243764" y="1852280"/>
                    </a:cubicBezTo>
                    <a:lnTo>
                      <a:pt x="504770" y="2536736"/>
                    </a:lnTo>
                    <a:lnTo>
                      <a:pt x="555637" y="2536736"/>
                    </a:lnTo>
                    <a:lnTo>
                      <a:pt x="226299" y="1210417"/>
                    </a:lnTo>
                    <a:lnTo>
                      <a:pt x="551784" y="1210417"/>
                    </a:lnTo>
                    <a:lnTo>
                      <a:pt x="551784" y="168335"/>
                    </a:lnTo>
                    <a:cubicBezTo>
                      <a:pt x="551784" y="75366"/>
                      <a:pt x="627150" y="0"/>
                      <a:pt x="720119" y="0"/>
                    </a:cubicBezTo>
                    <a:cubicBezTo>
                      <a:pt x="813088" y="0"/>
                      <a:pt x="888454" y="75366"/>
                      <a:pt x="888454" y="168335"/>
                    </a:cubicBezTo>
                    <a:lnTo>
                      <a:pt x="888454" y="1210417"/>
                    </a:lnTo>
                    <a:lnTo>
                      <a:pt x="968040" y="1210417"/>
                    </a:lnTo>
                    <a:lnTo>
                      <a:pt x="968040" y="168335"/>
                    </a:lnTo>
                    <a:cubicBezTo>
                      <a:pt x="968040" y="75366"/>
                      <a:pt x="1043406" y="0"/>
                      <a:pt x="1136375" y="0"/>
                    </a:cubicBezTo>
                    <a:cubicBezTo>
                      <a:pt x="1229344" y="0"/>
                      <a:pt x="1304710" y="75366"/>
                      <a:pt x="1304710" y="168335"/>
                    </a:cubicBezTo>
                    <a:lnTo>
                      <a:pt x="1304710" y="1210417"/>
                    </a:lnTo>
                    <a:lnTo>
                      <a:pt x="1631589" y="1210417"/>
                    </a:lnTo>
                    <a:lnTo>
                      <a:pt x="1302251" y="2536736"/>
                    </a:lnTo>
                    <a:lnTo>
                      <a:pt x="1351562" y="2536736"/>
                    </a:lnTo>
                    <a:lnTo>
                      <a:pt x="1612568" y="1852280"/>
                    </a:lnTo>
                    <a:cubicBezTo>
                      <a:pt x="1637362" y="1787259"/>
                      <a:pt x="1710172" y="1754650"/>
                      <a:pt x="1775193" y="1779444"/>
                    </a:cubicBezTo>
                    <a:cubicBezTo>
                      <a:pt x="1840214" y="1804239"/>
                      <a:pt x="1872823" y="1877049"/>
                      <a:pt x="1848029" y="1942070"/>
                    </a:cubicBezTo>
                    <a:lnTo>
                      <a:pt x="1389635" y="3144149"/>
                    </a:lnTo>
                    <a:cubicBezTo>
                      <a:pt x="1348984" y="3225622"/>
                      <a:pt x="1356391" y="3202920"/>
                      <a:pt x="1228565" y="3214674"/>
                    </a:cubicBezTo>
                    <a:close/>
                    <a:moveTo>
                      <a:pt x="925623" y="3959924"/>
                    </a:moveTo>
                    <a:cubicBezTo>
                      <a:pt x="746683" y="3959924"/>
                      <a:pt x="601623" y="3814864"/>
                      <a:pt x="601623" y="3635924"/>
                    </a:cubicBezTo>
                    <a:cubicBezTo>
                      <a:pt x="601623" y="3456984"/>
                      <a:pt x="746683" y="3311924"/>
                      <a:pt x="925623" y="3311924"/>
                    </a:cubicBezTo>
                    <a:cubicBezTo>
                      <a:pt x="1104563" y="3311924"/>
                      <a:pt x="1249623" y="3456984"/>
                      <a:pt x="1249623" y="3635924"/>
                    </a:cubicBezTo>
                    <a:cubicBezTo>
                      <a:pt x="1249623" y="3814864"/>
                      <a:pt x="1104563" y="3959924"/>
                      <a:pt x="925623" y="395992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endParaRPr lang="ko-KR" altLang="en-US" sz="270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29" name="Round Same Side Corner Rectangle 20">
                <a:extLst>
                  <a:ext uri="{FF2B5EF4-FFF2-40B4-BE49-F238E27FC236}">
                    <a16:creationId xmlns:a16="http://schemas.microsoft.com/office/drawing/2014/main" id="{67AC5EE6-DDB7-42C2-9E6A-6445A7C918E5}"/>
                  </a:ext>
                </a:extLst>
              </p:cNvPr>
              <p:cNvSpPr/>
              <p:nvPr/>
            </p:nvSpPr>
            <p:spPr>
              <a:xfrm rot="10800000">
                <a:off x="2459795" y="4562456"/>
                <a:ext cx="302987" cy="646331"/>
              </a:xfrm>
              <a:custGeom>
                <a:avLst/>
                <a:gdLst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521281 w 1856332"/>
                  <a:gd name="connsiteY2" fmla="*/ 3174669 h 3959924"/>
                  <a:gd name="connsiteX3" fmla="*/ 466697 w 1856332"/>
                  <a:gd name="connsiteY3" fmla="*/ 3144149 h 3959924"/>
                  <a:gd name="connsiteX4" fmla="*/ 8303 w 1856332"/>
                  <a:gd name="connsiteY4" fmla="*/ 1942070 h 3959924"/>
                  <a:gd name="connsiteX5" fmla="*/ 81139 w 1856332"/>
                  <a:gd name="connsiteY5" fmla="*/ 1779444 h 3959924"/>
                  <a:gd name="connsiteX6" fmla="*/ 243764 w 1856332"/>
                  <a:gd name="connsiteY6" fmla="*/ 1852280 h 3959924"/>
                  <a:gd name="connsiteX7" fmla="*/ 504770 w 1856332"/>
                  <a:gd name="connsiteY7" fmla="*/ 2536736 h 3959924"/>
                  <a:gd name="connsiteX8" fmla="*/ 555637 w 1856332"/>
                  <a:gd name="connsiteY8" fmla="*/ 2536736 h 3959924"/>
                  <a:gd name="connsiteX9" fmla="*/ 226299 w 1856332"/>
                  <a:gd name="connsiteY9" fmla="*/ 1210417 h 3959924"/>
                  <a:gd name="connsiteX10" fmla="*/ 551784 w 1856332"/>
                  <a:gd name="connsiteY10" fmla="*/ 1210417 h 3959924"/>
                  <a:gd name="connsiteX11" fmla="*/ 551784 w 1856332"/>
                  <a:gd name="connsiteY11" fmla="*/ 168335 h 3959924"/>
                  <a:gd name="connsiteX12" fmla="*/ 720119 w 1856332"/>
                  <a:gd name="connsiteY12" fmla="*/ 0 h 3959924"/>
                  <a:gd name="connsiteX13" fmla="*/ 888454 w 1856332"/>
                  <a:gd name="connsiteY13" fmla="*/ 168335 h 3959924"/>
                  <a:gd name="connsiteX14" fmla="*/ 888454 w 1856332"/>
                  <a:gd name="connsiteY14" fmla="*/ 1210417 h 3959924"/>
                  <a:gd name="connsiteX15" fmla="*/ 968040 w 1856332"/>
                  <a:gd name="connsiteY15" fmla="*/ 1210417 h 3959924"/>
                  <a:gd name="connsiteX16" fmla="*/ 968040 w 1856332"/>
                  <a:gd name="connsiteY16" fmla="*/ 168335 h 3959924"/>
                  <a:gd name="connsiteX17" fmla="*/ 1136375 w 1856332"/>
                  <a:gd name="connsiteY17" fmla="*/ 0 h 3959924"/>
                  <a:gd name="connsiteX18" fmla="*/ 1304710 w 1856332"/>
                  <a:gd name="connsiteY18" fmla="*/ 168335 h 3959924"/>
                  <a:gd name="connsiteX19" fmla="*/ 1304710 w 1856332"/>
                  <a:gd name="connsiteY19" fmla="*/ 1210417 h 3959924"/>
                  <a:gd name="connsiteX20" fmla="*/ 1631589 w 1856332"/>
                  <a:gd name="connsiteY20" fmla="*/ 1210417 h 3959924"/>
                  <a:gd name="connsiteX21" fmla="*/ 1302251 w 1856332"/>
                  <a:gd name="connsiteY21" fmla="*/ 2536736 h 3959924"/>
                  <a:gd name="connsiteX22" fmla="*/ 1351562 w 1856332"/>
                  <a:gd name="connsiteY22" fmla="*/ 2536736 h 3959924"/>
                  <a:gd name="connsiteX23" fmla="*/ 1612568 w 1856332"/>
                  <a:gd name="connsiteY23" fmla="*/ 1852280 h 3959924"/>
                  <a:gd name="connsiteX24" fmla="*/ 1775193 w 1856332"/>
                  <a:gd name="connsiteY24" fmla="*/ 1779444 h 3959924"/>
                  <a:gd name="connsiteX25" fmla="*/ 1848029 w 1856332"/>
                  <a:gd name="connsiteY25" fmla="*/ 1942070 h 3959924"/>
                  <a:gd name="connsiteX26" fmla="*/ 1389635 w 1856332"/>
                  <a:gd name="connsiteY26" fmla="*/ 3144149 h 3959924"/>
                  <a:gd name="connsiteX27" fmla="*/ 1344732 w 1856332"/>
                  <a:gd name="connsiteY27" fmla="*/ 3176282 h 3959924"/>
                  <a:gd name="connsiteX28" fmla="*/ 1228565 w 1856332"/>
                  <a:gd name="connsiteY28" fmla="*/ 3214674 h 3959924"/>
                  <a:gd name="connsiteX29" fmla="*/ 925623 w 1856332"/>
                  <a:gd name="connsiteY29" fmla="*/ 3959924 h 3959924"/>
                  <a:gd name="connsiteX30" fmla="*/ 601623 w 1856332"/>
                  <a:gd name="connsiteY30" fmla="*/ 3635924 h 3959924"/>
                  <a:gd name="connsiteX31" fmla="*/ 925623 w 1856332"/>
                  <a:gd name="connsiteY31" fmla="*/ 3311924 h 3959924"/>
                  <a:gd name="connsiteX32" fmla="*/ 1249623 w 1856332"/>
                  <a:gd name="connsiteY32" fmla="*/ 3635924 h 3959924"/>
                  <a:gd name="connsiteX33" fmla="*/ 925623 w 1856332"/>
                  <a:gd name="connsiteY33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344732 w 1856332"/>
                  <a:gd name="connsiteY26" fmla="*/ 3176282 h 3959924"/>
                  <a:gd name="connsiteX27" fmla="*/ 1228565 w 1856332"/>
                  <a:gd name="connsiteY27" fmla="*/ 3214674 h 3959924"/>
                  <a:gd name="connsiteX28" fmla="*/ 925623 w 1856332"/>
                  <a:gd name="connsiteY28" fmla="*/ 3959924 h 3959924"/>
                  <a:gd name="connsiteX29" fmla="*/ 601623 w 1856332"/>
                  <a:gd name="connsiteY29" fmla="*/ 3635924 h 3959924"/>
                  <a:gd name="connsiteX30" fmla="*/ 925623 w 1856332"/>
                  <a:gd name="connsiteY30" fmla="*/ 3311924 h 3959924"/>
                  <a:gd name="connsiteX31" fmla="*/ 1249623 w 1856332"/>
                  <a:gd name="connsiteY31" fmla="*/ 3635924 h 3959924"/>
                  <a:gd name="connsiteX32" fmla="*/ 925623 w 1856332"/>
                  <a:gd name="connsiteY32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344732 w 1856332"/>
                  <a:gd name="connsiteY26" fmla="*/ 3176282 h 3959924"/>
                  <a:gd name="connsiteX27" fmla="*/ 1228565 w 1856332"/>
                  <a:gd name="connsiteY27" fmla="*/ 3214674 h 3959924"/>
                  <a:gd name="connsiteX28" fmla="*/ 925623 w 1856332"/>
                  <a:gd name="connsiteY28" fmla="*/ 3959924 h 3959924"/>
                  <a:gd name="connsiteX29" fmla="*/ 601623 w 1856332"/>
                  <a:gd name="connsiteY29" fmla="*/ 3635924 h 3959924"/>
                  <a:gd name="connsiteX30" fmla="*/ 925623 w 1856332"/>
                  <a:gd name="connsiteY30" fmla="*/ 3311924 h 3959924"/>
                  <a:gd name="connsiteX31" fmla="*/ 1249623 w 1856332"/>
                  <a:gd name="connsiteY31" fmla="*/ 3635924 h 3959924"/>
                  <a:gd name="connsiteX32" fmla="*/ 925623 w 1856332"/>
                  <a:gd name="connsiteY32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228565 w 1856332"/>
                  <a:gd name="connsiteY26" fmla="*/ 3214674 h 3959924"/>
                  <a:gd name="connsiteX27" fmla="*/ 925623 w 1856332"/>
                  <a:gd name="connsiteY27" fmla="*/ 3959924 h 3959924"/>
                  <a:gd name="connsiteX28" fmla="*/ 601623 w 1856332"/>
                  <a:gd name="connsiteY28" fmla="*/ 3635924 h 3959924"/>
                  <a:gd name="connsiteX29" fmla="*/ 925623 w 1856332"/>
                  <a:gd name="connsiteY29" fmla="*/ 3311924 h 3959924"/>
                  <a:gd name="connsiteX30" fmla="*/ 1249623 w 1856332"/>
                  <a:gd name="connsiteY30" fmla="*/ 3635924 h 3959924"/>
                  <a:gd name="connsiteX31" fmla="*/ 925623 w 1856332"/>
                  <a:gd name="connsiteY31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228565 w 1856332"/>
                  <a:gd name="connsiteY26" fmla="*/ 3214674 h 3959924"/>
                  <a:gd name="connsiteX27" fmla="*/ 925623 w 1856332"/>
                  <a:gd name="connsiteY27" fmla="*/ 3959924 h 3959924"/>
                  <a:gd name="connsiteX28" fmla="*/ 601623 w 1856332"/>
                  <a:gd name="connsiteY28" fmla="*/ 3635924 h 3959924"/>
                  <a:gd name="connsiteX29" fmla="*/ 925623 w 1856332"/>
                  <a:gd name="connsiteY29" fmla="*/ 3311924 h 3959924"/>
                  <a:gd name="connsiteX30" fmla="*/ 1249623 w 1856332"/>
                  <a:gd name="connsiteY30" fmla="*/ 3635924 h 3959924"/>
                  <a:gd name="connsiteX31" fmla="*/ 925623 w 1856332"/>
                  <a:gd name="connsiteY31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228565 w 1856332"/>
                  <a:gd name="connsiteY26" fmla="*/ 3214674 h 3959924"/>
                  <a:gd name="connsiteX27" fmla="*/ 925623 w 1856332"/>
                  <a:gd name="connsiteY27" fmla="*/ 3959924 h 3959924"/>
                  <a:gd name="connsiteX28" fmla="*/ 601623 w 1856332"/>
                  <a:gd name="connsiteY28" fmla="*/ 3635924 h 3959924"/>
                  <a:gd name="connsiteX29" fmla="*/ 925623 w 1856332"/>
                  <a:gd name="connsiteY29" fmla="*/ 3311924 h 3959924"/>
                  <a:gd name="connsiteX30" fmla="*/ 1249623 w 1856332"/>
                  <a:gd name="connsiteY30" fmla="*/ 3635924 h 3959924"/>
                  <a:gd name="connsiteX31" fmla="*/ 925623 w 1856332"/>
                  <a:gd name="connsiteY31" fmla="*/ 3959924 h 3959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856332" h="3959924">
                    <a:moveTo>
                      <a:pt x="1228565" y="3214674"/>
                    </a:moveTo>
                    <a:lnTo>
                      <a:pt x="622681" y="3214674"/>
                    </a:lnTo>
                    <a:cubicBezTo>
                      <a:pt x="495703" y="3202920"/>
                      <a:pt x="501057" y="3225622"/>
                      <a:pt x="466697" y="3144149"/>
                    </a:cubicBezTo>
                    <a:lnTo>
                      <a:pt x="8303" y="1942070"/>
                    </a:lnTo>
                    <a:cubicBezTo>
                      <a:pt x="-16491" y="1877049"/>
                      <a:pt x="16118" y="1804239"/>
                      <a:pt x="81139" y="1779444"/>
                    </a:cubicBezTo>
                    <a:cubicBezTo>
                      <a:pt x="146160" y="1754650"/>
                      <a:pt x="218970" y="1787259"/>
                      <a:pt x="243764" y="1852280"/>
                    </a:cubicBezTo>
                    <a:lnTo>
                      <a:pt x="504770" y="2536736"/>
                    </a:lnTo>
                    <a:lnTo>
                      <a:pt x="555637" y="2536736"/>
                    </a:lnTo>
                    <a:lnTo>
                      <a:pt x="226299" y="1210417"/>
                    </a:lnTo>
                    <a:lnTo>
                      <a:pt x="551784" y="1210417"/>
                    </a:lnTo>
                    <a:lnTo>
                      <a:pt x="551784" y="168335"/>
                    </a:lnTo>
                    <a:cubicBezTo>
                      <a:pt x="551784" y="75366"/>
                      <a:pt x="627150" y="0"/>
                      <a:pt x="720119" y="0"/>
                    </a:cubicBezTo>
                    <a:cubicBezTo>
                      <a:pt x="813088" y="0"/>
                      <a:pt x="888454" y="75366"/>
                      <a:pt x="888454" y="168335"/>
                    </a:cubicBezTo>
                    <a:lnTo>
                      <a:pt x="888454" y="1210417"/>
                    </a:lnTo>
                    <a:lnTo>
                      <a:pt x="968040" y="1210417"/>
                    </a:lnTo>
                    <a:lnTo>
                      <a:pt x="968040" y="168335"/>
                    </a:lnTo>
                    <a:cubicBezTo>
                      <a:pt x="968040" y="75366"/>
                      <a:pt x="1043406" y="0"/>
                      <a:pt x="1136375" y="0"/>
                    </a:cubicBezTo>
                    <a:cubicBezTo>
                      <a:pt x="1229344" y="0"/>
                      <a:pt x="1304710" y="75366"/>
                      <a:pt x="1304710" y="168335"/>
                    </a:cubicBezTo>
                    <a:lnTo>
                      <a:pt x="1304710" y="1210417"/>
                    </a:lnTo>
                    <a:lnTo>
                      <a:pt x="1631589" y="1210417"/>
                    </a:lnTo>
                    <a:lnTo>
                      <a:pt x="1302251" y="2536736"/>
                    </a:lnTo>
                    <a:lnTo>
                      <a:pt x="1351562" y="2536736"/>
                    </a:lnTo>
                    <a:lnTo>
                      <a:pt x="1612568" y="1852280"/>
                    </a:lnTo>
                    <a:cubicBezTo>
                      <a:pt x="1637362" y="1787259"/>
                      <a:pt x="1710172" y="1754650"/>
                      <a:pt x="1775193" y="1779444"/>
                    </a:cubicBezTo>
                    <a:cubicBezTo>
                      <a:pt x="1840214" y="1804239"/>
                      <a:pt x="1872823" y="1877049"/>
                      <a:pt x="1848029" y="1942070"/>
                    </a:cubicBezTo>
                    <a:lnTo>
                      <a:pt x="1389635" y="3144149"/>
                    </a:lnTo>
                    <a:cubicBezTo>
                      <a:pt x="1348984" y="3225622"/>
                      <a:pt x="1356391" y="3202920"/>
                      <a:pt x="1228565" y="3214674"/>
                    </a:cubicBezTo>
                    <a:close/>
                    <a:moveTo>
                      <a:pt x="925623" y="3959924"/>
                    </a:moveTo>
                    <a:cubicBezTo>
                      <a:pt x="746683" y="3959924"/>
                      <a:pt x="601623" y="3814864"/>
                      <a:pt x="601623" y="3635924"/>
                    </a:cubicBezTo>
                    <a:cubicBezTo>
                      <a:pt x="601623" y="3456984"/>
                      <a:pt x="746683" y="3311924"/>
                      <a:pt x="925623" y="3311924"/>
                    </a:cubicBezTo>
                    <a:cubicBezTo>
                      <a:pt x="1104563" y="3311924"/>
                      <a:pt x="1249623" y="3456984"/>
                      <a:pt x="1249623" y="3635924"/>
                    </a:cubicBezTo>
                    <a:cubicBezTo>
                      <a:pt x="1249623" y="3814864"/>
                      <a:pt x="1104563" y="3959924"/>
                      <a:pt x="925623" y="395992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endParaRPr lang="ko-KR" altLang="en-US" sz="270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30" name="Round Same Side Corner Rectangle 20">
                <a:extLst>
                  <a:ext uri="{FF2B5EF4-FFF2-40B4-BE49-F238E27FC236}">
                    <a16:creationId xmlns:a16="http://schemas.microsoft.com/office/drawing/2014/main" id="{ECE5AAEC-F44B-4B7B-8E72-0C1F79AF00A6}"/>
                  </a:ext>
                </a:extLst>
              </p:cNvPr>
              <p:cNvSpPr/>
              <p:nvPr/>
            </p:nvSpPr>
            <p:spPr>
              <a:xfrm rot="10800000">
                <a:off x="2860336" y="4562456"/>
                <a:ext cx="302987" cy="646331"/>
              </a:xfrm>
              <a:custGeom>
                <a:avLst/>
                <a:gdLst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521281 w 1856332"/>
                  <a:gd name="connsiteY2" fmla="*/ 3174669 h 3959924"/>
                  <a:gd name="connsiteX3" fmla="*/ 466697 w 1856332"/>
                  <a:gd name="connsiteY3" fmla="*/ 3144149 h 3959924"/>
                  <a:gd name="connsiteX4" fmla="*/ 8303 w 1856332"/>
                  <a:gd name="connsiteY4" fmla="*/ 1942070 h 3959924"/>
                  <a:gd name="connsiteX5" fmla="*/ 81139 w 1856332"/>
                  <a:gd name="connsiteY5" fmla="*/ 1779444 h 3959924"/>
                  <a:gd name="connsiteX6" fmla="*/ 243764 w 1856332"/>
                  <a:gd name="connsiteY6" fmla="*/ 1852280 h 3959924"/>
                  <a:gd name="connsiteX7" fmla="*/ 504770 w 1856332"/>
                  <a:gd name="connsiteY7" fmla="*/ 2536736 h 3959924"/>
                  <a:gd name="connsiteX8" fmla="*/ 555637 w 1856332"/>
                  <a:gd name="connsiteY8" fmla="*/ 2536736 h 3959924"/>
                  <a:gd name="connsiteX9" fmla="*/ 226299 w 1856332"/>
                  <a:gd name="connsiteY9" fmla="*/ 1210417 h 3959924"/>
                  <a:gd name="connsiteX10" fmla="*/ 551784 w 1856332"/>
                  <a:gd name="connsiteY10" fmla="*/ 1210417 h 3959924"/>
                  <a:gd name="connsiteX11" fmla="*/ 551784 w 1856332"/>
                  <a:gd name="connsiteY11" fmla="*/ 168335 h 3959924"/>
                  <a:gd name="connsiteX12" fmla="*/ 720119 w 1856332"/>
                  <a:gd name="connsiteY12" fmla="*/ 0 h 3959924"/>
                  <a:gd name="connsiteX13" fmla="*/ 888454 w 1856332"/>
                  <a:gd name="connsiteY13" fmla="*/ 168335 h 3959924"/>
                  <a:gd name="connsiteX14" fmla="*/ 888454 w 1856332"/>
                  <a:gd name="connsiteY14" fmla="*/ 1210417 h 3959924"/>
                  <a:gd name="connsiteX15" fmla="*/ 968040 w 1856332"/>
                  <a:gd name="connsiteY15" fmla="*/ 1210417 h 3959924"/>
                  <a:gd name="connsiteX16" fmla="*/ 968040 w 1856332"/>
                  <a:gd name="connsiteY16" fmla="*/ 168335 h 3959924"/>
                  <a:gd name="connsiteX17" fmla="*/ 1136375 w 1856332"/>
                  <a:gd name="connsiteY17" fmla="*/ 0 h 3959924"/>
                  <a:gd name="connsiteX18" fmla="*/ 1304710 w 1856332"/>
                  <a:gd name="connsiteY18" fmla="*/ 168335 h 3959924"/>
                  <a:gd name="connsiteX19" fmla="*/ 1304710 w 1856332"/>
                  <a:gd name="connsiteY19" fmla="*/ 1210417 h 3959924"/>
                  <a:gd name="connsiteX20" fmla="*/ 1631589 w 1856332"/>
                  <a:gd name="connsiteY20" fmla="*/ 1210417 h 3959924"/>
                  <a:gd name="connsiteX21" fmla="*/ 1302251 w 1856332"/>
                  <a:gd name="connsiteY21" fmla="*/ 2536736 h 3959924"/>
                  <a:gd name="connsiteX22" fmla="*/ 1351562 w 1856332"/>
                  <a:gd name="connsiteY22" fmla="*/ 2536736 h 3959924"/>
                  <a:gd name="connsiteX23" fmla="*/ 1612568 w 1856332"/>
                  <a:gd name="connsiteY23" fmla="*/ 1852280 h 3959924"/>
                  <a:gd name="connsiteX24" fmla="*/ 1775193 w 1856332"/>
                  <a:gd name="connsiteY24" fmla="*/ 1779444 h 3959924"/>
                  <a:gd name="connsiteX25" fmla="*/ 1848029 w 1856332"/>
                  <a:gd name="connsiteY25" fmla="*/ 1942070 h 3959924"/>
                  <a:gd name="connsiteX26" fmla="*/ 1389635 w 1856332"/>
                  <a:gd name="connsiteY26" fmla="*/ 3144149 h 3959924"/>
                  <a:gd name="connsiteX27" fmla="*/ 1344732 w 1856332"/>
                  <a:gd name="connsiteY27" fmla="*/ 3176282 h 3959924"/>
                  <a:gd name="connsiteX28" fmla="*/ 1228565 w 1856332"/>
                  <a:gd name="connsiteY28" fmla="*/ 3214674 h 3959924"/>
                  <a:gd name="connsiteX29" fmla="*/ 925623 w 1856332"/>
                  <a:gd name="connsiteY29" fmla="*/ 3959924 h 3959924"/>
                  <a:gd name="connsiteX30" fmla="*/ 601623 w 1856332"/>
                  <a:gd name="connsiteY30" fmla="*/ 3635924 h 3959924"/>
                  <a:gd name="connsiteX31" fmla="*/ 925623 w 1856332"/>
                  <a:gd name="connsiteY31" fmla="*/ 3311924 h 3959924"/>
                  <a:gd name="connsiteX32" fmla="*/ 1249623 w 1856332"/>
                  <a:gd name="connsiteY32" fmla="*/ 3635924 h 3959924"/>
                  <a:gd name="connsiteX33" fmla="*/ 925623 w 1856332"/>
                  <a:gd name="connsiteY33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344732 w 1856332"/>
                  <a:gd name="connsiteY26" fmla="*/ 3176282 h 3959924"/>
                  <a:gd name="connsiteX27" fmla="*/ 1228565 w 1856332"/>
                  <a:gd name="connsiteY27" fmla="*/ 3214674 h 3959924"/>
                  <a:gd name="connsiteX28" fmla="*/ 925623 w 1856332"/>
                  <a:gd name="connsiteY28" fmla="*/ 3959924 h 3959924"/>
                  <a:gd name="connsiteX29" fmla="*/ 601623 w 1856332"/>
                  <a:gd name="connsiteY29" fmla="*/ 3635924 h 3959924"/>
                  <a:gd name="connsiteX30" fmla="*/ 925623 w 1856332"/>
                  <a:gd name="connsiteY30" fmla="*/ 3311924 h 3959924"/>
                  <a:gd name="connsiteX31" fmla="*/ 1249623 w 1856332"/>
                  <a:gd name="connsiteY31" fmla="*/ 3635924 h 3959924"/>
                  <a:gd name="connsiteX32" fmla="*/ 925623 w 1856332"/>
                  <a:gd name="connsiteY32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344732 w 1856332"/>
                  <a:gd name="connsiteY26" fmla="*/ 3176282 h 3959924"/>
                  <a:gd name="connsiteX27" fmla="*/ 1228565 w 1856332"/>
                  <a:gd name="connsiteY27" fmla="*/ 3214674 h 3959924"/>
                  <a:gd name="connsiteX28" fmla="*/ 925623 w 1856332"/>
                  <a:gd name="connsiteY28" fmla="*/ 3959924 h 3959924"/>
                  <a:gd name="connsiteX29" fmla="*/ 601623 w 1856332"/>
                  <a:gd name="connsiteY29" fmla="*/ 3635924 h 3959924"/>
                  <a:gd name="connsiteX30" fmla="*/ 925623 w 1856332"/>
                  <a:gd name="connsiteY30" fmla="*/ 3311924 h 3959924"/>
                  <a:gd name="connsiteX31" fmla="*/ 1249623 w 1856332"/>
                  <a:gd name="connsiteY31" fmla="*/ 3635924 h 3959924"/>
                  <a:gd name="connsiteX32" fmla="*/ 925623 w 1856332"/>
                  <a:gd name="connsiteY32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228565 w 1856332"/>
                  <a:gd name="connsiteY26" fmla="*/ 3214674 h 3959924"/>
                  <a:gd name="connsiteX27" fmla="*/ 925623 w 1856332"/>
                  <a:gd name="connsiteY27" fmla="*/ 3959924 h 3959924"/>
                  <a:gd name="connsiteX28" fmla="*/ 601623 w 1856332"/>
                  <a:gd name="connsiteY28" fmla="*/ 3635924 h 3959924"/>
                  <a:gd name="connsiteX29" fmla="*/ 925623 w 1856332"/>
                  <a:gd name="connsiteY29" fmla="*/ 3311924 h 3959924"/>
                  <a:gd name="connsiteX30" fmla="*/ 1249623 w 1856332"/>
                  <a:gd name="connsiteY30" fmla="*/ 3635924 h 3959924"/>
                  <a:gd name="connsiteX31" fmla="*/ 925623 w 1856332"/>
                  <a:gd name="connsiteY31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228565 w 1856332"/>
                  <a:gd name="connsiteY26" fmla="*/ 3214674 h 3959924"/>
                  <a:gd name="connsiteX27" fmla="*/ 925623 w 1856332"/>
                  <a:gd name="connsiteY27" fmla="*/ 3959924 h 3959924"/>
                  <a:gd name="connsiteX28" fmla="*/ 601623 w 1856332"/>
                  <a:gd name="connsiteY28" fmla="*/ 3635924 h 3959924"/>
                  <a:gd name="connsiteX29" fmla="*/ 925623 w 1856332"/>
                  <a:gd name="connsiteY29" fmla="*/ 3311924 h 3959924"/>
                  <a:gd name="connsiteX30" fmla="*/ 1249623 w 1856332"/>
                  <a:gd name="connsiteY30" fmla="*/ 3635924 h 3959924"/>
                  <a:gd name="connsiteX31" fmla="*/ 925623 w 1856332"/>
                  <a:gd name="connsiteY31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228565 w 1856332"/>
                  <a:gd name="connsiteY26" fmla="*/ 3214674 h 3959924"/>
                  <a:gd name="connsiteX27" fmla="*/ 925623 w 1856332"/>
                  <a:gd name="connsiteY27" fmla="*/ 3959924 h 3959924"/>
                  <a:gd name="connsiteX28" fmla="*/ 601623 w 1856332"/>
                  <a:gd name="connsiteY28" fmla="*/ 3635924 h 3959924"/>
                  <a:gd name="connsiteX29" fmla="*/ 925623 w 1856332"/>
                  <a:gd name="connsiteY29" fmla="*/ 3311924 h 3959924"/>
                  <a:gd name="connsiteX30" fmla="*/ 1249623 w 1856332"/>
                  <a:gd name="connsiteY30" fmla="*/ 3635924 h 3959924"/>
                  <a:gd name="connsiteX31" fmla="*/ 925623 w 1856332"/>
                  <a:gd name="connsiteY31" fmla="*/ 3959924 h 3959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856332" h="3959924">
                    <a:moveTo>
                      <a:pt x="1228565" y="3214674"/>
                    </a:moveTo>
                    <a:lnTo>
                      <a:pt x="622681" y="3214674"/>
                    </a:lnTo>
                    <a:cubicBezTo>
                      <a:pt x="495703" y="3202920"/>
                      <a:pt x="501057" y="3225622"/>
                      <a:pt x="466697" y="3144149"/>
                    </a:cubicBezTo>
                    <a:lnTo>
                      <a:pt x="8303" y="1942070"/>
                    </a:lnTo>
                    <a:cubicBezTo>
                      <a:pt x="-16491" y="1877049"/>
                      <a:pt x="16118" y="1804239"/>
                      <a:pt x="81139" y="1779444"/>
                    </a:cubicBezTo>
                    <a:cubicBezTo>
                      <a:pt x="146160" y="1754650"/>
                      <a:pt x="218970" y="1787259"/>
                      <a:pt x="243764" y="1852280"/>
                    </a:cubicBezTo>
                    <a:lnTo>
                      <a:pt x="504770" y="2536736"/>
                    </a:lnTo>
                    <a:lnTo>
                      <a:pt x="555637" y="2536736"/>
                    </a:lnTo>
                    <a:lnTo>
                      <a:pt x="226299" y="1210417"/>
                    </a:lnTo>
                    <a:lnTo>
                      <a:pt x="551784" y="1210417"/>
                    </a:lnTo>
                    <a:lnTo>
                      <a:pt x="551784" y="168335"/>
                    </a:lnTo>
                    <a:cubicBezTo>
                      <a:pt x="551784" y="75366"/>
                      <a:pt x="627150" y="0"/>
                      <a:pt x="720119" y="0"/>
                    </a:cubicBezTo>
                    <a:cubicBezTo>
                      <a:pt x="813088" y="0"/>
                      <a:pt x="888454" y="75366"/>
                      <a:pt x="888454" y="168335"/>
                    </a:cubicBezTo>
                    <a:lnTo>
                      <a:pt x="888454" y="1210417"/>
                    </a:lnTo>
                    <a:lnTo>
                      <a:pt x="968040" y="1210417"/>
                    </a:lnTo>
                    <a:lnTo>
                      <a:pt x="968040" y="168335"/>
                    </a:lnTo>
                    <a:cubicBezTo>
                      <a:pt x="968040" y="75366"/>
                      <a:pt x="1043406" y="0"/>
                      <a:pt x="1136375" y="0"/>
                    </a:cubicBezTo>
                    <a:cubicBezTo>
                      <a:pt x="1229344" y="0"/>
                      <a:pt x="1304710" y="75366"/>
                      <a:pt x="1304710" y="168335"/>
                    </a:cubicBezTo>
                    <a:lnTo>
                      <a:pt x="1304710" y="1210417"/>
                    </a:lnTo>
                    <a:lnTo>
                      <a:pt x="1631589" y="1210417"/>
                    </a:lnTo>
                    <a:lnTo>
                      <a:pt x="1302251" y="2536736"/>
                    </a:lnTo>
                    <a:lnTo>
                      <a:pt x="1351562" y="2536736"/>
                    </a:lnTo>
                    <a:lnTo>
                      <a:pt x="1612568" y="1852280"/>
                    </a:lnTo>
                    <a:cubicBezTo>
                      <a:pt x="1637362" y="1787259"/>
                      <a:pt x="1710172" y="1754650"/>
                      <a:pt x="1775193" y="1779444"/>
                    </a:cubicBezTo>
                    <a:cubicBezTo>
                      <a:pt x="1840214" y="1804239"/>
                      <a:pt x="1872823" y="1877049"/>
                      <a:pt x="1848029" y="1942070"/>
                    </a:cubicBezTo>
                    <a:lnTo>
                      <a:pt x="1389635" y="3144149"/>
                    </a:lnTo>
                    <a:cubicBezTo>
                      <a:pt x="1348984" y="3225622"/>
                      <a:pt x="1356391" y="3202920"/>
                      <a:pt x="1228565" y="3214674"/>
                    </a:cubicBezTo>
                    <a:close/>
                    <a:moveTo>
                      <a:pt x="925623" y="3959924"/>
                    </a:moveTo>
                    <a:cubicBezTo>
                      <a:pt x="746683" y="3959924"/>
                      <a:pt x="601623" y="3814864"/>
                      <a:pt x="601623" y="3635924"/>
                    </a:cubicBezTo>
                    <a:cubicBezTo>
                      <a:pt x="601623" y="3456984"/>
                      <a:pt x="746683" y="3311924"/>
                      <a:pt x="925623" y="3311924"/>
                    </a:cubicBezTo>
                    <a:cubicBezTo>
                      <a:pt x="1104563" y="3311924"/>
                      <a:pt x="1249623" y="3456984"/>
                      <a:pt x="1249623" y="3635924"/>
                    </a:cubicBezTo>
                    <a:cubicBezTo>
                      <a:pt x="1249623" y="3814864"/>
                      <a:pt x="1104563" y="3959924"/>
                      <a:pt x="925623" y="395992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endParaRPr lang="ko-KR" altLang="en-US" sz="270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31" name="Round Same Side Corner Rectangle 20">
                <a:extLst>
                  <a:ext uri="{FF2B5EF4-FFF2-40B4-BE49-F238E27FC236}">
                    <a16:creationId xmlns:a16="http://schemas.microsoft.com/office/drawing/2014/main" id="{C8B2B0A3-C81E-4BA1-BA12-36224E96DB10}"/>
                  </a:ext>
                </a:extLst>
              </p:cNvPr>
              <p:cNvSpPr/>
              <p:nvPr/>
            </p:nvSpPr>
            <p:spPr>
              <a:xfrm rot="10800000">
                <a:off x="3260877" y="4562456"/>
                <a:ext cx="302987" cy="646331"/>
              </a:xfrm>
              <a:custGeom>
                <a:avLst/>
                <a:gdLst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521281 w 1856332"/>
                  <a:gd name="connsiteY2" fmla="*/ 3174669 h 3959924"/>
                  <a:gd name="connsiteX3" fmla="*/ 466697 w 1856332"/>
                  <a:gd name="connsiteY3" fmla="*/ 3144149 h 3959924"/>
                  <a:gd name="connsiteX4" fmla="*/ 8303 w 1856332"/>
                  <a:gd name="connsiteY4" fmla="*/ 1942070 h 3959924"/>
                  <a:gd name="connsiteX5" fmla="*/ 81139 w 1856332"/>
                  <a:gd name="connsiteY5" fmla="*/ 1779444 h 3959924"/>
                  <a:gd name="connsiteX6" fmla="*/ 243764 w 1856332"/>
                  <a:gd name="connsiteY6" fmla="*/ 1852280 h 3959924"/>
                  <a:gd name="connsiteX7" fmla="*/ 504770 w 1856332"/>
                  <a:gd name="connsiteY7" fmla="*/ 2536736 h 3959924"/>
                  <a:gd name="connsiteX8" fmla="*/ 555637 w 1856332"/>
                  <a:gd name="connsiteY8" fmla="*/ 2536736 h 3959924"/>
                  <a:gd name="connsiteX9" fmla="*/ 226299 w 1856332"/>
                  <a:gd name="connsiteY9" fmla="*/ 1210417 h 3959924"/>
                  <a:gd name="connsiteX10" fmla="*/ 551784 w 1856332"/>
                  <a:gd name="connsiteY10" fmla="*/ 1210417 h 3959924"/>
                  <a:gd name="connsiteX11" fmla="*/ 551784 w 1856332"/>
                  <a:gd name="connsiteY11" fmla="*/ 168335 h 3959924"/>
                  <a:gd name="connsiteX12" fmla="*/ 720119 w 1856332"/>
                  <a:gd name="connsiteY12" fmla="*/ 0 h 3959924"/>
                  <a:gd name="connsiteX13" fmla="*/ 888454 w 1856332"/>
                  <a:gd name="connsiteY13" fmla="*/ 168335 h 3959924"/>
                  <a:gd name="connsiteX14" fmla="*/ 888454 w 1856332"/>
                  <a:gd name="connsiteY14" fmla="*/ 1210417 h 3959924"/>
                  <a:gd name="connsiteX15" fmla="*/ 968040 w 1856332"/>
                  <a:gd name="connsiteY15" fmla="*/ 1210417 h 3959924"/>
                  <a:gd name="connsiteX16" fmla="*/ 968040 w 1856332"/>
                  <a:gd name="connsiteY16" fmla="*/ 168335 h 3959924"/>
                  <a:gd name="connsiteX17" fmla="*/ 1136375 w 1856332"/>
                  <a:gd name="connsiteY17" fmla="*/ 0 h 3959924"/>
                  <a:gd name="connsiteX18" fmla="*/ 1304710 w 1856332"/>
                  <a:gd name="connsiteY18" fmla="*/ 168335 h 3959924"/>
                  <a:gd name="connsiteX19" fmla="*/ 1304710 w 1856332"/>
                  <a:gd name="connsiteY19" fmla="*/ 1210417 h 3959924"/>
                  <a:gd name="connsiteX20" fmla="*/ 1631589 w 1856332"/>
                  <a:gd name="connsiteY20" fmla="*/ 1210417 h 3959924"/>
                  <a:gd name="connsiteX21" fmla="*/ 1302251 w 1856332"/>
                  <a:gd name="connsiteY21" fmla="*/ 2536736 h 3959924"/>
                  <a:gd name="connsiteX22" fmla="*/ 1351562 w 1856332"/>
                  <a:gd name="connsiteY22" fmla="*/ 2536736 h 3959924"/>
                  <a:gd name="connsiteX23" fmla="*/ 1612568 w 1856332"/>
                  <a:gd name="connsiteY23" fmla="*/ 1852280 h 3959924"/>
                  <a:gd name="connsiteX24" fmla="*/ 1775193 w 1856332"/>
                  <a:gd name="connsiteY24" fmla="*/ 1779444 h 3959924"/>
                  <a:gd name="connsiteX25" fmla="*/ 1848029 w 1856332"/>
                  <a:gd name="connsiteY25" fmla="*/ 1942070 h 3959924"/>
                  <a:gd name="connsiteX26" fmla="*/ 1389635 w 1856332"/>
                  <a:gd name="connsiteY26" fmla="*/ 3144149 h 3959924"/>
                  <a:gd name="connsiteX27" fmla="*/ 1344732 w 1856332"/>
                  <a:gd name="connsiteY27" fmla="*/ 3176282 h 3959924"/>
                  <a:gd name="connsiteX28" fmla="*/ 1228565 w 1856332"/>
                  <a:gd name="connsiteY28" fmla="*/ 3214674 h 3959924"/>
                  <a:gd name="connsiteX29" fmla="*/ 925623 w 1856332"/>
                  <a:gd name="connsiteY29" fmla="*/ 3959924 h 3959924"/>
                  <a:gd name="connsiteX30" fmla="*/ 601623 w 1856332"/>
                  <a:gd name="connsiteY30" fmla="*/ 3635924 h 3959924"/>
                  <a:gd name="connsiteX31" fmla="*/ 925623 w 1856332"/>
                  <a:gd name="connsiteY31" fmla="*/ 3311924 h 3959924"/>
                  <a:gd name="connsiteX32" fmla="*/ 1249623 w 1856332"/>
                  <a:gd name="connsiteY32" fmla="*/ 3635924 h 3959924"/>
                  <a:gd name="connsiteX33" fmla="*/ 925623 w 1856332"/>
                  <a:gd name="connsiteY33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344732 w 1856332"/>
                  <a:gd name="connsiteY26" fmla="*/ 3176282 h 3959924"/>
                  <a:gd name="connsiteX27" fmla="*/ 1228565 w 1856332"/>
                  <a:gd name="connsiteY27" fmla="*/ 3214674 h 3959924"/>
                  <a:gd name="connsiteX28" fmla="*/ 925623 w 1856332"/>
                  <a:gd name="connsiteY28" fmla="*/ 3959924 h 3959924"/>
                  <a:gd name="connsiteX29" fmla="*/ 601623 w 1856332"/>
                  <a:gd name="connsiteY29" fmla="*/ 3635924 h 3959924"/>
                  <a:gd name="connsiteX30" fmla="*/ 925623 w 1856332"/>
                  <a:gd name="connsiteY30" fmla="*/ 3311924 h 3959924"/>
                  <a:gd name="connsiteX31" fmla="*/ 1249623 w 1856332"/>
                  <a:gd name="connsiteY31" fmla="*/ 3635924 h 3959924"/>
                  <a:gd name="connsiteX32" fmla="*/ 925623 w 1856332"/>
                  <a:gd name="connsiteY32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344732 w 1856332"/>
                  <a:gd name="connsiteY26" fmla="*/ 3176282 h 3959924"/>
                  <a:gd name="connsiteX27" fmla="*/ 1228565 w 1856332"/>
                  <a:gd name="connsiteY27" fmla="*/ 3214674 h 3959924"/>
                  <a:gd name="connsiteX28" fmla="*/ 925623 w 1856332"/>
                  <a:gd name="connsiteY28" fmla="*/ 3959924 h 3959924"/>
                  <a:gd name="connsiteX29" fmla="*/ 601623 w 1856332"/>
                  <a:gd name="connsiteY29" fmla="*/ 3635924 h 3959924"/>
                  <a:gd name="connsiteX30" fmla="*/ 925623 w 1856332"/>
                  <a:gd name="connsiteY30" fmla="*/ 3311924 h 3959924"/>
                  <a:gd name="connsiteX31" fmla="*/ 1249623 w 1856332"/>
                  <a:gd name="connsiteY31" fmla="*/ 3635924 h 3959924"/>
                  <a:gd name="connsiteX32" fmla="*/ 925623 w 1856332"/>
                  <a:gd name="connsiteY32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228565 w 1856332"/>
                  <a:gd name="connsiteY26" fmla="*/ 3214674 h 3959924"/>
                  <a:gd name="connsiteX27" fmla="*/ 925623 w 1856332"/>
                  <a:gd name="connsiteY27" fmla="*/ 3959924 h 3959924"/>
                  <a:gd name="connsiteX28" fmla="*/ 601623 w 1856332"/>
                  <a:gd name="connsiteY28" fmla="*/ 3635924 h 3959924"/>
                  <a:gd name="connsiteX29" fmla="*/ 925623 w 1856332"/>
                  <a:gd name="connsiteY29" fmla="*/ 3311924 h 3959924"/>
                  <a:gd name="connsiteX30" fmla="*/ 1249623 w 1856332"/>
                  <a:gd name="connsiteY30" fmla="*/ 3635924 h 3959924"/>
                  <a:gd name="connsiteX31" fmla="*/ 925623 w 1856332"/>
                  <a:gd name="connsiteY31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228565 w 1856332"/>
                  <a:gd name="connsiteY26" fmla="*/ 3214674 h 3959924"/>
                  <a:gd name="connsiteX27" fmla="*/ 925623 w 1856332"/>
                  <a:gd name="connsiteY27" fmla="*/ 3959924 h 3959924"/>
                  <a:gd name="connsiteX28" fmla="*/ 601623 w 1856332"/>
                  <a:gd name="connsiteY28" fmla="*/ 3635924 h 3959924"/>
                  <a:gd name="connsiteX29" fmla="*/ 925623 w 1856332"/>
                  <a:gd name="connsiteY29" fmla="*/ 3311924 h 3959924"/>
                  <a:gd name="connsiteX30" fmla="*/ 1249623 w 1856332"/>
                  <a:gd name="connsiteY30" fmla="*/ 3635924 h 3959924"/>
                  <a:gd name="connsiteX31" fmla="*/ 925623 w 1856332"/>
                  <a:gd name="connsiteY31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228565 w 1856332"/>
                  <a:gd name="connsiteY26" fmla="*/ 3214674 h 3959924"/>
                  <a:gd name="connsiteX27" fmla="*/ 925623 w 1856332"/>
                  <a:gd name="connsiteY27" fmla="*/ 3959924 h 3959924"/>
                  <a:gd name="connsiteX28" fmla="*/ 601623 w 1856332"/>
                  <a:gd name="connsiteY28" fmla="*/ 3635924 h 3959924"/>
                  <a:gd name="connsiteX29" fmla="*/ 925623 w 1856332"/>
                  <a:gd name="connsiteY29" fmla="*/ 3311924 h 3959924"/>
                  <a:gd name="connsiteX30" fmla="*/ 1249623 w 1856332"/>
                  <a:gd name="connsiteY30" fmla="*/ 3635924 h 3959924"/>
                  <a:gd name="connsiteX31" fmla="*/ 925623 w 1856332"/>
                  <a:gd name="connsiteY31" fmla="*/ 3959924 h 3959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856332" h="3959924">
                    <a:moveTo>
                      <a:pt x="1228565" y="3214674"/>
                    </a:moveTo>
                    <a:lnTo>
                      <a:pt x="622681" y="3214674"/>
                    </a:lnTo>
                    <a:cubicBezTo>
                      <a:pt x="495703" y="3202920"/>
                      <a:pt x="501057" y="3225622"/>
                      <a:pt x="466697" y="3144149"/>
                    </a:cubicBezTo>
                    <a:lnTo>
                      <a:pt x="8303" y="1942070"/>
                    </a:lnTo>
                    <a:cubicBezTo>
                      <a:pt x="-16491" y="1877049"/>
                      <a:pt x="16118" y="1804239"/>
                      <a:pt x="81139" y="1779444"/>
                    </a:cubicBezTo>
                    <a:cubicBezTo>
                      <a:pt x="146160" y="1754650"/>
                      <a:pt x="218970" y="1787259"/>
                      <a:pt x="243764" y="1852280"/>
                    </a:cubicBezTo>
                    <a:lnTo>
                      <a:pt x="504770" y="2536736"/>
                    </a:lnTo>
                    <a:lnTo>
                      <a:pt x="555637" y="2536736"/>
                    </a:lnTo>
                    <a:lnTo>
                      <a:pt x="226299" y="1210417"/>
                    </a:lnTo>
                    <a:lnTo>
                      <a:pt x="551784" y="1210417"/>
                    </a:lnTo>
                    <a:lnTo>
                      <a:pt x="551784" y="168335"/>
                    </a:lnTo>
                    <a:cubicBezTo>
                      <a:pt x="551784" y="75366"/>
                      <a:pt x="627150" y="0"/>
                      <a:pt x="720119" y="0"/>
                    </a:cubicBezTo>
                    <a:cubicBezTo>
                      <a:pt x="813088" y="0"/>
                      <a:pt x="888454" y="75366"/>
                      <a:pt x="888454" y="168335"/>
                    </a:cubicBezTo>
                    <a:lnTo>
                      <a:pt x="888454" y="1210417"/>
                    </a:lnTo>
                    <a:lnTo>
                      <a:pt x="968040" y="1210417"/>
                    </a:lnTo>
                    <a:lnTo>
                      <a:pt x="968040" y="168335"/>
                    </a:lnTo>
                    <a:cubicBezTo>
                      <a:pt x="968040" y="75366"/>
                      <a:pt x="1043406" y="0"/>
                      <a:pt x="1136375" y="0"/>
                    </a:cubicBezTo>
                    <a:cubicBezTo>
                      <a:pt x="1229344" y="0"/>
                      <a:pt x="1304710" y="75366"/>
                      <a:pt x="1304710" y="168335"/>
                    </a:cubicBezTo>
                    <a:lnTo>
                      <a:pt x="1304710" y="1210417"/>
                    </a:lnTo>
                    <a:lnTo>
                      <a:pt x="1631589" y="1210417"/>
                    </a:lnTo>
                    <a:lnTo>
                      <a:pt x="1302251" y="2536736"/>
                    </a:lnTo>
                    <a:lnTo>
                      <a:pt x="1351562" y="2536736"/>
                    </a:lnTo>
                    <a:lnTo>
                      <a:pt x="1612568" y="1852280"/>
                    </a:lnTo>
                    <a:cubicBezTo>
                      <a:pt x="1637362" y="1787259"/>
                      <a:pt x="1710172" y="1754650"/>
                      <a:pt x="1775193" y="1779444"/>
                    </a:cubicBezTo>
                    <a:cubicBezTo>
                      <a:pt x="1840214" y="1804239"/>
                      <a:pt x="1872823" y="1877049"/>
                      <a:pt x="1848029" y="1942070"/>
                    </a:cubicBezTo>
                    <a:lnTo>
                      <a:pt x="1389635" y="3144149"/>
                    </a:lnTo>
                    <a:cubicBezTo>
                      <a:pt x="1348984" y="3225622"/>
                      <a:pt x="1356391" y="3202920"/>
                      <a:pt x="1228565" y="3214674"/>
                    </a:cubicBezTo>
                    <a:close/>
                    <a:moveTo>
                      <a:pt x="925623" y="3959924"/>
                    </a:moveTo>
                    <a:cubicBezTo>
                      <a:pt x="746683" y="3959924"/>
                      <a:pt x="601623" y="3814864"/>
                      <a:pt x="601623" y="3635924"/>
                    </a:cubicBezTo>
                    <a:cubicBezTo>
                      <a:pt x="601623" y="3456984"/>
                      <a:pt x="746683" y="3311924"/>
                      <a:pt x="925623" y="3311924"/>
                    </a:cubicBezTo>
                    <a:cubicBezTo>
                      <a:pt x="1104563" y="3311924"/>
                      <a:pt x="1249623" y="3456984"/>
                      <a:pt x="1249623" y="3635924"/>
                    </a:cubicBezTo>
                    <a:cubicBezTo>
                      <a:pt x="1249623" y="3814864"/>
                      <a:pt x="1104563" y="3959924"/>
                      <a:pt x="925623" y="395992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endParaRPr lang="ko-KR" altLang="en-US" sz="270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32" name="Round Same Side Corner Rectangle 20">
                <a:extLst>
                  <a:ext uri="{FF2B5EF4-FFF2-40B4-BE49-F238E27FC236}">
                    <a16:creationId xmlns:a16="http://schemas.microsoft.com/office/drawing/2014/main" id="{1080E43E-3B50-482C-8CF3-071BB5BD65BF}"/>
                  </a:ext>
                </a:extLst>
              </p:cNvPr>
              <p:cNvSpPr/>
              <p:nvPr/>
            </p:nvSpPr>
            <p:spPr>
              <a:xfrm rot="10800000">
                <a:off x="3661418" y="4562456"/>
                <a:ext cx="302987" cy="646331"/>
              </a:xfrm>
              <a:custGeom>
                <a:avLst/>
                <a:gdLst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521281 w 1856332"/>
                  <a:gd name="connsiteY2" fmla="*/ 3174669 h 3959924"/>
                  <a:gd name="connsiteX3" fmla="*/ 466697 w 1856332"/>
                  <a:gd name="connsiteY3" fmla="*/ 3144149 h 3959924"/>
                  <a:gd name="connsiteX4" fmla="*/ 8303 w 1856332"/>
                  <a:gd name="connsiteY4" fmla="*/ 1942070 h 3959924"/>
                  <a:gd name="connsiteX5" fmla="*/ 81139 w 1856332"/>
                  <a:gd name="connsiteY5" fmla="*/ 1779444 h 3959924"/>
                  <a:gd name="connsiteX6" fmla="*/ 243764 w 1856332"/>
                  <a:gd name="connsiteY6" fmla="*/ 1852280 h 3959924"/>
                  <a:gd name="connsiteX7" fmla="*/ 504770 w 1856332"/>
                  <a:gd name="connsiteY7" fmla="*/ 2536736 h 3959924"/>
                  <a:gd name="connsiteX8" fmla="*/ 555637 w 1856332"/>
                  <a:gd name="connsiteY8" fmla="*/ 2536736 h 3959924"/>
                  <a:gd name="connsiteX9" fmla="*/ 226299 w 1856332"/>
                  <a:gd name="connsiteY9" fmla="*/ 1210417 h 3959924"/>
                  <a:gd name="connsiteX10" fmla="*/ 551784 w 1856332"/>
                  <a:gd name="connsiteY10" fmla="*/ 1210417 h 3959924"/>
                  <a:gd name="connsiteX11" fmla="*/ 551784 w 1856332"/>
                  <a:gd name="connsiteY11" fmla="*/ 168335 h 3959924"/>
                  <a:gd name="connsiteX12" fmla="*/ 720119 w 1856332"/>
                  <a:gd name="connsiteY12" fmla="*/ 0 h 3959924"/>
                  <a:gd name="connsiteX13" fmla="*/ 888454 w 1856332"/>
                  <a:gd name="connsiteY13" fmla="*/ 168335 h 3959924"/>
                  <a:gd name="connsiteX14" fmla="*/ 888454 w 1856332"/>
                  <a:gd name="connsiteY14" fmla="*/ 1210417 h 3959924"/>
                  <a:gd name="connsiteX15" fmla="*/ 968040 w 1856332"/>
                  <a:gd name="connsiteY15" fmla="*/ 1210417 h 3959924"/>
                  <a:gd name="connsiteX16" fmla="*/ 968040 w 1856332"/>
                  <a:gd name="connsiteY16" fmla="*/ 168335 h 3959924"/>
                  <a:gd name="connsiteX17" fmla="*/ 1136375 w 1856332"/>
                  <a:gd name="connsiteY17" fmla="*/ 0 h 3959924"/>
                  <a:gd name="connsiteX18" fmla="*/ 1304710 w 1856332"/>
                  <a:gd name="connsiteY18" fmla="*/ 168335 h 3959924"/>
                  <a:gd name="connsiteX19" fmla="*/ 1304710 w 1856332"/>
                  <a:gd name="connsiteY19" fmla="*/ 1210417 h 3959924"/>
                  <a:gd name="connsiteX20" fmla="*/ 1631589 w 1856332"/>
                  <a:gd name="connsiteY20" fmla="*/ 1210417 h 3959924"/>
                  <a:gd name="connsiteX21" fmla="*/ 1302251 w 1856332"/>
                  <a:gd name="connsiteY21" fmla="*/ 2536736 h 3959924"/>
                  <a:gd name="connsiteX22" fmla="*/ 1351562 w 1856332"/>
                  <a:gd name="connsiteY22" fmla="*/ 2536736 h 3959924"/>
                  <a:gd name="connsiteX23" fmla="*/ 1612568 w 1856332"/>
                  <a:gd name="connsiteY23" fmla="*/ 1852280 h 3959924"/>
                  <a:gd name="connsiteX24" fmla="*/ 1775193 w 1856332"/>
                  <a:gd name="connsiteY24" fmla="*/ 1779444 h 3959924"/>
                  <a:gd name="connsiteX25" fmla="*/ 1848029 w 1856332"/>
                  <a:gd name="connsiteY25" fmla="*/ 1942070 h 3959924"/>
                  <a:gd name="connsiteX26" fmla="*/ 1389635 w 1856332"/>
                  <a:gd name="connsiteY26" fmla="*/ 3144149 h 3959924"/>
                  <a:gd name="connsiteX27" fmla="*/ 1344732 w 1856332"/>
                  <a:gd name="connsiteY27" fmla="*/ 3176282 h 3959924"/>
                  <a:gd name="connsiteX28" fmla="*/ 1228565 w 1856332"/>
                  <a:gd name="connsiteY28" fmla="*/ 3214674 h 3959924"/>
                  <a:gd name="connsiteX29" fmla="*/ 925623 w 1856332"/>
                  <a:gd name="connsiteY29" fmla="*/ 3959924 h 3959924"/>
                  <a:gd name="connsiteX30" fmla="*/ 601623 w 1856332"/>
                  <a:gd name="connsiteY30" fmla="*/ 3635924 h 3959924"/>
                  <a:gd name="connsiteX31" fmla="*/ 925623 w 1856332"/>
                  <a:gd name="connsiteY31" fmla="*/ 3311924 h 3959924"/>
                  <a:gd name="connsiteX32" fmla="*/ 1249623 w 1856332"/>
                  <a:gd name="connsiteY32" fmla="*/ 3635924 h 3959924"/>
                  <a:gd name="connsiteX33" fmla="*/ 925623 w 1856332"/>
                  <a:gd name="connsiteY33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344732 w 1856332"/>
                  <a:gd name="connsiteY26" fmla="*/ 3176282 h 3959924"/>
                  <a:gd name="connsiteX27" fmla="*/ 1228565 w 1856332"/>
                  <a:gd name="connsiteY27" fmla="*/ 3214674 h 3959924"/>
                  <a:gd name="connsiteX28" fmla="*/ 925623 w 1856332"/>
                  <a:gd name="connsiteY28" fmla="*/ 3959924 h 3959924"/>
                  <a:gd name="connsiteX29" fmla="*/ 601623 w 1856332"/>
                  <a:gd name="connsiteY29" fmla="*/ 3635924 h 3959924"/>
                  <a:gd name="connsiteX30" fmla="*/ 925623 w 1856332"/>
                  <a:gd name="connsiteY30" fmla="*/ 3311924 h 3959924"/>
                  <a:gd name="connsiteX31" fmla="*/ 1249623 w 1856332"/>
                  <a:gd name="connsiteY31" fmla="*/ 3635924 h 3959924"/>
                  <a:gd name="connsiteX32" fmla="*/ 925623 w 1856332"/>
                  <a:gd name="connsiteY32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344732 w 1856332"/>
                  <a:gd name="connsiteY26" fmla="*/ 3176282 h 3959924"/>
                  <a:gd name="connsiteX27" fmla="*/ 1228565 w 1856332"/>
                  <a:gd name="connsiteY27" fmla="*/ 3214674 h 3959924"/>
                  <a:gd name="connsiteX28" fmla="*/ 925623 w 1856332"/>
                  <a:gd name="connsiteY28" fmla="*/ 3959924 h 3959924"/>
                  <a:gd name="connsiteX29" fmla="*/ 601623 w 1856332"/>
                  <a:gd name="connsiteY29" fmla="*/ 3635924 h 3959924"/>
                  <a:gd name="connsiteX30" fmla="*/ 925623 w 1856332"/>
                  <a:gd name="connsiteY30" fmla="*/ 3311924 h 3959924"/>
                  <a:gd name="connsiteX31" fmla="*/ 1249623 w 1856332"/>
                  <a:gd name="connsiteY31" fmla="*/ 3635924 h 3959924"/>
                  <a:gd name="connsiteX32" fmla="*/ 925623 w 1856332"/>
                  <a:gd name="connsiteY32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228565 w 1856332"/>
                  <a:gd name="connsiteY26" fmla="*/ 3214674 h 3959924"/>
                  <a:gd name="connsiteX27" fmla="*/ 925623 w 1856332"/>
                  <a:gd name="connsiteY27" fmla="*/ 3959924 h 3959924"/>
                  <a:gd name="connsiteX28" fmla="*/ 601623 w 1856332"/>
                  <a:gd name="connsiteY28" fmla="*/ 3635924 h 3959924"/>
                  <a:gd name="connsiteX29" fmla="*/ 925623 w 1856332"/>
                  <a:gd name="connsiteY29" fmla="*/ 3311924 h 3959924"/>
                  <a:gd name="connsiteX30" fmla="*/ 1249623 w 1856332"/>
                  <a:gd name="connsiteY30" fmla="*/ 3635924 h 3959924"/>
                  <a:gd name="connsiteX31" fmla="*/ 925623 w 1856332"/>
                  <a:gd name="connsiteY31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228565 w 1856332"/>
                  <a:gd name="connsiteY26" fmla="*/ 3214674 h 3959924"/>
                  <a:gd name="connsiteX27" fmla="*/ 925623 w 1856332"/>
                  <a:gd name="connsiteY27" fmla="*/ 3959924 h 3959924"/>
                  <a:gd name="connsiteX28" fmla="*/ 601623 w 1856332"/>
                  <a:gd name="connsiteY28" fmla="*/ 3635924 h 3959924"/>
                  <a:gd name="connsiteX29" fmla="*/ 925623 w 1856332"/>
                  <a:gd name="connsiteY29" fmla="*/ 3311924 h 3959924"/>
                  <a:gd name="connsiteX30" fmla="*/ 1249623 w 1856332"/>
                  <a:gd name="connsiteY30" fmla="*/ 3635924 h 3959924"/>
                  <a:gd name="connsiteX31" fmla="*/ 925623 w 1856332"/>
                  <a:gd name="connsiteY31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228565 w 1856332"/>
                  <a:gd name="connsiteY26" fmla="*/ 3214674 h 3959924"/>
                  <a:gd name="connsiteX27" fmla="*/ 925623 w 1856332"/>
                  <a:gd name="connsiteY27" fmla="*/ 3959924 h 3959924"/>
                  <a:gd name="connsiteX28" fmla="*/ 601623 w 1856332"/>
                  <a:gd name="connsiteY28" fmla="*/ 3635924 h 3959924"/>
                  <a:gd name="connsiteX29" fmla="*/ 925623 w 1856332"/>
                  <a:gd name="connsiteY29" fmla="*/ 3311924 h 3959924"/>
                  <a:gd name="connsiteX30" fmla="*/ 1249623 w 1856332"/>
                  <a:gd name="connsiteY30" fmla="*/ 3635924 h 3959924"/>
                  <a:gd name="connsiteX31" fmla="*/ 925623 w 1856332"/>
                  <a:gd name="connsiteY31" fmla="*/ 3959924 h 3959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856332" h="3959924">
                    <a:moveTo>
                      <a:pt x="1228565" y="3214674"/>
                    </a:moveTo>
                    <a:lnTo>
                      <a:pt x="622681" y="3214674"/>
                    </a:lnTo>
                    <a:cubicBezTo>
                      <a:pt x="495703" y="3202920"/>
                      <a:pt x="501057" y="3225622"/>
                      <a:pt x="466697" y="3144149"/>
                    </a:cubicBezTo>
                    <a:lnTo>
                      <a:pt x="8303" y="1942070"/>
                    </a:lnTo>
                    <a:cubicBezTo>
                      <a:pt x="-16491" y="1877049"/>
                      <a:pt x="16118" y="1804239"/>
                      <a:pt x="81139" y="1779444"/>
                    </a:cubicBezTo>
                    <a:cubicBezTo>
                      <a:pt x="146160" y="1754650"/>
                      <a:pt x="218970" y="1787259"/>
                      <a:pt x="243764" y="1852280"/>
                    </a:cubicBezTo>
                    <a:lnTo>
                      <a:pt x="504770" y="2536736"/>
                    </a:lnTo>
                    <a:lnTo>
                      <a:pt x="555637" y="2536736"/>
                    </a:lnTo>
                    <a:lnTo>
                      <a:pt x="226299" y="1210417"/>
                    </a:lnTo>
                    <a:lnTo>
                      <a:pt x="551784" y="1210417"/>
                    </a:lnTo>
                    <a:lnTo>
                      <a:pt x="551784" y="168335"/>
                    </a:lnTo>
                    <a:cubicBezTo>
                      <a:pt x="551784" y="75366"/>
                      <a:pt x="627150" y="0"/>
                      <a:pt x="720119" y="0"/>
                    </a:cubicBezTo>
                    <a:cubicBezTo>
                      <a:pt x="813088" y="0"/>
                      <a:pt x="888454" y="75366"/>
                      <a:pt x="888454" y="168335"/>
                    </a:cubicBezTo>
                    <a:lnTo>
                      <a:pt x="888454" y="1210417"/>
                    </a:lnTo>
                    <a:lnTo>
                      <a:pt x="968040" y="1210417"/>
                    </a:lnTo>
                    <a:lnTo>
                      <a:pt x="968040" y="168335"/>
                    </a:lnTo>
                    <a:cubicBezTo>
                      <a:pt x="968040" y="75366"/>
                      <a:pt x="1043406" y="0"/>
                      <a:pt x="1136375" y="0"/>
                    </a:cubicBezTo>
                    <a:cubicBezTo>
                      <a:pt x="1229344" y="0"/>
                      <a:pt x="1304710" y="75366"/>
                      <a:pt x="1304710" y="168335"/>
                    </a:cubicBezTo>
                    <a:lnTo>
                      <a:pt x="1304710" y="1210417"/>
                    </a:lnTo>
                    <a:lnTo>
                      <a:pt x="1631589" y="1210417"/>
                    </a:lnTo>
                    <a:lnTo>
                      <a:pt x="1302251" y="2536736"/>
                    </a:lnTo>
                    <a:lnTo>
                      <a:pt x="1351562" y="2536736"/>
                    </a:lnTo>
                    <a:lnTo>
                      <a:pt x="1612568" y="1852280"/>
                    </a:lnTo>
                    <a:cubicBezTo>
                      <a:pt x="1637362" y="1787259"/>
                      <a:pt x="1710172" y="1754650"/>
                      <a:pt x="1775193" y="1779444"/>
                    </a:cubicBezTo>
                    <a:cubicBezTo>
                      <a:pt x="1840214" y="1804239"/>
                      <a:pt x="1872823" y="1877049"/>
                      <a:pt x="1848029" y="1942070"/>
                    </a:cubicBezTo>
                    <a:lnTo>
                      <a:pt x="1389635" y="3144149"/>
                    </a:lnTo>
                    <a:cubicBezTo>
                      <a:pt x="1348984" y="3225622"/>
                      <a:pt x="1356391" y="3202920"/>
                      <a:pt x="1228565" y="3214674"/>
                    </a:cubicBezTo>
                    <a:close/>
                    <a:moveTo>
                      <a:pt x="925623" y="3959924"/>
                    </a:moveTo>
                    <a:cubicBezTo>
                      <a:pt x="746683" y="3959924"/>
                      <a:pt x="601623" y="3814864"/>
                      <a:pt x="601623" y="3635924"/>
                    </a:cubicBezTo>
                    <a:cubicBezTo>
                      <a:pt x="601623" y="3456984"/>
                      <a:pt x="746683" y="3311924"/>
                      <a:pt x="925623" y="3311924"/>
                    </a:cubicBezTo>
                    <a:cubicBezTo>
                      <a:pt x="1104563" y="3311924"/>
                      <a:pt x="1249623" y="3456984"/>
                      <a:pt x="1249623" y="3635924"/>
                    </a:cubicBezTo>
                    <a:cubicBezTo>
                      <a:pt x="1249623" y="3814864"/>
                      <a:pt x="1104563" y="3959924"/>
                      <a:pt x="925623" y="395992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endParaRPr lang="ko-KR" altLang="en-US" sz="270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33" name="Round Same Side Corner Rectangle 20">
                <a:extLst>
                  <a:ext uri="{FF2B5EF4-FFF2-40B4-BE49-F238E27FC236}">
                    <a16:creationId xmlns:a16="http://schemas.microsoft.com/office/drawing/2014/main" id="{C2F3C719-0024-45CB-9C04-F92D2D15B8E9}"/>
                  </a:ext>
                </a:extLst>
              </p:cNvPr>
              <p:cNvSpPr/>
              <p:nvPr/>
            </p:nvSpPr>
            <p:spPr>
              <a:xfrm rot="10800000">
                <a:off x="4061959" y="4562456"/>
                <a:ext cx="302987" cy="646331"/>
              </a:xfrm>
              <a:custGeom>
                <a:avLst/>
                <a:gdLst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521281 w 1856332"/>
                  <a:gd name="connsiteY2" fmla="*/ 3174669 h 3959924"/>
                  <a:gd name="connsiteX3" fmla="*/ 466697 w 1856332"/>
                  <a:gd name="connsiteY3" fmla="*/ 3144149 h 3959924"/>
                  <a:gd name="connsiteX4" fmla="*/ 8303 w 1856332"/>
                  <a:gd name="connsiteY4" fmla="*/ 1942070 h 3959924"/>
                  <a:gd name="connsiteX5" fmla="*/ 81139 w 1856332"/>
                  <a:gd name="connsiteY5" fmla="*/ 1779444 h 3959924"/>
                  <a:gd name="connsiteX6" fmla="*/ 243764 w 1856332"/>
                  <a:gd name="connsiteY6" fmla="*/ 1852280 h 3959924"/>
                  <a:gd name="connsiteX7" fmla="*/ 504770 w 1856332"/>
                  <a:gd name="connsiteY7" fmla="*/ 2536736 h 3959924"/>
                  <a:gd name="connsiteX8" fmla="*/ 555637 w 1856332"/>
                  <a:gd name="connsiteY8" fmla="*/ 2536736 h 3959924"/>
                  <a:gd name="connsiteX9" fmla="*/ 226299 w 1856332"/>
                  <a:gd name="connsiteY9" fmla="*/ 1210417 h 3959924"/>
                  <a:gd name="connsiteX10" fmla="*/ 551784 w 1856332"/>
                  <a:gd name="connsiteY10" fmla="*/ 1210417 h 3959924"/>
                  <a:gd name="connsiteX11" fmla="*/ 551784 w 1856332"/>
                  <a:gd name="connsiteY11" fmla="*/ 168335 h 3959924"/>
                  <a:gd name="connsiteX12" fmla="*/ 720119 w 1856332"/>
                  <a:gd name="connsiteY12" fmla="*/ 0 h 3959924"/>
                  <a:gd name="connsiteX13" fmla="*/ 888454 w 1856332"/>
                  <a:gd name="connsiteY13" fmla="*/ 168335 h 3959924"/>
                  <a:gd name="connsiteX14" fmla="*/ 888454 w 1856332"/>
                  <a:gd name="connsiteY14" fmla="*/ 1210417 h 3959924"/>
                  <a:gd name="connsiteX15" fmla="*/ 968040 w 1856332"/>
                  <a:gd name="connsiteY15" fmla="*/ 1210417 h 3959924"/>
                  <a:gd name="connsiteX16" fmla="*/ 968040 w 1856332"/>
                  <a:gd name="connsiteY16" fmla="*/ 168335 h 3959924"/>
                  <a:gd name="connsiteX17" fmla="*/ 1136375 w 1856332"/>
                  <a:gd name="connsiteY17" fmla="*/ 0 h 3959924"/>
                  <a:gd name="connsiteX18" fmla="*/ 1304710 w 1856332"/>
                  <a:gd name="connsiteY18" fmla="*/ 168335 h 3959924"/>
                  <a:gd name="connsiteX19" fmla="*/ 1304710 w 1856332"/>
                  <a:gd name="connsiteY19" fmla="*/ 1210417 h 3959924"/>
                  <a:gd name="connsiteX20" fmla="*/ 1631589 w 1856332"/>
                  <a:gd name="connsiteY20" fmla="*/ 1210417 h 3959924"/>
                  <a:gd name="connsiteX21" fmla="*/ 1302251 w 1856332"/>
                  <a:gd name="connsiteY21" fmla="*/ 2536736 h 3959924"/>
                  <a:gd name="connsiteX22" fmla="*/ 1351562 w 1856332"/>
                  <a:gd name="connsiteY22" fmla="*/ 2536736 h 3959924"/>
                  <a:gd name="connsiteX23" fmla="*/ 1612568 w 1856332"/>
                  <a:gd name="connsiteY23" fmla="*/ 1852280 h 3959924"/>
                  <a:gd name="connsiteX24" fmla="*/ 1775193 w 1856332"/>
                  <a:gd name="connsiteY24" fmla="*/ 1779444 h 3959924"/>
                  <a:gd name="connsiteX25" fmla="*/ 1848029 w 1856332"/>
                  <a:gd name="connsiteY25" fmla="*/ 1942070 h 3959924"/>
                  <a:gd name="connsiteX26" fmla="*/ 1389635 w 1856332"/>
                  <a:gd name="connsiteY26" fmla="*/ 3144149 h 3959924"/>
                  <a:gd name="connsiteX27" fmla="*/ 1344732 w 1856332"/>
                  <a:gd name="connsiteY27" fmla="*/ 3176282 h 3959924"/>
                  <a:gd name="connsiteX28" fmla="*/ 1228565 w 1856332"/>
                  <a:gd name="connsiteY28" fmla="*/ 3214674 h 3959924"/>
                  <a:gd name="connsiteX29" fmla="*/ 925623 w 1856332"/>
                  <a:gd name="connsiteY29" fmla="*/ 3959924 h 3959924"/>
                  <a:gd name="connsiteX30" fmla="*/ 601623 w 1856332"/>
                  <a:gd name="connsiteY30" fmla="*/ 3635924 h 3959924"/>
                  <a:gd name="connsiteX31" fmla="*/ 925623 w 1856332"/>
                  <a:gd name="connsiteY31" fmla="*/ 3311924 h 3959924"/>
                  <a:gd name="connsiteX32" fmla="*/ 1249623 w 1856332"/>
                  <a:gd name="connsiteY32" fmla="*/ 3635924 h 3959924"/>
                  <a:gd name="connsiteX33" fmla="*/ 925623 w 1856332"/>
                  <a:gd name="connsiteY33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344732 w 1856332"/>
                  <a:gd name="connsiteY26" fmla="*/ 3176282 h 3959924"/>
                  <a:gd name="connsiteX27" fmla="*/ 1228565 w 1856332"/>
                  <a:gd name="connsiteY27" fmla="*/ 3214674 h 3959924"/>
                  <a:gd name="connsiteX28" fmla="*/ 925623 w 1856332"/>
                  <a:gd name="connsiteY28" fmla="*/ 3959924 h 3959924"/>
                  <a:gd name="connsiteX29" fmla="*/ 601623 w 1856332"/>
                  <a:gd name="connsiteY29" fmla="*/ 3635924 h 3959924"/>
                  <a:gd name="connsiteX30" fmla="*/ 925623 w 1856332"/>
                  <a:gd name="connsiteY30" fmla="*/ 3311924 h 3959924"/>
                  <a:gd name="connsiteX31" fmla="*/ 1249623 w 1856332"/>
                  <a:gd name="connsiteY31" fmla="*/ 3635924 h 3959924"/>
                  <a:gd name="connsiteX32" fmla="*/ 925623 w 1856332"/>
                  <a:gd name="connsiteY32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344732 w 1856332"/>
                  <a:gd name="connsiteY26" fmla="*/ 3176282 h 3959924"/>
                  <a:gd name="connsiteX27" fmla="*/ 1228565 w 1856332"/>
                  <a:gd name="connsiteY27" fmla="*/ 3214674 h 3959924"/>
                  <a:gd name="connsiteX28" fmla="*/ 925623 w 1856332"/>
                  <a:gd name="connsiteY28" fmla="*/ 3959924 h 3959924"/>
                  <a:gd name="connsiteX29" fmla="*/ 601623 w 1856332"/>
                  <a:gd name="connsiteY29" fmla="*/ 3635924 h 3959924"/>
                  <a:gd name="connsiteX30" fmla="*/ 925623 w 1856332"/>
                  <a:gd name="connsiteY30" fmla="*/ 3311924 h 3959924"/>
                  <a:gd name="connsiteX31" fmla="*/ 1249623 w 1856332"/>
                  <a:gd name="connsiteY31" fmla="*/ 3635924 h 3959924"/>
                  <a:gd name="connsiteX32" fmla="*/ 925623 w 1856332"/>
                  <a:gd name="connsiteY32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228565 w 1856332"/>
                  <a:gd name="connsiteY26" fmla="*/ 3214674 h 3959924"/>
                  <a:gd name="connsiteX27" fmla="*/ 925623 w 1856332"/>
                  <a:gd name="connsiteY27" fmla="*/ 3959924 h 3959924"/>
                  <a:gd name="connsiteX28" fmla="*/ 601623 w 1856332"/>
                  <a:gd name="connsiteY28" fmla="*/ 3635924 h 3959924"/>
                  <a:gd name="connsiteX29" fmla="*/ 925623 w 1856332"/>
                  <a:gd name="connsiteY29" fmla="*/ 3311924 h 3959924"/>
                  <a:gd name="connsiteX30" fmla="*/ 1249623 w 1856332"/>
                  <a:gd name="connsiteY30" fmla="*/ 3635924 h 3959924"/>
                  <a:gd name="connsiteX31" fmla="*/ 925623 w 1856332"/>
                  <a:gd name="connsiteY31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228565 w 1856332"/>
                  <a:gd name="connsiteY26" fmla="*/ 3214674 h 3959924"/>
                  <a:gd name="connsiteX27" fmla="*/ 925623 w 1856332"/>
                  <a:gd name="connsiteY27" fmla="*/ 3959924 h 3959924"/>
                  <a:gd name="connsiteX28" fmla="*/ 601623 w 1856332"/>
                  <a:gd name="connsiteY28" fmla="*/ 3635924 h 3959924"/>
                  <a:gd name="connsiteX29" fmla="*/ 925623 w 1856332"/>
                  <a:gd name="connsiteY29" fmla="*/ 3311924 h 3959924"/>
                  <a:gd name="connsiteX30" fmla="*/ 1249623 w 1856332"/>
                  <a:gd name="connsiteY30" fmla="*/ 3635924 h 3959924"/>
                  <a:gd name="connsiteX31" fmla="*/ 925623 w 1856332"/>
                  <a:gd name="connsiteY31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228565 w 1856332"/>
                  <a:gd name="connsiteY26" fmla="*/ 3214674 h 3959924"/>
                  <a:gd name="connsiteX27" fmla="*/ 925623 w 1856332"/>
                  <a:gd name="connsiteY27" fmla="*/ 3959924 h 3959924"/>
                  <a:gd name="connsiteX28" fmla="*/ 601623 w 1856332"/>
                  <a:gd name="connsiteY28" fmla="*/ 3635924 h 3959924"/>
                  <a:gd name="connsiteX29" fmla="*/ 925623 w 1856332"/>
                  <a:gd name="connsiteY29" fmla="*/ 3311924 h 3959924"/>
                  <a:gd name="connsiteX30" fmla="*/ 1249623 w 1856332"/>
                  <a:gd name="connsiteY30" fmla="*/ 3635924 h 3959924"/>
                  <a:gd name="connsiteX31" fmla="*/ 925623 w 1856332"/>
                  <a:gd name="connsiteY31" fmla="*/ 3959924 h 3959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856332" h="3959924">
                    <a:moveTo>
                      <a:pt x="1228565" y="3214674"/>
                    </a:moveTo>
                    <a:lnTo>
                      <a:pt x="622681" y="3214674"/>
                    </a:lnTo>
                    <a:cubicBezTo>
                      <a:pt x="495703" y="3202920"/>
                      <a:pt x="501057" y="3225622"/>
                      <a:pt x="466697" y="3144149"/>
                    </a:cubicBezTo>
                    <a:lnTo>
                      <a:pt x="8303" y="1942070"/>
                    </a:lnTo>
                    <a:cubicBezTo>
                      <a:pt x="-16491" y="1877049"/>
                      <a:pt x="16118" y="1804239"/>
                      <a:pt x="81139" y="1779444"/>
                    </a:cubicBezTo>
                    <a:cubicBezTo>
                      <a:pt x="146160" y="1754650"/>
                      <a:pt x="218970" y="1787259"/>
                      <a:pt x="243764" y="1852280"/>
                    </a:cubicBezTo>
                    <a:lnTo>
                      <a:pt x="504770" y="2536736"/>
                    </a:lnTo>
                    <a:lnTo>
                      <a:pt x="555637" y="2536736"/>
                    </a:lnTo>
                    <a:lnTo>
                      <a:pt x="226299" y="1210417"/>
                    </a:lnTo>
                    <a:lnTo>
                      <a:pt x="551784" y="1210417"/>
                    </a:lnTo>
                    <a:lnTo>
                      <a:pt x="551784" y="168335"/>
                    </a:lnTo>
                    <a:cubicBezTo>
                      <a:pt x="551784" y="75366"/>
                      <a:pt x="627150" y="0"/>
                      <a:pt x="720119" y="0"/>
                    </a:cubicBezTo>
                    <a:cubicBezTo>
                      <a:pt x="813088" y="0"/>
                      <a:pt x="888454" y="75366"/>
                      <a:pt x="888454" y="168335"/>
                    </a:cubicBezTo>
                    <a:lnTo>
                      <a:pt x="888454" y="1210417"/>
                    </a:lnTo>
                    <a:lnTo>
                      <a:pt x="968040" y="1210417"/>
                    </a:lnTo>
                    <a:lnTo>
                      <a:pt x="968040" y="168335"/>
                    </a:lnTo>
                    <a:cubicBezTo>
                      <a:pt x="968040" y="75366"/>
                      <a:pt x="1043406" y="0"/>
                      <a:pt x="1136375" y="0"/>
                    </a:cubicBezTo>
                    <a:cubicBezTo>
                      <a:pt x="1229344" y="0"/>
                      <a:pt x="1304710" y="75366"/>
                      <a:pt x="1304710" y="168335"/>
                    </a:cubicBezTo>
                    <a:lnTo>
                      <a:pt x="1304710" y="1210417"/>
                    </a:lnTo>
                    <a:lnTo>
                      <a:pt x="1631589" y="1210417"/>
                    </a:lnTo>
                    <a:lnTo>
                      <a:pt x="1302251" y="2536736"/>
                    </a:lnTo>
                    <a:lnTo>
                      <a:pt x="1351562" y="2536736"/>
                    </a:lnTo>
                    <a:lnTo>
                      <a:pt x="1612568" y="1852280"/>
                    </a:lnTo>
                    <a:cubicBezTo>
                      <a:pt x="1637362" y="1787259"/>
                      <a:pt x="1710172" y="1754650"/>
                      <a:pt x="1775193" y="1779444"/>
                    </a:cubicBezTo>
                    <a:cubicBezTo>
                      <a:pt x="1840214" y="1804239"/>
                      <a:pt x="1872823" y="1877049"/>
                      <a:pt x="1848029" y="1942070"/>
                    </a:cubicBezTo>
                    <a:lnTo>
                      <a:pt x="1389635" y="3144149"/>
                    </a:lnTo>
                    <a:cubicBezTo>
                      <a:pt x="1348984" y="3225622"/>
                      <a:pt x="1356391" y="3202920"/>
                      <a:pt x="1228565" y="3214674"/>
                    </a:cubicBezTo>
                    <a:close/>
                    <a:moveTo>
                      <a:pt x="925623" y="3959924"/>
                    </a:moveTo>
                    <a:cubicBezTo>
                      <a:pt x="746683" y="3959924"/>
                      <a:pt x="601623" y="3814864"/>
                      <a:pt x="601623" y="3635924"/>
                    </a:cubicBezTo>
                    <a:cubicBezTo>
                      <a:pt x="601623" y="3456984"/>
                      <a:pt x="746683" y="3311924"/>
                      <a:pt x="925623" y="3311924"/>
                    </a:cubicBezTo>
                    <a:cubicBezTo>
                      <a:pt x="1104563" y="3311924"/>
                      <a:pt x="1249623" y="3456984"/>
                      <a:pt x="1249623" y="3635924"/>
                    </a:cubicBezTo>
                    <a:cubicBezTo>
                      <a:pt x="1249623" y="3814864"/>
                      <a:pt x="1104563" y="3959924"/>
                      <a:pt x="925623" y="395992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endParaRPr lang="ko-KR" altLang="en-US" sz="270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34" name="Round Same Side Corner Rectangle 20">
                <a:extLst>
                  <a:ext uri="{FF2B5EF4-FFF2-40B4-BE49-F238E27FC236}">
                    <a16:creationId xmlns:a16="http://schemas.microsoft.com/office/drawing/2014/main" id="{58A5620D-F903-4315-BEAB-DF16E373FFEE}"/>
                  </a:ext>
                </a:extLst>
              </p:cNvPr>
              <p:cNvSpPr/>
              <p:nvPr/>
            </p:nvSpPr>
            <p:spPr>
              <a:xfrm rot="10800000">
                <a:off x="4462497" y="4562456"/>
                <a:ext cx="302987" cy="646331"/>
              </a:xfrm>
              <a:custGeom>
                <a:avLst/>
                <a:gdLst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521281 w 1856332"/>
                  <a:gd name="connsiteY2" fmla="*/ 3174669 h 3959924"/>
                  <a:gd name="connsiteX3" fmla="*/ 466697 w 1856332"/>
                  <a:gd name="connsiteY3" fmla="*/ 3144149 h 3959924"/>
                  <a:gd name="connsiteX4" fmla="*/ 8303 w 1856332"/>
                  <a:gd name="connsiteY4" fmla="*/ 1942070 h 3959924"/>
                  <a:gd name="connsiteX5" fmla="*/ 81139 w 1856332"/>
                  <a:gd name="connsiteY5" fmla="*/ 1779444 h 3959924"/>
                  <a:gd name="connsiteX6" fmla="*/ 243764 w 1856332"/>
                  <a:gd name="connsiteY6" fmla="*/ 1852280 h 3959924"/>
                  <a:gd name="connsiteX7" fmla="*/ 504770 w 1856332"/>
                  <a:gd name="connsiteY7" fmla="*/ 2536736 h 3959924"/>
                  <a:gd name="connsiteX8" fmla="*/ 555637 w 1856332"/>
                  <a:gd name="connsiteY8" fmla="*/ 2536736 h 3959924"/>
                  <a:gd name="connsiteX9" fmla="*/ 226299 w 1856332"/>
                  <a:gd name="connsiteY9" fmla="*/ 1210417 h 3959924"/>
                  <a:gd name="connsiteX10" fmla="*/ 551784 w 1856332"/>
                  <a:gd name="connsiteY10" fmla="*/ 1210417 h 3959924"/>
                  <a:gd name="connsiteX11" fmla="*/ 551784 w 1856332"/>
                  <a:gd name="connsiteY11" fmla="*/ 168335 h 3959924"/>
                  <a:gd name="connsiteX12" fmla="*/ 720119 w 1856332"/>
                  <a:gd name="connsiteY12" fmla="*/ 0 h 3959924"/>
                  <a:gd name="connsiteX13" fmla="*/ 888454 w 1856332"/>
                  <a:gd name="connsiteY13" fmla="*/ 168335 h 3959924"/>
                  <a:gd name="connsiteX14" fmla="*/ 888454 w 1856332"/>
                  <a:gd name="connsiteY14" fmla="*/ 1210417 h 3959924"/>
                  <a:gd name="connsiteX15" fmla="*/ 968040 w 1856332"/>
                  <a:gd name="connsiteY15" fmla="*/ 1210417 h 3959924"/>
                  <a:gd name="connsiteX16" fmla="*/ 968040 w 1856332"/>
                  <a:gd name="connsiteY16" fmla="*/ 168335 h 3959924"/>
                  <a:gd name="connsiteX17" fmla="*/ 1136375 w 1856332"/>
                  <a:gd name="connsiteY17" fmla="*/ 0 h 3959924"/>
                  <a:gd name="connsiteX18" fmla="*/ 1304710 w 1856332"/>
                  <a:gd name="connsiteY18" fmla="*/ 168335 h 3959924"/>
                  <a:gd name="connsiteX19" fmla="*/ 1304710 w 1856332"/>
                  <a:gd name="connsiteY19" fmla="*/ 1210417 h 3959924"/>
                  <a:gd name="connsiteX20" fmla="*/ 1631589 w 1856332"/>
                  <a:gd name="connsiteY20" fmla="*/ 1210417 h 3959924"/>
                  <a:gd name="connsiteX21" fmla="*/ 1302251 w 1856332"/>
                  <a:gd name="connsiteY21" fmla="*/ 2536736 h 3959924"/>
                  <a:gd name="connsiteX22" fmla="*/ 1351562 w 1856332"/>
                  <a:gd name="connsiteY22" fmla="*/ 2536736 h 3959924"/>
                  <a:gd name="connsiteX23" fmla="*/ 1612568 w 1856332"/>
                  <a:gd name="connsiteY23" fmla="*/ 1852280 h 3959924"/>
                  <a:gd name="connsiteX24" fmla="*/ 1775193 w 1856332"/>
                  <a:gd name="connsiteY24" fmla="*/ 1779444 h 3959924"/>
                  <a:gd name="connsiteX25" fmla="*/ 1848029 w 1856332"/>
                  <a:gd name="connsiteY25" fmla="*/ 1942070 h 3959924"/>
                  <a:gd name="connsiteX26" fmla="*/ 1389635 w 1856332"/>
                  <a:gd name="connsiteY26" fmla="*/ 3144149 h 3959924"/>
                  <a:gd name="connsiteX27" fmla="*/ 1344732 w 1856332"/>
                  <a:gd name="connsiteY27" fmla="*/ 3176282 h 3959924"/>
                  <a:gd name="connsiteX28" fmla="*/ 1228565 w 1856332"/>
                  <a:gd name="connsiteY28" fmla="*/ 3214674 h 3959924"/>
                  <a:gd name="connsiteX29" fmla="*/ 925623 w 1856332"/>
                  <a:gd name="connsiteY29" fmla="*/ 3959924 h 3959924"/>
                  <a:gd name="connsiteX30" fmla="*/ 601623 w 1856332"/>
                  <a:gd name="connsiteY30" fmla="*/ 3635924 h 3959924"/>
                  <a:gd name="connsiteX31" fmla="*/ 925623 w 1856332"/>
                  <a:gd name="connsiteY31" fmla="*/ 3311924 h 3959924"/>
                  <a:gd name="connsiteX32" fmla="*/ 1249623 w 1856332"/>
                  <a:gd name="connsiteY32" fmla="*/ 3635924 h 3959924"/>
                  <a:gd name="connsiteX33" fmla="*/ 925623 w 1856332"/>
                  <a:gd name="connsiteY33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344732 w 1856332"/>
                  <a:gd name="connsiteY26" fmla="*/ 3176282 h 3959924"/>
                  <a:gd name="connsiteX27" fmla="*/ 1228565 w 1856332"/>
                  <a:gd name="connsiteY27" fmla="*/ 3214674 h 3959924"/>
                  <a:gd name="connsiteX28" fmla="*/ 925623 w 1856332"/>
                  <a:gd name="connsiteY28" fmla="*/ 3959924 h 3959924"/>
                  <a:gd name="connsiteX29" fmla="*/ 601623 w 1856332"/>
                  <a:gd name="connsiteY29" fmla="*/ 3635924 h 3959924"/>
                  <a:gd name="connsiteX30" fmla="*/ 925623 w 1856332"/>
                  <a:gd name="connsiteY30" fmla="*/ 3311924 h 3959924"/>
                  <a:gd name="connsiteX31" fmla="*/ 1249623 w 1856332"/>
                  <a:gd name="connsiteY31" fmla="*/ 3635924 h 3959924"/>
                  <a:gd name="connsiteX32" fmla="*/ 925623 w 1856332"/>
                  <a:gd name="connsiteY32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344732 w 1856332"/>
                  <a:gd name="connsiteY26" fmla="*/ 3176282 h 3959924"/>
                  <a:gd name="connsiteX27" fmla="*/ 1228565 w 1856332"/>
                  <a:gd name="connsiteY27" fmla="*/ 3214674 h 3959924"/>
                  <a:gd name="connsiteX28" fmla="*/ 925623 w 1856332"/>
                  <a:gd name="connsiteY28" fmla="*/ 3959924 h 3959924"/>
                  <a:gd name="connsiteX29" fmla="*/ 601623 w 1856332"/>
                  <a:gd name="connsiteY29" fmla="*/ 3635924 h 3959924"/>
                  <a:gd name="connsiteX30" fmla="*/ 925623 w 1856332"/>
                  <a:gd name="connsiteY30" fmla="*/ 3311924 h 3959924"/>
                  <a:gd name="connsiteX31" fmla="*/ 1249623 w 1856332"/>
                  <a:gd name="connsiteY31" fmla="*/ 3635924 h 3959924"/>
                  <a:gd name="connsiteX32" fmla="*/ 925623 w 1856332"/>
                  <a:gd name="connsiteY32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228565 w 1856332"/>
                  <a:gd name="connsiteY26" fmla="*/ 3214674 h 3959924"/>
                  <a:gd name="connsiteX27" fmla="*/ 925623 w 1856332"/>
                  <a:gd name="connsiteY27" fmla="*/ 3959924 h 3959924"/>
                  <a:gd name="connsiteX28" fmla="*/ 601623 w 1856332"/>
                  <a:gd name="connsiteY28" fmla="*/ 3635924 h 3959924"/>
                  <a:gd name="connsiteX29" fmla="*/ 925623 w 1856332"/>
                  <a:gd name="connsiteY29" fmla="*/ 3311924 h 3959924"/>
                  <a:gd name="connsiteX30" fmla="*/ 1249623 w 1856332"/>
                  <a:gd name="connsiteY30" fmla="*/ 3635924 h 3959924"/>
                  <a:gd name="connsiteX31" fmla="*/ 925623 w 1856332"/>
                  <a:gd name="connsiteY31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228565 w 1856332"/>
                  <a:gd name="connsiteY26" fmla="*/ 3214674 h 3959924"/>
                  <a:gd name="connsiteX27" fmla="*/ 925623 w 1856332"/>
                  <a:gd name="connsiteY27" fmla="*/ 3959924 h 3959924"/>
                  <a:gd name="connsiteX28" fmla="*/ 601623 w 1856332"/>
                  <a:gd name="connsiteY28" fmla="*/ 3635924 h 3959924"/>
                  <a:gd name="connsiteX29" fmla="*/ 925623 w 1856332"/>
                  <a:gd name="connsiteY29" fmla="*/ 3311924 h 3959924"/>
                  <a:gd name="connsiteX30" fmla="*/ 1249623 w 1856332"/>
                  <a:gd name="connsiteY30" fmla="*/ 3635924 h 3959924"/>
                  <a:gd name="connsiteX31" fmla="*/ 925623 w 1856332"/>
                  <a:gd name="connsiteY31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228565 w 1856332"/>
                  <a:gd name="connsiteY26" fmla="*/ 3214674 h 3959924"/>
                  <a:gd name="connsiteX27" fmla="*/ 925623 w 1856332"/>
                  <a:gd name="connsiteY27" fmla="*/ 3959924 h 3959924"/>
                  <a:gd name="connsiteX28" fmla="*/ 601623 w 1856332"/>
                  <a:gd name="connsiteY28" fmla="*/ 3635924 h 3959924"/>
                  <a:gd name="connsiteX29" fmla="*/ 925623 w 1856332"/>
                  <a:gd name="connsiteY29" fmla="*/ 3311924 h 3959924"/>
                  <a:gd name="connsiteX30" fmla="*/ 1249623 w 1856332"/>
                  <a:gd name="connsiteY30" fmla="*/ 3635924 h 3959924"/>
                  <a:gd name="connsiteX31" fmla="*/ 925623 w 1856332"/>
                  <a:gd name="connsiteY31" fmla="*/ 3959924 h 3959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856332" h="3959924">
                    <a:moveTo>
                      <a:pt x="1228565" y="3214674"/>
                    </a:moveTo>
                    <a:lnTo>
                      <a:pt x="622681" y="3214674"/>
                    </a:lnTo>
                    <a:cubicBezTo>
                      <a:pt x="495703" y="3202920"/>
                      <a:pt x="501057" y="3225622"/>
                      <a:pt x="466697" y="3144149"/>
                    </a:cubicBezTo>
                    <a:lnTo>
                      <a:pt x="8303" y="1942070"/>
                    </a:lnTo>
                    <a:cubicBezTo>
                      <a:pt x="-16491" y="1877049"/>
                      <a:pt x="16118" y="1804239"/>
                      <a:pt x="81139" y="1779444"/>
                    </a:cubicBezTo>
                    <a:cubicBezTo>
                      <a:pt x="146160" y="1754650"/>
                      <a:pt x="218970" y="1787259"/>
                      <a:pt x="243764" y="1852280"/>
                    </a:cubicBezTo>
                    <a:lnTo>
                      <a:pt x="504770" y="2536736"/>
                    </a:lnTo>
                    <a:lnTo>
                      <a:pt x="555637" y="2536736"/>
                    </a:lnTo>
                    <a:lnTo>
                      <a:pt x="226299" y="1210417"/>
                    </a:lnTo>
                    <a:lnTo>
                      <a:pt x="551784" y="1210417"/>
                    </a:lnTo>
                    <a:lnTo>
                      <a:pt x="551784" y="168335"/>
                    </a:lnTo>
                    <a:cubicBezTo>
                      <a:pt x="551784" y="75366"/>
                      <a:pt x="627150" y="0"/>
                      <a:pt x="720119" y="0"/>
                    </a:cubicBezTo>
                    <a:cubicBezTo>
                      <a:pt x="813088" y="0"/>
                      <a:pt x="888454" y="75366"/>
                      <a:pt x="888454" y="168335"/>
                    </a:cubicBezTo>
                    <a:lnTo>
                      <a:pt x="888454" y="1210417"/>
                    </a:lnTo>
                    <a:lnTo>
                      <a:pt x="968040" y="1210417"/>
                    </a:lnTo>
                    <a:lnTo>
                      <a:pt x="968040" y="168335"/>
                    </a:lnTo>
                    <a:cubicBezTo>
                      <a:pt x="968040" y="75366"/>
                      <a:pt x="1043406" y="0"/>
                      <a:pt x="1136375" y="0"/>
                    </a:cubicBezTo>
                    <a:cubicBezTo>
                      <a:pt x="1229344" y="0"/>
                      <a:pt x="1304710" y="75366"/>
                      <a:pt x="1304710" y="168335"/>
                    </a:cubicBezTo>
                    <a:lnTo>
                      <a:pt x="1304710" y="1210417"/>
                    </a:lnTo>
                    <a:lnTo>
                      <a:pt x="1631589" y="1210417"/>
                    </a:lnTo>
                    <a:lnTo>
                      <a:pt x="1302251" y="2536736"/>
                    </a:lnTo>
                    <a:lnTo>
                      <a:pt x="1351562" y="2536736"/>
                    </a:lnTo>
                    <a:lnTo>
                      <a:pt x="1612568" y="1852280"/>
                    </a:lnTo>
                    <a:cubicBezTo>
                      <a:pt x="1637362" y="1787259"/>
                      <a:pt x="1710172" y="1754650"/>
                      <a:pt x="1775193" y="1779444"/>
                    </a:cubicBezTo>
                    <a:cubicBezTo>
                      <a:pt x="1840214" y="1804239"/>
                      <a:pt x="1872823" y="1877049"/>
                      <a:pt x="1848029" y="1942070"/>
                    </a:cubicBezTo>
                    <a:lnTo>
                      <a:pt x="1389635" y="3144149"/>
                    </a:lnTo>
                    <a:cubicBezTo>
                      <a:pt x="1348984" y="3225622"/>
                      <a:pt x="1356391" y="3202920"/>
                      <a:pt x="1228565" y="3214674"/>
                    </a:cubicBezTo>
                    <a:close/>
                    <a:moveTo>
                      <a:pt x="925623" y="3959924"/>
                    </a:moveTo>
                    <a:cubicBezTo>
                      <a:pt x="746683" y="3959924"/>
                      <a:pt x="601623" y="3814864"/>
                      <a:pt x="601623" y="3635924"/>
                    </a:cubicBezTo>
                    <a:cubicBezTo>
                      <a:pt x="601623" y="3456984"/>
                      <a:pt x="746683" y="3311924"/>
                      <a:pt x="925623" y="3311924"/>
                    </a:cubicBezTo>
                    <a:cubicBezTo>
                      <a:pt x="1104563" y="3311924"/>
                      <a:pt x="1249623" y="3456984"/>
                      <a:pt x="1249623" y="3635924"/>
                    </a:cubicBezTo>
                    <a:cubicBezTo>
                      <a:pt x="1249623" y="3814864"/>
                      <a:pt x="1104563" y="3959924"/>
                      <a:pt x="925623" y="395992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endParaRPr lang="ko-KR" altLang="en-US" sz="2700" dirty="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BBA7EB20-1A14-4E35-BF58-C46D6820AD8F}"/>
                </a:ext>
              </a:extLst>
            </p:cNvPr>
            <p:cNvGrpSpPr/>
            <p:nvPr/>
          </p:nvGrpSpPr>
          <p:grpSpPr>
            <a:xfrm>
              <a:off x="5768367" y="4251611"/>
              <a:ext cx="1761331" cy="727963"/>
              <a:chOff x="203895" y="3409836"/>
              <a:chExt cx="1761331" cy="727963"/>
            </a:xfrm>
          </p:grpSpPr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B4A6F34E-E809-4DCD-88E8-A40224F627FF}"/>
                  </a:ext>
                </a:extLst>
              </p:cNvPr>
              <p:cNvSpPr txBox="1"/>
              <p:nvPr/>
            </p:nvSpPr>
            <p:spPr>
              <a:xfrm>
                <a:off x="203895" y="3409836"/>
                <a:ext cx="1761331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ko-KR" sz="4200" b="1" dirty="0">
                    <a:solidFill>
                      <a:schemeClr val="accent1"/>
                    </a:solidFill>
                    <a:ea typeface="FZShuTi" pitchFamily="2" charset="-122"/>
                    <a:cs typeface="B Nazanin" panose="00000400000000000000" pitchFamily="2" charset="-78"/>
                  </a:rPr>
                  <a:t>$434,090</a:t>
                </a:r>
                <a:endParaRPr lang="ko-KR" altLang="en-US" sz="4200" b="1" dirty="0">
                  <a:solidFill>
                    <a:schemeClr val="accent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F137C4F4-9461-42D4-A0AC-9EEA81CB8186}"/>
                  </a:ext>
                </a:extLst>
              </p:cNvPr>
              <p:cNvSpPr txBox="1"/>
              <p:nvPr/>
            </p:nvSpPr>
            <p:spPr>
              <a:xfrm>
                <a:off x="203895" y="3860800"/>
                <a:ext cx="176133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fa-IR" altLang="ko-KR" sz="2100" b="1" dirty="0">
                    <a:solidFill>
                      <a:schemeClr val="accent1"/>
                    </a:solidFill>
                    <a:ea typeface="FZShuTi" pitchFamily="2" charset="-122"/>
                    <a:cs typeface="B Nazanin" panose="00000400000000000000" pitchFamily="2" charset="-78"/>
                  </a:rPr>
                  <a:t>عنوان محتوا</a:t>
                </a:r>
                <a:endParaRPr lang="ko-KR" altLang="en-US" sz="2100" b="1" dirty="0">
                  <a:solidFill>
                    <a:schemeClr val="accent1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55" name="Text Placeholder 54">
            <a:extLst>
              <a:ext uri="{FF2B5EF4-FFF2-40B4-BE49-F238E27FC236}">
                <a16:creationId xmlns:a16="http://schemas.microsoft.com/office/drawing/2014/main" id="{8C4D07F7-24EF-4673-AA5B-2BA46E4F947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85294" y="383036"/>
            <a:ext cx="17359796" cy="1338828"/>
          </a:xfrm>
        </p:spPr>
        <p:txBody>
          <a:bodyPr/>
          <a:lstStyle/>
          <a:p>
            <a:pPr algn="r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3696759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7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1908259"/>
            <a:ext cx="18288000" cy="5733126"/>
            <a:chOff x="0" y="0"/>
            <a:chExt cx="24384000" cy="7644168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/>
            <a:srcRect t="26517" b="26517"/>
            <a:stretch>
              <a:fillRect/>
            </a:stretch>
          </p:blipFill>
          <p:spPr>
            <a:xfrm flipH="1">
              <a:off x="0" y="0"/>
              <a:ext cx="24384000" cy="7644168"/>
            </a:xfrm>
            <a:prstGeom prst="rect">
              <a:avLst/>
            </a:prstGeom>
          </p:spPr>
        </p:pic>
      </p:grpSp>
      <p:sp>
        <p:nvSpPr>
          <p:cNvPr id="4" name="Freeform 4"/>
          <p:cNvSpPr/>
          <p:nvPr/>
        </p:nvSpPr>
        <p:spPr>
          <a:xfrm>
            <a:off x="14953190" y="6241218"/>
            <a:ext cx="3986934" cy="4045782"/>
          </a:xfrm>
          <a:custGeom>
            <a:avLst/>
            <a:gdLst/>
            <a:ahLst/>
            <a:cxnLst/>
            <a:rect l="l" t="t" r="r" b="b"/>
            <a:pathLst>
              <a:path w="3986934" h="4045782">
                <a:moveTo>
                  <a:pt x="0" y="0"/>
                </a:moveTo>
                <a:lnTo>
                  <a:pt x="3986935" y="0"/>
                </a:lnTo>
                <a:lnTo>
                  <a:pt x="3986935" y="4045782"/>
                </a:lnTo>
                <a:lnTo>
                  <a:pt x="0" y="404578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5562083" y="3085096"/>
            <a:ext cx="2769149" cy="2769149"/>
          </a:xfrm>
          <a:custGeom>
            <a:avLst/>
            <a:gdLst/>
            <a:ahLst/>
            <a:cxnLst/>
            <a:rect l="l" t="t" r="r" b="b"/>
            <a:pathLst>
              <a:path w="2769149" h="2769149">
                <a:moveTo>
                  <a:pt x="0" y="0"/>
                </a:moveTo>
                <a:lnTo>
                  <a:pt x="2769149" y="0"/>
                </a:lnTo>
                <a:lnTo>
                  <a:pt x="2769149" y="2769149"/>
                </a:lnTo>
                <a:lnTo>
                  <a:pt x="0" y="2769149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alphaModFix amt="69000"/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-661713" y="523685"/>
            <a:ext cx="2769149" cy="2769149"/>
          </a:xfrm>
          <a:custGeom>
            <a:avLst/>
            <a:gdLst/>
            <a:ahLst/>
            <a:cxnLst/>
            <a:rect l="l" t="t" r="r" b="b"/>
            <a:pathLst>
              <a:path w="2769149" h="2769149">
                <a:moveTo>
                  <a:pt x="0" y="0"/>
                </a:moveTo>
                <a:lnTo>
                  <a:pt x="2769149" y="0"/>
                </a:lnTo>
                <a:lnTo>
                  <a:pt x="2769149" y="2769149"/>
                </a:lnTo>
                <a:lnTo>
                  <a:pt x="0" y="2769149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alphaModFix amt="69000"/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933450" y="8512267"/>
            <a:ext cx="13410058" cy="12406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 rtl="1">
              <a:lnSpc>
                <a:spcPts val="8469"/>
              </a:lnSpc>
              <a:spcBef>
                <a:spcPct val="0"/>
              </a:spcBef>
            </a:pPr>
            <a:r>
              <a:rPr lang="fa-IR" sz="10999" dirty="0">
                <a:solidFill>
                  <a:srgbClr val="FD6751"/>
                </a:solidFill>
                <a:latin typeface="Sugo Display"/>
                <a:cs typeface="B Nazanin" panose="00000400000000000000" pitchFamily="2" charset="-78"/>
              </a:rPr>
              <a:t>به ارائه خوش آمدید</a:t>
            </a:r>
            <a:endParaRPr lang="en-US" sz="10999" u="none" dirty="0">
              <a:solidFill>
                <a:srgbClr val="FD6751"/>
              </a:solidFill>
              <a:latin typeface="Sugo Display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5639845" y="587459"/>
            <a:ext cx="11886155" cy="7181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 rtl="1">
              <a:lnSpc>
                <a:spcPts val="2800"/>
              </a:lnSpc>
              <a:spcBef>
                <a:spcPct val="0"/>
              </a:spcBef>
            </a:pPr>
            <a:r>
              <a:rPr lang="fa-IR" sz="2000" dirty="0">
                <a:solidFill>
                  <a:srgbClr val="000000"/>
                </a:solidFill>
                <a:latin typeface="Agrandir Narrow"/>
                <a:cs typeface="B Nazanin" panose="00000400000000000000" pitchFamily="2" charset="-78"/>
              </a:rPr>
              <a:t>من باران هستم و ایده های زیبای خود را با شما به اشتراک خواهم گذاشت.</a:t>
            </a:r>
          </a:p>
          <a:p>
            <a:pPr lvl="0" algn="r" rtl="1">
              <a:lnSpc>
                <a:spcPts val="2800"/>
              </a:lnSpc>
              <a:spcBef>
                <a:spcPct val="0"/>
              </a:spcBef>
            </a:pPr>
            <a:r>
              <a:rPr lang="fa-IR" sz="2000" dirty="0">
                <a:solidFill>
                  <a:srgbClr val="000000"/>
                </a:solidFill>
                <a:latin typeface="Agrandir Narrow"/>
                <a:cs typeface="B Nazanin" panose="00000400000000000000" pitchFamily="2" charset="-78"/>
              </a:rPr>
              <a:t>من را در @</a:t>
            </a:r>
            <a:r>
              <a:rPr lang="en-US" sz="2000" dirty="0" err="1">
                <a:solidFill>
                  <a:srgbClr val="000000"/>
                </a:solidFill>
                <a:latin typeface="Agrandir Narrow"/>
                <a:cs typeface="B Nazanin" panose="00000400000000000000" pitchFamily="2" charset="-78"/>
              </a:rPr>
              <a:t>reallygreatsite</a:t>
            </a:r>
            <a:r>
              <a:rPr lang="en-US" sz="2000" dirty="0">
                <a:solidFill>
                  <a:srgbClr val="000000"/>
                </a:solidFill>
                <a:latin typeface="Agrandir Narrow"/>
                <a:cs typeface="B Nazanin" panose="00000400000000000000" pitchFamily="2" charset="-78"/>
              </a:rPr>
              <a:t> </a:t>
            </a:r>
            <a:r>
              <a:rPr lang="fa-IR" sz="2000" dirty="0">
                <a:solidFill>
                  <a:srgbClr val="000000"/>
                </a:solidFill>
                <a:latin typeface="Agrandir Narrow"/>
                <a:cs typeface="B Nazanin" panose="00000400000000000000" pitchFamily="2" charset="-78"/>
              </a:rPr>
              <a:t>دنبال کنید تا بیشتر بدانید.</a:t>
            </a:r>
            <a:endParaRPr lang="en-US" sz="2000" u="none" dirty="0">
              <a:solidFill>
                <a:srgbClr val="000000"/>
              </a:solidFill>
              <a:latin typeface="Agrandir Narrow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7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7662771" y="0"/>
            <a:ext cx="10625229" cy="10287000"/>
            <a:chOff x="0" y="0"/>
            <a:chExt cx="14166971" cy="13716000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/>
            <a:srcRect l="15570" r="15570"/>
            <a:stretch>
              <a:fillRect/>
            </a:stretch>
          </p:blipFill>
          <p:spPr>
            <a:xfrm>
              <a:off x="0" y="0"/>
              <a:ext cx="14166971" cy="13716000"/>
            </a:xfrm>
            <a:prstGeom prst="rect">
              <a:avLst/>
            </a:prstGeom>
          </p:spPr>
        </p:pic>
      </p:grpSp>
      <p:sp>
        <p:nvSpPr>
          <p:cNvPr id="4" name="Freeform 4"/>
          <p:cNvSpPr/>
          <p:nvPr/>
        </p:nvSpPr>
        <p:spPr>
          <a:xfrm rot="-1834614">
            <a:off x="-1130827" y="-304006"/>
            <a:ext cx="7842156" cy="2053219"/>
          </a:xfrm>
          <a:custGeom>
            <a:avLst/>
            <a:gdLst/>
            <a:ahLst/>
            <a:cxnLst/>
            <a:rect l="l" t="t" r="r" b="b"/>
            <a:pathLst>
              <a:path w="7842156" h="2053219">
                <a:moveTo>
                  <a:pt x="0" y="0"/>
                </a:moveTo>
                <a:lnTo>
                  <a:pt x="7842156" y="0"/>
                </a:lnTo>
                <a:lnTo>
                  <a:pt x="7842156" y="2053220"/>
                </a:lnTo>
                <a:lnTo>
                  <a:pt x="0" y="205322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4516270" y="6766931"/>
            <a:ext cx="3531446" cy="4917204"/>
          </a:xfrm>
          <a:custGeom>
            <a:avLst/>
            <a:gdLst/>
            <a:ahLst/>
            <a:cxnLst/>
            <a:rect l="l" t="t" r="r" b="b"/>
            <a:pathLst>
              <a:path w="3531446" h="4917204">
                <a:moveTo>
                  <a:pt x="0" y="0"/>
                </a:moveTo>
                <a:lnTo>
                  <a:pt x="3531447" y="0"/>
                </a:lnTo>
                <a:lnTo>
                  <a:pt x="3531447" y="4917203"/>
                </a:lnTo>
                <a:lnTo>
                  <a:pt x="0" y="4917203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4516270" y="2429665"/>
            <a:ext cx="1586783" cy="1595486"/>
          </a:xfrm>
          <a:custGeom>
            <a:avLst/>
            <a:gdLst/>
            <a:ahLst/>
            <a:cxnLst/>
            <a:rect l="l" t="t" r="r" b="b"/>
            <a:pathLst>
              <a:path w="1586783" h="1595486">
                <a:moveTo>
                  <a:pt x="0" y="0"/>
                </a:moveTo>
                <a:lnTo>
                  <a:pt x="1586783" y="0"/>
                </a:lnTo>
                <a:lnTo>
                  <a:pt x="1586783" y="1595486"/>
                </a:lnTo>
                <a:lnTo>
                  <a:pt x="0" y="159548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5917605" y="1768895"/>
            <a:ext cx="751897" cy="756020"/>
          </a:xfrm>
          <a:custGeom>
            <a:avLst/>
            <a:gdLst/>
            <a:ahLst/>
            <a:cxnLst/>
            <a:rect l="l" t="t" r="r" b="b"/>
            <a:pathLst>
              <a:path w="751897" h="756020">
                <a:moveTo>
                  <a:pt x="0" y="0"/>
                </a:moveTo>
                <a:lnTo>
                  <a:pt x="751897" y="0"/>
                </a:lnTo>
                <a:lnTo>
                  <a:pt x="751897" y="756020"/>
                </a:lnTo>
                <a:lnTo>
                  <a:pt x="0" y="75602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1028700" y="3945258"/>
            <a:ext cx="6106818" cy="12407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 rtl="1">
              <a:lnSpc>
                <a:spcPts val="8470"/>
              </a:lnSpc>
              <a:spcBef>
                <a:spcPct val="0"/>
              </a:spcBef>
            </a:pPr>
            <a:r>
              <a:rPr lang="fa-IR" sz="11000" dirty="0">
                <a:solidFill>
                  <a:srgbClr val="FD6751"/>
                </a:solidFill>
                <a:latin typeface="Sugo Display"/>
                <a:cs typeface="B Nazanin" panose="00000400000000000000" pitchFamily="2" charset="-78"/>
              </a:rPr>
              <a:t>درباره ما</a:t>
            </a:r>
            <a:endParaRPr lang="en-US" sz="11000" u="none" dirty="0">
              <a:solidFill>
                <a:srgbClr val="FD6751"/>
              </a:solidFill>
              <a:latin typeface="Sugo Display"/>
              <a:cs typeface="B Nazanin" panose="00000400000000000000" pitchFamily="2" charset="-78"/>
            </a:endParaRPr>
          </a:p>
        </p:txBody>
      </p:sp>
      <p:grpSp>
        <p:nvGrpSpPr>
          <p:cNvPr id="9" name="Group 9"/>
          <p:cNvGrpSpPr/>
          <p:nvPr/>
        </p:nvGrpSpPr>
        <p:grpSpPr>
          <a:xfrm>
            <a:off x="1028700" y="6404028"/>
            <a:ext cx="6106818" cy="3020005"/>
            <a:chOff x="0" y="95249"/>
            <a:chExt cx="8142424" cy="4026674"/>
          </a:xfrm>
        </p:grpSpPr>
        <p:sp>
          <p:nvSpPr>
            <p:cNvPr id="10" name="TextBox 10"/>
            <p:cNvSpPr txBox="1"/>
            <p:nvPr/>
          </p:nvSpPr>
          <p:spPr>
            <a:xfrm>
              <a:off x="0" y="2771800"/>
              <a:ext cx="8142424" cy="66676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3599"/>
                </a:lnSpc>
                <a:spcBef>
                  <a:spcPct val="0"/>
                </a:spcBef>
              </a:pPr>
              <a:r>
                <a:rPr lang="fa-IR" sz="3999" dirty="0">
                  <a:solidFill>
                    <a:srgbClr val="FD6751"/>
                  </a:solidFill>
                  <a:latin typeface="Sugo Display"/>
                  <a:cs typeface="B Nazanin" panose="00000400000000000000" pitchFamily="2" charset="-78"/>
                </a:rPr>
                <a:t>ما چه کار می کنیم؟</a:t>
              </a:r>
              <a:endParaRPr lang="en-US" sz="3999" u="none" dirty="0">
                <a:solidFill>
                  <a:srgbClr val="FD6751"/>
                </a:solidFill>
                <a:latin typeface="Sugo Display"/>
                <a:cs typeface="B Nazanin" panose="00000400000000000000" pitchFamily="2" charset="-78"/>
              </a:endParaRP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0" y="95249"/>
              <a:ext cx="8142424" cy="66676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3599"/>
                </a:lnSpc>
                <a:spcBef>
                  <a:spcPct val="0"/>
                </a:spcBef>
              </a:pPr>
              <a:r>
                <a:rPr lang="fa-IR" sz="3999" dirty="0">
                  <a:solidFill>
                    <a:srgbClr val="FD6751"/>
                  </a:solidFill>
                  <a:latin typeface="Sugo Display"/>
                  <a:cs typeface="B Nazanin" panose="00000400000000000000" pitchFamily="2" charset="-78"/>
                </a:rPr>
                <a:t>ما کی هستیم؟</a:t>
              </a:r>
              <a:endParaRPr lang="en-US" sz="3999" u="none" dirty="0">
                <a:solidFill>
                  <a:srgbClr val="FD6751"/>
                </a:solidFill>
                <a:latin typeface="Sugo Display"/>
                <a:cs typeface="B Nazanin" panose="00000400000000000000" pitchFamily="2" charset="-78"/>
              </a:endParaRP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966608"/>
              <a:ext cx="8142424" cy="47876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2800"/>
                </a:lnSpc>
                <a:spcBef>
                  <a:spcPct val="0"/>
                </a:spcBef>
              </a:pPr>
              <a:r>
                <a:rPr lang="fa-IR" sz="2000" dirty="0">
                  <a:solidFill>
                    <a:srgbClr val="000000"/>
                  </a:solidFill>
                  <a:latin typeface="Agrandir Narrow"/>
                  <a:cs typeface="B Nazanin" panose="00000400000000000000" pitchFamily="2" charset="-78"/>
                </a:rPr>
                <a:t>به طور خلاصه در مورد آنچه می خواهید بحث کنید توضیح دهید.</a:t>
              </a:r>
              <a:endParaRPr lang="en-US" sz="2000" u="none" dirty="0">
                <a:solidFill>
                  <a:srgbClr val="000000"/>
                </a:solidFill>
                <a:latin typeface="Agrandir Narrow"/>
                <a:cs typeface="B Nazanin" panose="00000400000000000000" pitchFamily="2" charset="-78"/>
              </a:endParaRPr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3643159"/>
              <a:ext cx="8142424" cy="47876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2800"/>
                </a:lnSpc>
                <a:spcBef>
                  <a:spcPct val="0"/>
                </a:spcBef>
              </a:pPr>
              <a:r>
                <a:rPr lang="fa-IR" sz="2000" dirty="0">
                  <a:solidFill>
                    <a:srgbClr val="000000"/>
                  </a:solidFill>
                  <a:latin typeface="Agrandir Narrow"/>
                  <a:cs typeface="B Nazanin" panose="00000400000000000000" pitchFamily="2" charset="-78"/>
                </a:rPr>
                <a:t>به طور خلاصه در مورد آنچه می خواهید بحث کنید توضیح دهید.</a:t>
              </a:r>
              <a:endParaRPr lang="en-US" sz="2000" u="none" dirty="0">
                <a:solidFill>
                  <a:srgbClr val="000000"/>
                </a:solidFill>
                <a:latin typeface="Agrandir Narrow"/>
                <a:cs typeface="B Nazanin" panose="00000400000000000000" pitchFamily="2" charset="-78"/>
              </a:endParaRPr>
            </a:p>
          </p:txBody>
        </p:sp>
      </p:grpSp>
      <p:sp>
        <p:nvSpPr>
          <p:cNvPr id="14" name="Freeform 8">
            <a:extLst>
              <a:ext uri="{FF2B5EF4-FFF2-40B4-BE49-F238E27FC236}">
                <a16:creationId xmlns:a16="http://schemas.microsoft.com/office/drawing/2014/main" id="{0074A95C-2A5E-84BF-F6B6-E53DBD751196}"/>
              </a:ext>
            </a:extLst>
          </p:cNvPr>
          <p:cNvSpPr/>
          <p:nvPr/>
        </p:nvSpPr>
        <p:spPr>
          <a:xfrm>
            <a:off x="11741264" y="3523276"/>
            <a:ext cx="5670996" cy="8248722"/>
          </a:xfrm>
          <a:custGeom>
            <a:avLst/>
            <a:gdLst/>
            <a:ahLst/>
            <a:cxnLst/>
            <a:rect l="l" t="t" r="r" b="b"/>
            <a:pathLst>
              <a:path w="5670996" h="8248722">
                <a:moveTo>
                  <a:pt x="0" y="0"/>
                </a:moveTo>
                <a:lnTo>
                  <a:pt x="5670996" y="0"/>
                </a:lnTo>
                <a:lnTo>
                  <a:pt x="5670996" y="8248722"/>
                </a:lnTo>
                <a:lnTo>
                  <a:pt x="0" y="8248722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9"/>
            <a:srcRect/>
            <a:stretch>
              <a:fillRect/>
            </a:stretch>
          </a:blipFill>
        </p:spPr>
        <p:txBody>
          <a:bodyPr/>
          <a:lstStyle/>
          <a:p>
            <a:pPr algn="r" rtl="1"/>
            <a:endParaRPr lang="en-US"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7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70A3D56B-F560-491A-BD48-3B8D13C6FB0B}"/>
              </a:ext>
            </a:extLst>
          </p:cNvPr>
          <p:cNvSpPr/>
          <p:nvPr/>
        </p:nvSpPr>
        <p:spPr>
          <a:xfrm>
            <a:off x="1861894" y="2110506"/>
            <a:ext cx="1892780" cy="3846444"/>
          </a:xfrm>
          <a:custGeom>
            <a:avLst/>
            <a:gdLst>
              <a:gd name="connsiteX0" fmla="*/ 1257280 w 1261853"/>
              <a:gd name="connsiteY0" fmla="*/ 2488205 h 2564296"/>
              <a:gd name="connsiteX1" fmla="*/ 1223600 w 1261853"/>
              <a:gd name="connsiteY1" fmla="*/ 2258268 h 2564296"/>
              <a:gd name="connsiteX2" fmla="*/ 1141272 w 1261853"/>
              <a:gd name="connsiteY2" fmla="*/ 1916065 h 2564296"/>
              <a:gd name="connsiteX3" fmla="*/ 1072249 w 1261853"/>
              <a:gd name="connsiteY3" fmla="*/ 1571783 h 2564296"/>
              <a:gd name="connsiteX4" fmla="*/ 1058528 w 1261853"/>
              <a:gd name="connsiteY4" fmla="*/ 1358478 h 2564296"/>
              <a:gd name="connsiteX5" fmla="*/ 906345 w 1261853"/>
              <a:gd name="connsiteY5" fmla="*/ 986337 h 2564296"/>
              <a:gd name="connsiteX6" fmla="*/ 812374 w 1261853"/>
              <a:gd name="connsiteY6" fmla="*/ 847460 h 2564296"/>
              <a:gd name="connsiteX7" fmla="*/ 801979 w 1261853"/>
              <a:gd name="connsiteY7" fmla="*/ 812117 h 2564296"/>
              <a:gd name="connsiteX8" fmla="*/ 814453 w 1261853"/>
              <a:gd name="connsiteY8" fmla="*/ 795485 h 2564296"/>
              <a:gd name="connsiteX9" fmla="*/ 824848 w 1261853"/>
              <a:gd name="connsiteY9" fmla="*/ 810870 h 2564296"/>
              <a:gd name="connsiteX10" fmla="*/ 829838 w 1261853"/>
              <a:gd name="connsiteY10" fmla="*/ 857023 h 2564296"/>
              <a:gd name="connsiteX11" fmla="*/ 884723 w 1261853"/>
              <a:gd name="connsiteY11" fmla="*/ 833323 h 2564296"/>
              <a:gd name="connsiteX12" fmla="*/ 926719 w 1261853"/>
              <a:gd name="connsiteY12" fmla="*/ 802138 h 2564296"/>
              <a:gd name="connsiteX13" fmla="*/ 959567 w 1261853"/>
              <a:gd name="connsiteY13" fmla="*/ 742678 h 2564296"/>
              <a:gd name="connsiteX14" fmla="*/ 981605 w 1261853"/>
              <a:gd name="connsiteY14" fmla="*/ 723967 h 2564296"/>
              <a:gd name="connsiteX15" fmla="*/ 984931 w 1261853"/>
              <a:gd name="connsiteY15" fmla="*/ 754321 h 2564296"/>
              <a:gd name="connsiteX16" fmla="*/ 974536 w 1261853"/>
              <a:gd name="connsiteY16" fmla="*/ 815443 h 2564296"/>
              <a:gd name="connsiteX17" fmla="*/ 986594 w 1261853"/>
              <a:gd name="connsiteY17" fmla="*/ 808375 h 2564296"/>
              <a:gd name="connsiteX18" fmla="*/ 1007384 w 1261853"/>
              <a:gd name="connsiteY18" fmla="*/ 793406 h 2564296"/>
              <a:gd name="connsiteX19" fmla="*/ 1019027 w 1261853"/>
              <a:gd name="connsiteY19" fmla="*/ 818354 h 2564296"/>
              <a:gd name="connsiteX20" fmla="*/ 1036906 w 1261853"/>
              <a:gd name="connsiteY20" fmla="*/ 894861 h 2564296"/>
              <a:gd name="connsiteX21" fmla="*/ 1049380 w 1261853"/>
              <a:gd name="connsiteY21" fmla="*/ 911909 h 2564296"/>
              <a:gd name="connsiteX22" fmla="*/ 1058943 w 1261853"/>
              <a:gd name="connsiteY22" fmla="*/ 893614 h 2564296"/>
              <a:gd name="connsiteX23" fmla="*/ 1062270 w 1261853"/>
              <a:gd name="connsiteY23" fmla="*/ 869081 h 2564296"/>
              <a:gd name="connsiteX24" fmla="*/ 1072249 w 1261853"/>
              <a:gd name="connsiteY24" fmla="*/ 834986 h 2564296"/>
              <a:gd name="connsiteX25" fmla="*/ 1100108 w 1261853"/>
              <a:gd name="connsiteY25" fmla="*/ 854944 h 2564296"/>
              <a:gd name="connsiteX26" fmla="*/ 1121313 w 1261853"/>
              <a:gd name="connsiteY26" fmla="*/ 866587 h 2564296"/>
              <a:gd name="connsiteX27" fmla="*/ 1123392 w 1261853"/>
              <a:gd name="connsiteY27" fmla="*/ 839560 h 2564296"/>
              <a:gd name="connsiteX28" fmla="*/ 1107176 w 1261853"/>
              <a:gd name="connsiteY28" fmla="*/ 810870 h 2564296"/>
              <a:gd name="connsiteX29" fmla="*/ 1080565 w 1261853"/>
              <a:gd name="connsiteY29" fmla="*/ 776358 h 2564296"/>
              <a:gd name="connsiteX30" fmla="*/ 1051875 w 1261853"/>
              <a:gd name="connsiteY30" fmla="*/ 704841 h 2564296"/>
              <a:gd name="connsiteX31" fmla="*/ 1036490 w 1261853"/>
              <a:gd name="connsiteY31" fmla="*/ 638729 h 2564296"/>
              <a:gd name="connsiteX32" fmla="*/ 1051043 w 1261853"/>
              <a:gd name="connsiteY32" fmla="*/ 597980 h 2564296"/>
              <a:gd name="connsiteX33" fmla="*/ 1024848 w 1261853"/>
              <a:gd name="connsiteY33" fmla="*/ 573448 h 2564296"/>
              <a:gd name="connsiteX34" fmla="*/ 1012790 w 1261853"/>
              <a:gd name="connsiteY34" fmla="*/ 522720 h 2564296"/>
              <a:gd name="connsiteX35" fmla="*/ 1068507 w 1261853"/>
              <a:gd name="connsiteY35" fmla="*/ 402554 h 2564296"/>
              <a:gd name="connsiteX36" fmla="*/ 1079733 w 1261853"/>
              <a:gd name="connsiteY36" fmla="*/ 329374 h 2564296"/>
              <a:gd name="connsiteX37" fmla="*/ 1064765 w 1261853"/>
              <a:gd name="connsiteY37" fmla="*/ 284052 h 2564296"/>
              <a:gd name="connsiteX38" fmla="*/ 1029422 w 1261853"/>
              <a:gd name="connsiteY38" fmla="*/ 228334 h 2564296"/>
              <a:gd name="connsiteX39" fmla="*/ 1036490 w 1261853"/>
              <a:gd name="connsiteY39" fmla="*/ 202971 h 2564296"/>
              <a:gd name="connsiteX40" fmla="*/ 1042311 w 1261853"/>
              <a:gd name="connsiteY40" fmla="*/ 200892 h 2564296"/>
              <a:gd name="connsiteX41" fmla="*/ 1011958 w 1261853"/>
              <a:gd name="connsiteY41" fmla="*/ 181765 h 2564296"/>
              <a:gd name="connsiteX42" fmla="*/ 976199 w 1261853"/>
              <a:gd name="connsiteY42" fmla="*/ 174696 h 2564296"/>
              <a:gd name="connsiteX43" fmla="*/ 967883 w 1261853"/>
              <a:gd name="connsiteY43" fmla="*/ 161391 h 2564296"/>
              <a:gd name="connsiteX44" fmla="*/ 900939 w 1261853"/>
              <a:gd name="connsiteY44" fmla="*/ 182596 h 2564296"/>
              <a:gd name="connsiteX45" fmla="*/ 825264 w 1261853"/>
              <a:gd name="connsiteY45" fmla="*/ 172201 h 2564296"/>
              <a:gd name="connsiteX46" fmla="*/ 789921 w 1261853"/>
              <a:gd name="connsiteY46" fmla="*/ 128958 h 2564296"/>
              <a:gd name="connsiteX47" fmla="*/ 526304 w 1261853"/>
              <a:gd name="connsiteY47" fmla="*/ 2139 h 2564296"/>
              <a:gd name="connsiteX48" fmla="*/ 343352 w 1261853"/>
              <a:gd name="connsiteY48" fmla="*/ 46630 h 2564296"/>
              <a:gd name="connsiteX49" fmla="*/ 261024 w 1261853"/>
              <a:gd name="connsiteY49" fmla="*/ 120227 h 2564296"/>
              <a:gd name="connsiteX50" fmla="*/ 243976 w 1261853"/>
              <a:gd name="connsiteY50" fmla="*/ 146422 h 2564296"/>
              <a:gd name="connsiteX51" fmla="*/ 187012 w 1261853"/>
              <a:gd name="connsiteY51" fmla="*/ 357648 h 2564296"/>
              <a:gd name="connsiteX52" fmla="*/ 167053 w 1261853"/>
              <a:gd name="connsiteY52" fmla="*/ 439976 h 2564296"/>
              <a:gd name="connsiteX53" fmla="*/ 125889 w 1261853"/>
              <a:gd name="connsiteY53" fmla="*/ 499851 h 2564296"/>
              <a:gd name="connsiteX54" fmla="*/ 129216 w 1261853"/>
              <a:gd name="connsiteY54" fmla="*/ 518978 h 2564296"/>
              <a:gd name="connsiteX55" fmla="*/ 177033 w 1261853"/>
              <a:gd name="connsiteY55" fmla="*/ 597980 h 2564296"/>
              <a:gd name="connsiteX56" fmla="*/ 184933 w 1261853"/>
              <a:gd name="connsiteY56" fmla="*/ 634155 h 2564296"/>
              <a:gd name="connsiteX57" fmla="*/ 196991 w 1261853"/>
              <a:gd name="connsiteY57" fmla="*/ 690288 h 2564296"/>
              <a:gd name="connsiteX58" fmla="*/ 247718 w 1261853"/>
              <a:gd name="connsiteY58" fmla="*/ 742678 h 2564296"/>
              <a:gd name="connsiteX59" fmla="*/ 353747 w 1261853"/>
              <a:gd name="connsiteY59" fmla="*/ 746836 h 2564296"/>
              <a:gd name="connsiteX60" fmla="*/ 386180 w 1261853"/>
              <a:gd name="connsiteY60" fmla="*/ 769290 h 2564296"/>
              <a:gd name="connsiteX61" fmla="*/ 426096 w 1261853"/>
              <a:gd name="connsiteY61" fmla="*/ 925630 h 2564296"/>
              <a:gd name="connsiteX62" fmla="*/ 412375 w 1261853"/>
              <a:gd name="connsiteY62" fmla="*/ 965131 h 2564296"/>
              <a:gd name="connsiteX63" fmla="*/ 254371 w 1261853"/>
              <a:gd name="connsiteY63" fmla="*/ 1124382 h 2564296"/>
              <a:gd name="connsiteX64" fmla="*/ 46056 w 1261853"/>
              <a:gd name="connsiteY64" fmla="*/ 1344756 h 2564296"/>
              <a:gd name="connsiteX65" fmla="*/ 15702 w 1261853"/>
              <a:gd name="connsiteY65" fmla="*/ 1535608 h 2564296"/>
              <a:gd name="connsiteX66" fmla="*/ 31087 w 1261853"/>
              <a:gd name="connsiteY66" fmla="*/ 1669911 h 2564296"/>
              <a:gd name="connsiteX67" fmla="*/ 26929 w 1261853"/>
              <a:gd name="connsiteY67" fmla="*/ 1939765 h 2564296"/>
              <a:gd name="connsiteX68" fmla="*/ 54372 w 1261853"/>
              <a:gd name="connsiteY68" fmla="*/ 2163881 h 2564296"/>
              <a:gd name="connsiteX69" fmla="*/ 143769 w 1261853"/>
              <a:gd name="connsiteY69" fmla="*/ 2549327 h 2564296"/>
              <a:gd name="connsiteX70" fmla="*/ 165390 w 1261853"/>
              <a:gd name="connsiteY70" fmla="*/ 2564296 h 2564296"/>
              <a:gd name="connsiteX71" fmla="*/ 562479 w 1261853"/>
              <a:gd name="connsiteY71" fmla="*/ 2563880 h 2564296"/>
              <a:gd name="connsiteX72" fmla="*/ 888881 w 1261853"/>
              <a:gd name="connsiteY72" fmla="*/ 2559722 h 2564296"/>
              <a:gd name="connsiteX73" fmla="*/ 907176 w 1261853"/>
              <a:gd name="connsiteY73" fmla="*/ 2543922 h 2564296"/>
              <a:gd name="connsiteX74" fmla="*/ 860607 w 1261853"/>
              <a:gd name="connsiteY74" fmla="*/ 2378850 h 2564296"/>
              <a:gd name="connsiteX75" fmla="*/ 708009 w 1261853"/>
              <a:gd name="connsiteY75" fmla="*/ 2158060 h 2564296"/>
              <a:gd name="connsiteX76" fmla="*/ 658944 w 1261853"/>
              <a:gd name="connsiteY76" fmla="*/ 2068663 h 2564296"/>
              <a:gd name="connsiteX77" fmla="*/ 673497 w 1261853"/>
              <a:gd name="connsiteY77" fmla="*/ 1836231 h 2564296"/>
              <a:gd name="connsiteX78" fmla="*/ 764142 w 1261853"/>
              <a:gd name="connsiteY78" fmla="*/ 1627500 h 2564296"/>
              <a:gd name="connsiteX79" fmla="*/ 780358 w 1261853"/>
              <a:gd name="connsiteY79" fmla="*/ 1608373 h 2564296"/>
              <a:gd name="connsiteX80" fmla="*/ 786595 w 1261853"/>
              <a:gd name="connsiteY80" fmla="*/ 1620847 h 2564296"/>
              <a:gd name="connsiteX81" fmla="*/ 952083 w 1261853"/>
              <a:gd name="connsiteY81" fmla="*/ 2115233 h 2564296"/>
              <a:gd name="connsiteX82" fmla="*/ 1079733 w 1261853"/>
              <a:gd name="connsiteY82" fmla="*/ 2554733 h 2564296"/>
              <a:gd name="connsiteX83" fmla="*/ 1095118 w 1261853"/>
              <a:gd name="connsiteY83" fmla="*/ 2564296 h 2564296"/>
              <a:gd name="connsiteX84" fmla="*/ 1226095 w 1261853"/>
              <a:gd name="connsiteY84" fmla="*/ 2563880 h 2564296"/>
              <a:gd name="connsiteX85" fmla="*/ 1261854 w 1261853"/>
              <a:gd name="connsiteY85" fmla="*/ 2547248 h 2564296"/>
              <a:gd name="connsiteX86" fmla="*/ 1261854 w 1261853"/>
              <a:gd name="connsiteY86" fmla="*/ 2497352 h 2564296"/>
              <a:gd name="connsiteX87" fmla="*/ 1257280 w 1261853"/>
              <a:gd name="connsiteY87" fmla="*/ 2488205 h 2564296"/>
              <a:gd name="connsiteX88" fmla="*/ 752915 w 1261853"/>
              <a:gd name="connsiteY88" fmla="*/ 702762 h 2564296"/>
              <a:gd name="connsiteX89" fmla="*/ 737115 w 1261853"/>
              <a:gd name="connsiteY89" fmla="*/ 682803 h 2564296"/>
              <a:gd name="connsiteX90" fmla="*/ 745431 w 1261853"/>
              <a:gd name="connsiteY90" fmla="*/ 671577 h 2564296"/>
              <a:gd name="connsiteX91" fmla="*/ 767052 w 1261853"/>
              <a:gd name="connsiteY91" fmla="*/ 690704 h 2564296"/>
              <a:gd name="connsiteX92" fmla="*/ 752915 w 1261853"/>
              <a:gd name="connsiteY92" fmla="*/ 702762 h 2564296"/>
              <a:gd name="connsiteX93" fmla="*/ 758320 w 1261853"/>
              <a:gd name="connsiteY93" fmla="*/ 634986 h 2564296"/>
              <a:gd name="connsiteX94" fmla="*/ 778695 w 1261853"/>
              <a:gd name="connsiteY94" fmla="*/ 649539 h 2564296"/>
              <a:gd name="connsiteX95" fmla="*/ 747094 w 1261853"/>
              <a:gd name="connsiteY95" fmla="*/ 655361 h 2564296"/>
              <a:gd name="connsiteX96" fmla="*/ 737530 w 1261853"/>
              <a:gd name="connsiteY96" fmla="*/ 638729 h 2564296"/>
              <a:gd name="connsiteX97" fmla="*/ 764557 w 1261853"/>
              <a:gd name="connsiteY97" fmla="*/ 533531 h 2564296"/>
              <a:gd name="connsiteX98" fmla="*/ 829838 w 1261853"/>
              <a:gd name="connsiteY98" fmla="*/ 390080 h 2564296"/>
              <a:gd name="connsiteX99" fmla="*/ 846470 w 1261853"/>
              <a:gd name="connsiteY99" fmla="*/ 360974 h 2564296"/>
              <a:gd name="connsiteX100" fmla="*/ 859775 w 1261853"/>
              <a:gd name="connsiteY100" fmla="*/ 394238 h 2564296"/>
              <a:gd name="connsiteX101" fmla="*/ 826096 w 1261853"/>
              <a:gd name="connsiteY101" fmla="*/ 554737 h 2564296"/>
              <a:gd name="connsiteX102" fmla="*/ 823601 w 1261853"/>
              <a:gd name="connsiteY102" fmla="*/ 560142 h 2564296"/>
              <a:gd name="connsiteX103" fmla="*/ 802811 w 1261853"/>
              <a:gd name="connsiteY103" fmla="*/ 593406 h 2564296"/>
              <a:gd name="connsiteX104" fmla="*/ 758320 w 1261853"/>
              <a:gd name="connsiteY104" fmla="*/ 634986 h 2564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</a:cxnLst>
            <a:rect l="l" t="t" r="r" b="b"/>
            <a:pathLst>
              <a:path w="1261853" h="2564296">
                <a:moveTo>
                  <a:pt x="1257280" y="2488205"/>
                </a:moveTo>
                <a:cubicBezTo>
                  <a:pt x="1246053" y="2411698"/>
                  <a:pt x="1236906" y="2334775"/>
                  <a:pt x="1223600" y="2258268"/>
                </a:cubicBezTo>
                <a:cubicBezTo>
                  <a:pt x="1203642" y="2142260"/>
                  <a:pt x="1178278" y="2027083"/>
                  <a:pt x="1141272" y="1916065"/>
                </a:cubicBezTo>
                <a:cubicBezTo>
                  <a:pt x="1103850" y="1803799"/>
                  <a:pt x="1075575" y="1690701"/>
                  <a:pt x="1072249" y="1571783"/>
                </a:cubicBezTo>
                <a:cubicBezTo>
                  <a:pt x="1070170" y="1500681"/>
                  <a:pt x="1068091" y="1429579"/>
                  <a:pt x="1058528" y="1358478"/>
                </a:cubicBezTo>
                <a:cubicBezTo>
                  <a:pt x="1040232" y="1220848"/>
                  <a:pt x="1001979" y="1092782"/>
                  <a:pt x="906345" y="986337"/>
                </a:cubicBezTo>
                <a:cubicBezTo>
                  <a:pt x="868923" y="944757"/>
                  <a:pt x="837738" y="897356"/>
                  <a:pt x="812374" y="847460"/>
                </a:cubicBezTo>
                <a:cubicBezTo>
                  <a:pt x="806553" y="836233"/>
                  <a:pt x="800732" y="825007"/>
                  <a:pt x="801979" y="812117"/>
                </a:cubicBezTo>
                <a:cubicBezTo>
                  <a:pt x="802811" y="805048"/>
                  <a:pt x="805306" y="795485"/>
                  <a:pt x="814453" y="795485"/>
                </a:cubicBezTo>
                <a:cubicBezTo>
                  <a:pt x="823185" y="795485"/>
                  <a:pt x="824017" y="803801"/>
                  <a:pt x="824848" y="810870"/>
                </a:cubicBezTo>
                <a:cubicBezTo>
                  <a:pt x="826512" y="824591"/>
                  <a:pt x="827759" y="838728"/>
                  <a:pt x="829838" y="857023"/>
                </a:cubicBezTo>
                <a:cubicBezTo>
                  <a:pt x="847302" y="838728"/>
                  <a:pt x="863518" y="832907"/>
                  <a:pt x="884723" y="833323"/>
                </a:cubicBezTo>
                <a:cubicBezTo>
                  <a:pt x="903434" y="833323"/>
                  <a:pt x="920898" y="822512"/>
                  <a:pt x="926719" y="802138"/>
                </a:cubicBezTo>
                <a:cubicBezTo>
                  <a:pt x="932956" y="779685"/>
                  <a:pt x="945430" y="760558"/>
                  <a:pt x="959567" y="742678"/>
                </a:cubicBezTo>
                <a:cubicBezTo>
                  <a:pt x="965804" y="734778"/>
                  <a:pt x="972041" y="719809"/>
                  <a:pt x="981605" y="723967"/>
                </a:cubicBezTo>
                <a:cubicBezTo>
                  <a:pt x="992415" y="728541"/>
                  <a:pt x="986594" y="743510"/>
                  <a:pt x="984931" y="754321"/>
                </a:cubicBezTo>
                <a:cubicBezTo>
                  <a:pt x="982020" y="774695"/>
                  <a:pt x="977862" y="795069"/>
                  <a:pt x="974536" y="815443"/>
                </a:cubicBezTo>
                <a:cubicBezTo>
                  <a:pt x="981189" y="814196"/>
                  <a:pt x="983268" y="810454"/>
                  <a:pt x="986594" y="808375"/>
                </a:cubicBezTo>
                <a:cubicBezTo>
                  <a:pt x="993247" y="802969"/>
                  <a:pt x="997405" y="790911"/>
                  <a:pt x="1007384" y="793406"/>
                </a:cubicBezTo>
                <a:cubicBezTo>
                  <a:pt x="1018195" y="796317"/>
                  <a:pt x="1016948" y="809206"/>
                  <a:pt x="1019027" y="818354"/>
                </a:cubicBezTo>
                <a:cubicBezTo>
                  <a:pt x="1024848" y="843718"/>
                  <a:pt x="1028174" y="869913"/>
                  <a:pt x="1036906" y="894861"/>
                </a:cubicBezTo>
                <a:cubicBezTo>
                  <a:pt x="1039401" y="901930"/>
                  <a:pt x="1040648" y="912325"/>
                  <a:pt x="1049380" y="911909"/>
                </a:cubicBezTo>
                <a:cubicBezTo>
                  <a:pt x="1058943" y="911493"/>
                  <a:pt x="1057696" y="900682"/>
                  <a:pt x="1058943" y="893614"/>
                </a:cubicBezTo>
                <a:cubicBezTo>
                  <a:pt x="1060607" y="885298"/>
                  <a:pt x="1061022" y="876982"/>
                  <a:pt x="1062270" y="869081"/>
                </a:cubicBezTo>
                <a:cubicBezTo>
                  <a:pt x="1063933" y="857023"/>
                  <a:pt x="1060607" y="839976"/>
                  <a:pt x="1072249" y="834986"/>
                </a:cubicBezTo>
                <a:cubicBezTo>
                  <a:pt x="1085970" y="829165"/>
                  <a:pt x="1090960" y="847460"/>
                  <a:pt x="1100108" y="854944"/>
                </a:cubicBezTo>
                <a:cubicBezTo>
                  <a:pt x="1106760" y="860350"/>
                  <a:pt x="1111750" y="872408"/>
                  <a:pt x="1121313" y="866587"/>
                </a:cubicBezTo>
                <a:cubicBezTo>
                  <a:pt x="1130461" y="860765"/>
                  <a:pt x="1127135" y="848291"/>
                  <a:pt x="1123392" y="839560"/>
                </a:cubicBezTo>
                <a:cubicBezTo>
                  <a:pt x="1119234" y="829581"/>
                  <a:pt x="1113413" y="820017"/>
                  <a:pt x="1107176" y="810870"/>
                </a:cubicBezTo>
                <a:cubicBezTo>
                  <a:pt x="1098860" y="798811"/>
                  <a:pt x="1089297" y="788001"/>
                  <a:pt x="1080565" y="776358"/>
                </a:cubicBezTo>
                <a:cubicBezTo>
                  <a:pt x="1063933" y="755152"/>
                  <a:pt x="1052291" y="732699"/>
                  <a:pt x="1051875" y="704841"/>
                </a:cubicBezTo>
                <a:cubicBezTo>
                  <a:pt x="1051459" y="681972"/>
                  <a:pt x="1046885" y="659934"/>
                  <a:pt x="1036490" y="638729"/>
                </a:cubicBezTo>
                <a:cubicBezTo>
                  <a:pt x="1023600" y="612533"/>
                  <a:pt x="1024432" y="611702"/>
                  <a:pt x="1051043" y="597980"/>
                </a:cubicBezTo>
                <a:cubicBezTo>
                  <a:pt x="1041896" y="589664"/>
                  <a:pt x="1033164" y="581764"/>
                  <a:pt x="1024848" y="573448"/>
                </a:cubicBezTo>
                <a:cubicBezTo>
                  <a:pt x="1010295" y="559311"/>
                  <a:pt x="1003226" y="541847"/>
                  <a:pt x="1012790" y="522720"/>
                </a:cubicBezTo>
                <a:cubicBezTo>
                  <a:pt x="1031916" y="483219"/>
                  <a:pt x="1042727" y="439561"/>
                  <a:pt x="1068507" y="402554"/>
                </a:cubicBezTo>
                <a:cubicBezTo>
                  <a:pt x="1083891" y="380517"/>
                  <a:pt x="1087634" y="355569"/>
                  <a:pt x="1079733" y="329374"/>
                </a:cubicBezTo>
                <a:cubicBezTo>
                  <a:pt x="1075160" y="313989"/>
                  <a:pt x="1070586" y="299020"/>
                  <a:pt x="1064765" y="284052"/>
                </a:cubicBezTo>
                <a:cubicBezTo>
                  <a:pt x="1056864" y="263262"/>
                  <a:pt x="1043975" y="244966"/>
                  <a:pt x="1029422" y="228334"/>
                </a:cubicBezTo>
                <a:cubicBezTo>
                  <a:pt x="1019027" y="216692"/>
                  <a:pt x="1014037" y="205881"/>
                  <a:pt x="1036490" y="202971"/>
                </a:cubicBezTo>
                <a:cubicBezTo>
                  <a:pt x="1038569" y="202555"/>
                  <a:pt x="1040232" y="201723"/>
                  <a:pt x="1042311" y="200892"/>
                </a:cubicBezTo>
                <a:cubicBezTo>
                  <a:pt x="1032748" y="189249"/>
                  <a:pt x="1021937" y="185091"/>
                  <a:pt x="1011958" y="181765"/>
                </a:cubicBezTo>
                <a:cubicBezTo>
                  <a:pt x="1001147" y="178023"/>
                  <a:pt x="989089" y="177191"/>
                  <a:pt x="976199" y="174696"/>
                </a:cubicBezTo>
                <a:cubicBezTo>
                  <a:pt x="987842" y="160975"/>
                  <a:pt x="981605" y="158480"/>
                  <a:pt x="967883" y="161391"/>
                </a:cubicBezTo>
                <a:cubicBezTo>
                  <a:pt x="945014" y="166380"/>
                  <a:pt x="922145" y="171786"/>
                  <a:pt x="900939" y="182596"/>
                </a:cubicBezTo>
                <a:cubicBezTo>
                  <a:pt x="871834" y="197981"/>
                  <a:pt x="849796" y="194239"/>
                  <a:pt x="825264" y="172201"/>
                </a:cubicBezTo>
                <a:cubicBezTo>
                  <a:pt x="811127" y="159312"/>
                  <a:pt x="800316" y="144343"/>
                  <a:pt x="789921" y="128958"/>
                </a:cubicBezTo>
                <a:cubicBezTo>
                  <a:pt x="726720" y="34988"/>
                  <a:pt x="641065" y="-10750"/>
                  <a:pt x="526304" y="2139"/>
                </a:cubicBezTo>
                <a:cubicBezTo>
                  <a:pt x="463103" y="9208"/>
                  <a:pt x="403227" y="27503"/>
                  <a:pt x="343352" y="46630"/>
                </a:cubicBezTo>
                <a:cubicBezTo>
                  <a:pt x="306346" y="58688"/>
                  <a:pt x="275577" y="81141"/>
                  <a:pt x="261024" y="120227"/>
                </a:cubicBezTo>
                <a:cubicBezTo>
                  <a:pt x="257282" y="129790"/>
                  <a:pt x="251045" y="138522"/>
                  <a:pt x="243976" y="146422"/>
                </a:cubicBezTo>
                <a:cubicBezTo>
                  <a:pt x="190754" y="207544"/>
                  <a:pt x="175785" y="279062"/>
                  <a:pt x="187012" y="357648"/>
                </a:cubicBezTo>
                <a:cubicBezTo>
                  <a:pt x="191586" y="387586"/>
                  <a:pt x="185349" y="415028"/>
                  <a:pt x="167053" y="439976"/>
                </a:cubicBezTo>
                <a:cubicBezTo>
                  <a:pt x="152500" y="459519"/>
                  <a:pt x="140026" y="480309"/>
                  <a:pt x="125889" y="499851"/>
                </a:cubicBezTo>
                <a:cubicBezTo>
                  <a:pt x="120068" y="508167"/>
                  <a:pt x="118405" y="514404"/>
                  <a:pt x="129216" y="518978"/>
                </a:cubicBezTo>
                <a:cubicBezTo>
                  <a:pt x="164559" y="533531"/>
                  <a:pt x="181191" y="558479"/>
                  <a:pt x="177033" y="597980"/>
                </a:cubicBezTo>
                <a:cubicBezTo>
                  <a:pt x="175785" y="609623"/>
                  <a:pt x="179527" y="623344"/>
                  <a:pt x="184933" y="634155"/>
                </a:cubicBezTo>
                <a:cubicBezTo>
                  <a:pt x="194080" y="652034"/>
                  <a:pt x="196575" y="670745"/>
                  <a:pt x="196991" y="690288"/>
                </a:cubicBezTo>
                <a:cubicBezTo>
                  <a:pt x="197407" y="728957"/>
                  <a:pt x="209049" y="740599"/>
                  <a:pt x="247718" y="742678"/>
                </a:cubicBezTo>
                <a:cubicBezTo>
                  <a:pt x="283061" y="744342"/>
                  <a:pt x="318404" y="746005"/>
                  <a:pt x="353747" y="746836"/>
                </a:cubicBezTo>
                <a:cubicBezTo>
                  <a:pt x="370379" y="747252"/>
                  <a:pt x="380774" y="752658"/>
                  <a:pt x="386180" y="769290"/>
                </a:cubicBezTo>
                <a:cubicBezTo>
                  <a:pt x="403227" y="820433"/>
                  <a:pt x="420691" y="871160"/>
                  <a:pt x="426096" y="925630"/>
                </a:cubicBezTo>
                <a:cubicBezTo>
                  <a:pt x="427760" y="942678"/>
                  <a:pt x="424433" y="953489"/>
                  <a:pt x="412375" y="965131"/>
                </a:cubicBezTo>
                <a:cubicBezTo>
                  <a:pt x="359153" y="1017522"/>
                  <a:pt x="306346" y="1070744"/>
                  <a:pt x="254371" y="1124382"/>
                </a:cubicBezTo>
                <a:cubicBezTo>
                  <a:pt x="184101" y="1197147"/>
                  <a:pt x="110089" y="1266586"/>
                  <a:pt x="46056" y="1344756"/>
                </a:cubicBezTo>
                <a:cubicBezTo>
                  <a:pt x="-1345" y="1402552"/>
                  <a:pt x="-13404" y="1469912"/>
                  <a:pt x="15702" y="1535608"/>
                </a:cubicBezTo>
                <a:cubicBezTo>
                  <a:pt x="36077" y="1581762"/>
                  <a:pt x="38571" y="1622510"/>
                  <a:pt x="31087" y="1669911"/>
                </a:cubicBezTo>
                <a:cubicBezTo>
                  <a:pt x="16950" y="1759308"/>
                  <a:pt x="21939" y="1849537"/>
                  <a:pt x="26929" y="1939765"/>
                </a:cubicBezTo>
                <a:cubicBezTo>
                  <a:pt x="31087" y="2015025"/>
                  <a:pt x="37324" y="2090285"/>
                  <a:pt x="54372" y="2163881"/>
                </a:cubicBezTo>
                <a:cubicBezTo>
                  <a:pt x="83893" y="2292363"/>
                  <a:pt x="108841" y="2422093"/>
                  <a:pt x="143769" y="2549327"/>
                </a:cubicBezTo>
                <a:cubicBezTo>
                  <a:pt x="147511" y="2562633"/>
                  <a:pt x="153748" y="2564296"/>
                  <a:pt x="165390" y="2564296"/>
                </a:cubicBezTo>
                <a:cubicBezTo>
                  <a:pt x="297614" y="2563880"/>
                  <a:pt x="430254" y="2564712"/>
                  <a:pt x="562479" y="2563880"/>
                </a:cubicBezTo>
                <a:cubicBezTo>
                  <a:pt x="671418" y="2563465"/>
                  <a:pt x="779942" y="2561386"/>
                  <a:pt x="888881" y="2559722"/>
                </a:cubicBezTo>
                <a:cubicBezTo>
                  <a:pt x="899276" y="2559722"/>
                  <a:pt x="909671" y="2560970"/>
                  <a:pt x="907176" y="2543922"/>
                </a:cubicBezTo>
                <a:cubicBezTo>
                  <a:pt x="898029" y="2486957"/>
                  <a:pt x="883476" y="2431656"/>
                  <a:pt x="860607" y="2378850"/>
                </a:cubicBezTo>
                <a:cubicBezTo>
                  <a:pt x="824433" y="2294858"/>
                  <a:pt x="770794" y="2223341"/>
                  <a:pt x="708009" y="2158060"/>
                </a:cubicBezTo>
                <a:cubicBezTo>
                  <a:pt x="683061" y="2132280"/>
                  <a:pt x="664350" y="2104422"/>
                  <a:pt x="658944" y="2068663"/>
                </a:cubicBezTo>
                <a:cubicBezTo>
                  <a:pt x="647302" y="1990077"/>
                  <a:pt x="652707" y="1911907"/>
                  <a:pt x="673497" y="1836231"/>
                </a:cubicBezTo>
                <a:cubicBezTo>
                  <a:pt x="693456" y="1762635"/>
                  <a:pt x="727135" y="1694028"/>
                  <a:pt x="764142" y="1627500"/>
                </a:cubicBezTo>
                <a:cubicBezTo>
                  <a:pt x="767884" y="1620847"/>
                  <a:pt x="770794" y="1612115"/>
                  <a:pt x="780358" y="1608373"/>
                </a:cubicBezTo>
                <a:cubicBezTo>
                  <a:pt x="782437" y="1612531"/>
                  <a:pt x="785347" y="1616689"/>
                  <a:pt x="786595" y="1620847"/>
                </a:cubicBezTo>
                <a:cubicBezTo>
                  <a:pt x="841480" y="1785504"/>
                  <a:pt x="917156" y="1942676"/>
                  <a:pt x="952083" y="2115233"/>
                </a:cubicBezTo>
                <a:cubicBezTo>
                  <a:pt x="982020" y="2264505"/>
                  <a:pt x="1044806" y="2405876"/>
                  <a:pt x="1079733" y="2554733"/>
                </a:cubicBezTo>
                <a:cubicBezTo>
                  <a:pt x="1081812" y="2563465"/>
                  <a:pt x="1087634" y="2564296"/>
                  <a:pt x="1095118" y="2564296"/>
                </a:cubicBezTo>
                <a:cubicBezTo>
                  <a:pt x="1138777" y="2564296"/>
                  <a:pt x="1182436" y="2564296"/>
                  <a:pt x="1226095" y="2563880"/>
                </a:cubicBezTo>
                <a:cubicBezTo>
                  <a:pt x="1240232" y="2563880"/>
                  <a:pt x="1253538" y="2560970"/>
                  <a:pt x="1261854" y="2547248"/>
                </a:cubicBezTo>
                <a:cubicBezTo>
                  <a:pt x="1261854" y="2530616"/>
                  <a:pt x="1261854" y="2513984"/>
                  <a:pt x="1261854" y="2497352"/>
                </a:cubicBezTo>
                <a:cubicBezTo>
                  <a:pt x="1257280" y="2495273"/>
                  <a:pt x="1257696" y="2491531"/>
                  <a:pt x="1257280" y="2488205"/>
                </a:cubicBezTo>
                <a:close/>
                <a:moveTo>
                  <a:pt x="752915" y="702762"/>
                </a:moveTo>
                <a:cubicBezTo>
                  <a:pt x="741273" y="701930"/>
                  <a:pt x="736699" y="694030"/>
                  <a:pt x="737115" y="682803"/>
                </a:cubicBezTo>
                <a:cubicBezTo>
                  <a:pt x="737530" y="677398"/>
                  <a:pt x="737115" y="671577"/>
                  <a:pt x="745431" y="671577"/>
                </a:cubicBezTo>
                <a:cubicBezTo>
                  <a:pt x="754162" y="676151"/>
                  <a:pt x="765805" y="678645"/>
                  <a:pt x="767052" y="690704"/>
                </a:cubicBezTo>
                <a:cubicBezTo>
                  <a:pt x="767468" y="699435"/>
                  <a:pt x="759984" y="703177"/>
                  <a:pt x="752915" y="702762"/>
                </a:cubicBezTo>
                <a:close/>
                <a:moveTo>
                  <a:pt x="758320" y="634986"/>
                </a:moveTo>
                <a:cubicBezTo>
                  <a:pt x="764973" y="642471"/>
                  <a:pt x="783684" y="637065"/>
                  <a:pt x="778695" y="649539"/>
                </a:cubicBezTo>
                <a:cubicBezTo>
                  <a:pt x="774537" y="660766"/>
                  <a:pt x="758736" y="658271"/>
                  <a:pt x="747094" y="655361"/>
                </a:cubicBezTo>
                <a:cubicBezTo>
                  <a:pt x="738778" y="653282"/>
                  <a:pt x="738362" y="645797"/>
                  <a:pt x="737530" y="638729"/>
                </a:cubicBezTo>
                <a:cubicBezTo>
                  <a:pt x="733788" y="600475"/>
                  <a:pt x="739194" y="564716"/>
                  <a:pt x="764557" y="533531"/>
                </a:cubicBezTo>
                <a:cubicBezTo>
                  <a:pt x="798653" y="491535"/>
                  <a:pt x="819859" y="443303"/>
                  <a:pt x="829838" y="390080"/>
                </a:cubicBezTo>
                <a:cubicBezTo>
                  <a:pt x="831917" y="379270"/>
                  <a:pt x="831501" y="359311"/>
                  <a:pt x="846470" y="360974"/>
                </a:cubicBezTo>
                <a:cubicBezTo>
                  <a:pt x="861439" y="362638"/>
                  <a:pt x="860191" y="381764"/>
                  <a:pt x="859775" y="394238"/>
                </a:cubicBezTo>
                <a:cubicBezTo>
                  <a:pt x="856865" y="449540"/>
                  <a:pt x="848549" y="503594"/>
                  <a:pt x="826096" y="554737"/>
                </a:cubicBezTo>
                <a:cubicBezTo>
                  <a:pt x="825264" y="556816"/>
                  <a:pt x="822769" y="559311"/>
                  <a:pt x="823601" y="560142"/>
                </a:cubicBezTo>
                <a:cubicBezTo>
                  <a:pt x="837738" y="584259"/>
                  <a:pt x="813206" y="585506"/>
                  <a:pt x="802811" y="593406"/>
                </a:cubicBezTo>
                <a:cubicBezTo>
                  <a:pt x="786179" y="605880"/>
                  <a:pt x="768715" y="617107"/>
                  <a:pt x="758320" y="634986"/>
                </a:cubicBezTo>
                <a:close/>
              </a:path>
            </a:pathLst>
          </a:custGeom>
          <a:solidFill>
            <a:schemeClr val="accent2"/>
          </a:solidFill>
          <a:ln w="4145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 sz="2700">
              <a:cs typeface="B Nazanin" panose="00000400000000000000" pitchFamily="2" charset="-78"/>
            </a:endParaRPr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A6A1FC44-6331-4161-A742-4E1DE874A05E}"/>
              </a:ext>
            </a:extLst>
          </p:cNvPr>
          <p:cNvSpPr/>
          <p:nvPr/>
        </p:nvSpPr>
        <p:spPr>
          <a:xfrm>
            <a:off x="7451575" y="2115119"/>
            <a:ext cx="2196968" cy="3841832"/>
          </a:xfrm>
          <a:custGeom>
            <a:avLst/>
            <a:gdLst>
              <a:gd name="connsiteX0" fmla="*/ 1463814 w 1464645"/>
              <a:gd name="connsiteY0" fmla="*/ 2518952 h 2561221"/>
              <a:gd name="connsiteX1" fmla="*/ 1437618 w 1464645"/>
              <a:gd name="connsiteY1" fmla="*/ 2319368 h 2561221"/>
              <a:gd name="connsiteX2" fmla="*/ 1338242 w 1464645"/>
              <a:gd name="connsiteY2" fmla="*/ 1893173 h 2561221"/>
              <a:gd name="connsiteX3" fmla="*/ 1276288 w 1464645"/>
              <a:gd name="connsiteY3" fmla="*/ 1564276 h 2561221"/>
              <a:gd name="connsiteX4" fmla="*/ 1258824 w 1464645"/>
              <a:gd name="connsiteY4" fmla="*/ 1330181 h 2561221"/>
              <a:gd name="connsiteX5" fmla="*/ 1121611 w 1464645"/>
              <a:gd name="connsiteY5" fmla="*/ 999620 h 2561221"/>
              <a:gd name="connsiteX6" fmla="*/ 1090841 w 1464645"/>
              <a:gd name="connsiteY6" fmla="*/ 960119 h 2561221"/>
              <a:gd name="connsiteX7" fmla="*/ 1014750 w 1464645"/>
              <a:gd name="connsiteY7" fmla="*/ 841201 h 2561221"/>
              <a:gd name="connsiteX8" fmla="*/ 1006850 w 1464645"/>
              <a:gd name="connsiteY8" fmla="*/ 807521 h 2561221"/>
              <a:gd name="connsiteX9" fmla="*/ 1019740 w 1464645"/>
              <a:gd name="connsiteY9" fmla="*/ 793384 h 2561221"/>
              <a:gd name="connsiteX10" fmla="*/ 1029303 w 1464645"/>
              <a:gd name="connsiteY10" fmla="*/ 807521 h 2561221"/>
              <a:gd name="connsiteX11" fmla="*/ 1030966 w 1464645"/>
              <a:gd name="connsiteY11" fmla="*/ 836627 h 2561221"/>
              <a:gd name="connsiteX12" fmla="*/ 1045935 w 1464645"/>
              <a:gd name="connsiteY12" fmla="*/ 843280 h 2561221"/>
              <a:gd name="connsiteX13" fmla="*/ 1084189 w 1464645"/>
              <a:gd name="connsiteY13" fmla="*/ 831221 h 2561221"/>
              <a:gd name="connsiteX14" fmla="*/ 1132006 w 1464645"/>
              <a:gd name="connsiteY14" fmla="*/ 795463 h 2561221"/>
              <a:gd name="connsiteX15" fmla="*/ 1174417 w 1464645"/>
              <a:gd name="connsiteY15" fmla="*/ 726856 h 2561221"/>
              <a:gd name="connsiteX16" fmla="*/ 1186475 w 1464645"/>
              <a:gd name="connsiteY16" fmla="*/ 720203 h 2561221"/>
              <a:gd name="connsiteX17" fmla="*/ 1191049 w 1464645"/>
              <a:gd name="connsiteY17" fmla="*/ 733093 h 2561221"/>
              <a:gd name="connsiteX18" fmla="*/ 1189802 w 1464645"/>
              <a:gd name="connsiteY18" fmla="*/ 749725 h 2561221"/>
              <a:gd name="connsiteX19" fmla="*/ 1181486 w 1464645"/>
              <a:gd name="connsiteY19" fmla="*/ 810847 h 2561221"/>
              <a:gd name="connsiteX20" fmla="*/ 1226392 w 1464645"/>
              <a:gd name="connsiteY20" fmla="*/ 828311 h 2561221"/>
              <a:gd name="connsiteX21" fmla="*/ 1227639 w 1464645"/>
              <a:gd name="connsiteY21" fmla="*/ 834548 h 2561221"/>
              <a:gd name="connsiteX22" fmla="*/ 1244687 w 1464645"/>
              <a:gd name="connsiteY22" fmla="*/ 898581 h 2561221"/>
              <a:gd name="connsiteX23" fmla="*/ 1254666 w 1464645"/>
              <a:gd name="connsiteY23" fmla="*/ 907729 h 2561221"/>
              <a:gd name="connsiteX24" fmla="*/ 1262567 w 1464645"/>
              <a:gd name="connsiteY24" fmla="*/ 896502 h 2561221"/>
              <a:gd name="connsiteX25" fmla="*/ 1268388 w 1464645"/>
              <a:gd name="connsiteY25" fmla="*/ 849101 h 2561221"/>
              <a:gd name="connsiteX26" fmla="*/ 1276704 w 1464645"/>
              <a:gd name="connsiteY26" fmla="*/ 831221 h 2561221"/>
              <a:gd name="connsiteX27" fmla="*/ 1293752 w 1464645"/>
              <a:gd name="connsiteY27" fmla="*/ 839953 h 2561221"/>
              <a:gd name="connsiteX28" fmla="*/ 1309552 w 1464645"/>
              <a:gd name="connsiteY28" fmla="*/ 856585 h 2561221"/>
              <a:gd name="connsiteX29" fmla="*/ 1325352 w 1464645"/>
              <a:gd name="connsiteY29" fmla="*/ 862822 h 2561221"/>
              <a:gd name="connsiteX30" fmla="*/ 1330342 w 1464645"/>
              <a:gd name="connsiteY30" fmla="*/ 845774 h 2561221"/>
              <a:gd name="connsiteX31" fmla="*/ 1320779 w 1464645"/>
              <a:gd name="connsiteY31" fmla="*/ 820826 h 2561221"/>
              <a:gd name="connsiteX32" fmla="*/ 1288346 w 1464645"/>
              <a:gd name="connsiteY32" fmla="*/ 777583 h 2561221"/>
              <a:gd name="connsiteX33" fmla="*/ 1255082 w 1464645"/>
              <a:gd name="connsiteY33" fmla="*/ 690265 h 2561221"/>
              <a:gd name="connsiteX34" fmla="*/ 1240113 w 1464645"/>
              <a:gd name="connsiteY34" fmla="*/ 634548 h 2561221"/>
              <a:gd name="connsiteX35" fmla="*/ 1252172 w 1464645"/>
              <a:gd name="connsiteY35" fmla="*/ 594631 h 2561221"/>
              <a:gd name="connsiteX36" fmla="*/ 1225976 w 1464645"/>
              <a:gd name="connsiteY36" fmla="*/ 568852 h 2561221"/>
              <a:gd name="connsiteX37" fmla="*/ 1214750 w 1464645"/>
              <a:gd name="connsiteY37" fmla="*/ 538083 h 2561221"/>
              <a:gd name="connsiteX38" fmla="*/ 1269635 w 1464645"/>
              <a:gd name="connsiteY38" fmla="*/ 403779 h 2561221"/>
              <a:gd name="connsiteX39" fmla="*/ 1282109 w 1464645"/>
              <a:gd name="connsiteY39" fmla="*/ 316877 h 2561221"/>
              <a:gd name="connsiteX40" fmla="*/ 1233461 w 1464645"/>
              <a:gd name="connsiteY40" fmla="*/ 223738 h 2561221"/>
              <a:gd name="connsiteX41" fmla="*/ 1237619 w 1464645"/>
              <a:gd name="connsiteY41" fmla="*/ 199206 h 2561221"/>
              <a:gd name="connsiteX42" fmla="*/ 1237203 w 1464645"/>
              <a:gd name="connsiteY42" fmla="*/ 187980 h 2561221"/>
              <a:gd name="connsiteX43" fmla="*/ 1192297 w 1464645"/>
              <a:gd name="connsiteY43" fmla="*/ 172595 h 2561221"/>
              <a:gd name="connsiteX44" fmla="*/ 1183149 w 1464645"/>
              <a:gd name="connsiteY44" fmla="*/ 165942 h 2561221"/>
              <a:gd name="connsiteX45" fmla="*/ 1173170 w 1464645"/>
              <a:gd name="connsiteY45" fmla="*/ 157626 h 2561221"/>
              <a:gd name="connsiteX46" fmla="*/ 1102484 w 1464645"/>
              <a:gd name="connsiteY46" fmla="*/ 180495 h 2561221"/>
              <a:gd name="connsiteX47" fmla="*/ 1054667 w 1464645"/>
              <a:gd name="connsiteY47" fmla="*/ 183822 h 2561221"/>
              <a:gd name="connsiteX48" fmla="*/ 1014750 w 1464645"/>
              <a:gd name="connsiteY48" fmla="*/ 151389 h 2561221"/>
              <a:gd name="connsiteX49" fmla="*/ 935748 w 1464645"/>
              <a:gd name="connsiteY49" fmla="*/ 57834 h 2561221"/>
              <a:gd name="connsiteX50" fmla="*/ 838451 w 1464645"/>
              <a:gd name="connsiteY50" fmla="*/ 6275 h 2561221"/>
              <a:gd name="connsiteX51" fmla="*/ 527017 w 1464645"/>
              <a:gd name="connsiteY51" fmla="*/ 54508 h 2561221"/>
              <a:gd name="connsiteX52" fmla="*/ 475042 w 1464645"/>
              <a:gd name="connsiteY52" fmla="*/ 100246 h 2561221"/>
              <a:gd name="connsiteX53" fmla="*/ 440115 w 1464645"/>
              <a:gd name="connsiteY53" fmla="*/ 156379 h 2561221"/>
              <a:gd name="connsiteX54" fmla="*/ 390635 w 1464645"/>
              <a:gd name="connsiteY54" fmla="*/ 318956 h 2561221"/>
              <a:gd name="connsiteX55" fmla="*/ 339907 w 1464645"/>
              <a:gd name="connsiteY55" fmla="*/ 485276 h 2561221"/>
              <a:gd name="connsiteX56" fmla="*/ 338660 w 1464645"/>
              <a:gd name="connsiteY56" fmla="*/ 486939 h 2561221"/>
              <a:gd name="connsiteX57" fmla="*/ 346560 w 1464645"/>
              <a:gd name="connsiteY57" fmla="*/ 523946 h 2561221"/>
              <a:gd name="connsiteX58" fmla="*/ 381487 w 1464645"/>
              <a:gd name="connsiteY58" fmla="*/ 585484 h 2561221"/>
              <a:gd name="connsiteX59" fmla="*/ 393961 w 1464645"/>
              <a:gd name="connsiteY59" fmla="*/ 641617 h 2561221"/>
              <a:gd name="connsiteX60" fmla="*/ 402277 w 1464645"/>
              <a:gd name="connsiteY60" fmla="*/ 684028 h 2561221"/>
              <a:gd name="connsiteX61" fmla="*/ 457579 w 1464645"/>
              <a:gd name="connsiteY61" fmla="*/ 740577 h 2561221"/>
              <a:gd name="connsiteX62" fmla="*/ 561529 w 1464645"/>
              <a:gd name="connsiteY62" fmla="*/ 744735 h 2561221"/>
              <a:gd name="connsiteX63" fmla="*/ 588971 w 1464645"/>
              <a:gd name="connsiteY63" fmla="*/ 762199 h 2561221"/>
              <a:gd name="connsiteX64" fmla="*/ 631799 w 1464645"/>
              <a:gd name="connsiteY64" fmla="*/ 932677 h 2561221"/>
              <a:gd name="connsiteX65" fmla="*/ 624730 w 1464645"/>
              <a:gd name="connsiteY65" fmla="*/ 955130 h 2561221"/>
              <a:gd name="connsiteX66" fmla="*/ 382319 w 1464645"/>
              <a:gd name="connsiteY66" fmla="*/ 1191720 h 2561221"/>
              <a:gd name="connsiteX67" fmla="*/ 172756 w 1464645"/>
              <a:gd name="connsiteY67" fmla="*/ 1352218 h 2561221"/>
              <a:gd name="connsiteX68" fmla="*/ 85022 w 1464645"/>
              <a:gd name="connsiteY68" fmla="*/ 1469889 h 2561221"/>
              <a:gd name="connsiteX69" fmla="*/ 112049 w 1464645"/>
              <a:gd name="connsiteY69" fmla="*/ 1599203 h 2561221"/>
              <a:gd name="connsiteX70" fmla="*/ 239700 w 1464645"/>
              <a:gd name="connsiteY70" fmla="*/ 1633299 h 2561221"/>
              <a:gd name="connsiteX71" fmla="*/ 208515 w 1464645"/>
              <a:gd name="connsiteY71" fmla="*/ 1721864 h 2561221"/>
              <a:gd name="connsiteX72" fmla="*/ 141155 w 1464645"/>
              <a:gd name="connsiteY72" fmla="*/ 1805855 h 2561221"/>
              <a:gd name="connsiteX73" fmla="*/ 7684 w 1464645"/>
              <a:gd name="connsiteY73" fmla="*/ 2267809 h 2561221"/>
              <a:gd name="connsiteX74" fmla="*/ 348639 w 1464645"/>
              <a:gd name="connsiteY74" fmla="*/ 2560948 h 2561221"/>
              <a:gd name="connsiteX75" fmla="*/ 951549 w 1464645"/>
              <a:gd name="connsiteY75" fmla="*/ 2559700 h 2561221"/>
              <a:gd name="connsiteX76" fmla="*/ 1090841 w 1464645"/>
              <a:gd name="connsiteY76" fmla="*/ 2557205 h 2561221"/>
              <a:gd name="connsiteX77" fmla="*/ 1109968 w 1464645"/>
              <a:gd name="connsiteY77" fmla="*/ 2535584 h 2561221"/>
              <a:gd name="connsiteX78" fmla="*/ 1065478 w 1464645"/>
              <a:gd name="connsiteY78" fmla="*/ 2377996 h 2561221"/>
              <a:gd name="connsiteX79" fmla="*/ 912048 w 1464645"/>
              <a:gd name="connsiteY79" fmla="*/ 2155127 h 2561221"/>
              <a:gd name="connsiteX80" fmla="*/ 860489 w 1464645"/>
              <a:gd name="connsiteY80" fmla="*/ 2049098 h 2561221"/>
              <a:gd name="connsiteX81" fmla="*/ 893337 w 1464645"/>
              <a:gd name="connsiteY81" fmla="*/ 1785897 h 2561221"/>
              <a:gd name="connsiteX82" fmla="*/ 948638 w 1464645"/>
              <a:gd name="connsiteY82" fmla="*/ 1660326 h 2561221"/>
              <a:gd name="connsiteX83" fmla="*/ 983565 w 1464645"/>
              <a:gd name="connsiteY83" fmla="*/ 1604193 h 2561221"/>
              <a:gd name="connsiteX84" fmla="*/ 1015582 w 1464645"/>
              <a:gd name="connsiteY84" fmla="*/ 1684026 h 2561221"/>
              <a:gd name="connsiteX85" fmla="*/ 1128263 w 1464645"/>
              <a:gd name="connsiteY85" fmla="*/ 1990055 h 2561221"/>
              <a:gd name="connsiteX86" fmla="*/ 1162359 w 1464645"/>
              <a:gd name="connsiteY86" fmla="*/ 2143900 h 2561221"/>
              <a:gd name="connsiteX87" fmla="*/ 1282525 w 1464645"/>
              <a:gd name="connsiteY87" fmla="*/ 2545563 h 2561221"/>
              <a:gd name="connsiteX88" fmla="*/ 1302483 w 1464645"/>
              <a:gd name="connsiteY88" fmla="*/ 2560948 h 2561221"/>
              <a:gd name="connsiteX89" fmla="*/ 1427223 w 1464645"/>
              <a:gd name="connsiteY89" fmla="*/ 2560532 h 2561221"/>
              <a:gd name="connsiteX90" fmla="*/ 1463814 w 1464645"/>
              <a:gd name="connsiteY90" fmla="*/ 2518952 h 2561221"/>
              <a:gd name="connsiteX91" fmla="*/ 956538 w 1464645"/>
              <a:gd name="connsiteY91" fmla="*/ 700245 h 2561221"/>
              <a:gd name="connsiteX92" fmla="*/ 940322 w 1464645"/>
              <a:gd name="connsiteY92" fmla="*/ 680286 h 2561221"/>
              <a:gd name="connsiteX93" fmla="*/ 950717 w 1464645"/>
              <a:gd name="connsiteY93" fmla="*/ 669891 h 2561221"/>
              <a:gd name="connsiteX94" fmla="*/ 971091 w 1464645"/>
              <a:gd name="connsiteY94" fmla="*/ 689018 h 2561221"/>
              <a:gd name="connsiteX95" fmla="*/ 956538 w 1464645"/>
              <a:gd name="connsiteY95" fmla="*/ 700245 h 2561221"/>
              <a:gd name="connsiteX96" fmla="*/ 974002 w 1464645"/>
              <a:gd name="connsiteY96" fmla="*/ 637875 h 2561221"/>
              <a:gd name="connsiteX97" fmla="*/ 983149 w 1464645"/>
              <a:gd name="connsiteY97" fmla="*/ 647022 h 2561221"/>
              <a:gd name="connsiteX98" fmla="*/ 971923 w 1464645"/>
              <a:gd name="connsiteY98" fmla="*/ 654507 h 2561221"/>
              <a:gd name="connsiteX99" fmla="*/ 940738 w 1464645"/>
              <a:gd name="connsiteY99" fmla="*/ 632885 h 2561221"/>
              <a:gd name="connsiteX100" fmla="*/ 962775 w 1464645"/>
              <a:gd name="connsiteY100" fmla="*/ 540162 h 2561221"/>
              <a:gd name="connsiteX101" fmla="*/ 1035124 w 1464645"/>
              <a:gd name="connsiteY101" fmla="*/ 381326 h 2561221"/>
              <a:gd name="connsiteX102" fmla="*/ 1038866 w 1464645"/>
              <a:gd name="connsiteY102" fmla="*/ 369684 h 2561221"/>
              <a:gd name="connsiteX103" fmla="*/ 1049677 w 1464645"/>
              <a:gd name="connsiteY103" fmla="*/ 358457 h 2561221"/>
              <a:gd name="connsiteX104" fmla="*/ 1061320 w 1464645"/>
              <a:gd name="connsiteY104" fmla="*/ 371347 h 2561221"/>
              <a:gd name="connsiteX105" fmla="*/ 1065478 w 1464645"/>
              <a:gd name="connsiteY105" fmla="*/ 409185 h 2561221"/>
              <a:gd name="connsiteX106" fmla="*/ 1030550 w 1464645"/>
              <a:gd name="connsiteY106" fmla="*/ 552636 h 2561221"/>
              <a:gd name="connsiteX107" fmla="*/ 1028056 w 1464645"/>
              <a:gd name="connsiteY107" fmla="*/ 558041 h 2561221"/>
              <a:gd name="connsiteX108" fmla="*/ 1006434 w 1464645"/>
              <a:gd name="connsiteY108" fmla="*/ 592137 h 2561221"/>
              <a:gd name="connsiteX109" fmla="*/ 971507 w 1464645"/>
              <a:gd name="connsiteY109" fmla="*/ 621243 h 2561221"/>
              <a:gd name="connsiteX110" fmla="*/ 974002 w 1464645"/>
              <a:gd name="connsiteY110" fmla="*/ 637875 h 25612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</a:cxnLst>
            <a:rect l="l" t="t" r="r" b="b"/>
            <a:pathLst>
              <a:path w="1464645" h="2561221">
                <a:moveTo>
                  <a:pt x="1463814" y="2518952"/>
                </a:moveTo>
                <a:cubicBezTo>
                  <a:pt x="1455914" y="2452424"/>
                  <a:pt x="1447182" y="2385896"/>
                  <a:pt x="1437618" y="2319368"/>
                </a:cubicBezTo>
                <a:cubicBezTo>
                  <a:pt x="1416413" y="2174670"/>
                  <a:pt x="1384396" y="2032050"/>
                  <a:pt x="1338242" y="1893173"/>
                </a:cubicBezTo>
                <a:cubicBezTo>
                  <a:pt x="1302483" y="1785897"/>
                  <a:pt x="1278367" y="1676958"/>
                  <a:pt x="1276288" y="1564276"/>
                </a:cubicBezTo>
                <a:cubicBezTo>
                  <a:pt x="1274625" y="1486106"/>
                  <a:pt x="1271298" y="1407935"/>
                  <a:pt x="1258824" y="1330181"/>
                </a:cubicBezTo>
                <a:cubicBezTo>
                  <a:pt x="1239698" y="1209183"/>
                  <a:pt x="1206850" y="1093175"/>
                  <a:pt x="1121611" y="999620"/>
                </a:cubicBezTo>
                <a:cubicBezTo>
                  <a:pt x="1110384" y="987562"/>
                  <a:pt x="1100821" y="973841"/>
                  <a:pt x="1090841" y="960119"/>
                </a:cubicBezTo>
                <a:cubicBezTo>
                  <a:pt x="1062983" y="922282"/>
                  <a:pt x="1035124" y="884028"/>
                  <a:pt x="1014750" y="841201"/>
                </a:cubicBezTo>
                <a:cubicBezTo>
                  <a:pt x="1009761" y="830806"/>
                  <a:pt x="1003524" y="819995"/>
                  <a:pt x="1006850" y="807521"/>
                </a:cubicBezTo>
                <a:cubicBezTo>
                  <a:pt x="1008513" y="800868"/>
                  <a:pt x="1011424" y="792968"/>
                  <a:pt x="1019740" y="793384"/>
                </a:cubicBezTo>
                <a:cubicBezTo>
                  <a:pt x="1027224" y="793799"/>
                  <a:pt x="1028887" y="801700"/>
                  <a:pt x="1029303" y="807521"/>
                </a:cubicBezTo>
                <a:cubicBezTo>
                  <a:pt x="1030550" y="817084"/>
                  <a:pt x="1030550" y="827063"/>
                  <a:pt x="1030966" y="836627"/>
                </a:cubicBezTo>
                <a:cubicBezTo>
                  <a:pt x="1031382" y="848269"/>
                  <a:pt x="1035956" y="852427"/>
                  <a:pt x="1045935" y="843280"/>
                </a:cubicBezTo>
                <a:cubicBezTo>
                  <a:pt x="1056746" y="833300"/>
                  <a:pt x="1069220" y="830806"/>
                  <a:pt x="1084189" y="831221"/>
                </a:cubicBezTo>
                <a:cubicBezTo>
                  <a:pt x="1106642" y="832053"/>
                  <a:pt x="1124521" y="817084"/>
                  <a:pt x="1132006" y="795463"/>
                </a:cubicBezTo>
                <a:cubicBezTo>
                  <a:pt x="1141153" y="769683"/>
                  <a:pt x="1156538" y="747646"/>
                  <a:pt x="1174417" y="726856"/>
                </a:cubicBezTo>
                <a:cubicBezTo>
                  <a:pt x="1177328" y="723114"/>
                  <a:pt x="1181486" y="718540"/>
                  <a:pt x="1186475" y="720203"/>
                </a:cubicBezTo>
                <a:cubicBezTo>
                  <a:pt x="1191465" y="722282"/>
                  <a:pt x="1191465" y="728103"/>
                  <a:pt x="1191049" y="733093"/>
                </a:cubicBezTo>
                <a:cubicBezTo>
                  <a:pt x="1191049" y="738498"/>
                  <a:pt x="1189802" y="743903"/>
                  <a:pt x="1189802" y="749725"/>
                </a:cubicBezTo>
                <a:cubicBezTo>
                  <a:pt x="1189802" y="770099"/>
                  <a:pt x="1179823" y="789226"/>
                  <a:pt x="1181486" y="810847"/>
                </a:cubicBezTo>
                <a:cubicBezTo>
                  <a:pt x="1217660" y="784236"/>
                  <a:pt x="1217660" y="784236"/>
                  <a:pt x="1226392" y="828311"/>
                </a:cubicBezTo>
                <a:cubicBezTo>
                  <a:pt x="1226808" y="830390"/>
                  <a:pt x="1227224" y="832469"/>
                  <a:pt x="1227639" y="834548"/>
                </a:cubicBezTo>
                <a:cubicBezTo>
                  <a:pt x="1232629" y="856169"/>
                  <a:pt x="1235540" y="878207"/>
                  <a:pt x="1244687" y="898581"/>
                </a:cubicBezTo>
                <a:cubicBezTo>
                  <a:pt x="1246766" y="902739"/>
                  <a:pt x="1248845" y="908144"/>
                  <a:pt x="1254666" y="907729"/>
                </a:cubicBezTo>
                <a:cubicBezTo>
                  <a:pt x="1260488" y="907313"/>
                  <a:pt x="1261735" y="901076"/>
                  <a:pt x="1262567" y="896502"/>
                </a:cubicBezTo>
                <a:cubicBezTo>
                  <a:pt x="1265061" y="880702"/>
                  <a:pt x="1266309" y="864901"/>
                  <a:pt x="1268388" y="849101"/>
                </a:cubicBezTo>
                <a:cubicBezTo>
                  <a:pt x="1269219" y="842448"/>
                  <a:pt x="1269635" y="834548"/>
                  <a:pt x="1276704" y="831221"/>
                </a:cubicBezTo>
                <a:cubicBezTo>
                  <a:pt x="1285020" y="827895"/>
                  <a:pt x="1289178" y="835379"/>
                  <a:pt x="1293752" y="839953"/>
                </a:cubicBezTo>
                <a:cubicBezTo>
                  <a:pt x="1299157" y="845359"/>
                  <a:pt x="1304147" y="851180"/>
                  <a:pt x="1309552" y="856585"/>
                </a:cubicBezTo>
                <a:cubicBezTo>
                  <a:pt x="1313710" y="860743"/>
                  <a:pt x="1318284" y="866980"/>
                  <a:pt x="1325352" y="862822"/>
                </a:cubicBezTo>
                <a:cubicBezTo>
                  <a:pt x="1332005" y="859080"/>
                  <a:pt x="1330758" y="852011"/>
                  <a:pt x="1330342" y="845774"/>
                </a:cubicBezTo>
                <a:cubicBezTo>
                  <a:pt x="1329926" y="836627"/>
                  <a:pt x="1325768" y="828311"/>
                  <a:pt x="1320779" y="820826"/>
                </a:cubicBezTo>
                <a:cubicBezTo>
                  <a:pt x="1310384" y="805858"/>
                  <a:pt x="1299989" y="791720"/>
                  <a:pt x="1288346" y="777583"/>
                </a:cubicBezTo>
                <a:cubicBezTo>
                  <a:pt x="1267972" y="752219"/>
                  <a:pt x="1254251" y="724361"/>
                  <a:pt x="1255082" y="690265"/>
                </a:cubicBezTo>
                <a:cubicBezTo>
                  <a:pt x="1255498" y="670723"/>
                  <a:pt x="1248429" y="652428"/>
                  <a:pt x="1240113" y="634548"/>
                </a:cubicBezTo>
                <a:cubicBezTo>
                  <a:pt x="1228055" y="608769"/>
                  <a:pt x="1228887" y="607521"/>
                  <a:pt x="1252172" y="594631"/>
                </a:cubicBezTo>
                <a:cubicBezTo>
                  <a:pt x="1246766" y="582573"/>
                  <a:pt x="1235540" y="576336"/>
                  <a:pt x="1225976" y="568852"/>
                </a:cubicBezTo>
                <a:cubicBezTo>
                  <a:pt x="1215581" y="560952"/>
                  <a:pt x="1210592" y="550557"/>
                  <a:pt x="1214750" y="538083"/>
                </a:cubicBezTo>
                <a:cubicBezTo>
                  <a:pt x="1229718" y="491929"/>
                  <a:pt x="1242192" y="444944"/>
                  <a:pt x="1269635" y="403779"/>
                </a:cubicBezTo>
                <a:cubicBezTo>
                  <a:pt x="1287930" y="376337"/>
                  <a:pt x="1291257" y="348062"/>
                  <a:pt x="1282109" y="316877"/>
                </a:cubicBezTo>
                <a:cubicBezTo>
                  <a:pt x="1272130" y="282366"/>
                  <a:pt x="1257161" y="251181"/>
                  <a:pt x="1233461" y="223738"/>
                </a:cubicBezTo>
                <a:cubicBezTo>
                  <a:pt x="1225976" y="215007"/>
                  <a:pt x="1215581" y="204612"/>
                  <a:pt x="1237619" y="199206"/>
                </a:cubicBezTo>
                <a:cubicBezTo>
                  <a:pt x="1247182" y="197127"/>
                  <a:pt x="1242192" y="190890"/>
                  <a:pt x="1237203" y="187980"/>
                </a:cubicBezTo>
                <a:cubicBezTo>
                  <a:pt x="1223481" y="179664"/>
                  <a:pt x="1208929" y="173842"/>
                  <a:pt x="1192297" y="172595"/>
                </a:cubicBezTo>
                <a:cubicBezTo>
                  <a:pt x="1188139" y="172179"/>
                  <a:pt x="1179823" y="173842"/>
                  <a:pt x="1183149" y="165942"/>
                </a:cubicBezTo>
                <a:cubicBezTo>
                  <a:pt x="1189386" y="150973"/>
                  <a:pt x="1177744" y="156795"/>
                  <a:pt x="1173170" y="157626"/>
                </a:cubicBezTo>
                <a:cubicBezTo>
                  <a:pt x="1148638" y="162200"/>
                  <a:pt x="1124521" y="168021"/>
                  <a:pt x="1102484" y="180495"/>
                </a:cubicBezTo>
                <a:cubicBezTo>
                  <a:pt x="1087099" y="189227"/>
                  <a:pt x="1070883" y="190890"/>
                  <a:pt x="1054667" y="183822"/>
                </a:cubicBezTo>
                <a:cubicBezTo>
                  <a:pt x="1038451" y="176753"/>
                  <a:pt x="1025561" y="165526"/>
                  <a:pt x="1014750" y="151389"/>
                </a:cubicBezTo>
                <a:cubicBezTo>
                  <a:pt x="990218" y="118541"/>
                  <a:pt x="965686" y="85693"/>
                  <a:pt x="935748" y="57834"/>
                </a:cubicBezTo>
                <a:cubicBezTo>
                  <a:pt x="906642" y="34550"/>
                  <a:pt x="877120" y="12928"/>
                  <a:pt x="838451" y="6275"/>
                </a:cubicBezTo>
                <a:cubicBezTo>
                  <a:pt x="729096" y="-12852"/>
                  <a:pt x="626809" y="14175"/>
                  <a:pt x="527017" y="54508"/>
                </a:cubicBezTo>
                <a:cubicBezTo>
                  <a:pt x="505396" y="63240"/>
                  <a:pt x="485437" y="78208"/>
                  <a:pt x="475042" y="100246"/>
                </a:cubicBezTo>
                <a:cubicBezTo>
                  <a:pt x="465479" y="120620"/>
                  <a:pt x="454252" y="139331"/>
                  <a:pt x="440115" y="156379"/>
                </a:cubicBezTo>
                <a:cubicBezTo>
                  <a:pt x="401030" y="203780"/>
                  <a:pt x="381072" y="259081"/>
                  <a:pt x="390635" y="318956"/>
                </a:cubicBezTo>
                <a:cubicBezTo>
                  <a:pt x="400614" y="384653"/>
                  <a:pt x="379824" y="436628"/>
                  <a:pt x="339907" y="485276"/>
                </a:cubicBezTo>
                <a:cubicBezTo>
                  <a:pt x="339492" y="485692"/>
                  <a:pt x="339076" y="486524"/>
                  <a:pt x="338660" y="486939"/>
                </a:cubicBezTo>
                <a:cubicBezTo>
                  <a:pt x="323275" y="509808"/>
                  <a:pt x="322028" y="511887"/>
                  <a:pt x="346560" y="523946"/>
                </a:cubicBezTo>
                <a:cubicBezTo>
                  <a:pt x="373171" y="537251"/>
                  <a:pt x="383151" y="556794"/>
                  <a:pt x="381487" y="585484"/>
                </a:cubicBezTo>
                <a:cubicBezTo>
                  <a:pt x="380240" y="605026"/>
                  <a:pt x="385230" y="623737"/>
                  <a:pt x="393961" y="641617"/>
                </a:cubicBezTo>
                <a:cubicBezTo>
                  <a:pt x="400614" y="654922"/>
                  <a:pt x="402277" y="669475"/>
                  <a:pt x="402277" y="684028"/>
                </a:cubicBezTo>
                <a:cubicBezTo>
                  <a:pt x="402693" y="728103"/>
                  <a:pt x="412672" y="738498"/>
                  <a:pt x="457579" y="740577"/>
                </a:cubicBezTo>
                <a:cubicBezTo>
                  <a:pt x="492090" y="742240"/>
                  <a:pt x="526601" y="743488"/>
                  <a:pt x="561529" y="744735"/>
                </a:cubicBezTo>
                <a:cubicBezTo>
                  <a:pt x="574418" y="745151"/>
                  <a:pt x="583982" y="748893"/>
                  <a:pt x="588971" y="762199"/>
                </a:cubicBezTo>
                <a:cubicBezTo>
                  <a:pt x="609346" y="817500"/>
                  <a:pt x="627641" y="873217"/>
                  <a:pt x="631799" y="932677"/>
                </a:cubicBezTo>
                <a:cubicBezTo>
                  <a:pt x="632215" y="941408"/>
                  <a:pt x="631799" y="948477"/>
                  <a:pt x="624730" y="955130"/>
                </a:cubicBezTo>
                <a:cubicBezTo>
                  <a:pt x="544065" y="1034132"/>
                  <a:pt x="468805" y="1118539"/>
                  <a:pt x="382319" y="1191720"/>
                </a:cubicBezTo>
                <a:cubicBezTo>
                  <a:pt x="314959" y="1248684"/>
                  <a:pt x="242195" y="1297749"/>
                  <a:pt x="172756" y="1352218"/>
                </a:cubicBezTo>
                <a:cubicBezTo>
                  <a:pt x="132839" y="1383819"/>
                  <a:pt x="99575" y="1419578"/>
                  <a:pt x="85022" y="1469889"/>
                </a:cubicBezTo>
                <a:cubicBezTo>
                  <a:pt x="70885" y="1518122"/>
                  <a:pt x="75875" y="1562613"/>
                  <a:pt x="112049" y="1599203"/>
                </a:cubicBezTo>
                <a:cubicBezTo>
                  <a:pt x="146561" y="1634130"/>
                  <a:pt x="187309" y="1652841"/>
                  <a:pt x="239700" y="1633299"/>
                </a:cubicBezTo>
                <a:cubicBezTo>
                  <a:pt x="233463" y="1665315"/>
                  <a:pt x="224315" y="1694837"/>
                  <a:pt x="208515" y="1721864"/>
                </a:cubicBezTo>
                <a:cubicBezTo>
                  <a:pt x="189804" y="1753049"/>
                  <a:pt x="163608" y="1777997"/>
                  <a:pt x="141155" y="1805855"/>
                </a:cubicBezTo>
                <a:cubicBezTo>
                  <a:pt x="32216" y="1941406"/>
                  <a:pt x="-21007" y="2093173"/>
                  <a:pt x="7684" y="2267809"/>
                </a:cubicBezTo>
                <a:cubicBezTo>
                  <a:pt x="37205" y="2446603"/>
                  <a:pt x="169014" y="2560116"/>
                  <a:pt x="348639" y="2560948"/>
                </a:cubicBezTo>
                <a:cubicBezTo>
                  <a:pt x="549470" y="2561779"/>
                  <a:pt x="750717" y="2560532"/>
                  <a:pt x="951549" y="2559700"/>
                </a:cubicBezTo>
                <a:cubicBezTo>
                  <a:pt x="998118" y="2559700"/>
                  <a:pt x="1044272" y="2557621"/>
                  <a:pt x="1090841" y="2557205"/>
                </a:cubicBezTo>
                <a:cubicBezTo>
                  <a:pt x="1106226" y="2557205"/>
                  <a:pt x="1112879" y="2553879"/>
                  <a:pt x="1109968" y="2535584"/>
                </a:cubicBezTo>
                <a:cubicBezTo>
                  <a:pt x="1101236" y="2481114"/>
                  <a:pt x="1087099" y="2428723"/>
                  <a:pt x="1065478" y="2377996"/>
                </a:cubicBezTo>
                <a:cubicBezTo>
                  <a:pt x="1029303" y="2293173"/>
                  <a:pt x="975665" y="2220408"/>
                  <a:pt x="912048" y="2155127"/>
                </a:cubicBezTo>
                <a:cubicBezTo>
                  <a:pt x="882526" y="2124774"/>
                  <a:pt x="864647" y="2090678"/>
                  <a:pt x="860489" y="2049098"/>
                </a:cubicBezTo>
                <a:cubicBezTo>
                  <a:pt x="852173" y="1958870"/>
                  <a:pt x="860073" y="1870720"/>
                  <a:pt x="893337" y="1785897"/>
                </a:cubicBezTo>
                <a:cubicBezTo>
                  <a:pt x="909969" y="1743486"/>
                  <a:pt x="929095" y="1701906"/>
                  <a:pt x="948638" y="1660326"/>
                </a:cubicBezTo>
                <a:cubicBezTo>
                  <a:pt x="957786" y="1641199"/>
                  <a:pt x="966517" y="1621240"/>
                  <a:pt x="983565" y="1604193"/>
                </a:cubicBezTo>
                <a:cubicBezTo>
                  <a:pt x="998118" y="1630804"/>
                  <a:pt x="1006018" y="1657831"/>
                  <a:pt x="1015582" y="1684026"/>
                </a:cubicBezTo>
                <a:cubicBezTo>
                  <a:pt x="1051341" y="1786729"/>
                  <a:pt x="1096247" y="1885689"/>
                  <a:pt x="1128263" y="1990055"/>
                </a:cubicBezTo>
                <a:cubicBezTo>
                  <a:pt x="1143648" y="2040366"/>
                  <a:pt x="1146974" y="2093589"/>
                  <a:pt x="1162359" y="2143900"/>
                </a:cubicBezTo>
                <a:cubicBezTo>
                  <a:pt x="1203107" y="2277788"/>
                  <a:pt x="1249261" y="2409596"/>
                  <a:pt x="1282525" y="2545563"/>
                </a:cubicBezTo>
                <a:cubicBezTo>
                  <a:pt x="1285436" y="2557205"/>
                  <a:pt x="1290425" y="2561363"/>
                  <a:pt x="1302483" y="2560948"/>
                </a:cubicBezTo>
                <a:cubicBezTo>
                  <a:pt x="1344063" y="2560532"/>
                  <a:pt x="1385643" y="2561363"/>
                  <a:pt x="1427223" y="2560532"/>
                </a:cubicBezTo>
                <a:cubicBezTo>
                  <a:pt x="1459240" y="2560532"/>
                  <a:pt x="1467556" y="2551800"/>
                  <a:pt x="1463814" y="2518952"/>
                </a:cubicBezTo>
                <a:close/>
                <a:moveTo>
                  <a:pt x="956538" y="700245"/>
                </a:moveTo>
                <a:cubicBezTo>
                  <a:pt x="944896" y="699413"/>
                  <a:pt x="940738" y="690681"/>
                  <a:pt x="940322" y="680286"/>
                </a:cubicBezTo>
                <a:cubicBezTo>
                  <a:pt x="940322" y="674465"/>
                  <a:pt x="942401" y="669475"/>
                  <a:pt x="950717" y="669891"/>
                </a:cubicBezTo>
                <a:cubicBezTo>
                  <a:pt x="959449" y="674049"/>
                  <a:pt x="970675" y="676544"/>
                  <a:pt x="971091" y="689018"/>
                </a:cubicBezTo>
                <a:cubicBezTo>
                  <a:pt x="971091" y="697750"/>
                  <a:pt x="963607" y="701076"/>
                  <a:pt x="956538" y="700245"/>
                </a:cubicBezTo>
                <a:close/>
                <a:moveTo>
                  <a:pt x="974002" y="637875"/>
                </a:moveTo>
                <a:cubicBezTo>
                  <a:pt x="978576" y="638706"/>
                  <a:pt x="983981" y="640785"/>
                  <a:pt x="983149" y="647022"/>
                </a:cubicBezTo>
                <a:cubicBezTo>
                  <a:pt x="982318" y="652843"/>
                  <a:pt x="976497" y="653259"/>
                  <a:pt x="971923" y="654507"/>
                </a:cubicBezTo>
                <a:cubicBezTo>
                  <a:pt x="953212" y="659496"/>
                  <a:pt x="942817" y="652428"/>
                  <a:pt x="940738" y="632885"/>
                </a:cubicBezTo>
                <a:cubicBezTo>
                  <a:pt x="937411" y="599621"/>
                  <a:pt x="941569" y="567605"/>
                  <a:pt x="962775" y="540162"/>
                </a:cubicBezTo>
                <a:cubicBezTo>
                  <a:pt x="999781" y="492761"/>
                  <a:pt x="1025145" y="440786"/>
                  <a:pt x="1035124" y="381326"/>
                </a:cubicBezTo>
                <a:cubicBezTo>
                  <a:pt x="1035956" y="377168"/>
                  <a:pt x="1037203" y="373426"/>
                  <a:pt x="1038866" y="369684"/>
                </a:cubicBezTo>
                <a:cubicBezTo>
                  <a:pt x="1040945" y="364694"/>
                  <a:pt x="1043024" y="358457"/>
                  <a:pt x="1049677" y="358457"/>
                </a:cubicBezTo>
                <a:cubicBezTo>
                  <a:pt x="1057577" y="358457"/>
                  <a:pt x="1060072" y="365526"/>
                  <a:pt x="1061320" y="371347"/>
                </a:cubicBezTo>
                <a:cubicBezTo>
                  <a:pt x="1063399" y="382158"/>
                  <a:pt x="1063814" y="393385"/>
                  <a:pt x="1065478" y="409185"/>
                </a:cubicBezTo>
                <a:cubicBezTo>
                  <a:pt x="1054667" y="454091"/>
                  <a:pt x="1053835" y="506066"/>
                  <a:pt x="1030550" y="552636"/>
                </a:cubicBezTo>
                <a:cubicBezTo>
                  <a:pt x="1029719" y="554299"/>
                  <a:pt x="1027224" y="557210"/>
                  <a:pt x="1028056" y="558041"/>
                </a:cubicBezTo>
                <a:cubicBezTo>
                  <a:pt x="1041361" y="582158"/>
                  <a:pt x="1017661" y="583821"/>
                  <a:pt x="1006434" y="592137"/>
                </a:cubicBezTo>
                <a:cubicBezTo>
                  <a:pt x="994376" y="601284"/>
                  <a:pt x="981902" y="610016"/>
                  <a:pt x="971507" y="621243"/>
                </a:cubicBezTo>
                <a:cubicBezTo>
                  <a:pt x="965270" y="627064"/>
                  <a:pt x="958201" y="634548"/>
                  <a:pt x="974002" y="637875"/>
                </a:cubicBezTo>
                <a:close/>
              </a:path>
            </a:pathLst>
          </a:custGeom>
          <a:solidFill>
            <a:schemeClr val="accent1"/>
          </a:solidFill>
          <a:ln w="4145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 sz="2700">
              <a:cs typeface="B Nazanin" panose="00000400000000000000" pitchFamily="2" charset="-78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D7E534AC-0D42-4A9E-8CC7-E51D89B283C3}"/>
              </a:ext>
            </a:extLst>
          </p:cNvPr>
          <p:cNvGrpSpPr/>
          <p:nvPr/>
        </p:nvGrpSpPr>
        <p:grpSpPr>
          <a:xfrm>
            <a:off x="13345444" y="1895156"/>
            <a:ext cx="4798814" cy="8388663"/>
            <a:chOff x="8123237" y="2228318"/>
            <a:chExt cx="1468681" cy="2567358"/>
          </a:xfrm>
        </p:grpSpPr>
        <p:sp>
          <p:nvSpPr>
            <p:cNvPr id="3" name="Freeform: Shape 2">
              <a:extLst>
                <a:ext uri="{FF2B5EF4-FFF2-40B4-BE49-F238E27FC236}">
                  <a16:creationId xmlns:a16="http://schemas.microsoft.com/office/drawing/2014/main" id="{59FFBF88-5F09-4B98-985A-AF1B0DC54A3C}"/>
                </a:ext>
              </a:extLst>
            </p:cNvPr>
            <p:cNvSpPr/>
            <p:nvPr/>
          </p:nvSpPr>
          <p:spPr>
            <a:xfrm>
              <a:off x="8123237" y="2234455"/>
              <a:ext cx="1464645" cy="2561221"/>
            </a:xfrm>
            <a:custGeom>
              <a:avLst/>
              <a:gdLst>
                <a:gd name="connsiteX0" fmla="*/ 1463814 w 1464645"/>
                <a:gd name="connsiteY0" fmla="*/ 2518952 h 2561221"/>
                <a:gd name="connsiteX1" fmla="*/ 1437618 w 1464645"/>
                <a:gd name="connsiteY1" fmla="*/ 2319368 h 2561221"/>
                <a:gd name="connsiteX2" fmla="*/ 1338242 w 1464645"/>
                <a:gd name="connsiteY2" fmla="*/ 1893173 h 2561221"/>
                <a:gd name="connsiteX3" fmla="*/ 1276288 w 1464645"/>
                <a:gd name="connsiteY3" fmla="*/ 1564276 h 2561221"/>
                <a:gd name="connsiteX4" fmla="*/ 1258824 w 1464645"/>
                <a:gd name="connsiteY4" fmla="*/ 1330181 h 2561221"/>
                <a:gd name="connsiteX5" fmla="*/ 1121611 w 1464645"/>
                <a:gd name="connsiteY5" fmla="*/ 999620 h 2561221"/>
                <a:gd name="connsiteX6" fmla="*/ 1090841 w 1464645"/>
                <a:gd name="connsiteY6" fmla="*/ 960119 h 2561221"/>
                <a:gd name="connsiteX7" fmla="*/ 1014750 w 1464645"/>
                <a:gd name="connsiteY7" fmla="*/ 841201 h 2561221"/>
                <a:gd name="connsiteX8" fmla="*/ 1006850 w 1464645"/>
                <a:gd name="connsiteY8" fmla="*/ 807521 h 2561221"/>
                <a:gd name="connsiteX9" fmla="*/ 1019740 w 1464645"/>
                <a:gd name="connsiteY9" fmla="*/ 793384 h 2561221"/>
                <a:gd name="connsiteX10" fmla="*/ 1029303 w 1464645"/>
                <a:gd name="connsiteY10" fmla="*/ 807521 h 2561221"/>
                <a:gd name="connsiteX11" fmla="*/ 1030966 w 1464645"/>
                <a:gd name="connsiteY11" fmla="*/ 836627 h 2561221"/>
                <a:gd name="connsiteX12" fmla="*/ 1045935 w 1464645"/>
                <a:gd name="connsiteY12" fmla="*/ 843280 h 2561221"/>
                <a:gd name="connsiteX13" fmla="*/ 1084189 w 1464645"/>
                <a:gd name="connsiteY13" fmla="*/ 831221 h 2561221"/>
                <a:gd name="connsiteX14" fmla="*/ 1132006 w 1464645"/>
                <a:gd name="connsiteY14" fmla="*/ 795463 h 2561221"/>
                <a:gd name="connsiteX15" fmla="*/ 1174417 w 1464645"/>
                <a:gd name="connsiteY15" fmla="*/ 726856 h 2561221"/>
                <a:gd name="connsiteX16" fmla="*/ 1186475 w 1464645"/>
                <a:gd name="connsiteY16" fmla="*/ 720203 h 2561221"/>
                <a:gd name="connsiteX17" fmla="*/ 1191049 w 1464645"/>
                <a:gd name="connsiteY17" fmla="*/ 733093 h 2561221"/>
                <a:gd name="connsiteX18" fmla="*/ 1189802 w 1464645"/>
                <a:gd name="connsiteY18" fmla="*/ 749725 h 2561221"/>
                <a:gd name="connsiteX19" fmla="*/ 1181486 w 1464645"/>
                <a:gd name="connsiteY19" fmla="*/ 810847 h 2561221"/>
                <a:gd name="connsiteX20" fmla="*/ 1226392 w 1464645"/>
                <a:gd name="connsiteY20" fmla="*/ 828311 h 2561221"/>
                <a:gd name="connsiteX21" fmla="*/ 1227639 w 1464645"/>
                <a:gd name="connsiteY21" fmla="*/ 834548 h 2561221"/>
                <a:gd name="connsiteX22" fmla="*/ 1244687 w 1464645"/>
                <a:gd name="connsiteY22" fmla="*/ 898581 h 2561221"/>
                <a:gd name="connsiteX23" fmla="*/ 1254666 w 1464645"/>
                <a:gd name="connsiteY23" fmla="*/ 907729 h 2561221"/>
                <a:gd name="connsiteX24" fmla="*/ 1262567 w 1464645"/>
                <a:gd name="connsiteY24" fmla="*/ 896502 h 2561221"/>
                <a:gd name="connsiteX25" fmla="*/ 1268388 w 1464645"/>
                <a:gd name="connsiteY25" fmla="*/ 849101 h 2561221"/>
                <a:gd name="connsiteX26" fmla="*/ 1276704 w 1464645"/>
                <a:gd name="connsiteY26" fmla="*/ 831221 h 2561221"/>
                <a:gd name="connsiteX27" fmla="*/ 1293752 w 1464645"/>
                <a:gd name="connsiteY27" fmla="*/ 839953 h 2561221"/>
                <a:gd name="connsiteX28" fmla="*/ 1309552 w 1464645"/>
                <a:gd name="connsiteY28" fmla="*/ 856585 h 2561221"/>
                <a:gd name="connsiteX29" fmla="*/ 1325352 w 1464645"/>
                <a:gd name="connsiteY29" fmla="*/ 862822 h 2561221"/>
                <a:gd name="connsiteX30" fmla="*/ 1330342 w 1464645"/>
                <a:gd name="connsiteY30" fmla="*/ 845774 h 2561221"/>
                <a:gd name="connsiteX31" fmla="*/ 1320779 w 1464645"/>
                <a:gd name="connsiteY31" fmla="*/ 820826 h 2561221"/>
                <a:gd name="connsiteX32" fmla="*/ 1288346 w 1464645"/>
                <a:gd name="connsiteY32" fmla="*/ 777583 h 2561221"/>
                <a:gd name="connsiteX33" fmla="*/ 1255082 w 1464645"/>
                <a:gd name="connsiteY33" fmla="*/ 690265 h 2561221"/>
                <a:gd name="connsiteX34" fmla="*/ 1240113 w 1464645"/>
                <a:gd name="connsiteY34" fmla="*/ 634548 h 2561221"/>
                <a:gd name="connsiteX35" fmla="*/ 1252172 w 1464645"/>
                <a:gd name="connsiteY35" fmla="*/ 594631 h 2561221"/>
                <a:gd name="connsiteX36" fmla="*/ 1225976 w 1464645"/>
                <a:gd name="connsiteY36" fmla="*/ 568852 h 2561221"/>
                <a:gd name="connsiteX37" fmla="*/ 1214750 w 1464645"/>
                <a:gd name="connsiteY37" fmla="*/ 538083 h 2561221"/>
                <a:gd name="connsiteX38" fmla="*/ 1269635 w 1464645"/>
                <a:gd name="connsiteY38" fmla="*/ 403779 h 2561221"/>
                <a:gd name="connsiteX39" fmla="*/ 1282109 w 1464645"/>
                <a:gd name="connsiteY39" fmla="*/ 316877 h 2561221"/>
                <a:gd name="connsiteX40" fmla="*/ 1233461 w 1464645"/>
                <a:gd name="connsiteY40" fmla="*/ 223738 h 2561221"/>
                <a:gd name="connsiteX41" fmla="*/ 1237619 w 1464645"/>
                <a:gd name="connsiteY41" fmla="*/ 199206 h 2561221"/>
                <a:gd name="connsiteX42" fmla="*/ 1237203 w 1464645"/>
                <a:gd name="connsiteY42" fmla="*/ 187980 h 2561221"/>
                <a:gd name="connsiteX43" fmla="*/ 1192297 w 1464645"/>
                <a:gd name="connsiteY43" fmla="*/ 172595 h 2561221"/>
                <a:gd name="connsiteX44" fmla="*/ 1183149 w 1464645"/>
                <a:gd name="connsiteY44" fmla="*/ 165942 h 2561221"/>
                <a:gd name="connsiteX45" fmla="*/ 1173170 w 1464645"/>
                <a:gd name="connsiteY45" fmla="*/ 157626 h 2561221"/>
                <a:gd name="connsiteX46" fmla="*/ 1102484 w 1464645"/>
                <a:gd name="connsiteY46" fmla="*/ 180495 h 2561221"/>
                <a:gd name="connsiteX47" fmla="*/ 1054667 w 1464645"/>
                <a:gd name="connsiteY47" fmla="*/ 183822 h 2561221"/>
                <a:gd name="connsiteX48" fmla="*/ 1014750 w 1464645"/>
                <a:gd name="connsiteY48" fmla="*/ 151389 h 2561221"/>
                <a:gd name="connsiteX49" fmla="*/ 935748 w 1464645"/>
                <a:gd name="connsiteY49" fmla="*/ 57834 h 2561221"/>
                <a:gd name="connsiteX50" fmla="*/ 838451 w 1464645"/>
                <a:gd name="connsiteY50" fmla="*/ 6275 h 2561221"/>
                <a:gd name="connsiteX51" fmla="*/ 527017 w 1464645"/>
                <a:gd name="connsiteY51" fmla="*/ 54508 h 2561221"/>
                <a:gd name="connsiteX52" fmla="*/ 475042 w 1464645"/>
                <a:gd name="connsiteY52" fmla="*/ 100246 h 2561221"/>
                <a:gd name="connsiteX53" fmla="*/ 440115 w 1464645"/>
                <a:gd name="connsiteY53" fmla="*/ 156379 h 2561221"/>
                <a:gd name="connsiteX54" fmla="*/ 390635 w 1464645"/>
                <a:gd name="connsiteY54" fmla="*/ 318956 h 2561221"/>
                <a:gd name="connsiteX55" fmla="*/ 339907 w 1464645"/>
                <a:gd name="connsiteY55" fmla="*/ 485276 h 2561221"/>
                <a:gd name="connsiteX56" fmla="*/ 338660 w 1464645"/>
                <a:gd name="connsiteY56" fmla="*/ 486939 h 2561221"/>
                <a:gd name="connsiteX57" fmla="*/ 346560 w 1464645"/>
                <a:gd name="connsiteY57" fmla="*/ 523946 h 2561221"/>
                <a:gd name="connsiteX58" fmla="*/ 381487 w 1464645"/>
                <a:gd name="connsiteY58" fmla="*/ 585484 h 2561221"/>
                <a:gd name="connsiteX59" fmla="*/ 393961 w 1464645"/>
                <a:gd name="connsiteY59" fmla="*/ 641617 h 2561221"/>
                <a:gd name="connsiteX60" fmla="*/ 402277 w 1464645"/>
                <a:gd name="connsiteY60" fmla="*/ 684028 h 2561221"/>
                <a:gd name="connsiteX61" fmla="*/ 457579 w 1464645"/>
                <a:gd name="connsiteY61" fmla="*/ 740577 h 2561221"/>
                <a:gd name="connsiteX62" fmla="*/ 561529 w 1464645"/>
                <a:gd name="connsiteY62" fmla="*/ 744735 h 2561221"/>
                <a:gd name="connsiteX63" fmla="*/ 588971 w 1464645"/>
                <a:gd name="connsiteY63" fmla="*/ 762199 h 2561221"/>
                <a:gd name="connsiteX64" fmla="*/ 631799 w 1464645"/>
                <a:gd name="connsiteY64" fmla="*/ 932677 h 2561221"/>
                <a:gd name="connsiteX65" fmla="*/ 624730 w 1464645"/>
                <a:gd name="connsiteY65" fmla="*/ 955130 h 2561221"/>
                <a:gd name="connsiteX66" fmla="*/ 382319 w 1464645"/>
                <a:gd name="connsiteY66" fmla="*/ 1191720 h 2561221"/>
                <a:gd name="connsiteX67" fmla="*/ 172756 w 1464645"/>
                <a:gd name="connsiteY67" fmla="*/ 1352218 h 2561221"/>
                <a:gd name="connsiteX68" fmla="*/ 85022 w 1464645"/>
                <a:gd name="connsiteY68" fmla="*/ 1469889 h 2561221"/>
                <a:gd name="connsiteX69" fmla="*/ 112049 w 1464645"/>
                <a:gd name="connsiteY69" fmla="*/ 1599203 h 2561221"/>
                <a:gd name="connsiteX70" fmla="*/ 239700 w 1464645"/>
                <a:gd name="connsiteY70" fmla="*/ 1633299 h 2561221"/>
                <a:gd name="connsiteX71" fmla="*/ 208515 w 1464645"/>
                <a:gd name="connsiteY71" fmla="*/ 1721864 h 2561221"/>
                <a:gd name="connsiteX72" fmla="*/ 141155 w 1464645"/>
                <a:gd name="connsiteY72" fmla="*/ 1805855 h 2561221"/>
                <a:gd name="connsiteX73" fmla="*/ 7684 w 1464645"/>
                <a:gd name="connsiteY73" fmla="*/ 2267809 h 2561221"/>
                <a:gd name="connsiteX74" fmla="*/ 348639 w 1464645"/>
                <a:gd name="connsiteY74" fmla="*/ 2560948 h 2561221"/>
                <a:gd name="connsiteX75" fmla="*/ 951549 w 1464645"/>
                <a:gd name="connsiteY75" fmla="*/ 2559700 h 2561221"/>
                <a:gd name="connsiteX76" fmla="*/ 1090841 w 1464645"/>
                <a:gd name="connsiteY76" fmla="*/ 2557205 h 2561221"/>
                <a:gd name="connsiteX77" fmla="*/ 1109968 w 1464645"/>
                <a:gd name="connsiteY77" fmla="*/ 2535584 h 2561221"/>
                <a:gd name="connsiteX78" fmla="*/ 1065478 w 1464645"/>
                <a:gd name="connsiteY78" fmla="*/ 2377996 h 2561221"/>
                <a:gd name="connsiteX79" fmla="*/ 912048 w 1464645"/>
                <a:gd name="connsiteY79" fmla="*/ 2155127 h 2561221"/>
                <a:gd name="connsiteX80" fmla="*/ 860489 w 1464645"/>
                <a:gd name="connsiteY80" fmla="*/ 2049098 h 2561221"/>
                <a:gd name="connsiteX81" fmla="*/ 893337 w 1464645"/>
                <a:gd name="connsiteY81" fmla="*/ 1785897 h 2561221"/>
                <a:gd name="connsiteX82" fmla="*/ 948638 w 1464645"/>
                <a:gd name="connsiteY82" fmla="*/ 1660326 h 2561221"/>
                <a:gd name="connsiteX83" fmla="*/ 983565 w 1464645"/>
                <a:gd name="connsiteY83" fmla="*/ 1604193 h 2561221"/>
                <a:gd name="connsiteX84" fmla="*/ 1015582 w 1464645"/>
                <a:gd name="connsiteY84" fmla="*/ 1684026 h 2561221"/>
                <a:gd name="connsiteX85" fmla="*/ 1128263 w 1464645"/>
                <a:gd name="connsiteY85" fmla="*/ 1990055 h 2561221"/>
                <a:gd name="connsiteX86" fmla="*/ 1162359 w 1464645"/>
                <a:gd name="connsiteY86" fmla="*/ 2143900 h 2561221"/>
                <a:gd name="connsiteX87" fmla="*/ 1282525 w 1464645"/>
                <a:gd name="connsiteY87" fmla="*/ 2545563 h 2561221"/>
                <a:gd name="connsiteX88" fmla="*/ 1302483 w 1464645"/>
                <a:gd name="connsiteY88" fmla="*/ 2560948 h 2561221"/>
                <a:gd name="connsiteX89" fmla="*/ 1427223 w 1464645"/>
                <a:gd name="connsiteY89" fmla="*/ 2560532 h 2561221"/>
                <a:gd name="connsiteX90" fmla="*/ 1463814 w 1464645"/>
                <a:gd name="connsiteY90" fmla="*/ 2518952 h 2561221"/>
                <a:gd name="connsiteX91" fmla="*/ 956538 w 1464645"/>
                <a:gd name="connsiteY91" fmla="*/ 700245 h 2561221"/>
                <a:gd name="connsiteX92" fmla="*/ 940322 w 1464645"/>
                <a:gd name="connsiteY92" fmla="*/ 680286 h 2561221"/>
                <a:gd name="connsiteX93" fmla="*/ 950717 w 1464645"/>
                <a:gd name="connsiteY93" fmla="*/ 669891 h 2561221"/>
                <a:gd name="connsiteX94" fmla="*/ 971091 w 1464645"/>
                <a:gd name="connsiteY94" fmla="*/ 689018 h 2561221"/>
                <a:gd name="connsiteX95" fmla="*/ 956538 w 1464645"/>
                <a:gd name="connsiteY95" fmla="*/ 700245 h 2561221"/>
                <a:gd name="connsiteX96" fmla="*/ 974002 w 1464645"/>
                <a:gd name="connsiteY96" fmla="*/ 637875 h 2561221"/>
                <a:gd name="connsiteX97" fmla="*/ 983149 w 1464645"/>
                <a:gd name="connsiteY97" fmla="*/ 647022 h 2561221"/>
                <a:gd name="connsiteX98" fmla="*/ 971923 w 1464645"/>
                <a:gd name="connsiteY98" fmla="*/ 654507 h 2561221"/>
                <a:gd name="connsiteX99" fmla="*/ 940738 w 1464645"/>
                <a:gd name="connsiteY99" fmla="*/ 632885 h 2561221"/>
                <a:gd name="connsiteX100" fmla="*/ 962775 w 1464645"/>
                <a:gd name="connsiteY100" fmla="*/ 540162 h 2561221"/>
                <a:gd name="connsiteX101" fmla="*/ 1035124 w 1464645"/>
                <a:gd name="connsiteY101" fmla="*/ 381326 h 2561221"/>
                <a:gd name="connsiteX102" fmla="*/ 1038866 w 1464645"/>
                <a:gd name="connsiteY102" fmla="*/ 369684 h 2561221"/>
                <a:gd name="connsiteX103" fmla="*/ 1049677 w 1464645"/>
                <a:gd name="connsiteY103" fmla="*/ 358457 h 2561221"/>
                <a:gd name="connsiteX104" fmla="*/ 1061320 w 1464645"/>
                <a:gd name="connsiteY104" fmla="*/ 371347 h 2561221"/>
                <a:gd name="connsiteX105" fmla="*/ 1065478 w 1464645"/>
                <a:gd name="connsiteY105" fmla="*/ 409185 h 2561221"/>
                <a:gd name="connsiteX106" fmla="*/ 1030550 w 1464645"/>
                <a:gd name="connsiteY106" fmla="*/ 552636 h 2561221"/>
                <a:gd name="connsiteX107" fmla="*/ 1028056 w 1464645"/>
                <a:gd name="connsiteY107" fmla="*/ 558041 h 2561221"/>
                <a:gd name="connsiteX108" fmla="*/ 1006434 w 1464645"/>
                <a:gd name="connsiteY108" fmla="*/ 592137 h 2561221"/>
                <a:gd name="connsiteX109" fmla="*/ 971507 w 1464645"/>
                <a:gd name="connsiteY109" fmla="*/ 621243 h 2561221"/>
                <a:gd name="connsiteX110" fmla="*/ 974002 w 1464645"/>
                <a:gd name="connsiteY110" fmla="*/ 637875 h 2561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</a:cxnLst>
              <a:rect l="l" t="t" r="r" b="b"/>
              <a:pathLst>
                <a:path w="1464645" h="2561221">
                  <a:moveTo>
                    <a:pt x="1463814" y="2518952"/>
                  </a:moveTo>
                  <a:cubicBezTo>
                    <a:pt x="1455914" y="2452424"/>
                    <a:pt x="1447182" y="2385896"/>
                    <a:pt x="1437618" y="2319368"/>
                  </a:cubicBezTo>
                  <a:cubicBezTo>
                    <a:pt x="1416413" y="2174670"/>
                    <a:pt x="1384396" y="2032050"/>
                    <a:pt x="1338242" y="1893173"/>
                  </a:cubicBezTo>
                  <a:cubicBezTo>
                    <a:pt x="1302483" y="1785897"/>
                    <a:pt x="1278367" y="1676958"/>
                    <a:pt x="1276288" y="1564276"/>
                  </a:cubicBezTo>
                  <a:cubicBezTo>
                    <a:pt x="1274625" y="1486106"/>
                    <a:pt x="1271298" y="1407935"/>
                    <a:pt x="1258824" y="1330181"/>
                  </a:cubicBezTo>
                  <a:cubicBezTo>
                    <a:pt x="1239698" y="1209183"/>
                    <a:pt x="1206850" y="1093175"/>
                    <a:pt x="1121611" y="999620"/>
                  </a:cubicBezTo>
                  <a:cubicBezTo>
                    <a:pt x="1110384" y="987562"/>
                    <a:pt x="1100821" y="973841"/>
                    <a:pt x="1090841" y="960119"/>
                  </a:cubicBezTo>
                  <a:cubicBezTo>
                    <a:pt x="1062983" y="922282"/>
                    <a:pt x="1035124" y="884028"/>
                    <a:pt x="1014750" y="841201"/>
                  </a:cubicBezTo>
                  <a:cubicBezTo>
                    <a:pt x="1009761" y="830806"/>
                    <a:pt x="1003524" y="819995"/>
                    <a:pt x="1006850" y="807521"/>
                  </a:cubicBezTo>
                  <a:cubicBezTo>
                    <a:pt x="1008513" y="800868"/>
                    <a:pt x="1011424" y="792968"/>
                    <a:pt x="1019740" y="793384"/>
                  </a:cubicBezTo>
                  <a:cubicBezTo>
                    <a:pt x="1027224" y="793799"/>
                    <a:pt x="1028887" y="801700"/>
                    <a:pt x="1029303" y="807521"/>
                  </a:cubicBezTo>
                  <a:cubicBezTo>
                    <a:pt x="1030550" y="817084"/>
                    <a:pt x="1030550" y="827063"/>
                    <a:pt x="1030966" y="836627"/>
                  </a:cubicBezTo>
                  <a:cubicBezTo>
                    <a:pt x="1031382" y="848269"/>
                    <a:pt x="1035956" y="852427"/>
                    <a:pt x="1045935" y="843280"/>
                  </a:cubicBezTo>
                  <a:cubicBezTo>
                    <a:pt x="1056746" y="833300"/>
                    <a:pt x="1069220" y="830806"/>
                    <a:pt x="1084189" y="831221"/>
                  </a:cubicBezTo>
                  <a:cubicBezTo>
                    <a:pt x="1106642" y="832053"/>
                    <a:pt x="1124521" y="817084"/>
                    <a:pt x="1132006" y="795463"/>
                  </a:cubicBezTo>
                  <a:cubicBezTo>
                    <a:pt x="1141153" y="769683"/>
                    <a:pt x="1156538" y="747646"/>
                    <a:pt x="1174417" y="726856"/>
                  </a:cubicBezTo>
                  <a:cubicBezTo>
                    <a:pt x="1177328" y="723114"/>
                    <a:pt x="1181486" y="718540"/>
                    <a:pt x="1186475" y="720203"/>
                  </a:cubicBezTo>
                  <a:cubicBezTo>
                    <a:pt x="1191465" y="722282"/>
                    <a:pt x="1191465" y="728103"/>
                    <a:pt x="1191049" y="733093"/>
                  </a:cubicBezTo>
                  <a:cubicBezTo>
                    <a:pt x="1191049" y="738498"/>
                    <a:pt x="1189802" y="743903"/>
                    <a:pt x="1189802" y="749725"/>
                  </a:cubicBezTo>
                  <a:cubicBezTo>
                    <a:pt x="1189802" y="770099"/>
                    <a:pt x="1179823" y="789226"/>
                    <a:pt x="1181486" y="810847"/>
                  </a:cubicBezTo>
                  <a:cubicBezTo>
                    <a:pt x="1217660" y="784236"/>
                    <a:pt x="1217660" y="784236"/>
                    <a:pt x="1226392" y="828311"/>
                  </a:cubicBezTo>
                  <a:cubicBezTo>
                    <a:pt x="1226808" y="830390"/>
                    <a:pt x="1227224" y="832469"/>
                    <a:pt x="1227639" y="834548"/>
                  </a:cubicBezTo>
                  <a:cubicBezTo>
                    <a:pt x="1232629" y="856169"/>
                    <a:pt x="1235540" y="878207"/>
                    <a:pt x="1244687" y="898581"/>
                  </a:cubicBezTo>
                  <a:cubicBezTo>
                    <a:pt x="1246766" y="902739"/>
                    <a:pt x="1248845" y="908144"/>
                    <a:pt x="1254666" y="907729"/>
                  </a:cubicBezTo>
                  <a:cubicBezTo>
                    <a:pt x="1260488" y="907313"/>
                    <a:pt x="1261735" y="901076"/>
                    <a:pt x="1262567" y="896502"/>
                  </a:cubicBezTo>
                  <a:cubicBezTo>
                    <a:pt x="1265061" y="880702"/>
                    <a:pt x="1266309" y="864901"/>
                    <a:pt x="1268388" y="849101"/>
                  </a:cubicBezTo>
                  <a:cubicBezTo>
                    <a:pt x="1269219" y="842448"/>
                    <a:pt x="1269635" y="834548"/>
                    <a:pt x="1276704" y="831221"/>
                  </a:cubicBezTo>
                  <a:cubicBezTo>
                    <a:pt x="1285020" y="827895"/>
                    <a:pt x="1289178" y="835379"/>
                    <a:pt x="1293752" y="839953"/>
                  </a:cubicBezTo>
                  <a:cubicBezTo>
                    <a:pt x="1299157" y="845359"/>
                    <a:pt x="1304147" y="851180"/>
                    <a:pt x="1309552" y="856585"/>
                  </a:cubicBezTo>
                  <a:cubicBezTo>
                    <a:pt x="1313710" y="860743"/>
                    <a:pt x="1318284" y="866980"/>
                    <a:pt x="1325352" y="862822"/>
                  </a:cubicBezTo>
                  <a:cubicBezTo>
                    <a:pt x="1332005" y="859080"/>
                    <a:pt x="1330758" y="852011"/>
                    <a:pt x="1330342" y="845774"/>
                  </a:cubicBezTo>
                  <a:cubicBezTo>
                    <a:pt x="1329926" y="836627"/>
                    <a:pt x="1325768" y="828311"/>
                    <a:pt x="1320779" y="820826"/>
                  </a:cubicBezTo>
                  <a:cubicBezTo>
                    <a:pt x="1310384" y="805858"/>
                    <a:pt x="1299989" y="791720"/>
                    <a:pt x="1288346" y="777583"/>
                  </a:cubicBezTo>
                  <a:cubicBezTo>
                    <a:pt x="1267972" y="752219"/>
                    <a:pt x="1254251" y="724361"/>
                    <a:pt x="1255082" y="690265"/>
                  </a:cubicBezTo>
                  <a:cubicBezTo>
                    <a:pt x="1255498" y="670723"/>
                    <a:pt x="1248429" y="652428"/>
                    <a:pt x="1240113" y="634548"/>
                  </a:cubicBezTo>
                  <a:cubicBezTo>
                    <a:pt x="1228055" y="608769"/>
                    <a:pt x="1228887" y="607521"/>
                    <a:pt x="1252172" y="594631"/>
                  </a:cubicBezTo>
                  <a:cubicBezTo>
                    <a:pt x="1246766" y="582573"/>
                    <a:pt x="1235540" y="576336"/>
                    <a:pt x="1225976" y="568852"/>
                  </a:cubicBezTo>
                  <a:cubicBezTo>
                    <a:pt x="1215581" y="560952"/>
                    <a:pt x="1210592" y="550557"/>
                    <a:pt x="1214750" y="538083"/>
                  </a:cubicBezTo>
                  <a:cubicBezTo>
                    <a:pt x="1229718" y="491929"/>
                    <a:pt x="1242192" y="444944"/>
                    <a:pt x="1269635" y="403779"/>
                  </a:cubicBezTo>
                  <a:cubicBezTo>
                    <a:pt x="1287930" y="376337"/>
                    <a:pt x="1291257" y="348062"/>
                    <a:pt x="1282109" y="316877"/>
                  </a:cubicBezTo>
                  <a:cubicBezTo>
                    <a:pt x="1272130" y="282366"/>
                    <a:pt x="1257161" y="251181"/>
                    <a:pt x="1233461" y="223738"/>
                  </a:cubicBezTo>
                  <a:cubicBezTo>
                    <a:pt x="1225976" y="215007"/>
                    <a:pt x="1215581" y="204612"/>
                    <a:pt x="1237619" y="199206"/>
                  </a:cubicBezTo>
                  <a:cubicBezTo>
                    <a:pt x="1247182" y="197127"/>
                    <a:pt x="1242192" y="190890"/>
                    <a:pt x="1237203" y="187980"/>
                  </a:cubicBezTo>
                  <a:cubicBezTo>
                    <a:pt x="1223481" y="179664"/>
                    <a:pt x="1208929" y="173842"/>
                    <a:pt x="1192297" y="172595"/>
                  </a:cubicBezTo>
                  <a:cubicBezTo>
                    <a:pt x="1188139" y="172179"/>
                    <a:pt x="1179823" y="173842"/>
                    <a:pt x="1183149" y="165942"/>
                  </a:cubicBezTo>
                  <a:cubicBezTo>
                    <a:pt x="1189386" y="150973"/>
                    <a:pt x="1177744" y="156795"/>
                    <a:pt x="1173170" y="157626"/>
                  </a:cubicBezTo>
                  <a:cubicBezTo>
                    <a:pt x="1148638" y="162200"/>
                    <a:pt x="1124521" y="168021"/>
                    <a:pt x="1102484" y="180495"/>
                  </a:cubicBezTo>
                  <a:cubicBezTo>
                    <a:pt x="1087099" y="189227"/>
                    <a:pt x="1070883" y="190890"/>
                    <a:pt x="1054667" y="183822"/>
                  </a:cubicBezTo>
                  <a:cubicBezTo>
                    <a:pt x="1038451" y="176753"/>
                    <a:pt x="1025561" y="165526"/>
                    <a:pt x="1014750" y="151389"/>
                  </a:cubicBezTo>
                  <a:cubicBezTo>
                    <a:pt x="990218" y="118541"/>
                    <a:pt x="965686" y="85693"/>
                    <a:pt x="935748" y="57834"/>
                  </a:cubicBezTo>
                  <a:cubicBezTo>
                    <a:pt x="906642" y="34550"/>
                    <a:pt x="877120" y="12928"/>
                    <a:pt x="838451" y="6275"/>
                  </a:cubicBezTo>
                  <a:cubicBezTo>
                    <a:pt x="729096" y="-12852"/>
                    <a:pt x="626809" y="14175"/>
                    <a:pt x="527017" y="54508"/>
                  </a:cubicBezTo>
                  <a:cubicBezTo>
                    <a:pt x="505396" y="63240"/>
                    <a:pt x="485437" y="78208"/>
                    <a:pt x="475042" y="100246"/>
                  </a:cubicBezTo>
                  <a:cubicBezTo>
                    <a:pt x="465479" y="120620"/>
                    <a:pt x="454252" y="139331"/>
                    <a:pt x="440115" y="156379"/>
                  </a:cubicBezTo>
                  <a:cubicBezTo>
                    <a:pt x="401030" y="203780"/>
                    <a:pt x="381072" y="259081"/>
                    <a:pt x="390635" y="318956"/>
                  </a:cubicBezTo>
                  <a:cubicBezTo>
                    <a:pt x="400614" y="384653"/>
                    <a:pt x="379824" y="436628"/>
                    <a:pt x="339907" y="485276"/>
                  </a:cubicBezTo>
                  <a:cubicBezTo>
                    <a:pt x="339492" y="485692"/>
                    <a:pt x="339076" y="486524"/>
                    <a:pt x="338660" y="486939"/>
                  </a:cubicBezTo>
                  <a:cubicBezTo>
                    <a:pt x="323275" y="509808"/>
                    <a:pt x="322028" y="511887"/>
                    <a:pt x="346560" y="523946"/>
                  </a:cubicBezTo>
                  <a:cubicBezTo>
                    <a:pt x="373171" y="537251"/>
                    <a:pt x="383151" y="556794"/>
                    <a:pt x="381487" y="585484"/>
                  </a:cubicBezTo>
                  <a:cubicBezTo>
                    <a:pt x="380240" y="605026"/>
                    <a:pt x="385230" y="623737"/>
                    <a:pt x="393961" y="641617"/>
                  </a:cubicBezTo>
                  <a:cubicBezTo>
                    <a:pt x="400614" y="654922"/>
                    <a:pt x="402277" y="669475"/>
                    <a:pt x="402277" y="684028"/>
                  </a:cubicBezTo>
                  <a:cubicBezTo>
                    <a:pt x="402693" y="728103"/>
                    <a:pt x="412672" y="738498"/>
                    <a:pt x="457579" y="740577"/>
                  </a:cubicBezTo>
                  <a:cubicBezTo>
                    <a:pt x="492090" y="742240"/>
                    <a:pt x="526601" y="743488"/>
                    <a:pt x="561529" y="744735"/>
                  </a:cubicBezTo>
                  <a:cubicBezTo>
                    <a:pt x="574418" y="745151"/>
                    <a:pt x="583982" y="748893"/>
                    <a:pt x="588971" y="762199"/>
                  </a:cubicBezTo>
                  <a:cubicBezTo>
                    <a:pt x="609346" y="817500"/>
                    <a:pt x="627641" y="873217"/>
                    <a:pt x="631799" y="932677"/>
                  </a:cubicBezTo>
                  <a:cubicBezTo>
                    <a:pt x="632215" y="941408"/>
                    <a:pt x="631799" y="948477"/>
                    <a:pt x="624730" y="955130"/>
                  </a:cubicBezTo>
                  <a:cubicBezTo>
                    <a:pt x="544065" y="1034132"/>
                    <a:pt x="468805" y="1118539"/>
                    <a:pt x="382319" y="1191720"/>
                  </a:cubicBezTo>
                  <a:cubicBezTo>
                    <a:pt x="314959" y="1248684"/>
                    <a:pt x="242195" y="1297749"/>
                    <a:pt x="172756" y="1352218"/>
                  </a:cubicBezTo>
                  <a:cubicBezTo>
                    <a:pt x="132839" y="1383819"/>
                    <a:pt x="99575" y="1419578"/>
                    <a:pt x="85022" y="1469889"/>
                  </a:cubicBezTo>
                  <a:cubicBezTo>
                    <a:pt x="70885" y="1518122"/>
                    <a:pt x="75875" y="1562613"/>
                    <a:pt x="112049" y="1599203"/>
                  </a:cubicBezTo>
                  <a:cubicBezTo>
                    <a:pt x="146561" y="1634130"/>
                    <a:pt x="187309" y="1652841"/>
                    <a:pt x="239700" y="1633299"/>
                  </a:cubicBezTo>
                  <a:cubicBezTo>
                    <a:pt x="233463" y="1665315"/>
                    <a:pt x="224315" y="1694837"/>
                    <a:pt x="208515" y="1721864"/>
                  </a:cubicBezTo>
                  <a:cubicBezTo>
                    <a:pt x="189804" y="1753049"/>
                    <a:pt x="163608" y="1777997"/>
                    <a:pt x="141155" y="1805855"/>
                  </a:cubicBezTo>
                  <a:cubicBezTo>
                    <a:pt x="32216" y="1941406"/>
                    <a:pt x="-21007" y="2093173"/>
                    <a:pt x="7684" y="2267809"/>
                  </a:cubicBezTo>
                  <a:cubicBezTo>
                    <a:pt x="37205" y="2446603"/>
                    <a:pt x="169014" y="2560116"/>
                    <a:pt x="348639" y="2560948"/>
                  </a:cubicBezTo>
                  <a:cubicBezTo>
                    <a:pt x="549470" y="2561779"/>
                    <a:pt x="750717" y="2560532"/>
                    <a:pt x="951549" y="2559700"/>
                  </a:cubicBezTo>
                  <a:cubicBezTo>
                    <a:pt x="998118" y="2559700"/>
                    <a:pt x="1044272" y="2557621"/>
                    <a:pt x="1090841" y="2557205"/>
                  </a:cubicBezTo>
                  <a:cubicBezTo>
                    <a:pt x="1106226" y="2557205"/>
                    <a:pt x="1112879" y="2553879"/>
                    <a:pt x="1109968" y="2535584"/>
                  </a:cubicBezTo>
                  <a:cubicBezTo>
                    <a:pt x="1101236" y="2481114"/>
                    <a:pt x="1087099" y="2428723"/>
                    <a:pt x="1065478" y="2377996"/>
                  </a:cubicBezTo>
                  <a:cubicBezTo>
                    <a:pt x="1029303" y="2293173"/>
                    <a:pt x="975665" y="2220408"/>
                    <a:pt x="912048" y="2155127"/>
                  </a:cubicBezTo>
                  <a:cubicBezTo>
                    <a:pt x="882526" y="2124774"/>
                    <a:pt x="864647" y="2090678"/>
                    <a:pt x="860489" y="2049098"/>
                  </a:cubicBezTo>
                  <a:cubicBezTo>
                    <a:pt x="852173" y="1958870"/>
                    <a:pt x="860073" y="1870720"/>
                    <a:pt x="893337" y="1785897"/>
                  </a:cubicBezTo>
                  <a:cubicBezTo>
                    <a:pt x="909969" y="1743486"/>
                    <a:pt x="929095" y="1701906"/>
                    <a:pt x="948638" y="1660326"/>
                  </a:cubicBezTo>
                  <a:cubicBezTo>
                    <a:pt x="957786" y="1641199"/>
                    <a:pt x="966517" y="1621240"/>
                    <a:pt x="983565" y="1604193"/>
                  </a:cubicBezTo>
                  <a:cubicBezTo>
                    <a:pt x="998118" y="1630804"/>
                    <a:pt x="1006018" y="1657831"/>
                    <a:pt x="1015582" y="1684026"/>
                  </a:cubicBezTo>
                  <a:cubicBezTo>
                    <a:pt x="1051341" y="1786729"/>
                    <a:pt x="1096247" y="1885689"/>
                    <a:pt x="1128263" y="1990055"/>
                  </a:cubicBezTo>
                  <a:cubicBezTo>
                    <a:pt x="1143648" y="2040366"/>
                    <a:pt x="1146974" y="2093589"/>
                    <a:pt x="1162359" y="2143900"/>
                  </a:cubicBezTo>
                  <a:cubicBezTo>
                    <a:pt x="1203107" y="2277788"/>
                    <a:pt x="1249261" y="2409596"/>
                    <a:pt x="1282525" y="2545563"/>
                  </a:cubicBezTo>
                  <a:cubicBezTo>
                    <a:pt x="1285436" y="2557205"/>
                    <a:pt x="1290425" y="2561363"/>
                    <a:pt x="1302483" y="2560948"/>
                  </a:cubicBezTo>
                  <a:cubicBezTo>
                    <a:pt x="1344063" y="2560532"/>
                    <a:pt x="1385643" y="2561363"/>
                    <a:pt x="1427223" y="2560532"/>
                  </a:cubicBezTo>
                  <a:cubicBezTo>
                    <a:pt x="1459240" y="2560532"/>
                    <a:pt x="1467556" y="2551800"/>
                    <a:pt x="1463814" y="2518952"/>
                  </a:cubicBezTo>
                  <a:close/>
                  <a:moveTo>
                    <a:pt x="956538" y="700245"/>
                  </a:moveTo>
                  <a:cubicBezTo>
                    <a:pt x="944896" y="699413"/>
                    <a:pt x="940738" y="690681"/>
                    <a:pt x="940322" y="680286"/>
                  </a:cubicBezTo>
                  <a:cubicBezTo>
                    <a:pt x="940322" y="674465"/>
                    <a:pt x="942401" y="669475"/>
                    <a:pt x="950717" y="669891"/>
                  </a:cubicBezTo>
                  <a:cubicBezTo>
                    <a:pt x="959449" y="674049"/>
                    <a:pt x="970675" y="676544"/>
                    <a:pt x="971091" y="689018"/>
                  </a:cubicBezTo>
                  <a:cubicBezTo>
                    <a:pt x="971091" y="697750"/>
                    <a:pt x="963607" y="701076"/>
                    <a:pt x="956538" y="700245"/>
                  </a:cubicBezTo>
                  <a:close/>
                  <a:moveTo>
                    <a:pt x="974002" y="637875"/>
                  </a:moveTo>
                  <a:cubicBezTo>
                    <a:pt x="978576" y="638706"/>
                    <a:pt x="983981" y="640785"/>
                    <a:pt x="983149" y="647022"/>
                  </a:cubicBezTo>
                  <a:cubicBezTo>
                    <a:pt x="982318" y="652843"/>
                    <a:pt x="976497" y="653259"/>
                    <a:pt x="971923" y="654507"/>
                  </a:cubicBezTo>
                  <a:cubicBezTo>
                    <a:pt x="953212" y="659496"/>
                    <a:pt x="942817" y="652428"/>
                    <a:pt x="940738" y="632885"/>
                  </a:cubicBezTo>
                  <a:cubicBezTo>
                    <a:pt x="937411" y="599621"/>
                    <a:pt x="941569" y="567605"/>
                    <a:pt x="962775" y="540162"/>
                  </a:cubicBezTo>
                  <a:cubicBezTo>
                    <a:pt x="999781" y="492761"/>
                    <a:pt x="1025145" y="440786"/>
                    <a:pt x="1035124" y="381326"/>
                  </a:cubicBezTo>
                  <a:cubicBezTo>
                    <a:pt x="1035956" y="377168"/>
                    <a:pt x="1037203" y="373426"/>
                    <a:pt x="1038866" y="369684"/>
                  </a:cubicBezTo>
                  <a:cubicBezTo>
                    <a:pt x="1040945" y="364694"/>
                    <a:pt x="1043024" y="358457"/>
                    <a:pt x="1049677" y="358457"/>
                  </a:cubicBezTo>
                  <a:cubicBezTo>
                    <a:pt x="1057577" y="358457"/>
                    <a:pt x="1060072" y="365526"/>
                    <a:pt x="1061320" y="371347"/>
                  </a:cubicBezTo>
                  <a:cubicBezTo>
                    <a:pt x="1063399" y="382158"/>
                    <a:pt x="1063814" y="393385"/>
                    <a:pt x="1065478" y="409185"/>
                  </a:cubicBezTo>
                  <a:cubicBezTo>
                    <a:pt x="1054667" y="454091"/>
                    <a:pt x="1053835" y="506066"/>
                    <a:pt x="1030550" y="552636"/>
                  </a:cubicBezTo>
                  <a:cubicBezTo>
                    <a:pt x="1029719" y="554299"/>
                    <a:pt x="1027224" y="557210"/>
                    <a:pt x="1028056" y="558041"/>
                  </a:cubicBezTo>
                  <a:cubicBezTo>
                    <a:pt x="1041361" y="582158"/>
                    <a:pt x="1017661" y="583821"/>
                    <a:pt x="1006434" y="592137"/>
                  </a:cubicBezTo>
                  <a:cubicBezTo>
                    <a:pt x="994376" y="601284"/>
                    <a:pt x="981902" y="610016"/>
                    <a:pt x="971507" y="621243"/>
                  </a:cubicBezTo>
                  <a:cubicBezTo>
                    <a:pt x="965270" y="627064"/>
                    <a:pt x="958201" y="634548"/>
                    <a:pt x="974002" y="637875"/>
                  </a:cubicBezTo>
                  <a:close/>
                </a:path>
              </a:pathLst>
            </a:custGeom>
            <a:solidFill>
              <a:schemeClr val="accent1"/>
            </a:solidFill>
            <a:ln w="414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F27F3007-526F-4932-B256-4EA40D85517C}"/>
                </a:ext>
              </a:extLst>
            </p:cNvPr>
            <p:cNvSpPr/>
            <p:nvPr/>
          </p:nvSpPr>
          <p:spPr>
            <a:xfrm>
              <a:off x="8330065" y="2228318"/>
              <a:ext cx="1261853" cy="2564296"/>
            </a:xfrm>
            <a:custGeom>
              <a:avLst/>
              <a:gdLst>
                <a:gd name="connsiteX0" fmla="*/ 1257280 w 1261853"/>
                <a:gd name="connsiteY0" fmla="*/ 2488205 h 2564296"/>
                <a:gd name="connsiteX1" fmla="*/ 1223600 w 1261853"/>
                <a:gd name="connsiteY1" fmla="*/ 2258268 h 2564296"/>
                <a:gd name="connsiteX2" fmla="*/ 1141272 w 1261853"/>
                <a:gd name="connsiteY2" fmla="*/ 1916065 h 2564296"/>
                <a:gd name="connsiteX3" fmla="*/ 1072249 w 1261853"/>
                <a:gd name="connsiteY3" fmla="*/ 1571783 h 2564296"/>
                <a:gd name="connsiteX4" fmla="*/ 1058528 w 1261853"/>
                <a:gd name="connsiteY4" fmla="*/ 1358478 h 2564296"/>
                <a:gd name="connsiteX5" fmla="*/ 906345 w 1261853"/>
                <a:gd name="connsiteY5" fmla="*/ 986337 h 2564296"/>
                <a:gd name="connsiteX6" fmla="*/ 812374 w 1261853"/>
                <a:gd name="connsiteY6" fmla="*/ 847460 h 2564296"/>
                <a:gd name="connsiteX7" fmla="*/ 801979 w 1261853"/>
                <a:gd name="connsiteY7" fmla="*/ 812117 h 2564296"/>
                <a:gd name="connsiteX8" fmla="*/ 814453 w 1261853"/>
                <a:gd name="connsiteY8" fmla="*/ 795485 h 2564296"/>
                <a:gd name="connsiteX9" fmla="*/ 824848 w 1261853"/>
                <a:gd name="connsiteY9" fmla="*/ 810870 h 2564296"/>
                <a:gd name="connsiteX10" fmla="*/ 829838 w 1261853"/>
                <a:gd name="connsiteY10" fmla="*/ 857023 h 2564296"/>
                <a:gd name="connsiteX11" fmla="*/ 884723 w 1261853"/>
                <a:gd name="connsiteY11" fmla="*/ 833323 h 2564296"/>
                <a:gd name="connsiteX12" fmla="*/ 926719 w 1261853"/>
                <a:gd name="connsiteY12" fmla="*/ 802138 h 2564296"/>
                <a:gd name="connsiteX13" fmla="*/ 959567 w 1261853"/>
                <a:gd name="connsiteY13" fmla="*/ 742678 h 2564296"/>
                <a:gd name="connsiteX14" fmla="*/ 981605 w 1261853"/>
                <a:gd name="connsiteY14" fmla="*/ 723967 h 2564296"/>
                <a:gd name="connsiteX15" fmla="*/ 984931 w 1261853"/>
                <a:gd name="connsiteY15" fmla="*/ 754321 h 2564296"/>
                <a:gd name="connsiteX16" fmla="*/ 974536 w 1261853"/>
                <a:gd name="connsiteY16" fmla="*/ 815443 h 2564296"/>
                <a:gd name="connsiteX17" fmla="*/ 986594 w 1261853"/>
                <a:gd name="connsiteY17" fmla="*/ 808375 h 2564296"/>
                <a:gd name="connsiteX18" fmla="*/ 1007384 w 1261853"/>
                <a:gd name="connsiteY18" fmla="*/ 793406 h 2564296"/>
                <a:gd name="connsiteX19" fmla="*/ 1019027 w 1261853"/>
                <a:gd name="connsiteY19" fmla="*/ 818354 h 2564296"/>
                <a:gd name="connsiteX20" fmla="*/ 1036906 w 1261853"/>
                <a:gd name="connsiteY20" fmla="*/ 894861 h 2564296"/>
                <a:gd name="connsiteX21" fmla="*/ 1049380 w 1261853"/>
                <a:gd name="connsiteY21" fmla="*/ 911909 h 2564296"/>
                <a:gd name="connsiteX22" fmla="*/ 1058943 w 1261853"/>
                <a:gd name="connsiteY22" fmla="*/ 893614 h 2564296"/>
                <a:gd name="connsiteX23" fmla="*/ 1062270 w 1261853"/>
                <a:gd name="connsiteY23" fmla="*/ 869081 h 2564296"/>
                <a:gd name="connsiteX24" fmla="*/ 1072249 w 1261853"/>
                <a:gd name="connsiteY24" fmla="*/ 834986 h 2564296"/>
                <a:gd name="connsiteX25" fmla="*/ 1100108 w 1261853"/>
                <a:gd name="connsiteY25" fmla="*/ 854944 h 2564296"/>
                <a:gd name="connsiteX26" fmla="*/ 1121313 w 1261853"/>
                <a:gd name="connsiteY26" fmla="*/ 866587 h 2564296"/>
                <a:gd name="connsiteX27" fmla="*/ 1123392 w 1261853"/>
                <a:gd name="connsiteY27" fmla="*/ 839560 h 2564296"/>
                <a:gd name="connsiteX28" fmla="*/ 1107176 w 1261853"/>
                <a:gd name="connsiteY28" fmla="*/ 810870 h 2564296"/>
                <a:gd name="connsiteX29" fmla="*/ 1080565 w 1261853"/>
                <a:gd name="connsiteY29" fmla="*/ 776358 h 2564296"/>
                <a:gd name="connsiteX30" fmla="*/ 1051875 w 1261853"/>
                <a:gd name="connsiteY30" fmla="*/ 704841 h 2564296"/>
                <a:gd name="connsiteX31" fmla="*/ 1036490 w 1261853"/>
                <a:gd name="connsiteY31" fmla="*/ 638729 h 2564296"/>
                <a:gd name="connsiteX32" fmla="*/ 1051043 w 1261853"/>
                <a:gd name="connsiteY32" fmla="*/ 597980 h 2564296"/>
                <a:gd name="connsiteX33" fmla="*/ 1024848 w 1261853"/>
                <a:gd name="connsiteY33" fmla="*/ 573448 h 2564296"/>
                <a:gd name="connsiteX34" fmla="*/ 1012790 w 1261853"/>
                <a:gd name="connsiteY34" fmla="*/ 522720 h 2564296"/>
                <a:gd name="connsiteX35" fmla="*/ 1068507 w 1261853"/>
                <a:gd name="connsiteY35" fmla="*/ 402554 h 2564296"/>
                <a:gd name="connsiteX36" fmla="*/ 1079733 w 1261853"/>
                <a:gd name="connsiteY36" fmla="*/ 329374 h 2564296"/>
                <a:gd name="connsiteX37" fmla="*/ 1064765 w 1261853"/>
                <a:gd name="connsiteY37" fmla="*/ 284052 h 2564296"/>
                <a:gd name="connsiteX38" fmla="*/ 1029422 w 1261853"/>
                <a:gd name="connsiteY38" fmla="*/ 228334 h 2564296"/>
                <a:gd name="connsiteX39" fmla="*/ 1036490 w 1261853"/>
                <a:gd name="connsiteY39" fmla="*/ 202971 h 2564296"/>
                <a:gd name="connsiteX40" fmla="*/ 1042311 w 1261853"/>
                <a:gd name="connsiteY40" fmla="*/ 200892 h 2564296"/>
                <a:gd name="connsiteX41" fmla="*/ 1011958 w 1261853"/>
                <a:gd name="connsiteY41" fmla="*/ 181765 h 2564296"/>
                <a:gd name="connsiteX42" fmla="*/ 976199 w 1261853"/>
                <a:gd name="connsiteY42" fmla="*/ 174696 h 2564296"/>
                <a:gd name="connsiteX43" fmla="*/ 967883 w 1261853"/>
                <a:gd name="connsiteY43" fmla="*/ 161391 h 2564296"/>
                <a:gd name="connsiteX44" fmla="*/ 900939 w 1261853"/>
                <a:gd name="connsiteY44" fmla="*/ 182596 h 2564296"/>
                <a:gd name="connsiteX45" fmla="*/ 825264 w 1261853"/>
                <a:gd name="connsiteY45" fmla="*/ 172201 h 2564296"/>
                <a:gd name="connsiteX46" fmla="*/ 789921 w 1261853"/>
                <a:gd name="connsiteY46" fmla="*/ 128958 h 2564296"/>
                <a:gd name="connsiteX47" fmla="*/ 526304 w 1261853"/>
                <a:gd name="connsiteY47" fmla="*/ 2139 h 2564296"/>
                <a:gd name="connsiteX48" fmla="*/ 343352 w 1261853"/>
                <a:gd name="connsiteY48" fmla="*/ 46630 h 2564296"/>
                <a:gd name="connsiteX49" fmla="*/ 261024 w 1261853"/>
                <a:gd name="connsiteY49" fmla="*/ 120227 h 2564296"/>
                <a:gd name="connsiteX50" fmla="*/ 243976 w 1261853"/>
                <a:gd name="connsiteY50" fmla="*/ 146422 h 2564296"/>
                <a:gd name="connsiteX51" fmla="*/ 187012 w 1261853"/>
                <a:gd name="connsiteY51" fmla="*/ 357648 h 2564296"/>
                <a:gd name="connsiteX52" fmla="*/ 167053 w 1261853"/>
                <a:gd name="connsiteY52" fmla="*/ 439976 h 2564296"/>
                <a:gd name="connsiteX53" fmla="*/ 125889 w 1261853"/>
                <a:gd name="connsiteY53" fmla="*/ 499851 h 2564296"/>
                <a:gd name="connsiteX54" fmla="*/ 129216 w 1261853"/>
                <a:gd name="connsiteY54" fmla="*/ 518978 h 2564296"/>
                <a:gd name="connsiteX55" fmla="*/ 177033 w 1261853"/>
                <a:gd name="connsiteY55" fmla="*/ 597980 h 2564296"/>
                <a:gd name="connsiteX56" fmla="*/ 184933 w 1261853"/>
                <a:gd name="connsiteY56" fmla="*/ 634155 h 2564296"/>
                <a:gd name="connsiteX57" fmla="*/ 196991 w 1261853"/>
                <a:gd name="connsiteY57" fmla="*/ 690288 h 2564296"/>
                <a:gd name="connsiteX58" fmla="*/ 247718 w 1261853"/>
                <a:gd name="connsiteY58" fmla="*/ 742678 h 2564296"/>
                <a:gd name="connsiteX59" fmla="*/ 353747 w 1261853"/>
                <a:gd name="connsiteY59" fmla="*/ 746836 h 2564296"/>
                <a:gd name="connsiteX60" fmla="*/ 386180 w 1261853"/>
                <a:gd name="connsiteY60" fmla="*/ 769290 h 2564296"/>
                <a:gd name="connsiteX61" fmla="*/ 426096 w 1261853"/>
                <a:gd name="connsiteY61" fmla="*/ 925630 h 2564296"/>
                <a:gd name="connsiteX62" fmla="*/ 412375 w 1261853"/>
                <a:gd name="connsiteY62" fmla="*/ 965131 h 2564296"/>
                <a:gd name="connsiteX63" fmla="*/ 254371 w 1261853"/>
                <a:gd name="connsiteY63" fmla="*/ 1124382 h 2564296"/>
                <a:gd name="connsiteX64" fmla="*/ 46056 w 1261853"/>
                <a:gd name="connsiteY64" fmla="*/ 1344756 h 2564296"/>
                <a:gd name="connsiteX65" fmla="*/ 15702 w 1261853"/>
                <a:gd name="connsiteY65" fmla="*/ 1535608 h 2564296"/>
                <a:gd name="connsiteX66" fmla="*/ 31087 w 1261853"/>
                <a:gd name="connsiteY66" fmla="*/ 1669911 h 2564296"/>
                <a:gd name="connsiteX67" fmla="*/ 26929 w 1261853"/>
                <a:gd name="connsiteY67" fmla="*/ 1939765 h 2564296"/>
                <a:gd name="connsiteX68" fmla="*/ 54372 w 1261853"/>
                <a:gd name="connsiteY68" fmla="*/ 2163881 h 2564296"/>
                <a:gd name="connsiteX69" fmla="*/ 143769 w 1261853"/>
                <a:gd name="connsiteY69" fmla="*/ 2549327 h 2564296"/>
                <a:gd name="connsiteX70" fmla="*/ 165390 w 1261853"/>
                <a:gd name="connsiteY70" fmla="*/ 2564296 h 2564296"/>
                <a:gd name="connsiteX71" fmla="*/ 562479 w 1261853"/>
                <a:gd name="connsiteY71" fmla="*/ 2563880 h 2564296"/>
                <a:gd name="connsiteX72" fmla="*/ 888881 w 1261853"/>
                <a:gd name="connsiteY72" fmla="*/ 2559722 h 2564296"/>
                <a:gd name="connsiteX73" fmla="*/ 907176 w 1261853"/>
                <a:gd name="connsiteY73" fmla="*/ 2543922 h 2564296"/>
                <a:gd name="connsiteX74" fmla="*/ 860607 w 1261853"/>
                <a:gd name="connsiteY74" fmla="*/ 2378850 h 2564296"/>
                <a:gd name="connsiteX75" fmla="*/ 708009 w 1261853"/>
                <a:gd name="connsiteY75" fmla="*/ 2158060 h 2564296"/>
                <a:gd name="connsiteX76" fmla="*/ 658944 w 1261853"/>
                <a:gd name="connsiteY76" fmla="*/ 2068663 h 2564296"/>
                <a:gd name="connsiteX77" fmla="*/ 673497 w 1261853"/>
                <a:gd name="connsiteY77" fmla="*/ 1836231 h 2564296"/>
                <a:gd name="connsiteX78" fmla="*/ 764142 w 1261853"/>
                <a:gd name="connsiteY78" fmla="*/ 1627500 h 2564296"/>
                <a:gd name="connsiteX79" fmla="*/ 780358 w 1261853"/>
                <a:gd name="connsiteY79" fmla="*/ 1608373 h 2564296"/>
                <a:gd name="connsiteX80" fmla="*/ 786595 w 1261853"/>
                <a:gd name="connsiteY80" fmla="*/ 1620847 h 2564296"/>
                <a:gd name="connsiteX81" fmla="*/ 952083 w 1261853"/>
                <a:gd name="connsiteY81" fmla="*/ 2115233 h 2564296"/>
                <a:gd name="connsiteX82" fmla="*/ 1079733 w 1261853"/>
                <a:gd name="connsiteY82" fmla="*/ 2554733 h 2564296"/>
                <a:gd name="connsiteX83" fmla="*/ 1095118 w 1261853"/>
                <a:gd name="connsiteY83" fmla="*/ 2564296 h 2564296"/>
                <a:gd name="connsiteX84" fmla="*/ 1226095 w 1261853"/>
                <a:gd name="connsiteY84" fmla="*/ 2563880 h 2564296"/>
                <a:gd name="connsiteX85" fmla="*/ 1261854 w 1261853"/>
                <a:gd name="connsiteY85" fmla="*/ 2547248 h 2564296"/>
                <a:gd name="connsiteX86" fmla="*/ 1261854 w 1261853"/>
                <a:gd name="connsiteY86" fmla="*/ 2497352 h 2564296"/>
                <a:gd name="connsiteX87" fmla="*/ 1257280 w 1261853"/>
                <a:gd name="connsiteY87" fmla="*/ 2488205 h 2564296"/>
                <a:gd name="connsiteX88" fmla="*/ 752915 w 1261853"/>
                <a:gd name="connsiteY88" fmla="*/ 702762 h 2564296"/>
                <a:gd name="connsiteX89" fmla="*/ 737115 w 1261853"/>
                <a:gd name="connsiteY89" fmla="*/ 682803 h 2564296"/>
                <a:gd name="connsiteX90" fmla="*/ 745431 w 1261853"/>
                <a:gd name="connsiteY90" fmla="*/ 671577 h 2564296"/>
                <a:gd name="connsiteX91" fmla="*/ 767052 w 1261853"/>
                <a:gd name="connsiteY91" fmla="*/ 690704 h 2564296"/>
                <a:gd name="connsiteX92" fmla="*/ 752915 w 1261853"/>
                <a:gd name="connsiteY92" fmla="*/ 702762 h 2564296"/>
                <a:gd name="connsiteX93" fmla="*/ 758320 w 1261853"/>
                <a:gd name="connsiteY93" fmla="*/ 634986 h 2564296"/>
                <a:gd name="connsiteX94" fmla="*/ 778695 w 1261853"/>
                <a:gd name="connsiteY94" fmla="*/ 649539 h 2564296"/>
                <a:gd name="connsiteX95" fmla="*/ 747094 w 1261853"/>
                <a:gd name="connsiteY95" fmla="*/ 655361 h 2564296"/>
                <a:gd name="connsiteX96" fmla="*/ 737530 w 1261853"/>
                <a:gd name="connsiteY96" fmla="*/ 638729 h 2564296"/>
                <a:gd name="connsiteX97" fmla="*/ 764557 w 1261853"/>
                <a:gd name="connsiteY97" fmla="*/ 533531 h 2564296"/>
                <a:gd name="connsiteX98" fmla="*/ 829838 w 1261853"/>
                <a:gd name="connsiteY98" fmla="*/ 390080 h 2564296"/>
                <a:gd name="connsiteX99" fmla="*/ 846470 w 1261853"/>
                <a:gd name="connsiteY99" fmla="*/ 360974 h 2564296"/>
                <a:gd name="connsiteX100" fmla="*/ 859775 w 1261853"/>
                <a:gd name="connsiteY100" fmla="*/ 394238 h 2564296"/>
                <a:gd name="connsiteX101" fmla="*/ 826096 w 1261853"/>
                <a:gd name="connsiteY101" fmla="*/ 554737 h 2564296"/>
                <a:gd name="connsiteX102" fmla="*/ 823601 w 1261853"/>
                <a:gd name="connsiteY102" fmla="*/ 560142 h 2564296"/>
                <a:gd name="connsiteX103" fmla="*/ 802811 w 1261853"/>
                <a:gd name="connsiteY103" fmla="*/ 593406 h 2564296"/>
                <a:gd name="connsiteX104" fmla="*/ 758320 w 1261853"/>
                <a:gd name="connsiteY104" fmla="*/ 634986 h 2564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</a:cxnLst>
              <a:rect l="l" t="t" r="r" b="b"/>
              <a:pathLst>
                <a:path w="1261853" h="2564296">
                  <a:moveTo>
                    <a:pt x="1257280" y="2488205"/>
                  </a:moveTo>
                  <a:cubicBezTo>
                    <a:pt x="1246053" y="2411698"/>
                    <a:pt x="1236906" y="2334775"/>
                    <a:pt x="1223600" y="2258268"/>
                  </a:cubicBezTo>
                  <a:cubicBezTo>
                    <a:pt x="1203642" y="2142260"/>
                    <a:pt x="1178278" y="2027083"/>
                    <a:pt x="1141272" y="1916065"/>
                  </a:cubicBezTo>
                  <a:cubicBezTo>
                    <a:pt x="1103850" y="1803799"/>
                    <a:pt x="1075575" y="1690701"/>
                    <a:pt x="1072249" y="1571783"/>
                  </a:cubicBezTo>
                  <a:cubicBezTo>
                    <a:pt x="1070170" y="1500681"/>
                    <a:pt x="1068091" y="1429579"/>
                    <a:pt x="1058528" y="1358478"/>
                  </a:cubicBezTo>
                  <a:cubicBezTo>
                    <a:pt x="1040232" y="1220848"/>
                    <a:pt x="1001979" y="1092782"/>
                    <a:pt x="906345" y="986337"/>
                  </a:cubicBezTo>
                  <a:cubicBezTo>
                    <a:pt x="868923" y="944757"/>
                    <a:pt x="837738" y="897356"/>
                    <a:pt x="812374" y="847460"/>
                  </a:cubicBezTo>
                  <a:cubicBezTo>
                    <a:pt x="806553" y="836233"/>
                    <a:pt x="800732" y="825007"/>
                    <a:pt x="801979" y="812117"/>
                  </a:cubicBezTo>
                  <a:cubicBezTo>
                    <a:pt x="802811" y="805048"/>
                    <a:pt x="805306" y="795485"/>
                    <a:pt x="814453" y="795485"/>
                  </a:cubicBezTo>
                  <a:cubicBezTo>
                    <a:pt x="823185" y="795485"/>
                    <a:pt x="824017" y="803801"/>
                    <a:pt x="824848" y="810870"/>
                  </a:cubicBezTo>
                  <a:cubicBezTo>
                    <a:pt x="826512" y="824591"/>
                    <a:pt x="827759" y="838728"/>
                    <a:pt x="829838" y="857023"/>
                  </a:cubicBezTo>
                  <a:cubicBezTo>
                    <a:pt x="847302" y="838728"/>
                    <a:pt x="863518" y="832907"/>
                    <a:pt x="884723" y="833323"/>
                  </a:cubicBezTo>
                  <a:cubicBezTo>
                    <a:pt x="903434" y="833323"/>
                    <a:pt x="920898" y="822512"/>
                    <a:pt x="926719" y="802138"/>
                  </a:cubicBezTo>
                  <a:cubicBezTo>
                    <a:pt x="932956" y="779685"/>
                    <a:pt x="945430" y="760558"/>
                    <a:pt x="959567" y="742678"/>
                  </a:cubicBezTo>
                  <a:cubicBezTo>
                    <a:pt x="965804" y="734778"/>
                    <a:pt x="972041" y="719809"/>
                    <a:pt x="981605" y="723967"/>
                  </a:cubicBezTo>
                  <a:cubicBezTo>
                    <a:pt x="992415" y="728541"/>
                    <a:pt x="986594" y="743510"/>
                    <a:pt x="984931" y="754321"/>
                  </a:cubicBezTo>
                  <a:cubicBezTo>
                    <a:pt x="982020" y="774695"/>
                    <a:pt x="977862" y="795069"/>
                    <a:pt x="974536" y="815443"/>
                  </a:cubicBezTo>
                  <a:cubicBezTo>
                    <a:pt x="981189" y="814196"/>
                    <a:pt x="983268" y="810454"/>
                    <a:pt x="986594" y="808375"/>
                  </a:cubicBezTo>
                  <a:cubicBezTo>
                    <a:pt x="993247" y="802969"/>
                    <a:pt x="997405" y="790911"/>
                    <a:pt x="1007384" y="793406"/>
                  </a:cubicBezTo>
                  <a:cubicBezTo>
                    <a:pt x="1018195" y="796317"/>
                    <a:pt x="1016948" y="809206"/>
                    <a:pt x="1019027" y="818354"/>
                  </a:cubicBezTo>
                  <a:cubicBezTo>
                    <a:pt x="1024848" y="843718"/>
                    <a:pt x="1028174" y="869913"/>
                    <a:pt x="1036906" y="894861"/>
                  </a:cubicBezTo>
                  <a:cubicBezTo>
                    <a:pt x="1039401" y="901930"/>
                    <a:pt x="1040648" y="912325"/>
                    <a:pt x="1049380" y="911909"/>
                  </a:cubicBezTo>
                  <a:cubicBezTo>
                    <a:pt x="1058943" y="911493"/>
                    <a:pt x="1057696" y="900682"/>
                    <a:pt x="1058943" y="893614"/>
                  </a:cubicBezTo>
                  <a:cubicBezTo>
                    <a:pt x="1060607" y="885298"/>
                    <a:pt x="1061022" y="876982"/>
                    <a:pt x="1062270" y="869081"/>
                  </a:cubicBezTo>
                  <a:cubicBezTo>
                    <a:pt x="1063933" y="857023"/>
                    <a:pt x="1060607" y="839976"/>
                    <a:pt x="1072249" y="834986"/>
                  </a:cubicBezTo>
                  <a:cubicBezTo>
                    <a:pt x="1085970" y="829165"/>
                    <a:pt x="1090960" y="847460"/>
                    <a:pt x="1100108" y="854944"/>
                  </a:cubicBezTo>
                  <a:cubicBezTo>
                    <a:pt x="1106760" y="860350"/>
                    <a:pt x="1111750" y="872408"/>
                    <a:pt x="1121313" y="866587"/>
                  </a:cubicBezTo>
                  <a:cubicBezTo>
                    <a:pt x="1130461" y="860765"/>
                    <a:pt x="1127135" y="848291"/>
                    <a:pt x="1123392" y="839560"/>
                  </a:cubicBezTo>
                  <a:cubicBezTo>
                    <a:pt x="1119234" y="829581"/>
                    <a:pt x="1113413" y="820017"/>
                    <a:pt x="1107176" y="810870"/>
                  </a:cubicBezTo>
                  <a:cubicBezTo>
                    <a:pt x="1098860" y="798811"/>
                    <a:pt x="1089297" y="788001"/>
                    <a:pt x="1080565" y="776358"/>
                  </a:cubicBezTo>
                  <a:cubicBezTo>
                    <a:pt x="1063933" y="755152"/>
                    <a:pt x="1052291" y="732699"/>
                    <a:pt x="1051875" y="704841"/>
                  </a:cubicBezTo>
                  <a:cubicBezTo>
                    <a:pt x="1051459" y="681972"/>
                    <a:pt x="1046885" y="659934"/>
                    <a:pt x="1036490" y="638729"/>
                  </a:cubicBezTo>
                  <a:cubicBezTo>
                    <a:pt x="1023600" y="612533"/>
                    <a:pt x="1024432" y="611702"/>
                    <a:pt x="1051043" y="597980"/>
                  </a:cubicBezTo>
                  <a:cubicBezTo>
                    <a:pt x="1041896" y="589664"/>
                    <a:pt x="1033164" y="581764"/>
                    <a:pt x="1024848" y="573448"/>
                  </a:cubicBezTo>
                  <a:cubicBezTo>
                    <a:pt x="1010295" y="559311"/>
                    <a:pt x="1003226" y="541847"/>
                    <a:pt x="1012790" y="522720"/>
                  </a:cubicBezTo>
                  <a:cubicBezTo>
                    <a:pt x="1031916" y="483219"/>
                    <a:pt x="1042727" y="439561"/>
                    <a:pt x="1068507" y="402554"/>
                  </a:cubicBezTo>
                  <a:cubicBezTo>
                    <a:pt x="1083891" y="380517"/>
                    <a:pt x="1087634" y="355569"/>
                    <a:pt x="1079733" y="329374"/>
                  </a:cubicBezTo>
                  <a:cubicBezTo>
                    <a:pt x="1075160" y="313989"/>
                    <a:pt x="1070586" y="299020"/>
                    <a:pt x="1064765" y="284052"/>
                  </a:cubicBezTo>
                  <a:cubicBezTo>
                    <a:pt x="1056864" y="263262"/>
                    <a:pt x="1043975" y="244966"/>
                    <a:pt x="1029422" y="228334"/>
                  </a:cubicBezTo>
                  <a:cubicBezTo>
                    <a:pt x="1019027" y="216692"/>
                    <a:pt x="1014037" y="205881"/>
                    <a:pt x="1036490" y="202971"/>
                  </a:cubicBezTo>
                  <a:cubicBezTo>
                    <a:pt x="1038569" y="202555"/>
                    <a:pt x="1040232" y="201723"/>
                    <a:pt x="1042311" y="200892"/>
                  </a:cubicBezTo>
                  <a:cubicBezTo>
                    <a:pt x="1032748" y="189249"/>
                    <a:pt x="1021937" y="185091"/>
                    <a:pt x="1011958" y="181765"/>
                  </a:cubicBezTo>
                  <a:cubicBezTo>
                    <a:pt x="1001147" y="178023"/>
                    <a:pt x="989089" y="177191"/>
                    <a:pt x="976199" y="174696"/>
                  </a:cubicBezTo>
                  <a:cubicBezTo>
                    <a:pt x="987842" y="160975"/>
                    <a:pt x="981605" y="158480"/>
                    <a:pt x="967883" y="161391"/>
                  </a:cubicBezTo>
                  <a:cubicBezTo>
                    <a:pt x="945014" y="166380"/>
                    <a:pt x="922145" y="171786"/>
                    <a:pt x="900939" y="182596"/>
                  </a:cubicBezTo>
                  <a:cubicBezTo>
                    <a:pt x="871834" y="197981"/>
                    <a:pt x="849796" y="194239"/>
                    <a:pt x="825264" y="172201"/>
                  </a:cubicBezTo>
                  <a:cubicBezTo>
                    <a:pt x="811127" y="159312"/>
                    <a:pt x="800316" y="144343"/>
                    <a:pt x="789921" y="128958"/>
                  </a:cubicBezTo>
                  <a:cubicBezTo>
                    <a:pt x="726720" y="34988"/>
                    <a:pt x="641065" y="-10750"/>
                    <a:pt x="526304" y="2139"/>
                  </a:cubicBezTo>
                  <a:cubicBezTo>
                    <a:pt x="463103" y="9208"/>
                    <a:pt x="403227" y="27503"/>
                    <a:pt x="343352" y="46630"/>
                  </a:cubicBezTo>
                  <a:cubicBezTo>
                    <a:pt x="306346" y="58688"/>
                    <a:pt x="275577" y="81141"/>
                    <a:pt x="261024" y="120227"/>
                  </a:cubicBezTo>
                  <a:cubicBezTo>
                    <a:pt x="257282" y="129790"/>
                    <a:pt x="251045" y="138522"/>
                    <a:pt x="243976" y="146422"/>
                  </a:cubicBezTo>
                  <a:cubicBezTo>
                    <a:pt x="190754" y="207544"/>
                    <a:pt x="175785" y="279062"/>
                    <a:pt x="187012" y="357648"/>
                  </a:cubicBezTo>
                  <a:cubicBezTo>
                    <a:pt x="191586" y="387586"/>
                    <a:pt x="185349" y="415028"/>
                    <a:pt x="167053" y="439976"/>
                  </a:cubicBezTo>
                  <a:cubicBezTo>
                    <a:pt x="152500" y="459519"/>
                    <a:pt x="140026" y="480309"/>
                    <a:pt x="125889" y="499851"/>
                  </a:cubicBezTo>
                  <a:cubicBezTo>
                    <a:pt x="120068" y="508167"/>
                    <a:pt x="118405" y="514404"/>
                    <a:pt x="129216" y="518978"/>
                  </a:cubicBezTo>
                  <a:cubicBezTo>
                    <a:pt x="164559" y="533531"/>
                    <a:pt x="181191" y="558479"/>
                    <a:pt x="177033" y="597980"/>
                  </a:cubicBezTo>
                  <a:cubicBezTo>
                    <a:pt x="175785" y="609623"/>
                    <a:pt x="179527" y="623344"/>
                    <a:pt x="184933" y="634155"/>
                  </a:cubicBezTo>
                  <a:cubicBezTo>
                    <a:pt x="194080" y="652034"/>
                    <a:pt x="196575" y="670745"/>
                    <a:pt x="196991" y="690288"/>
                  </a:cubicBezTo>
                  <a:cubicBezTo>
                    <a:pt x="197407" y="728957"/>
                    <a:pt x="209049" y="740599"/>
                    <a:pt x="247718" y="742678"/>
                  </a:cubicBezTo>
                  <a:cubicBezTo>
                    <a:pt x="283061" y="744342"/>
                    <a:pt x="318404" y="746005"/>
                    <a:pt x="353747" y="746836"/>
                  </a:cubicBezTo>
                  <a:cubicBezTo>
                    <a:pt x="370379" y="747252"/>
                    <a:pt x="380774" y="752658"/>
                    <a:pt x="386180" y="769290"/>
                  </a:cubicBezTo>
                  <a:cubicBezTo>
                    <a:pt x="403227" y="820433"/>
                    <a:pt x="420691" y="871160"/>
                    <a:pt x="426096" y="925630"/>
                  </a:cubicBezTo>
                  <a:cubicBezTo>
                    <a:pt x="427760" y="942678"/>
                    <a:pt x="424433" y="953489"/>
                    <a:pt x="412375" y="965131"/>
                  </a:cubicBezTo>
                  <a:cubicBezTo>
                    <a:pt x="359153" y="1017522"/>
                    <a:pt x="306346" y="1070744"/>
                    <a:pt x="254371" y="1124382"/>
                  </a:cubicBezTo>
                  <a:cubicBezTo>
                    <a:pt x="184101" y="1197147"/>
                    <a:pt x="110089" y="1266586"/>
                    <a:pt x="46056" y="1344756"/>
                  </a:cubicBezTo>
                  <a:cubicBezTo>
                    <a:pt x="-1345" y="1402552"/>
                    <a:pt x="-13404" y="1469912"/>
                    <a:pt x="15702" y="1535608"/>
                  </a:cubicBezTo>
                  <a:cubicBezTo>
                    <a:pt x="36077" y="1581762"/>
                    <a:pt x="38571" y="1622510"/>
                    <a:pt x="31087" y="1669911"/>
                  </a:cubicBezTo>
                  <a:cubicBezTo>
                    <a:pt x="16950" y="1759308"/>
                    <a:pt x="21939" y="1849537"/>
                    <a:pt x="26929" y="1939765"/>
                  </a:cubicBezTo>
                  <a:cubicBezTo>
                    <a:pt x="31087" y="2015025"/>
                    <a:pt x="37324" y="2090285"/>
                    <a:pt x="54372" y="2163881"/>
                  </a:cubicBezTo>
                  <a:cubicBezTo>
                    <a:pt x="83893" y="2292363"/>
                    <a:pt x="108841" y="2422093"/>
                    <a:pt x="143769" y="2549327"/>
                  </a:cubicBezTo>
                  <a:cubicBezTo>
                    <a:pt x="147511" y="2562633"/>
                    <a:pt x="153748" y="2564296"/>
                    <a:pt x="165390" y="2564296"/>
                  </a:cubicBezTo>
                  <a:cubicBezTo>
                    <a:pt x="297614" y="2563880"/>
                    <a:pt x="430254" y="2564712"/>
                    <a:pt x="562479" y="2563880"/>
                  </a:cubicBezTo>
                  <a:cubicBezTo>
                    <a:pt x="671418" y="2563465"/>
                    <a:pt x="779942" y="2561386"/>
                    <a:pt x="888881" y="2559722"/>
                  </a:cubicBezTo>
                  <a:cubicBezTo>
                    <a:pt x="899276" y="2559722"/>
                    <a:pt x="909671" y="2560970"/>
                    <a:pt x="907176" y="2543922"/>
                  </a:cubicBezTo>
                  <a:cubicBezTo>
                    <a:pt x="898029" y="2486957"/>
                    <a:pt x="883476" y="2431656"/>
                    <a:pt x="860607" y="2378850"/>
                  </a:cubicBezTo>
                  <a:cubicBezTo>
                    <a:pt x="824433" y="2294858"/>
                    <a:pt x="770794" y="2223341"/>
                    <a:pt x="708009" y="2158060"/>
                  </a:cubicBezTo>
                  <a:cubicBezTo>
                    <a:pt x="683061" y="2132280"/>
                    <a:pt x="664350" y="2104422"/>
                    <a:pt x="658944" y="2068663"/>
                  </a:cubicBezTo>
                  <a:cubicBezTo>
                    <a:pt x="647302" y="1990077"/>
                    <a:pt x="652707" y="1911907"/>
                    <a:pt x="673497" y="1836231"/>
                  </a:cubicBezTo>
                  <a:cubicBezTo>
                    <a:pt x="693456" y="1762635"/>
                    <a:pt x="727135" y="1694028"/>
                    <a:pt x="764142" y="1627500"/>
                  </a:cubicBezTo>
                  <a:cubicBezTo>
                    <a:pt x="767884" y="1620847"/>
                    <a:pt x="770794" y="1612115"/>
                    <a:pt x="780358" y="1608373"/>
                  </a:cubicBezTo>
                  <a:cubicBezTo>
                    <a:pt x="782437" y="1612531"/>
                    <a:pt x="785347" y="1616689"/>
                    <a:pt x="786595" y="1620847"/>
                  </a:cubicBezTo>
                  <a:cubicBezTo>
                    <a:pt x="841480" y="1785504"/>
                    <a:pt x="917156" y="1942676"/>
                    <a:pt x="952083" y="2115233"/>
                  </a:cubicBezTo>
                  <a:cubicBezTo>
                    <a:pt x="982020" y="2264505"/>
                    <a:pt x="1044806" y="2405876"/>
                    <a:pt x="1079733" y="2554733"/>
                  </a:cubicBezTo>
                  <a:cubicBezTo>
                    <a:pt x="1081812" y="2563465"/>
                    <a:pt x="1087634" y="2564296"/>
                    <a:pt x="1095118" y="2564296"/>
                  </a:cubicBezTo>
                  <a:cubicBezTo>
                    <a:pt x="1138777" y="2564296"/>
                    <a:pt x="1182436" y="2564296"/>
                    <a:pt x="1226095" y="2563880"/>
                  </a:cubicBezTo>
                  <a:cubicBezTo>
                    <a:pt x="1240232" y="2563880"/>
                    <a:pt x="1253538" y="2560970"/>
                    <a:pt x="1261854" y="2547248"/>
                  </a:cubicBezTo>
                  <a:cubicBezTo>
                    <a:pt x="1261854" y="2530616"/>
                    <a:pt x="1261854" y="2513984"/>
                    <a:pt x="1261854" y="2497352"/>
                  </a:cubicBezTo>
                  <a:cubicBezTo>
                    <a:pt x="1257280" y="2495273"/>
                    <a:pt x="1257696" y="2491531"/>
                    <a:pt x="1257280" y="2488205"/>
                  </a:cubicBezTo>
                  <a:close/>
                  <a:moveTo>
                    <a:pt x="752915" y="702762"/>
                  </a:moveTo>
                  <a:cubicBezTo>
                    <a:pt x="741273" y="701930"/>
                    <a:pt x="736699" y="694030"/>
                    <a:pt x="737115" y="682803"/>
                  </a:cubicBezTo>
                  <a:cubicBezTo>
                    <a:pt x="737530" y="677398"/>
                    <a:pt x="737115" y="671577"/>
                    <a:pt x="745431" y="671577"/>
                  </a:cubicBezTo>
                  <a:cubicBezTo>
                    <a:pt x="754162" y="676151"/>
                    <a:pt x="765805" y="678645"/>
                    <a:pt x="767052" y="690704"/>
                  </a:cubicBezTo>
                  <a:cubicBezTo>
                    <a:pt x="767468" y="699435"/>
                    <a:pt x="759984" y="703177"/>
                    <a:pt x="752915" y="702762"/>
                  </a:cubicBezTo>
                  <a:close/>
                  <a:moveTo>
                    <a:pt x="758320" y="634986"/>
                  </a:moveTo>
                  <a:cubicBezTo>
                    <a:pt x="764973" y="642471"/>
                    <a:pt x="783684" y="637065"/>
                    <a:pt x="778695" y="649539"/>
                  </a:cubicBezTo>
                  <a:cubicBezTo>
                    <a:pt x="774537" y="660766"/>
                    <a:pt x="758736" y="658271"/>
                    <a:pt x="747094" y="655361"/>
                  </a:cubicBezTo>
                  <a:cubicBezTo>
                    <a:pt x="738778" y="653282"/>
                    <a:pt x="738362" y="645797"/>
                    <a:pt x="737530" y="638729"/>
                  </a:cubicBezTo>
                  <a:cubicBezTo>
                    <a:pt x="733788" y="600475"/>
                    <a:pt x="739194" y="564716"/>
                    <a:pt x="764557" y="533531"/>
                  </a:cubicBezTo>
                  <a:cubicBezTo>
                    <a:pt x="798653" y="491535"/>
                    <a:pt x="819859" y="443303"/>
                    <a:pt x="829838" y="390080"/>
                  </a:cubicBezTo>
                  <a:cubicBezTo>
                    <a:pt x="831917" y="379270"/>
                    <a:pt x="831501" y="359311"/>
                    <a:pt x="846470" y="360974"/>
                  </a:cubicBezTo>
                  <a:cubicBezTo>
                    <a:pt x="861439" y="362638"/>
                    <a:pt x="860191" y="381764"/>
                    <a:pt x="859775" y="394238"/>
                  </a:cubicBezTo>
                  <a:cubicBezTo>
                    <a:pt x="856865" y="449540"/>
                    <a:pt x="848549" y="503594"/>
                    <a:pt x="826096" y="554737"/>
                  </a:cubicBezTo>
                  <a:cubicBezTo>
                    <a:pt x="825264" y="556816"/>
                    <a:pt x="822769" y="559311"/>
                    <a:pt x="823601" y="560142"/>
                  </a:cubicBezTo>
                  <a:cubicBezTo>
                    <a:pt x="837738" y="584259"/>
                    <a:pt x="813206" y="585506"/>
                    <a:pt x="802811" y="593406"/>
                  </a:cubicBezTo>
                  <a:cubicBezTo>
                    <a:pt x="786179" y="605880"/>
                    <a:pt x="768715" y="617107"/>
                    <a:pt x="758320" y="634986"/>
                  </a:cubicBezTo>
                  <a:close/>
                </a:path>
              </a:pathLst>
            </a:custGeom>
            <a:solidFill>
              <a:schemeClr val="accent2"/>
            </a:solidFill>
            <a:ln w="414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 sz="2700">
                <a:cs typeface="B Nazanin" panose="00000400000000000000" pitchFamily="2" charset="-78"/>
              </a:endParaRPr>
            </a:p>
          </p:txBody>
        </p:sp>
      </p:grpSp>
      <p:sp>
        <p:nvSpPr>
          <p:cNvPr id="9" name="Arrow: Chevron 8">
            <a:extLst>
              <a:ext uri="{FF2B5EF4-FFF2-40B4-BE49-F238E27FC236}">
                <a16:creationId xmlns:a16="http://schemas.microsoft.com/office/drawing/2014/main" id="{A67F2593-410E-4391-BA08-811BAA14D7BE}"/>
              </a:ext>
            </a:extLst>
          </p:cNvPr>
          <p:cNvSpPr/>
          <p:nvPr/>
        </p:nvSpPr>
        <p:spPr>
          <a:xfrm>
            <a:off x="10971089" y="3287215"/>
            <a:ext cx="1051808" cy="1051808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2" name="Arrow: Chevron 21">
            <a:extLst>
              <a:ext uri="{FF2B5EF4-FFF2-40B4-BE49-F238E27FC236}">
                <a16:creationId xmlns:a16="http://schemas.microsoft.com/office/drawing/2014/main" id="{990FB189-48BB-40B1-8981-CF349A333BCC}"/>
              </a:ext>
            </a:extLst>
          </p:cNvPr>
          <p:cNvSpPr/>
          <p:nvPr/>
        </p:nvSpPr>
        <p:spPr>
          <a:xfrm>
            <a:off x="5077220" y="3514031"/>
            <a:ext cx="1051808" cy="1051808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4471290A-045F-4B63-8FB5-2AAAF9AEF5C7}"/>
              </a:ext>
            </a:extLst>
          </p:cNvPr>
          <p:cNvGrpSpPr/>
          <p:nvPr/>
        </p:nvGrpSpPr>
        <p:grpSpPr>
          <a:xfrm>
            <a:off x="1239435" y="6033890"/>
            <a:ext cx="3978849" cy="1252590"/>
            <a:chOff x="2079596" y="4282215"/>
            <a:chExt cx="3303213" cy="835060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144E9E59-DF6D-4B74-9637-08AF4057F5AE}"/>
                </a:ext>
              </a:extLst>
            </p:cNvPr>
            <p:cNvSpPr txBox="1"/>
            <p:nvPr/>
          </p:nvSpPr>
          <p:spPr>
            <a:xfrm>
              <a:off x="2079596" y="4501722"/>
              <a:ext cx="3303212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dirty="0"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dirty="0">
                <a:cs typeface="B Nazanin" panose="00000400000000000000" pitchFamily="2" charset="-78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3B3B4B12-7A28-470D-997D-BA0AA92DBB24}"/>
                </a:ext>
              </a:extLst>
            </p:cNvPr>
            <p:cNvSpPr txBox="1"/>
            <p:nvPr/>
          </p:nvSpPr>
          <p:spPr>
            <a:xfrm>
              <a:off x="2079598" y="4282215"/>
              <a:ext cx="330321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b="1" dirty="0">
                  <a:cs typeface="B Nazanin" panose="00000400000000000000" pitchFamily="2" charset="-78"/>
                </a:rPr>
                <a:t>محتوا در اینجا</a:t>
              </a:r>
              <a:endParaRPr lang="ko-KR" altLang="en-US" b="1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A5ECBC95-2A08-431C-A01D-7B1135C0E305}"/>
              </a:ext>
            </a:extLst>
          </p:cNvPr>
          <p:cNvGrpSpPr/>
          <p:nvPr/>
        </p:nvGrpSpPr>
        <p:grpSpPr>
          <a:xfrm>
            <a:off x="6709662" y="6033890"/>
            <a:ext cx="3978849" cy="1252590"/>
            <a:chOff x="2079596" y="4282215"/>
            <a:chExt cx="3303213" cy="835060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7081A1A3-6792-4CDD-BA0C-6DE84175CF6A}"/>
                </a:ext>
              </a:extLst>
            </p:cNvPr>
            <p:cNvSpPr txBox="1"/>
            <p:nvPr/>
          </p:nvSpPr>
          <p:spPr>
            <a:xfrm>
              <a:off x="2079596" y="4501722"/>
              <a:ext cx="3303212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dirty="0"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dirty="0">
                <a:cs typeface="B Nazanin" panose="00000400000000000000" pitchFamily="2" charset="-78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3A7E6F26-D818-4E5C-90EA-656E4A18B911}"/>
                </a:ext>
              </a:extLst>
            </p:cNvPr>
            <p:cNvSpPr txBox="1"/>
            <p:nvPr/>
          </p:nvSpPr>
          <p:spPr>
            <a:xfrm>
              <a:off x="2079598" y="4282215"/>
              <a:ext cx="330321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b="1" dirty="0">
                  <a:cs typeface="B Nazanin" panose="00000400000000000000" pitchFamily="2" charset="-78"/>
                </a:rPr>
                <a:t>محتوا در اینجا</a:t>
              </a:r>
              <a:endParaRPr lang="ko-KR" altLang="en-US" b="1" dirty="0">
                <a:cs typeface="B Nazanin" panose="00000400000000000000" pitchFamily="2" charset="-78"/>
              </a:endParaRPr>
            </a:p>
          </p:txBody>
        </p: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A1757EAF-382B-484A-8DF4-73424336C84B}"/>
              </a:ext>
            </a:extLst>
          </p:cNvPr>
          <p:cNvSpPr txBox="1"/>
          <p:nvPr/>
        </p:nvSpPr>
        <p:spPr>
          <a:xfrm>
            <a:off x="7849954" y="7646939"/>
            <a:ext cx="579279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10800" b="1" dirty="0">
                <a:solidFill>
                  <a:schemeClr val="accent2"/>
                </a:solidFill>
                <a:cs typeface="B Nazanin" panose="00000400000000000000" pitchFamily="2" charset="-78"/>
              </a:rPr>
              <a:t>12.45%</a:t>
            </a:r>
            <a:endParaRPr lang="ko-KR" altLang="en-US" sz="10800" b="1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293324F8-ECA3-48A4-B596-7448C47F0176}"/>
              </a:ext>
            </a:extLst>
          </p:cNvPr>
          <p:cNvGrpSpPr/>
          <p:nvPr/>
        </p:nvGrpSpPr>
        <p:grpSpPr>
          <a:xfrm>
            <a:off x="1145952" y="7644338"/>
            <a:ext cx="7215534" cy="1664450"/>
            <a:chOff x="4980628" y="1360115"/>
            <a:chExt cx="2236570" cy="1109633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9BC5A747-E22F-4A4D-AA09-E77A5B6C6ACA}"/>
                </a:ext>
              </a:extLst>
            </p:cNvPr>
            <p:cNvSpPr txBox="1"/>
            <p:nvPr/>
          </p:nvSpPr>
          <p:spPr>
            <a:xfrm>
              <a:off x="4980628" y="1669529"/>
              <a:ext cx="2236570" cy="800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</a:p>
            <a:p>
              <a:pPr algn="r" rtl="1"/>
              <a:endParaRPr lang="fa-IR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  <a:p>
              <a:pPr algn="r" rtl="1"/>
              <a:r>
                <a:rPr lang="fa-IR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</a:t>
              </a:r>
              <a:endPara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454C86DA-FF20-49D9-8568-1EA77DF3B145}"/>
                </a:ext>
              </a:extLst>
            </p:cNvPr>
            <p:cNvSpPr txBox="1"/>
            <p:nvPr/>
          </p:nvSpPr>
          <p:spPr>
            <a:xfrm>
              <a:off x="4980628" y="1360115"/>
              <a:ext cx="223657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2100" b="1" dirty="0">
                  <a:solidFill>
                    <a:schemeClr val="accent2"/>
                  </a:solidFill>
                  <a:cs typeface="B Nazanin" panose="00000400000000000000" pitchFamily="2" charset="-78"/>
                </a:rPr>
                <a:t>پاورپوینت ساده</a:t>
              </a:r>
              <a:endParaRPr lang="ko-KR" altLang="en-US" sz="2100" b="1" dirty="0">
                <a:solidFill>
                  <a:schemeClr val="accent2"/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1705887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7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4644159"/>
            <a:ext cx="6538971" cy="5642841"/>
            <a:chOff x="0" y="0"/>
            <a:chExt cx="8718628" cy="7523788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/>
            <a:srcRect l="37398" r="5965" b="26780"/>
            <a:stretch>
              <a:fillRect/>
            </a:stretch>
          </p:blipFill>
          <p:spPr>
            <a:xfrm>
              <a:off x="0" y="0"/>
              <a:ext cx="8718628" cy="7523788"/>
            </a:xfrm>
            <a:prstGeom prst="rect">
              <a:avLst/>
            </a:prstGeom>
          </p:spPr>
        </p:pic>
      </p:grpSp>
      <p:grpSp>
        <p:nvGrpSpPr>
          <p:cNvPr id="4" name="Group 4"/>
          <p:cNvGrpSpPr/>
          <p:nvPr/>
        </p:nvGrpSpPr>
        <p:grpSpPr>
          <a:xfrm>
            <a:off x="0" y="0"/>
            <a:ext cx="6538971" cy="4326123"/>
            <a:chOff x="0" y="0"/>
            <a:chExt cx="8718628" cy="5768164"/>
          </a:xfrm>
        </p:grpSpPr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3"/>
            <a:srcRect l="2198" t="5125" r="2198"/>
            <a:stretch>
              <a:fillRect/>
            </a:stretch>
          </p:blipFill>
          <p:spPr>
            <a:xfrm>
              <a:off x="0" y="0"/>
              <a:ext cx="8718628" cy="5768164"/>
            </a:xfrm>
            <a:prstGeom prst="rect">
              <a:avLst/>
            </a:prstGeom>
          </p:spPr>
        </p:pic>
      </p:grpSp>
      <p:grpSp>
        <p:nvGrpSpPr>
          <p:cNvPr id="6" name="Group 6"/>
          <p:cNvGrpSpPr>
            <a:grpSpLocks noChangeAspect="1"/>
          </p:cNvGrpSpPr>
          <p:nvPr/>
        </p:nvGrpSpPr>
        <p:grpSpPr>
          <a:xfrm>
            <a:off x="7482224" y="4066575"/>
            <a:ext cx="9777076" cy="5778414"/>
            <a:chOff x="0" y="0"/>
            <a:chExt cx="10744200" cy="6350000"/>
          </a:xfrm>
        </p:grpSpPr>
        <p:sp>
          <p:nvSpPr>
            <p:cNvPr id="7" name="Freeform 7"/>
            <p:cNvSpPr/>
            <p:nvPr/>
          </p:nvSpPr>
          <p:spPr>
            <a:xfrm flipH="1">
              <a:off x="0" y="0"/>
              <a:ext cx="10744200" cy="6350000"/>
            </a:xfrm>
            <a:custGeom>
              <a:avLst/>
              <a:gdLst/>
              <a:ahLst/>
              <a:cxnLst/>
              <a:rect l="l" t="t" r="r" b="b"/>
              <a:pathLst>
                <a:path w="10744200" h="6350000">
                  <a:moveTo>
                    <a:pt x="5372100" y="0"/>
                  </a:moveTo>
                  <a:cubicBezTo>
                    <a:pt x="2405380" y="0"/>
                    <a:pt x="0" y="1421130"/>
                    <a:pt x="0" y="3175000"/>
                  </a:cubicBezTo>
                  <a:cubicBezTo>
                    <a:pt x="0" y="4928870"/>
                    <a:pt x="2405380" y="6350000"/>
                    <a:pt x="5372100" y="6350000"/>
                  </a:cubicBezTo>
                  <a:cubicBezTo>
                    <a:pt x="8338820" y="6350000"/>
                    <a:pt x="10744200" y="4928870"/>
                    <a:pt x="10744200" y="3175000"/>
                  </a:cubicBezTo>
                  <a:cubicBezTo>
                    <a:pt x="10744200" y="1421130"/>
                    <a:pt x="8338820" y="0"/>
                    <a:pt x="5372100" y="0"/>
                  </a:cubicBezTo>
                  <a:close/>
                </a:path>
              </a:pathLst>
            </a:custGeom>
            <a:blipFill>
              <a:blip r:embed="rId4"/>
              <a:stretch>
                <a:fillRect l="-1841" t="-171716" r="-18638" b="-34063"/>
              </a:stretch>
            </a:blipFill>
          </p:spPr>
        </p:sp>
      </p:grpSp>
      <p:sp>
        <p:nvSpPr>
          <p:cNvPr id="8" name="Freeform 8"/>
          <p:cNvSpPr/>
          <p:nvPr/>
        </p:nvSpPr>
        <p:spPr>
          <a:xfrm>
            <a:off x="13106400" y="3894071"/>
            <a:ext cx="5670996" cy="8248722"/>
          </a:xfrm>
          <a:custGeom>
            <a:avLst/>
            <a:gdLst/>
            <a:ahLst/>
            <a:cxnLst/>
            <a:rect l="l" t="t" r="r" b="b"/>
            <a:pathLst>
              <a:path w="5670996" h="8248722">
                <a:moveTo>
                  <a:pt x="0" y="0"/>
                </a:moveTo>
                <a:lnTo>
                  <a:pt x="5670996" y="0"/>
                </a:lnTo>
                <a:lnTo>
                  <a:pt x="5670996" y="8248722"/>
                </a:lnTo>
                <a:lnTo>
                  <a:pt x="0" y="8248722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 flipH="1">
            <a:off x="4956437" y="-333693"/>
            <a:ext cx="5051574" cy="4114800"/>
          </a:xfrm>
          <a:custGeom>
            <a:avLst/>
            <a:gdLst/>
            <a:ahLst/>
            <a:cxnLst/>
            <a:rect l="l" t="t" r="r" b="b"/>
            <a:pathLst>
              <a:path w="5051574" h="4114800">
                <a:moveTo>
                  <a:pt x="5051573" y="0"/>
                </a:moveTo>
                <a:lnTo>
                  <a:pt x="0" y="0"/>
                </a:lnTo>
                <a:lnTo>
                  <a:pt x="0" y="4114800"/>
                </a:lnTo>
                <a:lnTo>
                  <a:pt x="5051573" y="4114800"/>
                </a:lnTo>
                <a:lnTo>
                  <a:pt x="5051573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grpSp>
        <p:nvGrpSpPr>
          <p:cNvPr id="10" name="Group 10"/>
          <p:cNvGrpSpPr/>
          <p:nvPr/>
        </p:nvGrpSpPr>
        <p:grpSpPr>
          <a:xfrm>
            <a:off x="10008010" y="1099786"/>
            <a:ext cx="7537040" cy="2212810"/>
            <a:chOff x="0" y="419100"/>
            <a:chExt cx="10049386" cy="2950412"/>
          </a:xfrm>
        </p:grpSpPr>
        <p:sp>
          <p:nvSpPr>
            <p:cNvPr id="11" name="TextBox 11"/>
            <p:cNvSpPr txBox="1"/>
            <p:nvPr/>
          </p:nvSpPr>
          <p:spPr>
            <a:xfrm>
              <a:off x="0" y="419100"/>
              <a:ext cx="10049386" cy="165429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>
                <a:lnSpc>
                  <a:spcPts val="8470"/>
                </a:lnSpc>
                <a:spcBef>
                  <a:spcPct val="0"/>
                </a:spcBef>
              </a:pPr>
              <a:r>
                <a:rPr lang="fa-IR" sz="11000" dirty="0">
                  <a:solidFill>
                    <a:srgbClr val="FD6751"/>
                  </a:solidFill>
                  <a:latin typeface="Sugo Display"/>
                  <a:cs typeface="B Nazanin" panose="00000400000000000000" pitchFamily="2" charset="-78"/>
                </a:rPr>
                <a:t>تصویر گالری</a:t>
              </a:r>
              <a:endParaRPr lang="en-US" sz="11000" u="none" dirty="0">
                <a:solidFill>
                  <a:srgbClr val="FD6751"/>
                </a:solidFill>
                <a:latin typeface="Sugo Display"/>
                <a:cs typeface="B Nazanin" panose="00000400000000000000" pitchFamily="2" charset="-78"/>
              </a:endParaRP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2411986"/>
              <a:ext cx="10049386" cy="95752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>
                <a:lnSpc>
                  <a:spcPts val="2840"/>
                </a:lnSpc>
              </a:pPr>
              <a:r>
                <a:rPr lang="fa-IR" sz="2000" dirty="0">
                  <a:solidFill>
                    <a:srgbClr val="000000"/>
                  </a:solidFill>
                  <a:latin typeface="Agrandir Narrow"/>
                  <a:cs typeface="B Nazanin" panose="00000400000000000000" pitchFamily="2" charset="-78"/>
                </a:rPr>
                <a:t>در مورد پروژه های خود چه می توانید بگویید؟</a:t>
              </a:r>
            </a:p>
            <a:p>
              <a:pPr lvl="0" algn="r">
                <a:lnSpc>
                  <a:spcPts val="2840"/>
                </a:lnSpc>
              </a:pPr>
              <a:r>
                <a:rPr lang="fa-IR" sz="2000" dirty="0">
                  <a:solidFill>
                    <a:srgbClr val="000000"/>
                  </a:solidFill>
                  <a:latin typeface="Agrandir Narrow"/>
                  <a:cs typeface="B Nazanin" panose="00000400000000000000" pitchFamily="2" charset="-78"/>
                </a:rPr>
                <a:t>آن را در اینجا به اشتراک بگذارید!</a:t>
              </a:r>
              <a:endParaRPr lang="en-US" sz="2000" u="none" dirty="0">
                <a:solidFill>
                  <a:srgbClr val="000000"/>
                </a:solidFill>
                <a:latin typeface="Agrandir Narrow"/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7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28700" y="941822"/>
            <a:ext cx="5175646" cy="27203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 rtl="1">
              <a:lnSpc>
                <a:spcPts val="10230"/>
              </a:lnSpc>
            </a:pPr>
            <a:r>
              <a:rPr lang="fa-IR" sz="11000" dirty="0">
                <a:solidFill>
                  <a:srgbClr val="FD6751"/>
                </a:solidFill>
                <a:latin typeface="Sugo Display"/>
                <a:cs typeface="B Nazanin" panose="00000400000000000000" pitchFamily="2" charset="-78"/>
              </a:rPr>
              <a:t>نوشتن</a:t>
            </a:r>
          </a:p>
          <a:p>
            <a:pPr lvl="0" algn="r" rtl="1">
              <a:lnSpc>
                <a:spcPts val="10230"/>
              </a:lnSpc>
            </a:pPr>
            <a:r>
              <a:rPr lang="fa-IR" sz="11000" dirty="0">
                <a:solidFill>
                  <a:srgbClr val="FD6751"/>
                </a:solidFill>
                <a:latin typeface="Sugo Display"/>
                <a:cs typeface="B Nazanin" panose="00000400000000000000" pitchFamily="2" charset="-78"/>
              </a:rPr>
              <a:t>نظر شما</a:t>
            </a:r>
            <a:endParaRPr lang="en-US" sz="11000" u="none" dirty="0">
              <a:solidFill>
                <a:srgbClr val="FD6751"/>
              </a:solidFill>
              <a:latin typeface="Sugo Display"/>
              <a:cs typeface="B Nazanin" panose="00000400000000000000" pitchFamily="2" charset="-78"/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6667627" y="0"/>
            <a:ext cx="6459273" cy="10287000"/>
            <a:chOff x="391737" y="0"/>
            <a:chExt cx="8612364" cy="13716000"/>
          </a:xfrm>
        </p:grpSpPr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391737" y="0"/>
              <a:ext cx="8612364" cy="13716000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</p:pic>
      </p:grpSp>
      <p:sp>
        <p:nvSpPr>
          <p:cNvPr id="5" name="Freeform 5"/>
          <p:cNvSpPr/>
          <p:nvPr/>
        </p:nvSpPr>
        <p:spPr>
          <a:xfrm>
            <a:off x="804279" y="4238741"/>
            <a:ext cx="2525235" cy="5622993"/>
          </a:xfrm>
          <a:custGeom>
            <a:avLst/>
            <a:gdLst/>
            <a:ahLst/>
            <a:cxnLst/>
            <a:rect l="l" t="t" r="r" b="b"/>
            <a:pathLst>
              <a:path w="2525235" h="5622993">
                <a:moveTo>
                  <a:pt x="0" y="0"/>
                </a:moveTo>
                <a:lnTo>
                  <a:pt x="2525235" y="0"/>
                </a:lnTo>
                <a:lnTo>
                  <a:pt x="2525235" y="5622992"/>
                </a:lnTo>
                <a:lnTo>
                  <a:pt x="0" y="562299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3769935" y="3927591"/>
            <a:ext cx="3529024" cy="2431819"/>
          </a:xfrm>
          <a:custGeom>
            <a:avLst/>
            <a:gdLst/>
            <a:ahLst/>
            <a:cxnLst/>
            <a:rect l="l" t="t" r="r" b="b"/>
            <a:pathLst>
              <a:path w="3529024" h="2431819">
                <a:moveTo>
                  <a:pt x="0" y="0"/>
                </a:moveTo>
                <a:lnTo>
                  <a:pt x="3529024" y="0"/>
                </a:lnTo>
                <a:lnTo>
                  <a:pt x="3529024" y="2431818"/>
                </a:lnTo>
                <a:lnTo>
                  <a:pt x="0" y="2431818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3183310" y="1098897"/>
            <a:ext cx="4754476" cy="6668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 rtl="1">
              <a:lnSpc>
                <a:spcPts val="2600"/>
              </a:lnSpc>
              <a:spcBef>
                <a:spcPct val="0"/>
              </a:spcBef>
            </a:pPr>
            <a:r>
              <a:rPr lang="fa-IR" sz="2000" dirty="0">
                <a:solidFill>
                  <a:srgbClr val="000000"/>
                </a:solidFill>
                <a:latin typeface="Agrandir Narrow"/>
                <a:cs typeface="B Nazanin" panose="00000400000000000000" pitchFamily="2" charset="-78"/>
              </a:rPr>
              <a:t>به طور خلاصه توضیح دهید</a:t>
            </a:r>
          </a:p>
          <a:p>
            <a:pPr lvl="0" algn="ctr" rtl="1">
              <a:lnSpc>
                <a:spcPts val="2600"/>
              </a:lnSpc>
              <a:spcBef>
                <a:spcPct val="0"/>
              </a:spcBef>
            </a:pPr>
            <a:r>
              <a:rPr lang="fa-IR" sz="2000" dirty="0">
                <a:solidFill>
                  <a:srgbClr val="000000"/>
                </a:solidFill>
                <a:latin typeface="Agrandir Narrow"/>
                <a:cs typeface="B Nazanin" panose="00000400000000000000" pitchFamily="2" charset="-78"/>
              </a:rPr>
              <a:t>آنچه می خواهید در مورد آن بحث کنید</a:t>
            </a:r>
            <a:endParaRPr lang="en-US" sz="2000" u="none" dirty="0">
              <a:solidFill>
                <a:srgbClr val="000000"/>
              </a:solidFill>
              <a:latin typeface="Agrandir Narrow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3183310" y="3530716"/>
            <a:ext cx="4754476" cy="6668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 rtl="1">
              <a:lnSpc>
                <a:spcPts val="2600"/>
              </a:lnSpc>
              <a:spcBef>
                <a:spcPct val="0"/>
              </a:spcBef>
            </a:pPr>
            <a:r>
              <a:rPr lang="fa-IR" sz="2000" dirty="0">
                <a:solidFill>
                  <a:srgbClr val="000000"/>
                </a:solidFill>
                <a:latin typeface="Agrandir Narrow"/>
                <a:cs typeface="B Nazanin" panose="00000400000000000000" pitchFamily="2" charset="-78"/>
              </a:rPr>
              <a:t>به طور خلاصه توضیح دهید</a:t>
            </a:r>
          </a:p>
          <a:p>
            <a:pPr lvl="0" algn="ctr" rtl="1">
              <a:lnSpc>
                <a:spcPts val="2600"/>
              </a:lnSpc>
              <a:spcBef>
                <a:spcPct val="0"/>
              </a:spcBef>
            </a:pPr>
            <a:r>
              <a:rPr lang="fa-IR" sz="2000" dirty="0">
                <a:solidFill>
                  <a:srgbClr val="000000"/>
                </a:solidFill>
                <a:latin typeface="Agrandir Narrow"/>
                <a:cs typeface="B Nazanin" panose="00000400000000000000" pitchFamily="2" charset="-78"/>
              </a:rPr>
              <a:t>آنچه می خواهید در مورد آن بحث کنید</a:t>
            </a:r>
            <a:endParaRPr lang="en-US" sz="2000" u="none" dirty="0">
              <a:solidFill>
                <a:srgbClr val="000000"/>
              </a:solidFill>
              <a:latin typeface="Agrandir Narrow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3183310" y="5962534"/>
            <a:ext cx="4754476" cy="6668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 rtl="1">
              <a:lnSpc>
                <a:spcPts val="2600"/>
              </a:lnSpc>
              <a:spcBef>
                <a:spcPct val="0"/>
              </a:spcBef>
            </a:pPr>
            <a:r>
              <a:rPr lang="fa-IR" sz="2000" dirty="0">
                <a:solidFill>
                  <a:srgbClr val="000000"/>
                </a:solidFill>
                <a:latin typeface="Agrandir Narrow"/>
                <a:cs typeface="B Nazanin" panose="00000400000000000000" pitchFamily="2" charset="-78"/>
              </a:rPr>
              <a:t>به طور خلاصه توضیح دهید</a:t>
            </a:r>
          </a:p>
          <a:p>
            <a:pPr lvl="0" algn="ctr" rtl="1">
              <a:lnSpc>
                <a:spcPts val="2600"/>
              </a:lnSpc>
              <a:spcBef>
                <a:spcPct val="0"/>
              </a:spcBef>
            </a:pPr>
            <a:r>
              <a:rPr lang="fa-IR" sz="2000" dirty="0">
                <a:solidFill>
                  <a:srgbClr val="000000"/>
                </a:solidFill>
                <a:latin typeface="Agrandir Narrow"/>
                <a:cs typeface="B Nazanin" panose="00000400000000000000" pitchFamily="2" charset="-78"/>
              </a:rPr>
              <a:t>آنچه می خواهید در مورد آن بحث کنید</a:t>
            </a:r>
            <a:endParaRPr lang="en-US" sz="2000" u="none" dirty="0">
              <a:solidFill>
                <a:srgbClr val="000000"/>
              </a:solidFill>
              <a:latin typeface="Agrandir Narrow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3183310" y="8394353"/>
            <a:ext cx="4754476" cy="6668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 rtl="1">
              <a:lnSpc>
                <a:spcPts val="2600"/>
              </a:lnSpc>
              <a:spcBef>
                <a:spcPct val="0"/>
              </a:spcBef>
            </a:pPr>
            <a:r>
              <a:rPr lang="fa-IR" sz="2000" dirty="0">
                <a:solidFill>
                  <a:srgbClr val="000000"/>
                </a:solidFill>
                <a:latin typeface="Agrandir Narrow"/>
                <a:cs typeface="B Nazanin" panose="00000400000000000000" pitchFamily="2" charset="-78"/>
              </a:rPr>
              <a:t>به طور خلاصه توضیح دهید</a:t>
            </a:r>
          </a:p>
          <a:p>
            <a:pPr lvl="0" algn="ctr" rtl="1">
              <a:lnSpc>
                <a:spcPts val="2600"/>
              </a:lnSpc>
              <a:spcBef>
                <a:spcPct val="0"/>
              </a:spcBef>
            </a:pPr>
            <a:r>
              <a:rPr lang="fa-IR" sz="2000" dirty="0">
                <a:solidFill>
                  <a:srgbClr val="000000"/>
                </a:solidFill>
                <a:latin typeface="Agrandir Narrow"/>
                <a:cs typeface="B Nazanin" panose="00000400000000000000" pitchFamily="2" charset="-78"/>
              </a:rPr>
              <a:t>آنچه می خواهید در مورد آن بحث کنید</a:t>
            </a:r>
            <a:endParaRPr lang="en-US" sz="2000" u="none" dirty="0">
              <a:solidFill>
                <a:srgbClr val="000000"/>
              </a:solidFill>
              <a:latin typeface="Agrandir Narrow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7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4673FFF7-9C8E-4EC2-8BD3-BBFA8C5A564B}"/>
              </a:ext>
            </a:extLst>
          </p:cNvPr>
          <p:cNvGrpSpPr/>
          <p:nvPr/>
        </p:nvGrpSpPr>
        <p:grpSpPr>
          <a:xfrm>
            <a:off x="11515561" y="7737924"/>
            <a:ext cx="4415729" cy="971807"/>
            <a:chOff x="993672" y="3698889"/>
            <a:chExt cx="1998939" cy="647871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77634E7A-2048-48F9-B5E1-324CF94EA70A}"/>
                </a:ext>
              </a:extLst>
            </p:cNvPr>
            <p:cNvSpPr txBox="1"/>
            <p:nvPr/>
          </p:nvSpPr>
          <p:spPr>
            <a:xfrm>
              <a:off x="993672" y="3698889"/>
              <a:ext cx="198941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اضافه کردن متن</a:t>
              </a:r>
              <a:endParaRPr lang="ko-KR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55CB56CC-BE2E-409C-8EF2-723094ACC62F}"/>
                </a:ext>
              </a:extLst>
            </p:cNvPr>
            <p:cNvSpPr txBox="1"/>
            <p:nvPr/>
          </p:nvSpPr>
          <p:spPr>
            <a:xfrm>
              <a:off x="1003197" y="3915873"/>
              <a:ext cx="1989414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عکس.</a:t>
              </a:r>
              <a:endPara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FF8BB079-323E-4C97-B8EB-77FA5772EB61}"/>
              </a:ext>
            </a:extLst>
          </p:cNvPr>
          <p:cNvGrpSpPr/>
          <p:nvPr/>
        </p:nvGrpSpPr>
        <p:grpSpPr>
          <a:xfrm>
            <a:off x="2353665" y="7737924"/>
            <a:ext cx="4395705" cy="971807"/>
            <a:chOff x="993672" y="3698889"/>
            <a:chExt cx="1998939" cy="647871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E84DEAB9-B25F-4D4D-9501-1F0E912746B3}"/>
                </a:ext>
              </a:extLst>
            </p:cNvPr>
            <p:cNvSpPr txBox="1"/>
            <p:nvPr/>
          </p:nvSpPr>
          <p:spPr>
            <a:xfrm>
              <a:off x="993672" y="3698889"/>
              <a:ext cx="198941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اضافه کردن متن</a:t>
              </a:r>
              <a:endParaRPr lang="ko-KR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446BEEE2-168B-418D-ABDE-5D8062C1A940}"/>
                </a:ext>
              </a:extLst>
            </p:cNvPr>
            <p:cNvSpPr txBox="1"/>
            <p:nvPr/>
          </p:nvSpPr>
          <p:spPr>
            <a:xfrm>
              <a:off x="1003197" y="3915873"/>
              <a:ext cx="1989414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عکس.</a:t>
              </a:r>
              <a:endPara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38E0710C-EBAD-4BD7-A403-8CAAD207006F}"/>
              </a:ext>
            </a:extLst>
          </p:cNvPr>
          <p:cNvGrpSpPr/>
          <p:nvPr/>
        </p:nvGrpSpPr>
        <p:grpSpPr>
          <a:xfrm>
            <a:off x="12650143" y="5208076"/>
            <a:ext cx="4415729" cy="971807"/>
            <a:chOff x="993672" y="3698889"/>
            <a:chExt cx="1998939" cy="647871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576D55DE-77EB-4EAF-B474-545176E8596A}"/>
                </a:ext>
              </a:extLst>
            </p:cNvPr>
            <p:cNvSpPr txBox="1"/>
            <p:nvPr/>
          </p:nvSpPr>
          <p:spPr>
            <a:xfrm>
              <a:off x="993672" y="3698889"/>
              <a:ext cx="198941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اضافه کردن متن</a:t>
              </a:r>
              <a:endParaRPr lang="ko-KR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6CF22D76-CD2C-468B-9A8F-78F9583F843D}"/>
                </a:ext>
              </a:extLst>
            </p:cNvPr>
            <p:cNvSpPr txBox="1"/>
            <p:nvPr/>
          </p:nvSpPr>
          <p:spPr>
            <a:xfrm>
              <a:off x="1003197" y="3915873"/>
              <a:ext cx="1989414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عکس.</a:t>
              </a:r>
              <a:endPara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B7D5192A-F818-44C6-AFBB-E6C26DB73C3C}"/>
              </a:ext>
            </a:extLst>
          </p:cNvPr>
          <p:cNvGrpSpPr/>
          <p:nvPr/>
        </p:nvGrpSpPr>
        <p:grpSpPr>
          <a:xfrm>
            <a:off x="2353665" y="2711983"/>
            <a:ext cx="4395705" cy="971807"/>
            <a:chOff x="993672" y="3698889"/>
            <a:chExt cx="1998939" cy="647871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343BFE1D-E1C1-46B8-8A3C-35522D58D954}"/>
                </a:ext>
              </a:extLst>
            </p:cNvPr>
            <p:cNvSpPr txBox="1"/>
            <p:nvPr/>
          </p:nvSpPr>
          <p:spPr>
            <a:xfrm>
              <a:off x="993672" y="3698889"/>
              <a:ext cx="198941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اضافه کردن متن</a:t>
              </a:r>
              <a:endParaRPr lang="ko-KR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0D2E1217-1C6E-490C-B9AA-A07AAFA46BE3}"/>
                </a:ext>
              </a:extLst>
            </p:cNvPr>
            <p:cNvSpPr txBox="1"/>
            <p:nvPr/>
          </p:nvSpPr>
          <p:spPr>
            <a:xfrm>
              <a:off x="1003197" y="3915873"/>
              <a:ext cx="1989414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عکس.</a:t>
              </a:r>
              <a:endPara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6405E2D-AC44-4782-9E02-F1358451EF14}"/>
              </a:ext>
            </a:extLst>
          </p:cNvPr>
          <p:cNvGrpSpPr/>
          <p:nvPr/>
        </p:nvGrpSpPr>
        <p:grpSpPr>
          <a:xfrm>
            <a:off x="11515561" y="2711983"/>
            <a:ext cx="4415729" cy="971807"/>
            <a:chOff x="993672" y="3698889"/>
            <a:chExt cx="1998939" cy="647871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CF0CFF00-6EBF-4387-861D-571D1D3BB19D}"/>
                </a:ext>
              </a:extLst>
            </p:cNvPr>
            <p:cNvSpPr txBox="1"/>
            <p:nvPr/>
          </p:nvSpPr>
          <p:spPr>
            <a:xfrm>
              <a:off x="993672" y="3698889"/>
              <a:ext cx="198941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اضافه کردن متن</a:t>
              </a:r>
              <a:endParaRPr lang="ko-KR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C91745F-8EDA-4FB7-86F5-7BC98409406A}"/>
                </a:ext>
              </a:extLst>
            </p:cNvPr>
            <p:cNvSpPr txBox="1"/>
            <p:nvPr/>
          </p:nvSpPr>
          <p:spPr>
            <a:xfrm>
              <a:off x="1003197" y="3915873"/>
              <a:ext cx="1989414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عکس.</a:t>
              </a:r>
              <a:endPara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E06EDCF8-1DDA-4BA5-803B-0D6B5D8869DF}"/>
              </a:ext>
            </a:extLst>
          </p:cNvPr>
          <p:cNvGrpSpPr/>
          <p:nvPr/>
        </p:nvGrpSpPr>
        <p:grpSpPr>
          <a:xfrm>
            <a:off x="1207572" y="5208076"/>
            <a:ext cx="4395705" cy="971807"/>
            <a:chOff x="993672" y="3698889"/>
            <a:chExt cx="1998939" cy="647871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436577E4-BDC5-4F42-B1DA-7B71EA51502A}"/>
                </a:ext>
              </a:extLst>
            </p:cNvPr>
            <p:cNvSpPr txBox="1"/>
            <p:nvPr/>
          </p:nvSpPr>
          <p:spPr>
            <a:xfrm>
              <a:off x="993672" y="3698889"/>
              <a:ext cx="198941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اضافه کردن متن</a:t>
              </a:r>
              <a:endParaRPr lang="ko-KR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9F149041-4D9E-4AD5-95C7-056A98F0E236}"/>
                </a:ext>
              </a:extLst>
            </p:cNvPr>
            <p:cNvSpPr txBox="1"/>
            <p:nvPr/>
          </p:nvSpPr>
          <p:spPr>
            <a:xfrm>
              <a:off x="1003197" y="3915873"/>
              <a:ext cx="1989414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عکس.</a:t>
              </a:r>
              <a:endPara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1" name="Oval 20">
            <a:extLst>
              <a:ext uri="{FF2B5EF4-FFF2-40B4-BE49-F238E27FC236}">
                <a16:creationId xmlns:a16="http://schemas.microsoft.com/office/drawing/2014/main" id="{866D32B8-4650-43CE-8539-4EF527EAA4AC}"/>
              </a:ext>
            </a:extLst>
          </p:cNvPr>
          <p:cNvSpPr/>
          <p:nvPr/>
        </p:nvSpPr>
        <p:spPr>
          <a:xfrm>
            <a:off x="7896227" y="4619828"/>
            <a:ext cx="2471460" cy="2471460"/>
          </a:xfrm>
          <a:prstGeom prst="ellipse">
            <a:avLst/>
          </a:prstGeom>
          <a:solidFill>
            <a:schemeClr val="bg1"/>
          </a:solidFill>
          <a:ln w="50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405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2" name="Donut 6">
            <a:extLst>
              <a:ext uri="{FF2B5EF4-FFF2-40B4-BE49-F238E27FC236}">
                <a16:creationId xmlns:a16="http://schemas.microsoft.com/office/drawing/2014/main" id="{D8BBF746-6848-4737-90BE-5DFAEB6C909F}"/>
              </a:ext>
            </a:extLst>
          </p:cNvPr>
          <p:cNvSpPr/>
          <p:nvPr/>
        </p:nvSpPr>
        <p:spPr>
          <a:xfrm>
            <a:off x="6672517" y="3396115"/>
            <a:ext cx="4918880" cy="4918883"/>
          </a:xfrm>
          <a:prstGeom prst="donut">
            <a:avLst>
              <a:gd name="adj" fmla="val 1907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405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22B489B7-04F9-4501-8AAB-510F6A09B0BD}"/>
              </a:ext>
            </a:extLst>
          </p:cNvPr>
          <p:cNvSpPr/>
          <p:nvPr/>
        </p:nvSpPr>
        <p:spPr>
          <a:xfrm>
            <a:off x="7084161" y="3061836"/>
            <a:ext cx="1463277" cy="1463277"/>
          </a:xfrm>
          <a:prstGeom prst="ellipse">
            <a:avLst/>
          </a:prstGeom>
          <a:solidFill>
            <a:schemeClr val="accent1"/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4050">
              <a:cs typeface="B Nazanin" panose="00000400000000000000" pitchFamily="2" charset="-78"/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4C9FBC99-17A6-4B02-B33F-CC0427378358}"/>
              </a:ext>
            </a:extLst>
          </p:cNvPr>
          <p:cNvSpPr/>
          <p:nvPr/>
        </p:nvSpPr>
        <p:spPr>
          <a:xfrm>
            <a:off x="9718191" y="3061836"/>
            <a:ext cx="1463277" cy="1463277"/>
          </a:xfrm>
          <a:prstGeom prst="ellipse">
            <a:avLst/>
          </a:prstGeom>
          <a:solidFill>
            <a:schemeClr val="accent6"/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4050">
              <a:cs typeface="B Nazanin" panose="00000400000000000000" pitchFamily="2" charset="-78"/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79E4C2D3-E1BB-48E5-9213-7480168A5744}"/>
              </a:ext>
            </a:extLst>
          </p:cNvPr>
          <p:cNvSpPr/>
          <p:nvPr/>
        </p:nvSpPr>
        <p:spPr>
          <a:xfrm>
            <a:off x="6057888" y="5123919"/>
            <a:ext cx="1463277" cy="1463277"/>
          </a:xfrm>
          <a:prstGeom prst="ellipse">
            <a:avLst/>
          </a:prstGeom>
          <a:solidFill>
            <a:schemeClr val="accent2"/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4050">
              <a:cs typeface="B Nazanin" panose="00000400000000000000" pitchFamily="2" charset="-78"/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C69316E8-8645-45DF-B928-F8B133DC6815}"/>
              </a:ext>
            </a:extLst>
          </p:cNvPr>
          <p:cNvSpPr/>
          <p:nvPr/>
        </p:nvSpPr>
        <p:spPr>
          <a:xfrm>
            <a:off x="10766838" y="5123919"/>
            <a:ext cx="1463277" cy="1463277"/>
          </a:xfrm>
          <a:prstGeom prst="ellipse">
            <a:avLst/>
          </a:prstGeom>
          <a:solidFill>
            <a:schemeClr val="accent3"/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4050">
              <a:cs typeface="B Nazanin" panose="00000400000000000000" pitchFamily="2" charset="-78"/>
            </a:endParaRP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CE211AF7-43BD-46C9-B007-9E2B265AEEC7}"/>
              </a:ext>
            </a:extLst>
          </p:cNvPr>
          <p:cNvSpPr/>
          <p:nvPr/>
        </p:nvSpPr>
        <p:spPr>
          <a:xfrm>
            <a:off x="9718191" y="7167957"/>
            <a:ext cx="1463277" cy="1463277"/>
          </a:xfrm>
          <a:prstGeom prst="ellipse">
            <a:avLst/>
          </a:prstGeom>
          <a:solidFill>
            <a:schemeClr val="accent4"/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4050">
              <a:cs typeface="B Nazanin" panose="00000400000000000000" pitchFamily="2" charset="-78"/>
            </a:endParaRP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E74EB101-D75A-49CD-98E2-03C7159128F4}"/>
              </a:ext>
            </a:extLst>
          </p:cNvPr>
          <p:cNvSpPr/>
          <p:nvPr/>
        </p:nvSpPr>
        <p:spPr>
          <a:xfrm>
            <a:off x="7084161" y="7167957"/>
            <a:ext cx="1463277" cy="1463277"/>
          </a:xfrm>
          <a:prstGeom prst="ellipse">
            <a:avLst/>
          </a:prstGeom>
          <a:solidFill>
            <a:schemeClr val="accent5"/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4050">
              <a:cs typeface="B Nazanin" panose="00000400000000000000" pitchFamily="2" charset="-78"/>
            </a:endParaRPr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ACFBE525-C136-4B4C-A243-6908F40D1A1F}"/>
              </a:ext>
            </a:extLst>
          </p:cNvPr>
          <p:cNvSpPr/>
          <p:nvPr/>
        </p:nvSpPr>
        <p:spPr>
          <a:xfrm rot="1800000">
            <a:off x="8060439" y="4845200"/>
            <a:ext cx="1709484" cy="1897245"/>
          </a:xfrm>
          <a:custGeom>
            <a:avLst/>
            <a:gdLst>
              <a:gd name="connsiteX0" fmla="*/ 1341712 w 1373020"/>
              <a:gd name="connsiteY0" fmla="*/ 197381 h 1781089"/>
              <a:gd name="connsiteX1" fmla="*/ 1133307 w 1373020"/>
              <a:gd name="connsiteY1" fmla="*/ 9170 h 1781089"/>
              <a:gd name="connsiteX2" fmla="*/ 686608 w 1373020"/>
              <a:gd name="connsiteY2" fmla="*/ 140837 h 1781089"/>
              <a:gd name="connsiteX3" fmla="*/ 605830 w 1373020"/>
              <a:gd name="connsiteY3" fmla="*/ 336318 h 1781089"/>
              <a:gd name="connsiteX4" fmla="*/ 685800 w 1373020"/>
              <a:gd name="connsiteY4" fmla="*/ 553609 h 1781089"/>
              <a:gd name="connsiteX5" fmla="*/ 723765 w 1373020"/>
              <a:gd name="connsiteY5" fmla="*/ 647311 h 1781089"/>
              <a:gd name="connsiteX6" fmla="*/ 740729 w 1373020"/>
              <a:gd name="connsiteY6" fmla="*/ 685276 h 1781089"/>
              <a:gd name="connsiteX7" fmla="*/ 785964 w 1373020"/>
              <a:gd name="connsiteY7" fmla="*/ 732935 h 1781089"/>
              <a:gd name="connsiteX8" fmla="*/ 971752 w 1373020"/>
              <a:gd name="connsiteY8" fmla="*/ 783825 h 1781089"/>
              <a:gd name="connsiteX9" fmla="*/ 1008102 w 1373020"/>
              <a:gd name="connsiteY9" fmla="*/ 762015 h 1781089"/>
              <a:gd name="connsiteX10" fmla="*/ 1046067 w 1373020"/>
              <a:gd name="connsiteY10" fmla="*/ 772516 h 1781089"/>
              <a:gd name="connsiteX11" fmla="*/ 992754 w 1373020"/>
              <a:gd name="connsiteY11" fmla="*/ 852486 h 1781089"/>
              <a:gd name="connsiteX12" fmla="*/ 872396 w 1373020"/>
              <a:gd name="connsiteY12" fmla="*/ 896105 h 1781089"/>
              <a:gd name="connsiteX13" fmla="*/ 779502 w 1373020"/>
              <a:gd name="connsiteY13" fmla="*/ 883181 h 1781089"/>
              <a:gd name="connsiteX14" fmla="*/ 656720 w 1373020"/>
              <a:gd name="connsiteY14" fmla="*/ 684469 h 1781089"/>
              <a:gd name="connsiteX15" fmla="*/ 663182 w 1373020"/>
              <a:gd name="connsiteY15" fmla="*/ 621462 h 1781089"/>
              <a:gd name="connsiteX16" fmla="*/ 665605 w 1373020"/>
              <a:gd name="connsiteY16" fmla="*/ 570572 h 1781089"/>
              <a:gd name="connsiteX17" fmla="*/ 647027 w 1373020"/>
              <a:gd name="connsiteY17" fmla="*/ 557648 h 1781089"/>
              <a:gd name="connsiteX18" fmla="*/ 647027 w 1373020"/>
              <a:gd name="connsiteY18" fmla="*/ 577843 h 1781089"/>
              <a:gd name="connsiteX19" fmla="*/ 640565 w 1373020"/>
              <a:gd name="connsiteY19" fmla="*/ 602883 h 1781089"/>
              <a:gd name="connsiteX20" fmla="*/ 612293 w 1373020"/>
              <a:gd name="connsiteY20" fmla="*/ 599653 h 1781089"/>
              <a:gd name="connsiteX21" fmla="*/ 597753 w 1373020"/>
              <a:gd name="connsiteY21" fmla="*/ 582689 h 1781089"/>
              <a:gd name="connsiteX22" fmla="*/ 574327 w 1373020"/>
              <a:gd name="connsiteY22" fmla="*/ 546339 h 1781089"/>
              <a:gd name="connsiteX23" fmla="*/ 571096 w 1373020"/>
              <a:gd name="connsiteY23" fmla="*/ 590767 h 1781089"/>
              <a:gd name="connsiteX24" fmla="*/ 563019 w 1373020"/>
              <a:gd name="connsiteY24" fmla="*/ 610154 h 1781089"/>
              <a:gd name="connsiteX25" fmla="*/ 544439 w 1373020"/>
              <a:gd name="connsiteY25" fmla="*/ 600460 h 1781089"/>
              <a:gd name="connsiteX26" fmla="*/ 514552 w 1373020"/>
              <a:gd name="connsiteY26" fmla="*/ 566534 h 1781089"/>
              <a:gd name="connsiteX27" fmla="*/ 500012 w 1373020"/>
              <a:gd name="connsiteY27" fmla="*/ 562495 h 1781089"/>
              <a:gd name="connsiteX28" fmla="*/ 500820 w 1373020"/>
              <a:gd name="connsiteY28" fmla="*/ 577035 h 1781089"/>
              <a:gd name="connsiteX29" fmla="*/ 529092 w 1373020"/>
              <a:gd name="connsiteY29" fmla="*/ 618231 h 1781089"/>
              <a:gd name="connsiteX30" fmla="*/ 532323 w 1373020"/>
              <a:gd name="connsiteY30" fmla="*/ 630348 h 1781089"/>
              <a:gd name="connsiteX31" fmla="*/ 517783 w 1373020"/>
              <a:gd name="connsiteY31" fmla="*/ 629540 h 1781089"/>
              <a:gd name="connsiteX32" fmla="*/ 483049 w 1373020"/>
              <a:gd name="connsiteY32" fmla="*/ 601268 h 1781089"/>
              <a:gd name="connsiteX33" fmla="*/ 465278 w 1373020"/>
              <a:gd name="connsiteY33" fmla="*/ 600460 h 1781089"/>
              <a:gd name="connsiteX34" fmla="*/ 469316 w 1373020"/>
              <a:gd name="connsiteY34" fmla="*/ 617423 h 1781089"/>
              <a:gd name="connsiteX35" fmla="*/ 498397 w 1373020"/>
              <a:gd name="connsiteY35" fmla="*/ 651350 h 1781089"/>
              <a:gd name="connsiteX36" fmla="*/ 474163 w 1373020"/>
              <a:gd name="connsiteY36" fmla="*/ 637618 h 1781089"/>
              <a:gd name="connsiteX37" fmla="*/ 459623 w 1373020"/>
              <a:gd name="connsiteY37" fmla="*/ 636002 h 1781089"/>
              <a:gd name="connsiteX38" fmla="*/ 461239 w 1373020"/>
              <a:gd name="connsiteY38" fmla="*/ 650542 h 1781089"/>
              <a:gd name="connsiteX39" fmla="*/ 483856 w 1373020"/>
              <a:gd name="connsiteY39" fmla="*/ 670737 h 1781089"/>
              <a:gd name="connsiteX40" fmla="*/ 562210 w 1373020"/>
              <a:gd name="connsiteY40" fmla="*/ 728088 h 1781089"/>
              <a:gd name="connsiteX41" fmla="*/ 653489 w 1373020"/>
              <a:gd name="connsiteY41" fmla="*/ 879950 h 1781089"/>
              <a:gd name="connsiteX42" fmla="*/ 655913 w 1373020"/>
              <a:gd name="connsiteY42" fmla="*/ 900144 h 1781089"/>
              <a:gd name="connsiteX43" fmla="*/ 635718 w 1373020"/>
              <a:gd name="connsiteY43" fmla="*/ 896913 h 1781089"/>
              <a:gd name="connsiteX44" fmla="*/ 561403 w 1373020"/>
              <a:gd name="connsiteY44" fmla="*/ 846024 h 1781089"/>
              <a:gd name="connsiteX45" fmla="*/ 540400 w 1373020"/>
              <a:gd name="connsiteY45" fmla="*/ 794326 h 1781089"/>
              <a:gd name="connsiteX46" fmla="*/ 513744 w 1373020"/>
              <a:gd name="connsiteY46" fmla="*/ 740205 h 1781089"/>
              <a:gd name="connsiteX47" fmla="*/ 492742 w 1373020"/>
              <a:gd name="connsiteY47" fmla="*/ 741013 h 1781089"/>
              <a:gd name="connsiteX48" fmla="*/ 501627 w 1373020"/>
              <a:gd name="connsiteY48" fmla="*/ 757976 h 1781089"/>
              <a:gd name="connsiteX49" fmla="*/ 509705 w 1373020"/>
              <a:gd name="connsiteY49" fmla="*/ 793518 h 1781089"/>
              <a:gd name="connsiteX50" fmla="*/ 472548 w 1373020"/>
              <a:gd name="connsiteY50" fmla="*/ 793518 h 1781089"/>
              <a:gd name="connsiteX51" fmla="*/ 444276 w 1373020"/>
              <a:gd name="connsiteY51" fmla="*/ 766861 h 1781089"/>
              <a:gd name="connsiteX52" fmla="*/ 431351 w 1373020"/>
              <a:gd name="connsiteY52" fmla="*/ 764438 h 1781089"/>
              <a:gd name="connsiteX53" fmla="*/ 428928 w 1373020"/>
              <a:gd name="connsiteY53" fmla="*/ 779786 h 1781089"/>
              <a:gd name="connsiteX54" fmla="*/ 443468 w 1373020"/>
              <a:gd name="connsiteY54" fmla="*/ 804019 h 1781089"/>
              <a:gd name="connsiteX55" fmla="*/ 448315 w 1373020"/>
              <a:gd name="connsiteY55" fmla="*/ 829060 h 1781089"/>
              <a:gd name="connsiteX56" fmla="*/ 422466 w 1373020"/>
              <a:gd name="connsiteY56" fmla="*/ 828252 h 1781089"/>
              <a:gd name="connsiteX57" fmla="*/ 394194 w 1373020"/>
              <a:gd name="connsiteY57" fmla="*/ 816136 h 1781089"/>
              <a:gd name="connsiteX58" fmla="*/ 374807 w 1373020"/>
              <a:gd name="connsiteY58" fmla="*/ 818559 h 1781089"/>
              <a:gd name="connsiteX59" fmla="*/ 385308 w 1373020"/>
              <a:gd name="connsiteY59" fmla="*/ 835522 h 1781089"/>
              <a:gd name="connsiteX60" fmla="*/ 421658 w 1373020"/>
              <a:gd name="connsiteY60" fmla="*/ 864602 h 1781089"/>
              <a:gd name="connsiteX61" fmla="*/ 383693 w 1373020"/>
              <a:gd name="connsiteY61" fmla="*/ 861371 h 1781089"/>
              <a:gd name="connsiteX62" fmla="*/ 364306 w 1373020"/>
              <a:gd name="connsiteY62" fmla="*/ 866218 h 1781089"/>
              <a:gd name="connsiteX63" fmla="*/ 380461 w 1373020"/>
              <a:gd name="connsiteY63" fmla="*/ 882373 h 1781089"/>
              <a:gd name="connsiteX64" fmla="*/ 418427 w 1373020"/>
              <a:gd name="connsiteY64" fmla="*/ 896913 h 1781089"/>
              <a:gd name="connsiteX65" fmla="*/ 376422 w 1373020"/>
              <a:gd name="connsiteY65" fmla="*/ 905799 h 1781089"/>
              <a:gd name="connsiteX66" fmla="*/ 474971 w 1373020"/>
              <a:gd name="connsiteY66" fmla="*/ 918723 h 1781089"/>
              <a:gd name="connsiteX67" fmla="*/ 715687 w 1373020"/>
              <a:gd name="connsiteY67" fmla="*/ 1073008 h 1781089"/>
              <a:gd name="connsiteX68" fmla="*/ 723765 w 1373020"/>
              <a:gd name="connsiteY68" fmla="*/ 1098857 h 1781089"/>
              <a:gd name="connsiteX69" fmla="*/ 684185 w 1373020"/>
              <a:gd name="connsiteY69" fmla="*/ 1231331 h 1781089"/>
              <a:gd name="connsiteX70" fmla="*/ 679338 w 1373020"/>
              <a:gd name="connsiteY70" fmla="*/ 1240217 h 1781089"/>
              <a:gd name="connsiteX71" fmla="*/ 630064 w 1373020"/>
              <a:gd name="connsiteY71" fmla="*/ 1160247 h 1781089"/>
              <a:gd name="connsiteX72" fmla="*/ 595329 w 1373020"/>
              <a:gd name="connsiteY72" fmla="*/ 1083509 h 1781089"/>
              <a:gd name="connsiteX73" fmla="*/ 404695 w 1373020"/>
              <a:gd name="connsiteY73" fmla="*/ 937302 h 1781089"/>
              <a:gd name="connsiteX74" fmla="*/ 223753 w 1373020"/>
              <a:gd name="connsiteY74" fmla="*/ 922762 h 1781089"/>
              <a:gd name="connsiteX75" fmla="*/ 73507 w 1373020"/>
              <a:gd name="connsiteY75" fmla="*/ 837138 h 1781089"/>
              <a:gd name="connsiteX76" fmla="*/ 28272 w 1373020"/>
              <a:gd name="connsiteY76" fmla="*/ 748283 h 1781089"/>
              <a:gd name="connsiteX77" fmla="*/ 0 w 1373020"/>
              <a:gd name="connsiteY77" fmla="*/ 794326 h 1781089"/>
              <a:gd name="connsiteX78" fmla="*/ 21810 w 1373020"/>
              <a:gd name="connsiteY78" fmla="*/ 837138 h 1781089"/>
              <a:gd name="connsiteX79" fmla="*/ 197905 w 1373020"/>
              <a:gd name="connsiteY79" fmla="*/ 967997 h 1781089"/>
              <a:gd name="connsiteX80" fmla="*/ 411157 w 1373020"/>
              <a:gd name="connsiteY80" fmla="*/ 986576 h 1781089"/>
              <a:gd name="connsiteX81" fmla="*/ 555748 w 1373020"/>
              <a:gd name="connsiteY81" fmla="*/ 1112589 h 1781089"/>
              <a:gd name="connsiteX82" fmla="*/ 651066 w 1373020"/>
              <a:gd name="connsiteY82" fmla="*/ 1289491 h 1781089"/>
              <a:gd name="connsiteX83" fmla="*/ 658336 w 1373020"/>
              <a:gd name="connsiteY83" fmla="*/ 1306455 h 1781089"/>
              <a:gd name="connsiteX84" fmla="*/ 620370 w 1373020"/>
              <a:gd name="connsiteY84" fmla="*/ 1344420 h 1781089"/>
              <a:gd name="connsiteX85" fmla="*/ 589675 w 1373020"/>
              <a:gd name="connsiteY85" fmla="*/ 1312917 h 1781089"/>
              <a:gd name="connsiteX86" fmla="*/ 579174 w 1373020"/>
              <a:gd name="connsiteY86" fmla="*/ 1274951 h 1781089"/>
              <a:gd name="connsiteX87" fmla="*/ 556556 w 1373020"/>
              <a:gd name="connsiteY87" fmla="*/ 1179634 h 1781089"/>
              <a:gd name="connsiteX88" fmla="*/ 493550 w 1373020"/>
              <a:gd name="connsiteY88" fmla="*/ 1119051 h 1781089"/>
              <a:gd name="connsiteX89" fmla="*/ 348958 w 1373020"/>
              <a:gd name="connsiteY89" fmla="*/ 1138437 h 1781089"/>
              <a:gd name="connsiteX90" fmla="*/ 273835 w 1373020"/>
              <a:gd name="connsiteY90" fmla="*/ 1099664 h 1781089"/>
              <a:gd name="connsiteX91" fmla="*/ 262527 w 1373020"/>
              <a:gd name="connsiteY91" fmla="*/ 1056045 h 1781089"/>
              <a:gd name="connsiteX92" fmla="*/ 243948 w 1373020"/>
              <a:gd name="connsiteY92" fmla="*/ 1031812 h 1781089"/>
              <a:gd name="connsiteX93" fmla="*/ 232639 w 1373020"/>
              <a:gd name="connsiteY93" fmla="*/ 1058468 h 1781089"/>
              <a:gd name="connsiteX94" fmla="*/ 238293 w 1373020"/>
              <a:gd name="connsiteY94" fmla="*/ 1194982 h 1781089"/>
              <a:gd name="connsiteX95" fmla="*/ 293222 w 1373020"/>
              <a:gd name="connsiteY95" fmla="*/ 1230524 h 1781089"/>
              <a:gd name="connsiteX96" fmla="*/ 293222 w 1373020"/>
              <a:gd name="connsiteY96" fmla="*/ 1230524 h 1781089"/>
              <a:gd name="connsiteX97" fmla="*/ 293222 w 1373020"/>
              <a:gd name="connsiteY97" fmla="*/ 1230524 h 1781089"/>
              <a:gd name="connsiteX98" fmla="*/ 445083 w 1373020"/>
              <a:gd name="connsiteY98" fmla="*/ 1209522 h 1781089"/>
              <a:gd name="connsiteX99" fmla="*/ 466893 w 1373020"/>
              <a:gd name="connsiteY99" fmla="*/ 1229716 h 1781089"/>
              <a:gd name="connsiteX100" fmla="*/ 469316 w 1373020"/>
              <a:gd name="connsiteY100" fmla="*/ 1343612 h 1781089"/>
              <a:gd name="connsiteX101" fmla="*/ 465278 w 1373020"/>
              <a:gd name="connsiteY101" fmla="*/ 1358152 h 1781089"/>
              <a:gd name="connsiteX102" fmla="*/ 451545 w 1373020"/>
              <a:gd name="connsiteY102" fmla="*/ 1350882 h 1781089"/>
              <a:gd name="connsiteX103" fmla="*/ 395809 w 1373020"/>
              <a:gd name="connsiteY103" fmla="*/ 1304839 h 1781089"/>
              <a:gd name="connsiteX104" fmla="*/ 310993 w 1373020"/>
              <a:gd name="connsiteY104" fmla="*/ 1314532 h 1781089"/>
              <a:gd name="connsiteX105" fmla="*/ 217291 w 1373020"/>
              <a:gd name="connsiteY105" fmla="*/ 1410657 h 1781089"/>
              <a:gd name="connsiteX106" fmla="*/ 150246 w 1373020"/>
              <a:gd name="connsiteY106" fmla="*/ 1421966 h 1781089"/>
              <a:gd name="connsiteX107" fmla="*/ 105818 w 1373020"/>
              <a:gd name="connsiteY107" fmla="*/ 1384001 h 1781089"/>
              <a:gd name="connsiteX108" fmla="*/ 78354 w 1373020"/>
              <a:gd name="connsiteY108" fmla="*/ 1377539 h 1781089"/>
              <a:gd name="connsiteX109" fmla="*/ 77546 w 1373020"/>
              <a:gd name="connsiteY109" fmla="*/ 1408234 h 1781089"/>
              <a:gd name="connsiteX110" fmla="*/ 109857 w 1373020"/>
              <a:gd name="connsiteY110" fmla="*/ 1442968 h 1781089"/>
              <a:gd name="connsiteX111" fmla="*/ 181749 w 1373020"/>
              <a:gd name="connsiteY111" fmla="*/ 1528593 h 1781089"/>
              <a:gd name="connsiteX112" fmla="*/ 233446 w 1373020"/>
              <a:gd name="connsiteY112" fmla="*/ 1524554 h 1781089"/>
              <a:gd name="connsiteX113" fmla="*/ 301300 w 1373020"/>
              <a:gd name="connsiteY113" fmla="*/ 1458316 h 1781089"/>
              <a:gd name="connsiteX114" fmla="*/ 336034 w 1373020"/>
              <a:gd name="connsiteY114" fmla="*/ 1426005 h 1781089"/>
              <a:gd name="connsiteX115" fmla="*/ 384500 w 1373020"/>
              <a:gd name="connsiteY115" fmla="*/ 1428428 h 1781089"/>
              <a:gd name="connsiteX116" fmla="*/ 468509 w 1373020"/>
              <a:gd name="connsiteY116" fmla="*/ 1527784 h 1781089"/>
              <a:gd name="connsiteX117" fmla="*/ 507282 w 1373020"/>
              <a:gd name="connsiteY117" fmla="*/ 1594022 h 1781089"/>
              <a:gd name="connsiteX118" fmla="*/ 533131 w 1373020"/>
              <a:gd name="connsiteY118" fmla="*/ 1685300 h 1781089"/>
              <a:gd name="connsiteX119" fmla="*/ 740729 w 1373020"/>
              <a:gd name="connsiteY119" fmla="*/ 1762039 h 1781089"/>
              <a:gd name="connsiteX120" fmla="*/ 1049298 w 1373020"/>
              <a:gd name="connsiteY120" fmla="*/ 1509206 h 1781089"/>
              <a:gd name="connsiteX121" fmla="*/ 1242356 w 1373020"/>
              <a:gd name="connsiteY121" fmla="*/ 1203059 h 1781089"/>
              <a:gd name="connsiteX122" fmla="*/ 1276283 w 1373020"/>
              <a:gd name="connsiteY122" fmla="*/ 1148131 h 1781089"/>
              <a:gd name="connsiteX123" fmla="*/ 1315863 w 1373020"/>
              <a:gd name="connsiteY123" fmla="*/ 899336 h 1781089"/>
              <a:gd name="connsiteX124" fmla="*/ 1315863 w 1373020"/>
              <a:gd name="connsiteY124" fmla="*/ 899336 h 1781089"/>
              <a:gd name="connsiteX125" fmla="*/ 1315863 w 1373020"/>
              <a:gd name="connsiteY125" fmla="*/ 899336 h 1781089"/>
              <a:gd name="connsiteX126" fmla="*/ 1306978 w 1373020"/>
              <a:gd name="connsiteY126" fmla="*/ 869449 h 1781089"/>
              <a:gd name="connsiteX127" fmla="*/ 1333635 w 1373020"/>
              <a:gd name="connsiteY127" fmla="*/ 556840 h 1781089"/>
              <a:gd name="connsiteX128" fmla="*/ 1366754 w 1373020"/>
              <a:gd name="connsiteY128" fmla="*/ 480102 h 1781089"/>
              <a:gd name="connsiteX129" fmla="*/ 1341712 w 1373020"/>
              <a:gd name="connsiteY129" fmla="*/ 197381 h 1781089"/>
              <a:gd name="connsiteX0" fmla="*/ 1558981 w 1590289"/>
              <a:gd name="connsiteY0" fmla="*/ 197381 h 1781089"/>
              <a:gd name="connsiteX1" fmla="*/ 1350576 w 1590289"/>
              <a:gd name="connsiteY1" fmla="*/ 9170 h 1781089"/>
              <a:gd name="connsiteX2" fmla="*/ 903877 w 1590289"/>
              <a:gd name="connsiteY2" fmla="*/ 140837 h 1781089"/>
              <a:gd name="connsiteX3" fmla="*/ 823099 w 1590289"/>
              <a:gd name="connsiteY3" fmla="*/ 336318 h 1781089"/>
              <a:gd name="connsiteX4" fmla="*/ 903069 w 1590289"/>
              <a:gd name="connsiteY4" fmla="*/ 553609 h 1781089"/>
              <a:gd name="connsiteX5" fmla="*/ 941034 w 1590289"/>
              <a:gd name="connsiteY5" fmla="*/ 647311 h 1781089"/>
              <a:gd name="connsiteX6" fmla="*/ 957998 w 1590289"/>
              <a:gd name="connsiteY6" fmla="*/ 685276 h 1781089"/>
              <a:gd name="connsiteX7" fmla="*/ 1003233 w 1590289"/>
              <a:gd name="connsiteY7" fmla="*/ 732935 h 1781089"/>
              <a:gd name="connsiteX8" fmla="*/ 1189021 w 1590289"/>
              <a:gd name="connsiteY8" fmla="*/ 783825 h 1781089"/>
              <a:gd name="connsiteX9" fmla="*/ 1225371 w 1590289"/>
              <a:gd name="connsiteY9" fmla="*/ 762015 h 1781089"/>
              <a:gd name="connsiteX10" fmla="*/ 1263336 w 1590289"/>
              <a:gd name="connsiteY10" fmla="*/ 772516 h 1781089"/>
              <a:gd name="connsiteX11" fmla="*/ 1210023 w 1590289"/>
              <a:gd name="connsiteY11" fmla="*/ 852486 h 1781089"/>
              <a:gd name="connsiteX12" fmla="*/ 1089665 w 1590289"/>
              <a:gd name="connsiteY12" fmla="*/ 896105 h 1781089"/>
              <a:gd name="connsiteX13" fmla="*/ 996771 w 1590289"/>
              <a:gd name="connsiteY13" fmla="*/ 883181 h 1781089"/>
              <a:gd name="connsiteX14" fmla="*/ 873989 w 1590289"/>
              <a:gd name="connsiteY14" fmla="*/ 684469 h 1781089"/>
              <a:gd name="connsiteX15" fmla="*/ 880451 w 1590289"/>
              <a:gd name="connsiteY15" fmla="*/ 621462 h 1781089"/>
              <a:gd name="connsiteX16" fmla="*/ 882874 w 1590289"/>
              <a:gd name="connsiteY16" fmla="*/ 570572 h 1781089"/>
              <a:gd name="connsiteX17" fmla="*/ 864296 w 1590289"/>
              <a:gd name="connsiteY17" fmla="*/ 557648 h 1781089"/>
              <a:gd name="connsiteX18" fmla="*/ 864296 w 1590289"/>
              <a:gd name="connsiteY18" fmla="*/ 577843 h 1781089"/>
              <a:gd name="connsiteX19" fmla="*/ 857834 w 1590289"/>
              <a:gd name="connsiteY19" fmla="*/ 602883 h 1781089"/>
              <a:gd name="connsiteX20" fmla="*/ 829562 w 1590289"/>
              <a:gd name="connsiteY20" fmla="*/ 599653 h 1781089"/>
              <a:gd name="connsiteX21" fmla="*/ 815022 w 1590289"/>
              <a:gd name="connsiteY21" fmla="*/ 582689 h 1781089"/>
              <a:gd name="connsiteX22" fmla="*/ 791596 w 1590289"/>
              <a:gd name="connsiteY22" fmla="*/ 546339 h 1781089"/>
              <a:gd name="connsiteX23" fmla="*/ 788365 w 1590289"/>
              <a:gd name="connsiteY23" fmla="*/ 590767 h 1781089"/>
              <a:gd name="connsiteX24" fmla="*/ 780288 w 1590289"/>
              <a:gd name="connsiteY24" fmla="*/ 610154 h 1781089"/>
              <a:gd name="connsiteX25" fmla="*/ 761708 w 1590289"/>
              <a:gd name="connsiteY25" fmla="*/ 600460 h 1781089"/>
              <a:gd name="connsiteX26" fmla="*/ 731821 w 1590289"/>
              <a:gd name="connsiteY26" fmla="*/ 566534 h 1781089"/>
              <a:gd name="connsiteX27" fmla="*/ 717281 w 1590289"/>
              <a:gd name="connsiteY27" fmla="*/ 562495 h 1781089"/>
              <a:gd name="connsiteX28" fmla="*/ 718089 w 1590289"/>
              <a:gd name="connsiteY28" fmla="*/ 577035 h 1781089"/>
              <a:gd name="connsiteX29" fmla="*/ 746361 w 1590289"/>
              <a:gd name="connsiteY29" fmla="*/ 618231 h 1781089"/>
              <a:gd name="connsiteX30" fmla="*/ 749592 w 1590289"/>
              <a:gd name="connsiteY30" fmla="*/ 630348 h 1781089"/>
              <a:gd name="connsiteX31" fmla="*/ 735052 w 1590289"/>
              <a:gd name="connsiteY31" fmla="*/ 629540 h 1781089"/>
              <a:gd name="connsiteX32" fmla="*/ 700318 w 1590289"/>
              <a:gd name="connsiteY32" fmla="*/ 601268 h 1781089"/>
              <a:gd name="connsiteX33" fmla="*/ 682547 w 1590289"/>
              <a:gd name="connsiteY33" fmla="*/ 600460 h 1781089"/>
              <a:gd name="connsiteX34" fmla="*/ 686585 w 1590289"/>
              <a:gd name="connsiteY34" fmla="*/ 617423 h 1781089"/>
              <a:gd name="connsiteX35" fmla="*/ 715666 w 1590289"/>
              <a:gd name="connsiteY35" fmla="*/ 651350 h 1781089"/>
              <a:gd name="connsiteX36" fmla="*/ 691432 w 1590289"/>
              <a:gd name="connsiteY36" fmla="*/ 637618 h 1781089"/>
              <a:gd name="connsiteX37" fmla="*/ 676892 w 1590289"/>
              <a:gd name="connsiteY37" fmla="*/ 636002 h 1781089"/>
              <a:gd name="connsiteX38" fmla="*/ 678508 w 1590289"/>
              <a:gd name="connsiteY38" fmla="*/ 650542 h 1781089"/>
              <a:gd name="connsiteX39" fmla="*/ 701125 w 1590289"/>
              <a:gd name="connsiteY39" fmla="*/ 670737 h 1781089"/>
              <a:gd name="connsiteX40" fmla="*/ 779479 w 1590289"/>
              <a:gd name="connsiteY40" fmla="*/ 728088 h 1781089"/>
              <a:gd name="connsiteX41" fmla="*/ 870758 w 1590289"/>
              <a:gd name="connsiteY41" fmla="*/ 879950 h 1781089"/>
              <a:gd name="connsiteX42" fmla="*/ 873182 w 1590289"/>
              <a:gd name="connsiteY42" fmla="*/ 900144 h 1781089"/>
              <a:gd name="connsiteX43" fmla="*/ 852987 w 1590289"/>
              <a:gd name="connsiteY43" fmla="*/ 896913 h 1781089"/>
              <a:gd name="connsiteX44" fmla="*/ 778672 w 1590289"/>
              <a:gd name="connsiteY44" fmla="*/ 846024 h 1781089"/>
              <a:gd name="connsiteX45" fmla="*/ 757669 w 1590289"/>
              <a:gd name="connsiteY45" fmla="*/ 794326 h 1781089"/>
              <a:gd name="connsiteX46" fmla="*/ 731013 w 1590289"/>
              <a:gd name="connsiteY46" fmla="*/ 740205 h 1781089"/>
              <a:gd name="connsiteX47" fmla="*/ 710011 w 1590289"/>
              <a:gd name="connsiteY47" fmla="*/ 741013 h 1781089"/>
              <a:gd name="connsiteX48" fmla="*/ 718896 w 1590289"/>
              <a:gd name="connsiteY48" fmla="*/ 757976 h 1781089"/>
              <a:gd name="connsiteX49" fmla="*/ 726974 w 1590289"/>
              <a:gd name="connsiteY49" fmla="*/ 793518 h 1781089"/>
              <a:gd name="connsiteX50" fmla="*/ 689817 w 1590289"/>
              <a:gd name="connsiteY50" fmla="*/ 793518 h 1781089"/>
              <a:gd name="connsiteX51" fmla="*/ 661545 w 1590289"/>
              <a:gd name="connsiteY51" fmla="*/ 766861 h 1781089"/>
              <a:gd name="connsiteX52" fmla="*/ 648620 w 1590289"/>
              <a:gd name="connsiteY52" fmla="*/ 764438 h 1781089"/>
              <a:gd name="connsiteX53" fmla="*/ 646197 w 1590289"/>
              <a:gd name="connsiteY53" fmla="*/ 779786 h 1781089"/>
              <a:gd name="connsiteX54" fmla="*/ 660737 w 1590289"/>
              <a:gd name="connsiteY54" fmla="*/ 804019 h 1781089"/>
              <a:gd name="connsiteX55" fmla="*/ 665584 w 1590289"/>
              <a:gd name="connsiteY55" fmla="*/ 829060 h 1781089"/>
              <a:gd name="connsiteX56" fmla="*/ 639735 w 1590289"/>
              <a:gd name="connsiteY56" fmla="*/ 828252 h 1781089"/>
              <a:gd name="connsiteX57" fmla="*/ 611463 w 1590289"/>
              <a:gd name="connsiteY57" fmla="*/ 816136 h 1781089"/>
              <a:gd name="connsiteX58" fmla="*/ 592076 w 1590289"/>
              <a:gd name="connsiteY58" fmla="*/ 818559 h 1781089"/>
              <a:gd name="connsiteX59" fmla="*/ 602577 w 1590289"/>
              <a:gd name="connsiteY59" fmla="*/ 835522 h 1781089"/>
              <a:gd name="connsiteX60" fmla="*/ 638927 w 1590289"/>
              <a:gd name="connsiteY60" fmla="*/ 864602 h 1781089"/>
              <a:gd name="connsiteX61" fmla="*/ 600962 w 1590289"/>
              <a:gd name="connsiteY61" fmla="*/ 861371 h 1781089"/>
              <a:gd name="connsiteX62" fmla="*/ 581575 w 1590289"/>
              <a:gd name="connsiteY62" fmla="*/ 866218 h 1781089"/>
              <a:gd name="connsiteX63" fmla="*/ 597730 w 1590289"/>
              <a:gd name="connsiteY63" fmla="*/ 882373 h 1781089"/>
              <a:gd name="connsiteX64" fmla="*/ 635696 w 1590289"/>
              <a:gd name="connsiteY64" fmla="*/ 896913 h 1781089"/>
              <a:gd name="connsiteX65" fmla="*/ 593691 w 1590289"/>
              <a:gd name="connsiteY65" fmla="*/ 905799 h 1781089"/>
              <a:gd name="connsiteX66" fmla="*/ 692240 w 1590289"/>
              <a:gd name="connsiteY66" fmla="*/ 918723 h 1781089"/>
              <a:gd name="connsiteX67" fmla="*/ 932956 w 1590289"/>
              <a:gd name="connsiteY67" fmla="*/ 1073008 h 1781089"/>
              <a:gd name="connsiteX68" fmla="*/ 941034 w 1590289"/>
              <a:gd name="connsiteY68" fmla="*/ 1098857 h 1781089"/>
              <a:gd name="connsiteX69" fmla="*/ 901454 w 1590289"/>
              <a:gd name="connsiteY69" fmla="*/ 1231331 h 1781089"/>
              <a:gd name="connsiteX70" fmla="*/ 896607 w 1590289"/>
              <a:gd name="connsiteY70" fmla="*/ 1240217 h 1781089"/>
              <a:gd name="connsiteX71" fmla="*/ 847333 w 1590289"/>
              <a:gd name="connsiteY71" fmla="*/ 1160247 h 1781089"/>
              <a:gd name="connsiteX72" fmla="*/ 812598 w 1590289"/>
              <a:gd name="connsiteY72" fmla="*/ 1083509 h 1781089"/>
              <a:gd name="connsiteX73" fmla="*/ 621964 w 1590289"/>
              <a:gd name="connsiteY73" fmla="*/ 937302 h 1781089"/>
              <a:gd name="connsiteX74" fmla="*/ 441022 w 1590289"/>
              <a:gd name="connsiteY74" fmla="*/ 922762 h 1781089"/>
              <a:gd name="connsiteX75" fmla="*/ 290776 w 1590289"/>
              <a:gd name="connsiteY75" fmla="*/ 837138 h 1781089"/>
              <a:gd name="connsiteX76" fmla="*/ 876 w 1590289"/>
              <a:gd name="connsiteY76" fmla="*/ 276227 h 1781089"/>
              <a:gd name="connsiteX77" fmla="*/ 217269 w 1590289"/>
              <a:gd name="connsiteY77" fmla="*/ 794326 h 1781089"/>
              <a:gd name="connsiteX78" fmla="*/ 239079 w 1590289"/>
              <a:gd name="connsiteY78" fmla="*/ 837138 h 1781089"/>
              <a:gd name="connsiteX79" fmla="*/ 415174 w 1590289"/>
              <a:gd name="connsiteY79" fmla="*/ 967997 h 1781089"/>
              <a:gd name="connsiteX80" fmla="*/ 628426 w 1590289"/>
              <a:gd name="connsiteY80" fmla="*/ 986576 h 1781089"/>
              <a:gd name="connsiteX81" fmla="*/ 773017 w 1590289"/>
              <a:gd name="connsiteY81" fmla="*/ 1112589 h 1781089"/>
              <a:gd name="connsiteX82" fmla="*/ 868335 w 1590289"/>
              <a:gd name="connsiteY82" fmla="*/ 1289491 h 1781089"/>
              <a:gd name="connsiteX83" fmla="*/ 875605 w 1590289"/>
              <a:gd name="connsiteY83" fmla="*/ 1306455 h 1781089"/>
              <a:gd name="connsiteX84" fmla="*/ 837639 w 1590289"/>
              <a:gd name="connsiteY84" fmla="*/ 1344420 h 1781089"/>
              <a:gd name="connsiteX85" fmla="*/ 806944 w 1590289"/>
              <a:gd name="connsiteY85" fmla="*/ 1312917 h 1781089"/>
              <a:gd name="connsiteX86" fmla="*/ 796443 w 1590289"/>
              <a:gd name="connsiteY86" fmla="*/ 1274951 h 1781089"/>
              <a:gd name="connsiteX87" fmla="*/ 773825 w 1590289"/>
              <a:gd name="connsiteY87" fmla="*/ 1179634 h 1781089"/>
              <a:gd name="connsiteX88" fmla="*/ 710819 w 1590289"/>
              <a:gd name="connsiteY88" fmla="*/ 1119051 h 1781089"/>
              <a:gd name="connsiteX89" fmla="*/ 566227 w 1590289"/>
              <a:gd name="connsiteY89" fmla="*/ 1138437 h 1781089"/>
              <a:gd name="connsiteX90" fmla="*/ 491104 w 1590289"/>
              <a:gd name="connsiteY90" fmla="*/ 1099664 h 1781089"/>
              <a:gd name="connsiteX91" fmla="*/ 479796 w 1590289"/>
              <a:gd name="connsiteY91" fmla="*/ 1056045 h 1781089"/>
              <a:gd name="connsiteX92" fmla="*/ 461217 w 1590289"/>
              <a:gd name="connsiteY92" fmla="*/ 1031812 h 1781089"/>
              <a:gd name="connsiteX93" fmla="*/ 449908 w 1590289"/>
              <a:gd name="connsiteY93" fmla="*/ 1058468 h 1781089"/>
              <a:gd name="connsiteX94" fmla="*/ 455562 w 1590289"/>
              <a:gd name="connsiteY94" fmla="*/ 1194982 h 1781089"/>
              <a:gd name="connsiteX95" fmla="*/ 510491 w 1590289"/>
              <a:gd name="connsiteY95" fmla="*/ 1230524 h 1781089"/>
              <a:gd name="connsiteX96" fmla="*/ 510491 w 1590289"/>
              <a:gd name="connsiteY96" fmla="*/ 1230524 h 1781089"/>
              <a:gd name="connsiteX97" fmla="*/ 510491 w 1590289"/>
              <a:gd name="connsiteY97" fmla="*/ 1230524 h 1781089"/>
              <a:gd name="connsiteX98" fmla="*/ 662352 w 1590289"/>
              <a:gd name="connsiteY98" fmla="*/ 1209522 h 1781089"/>
              <a:gd name="connsiteX99" fmla="*/ 684162 w 1590289"/>
              <a:gd name="connsiteY99" fmla="*/ 1229716 h 1781089"/>
              <a:gd name="connsiteX100" fmla="*/ 686585 w 1590289"/>
              <a:gd name="connsiteY100" fmla="*/ 1343612 h 1781089"/>
              <a:gd name="connsiteX101" fmla="*/ 682547 w 1590289"/>
              <a:gd name="connsiteY101" fmla="*/ 1358152 h 1781089"/>
              <a:gd name="connsiteX102" fmla="*/ 668814 w 1590289"/>
              <a:gd name="connsiteY102" fmla="*/ 1350882 h 1781089"/>
              <a:gd name="connsiteX103" fmla="*/ 613078 w 1590289"/>
              <a:gd name="connsiteY103" fmla="*/ 1304839 h 1781089"/>
              <a:gd name="connsiteX104" fmla="*/ 528262 w 1590289"/>
              <a:gd name="connsiteY104" fmla="*/ 1314532 h 1781089"/>
              <a:gd name="connsiteX105" fmla="*/ 434560 w 1590289"/>
              <a:gd name="connsiteY105" fmla="*/ 1410657 h 1781089"/>
              <a:gd name="connsiteX106" fmla="*/ 367515 w 1590289"/>
              <a:gd name="connsiteY106" fmla="*/ 1421966 h 1781089"/>
              <a:gd name="connsiteX107" fmla="*/ 323087 w 1590289"/>
              <a:gd name="connsiteY107" fmla="*/ 1384001 h 1781089"/>
              <a:gd name="connsiteX108" fmla="*/ 295623 w 1590289"/>
              <a:gd name="connsiteY108" fmla="*/ 1377539 h 1781089"/>
              <a:gd name="connsiteX109" fmla="*/ 294815 w 1590289"/>
              <a:gd name="connsiteY109" fmla="*/ 1408234 h 1781089"/>
              <a:gd name="connsiteX110" fmla="*/ 327126 w 1590289"/>
              <a:gd name="connsiteY110" fmla="*/ 1442968 h 1781089"/>
              <a:gd name="connsiteX111" fmla="*/ 399018 w 1590289"/>
              <a:gd name="connsiteY111" fmla="*/ 1528593 h 1781089"/>
              <a:gd name="connsiteX112" fmla="*/ 450715 w 1590289"/>
              <a:gd name="connsiteY112" fmla="*/ 1524554 h 1781089"/>
              <a:gd name="connsiteX113" fmla="*/ 518569 w 1590289"/>
              <a:gd name="connsiteY113" fmla="*/ 1458316 h 1781089"/>
              <a:gd name="connsiteX114" fmla="*/ 553303 w 1590289"/>
              <a:gd name="connsiteY114" fmla="*/ 1426005 h 1781089"/>
              <a:gd name="connsiteX115" fmla="*/ 601769 w 1590289"/>
              <a:gd name="connsiteY115" fmla="*/ 1428428 h 1781089"/>
              <a:gd name="connsiteX116" fmla="*/ 685778 w 1590289"/>
              <a:gd name="connsiteY116" fmla="*/ 1527784 h 1781089"/>
              <a:gd name="connsiteX117" fmla="*/ 724551 w 1590289"/>
              <a:gd name="connsiteY117" fmla="*/ 1594022 h 1781089"/>
              <a:gd name="connsiteX118" fmla="*/ 750400 w 1590289"/>
              <a:gd name="connsiteY118" fmla="*/ 1685300 h 1781089"/>
              <a:gd name="connsiteX119" fmla="*/ 957998 w 1590289"/>
              <a:gd name="connsiteY119" fmla="*/ 1762039 h 1781089"/>
              <a:gd name="connsiteX120" fmla="*/ 1266567 w 1590289"/>
              <a:gd name="connsiteY120" fmla="*/ 1509206 h 1781089"/>
              <a:gd name="connsiteX121" fmla="*/ 1459625 w 1590289"/>
              <a:gd name="connsiteY121" fmla="*/ 1203059 h 1781089"/>
              <a:gd name="connsiteX122" fmla="*/ 1493552 w 1590289"/>
              <a:gd name="connsiteY122" fmla="*/ 1148131 h 1781089"/>
              <a:gd name="connsiteX123" fmla="*/ 1533132 w 1590289"/>
              <a:gd name="connsiteY123" fmla="*/ 899336 h 1781089"/>
              <a:gd name="connsiteX124" fmla="*/ 1533132 w 1590289"/>
              <a:gd name="connsiteY124" fmla="*/ 899336 h 1781089"/>
              <a:gd name="connsiteX125" fmla="*/ 1533132 w 1590289"/>
              <a:gd name="connsiteY125" fmla="*/ 899336 h 1781089"/>
              <a:gd name="connsiteX126" fmla="*/ 1524247 w 1590289"/>
              <a:gd name="connsiteY126" fmla="*/ 869449 h 1781089"/>
              <a:gd name="connsiteX127" fmla="*/ 1550904 w 1590289"/>
              <a:gd name="connsiteY127" fmla="*/ 556840 h 1781089"/>
              <a:gd name="connsiteX128" fmla="*/ 1584023 w 1590289"/>
              <a:gd name="connsiteY128" fmla="*/ 480102 h 1781089"/>
              <a:gd name="connsiteX129" fmla="*/ 1558981 w 1590289"/>
              <a:gd name="connsiteY129" fmla="*/ 197381 h 1781089"/>
              <a:gd name="connsiteX0" fmla="*/ 1573516 w 1604824"/>
              <a:gd name="connsiteY0" fmla="*/ 197381 h 1781089"/>
              <a:gd name="connsiteX1" fmla="*/ 1365111 w 1604824"/>
              <a:gd name="connsiteY1" fmla="*/ 9170 h 1781089"/>
              <a:gd name="connsiteX2" fmla="*/ 918412 w 1604824"/>
              <a:gd name="connsiteY2" fmla="*/ 140837 h 1781089"/>
              <a:gd name="connsiteX3" fmla="*/ 837634 w 1604824"/>
              <a:gd name="connsiteY3" fmla="*/ 336318 h 1781089"/>
              <a:gd name="connsiteX4" fmla="*/ 917604 w 1604824"/>
              <a:gd name="connsiteY4" fmla="*/ 553609 h 1781089"/>
              <a:gd name="connsiteX5" fmla="*/ 955569 w 1604824"/>
              <a:gd name="connsiteY5" fmla="*/ 647311 h 1781089"/>
              <a:gd name="connsiteX6" fmla="*/ 972533 w 1604824"/>
              <a:gd name="connsiteY6" fmla="*/ 685276 h 1781089"/>
              <a:gd name="connsiteX7" fmla="*/ 1017768 w 1604824"/>
              <a:gd name="connsiteY7" fmla="*/ 732935 h 1781089"/>
              <a:gd name="connsiteX8" fmla="*/ 1203556 w 1604824"/>
              <a:gd name="connsiteY8" fmla="*/ 783825 h 1781089"/>
              <a:gd name="connsiteX9" fmla="*/ 1239906 w 1604824"/>
              <a:gd name="connsiteY9" fmla="*/ 762015 h 1781089"/>
              <a:gd name="connsiteX10" fmla="*/ 1277871 w 1604824"/>
              <a:gd name="connsiteY10" fmla="*/ 772516 h 1781089"/>
              <a:gd name="connsiteX11" fmla="*/ 1224558 w 1604824"/>
              <a:gd name="connsiteY11" fmla="*/ 852486 h 1781089"/>
              <a:gd name="connsiteX12" fmla="*/ 1104200 w 1604824"/>
              <a:gd name="connsiteY12" fmla="*/ 896105 h 1781089"/>
              <a:gd name="connsiteX13" fmla="*/ 1011306 w 1604824"/>
              <a:gd name="connsiteY13" fmla="*/ 883181 h 1781089"/>
              <a:gd name="connsiteX14" fmla="*/ 888524 w 1604824"/>
              <a:gd name="connsiteY14" fmla="*/ 684469 h 1781089"/>
              <a:gd name="connsiteX15" fmla="*/ 894986 w 1604824"/>
              <a:gd name="connsiteY15" fmla="*/ 621462 h 1781089"/>
              <a:gd name="connsiteX16" fmla="*/ 897409 w 1604824"/>
              <a:gd name="connsiteY16" fmla="*/ 570572 h 1781089"/>
              <a:gd name="connsiteX17" fmla="*/ 878831 w 1604824"/>
              <a:gd name="connsiteY17" fmla="*/ 557648 h 1781089"/>
              <a:gd name="connsiteX18" fmla="*/ 878831 w 1604824"/>
              <a:gd name="connsiteY18" fmla="*/ 577843 h 1781089"/>
              <a:gd name="connsiteX19" fmla="*/ 872369 w 1604824"/>
              <a:gd name="connsiteY19" fmla="*/ 602883 h 1781089"/>
              <a:gd name="connsiteX20" fmla="*/ 844097 w 1604824"/>
              <a:gd name="connsiteY20" fmla="*/ 599653 h 1781089"/>
              <a:gd name="connsiteX21" fmla="*/ 829557 w 1604824"/>
              <a:gd name="connsiteY21" fmla="*/ 582689 h 1781089"/>
              <a:gd name="connsiteX22" fmla="*/ 806131 w 1604824"/>
              <a:gd name="connsiteY22" fmla="*/ 546339 h 1781089"/>
              <a:gd name="connsiteX23" fmla="*/ 802900 w 1604824"/>
              <a:gd name="connsiteY23" fmla="*/ 590767 h 1781089"/>
              <a:gd name="connsiteX24" fmla="*/ 794823 w 1604824"/>
              <a:gd name="connsiteY24" fmla="*/ 610154 h 1781089"/>
              <a:gd name="connsiteX25" fmla="*/ 776243 w 1604824"/>
              <a:gd name="connsiteY25" fmla="*/ 600460 h 1781089"/>
              <a:gd name="connsiteX26" fmla="*/ 746356 w 1604824"/>
              <a:gd name="connsiteY26" fmla="*/ 566534 h 1781089"/>
              <a:gd name="connsiteX27" fmla="*/ 731816 w 1604824"/>
              <a:gd name="connsiteY27" fmla="*/ 562495 h 1781089"/>
              <a:gd name="connsiteX28" fmla="*/ 732624 w 1604824"/>
              <a:gd name="connsiteY28" fmla="*/ 577035 h 1781089"/>
              <a:gd name="connsiteX29" fmla="*/ 760896 w 1604824"/>
              <a:gd name="connsiteY29" fmla="*/ 618231 h 1781089"/>
              <a:gd name="connsiteX30" fmla="*/ 764127 w 1604824"/>
              <a:gd name="connsiteY30" fmla="*/ 630348 h 1781089"/>
              <a:gd name="connsiteX31" fmla="*/ 749587 w 1604824"/>
              <a:gd name="connsiteY31" fmla="*/ 629540 h 1781089"/>
              <a:gd name="connsiteX32" fmla="*/ 714853 w 1604824"/>
              <a:gd name="connsiteY32" fmla="*/ 601268 h 1781089"/>
              <a:gd name="connsiteX33" fmla="*/ 697082 w 1604824"/>
              <a:gd name="connsiteY33" fmla="*/ 600460 h 1781089"/>
              <a:gd name="connsiteX34" fmla="*/ 701120 w 1604824"/>
              <a:gd name="connsiteY34" fmla="*/ 617423 h 1781089"/>
              <a:gd name="connsiteX35" fmla="*/ 730201 w 1604824"/>
              <a:gd name="connsiteY35" fmla="*/ 651350 h 1781089"/>
              <a:gd name="connsiteX36" fmla="*/ 705967 w 1604824"/>
              <a:gd name="connsiteY36" fmla="*/ 637618 h 1781089"/>
              <a:gd name="connsiteX37" fmla="*/ 691427 w 1604824"/>
              <a:gd name="connsiteY37" fmla="*/ 636002 h 1781089"/>
              <a:gd name="connsiteX38" fmla="*/ 693043 w 1604824"/>
              <a:gd name="connsiteY38" fmla="*/ 650542 h 1781089"/>
              <a:gd name="connsiteX39" fmla="*/ 715660 w 1604824"/>
              <a:gd name="connsiteY39" fmla="*/ 670737 h 1781089"/>
              <a:gd name="connsiteX40" fmla="*/ 794014 w 1604824"/>
              <a:gd name="connsiteY40" fmla="*/ 728088 h 1781089"/>
              <a:gd name="connsiteX41" fmla="*/ 885293 w 1604824"/>
              <a:gd name="connsiteY41" fmla="*/ 879950 h 1781089"/>
              <a:gd name="connsiteX42" fmla="*/ 887717 w 1604824"/>
              <a:gd name="connsiteY42" fmla="*/ 900144 h 1781089"/>
              <a:gd name="connsiteX43" fmla="*/ 867522 w 1604824"/>
              <a:gd name="connsiteY43" fmla="*/ 896913 h 1781089"/>
              <a:gd name="connsiteX44" fmla="*/ 793207 w 1604824"/>
              <a:gd name="connsiteY44" fmla="*/ 846024 h 1781089"/>
              <a:gd name="connsiteX45" fmla="*/ 772204 w 1604824"/>
              <a:gd name="connsiteY45" fmla="*/ 794326 h 1781089"/>
              <a:gd name="connsiteX46" fmla="*/ 745548 w 1604824"/>
              <a:gd name="connsiteY46" fmla="*/ 740205 h 1781089"/>
              <a:gd name="connsiteX47" fmla="*/ 724546 w 1604824"/>
              <a:gd name="connsiteY47" fmla="*/ 741013 h 1781089"/>
              <a:gd name="connsiteX48" fmla="*/ 733431 w 1604824"/>
              <a:gd name="connsiteY48" fmla="*/ 757976 h 1781089"/>
              <a:gd name="connsiteX49" fmla="*/ 741509 w 1604824"/>
              <a:gd name="connsiteY49" fmla="*/ 793518 h 1781089"/>
              <a:gd name="connsiteX50" fmla="*/ 704352 w 1604824"/>
              <a:gd name="connsiteY50" fmla="*/ 793518 h 1781089"/>
              <a:gd name="connsiteX51" fmla="*/ 676080 w 1604824"/>
              <a:gd name="connsiteY51" fmla="*/ 766861 h 1781089"/>
              <a:gd name="connsiteX52" fmla="*/ 663155 w 1604824"/>
              <a:gd name="connsiteY52" fmla="*/ 764438 h 1781089"/>
              <a:gd name="connsiteX53" fmla="*/ 660732 w 1604824"/>
              <a:gd name="connsiteY53" fmla="*/ 779786 h 1781089"/>
              <a:gd name="connsiteX54" fmla="*/ 675272 w 1604824"/>
              <a:gd name="connsiteY54" fmla="*/ 804019 h 1781089"/>
              <a:gd name="connsiteX55" fmla="*/ 680119 w 1604824"/>
              <a:gd name="connsiteY55" fmla="*/ 829060 h 1781089"/>
              <a:gd name="connsiteX56" fmla="*/ 654270 w 1604824"/>
              <a:gd name="connsiteY56" fmla="*/ 828252 h 1781089"/>
              <a:gd name="connsiteX57" fmla="*/ 625998 w 1604824"/>
              <a:gd name="connsiteY57" fmla="*/ 816136 h 1781089"/>
              <a:gd name="connsiteX58" fmla="*/ 606611 w 1604824"/>
              <a:gd name="connsiteY58" fmla="*/ 818559 h 1781089"/>
              <a:gd name="connsiteX59" fmla="*/ 617112 w 1604824"/>
              <a:gd name="connsiteY59" fmla="*/ 835522 h 1781089"/>
              <a:gd name="connsiteX60" fmla="*/ 653462 w 1604824"/>
              <a:gd name="connsiteY60" fmla="*/ 864602 h 1781089"/>
              <a:gd name="connsiteX61" fmla="*/ 615497 w 1604824"/>
              <a:gd name="connsiteY61" fmla="*/ 861371 h 1781089"/>
              <a:gd name="connsiteX62" fmla="*/ 596110 w 1604824"/>
              <a:gd name="connsiteY62" fmla="*/ 866218 h 1781089"/>
              <a:gd name="connsiteX63" fmla="*/ 612265 w 1604824"/>
              <a:gd name="connsiteY63" fmla="*/ 882373 h 1781089"/>
              <a:gd name="connsiteX64" fmla="*/ 650231 w 1604824"/>
              <a:gd name="connsiteY64" fmla="*/ 896913 h 1781089"/>
              <a:gd name="connsiteX65" fmla="*/ 608226 w 1604824"/>
              <a:gd name="connsiteY65" fmla="*/ 905799 h 1781089"/>
              <a:gd name="connsiteX66" fmla="*/ 706775 w 1604824"/>
              <a:gd name="connsiteY66" fmla="*/ 918723 h 1781089"/>
              <a:gd name="connsiteX67" fmla="*/ 947491 w 1604824"/>
              <a:gd name="connsiteY67" fmla="*/ 1073008 h 1781089"/>
              <a:gd name="connsiteX68" fmla="*/ 955569 w 1604824"/>
              <a:gd name="connsiteY68" fmla="*/ 1098857 h 1781089"/>
              <a:gd name="connsiteX69" fmla="*/ 915989 w 1604824"/>
              <a:gd name="connsiteY69" fmla="*/ 1231331 h 1781089"/>
              <a:gd name="connsiteX70" fmla="*/ 911142 w 1604824"/>
              <a:gd name="connsiteY70" fmla="*/ 1240217 h 1781089"/>
              <a:gd name="connsiteX71" fmla="*/ 861868 w 1604824"/>
              <a:gd name="connsiteY71" fmla="*/ 1160247 h 1781089"/>
              <a:gd name="connsiteX72" fmla="*/ 827133 w 1604824"/>
              <a:gd name="connsiteY72" fmla="*/ 1083509 h 1781089"/>
              <a:gd name="connsiteX73" fmla="*/ 636499 w 1604824"/>
              <a:gd name="connsiteY73" fmla="*/ 937302 h 1781089"/>
              <a:gd name="connsiteX74" fmla="*/ 455557 w 1604824"/>
              <a:gd name="connsiteY74" fmla="*/ 922762 h 1781089"/>
              <a:gd name="connsiteX75" fmla="*/ 305311 w 1604824"/>
              <a:gd name="connsiteY75" fmla="*/ 837138 h 1781089"/>
              <a:gd name="connsiteX76" fmla="*/ 15411 w 1604824"/>
              <a:gd name="connsiteY76" fmla="*/ 276227 h 1781089"/>
              <a:gd name="connsiteX77" fmla="*/ 0 w 1604824"/>
              <a:gd name="connsiteY77" fmla="*/ 296259 h 1781089"/>
              <a:gd name="connsiteX78" fmla="*/ 253614 w 1604824"/>
              <a:gd name="connsiteY78" fmla="*/ 837138 h 1781089"/>
              <a:gd name="connsiteX79" fmla="*/ 429709 w 1604824"/>
              <a:gd name="connsiteY79" fmla="*/ 967997 h 1781089"/>
              <a:gd name="connsiteX80" fmla="*/ 642961 w 1604824"/>
              <a:gd name="connsiteY80" fmla="*/ 986576 h 1781089"/>
              <a:gd name="connsiteX81" fmla="*/ 787552 w 1604824"/>
              <a:gd name="connsiteY81" fmla="*/ 1112589 h 1781089"/>
              <a:gd name="connsiteX82" fmla="*/ 882870 w 1604824"/>
              <a:gd name="connsiteY82" fmla="*/ 1289491 h 1781089"/>
              <a:gd name="connsiteX83" fmla="*/ 890140 w 1604824"/>
              <a:gd name="connsiteY83" fmla="*/ 1306455 h 1781089"/>
              <a:gd name="connsiteX84" fmla="*/ 852174 w 1604824"/>
              <a:gd name="connsiteY84" fmla="*/ 1344420 h 1781089"/>
              <a:gd name="connsiteX85" fmla="*/ 821479 w 1604824"/>
              <a:gd name="connsiteY85" fmla="*/ 1312917 h 1781089"/>
              <a:gd name="connsiteX86" fmla="*/ 810978 w 1604824"/>
              <a:gd name="connsiteY86" fmla="*/ 1274951 h 1781089"/>
              <a:gd name="connsiteX87" fmla="*/ 788360 w 1604824"/>
              <a:gd name="connsiteY87" fmla="*/ 1179634 h 1781089"/>
              <a:gd name="connsiteX88" fmla="*/ 725354 w 1604824"/>
              <a:gd name="connsiteY88" fmla="*/ 1119051 h 1781089"/>
              <a:gd name="connsiteX89" fmla="*/ 580762 w 1604824"/>
              <a:gd name="connsiteY89" fmla="*/ 1138437 h 1781089"/>
              <a:gd name="connsiteX90" fmla="*/ 505639 w 1604824"/>
              <a:gd name="connsiteY90" fmla="*/ 1099664 h 1781089"/>
              <a:gd name="connsiteX91" fmla="*/ 494331 w 1604824"/>
              <a:gd name="connsiteY91" fmla="*/ 1056045 h 1781089"/>
              <a:gd name="connsiteX92" fmla="*/ 475752 w 1604824"/>
              <a:gd name="connsiteY92" fmla="*/ 1031812 h 1781089"/>
              <a:gd name="connsiteX93" fmla="*/ 464443 w 1604824"/>
              <a:gd name="connsiteY93" fmla="*/ 1058468 h 1781089"/>
              <a:gd name="connsiteX94" fmla="*/ 470097 w 1604824"/>
              <a:gd name="connsiteY94" fmla="*/ 1194982 h 1781089"/>
              <a:gd name="connsiteX95" fmla="*/ 525026 w 1604824"/>
              <a:gd name="connsiteY95" fmla="*/ 1230524 h 1781089"/>
              <a:gd name="connsiteX96" fmla="*/ 525026 w 1604824"/>
              <a:gd name="connsiteY96" fmla="*/ 1230524 h 1781089"/>
              <a:gd name="connsiteX97" fmla="*/ 525026 w 1604824"/>
              <a:gd name="connsiteY97" fmla="*/ 1230524 h 1781089"/>
              <a:gd name="connsiteX98" fmla="*/ 676887 w 1604824"/>
              <a:gd name="connsiteY98" fmla="*/ 1209522 h 1781089"/>
              <a:gd name="connsiteX99" fmla="*/ 698697 w 1604824"/>
              <a:gd name="connsiteY99" fmla="*/ 1229716 h 1781089"/>
              <a:gd name="connsiteX100" fmla="*/ 701120 w 1604824"/>
              <a:gd name="connsiteY100" fmla="*/ 1343612 h 1781089"/>
              <a:gd name="connsiteX101" fmla="*/ 697082 w 1604824"/>
              <a:gd name="connsiteY101" fmla="*/ 1358152 h 1781089"/>
              <a:gd name="connsiteX102" fmla="*/ 683349 w 1604824"/>
              <a:gd name="connsiteY102" fmla="*/ 1350882 h 1781089"/>
              <a:gd name="connsiteX103" fmla="*/ 627613 w 1604824"/>
              <a:gd name="connsiteY103" fmla="*/ 1304839 h 1781089"/>
              <a:gd name="connsiteX104" fmla="*/ 542797 w 1604824"/>
              <a:gd name="connsiteY104" fmla="*/ 1314532 h 1781089"/>
              <a:gd name="connsiteX105" fmla="*/ 449095 w 1604824"/>
              <a:gd name="connsiteY105" fmla="*/ 1410657 h 1781089"/>
              <a:gd name="connsiteX106" fmla="*/ 382050 w 1604824"/>
              <a:gd name="connsiteY106" fmla="*/ 1421966 h 1781089"/>
              <a:gd name="connsiteX107" fmla="*/ 337622 w 1604824"/>
              <a:gd name="connsiteY107" fmla="*/ 1384001 h 1781089"/>
              <a:gd name="connsiteX108" fmla="*/ 310158 w 1604824"/>
              <a:gd name="connsiteY108" fmla="*/ 1377539 h 1781089"/>
              <a:gd name="connsiteX109" fmla="*/ 309350 w 1604824"/>
              <a:gd name="connsiteY109" fmla="*/ 1408234 h 1781089"/>
              <a:gd name="connsiteX110" fmla="*/ 341661 w 1604824"/>
              <a:gd name="connsiteY110" fmla="*/ 1442968 h 1781089"/>
              <a:gd name="connsiteX111" fmla="*/ 413553 w 1604824"/>
              <a:gd name="connsiteY111" fmla="*/ 1528593 h 1781089"/>
              <a:gd name="connsiteX112" fmla="*/ 465250 w 1604824"/>
              <a:gd name="connsiteY112" fmla="*/ 1524554 h 1781089"/>
              <a:gd name="connsiteX113" fmla="*/ 533104 w 1604824"/>
              <a:gd name="connsiteY113" fmla="*/ 1458316 h 1781089"/>
              <a:gd name="connsiteX114" fmla="*/ 567838 w 1604824"/>
              <a:gd name="connsiteY114" fmla="*/ 1426005 h 1781089"/>
              <a:gd name="connsiteX115" fmla="*/ 616304 w 1604824"/>
              <a:gd name="connsiteY115" fmla="*/ 1428428 h 1781089"/>
              <a:gd name="connsiteX116" fmla="*/ 700313 w 1604824"/>
              <a:gd name="connsiteY116" fmla="*/ 1527784 h 1781089"/>
              <a:gd name="connsiteX117" fmla="*/ 739086 w 1604824"/>
              <a:gd name="connsiteY117" fmla="*/ 1594022 h 1781089"/>
              <a:gd name="connsiteX118" fmla="*/ 764935 w 1604824"/>
              <a:gd name="connsiteY118" fmla="*/ 1685300 h 1781089"/>
              <a:gd name="connsiteX119" fmla="*/ 972533 w 1604824"/>
              <a:gd name="connsiteY119" fmla="*/ 1762039 h 1781089"/>
              <a:gd name="connsiteX120" fmla="*/ 1281102 w 1604824"/>
              <a:gd name="connsiteY120" fmla="*/ 1509206 h 1781089"/>
              <a:gd name="connsiteX121" fmla="*/ 1474160 w 1604824"/>
              <a:gd name="connsiteY121" fmla="*/ 1203059 h 1781089"/>
              <a:gd name="connsiteX122" fmla="*/ 1508087 w 1604824"/>
              <a:gd name="connsiteY122" fmla="*/ 1148131 h 1781089"/>
              <a:gd name="connsiteX123" fmla="*/ 1547667 w 1604824"/>
              <a:gd name="connsiteY123" fmla="*/ 899336 h 1781089"/>
              <a:gd name="connsiteX124" fmla="*/ 1547667 w 1604824"/>
              <a:gd name="connsiteY124" fmla="*/ 899336 h 1781089"/>
              <a:gd name="connsiteX125" fmla="*/ 1547667 w 1604824"/>
              <a:gd name="connsiteY125" fmla="*/ 899336 h 1781089"/>
              <a:gd name="connsiteX126" fmla="*/ 1538782 w 1604824"/>
              <a:gd name="connsiteY126" fmla="*/ 869449 h 1781089"/>
              <a:gd name="connsiteX127" fmla="*/ 1565439 w 1604824"/>
              <a:gd name="connsiteY127" fmla="*/ 556840 h 1781089"/>
              <a:gd name="connsiteX128" fmla="*/ 1598558 w 1604824"/>
              <a:gd name="connsiteY128" fmla="*/ 480102 h 1781089"/>
              <a:gd name="connsiteX129" fmla="*/ 1573516 w 1604824"/>
              <a:gd name="connsiteY129" fmla="*/ 197381 h 1781089"/>
              <a:gd name="connsiteX0" fmla="*/ 1573516 w 1604824"/>
              <a:gd name="connsiteY0" fmla="*/ 197381 h 1781089"/>
              <a:gd name="connsiteX1" fmla="*/ 1365111 w 1604824"/>
              <a:gd name="connsiteY1" fmla="*/ 9170 h 1781089"/>
              <a:gd name="connsiteX2" fmla="*/ 918412 w 1604824"/>
              <a:gd name="connsiteY2" fmla="*/ 140837 h 1781089"/>
              <a:gd name="connsiteX3" fmla="*/ 837634 w 1604824"/>
              <a:gd name="connsiteY3" fmla="*/ 336318 h 1781089"/>
              <a:gd name="connsiteX4" fmla="*/ 917604 w 1604824"/>
              <a:gd name="connsiteY4" fmla="*/ 553609 h 1781089"/>
              <a:gd name="connsiteX5" fmla="*/ 955569 w 1604824"/>
              <a:gd name="connsiteY5" fmla="*/ 647311 h 1781089"/>
              <a:gd name="connsiteX6" fmla="*/ 972533 w 1604824"/>
              <a:gd name="connsiteY6" fmla="*/ 685276 h 1781089"/>
              <a:gd name="connsiteX7" fmla="*/ 1017768 w 1604824"/>
              <a:gd name="connsiteY7" fmla="*/ 732935 h 1781089"/>
              <a:gd name="connsiteX8" fmla="*/ 1203556 w 1604824"/>
              <a:gd name="connsiteY8" fmla="*/ 783825 h 1781089"/>
              <a:gd name="connsiteX9" fmla="*/ 1239906 w 1604824"/>
              <a:gd name="connsiteY9" fmla="*/ 762015 h 1781089"/>
              <a:gd name="connsiteX10" fmla="*/ 1277871 w 1604824"/>
              <a:gd name="connsiteY10" fmla="*/ 772516 h 1781089"/>
              <a:gd name="connsiteX11" fmla="*/ 1224558 w 1604824"/>
              <a:gd name="connsiteY11" fmla="*/ 852486 h 1781089"/>
              <a:gd name="connsiteX12" fmla="*/ 1104200 w 1604824"/>
              <a:gd name="connsiteY12" fmla="*/ 896105 h 1781089"/>
              <a:gd name="connsiteX13" fmla="*/ 1011306 w 1604824"/>
              <a:gd name="connsiteY13" fmla="*/ 883181 h 1781089"/>
              <a:gd name="connsiteX14" fmla="*/ 888524 w 1604824"/>
              <a:gd name="connsiteY14" fmla="*/ 684469 h 1781089"/>
              <a:gd name="connsiteX15" fmla="*/ 894986 w 1604824"/>
              <a:gd name="connsiteY15" fmla="*/ 621462 h 1781089"/>
              <a:gd name="connsiteX16" fmla="*/ 897409 w 1604824"/>
              <a:gd name="connsiteY16" fmla="*/ 570572 h 1781089"/>
              <a:gd name="connsiteX17" fmla="*/ 878831 w 1604824"/>
              <a:gd name="connsiteY17" fmla="*/ 557648 h 1781089"/>
              <a:gd name="connsiteX18" fmla="*/ 878831 w 1604824"/>
              <a:gd name="connsiteY18" fmla="*/ 577843 h 1781089"/>
              <a:gd name="connsiteX19" fmla="*/ 872369 w 1604824"/>
              <a:gd name="connsiteY19" fmla="*/ 602883 h 1781089"/>
              <a:gd name="connsiteX20" fmla="*/ 844097 w 1604824"/>
              <a:gd name="connsiteY20" fmla="*/ 599653 h 1781089"/>
              <a:gd name="connsiteX21" fmla="*/ 829557 w 1604824"/>
              <a:gd name="connsiteY21" fmla="*/ 582689 h 1781089"/>
              <a:gd name="connsiteX22" fmla="*/ 806131 w 1604824"/>
              <a:gd name="connsiteY22" fmla="*/ 546339 h 1781089"/>
              <a:gd name="connsiteX23" fmla="*/ 802900 w 1604824"/>
              <a:gd name="connsiteY23" fmla="*/ 590767 h 1781089"/>
              <a:gd name="connsiteX24" fmla="*/ 794823 w 1604824"/>
              <a:gd name="connsiteY24" fmla="*/ 610154 h 1781089"/>
              <a:gd name="connsiteX25" fmla="*/ 776243 w 1604824"/>
              <a:gd name="connsiteY25" fmla="*/ 600460 h 1781089"/>
              <a:gd name="connsiteX26" fmla="*/ 746356 w 1604824"/>
              <a:gd name="connsiteY26" fmla="*/ 566534 h 1781089"/>
              <a:gd name="connsiteX27" fmla="*/ 731816 w 1604824"/>
              <a:gd name="connsiteY27" fmla="*/ 562495 h 1781089"/>
              <a:gd name="connsiteX28" fmla="*/ 732624 w 1604824"/>
              <a:gd name="connsiteY28" fmla="*/ 577035 h 1781089"/>
              <a:gd name="connsiteX29" fmla="*/ 760896 w 1604824"/>
              <a:gd name="connsiteY29" fmla="*/ 618231 h 1781089"/>
              <a:gd name="connsiteX30" fmla="*/ 764127 w 1604824"/>
              <a:gd name="connsiteY30" fmla="*/ 630348 h 1781089"/>
              <a:gd name="connsiteX31" fmla="*/ 749587 w 1604824"/>
              <a:gd name="connsiteY31" fmla="*/ 629540 h 1781089"/>
              <a:gd name="connsiteX32" fmla="*/ 714853 w 1604824"/>
              <a:gd name="connsiteY32" fmla="*/ 601268 h 1781089"/>
              <a:gd name="connsiteX33" fmla="*/ 697082 w 1604824"/>
              <a:gd name="connsiteY33" fmla="*/ 600460 h 1781089"/>
              <a:gd name="connsiteX34" fmla="*/ 701120 w 1604824"/>
              <a:gd name="connsiteY34" fmla="*/ 617423 h 1781089"/>
              <a:gd name="connsiteX35" fmla="*/ 730201 w 1604824"/>
              <a:gd name="connsiteY35" fmla="*/ 651350 h 1781089"/>
              <a:gd name="connsiteX36" fmla="*/ 705967 w 1604824"/>
              <a:gd name="connsiteY36" fmla="*/ 637618 h 1781089"/>
              <a:gd name="connsiteX37" fmla="*/ 691427 w 1604824"/>
              <a:gd name="connsiteY37" fmla="*/ 636002 h 1781089"/>
              <a:gd name="connsiteX38" fmla="*/ 693043 w 1604824"/>
              <a:gd name="connsiteY38" fmla="*/ 650542 h 1781089"/>
              <a:gd name="connsiteX39" fmla="*/ 715660 w 1604824"/>
              <a:gd name="connsiteY39" fmla="*/ 670737 h 1781089"/>
              <a:gd name="connsiteX40" fmla="*/ 794014 w 1604824"/>
              <a:gd name="connsiteY40" fmla="*/ 728088 h 1781089"/>
              <a:gd name="connsiteX41" fmla="*/ 885293 w 1604824"/>
              <a:gd name="connsiteY41" fmla="*/ 879950 h 1781089"/>
              <a:gd name="connsiteX42" fmla="*/ 887717 w 1604824"/>
              <a:gd name="connsiteY42" fmla="*/ 900144 h 1781089"/>
              <a:gd name="connsiteX43" fmla="*/ 867522 w 1604824"/>
              <a:gd name="connsiteY43" fmla="*/ 896913 h 1781089"/>
              <a:gd name="connsiteX44" fmla="*/ 793207 w 1604824"/>
              <a:gd name="connsiteY44" fmla="*/ 846024 h 1781089"/>
              <a:gd name="connsiteX45" fmla="*/ 772204 w 1604824"/>
              <a:gd name="connsiteY45" fmla="*/ 794326 h 1781089"/>
              <a:gd name="connsiteX46" fmla="*/ 745548 w 1604824"/>
              <a:gd name="connsiteY46" fmla="*/ 740205 h 1781089"/>
              <a:gd name="connsiteX47" fmla="*/ 724546 w 1604824"/>
              <a:gd name="connsiteY47" fmla="*/ 741013 h 1781089"/>
              <a:gd name="connsiteX48" fmla="*/ 733431 w 1604824"/>
              <a:gd name="connsiteY48" fmla="*/ 757976 h 1781089"/>
              <a:gd name="connsiteX49" fmla="*/ 741509 w 1604824"/>
              <a:gd name="connsiteY49" fmla="*/ 793518 h 1781089"/>
              <a:gd name="connsiteX50" fmla="*/ 704352 w 1604824"/>
              <a:gd name="connsiteY50" fmla="*/ 793518 h 1781089"/>
              <a:gd name="connsiteX51" fmla="*/ 676080 w 1604824"/>
              <a:gd name="connsiteY51" fmla="*/ 766861 h 1781089"/>
              <a:gd name="connsiteX52" fmla="*/ 663155 w 1604824"/>
              <a:gd name="connsiteY52" fmla="*/ 764438 h 1781089"/>
              <a:gd name="connsiteX53" fmla="*/ 660732 w 1604824"/>
              <a:gd name="connsiteY53" fmla="*/ 779786 h 1781089"/>
              <a:gd name="connsiteX54" fmla="*/ 675272 w 1604824"/>
              <a:gd name="connsiteY54" fmla="*/ 804019 h 1781089"/>
              <a:gd name="connsiteX55" fmla="*/ 680119 w 1604824"/>
              <a:gd name="connsiteY55" fmla="*/ 829060 h 1781089"/>
              <a:gd name="connsiteX56" fmla="*/ 654270 w 1604824"/>
              <a:gd name="connsiteY56" fmla="*/ 828252 h 1781089"/>
              <a:gd name="connsiteX57" fmla="*/ 625998 w 1604824"/>
              <a:gd name="connsiteY57" fmla="*/ 816136 h 1781089"/>
              <a:gd name="connsiteX58" fmla="*/ 606611 w 1604824"/>
              <a:gd name="connsiteY58" fmla="*/ 818559 h 1781089"/>
              <a:gd name="connsiteX59" fmla="*/ 617112 w 1604824"/>
              <a:gd name="connsiteY59" fmla="*/ 835522 h 1781089"/>
              <a:gd name="connsiteX60" fmla="*/ 653462 w 1604824"/>
              <a:gd name="connsiteY60" fmla="*/ 864602 h 1781089"/>
              <a:gd name="connsiteX61" fmla="*/ 615497 w 1604824"/>
              <a:gd name="connsiteY61" fmla="*/ 861371 h 1781089"/>
              <a:gd name="connsiteX62" fmla="*/ 596110 w 1604824"/>
              <a:gd name="connsiteY62" fmla="*/ 866218 h 1781089"/>
              <a:gd name="connsiteX63" fmla="*/ 612265 w 1604824"/>
              <a:gd name="connsiteY63" fmla="*/ 882373 h 1781089"/>
              <a:gd name="connsiteX64" fmla="*/ 650231 w 1604824"/>
              <a:gd name="connsiteY64" fmla="*/ 896913 h 1781089"/>
              <a:gd name="connsiteX65" fmla="*/ 608226 w 1604824"/>
              <a:gd name="connsiteY65" fmla="*/ 905799 h 1781089"/>
              <a:gd name="connsiteX66" fmla="*/ 706775 w 1604824"/>
              <a:gd name="connsiteY66" fmla="*/ 918723 h 1781089"/>
              <a:gd name="connsiteX67" fmla="*/ 947491 w 1604824"/>
              <a:gd name="connsiteY67" fmla="*/ 1073008 h 1781089"/>
              <a:gd name="connsiteX68" fmla="*/ 955569 w 1604824"/>
              <a:gd name="connsiteY68" fmla="*/ 1098857 h 1781089"/>
              <a:gd name="connsiteX69" fmla="*/ 915989 w 1604824"/>
              <a:gd name="connsiteY69" fmla="*/ 1231331 h 1781089"/>
              <a:gd name="connsiteX70" fmla="*/ 911142 w 1604824"/>
              <a:gd name="connsiteY70" fmla="*/ 1240217 h 1781089"/>
              <a:gd name="connsiteX71" fmla="*/ 861868 w 1604824"/>
              <a:gd name="connsiteY71" fmla="*/ 1160247 h 1781089"/>
              <a:gd name="connsiteX72" fmla="*/ 827133 w 1604824"/>
              <a:gd name="connsiteY72" fmla="*/ 1083509 h 1781089"/>
              <a:gd name="connsiteX73" fmla="*/ 636499 w 1604824"/>
              <a:gd name="connsiteY73" fmla="*/ 937302 h 1781089"/>
              <a:gd name="connsiteX74" fmla="*/ 455557 w 1604824"/>
              <a:gd name="connsiteY74" fmla="*/ 922762 h 1781089"/>
              <a:gd name="connsiteX75" fmla="*/ 305311 w 1604824"/>
              <a:gd name="connsiteY75" fmla="*/ 837138 h 1781089"/>
              <a:gd name="connsiteX76" fmla="*/ 127212 w 1604824"/>
              <a:gd name="connsiteY76" fmla="*/ 276729 h 1781089"/>
              <a:gd name="connsiteX77" fmla="*/ 0 w 1604824"/>
              <a:gd name="connsiteY77" fmla="*/ 296259 h 1781089"/>
              <a:gd name="connsiteX78" fmla="*/ 253614 w 1604824"/>
              <a:gd name="connsiteY78" fmla="*/ 837138 h 1781089"/>
              <a:gd name="connsiteX79" fmla="*/ 429709 w 1604824"/>
              <a:gd name="connsiteY79" fmla="*/ 967997 h 1781089"/>
              <a:gd name="connsiteX80" fmla="*/ 642961 w 1604824"/>
              <a:gd name="connsiteY80" fmla="*/ 986576 h 1781089"/>
              <a:gd name="connsiteX81" fmla="*/ 787552 w 1604824"/>
              <a:gd name="connsiteY81" fmla="*/ 1112589 h 1781089"/>
              <a:gd name="connsiteX82" fmla="*/ 882870 w 1604824"/>
              <a:gd name="connsiteY82" fmla="*/ 1289491 h 1781089"/>
              <a:gd name="connsiteX83" fmla="*/ 890140 w 1604824"/>
              <a:gd name="connsiteY83" fmla="*/ 1306455 h 1781089"/>
              <a:gd name="connsiteX84" fmla="*/ 852174 w 1604824"/>
              <a:gd name="connsiteY84" fmla="*/ 1344420 h 1781089"/>
              <a:gd name="connsiteX85" fmla="*/ 821479 w 1604824"/>
              <a:gd name="connsiteY85" fmla="*/ 1312917 h 1781089"/>
              <a:gd name="connsiteX86" fmla="*/ 810978 w 1604824"/>
              <a:gd name="connsiteY86" fmla="*/ 1274951 h 1781089"/>
              <a:gd name="connsiteX87" fmla="*/ 788360 w 1604824"/>
              <a:gd name="connsiteY87" fmla="*/ 1179634 h 1781089"/>
              <a:gd name="connsiteX88" fmla="*/ 725354 w 1604824"/>
              <a:gd name="connsiteY88" fmla="*/ 1119051 h 1781089"/>
              <a:gd name="connsiteX89" fmla="*/ 580762 w 1604824"/>
              <a:gd name="connsiteY89" fmla="*/ 1138437 h 1781089"/>
              <a:gd name="connsiteX90" fmla="*/ 505639 w 1604824"/>
              <a:gd name="connsiteY90" fmla="*/ 1099664 h 1781089"/>
              <a:gd name="connsiteX91" fmla="*/ 494331 w 1604824"/>
              <a:gd name="connsiteY91" fmla="*/ 1056045 h 1781089"/>
              <a:gd name="connsiteX92" fmla="*/ 475752 w 1604824"/>
              <a:gd name="connsiteY92" fmla="*/ 1031812 h 1781089"/>
              <a:gd name="connsiteX93" fmla="*/ 464443 w 1604824"/>
              <a:gd name="connsiteY93" fmla="*/ 1058468 h 1781089"/>
              <a:gd name="connsiteX94" fmla="*/ 470097 w 1604824"/>
              <a:gd name="connsiteY94" fmla="*/ 1194982 h 1781089"/>
              <a:gd name="connsiteX95" fmla="*/ 525026 w 1604824"/>
              <a:gd name="connsiteY95" fmla="*/ 1230524 h 1781089"/>
              <a:gd name="connsiteX96" fmla="*/ 525026 w 1604824"/>
              <a:gd name="connsiteY96" fmla="*/ 1230524 h 1781089"/>
              <a:gd name="connsiteX97" fmla="*/ 525026 w 1604824"/>
              <a:gd name="connsiteY97" fmla="*/ 1230524 h 1781089"/>
              <a:gd name="connsiteX98" fmla="*/ 676887 w 1604824"/>
              <a:gd name="connsiteY98" fmla="*/ 1209522 h 1781089"/>
              <a:gd name="connsiteX99" fmla="*/ 698697 w 1604824"/>
              <a:gd name="connsiteY99" fmla="*/ 1229716 h 1781089"/>
              <a:gd name="connsiteX100" fmla="*/ 701120 w 1604824"/>
              <a:gd name="connsiteY100" fmla="*/ 1343612 h 1781089"/>
              <a:gd name="connsiteX101" fmla="*/ 697082 w 1604824"/>
              <a:gd name="connsiteY101" fmla="*/ 1358152 h 1781089"/>
              <a:gd name="connsiteX102" fmla="*/ 683349 w 1604824"/>
              <a:gd name="connsiteY102" fmla="*/ 1350882 h 1781089"/>
              <a:gd name="connsiteX103" fmla="*/ 627613 w 1604824"/>
              <a:gd name="connsiteY103" fmla="*/ 1304839 h 1781089"/>
              <a:gd name="connsiteX104" fmla="*/ 542797 w 1604824"/>
              <a:gd name="connsiteY104" fmla="*/ 1314532 h 1781089"/>
              <a:gd name="connsiteX105" fmla="*/ 449095 w 1604824"/>
              <a:gd name="connsiteY105" fmla="*/ 1410657 h 1781089"/>
              <a:gd name="connsiteX106" fmla="*/ 382050 w 1604824"/>
              <a:gd name="connsiteY106" fmla="*/ 1421966 h 1781089"/>
              <a:gd name="connsiteX107" fmla="*/ 337622 w 1604824"/>
              <a:gd name="connsiteY107" fmla="*/ 1384001 h 1781089"/>
              <a:gd name="connsiteX108" fmla="*/ 310158 w 1604824"/>
              <a:gd name="connsiteY108" fmla="*/ 1377539 h 1781089"/>
              <a:gd name="connsiteX109" fmla="*/ 309350 w 1604824"/>
              <a:gd name="connsiteY109" fmla="*/ 1408234 h 1781089"/>
              <a:gd name="connsiteX110" fmla="*/ 341661 w 1604824"/>
              <a:gd name="connsiteY110" fmla="*/ 1442968 h 1781089"/>
              <a:gd name="connsiteX111" fmla="*/ 413553 w 1604824"/>
              <a:gd name="connsiteY111" fmla="*/ 1528593 h 1781089"/>
              <a:gd name="connsiteX112" fmla="*/ 465250 w 1604824"/>
              <a:gd name="connsiteY112" fmla="*/ 1524554 h 1781089"/>
              <a:gd name="connsiteX113" fmla="*/ 533104 w 1604824"/>
              <a:gd name="connsiteY113" fmla="*/ 1458316 h 1781089"/>
              <a:gd name="connsiteX114" fmla="*/ 567838 w 1604824"/>
              <a:gd name="connsiteY114" fmla="*/ 1426005 h 1781089"/>
              <a:gd name="connsiteX115" fmla="*/ 616304 w 1604824"/>
              <a:gd name="connsiteY115" fmla="*/ 1428428 h 1781089"/>
              <a:gd name="connsiteX116" fmla="*/ 700313 w 1604824"/>
              <a:gd name="connsiteY116" fmla="*/ 1527784 h 1781089"/>
              <a:gd name="connsiteX117" fmla="*/ 739086 w 1604824"/>
              <a:gd name="connsiteY117" fmla="*/ 1594022 h 1781089"/>
              <a:gd name="connsiteX118" fmla="*/ 764935 w 1604824"/>
              <a:gd name="connsiteY118" fmla="*/ 1685300 h 1781089"/>
              <a:gd name="connsiteX119" fmla="*/ 972533 w 1604824"/>
              <a:gd name="connsiteY119" fmla="*/ 1762039 h 1781089"/>
              <a:gd name="connsiteX120" fmla="*/ 1281102 w 1604824"/>
              <a:gd name="connsiteY120" fmla="*/ 1509206 h 1781089"/>
              <a:gd name="connsiteX121" fmla="*/ 1474160 w 1604824"/>
              <a:gd name="connsiteY121" fmla="*/ 1203059 h 1781089"/>
              <a:gd name="connsiteX122" fmla="*/ 1508087 w 1604824"/>
              <a:gd name="connsiteY122" fmla="*/ 1148131 h 1781089"/>
              <a:gd name="connsiteX123" fmla="*/ 1547667 w 1604824"/>
              <a:gd name="connsiteY123" fmla="*/ 899336 h 1781089"/>
              <a:gd name="connsiteX124" fmla="*/ 1547667 w 1604824"/>
              <a:gd name="connsiteY124" fmla="*/ 899336 h 1781089"/>
              <a:gd name="connsiteX125" fmla="*/ 1547667 w 1604824"/>
              <a:gd name="connsiteY125" fmla="*/ 899336 h 1781089"/>
              <a:gd name="connsiteX126" fmla="*/ 1538782 w 1604824"/>
              <a:gd name="connsiteY126" fmla="*/ 869449 h 1781089"/>
              <a:gd name="connsiteX127" fmla="*/ 1565439 w 1604824"/>
              <a:gd name="connsiteY127" fmla="*/ 556840 h 1781089"/>
              <a:gd name="connsiteX128" fmla="*/ 1598558 w 1604824"/>
              <a:gd name="connsiteY128" fmla="*/ 480102 h 1781089"/>
              <a:gd name="connsiteX129" fmla="*/ 1573516 w 1604824"/>
              <a:gd name="connsiteY129" fmla="*/ 197381 h 1781089"/>
              <a:gd name="connsiteX0" fmla="*/ 1573516 w 1604824"/>
              <a:gd name="connsiteY0" fmla="*/ 197381 h 1781089"/>
              <a:gd name="connsiteX1" fmla="*/ 1365111 w 1604824"/>
              <a:gd name="connsiteY1" fmla="*/ 9170 h 1781089"/>
              <a:gd name="connsiteX2" fmla="*/ 918412 w 1604824"/>
              <a:gd name="connsiteY2" fmla="*/ 140837 h 1781089"/>
              <a:gd name="connsiteX3" fmla="*/ 837634 w 1604824"/>
              <a:gd name="connsiteY3" fmla="*/ 336318 h 1781089"/>
              <a:gd name="connsiteX4" fmla="*/ 917604 w 1604824"/>
              <a:gd name="connsiteY4" fmla="*/ 553609 h 1781089"/>
              <a:gd name="connsiteX5" fmla="*/ 955569 w 1604824"/>
              <a:gd name="connsiteY5" fmla="*/ 647311 h 1781089"/>
              <a:gd name="connsiteX6" fmla="*/ 972533 w 1604824"/>
              <a:gd name="connsiteY6" fmla="*/ 685276 h 1781089"/>
              <a:gd name="connsiteX7" fmla="*/ 1017768 w 1604824"/>
              <a:gd name="connsiteY7" fmla="*/ 732935 h 1781089"/>
              <a:gd name="connsiteX8" fmla="*/ 1203556 w 1604824"/>
              <a:gd name="connsiteY8" fmla="*/ 783825 h 1781089"/>
              <a:gd name="connsiteX9" fmla="*/ 1239906 w 1604824"/>
              <a:gd name="connsiteY9" fmla="*/ 762015 h 1781089"/>
              <a:gd name="connsiteX10" fmla="*/ 1277871 w 1604824"/>
              <a:gd name="connsiteY10" fmla="*/ 772516 h 1781089"/>
              <a:gd name="connsiteX11" fmla="*/ 1224558 w 1604824"/>
              <a:gd name="connsiteY11" fmla="*/ 852486 h 1781089"/>
              <a:gd name="connsiteX12" fmla="*/ 1104200 w 1604824"/>
              <a:gd name="connsiteY12" fmla="*/ 896105 h 1781089"/>
              <a:gd name="connsiteX13" fmla="*/ 1011306 w 1604824"/>
              <a:gd name="connsiteY13" fmla="*/ 883181 h 1781089"/>
              <a:gd name="connsiteX14" fmla="*/ 888524 w 1604824"/>
              <a:gd name="connsiteY14" fmla="*/ 684469 h 1781089"/>
              <a:gd name="connsiteX15" fmla="*/ 894986 w 1604824"/>
              <a:gd name="connsiteY15" fmla="*/ 621462 h 1781089"/>
              <a:gd name="connsiteX16" fmla="*/ 897409 w 1604824"/>
              <a:gd name="connsiteY16" fmla="*/ 570572 h 1781089"/>
              <a:gd name="connsiteX17" fmla="*/ 878831 w 1604824"/>
              <a:gd name="connsiteY17" fmla="*/ 557648 h 1781089"/>
              <a:gd name="connsiteX18" fmla="*/ 878831 w 1604824"/>
              <a:gd name="connsiteY18" fmla="*/ 577843 h 1781089"/>
              <a:gd name="connsiteX19" fmla="*/ 872369 w 1604824"/>
              <a:gd name="connsiteY19" fmla="*/ 602883 h 1781089"/>
              <a:gd name="connsiteX20" fmla="*/ 844097 w 1604824"/>
              <a:gd name="connsiteY20" fmla="*/ 599653 h 1781089"/>
              <a:gd name="connsiteX21" fmla="*/ 829557 w 1604824"/>
              <a:gd name="connsiteY21" fmla="*/ 582689 h 1781089"/>
              <a:gd name="connsiteX22" fmla="*/ 806131 w 1604824"/>
              <a:gd name="connsiteY22" fmla="*/ 546339 h 1781089"/>
              <a:gd name="connsiteX23" fmla="*/ 802900 w 1604824"/>
              <a:gd name="connsiteY23" fmla="*/ 590767 h 1781089"/>
              <a:gd name="connsiteX24" fmla="*/ 794823 w 1604824"/>
              <a:gd name="connsiteY24" fmla="*/ 610154 h 1781089"/>
              <a:gd name="connsiteX25" fmla="*/ 776243 w 1604824"/>
              <a:gd name="connsiteY25" fmla="*/ 600460 h 1781089"/>
              <a:gd name="connsiteX26" fmla="*/ 746356 w 1604824"/>
              <a:gd name="connsiteY26" fmla="*/ 566534 h 1781089"/>
              <a:gd name="connsiteX27" fmla="*/ 731816 w 1604824"/>
              <a:gd name="connsiteY27" fmla="*/ 562495 h 1781089"/>
              <a:gd name="connsiteX28" fmla="*/ 732624 w 1604824"/>
              <a:gd name="connsiteY28" fmla="*/ 577035 h 1781089"/>
              <a:gd name="connsiteX29" fmla="*/ 760896 w 1604824"/>
              <a:gd name="connsiteY29" fmla="*/ 618231 h 1781089"/>
              <a:gd name="connsiteX30" fmla="*/ 764127 w 1604824"/>
              <a:gd name="connsiteY30" fmla="*/ 630348 h 1781089"/>
              <a:gd name="connsiteX31" fmla="*/ 749587 w 1604824"/>
              <a:gd name="connsiteY31" fmla="*/ 629540 h 1781089"/>
              <a:gd name="connsiteX32" fmla="*/ 714853 w 1604824"/>
              <a:gd name="connsiteY32" fmla="*/ 601268 h 1781089"/>
              <a:gd name="connsiteX33" fmla="*/ 697082 w 1604824"/>
              <a:gd name="connsiteY33" fmla="*/ 600460 h 1781089"/>
              <a:gd name="connsiteX34" fmla="*/ 701120 w 1604824"/>
              <a:gd name="connsiteY34" fmla="*/ 617423 h 1781089"/>
              <a:gd name="connsiteX35" fmla="*/ 730201 w 1604824"/>
              <a:gd name="connsiteY35" fmla="*/ 651350 h 1781089"/>
              <a:gd name="connsiteX36" fmla="*/ 705967 w 1604824"/>
              <a:gd name="connsiteY36" fmla="*/ 637618 h 1781089"/>
              <a:gd name="connsiteX37" fmla="*/ 691427 w 1604824"/>
              <a:gd name="connsiteY37" fmla="*/ 636002 h 1781089"/>
              <a:gd name="connsiteX38" fmla="*/ 693043 w 1604824"/>
              <a:gd name="connsiteY38" fmla="*/ 650542 h 1781089"/>
              <a:gd name="connsiteX39" fmla="*/ 715660 w 1604824"/>
              <a:gd name="connsiteY39" fmla="*/ 670737 h 1781089"/>
              <a:gd name="connsiteX40" fmla="*/ 794014 w 1604824"/>
              <a:gd name="connsiteY40" fmla="*/ 728088 h 1781089"/>
              <a:gd name="connsiteX41" fmla="*/ 885293 w 1604824"/>
              <a:gd name="connsiteY41" fmla="*/ 879950 h 1781089"/>
              <a:gd name="connsiteX42" fmla="*/ 887717 w 1604824"/>
              <a:gd name="connsiteY42" fmla="*/ 900144 h 1781089"/>
              <a:gd name="connsiteX43" fmla="*/ 867522 w 1604824"/>
              <a:gd name="connsiteY43" fmla="*/ 896913 h 1781089"/>
              <a:gd name="connsiteX44" fmla="*/ 793207 w 1604824"/>
              <a:gd name="connsiteY44" fmla="*/ 846024 h 1781089"/>
              <a:gd name="connsiteX45" fmla="*/ 772204 w 1604824"/>
              <a:gd name="connsiteY45" fmla="*/ 794326 h 1781089"/>
              <a:gd name="connsiteX46" fmla="*/ 745548 w 1604824"/>
              <a:gd name="connsiteY46" fmla="*/ 740205 h 1781089"/>
              <a:gd name="connsiteX47" fmla="*/ 724546 w 1604824"/>
              <a:gd name="connsiteY47" fmla="*/ 741013 h 1781089"/>
              <a:gd name="connsiteX48" fmla="*/ 733431 w 1604824"/>
              <a:gd name="connsiteY48" fmla="*/ 757976 h 1781089"/>
              <a:gd name="connsiteX49" fmla="*/ 741509 w 1604824"/>
              <a:gd name="connsiteY49" fmla="*/ 793518 h 1781089"/>
              <a:gd name="connsiteX50" fmla="*/ 704352 w 1604824"/>
              <a:gd name="connsiteY50" fmla="*/ 793518 h 1781089"/>
              <a:gd name="connsiteX51" fmla="*/ 676080 w 1604824"/>
              <a:gd name="connsiteY51" fmla="*/ 766861 h 1781089"/>
              <a:gd name="connsiteX52" fmla="*/ 663155 w 1604824"/>
              <a:gd name="connsiteY52" fmla="*/ 764438 h 1781089"/>
              <a:gd name="connsiteX53" fmla="*/ 660732 w 1604824"/>
              <a:gd name="connsiteY53" fmla="*/ 779786 h 1781089"/>
              <a:gd name="connsiteX54" fmla="*/ 675272 w 1604824"/>
              <a:gd name="connsiteY54" fmla="*/ 804019 h 1781089"/>
              <a:gd name="connsiteX55" fmla="*/ 680119 w 1604824"/>
              <a:gd name="connsiteY55" fmla="*/ 829060 h 1781089"/>
              <a:gd name="connsiteX56" fmla="*/ 654270 w 1604824"/>
              <a:gd name="connsiteY56" fmla="*/ 828252 h 1781089"/>
              <a:gd name="connsiteX57" fmla="*/ 625998 w 1604824"/>
              <a:gd name="connsiteY57" fmla="*/ 816136 h 1781089"/>
              <a:gd name="connsiteX58" fmla="*/ 606611 w 1604824"/>
              <a:gd name="connsiteY58" fmla="*/ 818559 h 1781089"/>
              <a:gd name="connsiteX59" fmla="*/ 617112 w 1604824"/>
              <a:gd name="connsiteY59" fmla="*/ 835522 h 1781089"/>
              <a:gd name="connsiteX60" fmla="*/ 653462 w 1604824"/>
              <a:gd name="connsiteY60" fmla="*/ 864602 h 1781089"/>
              <a:gd name="connsiteX61" fmla="*/ 615497 w 1604824"/>
              <a:gd name="connsiteY61" fmla="*/ 861371 h 1781089"/>
              <a:gd name="connsiteX62" fmla="*/ 596110 w 1604824"/>
              <a:gd name="connsiteY62" fmla="*/ 866218 h 1781089"/>
              <a:gd name="connsiteX63" fmla="*/ 612265 w 1604824"/>
              <a:gd name="connsiteY63" fmla="*/ 882373 h 1781089"/>
              <a:gd name="connsiteX64" fmla="*/ 650231 w 1604824"/>
              <a:gd name="connsiteY64" fmla="*/ 896913 h 1781089"/>
              <a:gd name="connsiteX65" fmla="*/ 608226 w 1604824"/>
              <a:gd name="connsiteY65" fmla="*/ 905799 h 1781089"/>
              <a:gd name="connsiteX66" fmla="*/ 706775 w 1604824"/>
              <a:gd name="connsiteY66" fmla="*/ 918723 h 1781089"/>
              <a:gd name="connsiteX67" fmla="*/ 947491 w 1604824"/>
              <a:gd name="connsiteY67" fmla="*/ 1073008 h 1781089"/>
              <a:gd name="connsiteX68" fmla="*/ 955569 w 1604824"/>
              <a:gd name="connsiteY68" fmla="*/ 1098857 h 1781089"/>
              <a:gd name="connsiteX69" fmla="*/ 915989 w 1604824"/>
              <a:gd name="connsiteY69" fmla="*/ 1231331 h 1781089"/>
              <a:gd name="connsiteX70" fmla="*/ 911142 w 1604824"/>
              <a:gd name="connsiteY70" fmla="*/ 1240217 h 1781089"/>
              <a:gd name="connsiteX71" fmla="*/ 861868 w 1604824"/>
              <a:gd name="connsiteY71" fmla="*/ 1160247 h 1781089"/>
              <a:gd name="connsiteX72" fmla="*/ 827133 w 1604824"/>
              <a:gd name="connsiteY72" fmla="*/ 1083509 h 1781089"/>
              <a:gd name="connsiteX73" fmla="*/ 636499 w 1604824"/>
              <a:gd name="connsiteY73" fmla="*/ 937302 h 1781089"/>
              <a:gd name="connsiteX74" fmla="*/ 455557 w 1604824"/>
              <a:gd name="connsiteY74" fmla="*/ 922762 h 1781089"/>
              <a:gd name="connsiteX75" fmla="*/ 305311 w 1604824"/>
              <a:gd name="connsiteY75" fmla="*/ 837138 h 1781089"/>
              <a:gd name="connsiteX76" fmla="*/ 30284 w 1604824"/>
              <a:gd name="connsiteY76" fmla="*/ 253702 h 1781089"/>
              <a:gd name="connsiteX77" fmla="*/ 0 w 1604824"/>
              <a:gd name="connsiteY77" fmla="*/ 296259 h 1781089"/>
              <a:gd name="connsiteX78" fmla="*/ 253614 w 1604824"/>
              <a:gd name="connsiteY78" fmla="*/ 837138 h 1781089"/>
              <a:gd name="connsiteX79" fmla="*/ 429709 w 1604824"/>
              <a:gd name="connsiteY79" fmla="*/ 967997 h 1781089"/>
              <a:gd name="connsiteX80" fmla="*/ 642961 w 1604824"/>
              <a:gd name="connsiteY80" fmla="*/ 986576 h 1781089"/>
              <a:gd name="connsiteX81" fmla="*/ 787552 w 1604824"/>
              <a:gd name="connsiteY81" fmla="*/ 1112589 h 1781089"/>
              <a:gd name="connsiteX82" fmla="*/ 882870 w 1604824"/>
              <a:gd name="connsiteY82" fmla="*/ 1289491 h 1781089"/>
              <a:gd name="connsiteX83" fmla="*/ 890140 w 1604824"/>
              <a:gd name="connsiteY83" fmla="*/ 1306455 h 1781089"/>
              <a:gd name="connsiteX84" fmla="*/ 852174 w 1604824"/>
              <a:gd name="connsiteY84" fmla="*/ 1344420 h 1781089"/>
              <a:gd name="connsiteX85" fmla="*/ 821479 w 1604824"/>
              <a:gd name="connsiteY85" fmla="*/ 1312917 h 1781089"/>
              <a:gd name="connsiteX86" fmla="*/ 810978 w 1604824"/>
              <a:gd name="connsiteY86" fmla="*/ 1274951 h 1781089"/>
              <a:gd name="connsiteX87" fmla="*/ 788360 w 1604824"/>
              <a:gd name="connsiteY87" fmla="*/ 1179634 h 1781089"/>
              <a:gd name="connsiteX88" fmla="*/ 725354 w 1604824"/>
              <a:gd name="connsiteY88" fmla="*/ 1119051 h 1781089"/>
              <a:gd name="connsiteX89" fmla="*/ 580762 w 1604824"/>
              <a:gd name="connsiteY89" fmla="*/ 1138437 h 1781089"/>
              <a:gd name="connsiteX90" fmla="*/ 505639 w 1604824"/>
              <a:gd name="connsiteY90" fmla="*/ 1099664 h 1781089"/>
              <a:gd name="connsiteX91" fmla="*/ 494331 w 1604824"/>
              <a:gd name="connsiteY91" fmla="*/ 1056045 h 1781089"/>
              <a:gd name="connsiteX92" fmla="*/ 475752 w 1604824"/>
              <a:gd name="connsiteY92" fmla="*/ 1031812 h 1781089"/>
              <a:gd name="connsiteX93" fmla="*/ 464443 w 1604824"/>
              <a:gd name="connsiteY93" fmla="*/ 1058468 h 1781089"/>
              <a:gd name="connsiteX94" fmla="*/ 470097 w 1604824"/>
              <a:gd name="connsiteY94" fmla="*/ 1194982 h 1781089"/>
              <a:gd name="connsiteX95" fmla="*/ 525026 w 1604824"/>
              <a:gd name="connsiteY95" fmla="*/ 1230524 h 1781089"/>
              <a:gd name="connsiteX96" fmla="*/ 525026 w 1604824"/>
              <a:gd name="connsiteY96" fmla="*/ 1230524 h 1781089"/>
              <a:gd name="connsiteX97" fmla="*/ 525026 w 1604824"/>
              <a:gd name="connsiteY97" fmla="*/ 1230524 h 1781089"/>
              <a:gd name="connsiteX98" fmla="*/ 676887 w 1604824"/>
              <a:gd name="connsiteY98" fmla="*/ 1209522 h 1781089"/>
              <a:gd name="connsiteX99" fmla="*/ 698697 w 1604824"/>
              <a:gd name="connsiteY99" fmla="*/ 1229716 h 1781089"/>
              <a:gd name="connsiteX100" fmla="*/ 701120 w 1604824"/>
              <a:gd name="connsiteY100" fmla="*/ 1343612 h 1781089"/>
              <a:gd name="connsiteX101" fmla="*/ 697082 w 1604824"/>
              <a:gd name="connsiteY101" fmla="*/ 1358152 h 1781089"/>
              <a:gd name="connsiteX102" fmla="*/ 683349 w 1604824"/>
              <a:gd name="connsiteY102" fmla="*/ 1350882 h 1781089"/>
              <a:gd name="connsiteX103" fmla="*/ 627613 w 1604824"/>
              <a:gd name="connsiteY103" fmla="*/ 1304839 h 1781089"/>
              <a:gd name="connsiteX104" fmla="*/ 542797 w 1604824"/>
              <a:gd name="connsiteY104" fmla="*/ 1314532 h 1781089"/>
              <a:gd name="connsiteX105" fmla="*/ 449095 w 1604824"/>
              <a:gd name="connsiteY105" fmla="*/ 1410657 h 1781089"/>
              <a:gd name="connsiteX106" fmla="*/ 382050 w 1604824"/>
              <a:gd name="connsiteY106" fmla="*/ 1421966 h 1781089"/>
              <a:gd name="connsiteX107" fmla="*/ 337622 w 1604824"/>
              <a:gd name="connsiteY107" fmla="*/ 1384001 h 1781089"/>
              <a:gd name="connsiteX108" fmla="*/ 310158 w 1604824"/>
              <a:gd name="connsiteY108" fmla="*/ 1377539 h 1781089"/>
              <a:gd name="connsiteX109" fmla="*/ 309350 w 1604824"/>
              <a:gd name="connsiteY109" fmla="*/ 1408234 h 1781089"/>
              <a:gd name="connsiteX110" fmla="*/ 341661 w 1604824"/>
              <a:gd name="connsiteY110" fmla="*/ 1442968 h 1781089"/>
              <a:gd name="connsiteX111" fmla="*/ 413553 w 1604824"/>
              <a:gd name="connsiteY111" fmla="*/ 1528593 h 1781089"/>
              <a:gd name="connsiteX112" fmla="*/ 465250 w 1604824"/>
              <a:gd name="connsiteY112" fmla="*/ 1524554 h 1781089"/>
              <a:gd name="connsiteX113" fmla="*/ 533104 w 1604824"/>
              <a:gd name="connsiteY113" fmla="*/ 1458316 h 1781089"/>
              <a:gd name="connsiteX114" fmla="*/ 567838 w 1604824"/>
              <a:gd name="connsiteY114" fmla="*/ 1426005 h 1781089"/>
              <a:gd name="connsiteX115" fmla="*/ 616304 w 1604824"/>
              <a:gd name="connsiteY115" fmla="*/ 1428428 h 1781089"/>
              <a:gd name="connsiteX116" fmla="*/ 700313 w 1604824"/>
              <a:gd name="connsiteY116" fmla="*/ 1527784 h 1781089"/>
              <a:gd name="connsiteX117" fmla="*/ 739086 w 1604824"/>
              <a:gd name="connsiteY117" fmla="*/ 1594022 h 1781089"/>
              <a:gd name="connsiteX118" fmla="*/ 764935 w 1604824"/>
              <a:gd name="connsiteY118" fmla="*/ 1685300 h 1781089"/>
              <a:gd name="connsiteX119" fmla="*/ 972533 w 1604824"/>
              <a:gd name="connsiteY119" fmla="*/ 1762039 h 1781089"/>
              <a:gd name="connsiteX120" fmla="*/ 1281102 w 1604824"/>
              <a:gd name="connsiteY120" fmla="*/ 1509206 h 1781089"/>
              <a:gd name="connsiteX121" fmla="*/ 1474160 w 1604824"/>
              <a:gd name="connsiteY121" fmla="*/ 1203059 h 1781089"/>
              <a:gd name="connsiteX122" fmla="*/ 1508087 w 1604824"/>
              <a:gd name="connsiteY122" fmla="*/ 1148131 h 1781089"/>
              <a:gd name="connsiteX123" fmla="*/ 1547667 w 1604824"/>
              <a:gd name="connsiteY123" fmla="*/ 899336 h 1781089"/>
              <a:gd name="connsiteX124" fmla="*/ 1547667 w 1604824"/>
              <a:gd name="connsiteY124" fmla="*/ 899336 h 1781089"/>
              <a:gd name="connsiteX125" fmla="*/ 1547667 w 1604824"/>
              <a:gd name="connsiteY125" fmla="*/ 899336 h 1781089"/>
              <a:gd name="connsiteX126" fmla="*/ 1538782 w 1604824"/>
              <a:gd name="connsiteY126" fmla="*/ 869449 h 1781089"/>
              <a:gd name="connsiteX127" fmla="*/ 1565439 w 1604824"/>
              <a:gd name="connsiteY127" fmla="*/ 556840 h 1781089"/>
              <a:gd name="connsiteX128" fmla="*/ 1598558 w 1604824"/>
              <a:gd name="connsiteY128" fmla="*/ 480102 h 1781089"/>
              <a:gd name="connsiteX129" fmla="*/ 1573516 w 1604824"/>
              <a:gd name="connsiteY129" fmla="*/ 197381 h 1781089"/>
              <a:gd name="connsiteX0" fmla="*/ 1573516 w 1604824"/>
              <a:gd name="connsiteY0" fmla="*/ 197381 h 1781089"/>
              <a:gd name="connsiteX1" fmla="*/ 1365111 w 1604824"/>
              <a:gd name="connsiteY1" fmla="*/ 9170 h 1781089"/>
              <a:gd name="connsiteX2" fmla="*/ 918412 w 1604824"/>
              <a:gd name="connsiteY2" fmla="*/ 140837 h 1781089"/>
              <a:gd name="connsiteX3" fmla="*/ 837634 w 1604824"/>
              <a:gd name="connsiteY3" fmla="*/ 336318 h 1781089"/>
              <a:gd name="connsiteX4" fmla="*/ 917604 w 1604824"/>
              <a:gd name="connsiteY4" fmla="*/ 553609 h 1781089"/>
              <a:gd name="connsiteX5" fmla="*/ 955569 w 1604824"/>
              <a:gd name="connsiteY5" fmla="*/ 647311 h 1781089"/>
              <a:gd name="connsiteX6" fmla="*/ 972533 w 1604824"/>
              <a:gd name="connsiteY6" fmla="*/ 685276 h 1781089"/>
              <a:gd name="connsiteX7" fmla="*/ 1017768 w 1604824"/>
              <a:gd name="connsiteY7" fmla="*/ 732935 h 1781089"/>
              <a:gd name="connsiteX8" fmla="*/ 1203556 w 1604824"/>
              <a:gd name="connsiteY8" fmla="*/ 783825 h 1781089"/>
              <a:gd name="connsiteX9" fmla="*/ 1239906 w 1604824"/>
              <a:gd name="connsiteY9" fmla="*/ 762015 h 1781089"/>
              <a:gd name="connsiteX10" fmla="*/ 1277871 w 1604824"/>
              <a:gd name="connsiteY10" fmla="*/ 772516 h 1781089"/>
              <a:gd name="connsiteX11" fmla="*/ 1224558 w 1604824"/>
              <a:gd name="connsiteY11" fmla="*/ 852486 h 1781089"/>
              <a:gd name="connsiteX12" fmla="*/ 1104200 w 1604824"/>
              <a:gd name="connsiteY12" fmla="*/ 896105 h 1781089"/>
              <a:gd name="connsiteX13" fmla="*/ 1011306 w 1604824"/>
              <a:gd name="connsiteY13" fmla="*/ 883181 h 1781089"/>
              <a:gd name="connsiteX14" fmla="*/ 888524 w 1604824"/>
              <a:gd name="connsiteY14" fmla="*/ 684469 h 1781089"/>
              <a:gd name="connsiteX15" fmla="*/ 894986 w 1604824"/>
              <a:gd name="connsiteY15" fmla="*/ 621462 h 1781089"/>
              <a:gd name="connsiteX16" fmla="*/ 897409 w 1604824"/>
              <a:gd name="connsiteY16" fmla="*/ 570572 h 1781089"/>
              <a:gd name="connsiteX17" fmla="*/ 878831 w 1604824"/>
              <a:gd name="connsiteY17" fmla="*/ 557648 h 1781089"/>
              <a:gd name="connsiteX18" fmla="*/ 878831 w 1604824"/>
              <a:gd name="connsiteY18" fmla="*/ 577843 h 1781089"/>
              <a:gd name="connsiteX19" fmla="*/ 872369 w 1604824"/>
              <a:gd name="connsiteY19" fmla="*/ 602883 h 1781089"/>
              <a:gd name="connsiteX20" fmla="*/ 844097 w 1604824"/>
              <a:gd name="connsiteY20" fmla="*/ 599653 h 1781089"/>
              <a:gd name="connsiteX21" fmla="*/ 829557 w 1604824"/>
              <a:gd name="connsiteY21" fmla="*/ 582689 h 1781089"/>
              <a:gd name="connsiteX22" fmla="*/ 806131 w 1604824"/>
              <a:gd name="connsiteY22" fmla="*/ 546339 h 1781089"/>
              <a:gd name="connsiteX23" fmla="*/ 802900 w 1604824"/>
              <a:gd name="connsiteY23" fmla="*/ 590767 h 1781089"/>
              <a:gd name="connsiteX24" fmla="*/ 794823 w 1604824"/>
              <a:gd name="connsiteY24" fmla="*/ 610154 h 1781089"/>
              <a:gd name="connsiteX25" fmla="*/ 776243 w 1604824"/>
              <a:gd name="connsiteY25" fmla="*/ 600460 h 1781089"/>
              <a:gd name="connsiteX26" fmla="*/ 746356 w 1604824"/>
              <a:gd name="connsiteY26" fmla="*/ 566534 h 1781089"/>
              <a:gd name="connsiteX27" fmla="*/ 731816 w 1604824"/>
              <a:gd name="connsiteY27" fmla="*/ 562495 h 1781089"/>
              <a:gd name="connsiteX28" fmla="*/ 732624 w 1604824"/>
              <a:gd name="connsiteY28" fmla="*/ 577035 h 1781089"/>
              <a:gd name="connsiteX29" fmla="*/ 760896 w 1604824"/>
              <a:gd name="connsiteY29" fmla="*/ 618231 h 1781089"/>
              <a:gd name="connsiteX30" fmla="*/ 764127 w 1604824"/>
              <a:gd name="connsiteY30" fmla="*/ 630348 h 1781089"/>
              <a:gd name="connsiteX31" fmla="*/ 749587 w 1604824"/>
              <a:gd name="connsiteY31" fmla="*/ 629540 h 1781089"/>
              <a:gd name="connsiteX32" fmla="*/ 714853 w 1604824"/>
              <a:gd name="connsiteY32" fmla="*/ 601268 h 1781089"/>
              <a:gd name="connsiteX33" fmla="*/ 697082 w 1604824"/>
              <a:gd name="connsiteY33" fmla="*/ 600460 h 1781089"/>
              <a:gd name="connsiteX34" fmla="*/ 701120 w 1604824"/>
              <a:gd name="connsiteY34" fmla="*/ 617423 h 1781089"/>
              <a:gd name="connsiteX35" fmla="*/ 730201 w 1604824"/>
              <a:gd name="connsiteY35" fmla="*/ 651350 h 1781089"/>
              <a:gd name="connsiteX36" fmla="*/ 705967 w 1604824"/>
              <a:gd name="connsiteY36" fmla="*/ 637618 h 1781089"/>
              <a:gd name="connsiteX37" fmla="*/ 691427 w 1604824"/>
              <a:gd name="connsiteY37" fmla="*/ 636002 h 1781089"/>
              <a:gd name="connsiteX38" fmla="*/ 693043 w 1604824"/>
              <a:gd name="connsiteY38" fmla="*/ 650542 h 1781089"/>
              <a:gd name="connsiteX39" fmla="*/ 715660 w 1604824"/>
              <a:gd name="connsiteY39" fmla="*/ 670737 h 1781089"/>
              <a:gd name="connsiteX40" fmla="*/ 794014 w 1604824"/>
              <a:gd name="connsiteY40" fmla="*/ 728088 h 1781089"/>
              <a:gd name="connsiteX41" fmla="*/ 885293 w 1604824"/>
              <a:gd name="connsiteY41" fmla="*/ 879950 h 1781089"/>
              <a:gd name="connsiteX42" fmla="*/ 887717 w 1604824"/>
              <a:gd name="connsiteY42" fmla="*/ 900144 h 1781089"/>
              <a:gd name="connsiteX43" fmla="*/ 867522 w 1604824"/>
              <a:gd name="connsiteY43" fmla="*/ 896913 h 1781089"/>
              <a:gd name="connsiteX44" fmla="*/ 793207 w 1604824"/>
              <a:gd name="connsiteY44" fmla="*/ 846024 h 1781089"/>
              <a:gd name="connsiteX45" fmla="*/ 772204 w 1604824"/>
              <a:gd name="connsiteY45" fmla="*/ 794326 h 1781089"/>
              <a:gd name="connsiteX46" fmla="*/ 745548 w 1604824"/>
              <a:gd name="connsiteY46" fmla="*/ 740205 h 1781089"/>
              <a:gd name="connsiteX47" fmla="*/ 724546 w 1604824"/>
              <a:gd name="connsiteY47" fmla="*/ 741013 h 1781089"/>
              <a:gd name="connsiteX48" fmla="*/ 733431 w 1604824"/>
              <a:gd name="connsiteY48" fmla="*/ 757976 h 1781089"/>
              <a:gd name="connsiteX49" fmla="*/ 741509 w 1604824"/>
              <a:gd name="connsiteY49" fmla="*/ 793518 h 1781089"/>
              <a:gd name="connsiteX50" fmla="*/ 704352 w 1604824"/>
              <a:gd name="connsiteY50" fmla="*/ 793518 h 1781089"/>
              <a:gd name="connsiteX51" fmla="*/ 676080 w 1604824"/>
              <a:gd name="connsiteY51" fmla="*/ 766861 h 1781089"/>
              <a:gd name="connsiteX52" fmla="*/ 663155 w 1604824"/>
              <a:gd name="connsiteY52" fmla="*/ 764438 h 1781089"/>
              <a:gd name="connsiteX53" fmla="*/ 660732 w 1604824"/>
              <a:gd name="connsiteY53" fmla="*/ 779786 h 1781089"/>
              <a:gd name="connsiteX54" fmla="*/ 675272 w 1604824"/>
              <a:gd name="connsiteY54" fmla="*/ 804019 h 1781089"/>
              <a:gd name="connsiteX55" fmla="*/ 680119 w 1604824"/>
              <a:gd name="connsiteY55" fmla="*/ 829060 h 1781089"/>
              <a:gd name="connsiteX56" fmla="*/ 654270 w 1604824"/>
              <a:gd name="connsiteY56" fmla="*/ 828252 h 1781089"/>
              <a:gd name="connsiteX57" fmla="*/ 625998 w 1604824"/>
              <a:gd name="connsiteY57" fmla="*/ 816136 h 1781089"/>
              <a:gd name="connsiteX58" fmla="*/ 606611 w 1604824"/>
              <a:gd name="connsiteY58" fmla="*/ 818559 h 1781089"/>
              <a:gd name="connsiteX59" fmla="*/ 617112 w 1604824"/>
              <a:gd name="connsiteY59" fmla="*/ 835522 h 1781089"/>
              <a:gd name="connsiteX60" fmla="*/ 653462 w 1604824"/>
              <a:gd name="connsiteY60" fmla="*/ 864602 h 1781089"/>
              <a:gd name="connsiteX61" fmla="*/ 615497 w 1604824"/>
              <a:gd name="connsiteY61" fmla="*/ 861371 h 1781089"/>
              <a:gd name="connsiteX62" fmla="*/ 596110 w 1604824"/>
              <a:gd name="connsiteY62" fmla="*/ 866218 h 1781089"/>
              <a:gd name="connsiteX63" fmla="*/ 612265 w 1604824"/>
              <a:gd name="connsiteY63" fmla="*/ 882373 h 1781089"/>
              <a:gd name="connsiteX64" fmla="*/ 650231 w 1604824"/>
              <a:gd name="connsiteY64" fmla="*/ 896913 h 1781089"/>
              <a:gd name="connsiteX65" fmla="*/ 608226 w 1604824"/>
              <a:gd name="connsiteY65" fmla="*/ 905799 h 1781089"/>
              <a:gd name="connsiteX66" fmla="*/ 706775 w 1604824"/>
              <a:gd name="connsiteY66" fmla="*/ 918723 h 1781089"/>
              <a:gd name="connsiteX67" fmla="*/ 947491 w 1604824"/>
              <a:gd name="connsiteY67" fmla="*/ 1073008 h 1781089"/>
              <a:gd name="connsiteX68" fmla="*/ 955569 w 1604824"/>
              <a:gd name="connsiteY68" fmla="*/ 1098857 h 1781089"/>
              <a:gd name="connsiteX69" fmla="*/ 915989 w 1604824"/>
              <a:gd name="connsiteY69" fmla="*/ 1231331 h 1781089"/>
              <a:gd name="connsiteX70" fmla="*/ 911142 w 1604824"/>
              <a:gd name="connsiteY70" fmla="*/ 1240217 h 1781089"/>
              <a:gd name="connsiteX71" fmla="*/ 861868 w 1604824"/>
              <a:gd name="connsiteY71" fmla="*/ 1160247 h 1781089"/>
              <a:gd name="connsiteX72" fmla="*/ 827133 w 1604824"/>
              <a:gd name="connsiteY72" fmla="*/ 1083509 h 1781089"/>
              <a:gd name="connsiteX73" fmla="*/ 636499 w 1604824"/>
              <a:gd name="connsiteY73" fmla="*/ 937302 h 1781089"/>
              <a:gd name="connsiteX74" fmla="*/ 455557 w 1604824"/>
              <a:gd name="connsiteY74" fmla="*/ 922762 h 1781089"/>
              <a:gd name="connsiteX75" fmla="*/ 305311 w 1604824"/>
              <a:gd name="connsiteY75" fmla="*/ 837138 h 1781089"/>
              <a:gd name="connsiteX76" fmla="*/ 30284 w 1604824"/>
              <a:gd name="connsiteY76" fmla="*/ 253702 h 1781089"/>
              <a:gd name="connsiteX77" fmla="*/ 0 w 1604824"/>
              <a:gd name="connsiteY77" fmla="*/ 296259 h 1781089"/>
              <a:gd name="connsiteX78" fmla="*/ 253614 w 1604824"/>
              <a:gd name="connsiteY78" fmla="*/ 837138 h 1781089"/>
              <a:gd name="connsiteX79" fmla="*/ 429709 w 1604824"/>
              <a:gd name="connsiteY79" fmla="*/ 967997 h 1781089"/>
              <a:gd name="connsiteX80" fmla="*/ 642961 w 1604824"/>
              <a:gd name="connsiteY80" fmla="*/ 986576 h 1781089"/>
              <a:gd name="connsiteX81" fmla="*/ 787552 w 1604824"/>
              <a:gd name="connsiteY81" fmla="*/ 1112589 h 1781089"/>
              <a:gd name="connsiteX82" fmla="*/ 882870 w 1604824"/>
              <a:gd name="connsiteY82" fmla="*/ 1289491 h 1781089"/>
              <a:gd name="connsiteX83" fmla="*/ 890140 w 1604824"/>
              <a:gd name="connsiteY83" fmla="*/ 1306455 h 1781089"/>
              <a:gd name="connsiteX84" fmla="*/ 852174 w 1604824"/>
              <a:gd name="connsiteY84" fmla="*/ 1344420 h 1781089"/>
              <a:gd name="connsiteX85" fmla="*/ 821479 w 1604824"/>
              <a:gd name="connsiteY85" fmla="*/ 1312917 h 1781089"/>
              <a:gd name="connsiteX86" fmla="*/ 810978 w 1604824"/>
              <a:gd name="connsiteY86" fmla="*/ 1274951 h 1781089"/>
              <a:gd name="connsiteX87" fmla="*/ 788360 w 1604824"/>
              <a:gd name="connsiteY87" fmla="*/ 1179634 h 1781089"/>
              <a:gd name="connsiteX88" fmla="*/ 725354 w 1604824"/>
              <a:gd name="connsiteY88" fmla="*/ 1119051 h 1781089"/>
              <a:gd name="connsiteX89" fmla="*/ 580762 w 1604824"/>
              <a:gd name="connsiteY89" fmla="*/ 1138437 h 1781089"/>
              <a:gd name="connsiteX90" fmla="*/ 505639 w 1604824"/>
              <a:gd name="connsiteY90" fmla="*/ 1099664 h 1781089"/>
              <a:gd name="connsiteX91" fmla="*/ 494331 w 1604824"/>
              <a:gd name="connsiteY91" fmla="*/ 1056045 h 1781089"/>
              <a:gd name="connsiteX92" fmla="*/ 475752 w 1604824"/>
              <a:gd name="connsiteY92" fmla="*/ 1031812 h 1781089"/>
              <a:gd name="connsiteX93" fmla="*/ 464443 w 1604824"/>
              <a:gd name="connsiteY93" fmla="*/ 1058468 h 1781089"/>
              <a:gd name="connsiteX94" fmla="*/ 470097 w 1604824"/>
              <a:gd name="connsiteY94" fmla="*/ 1194982 h 1781089"/>
              <a:gd name="connsiteX95" fmla="*/ 525026 w 1604824"/>
              <a:gd name="connsiteY95" fmla="*/ 1230524 h 1781089"/>
              <a:gd name="connsiteX96" fmla="*/ 525026 w 1604824"/>
              <a:gd name="connsiteY96" fmla="*/ 1230524 h 1781089"/>
              <a:gd name="connsiteX97" fmla="*/ 525026 w 1604824"/>
              <a:gd name="connsiteY97" fmla="*/ 1230524 h 1781089"/>
              <a:gd name="connsiteX98" fmla="*/ 676887 w 1604824"/>
              <a:gd name="connsiteY98" fmla="*/ 1209522 h 1781089"/>
              <a:gd name="connsiteX99" fmla="*/ 698697 w 1604824"/>
              <a:gd name="connsiteY99" fmla="*/ 1229716 h 1781089"/>
              <a:gd name="connsiteX100" fmla="*/ 701120 w 1604824"/>
              <a:gd name="connsiteY100" fmla="*/ 1343612 h 1781089"/>
              <a:gd name="connsiteX101" fmla="*/ 697082 w 1604824"/>
              <a:gd name="connsiteY101" fmla="*/ 1358152 h 1781089"/>
              <a:gd name="connsiteX102" fmla="*/ 683349 w 1604824"/>
              <a:gd name="connsiteY102" fmla="*/ 1350882 h 1781089"/>
              <a:gd name="connsiteX103" fmla="*/ 627613 w 1604824"/>
              <a:gd name="connsiteY103" fmla="*/ 1304839 h 1781089"/>
              <a:gd name="connsiteX104" fmla="*/ 542797 w 1604824"/>
              <a:gd name="connsiteY104" fmla="*/ 1314532 h 1781089"/>
              <a:gd name="connsiteX105" fmla="*/ 449095 w 1604824"/>
              <a:gd name="connsiteY105" fmla="*/ 1410657 h 1781089"/>
              <a:gd name="connsiteX106" fmla="*/ 382050 w 1604824"/>
              <a:gd name="connsiteY106" fmla="*/ 1421966 h 1781089"/>
              <a:gd name="connsiteX107" fmla="*/ 337622 w 1604824"/>
              <a:gd name="connsiteY107" fmla="*/ 1384001 h 1781089"/>
              <a:gd name="connsiteX108" fmla="*/ 310158 w 1604824"/>
              <a:gd name="connsiteY108" fmla="*/ 1377539 h 1781089"/>
              <a:gd name="connsiteX109" fmla="*/ 309350 w 1604824"/>
              <a:gd name="connsiteY109" fmla="*/ 1408234 h 1781089"/>
              <a:gd name="connsiteX110" fmla="*/ 341661 w 1604824"/>
              <a:gd name="connsiteY110" fmla="*/ 1442968 h 1781089"/>
              <a:gd name="connsiteX111" fmla="*/ 413553 w 1604824"/>
              <a:gd name="connsiteY111" fmla="*/ 1528593 h 1781089"/>
              <a:gd name="connsiteX112" fmla="*/ 465250 w 1604824"/>
              <a:gd name="connsiteY112" fmla="*/ 1524554 h 1781089"/>
              <a:gd name="connsiteX113" fmla="*/ 533104 w 1604824"/>
              <a:gd name="connsiteY113" fmla="*/ 1458316 h 1781089"/>
              <a:gd name="connsiteX114" fmla="*/ 567838 w 1604824"/>
              <a:gd name="connsiteY114" fmla="*/ 1426005 h 1781089"/>
              <a:gd name="connsiteX115" fmla="*/ 616304 w 1604824"/>
              <a:gd name="connsiteY115" fmla="*/ 1428428 h 1781089"/>
              <a:gd name="connsiteX116" fmla="*/ 700313 w 1604824"/>
              <a:gd name="connsiteY116" fmla="*/ 1527784 h 1781089"/>
              <a:gd name="connsiteX117" fmla="*/ 739086 w 1604824"/>
              <a:gd name="connsiteY117" fmla="*/ 1594022 h 1781089"/>
              <a:gd name="connsiteX118" fmla="*/ 764935 w 1604824"/>
              <a:gd name="connsiteY118" fmla="*/ 1685300 h 1781089"/>
              <a:gd name="connsiteX119" fmla="*/ 972533 w 1604824"/>
              <a:gd name="connsiteY119" fmla="*/ 1762039 h 1781089"/>
              <a:gd name="connsiteX120" fmla="*/ 1281102 w 1604824"/>
              <a:gd name="connsiteY120" fmla="*/ 1509206 h 1781089"/>
              <a:gd name="connsiteX121" fmla="*/ 1474160 w 1604824"/>
              <a:gd name="connsiteY121" fmla="*/ 1203059 h 1781089"/>
              <a:gd name="connsiteX122" fmla="*/ 1508087 w 1604824"/>
              <a:gd name="connsiteY122" fmla="*/ 1148131 h 1781089"/>
              <a:gd name="connsiteX123" fmla="*/ 1547667 w 1604824"/>
              <a:gd name="connsiteY123" fmla="*/ 899336 h 1781089"/>
              <a:gd name="connsiteX124" fmla="*/ 1547667 w 1604824"/>
              <a:gd name="connsiteY124" fmla="*/ 899336 h 1781089"/>
              <a:gd name="connsiteX125" fmla="*/ 1547667 w 1604824"/>
              <a:gd name="connsiteY125" fmla="*/ 899336 h 1781089"/>
              <a:gd name="connsiteX126" fmla="*/ 1538782 w 1604824"/>
              <a:gd name="connsiteY126" fmla="*/ 869449 h 1781089"/>
              <a:gd name="connsiteX127" fmla="*/ 1565439 w 1604824"/>
              <a:gd name="connsiteY127" fmla="*/ 556840 h 1781089"/>
              <a:gd name="connsiteX128" fmla="*/ 1598558 w 1604824"/>
              <a:gd name="connsiteY128" fmla="*/ 480102 h 1781089"/>
              <a:gd name="connsiteX129" fmla="*/ 1573516 w 1604824"/>
              <a:gd name="connsiteY129" fmla="*/ 197381 h 1781089"/>
              <a:gd name="connsiteX0" fmla="*/ 1573516 w 1604824"/>
              <a:gd name="connsiteY0" fmla="*/ 197381 h 1781089"/>
              <a:gd name="connsiteX1" fmla="*/ 1365111 w 1604824"/>
              <a:gd name="connsiteY1" fmla="*/ 9170 h 1781089"/>
              <a:gd name="connsiteX2" fmla="*/ 918412 w 1604824"/>
              <a:gd name="connsiteY2" fmla="*/ 140837 h 1781089"/>
              <a:gd name="connsiteX3" fmla="*/ 837634 w 1604824"/>
              <a:gd name="connsiteY3" fmla="*/ 336318 h 1781089"/>
              <a:gd name="connsiteX4" fmla="*/ 917604 w 1604824"/>
              <a:gd name="connsiteY4" fmla="*/ 553609 h 1781089"/>
              <a:gd name="connsiteX5" fmla="*/ 955569 w 1604824"/>
              <a:gd name="connsiteY5" fmla="*/ 647311 h 1781089"/>
              <a:gd name="connsiteX6" fmla="*/ 972533 w 1604824"/>
              <a:gd name="connsiteY6" fmla="*/ 685276 h 1781089"/>
              <a:gd name="connsiteX7" fmla="*/ 1017768 w 1604824"/>
              <a:gd name="connsiteY7" fmla="*/ 732935 h 1781089"/>
              <a:gd name="connsiteX8" fmla="*/ 1203556 w 1604824"/>
              <a:gd name="connsiteY8" fmla="*/ 783825 h 1781089"/>
              <a:gd name="connsiteX9" fmla="*/ 1239906 w 1604824"/>
              <a:gd name="connsiteY9" fmla="*/ 762015 h 1781089"/>
              <a:gd name="connsiteX10" fmla="*/ 1277871 w 1604824"/>
              <a:gd name="connsiteY10" fmla="*/ 772516 h 1781089"/>
              <a:gd name="connsiteX11" fmla="*/ 1224558 w 1604824"/>
              <a:gd name="connsiteY11" fmla="*/ 852486 h 1781089"/>
              <a:gd name="connsiteX12" fmla="*/ 1104200 w 1604824"/>
              <a:gd name="connsiteY12" fmla="*/ 896105 h 1781089"/>
              <a:gd name="connsiteX13" fmla="*/ 1011306 w 1604824"/>
              <a:gd name="connsiteY13" fmla="*/ 883181 h 1781089"/>
              <a:gd name="connsiteX14" fmla="*/ 888524 w 1604824"/>
              <a:gd name="connsiteY14" fmla="*/ 684469 h 1781089"/>
              <a:gd name="connsiteX15" fmla="*/ 894986 w 1604824"/>
              <a:gd name="connsiteY15" fmla="*/ 621462 h 1781089"/>
              <a:gd name="connsiteX16" fmla="*/ 897409 w 1604824"/>
              <a:gd name="connsiteY16" fmla="*/ 570572 h 1781089"/>
              <a:gd name="connsiteX17" fmla="*/ 878831 w 1604824"/>
              <a:gd name="connsiteY17" fmla="*/ 557648 h 1781089"/>
              <a:gd name="connsiteX18" fmla="*/ 878831 w 1604824"/>
              <a:gd name="connsiteY18" fmla="*/ 577843 h 1781089"/>
              <a:gd name="connsiteX19" fmla="*/ 872369 w 1604824"/>
              <a:gd name="connsiteY19" fmla="*/ 602883 h 1781089"/>
              <a:gd name="connsiteX20" fmla="*/ 844097 w 1604824"/>
              <a:gd name="connsiteY20" fmla="*/ 599653 h 1781089"/>
              <a:gd name="connsiteX21" fmla="*/ 829557 w 1604824"/>
              <a:gd name="connsiteY21" fmla="*/ 582689 h 1781089"/>
              <a:gd name="connsiteX22" fmla="*/ 806131 w 1604824"/>
              <a:gd name="connsiteY22" fmla="*/ 546339 h 1781089"/>
              <a:gd name="connsiteX23" fmla="*/ 802900 w 1604824"/>
              <a:gd name="connsiteY23" fmla="*/ 590767 h 1781089"/>
              <a:gd name="connsiteX24" fmla="*/ 794823 w 1604824"/>
              <a:gd name="connsiteY24" fmla="*/ 610154 h 1781089"/>
              <a:gd name="connsiteX25" fmla="*/ 776243 w 1604824"/>
              <a:gd name="connsiteY25" fmla="*/ 600460 h 1781089"/>
              <a:gd name="connsiteX26" fmla="*/ 746356 w 1604824"/>
              <a:gd name="connsiteY26" fmla="*/ 566534 h 1781089"/>
              <a:gd name="connsiteX27" fmla="*/ 731816 w 1604824"/>
              <a:gd name="connsiteY27" fmla="*/ 562495 h 1781089"/>
              <a:gd name="connsiteX28" fmla="*/ 732624 w 1604824"/>
              <a:gd name="connsiteY28" fmla="*/ 577035 h 1781089"/>
              <a:gd name="connsiteX29" fmla="*/ 760896 w 1604824"/>
              <a:gd name="connsiteY29" fmla="*/ 618231 h 1781089"/>
              <a:gd name="connsiteX30" fmla="*/ 764127 w 1604824"/>
              <a:gd name="connsiteY30" fmla="*/ 630348 h 1781089"/>
              <a:gd name="connsiteX31" fmla="*/ 749587 w 1604824"/>
              <a:gd name="connsiteY31" fmla="*/ 629540 h 1781089"/>
              <a:gd name="connsiteX32" fmla="*/ 714853 w 1604824"/>
              <a:gd name="connsiteY32" fmla="*/ 601268 h 1781089"/>
              <a:gd name="connsiteX33" fmla="*/ 697082 w 1604824"/>
              <a:gd name="connsiteY33" fmla="*/ 600460 h 1781089"/>
              <a:gd name="connsiteX34" fmla="*/ 701120 w 1604824"/>
              <a:gd name="connsiteY34" fmla="*/ 617423 h 1781089"/>
              <a:gd name="connsiteX35" fmla="*/ 730201 w 1604824"/>
              <a:gd name="connsiteY35" fmla="*/ 651350 h 1781089"/>
              <a:gd name="connsiteX36" fmla="*/ 705967 w 1604824"/>
              <a:gd name="connsiteY36" fmla="*/ 637618 h 1781089"/>
              <a:gd name="connsiteX37" fmla="*/ 691427 w 1604824"/>
              <a:gd name="connsiteY37" fmla="*/ 636002 h 1781089"/>
              <a:gd name="connsiteX38" fmla="*/ 693043 w 1604824"/>
              <a:gd name="connsiteY38" fmla="*/ 650542 h 1781089"/>
              <a:gd name="connsiteX39" fmla="*/ 715660 w 1604824"/>
              <a:gd name="connsiteY39" fmla="*/ 670737 h 1781089"/>
              <a:gd name="connsiteX40" fmla="*/ 794014 w 1604824"/>
              <a:gd name="connsiteY40" fmla="*/ 728088 h 1781089"/>
              <a:gd name="connsiteX41" fmla="*/ 885293 w 1604824"/>
              <a:gd name="connsiteY41" fmla="*/ 879950 h 1781089"/>
              <a:gd name="connsiteX42" fmla="*/ 887717 w 1604824"/>
              <a:gd name="connsiteY42" fmla="*/ 900144 h 1781089"/>
              <a:gd name="connsiteX43" fmla="*/ 867522 w 1604824"/>
              <a:gd name="connsiteY43" fmla="*/ 896913 h 1781089"/>
              <a:gd name="connsiteX44" fmla="*/ 793207 w 1604824"/>
              <a:gd name="connsiteY44" fmla="*/ 846024 h 1781089"/>
              <a:gd name="connsiteX45" fmla="*/ 772204 w 1604824"/>
              <a:gd name="connsiteY45" fmla="*/ 794326 h 1781089"/>
              <a:gd name="connsiteX46" fmla="*/ 745548 w 1604824"/>
              <a:gd name="connsiteY46" fmla="*/ 740205 h 1781089"/>
              <a:gd name="connsiteX47" fmla="*/ 724546 w 1604824"/>
              <a:gd name="connsiteY47" fmla="*/ 741013 h 1781089"/>
              <a:gd name="connsiteX48" fmla="*/ 733431 w 1604824"/>
              <a:gd name="connsiteY48" fmla="*/ 757976 h 1781089"/>
              <a:gd name="connsiteX49" fmla="*/ 741509 w 1604824"/>
              <a:gd name="connsiteY49" fmla="*/ 793518 h 1781089"/>
              <a:gd name="connsiteX50" fmla="*/ 704352 w 1604824"/>
              <a:gd name="connsiteY50" fmla="*/ 793518 h 1781089"/>
              <a:gd name="connsiteX51" fmla="*/ 676080 w 1604824"/>
              <a:gd name="connsiteY51" fmla="*/ 766861 h 1781089"/>
              <a:gd name="connsiteX52" fmla="*/ 663155 w 1604824"/>
              <a:gd name="connsiteY52" fmla="*/ 764438 h 1781089"/>
              <a:gd name="connsiteX53" fmla="*/ 660732 w 1604824"/>
              <a:gd name="connsiteY53" fmla="*/ 779786 h 1781089"/>
              <a:gd name="connsiteX54" fmla="*/ 675272 w 1604824"/>
              <a:gd name="connsiteY54" fmla="*/ 804019 h 1781089"/>
              <a:gd name="connsiteX55" fmla="*/ 680119 w 1604824"/>
              <a:gd name="connsiteY55" fmla="*/ 829060 h 1781089"/>
              <a:gd name="connsiteX56" fmla="*/ 654270 w 1604824"/>
              <a:gd name="connsiteY56" fmla="*/ 828252 h 1781089"/>
              <a:gd name="connsiteX57" fmla="*/ 625998 w 1604824"/>
              <a:gd name="connsiteY57" fmla="*/ 816136 h 1781089"/>
              <a:gd name="connsiteX58" fmla="*/ 606611 w 1604824"/>
              <a:gd name="connsiteY58" fmla="*/ 818559 h 1781089"/>
              <a:gd name="connsiteX59" fmla="*/ 617112 w 1604824"/>
              <a:gd name="connsiteY59" fmla="*/ 835522 h 1781089"/>
              <a:gd name="connsiteX60" fmla="*/ 653462 w 1604824"/>
              <a:gd name="connsiteY60" fmla="*/ 864602 h 1781089"/>
              <a:gd name="connsiteX61" fmla="*/ 615497 w 1604824"/>
              <a:gd name="connsiteY61" fmla="*/ 861371 h 1781089"/>
              <a:gd name="connsiteX62" fmla="*/ 596110 w 1604824"/>
              <a:gd name="connsiteY62" fmla="*/ 866218 h 1781089"/>
              <a:gd name="connsiteX63" fmla="*/ 612265 w 1604824"/>
              <a:gd name="connsiteY63" fmla="*/ 882373 h 1781089"/>
              <a:gd name="connsiteX64" fmla="*/ 650231 w 1604824"/>
              <a:gd name="connsiteY64" fmla="*/ 896913 h 1781089"/>
              <a:gd name="connsiteX65" fmla="*/ 608226 w 1604824"/>
              <a:gd name="connsiteY65" fmla="*/ 905799 h 1781089"/>
              <a:gd name="connsiteX66" fmla="*/ 706775 w 1604824"/>
              <a:gd name="connsiteY66" fmla="*/ 918723 h 1781089"/>
              <a:gd name="connsiteX67" fmla="*/ 947491 w 1604824"/>
              <a:gd name="connsiteY67" fmla="*/ 1073008 h 1781089"/>
              <a:gd name="connsiteX68" fmla="*/ 955569 w 1604824"/>
              <a:gd name="connsiteY68" fmla="*/ 1098857 h 1781089"/>
              <a:gd name="connsiteX69" fmla="*/ 915989 w 1604824"/>
              <a:gd name="connsiteY69" fmla="*/ 1231331 h 1781089"/>
              <a:gd name="connsiteX70" fmla="*/ 911142 w 1604824"/>
              <a:gd name="connsiteY70" fmla="*/ 1240217 h 1781089"/>
              <a:gd name="connsiteX71" fmla="*/ 861868 w 1604824"/>
              <a:gd name="connsiteY71" fmla="*/ 1160247 h 1781089"/>
              <a:gd name="connsiteX72" fmla="*/ 827133 w 1604824"/>
              <a:gd name="connsiteY72" fmla="*/ 1083509 h 1781089"/>
              <a:gd name="connsiteX73" fmla="*/ 636499 w 1604824"/>
              <a:gd name="connsiteY73" fmla="*/ 937302 h 1781089"/>
              <a:gd name="connsiteX74" fmla="*/ 455557 w 1604824"/>
              <a:gd name="connsiteY74" fmla="*/ 922762 h 1781089"/>
              <a:gd name="connsiteX75" fmla="*/ 305311 w 1604824"/>
              <a:gd name="connsiteY75" fmla="*/ 837138 h 1781089"/>
              <a:gd name="connsiteX76" fmla="*/ 30284 w 1604824"/>
              <a:gd name="connsiteY76" fmla="*/ 253702 h 1781089"/>
              <a:gd name="connsiteX77" fmla="*/ 0 w 1604824"/>
              <a:gd name="connsiteY77" fmla="*/ 296259 h 1781089"/>
              <a:gd name="connsiteX78" fmla="*/ 253614 w 1604824"/>
              <a:gd name="connsiteY78" fmla="*/ 837138 h 1781089"/>
              <a:gd name="connsiteX79" fmla="*/ 429709 w 1604824"/>
              <a:gd name="connsiteY79" fmla="*/ 967997 h 1781089"/>
              <a:gd name="connsiteX80" fmla="*/ 642961 w 1604824"/>
              <a:gd name="connsiteY80" fmla="*/ 986576 h 1781089"/>
              <a:gd name="connsiteX81" fmla="*/ 787552 w 1604824"/>
              <a:gd name="connsiteY81" fmla="*/ 1112589 h 1781089"/>
              <a:gd name="connsiteX82" fmla="*/ 882870 w 1604824"/>
              <a:gd name="connsiteY82" fmla="*/ 1289491 h 1781089"/>
              <a:gd name="connsiteX83" fmla="*/ 890140 w 1604824"/>
              <a:gd name="connsiteY83" fmla="*/ 1306455 h 1781089"/>
              <a:gd name="connsiteX84" fmla="*/ 852174 w 1604824"/>
              <a:gd name="connsiteY84" fmla="*/ 1344420 h 1781089"/>
              <a:gd name="connsiteX85" fmla="*/ 821479 w 1604824"/>
              <a:gd name="connsiteY85" fmla="*/ 1312917 h 1781089"/>
              <a:gd name="connsiteX86" fmla="*/ 810978 w 1604824"/>
              <a:gd name="connsiteY86" fmla="*/ 1274951 h 1781089"/>
              <a:gd name="connsiteX87" fmla="*/ 788360 w 1604824"/>
              <a:gd name="connsiteY87" fmla="*/ 1179634 h 1781089"/>
              <a:gd name="connsiteX88" fmla="*/ 725354 w 1604824"/>
              <a:gd name="connsiteY88" fmla="*/ 1119051 h 1781089"/>
              <a:gd name="connsiteX89" fmla="*/ 580762 w 1604824"/>
              <a:gd name="connsiteY89" fmla="*/ 1138437 h 1781089"/>
              <a:gd name="connsiteX90" fmla="*/ 505639 w 1604824"/>
              <a:gd name="connsiteY90" fmla="*/ 1099664 h 1781089"/>
              <a:gd name="connsiteX91" fmla="*/ 494331 w 1604824"/>
              <a:gd name="connsiteY91" fmla="*/ 1056045 h 1781089"/>
              <a:gd name="connsiteX92" fmla="*/ 475752 w 1604824"/>
              <a:gd name="connsiteY92" fmla="*/ 1031812 h 1781089"/>
              <a:gd name="connsiteX93" fmla="*/ 464443 w 1604824"/>
              <a:gd name="connsiteY93" fmla="*/ 1058468 h 1781089"/>
              <a:gd name="connsiteX94" fmla="*/ 470097 w 1604824"/>
              <a:gd name="connsiteY94" fmla="*/ 1194982 h 1781089"/>
              <a:gd name="connsiteX95" fmla="*/ 525026 w 1604824"/>
              <a:gd name="connsiteY95" fmla="*/ 1230524 h 1781089"/>
              <a:gd name="connsiteX96" fmla="*/ 525026 w 1604824"/>
              <a:gd name="connsiteY96" fmla="*/ 1230524 h 1781089"/>
              <a:gd name="connsiteX97" fmla="*/ 525026 w 1604824"/>
              <a:gd name="connsiteY97" fmla="*/ 1230524 h 1781089"/>
              <a:gd name="connsiteX98" fmla="*/ 676887 w 1604824"/>
              <a:gd name="connsiteY98" fmla="*/ 1209522 h 1781089"/>
              <a:gd name="connsiteX99" fmla="*/ 698697 w 1604824"/>
              <a:gd name="connsiteY99" fmla="*/ 1229716 h 1781089"/>
              <a:gd name="connsiteX100" fmla="*/ 701120 w 1604824"/>
              <a:gd name="connsiteY100" fmla="*/ 1343612 h 1781089"/>
              <a:gd name="connsiteX101" fmla="*/ 697082 w 1604824"/>
              <a:gd name="connsiteY101" fmla="*/ 1358152 h 1781089"/>
              <a:gd name="connsiteX102" fmla="*/ 683349 w 1604824"/>
              <a:gd name="connsiteY102" fmla="*/ 1350882 h 1781089"/>
              <a:gd name="connsiteX103" fmla="*/ 627613 w 1604824"/>
              <a:gd name="connsiteY103" fmla="*/ 1304839 h 1781089"/>
              <a:gd name="connsiteX104" fmla="*/ 542797 w 1604824"/>
              <a:gd name="connsiteY104" fmla="*/ 1314532 h 1781089"/>
              <a:gd name="connsiteX105" fmla="*/ 449095 w 1604824"/>
              <a:gd name="connsiteY105" fmla="*/ 1410657 h 1781089"/>
              <a:gd name="connsiteX106" fmla="*/ 382050 w 1604824"/>
              <a:gd name="connsiteY106" fmla="*/ 1421966 h 1781089"/>
              <a:gd name="connsiteX107" fmla="*/ 337622 w 1604824"/>
              <a:gd name="connsiteY107" fmla="*/ 1384001 h 1781089"/>
              <a:gd name="connsiteX108" fmla="*/ 310158 w 1604824"/>
              <a:gd name="connsiteY108" fmla="*/ 1377539 h 1781089"/>
              <a:gd name="connsiteX109" fmla="*/ 309350 w 1604824"/>
              <a:gd name="connsiteY109" fmla="*/ 1408234 h 1781089"/>
              <a:gd name="connsiteX110" fmla="*/ 341661 w 1604824"/>
              <a:gd name="connsiteY110" fmla="*/ 1442968 h 1781089"/>
              <a:gd name="connsiteX111" fmla="*/ 413553 w 1604824"/>
              <a:gd name="connsiteY111" fmla="*/ 1528593 h 1781089"/>
              <a:gd name="connsiteX112" fmla="*/ 465250 w 1604824"/>
              <a:gd name="connsiteY112" fmla="*/ 1524554 h 1781089"/>
              <a:gd name="connsiteX113" fmla="*/ 533104 w 1604824"/>
              <a:gd name="connsiteY113" fmla="*/ 1458316 h 1781089"/>
              <a:gd name="connsiteX114" fmla="*/ 567838 w 1604824"/>
              <a:gd name="connsiteY114" fmla="*/ 1426005 h 1781089"/>
              <a:gd name="connsiteX115" fmla="*/ 616304 w 1604824"/>
              <a:gd name="connsiteY115" fmla="*/ 1428428 h 1781089"/>
              <a:gd name="connsiteX116" fmla="*/ 700313 w 1604824"/>
              <a:gd name="connsiteY116" fmla="*/ 1527784 h 1781089"/>
              <a:gd name="connsiteX117" fmla="*/ 739086 w 1604824"/>
              <a:gd name="connsiteY117" fmla="*/ 1594022 h 1781089"/>
              <a:gd name="connsiteX118" fmla="*/ 764935 w 1604824"/>
              <a:gd name="connsiteY118" fmla="*/ 1685300 h 1781089"/>
              <a:gd name="connsiteX119" fmla="*/ 972533 w 1604824"/>
              <a:gd name="connsiteY119" fmla="*/ 1762039 h 1781089"/>
              <a:gd name="connsiteX120" fmla="*/ 1281102 w 1604824"/>
              <a:gd name="connsiteY120" fmla="*/ 1509206 h 1781089"/>
              <a:gd name="connsiteX121" fmla="*/ 1474160 w 1604824"/>
              <a:gd name="connsiteY121" fmla="*/ 1203059 h 1781089"/>
              <a:gd name="connsiteX122" fmla="*/ 1508087 w 1604824"/>
              <a:gd name="connsiteY122" fmla="*/ 1148131 h 1781089"/>
              <a:gd name="connsiteX123" fmla="*/ 1547667 w 1604824"/>
              <a:gd name="connsiteY123" fmla="*/ 899336 h 1781089"/>
              <a:gd name="connsiteX124" fmla="*/ 1547667 w 1604824"/>
              <a:gd name="connsiteY124" fmla="*/ 899336 h 1781089"/>
              <a:gd name="connsiteX125" fmla="*/ 1547667 w 1604824"/>
              <a:gd name="connsiteY125" fmla="*/ 899336 h 1781089"/>
              <a:gd name="connsiteX126" fmla="*/ 1538782 w 1604824"/>
              <a:gd name="connsiteY126" fmla="*/ 869449 h 1781089"/>
              <a:gd name="connsiteX127" fmla="*/ 1565439 w 1604824"/>
              <a:gd name="connsiteY127" fmla="*/ 556840 h 1781089"/>
              <a:gd name="connsiteX128" fmla="*/ 1598558 w 1604824"/>
              <a:gd name="connsiteY128" fmla="*/ 480102 h 1781089"/>
              <a:gd name="connsiteX129" fmla="*/ 1573516 w 1604824"/>
              <a:gd name="connsiteY129" fmla="*/ 197381 h 1781089"/>
              <a:gd name="connsiteX0" fmla="*/ 1573516 w 1604824"/>
              <a:gd name="connsiteY0" fmla="*/ 197381 h 1781089"/>
              <a:gd name="connsiteX1" fmla="*/ 1365111 w 1604824"/>
              <a:gd name="connsiteY1" fmla="*/ 9170 h 1781089"/>
              <a:gd name="connsiteX2" fmla="*/ 918412 w 1604824"/>
              <a:gd name="connsiteY2" fmla="*/ 140837 h 1781089"/>
              <a:gd name="connsiteX3" fmla="*/ 837634 w 1604824"/>
              <a:gd name="connsiteY3" fmla="*/ 336318 h 1781089"/>
              <a:gd name="connsiteX4" fmla="*/ 917604 w 1604824"/>
              <a:gd name="connsiteY4" fmla="*/ 553609 h 1781089"/>
              <a:gd name="connsiteX5" fmla="*/ 955569 w 1604824"/>
              <a:gd name="connsiteY5" fmla="*/ 647311 h 1781089"/>
              <a:gd name="connsiteX6" fmla="*/ 972533 w 1604824"/>
              <a:gd name="connsiteY6" fmla="*/ 685276 h 1781089"/>
              <a:gd name="connsiteX7" fmla="*/ 1017768 w 1604824"/>
              <a:gd name="connsiteY7" fmla="*/ 732935 h 1781089"/>
              <a:gd name="connsiteX8" fmla="*/ 1203556 w 1604824"/>
              <a:gd name="connsiteY8" fmla="*/ 783825 h 1781089"/>
              <a:gd name="connsiteX9" fmla="*/ 1239906 w 1604824"/>
              <a:gd name="connsiteY9" fmla="*/ 762015 h 1781089"/>
              <a:gd name="connsiteX10" fmla="*/ 1277871 w 1604824"/>
              <a:gd name="connsiteY10" fmla="*/ 772516 h 1781089"/>
              <a:gd name="connsiteX11" fmla="*/ 1224558 w 1604824"/>
              <a:gd name="connsiteY11" fmla="*/ 852486 h 1781089"/>
              <a:gd name="connsiteX12" fmla="*/ 1104200 w 1604824"/>
              <a:gd name="connsiteY12" fmla="*/ 896105 h 1781089"/>
              <a:gd name="connsiteX13" fmla="*/ 1011306 w 1604824"/>
              <a:gd name="connsiteY13" fmla="*/ 883181 h 1781089"/>
              <a:gd name="connsiteX14" fmla="*/ 888524 w 1604824"/>
              <a:gd name="connsiteY14" fmla="*/ 684469 h 1781089"/>
              <a:gd name="connsiteX15" fmla="*/ 894986 w 1604824"/>
              <a:gd name="connsiteY15" fmla="*/ 621462 h 1781089"/>
              <a:gd name="connsiteX16" fmla="*/ 897409 w 1604824"/>
              <a:gd name="connsiteY16" fmla="*/ 570572 h 1781089"/>
              <a:gd name="connsiteX17" fmla="*/ 878831 w 1604824"/>
              <a:gd name="connsiteY17" fmla="*/ 557648 h 1781089"/>
              <a:gd name="connsiteX18" fmla="*/ 878831 w 1604824"/>
              <a:gd name="connsiteY18" fmla="*/ 577843 h 1781089"/>
              <a:gd name="connsiteX19" fmla="*/ 872369 w 1604824"/>
              <a:gd name="connsiteY19" fmla="*/ 602883 h 1781089"/>
              <a:gd name="connsiteX20" fmla="*/ 844097 w 1604824"/>
              <a:gd name="connsiteY20" fmla="*/ 599653 h 1781089"/>
              <a:gd name="connsiteX21" fmla="*/ 829557 w 1604824"/>
              <a:gd name="connsiteY21" fmla="*/ 582689 h 1781089"/>
              <a:gd name="connsiteX22" fmla="*/ 806131 w 1604824"/>
              <a:gd name="connsiteY22" fmla="*/ 546339 h 1781089"/>
              <a:gd name="connsiteX23" fmla="*/ 802900 w 1604824"/>
              <a:gd name="connsiteY23" fmla="*/ 590767 h 1781089"/>
              <a:gd name="connsiteX24" fmla="*/ 794823 w 1604824"/>
              <a:gd name="connsiteY24" fmla="*/ 610154 h 1781089"/>
              <a:gd name="connsiteX25" fmla="*/ 776243 w 1604824"/>
              <a:gd name="connsiteY25" fmla="*/ 600460 h 1781089"/>
              <a:gd name="connsiteX26" fmla="*/ 746356 w 1604824"/>
              <a:gd name="connsiteY26" fmla="*/ 566534 h 1781089"/>
              <a:gd name="connsiteX27" fmla="*/ 731816 w 1604824"/>
              <a:gd name="connsiteY27" fmla="*/ 562495 h 1781089"/>
              <a:gd name="connsiteX28" fmla="*/ 732624 w 1604824"/>
              <a:gd name="connsiteY28" fmla="*/ 577035 h 1781089"/>
              <a:gd name="connsiteX29" fmla="*/ 760896 w 1604824"/>
              <a:gd name="connsiteY29" fmla="*/ 618231 h 1781089"/>
              <a:gd name="connsiteX30" fmla="*/ 764127 w 1604824"/>
              <a:gd name="connsiteY30" fmla="*/ 630348 h 1781089"/>
              <a:gd name="connsiteX31" fmla="*/ 749587 w 1604824"/>
              <a:gd name="connsiteY31" fmla="*/ 629540 h 1781089"/>
              <a:gd name="connsiteX32" fmla="*/ 714853 w 1604824"/>
              <a:gd name="connsiteY32" fmla="*/ 601268 h 1781089"/>
              <a:gd name="connsiteX33" fmla="*/ 697082 w 1604824"/>
              <a:gd name="connsiteY33" fmla="*/ 600460 h 1781089"/>
              <a:gd name="connsiteX34" fmla="*/ 701120 w 1604824"/>
              <a:gd name="connsiteY34" fmla="*/ 617423 h 1781089"/>
              <a:gd name="connsiteX35" fmla="*/ 730201 w 1604824"/>
              <a:gd name="connsiteY35" fmla="*/ 651350 h 1781089"/>
              <a:gd name="connsiteX36" fmla="*/ 705967 w 1604824"/>
              <a:gd name="connsiteY36" fmla="*/ 637618 h 1781089"/>
              <a:gd name="connsiteX37" fmla="*/ 691427 w 1604824"/>
              <a:gd name="connsiteY37" fmla="*/ 636002 h 1781089"/>
              <a:gd name="connsiteX38" fmla="*/ 693043 w 1604824"/>
              <a:gd name="connsiteY38" fmla="*/ 650542 h 1781089"/>
              <a:gd name="connsiteX39" fmla="*/ 715660 w 1604824"/>
              <a:gd name="connsiteY39" fmla="*/ 670737 h 1781089"/>
              <a:gd name="connsiteX40" fmla="*/ 794014 w 1604824"/>
              <a:gd name="connsiteY40" fmla="*/ 728088 h 1781089"/>
              <a:gd name="connsiteX41" fmla="*/ 885293 w 1604824"/>
              <a:gd name="connsiteY41" fmla="*/ 879950 h 1781089"/>
              <a:gd name="connsiteX42" fmla="*/ 887717 w 1604824"/>
              <a:gd name="connsiteY42" fmla="*/ 900144 h 1781089"/>
              <a:gd name="connsiteX43" fmla="*/ 867522 w 1604824"/>
              <a:gd name="connsiteY43" fmla="*/ 896913 h 1781089"/>
              <a:gd name="connsiteX44" fmla="*/ 793207 w 1604824"/>
              <a:gd name="connsiteY44" fmla="*/ 846024 h 1781089"/>
              <a:gd name="connsiteX45" fmla="*/ 772204 w 1604824"/>
              <a:gd name="connsiteY45" fmla="*/ 794326 h 1781089"/>
              <a:gd name="connsiteX46" fmla="*/ 745548 w 1604824"/>
              <a:gd name="connsiteY46" fmla="*/ 740205 h 1781089"/>
              <a:gd name="connsiteX47" fmla="*/ 724546 w 1604824"/>
              <a:gd name="connsiteY47" fmla="*/ 741013 h 1781089"/>
              <a:gd name="connsiteX48" fmla="*/ 733431 w 1604824"/>
              <a:gd name="connsiteY48" fmla="*/ 757976 h 1781089"/>
              <a:gd name="connsiteX49" fmla="*/ 741509 w 1604824"/>
              <a:gd name="connsiteY49" fmla="*/ 793518 h 1781089"/>
              <a:gd name="connsiteX50" fmla="*/ 704352 w 1604824"/>
              <a:gd name="connsiteY50" fmla="*/ 793518 h 1781089"/>
              <a:gd name="connsiteX51" fmla="*/ 676080 w 1604824"/>
              <a:gd name="connsiteY51" fmla="*/ 766861 h 1781089"/>
              <a:gd name="connsiteX52" fmla="*/ 663155 w 1604824"/>
              <a:gd name="connsiteY52" fmla="*/ 764438 h 1781089"/>
              <a:gd name="connsiteX53" fmla="*/ 660732 w 1604824"/>
              <a:gd name="connsiteY53" fmla="*/ 779786 h 1781089"/>
              <a:gd name="connsiteX54" fmla="*/ 675272 w 1604824"/>
              <a:gd name="connsiteY54" fmla="*/ 804019 h 1781089"/>
              <a:gd name="connsiteX55" fmla="*/ 680119 w 1604824"/>
              <a:gd name="connsiteY55" fmla="*/ 829060 h 1781089"/>
              <a:gd name="connsiteX56" fmla="*/ 654270 w 1604824"/>
              <a:gd name="connsiteY56" fmla="*/ 828252 h 1781089"/>
              <a:gd name="connsiteX57" fmla="*/ 625998 w 1604824"/>
              <a:gd name="connsiteY57" fmla="*/ 816136 h 1781089"/>
              <a:gd name="connsiteX58" fmla="*/ 606611 w 1604824"/>
              <a:gd name="connsiteY58" fmla="*/ 818559 h 1781089"/>
              <a:gd name="connsiteX59" fmla="*/ 617112 w 1604824"/>
              <a:gd name="connsiteY59" fmla="*/ 835522 h 1781089"/>
              <a:gd name="connsiteX60" fmla="*/ 653462 w 1604824"/>
              <a:gd name="connsiteY60" fmla="*/ 864602 h 1781089"/>
              <a:gd name="connsiteX61" fmla="*/ 615497 w 1604824"/>
              <a:gd name="connsiteY61" fmla="*/ 861371 h 1781089"/>
              <a:gd name="connsiteX62" fmla="*/ 596110 w 1604824"/>
              <a:gd name="connsiteY62" fmla="*/ 866218 h 1781089"/>
              <a:gd name="connsiteX63" fmla="*/ 612265 w 1604824"/>
              <a:gd name="connsiteY63" fmla="*/ 882373 h 1781089"/>
              <a:gd name="connsiteX64" fmla="*/ 650231 w 1604824"/>
              <a:gd name="connsiteY64" fmla="*/ 896913 h 1781089"/>
              <a:gd name="connsiteX65" fmla="*/ 608226 w 1604824"/>
              <a:gd name="connsiteY65" fmla="*/ 905799 h 1781089"/>
              <a:gd name="connsiteX66" fmla="*/ 706775 w 1604824"/>
              <a:gd name="connsiteY66" fmla="*/ 918723 h 1781089"/>
              <a:gd name="connsiteX67" fmla="*/ 947491 w 1604824"/>
              <a:gd name="connsiteY67" fmla="*/ 1073008 h 1781089"/>
              <a:gd name="connsiteX68" fmla="*/ 955569 w 1604824"/>
              <a:gd name="connsiteY68" fmla="*/ 1098857 h 1781089"/>
              <a:gd name="connsiteX69" fmla="*/ 915989 w 1604824"/>
              <a:gd name="connsiteY69" fmla="*/ 1231331 h 1781089"/>
              <a:gd name="connsiteX70" fmla="*/ 911142 w 1604824"/>
              <a:gd name="connsiteY70" fmla="*/ 1240217 h 1781089"/>
              <a:gd name="connsiteX71" fmla="*/ 861868 w 1604824"/>
              <a:gd name="connsiteY71" fmla="*/ 1160247 h 1781089"/>
              <a:gd name="connsiteX72" fmla="*/ 827133 w 1604824"/>
              <a:gd name="connsiteY72" fmla="*/ 1083509 h 1781089"/>
              <a:gd name="connsiteX73" fmla="*/ 636499 w 1604824"/>
              <a:gd name="connsiteY73" fmla="*/ 937302 h 1781089"/>
              <a:gd name="connsiteX74" fmla="*/ 455557 w 1604824"/>
              <a:gd name="connsiteY74" fmla="*/ 922762 h 1781089"/>
              <a:gd name="connsiteX75" fmla="*/ 305311 w 1604824"/>
              <a:gd name="connsiteY75" fmla="*/ 837138 h 1781089"/>
              <a:gd name="connsiteX76" fmla="*/ 30284 w 1604824"/>
              <a:gd name="connsiteY76" fmla="*/ 253702 h 1781089"/>
              <a:gd name="connsiteX77" fmla="*/ 0 w 1604824"/>
              <a:gd name="connsiteY77" fmla="*/ 296259 h 1781089"/>
              <a:gd name="connsiteX78" fmla="*/ 253614 w 1604824"/>
              <a:gd name="connsiteY78" fmla="*/ 837138 h 1781089"/>
              <a:gd name="connsiteX79" fmla="*/ 429709 w 1604824"/>
              <a:gd name="connsiteY79" fmla="*/ 967997 h 1781089"/>
              <a:gd name="connsiteX80" fmla="*/ 642961 w 1604824"/>
              <a:gd name="connsiteY80" fmla="*/ 986576 h 1781089"/>
              <a:gd name="connsiteX81" fmla="*/ 787552 w 1604824"/>
              <a:gd name="connsiteY81" fmla="*/ 1112589 h 1781089"/>
              <a:gd name="connsiteX82" fmla="*/ 882870 w 1604824"/>
              <a:gd name="connsiteY82" fmla="*/ 1289491 h 1781089"/>
              <a:gd name="connsiteX83" fmla="*/ 890140 w 1604824"/>
              <a:gd name="connsiteY83" fmla="*/ 1306455 h 1781089"/>
              <a:gd name="connsiteX84" fmla="*/ 852174 w 1604824"/>
              <a:gd name="connsiteY84" fmla="*/ 1344420 h 1781089"/>
              <a:gd name="connsiteX85" fmla="*/ 821479 w 1604824"/>
              <a:gd name="connsiteY85" fmla="*/ 1312917 h 1781089"/>
              <a:gd name="connsiteX86" fmla="*/ 810978 w 1604824"/>
              <a:gd name="connsiteY86" fmla="*/ 1274951 h 1781089"/>
              <a:gd name="connsiteX87" fmla="*/ 788360 w 1604824"/>
              <a:gd name="connsiteY87" fmla="*/ 1179634 h 1781089"/>
              <a:gd name="connsiteX88" fmla="*/ 725354 w 1604824"/>
              <a:gd name="connsiteY88" fmla="*/ 1119051 h 1781089"/>
              <a:gd name="connsiteX89" fmla="*/ 580762 w 1604824"/>
              <a:gd name="connsiteY89" fmla="*/ 1138437 h 1781089"/>
              <a:gd name="connsiteX90" fmla="*/ 505639 w 1604824"/>
              <a:gd name="connsiteY90" fmla="*/ 1099664 h 1781089"/>
              <a:gd name="connsiteX91" fmla="*/ 494331 w 1604824"/>
              <a:gd name="connsiteY91" fmla="*/ 1056045 h 1781089"/>
              <a:gd name="connsiteX92" fmla="*/ 475752 w 1604824"/>
              <a:gd name="connsiteY92" fmla="*/ 1031812 h 1781089"/>
              <a:gd name="connsiteX93" fmla="*/ 464443 w 1604824"/>
              <a:gd name="connsiteY93" fmla="*/ 1058468 h 1781089"/>
              <a:gd name="connsiteX94" fmla="*/ 470097 w 1604824"/>
              <a:gd name="connsiteY94" fmla="*/ 1194982 h 1781089"/>
              <a:gd name="connsiteX95" fmla="*/ 525026 w 1604824"/>
              <a:gd name="connsiteY95" fmla="*/ 1230524 h 1781089"/>
              <a:gd name="connsiteX96" fmla="*/ 525026 w 1604824"/>
              <a:gd name="connsiteY96" fmla="*/ 1230524 h 1781089"/>
              <a:gd name="connsiteX97" fmla="*/ 525026 w 1604824"/>
              <a:gd name="connsiteY97" fmla="*/ 1230524 h 1781089"/>
              <a:gd name="connsiteX98" fmla="*/ 676887 w 1604824"/>
              <a:gd name="connsiteY98" fmla="*/ 1209522 h 1781089"/>
              <a:gd name="connsiteX99" fmla="*/ 698697 w 1604824"/>
              <a:gd name="connsiteY99" fmla="*/ 1229716 h 1781089"/>
              <a:gd name="connsiteX100" fmla="*/ 701120 w 1604824"/>
              <a:gd name="connsiteY100" fmla="*/ 1343612 h 1781089"/>
              <a:gd name="connsiteX101" fmla="*/ 697082 w 1604824"/>
              <a:gd name="connsiteY101" fmla="*/ 1358152 h 1781089"/>
              <a:gd name="connsiteX102" fmla="*/ 683349 w 1604824"/>
              <a:gd name="connsiteY102" fmla="*/ 1350882 h 1781089"/>
              <a:gd name="connsiteX103" fmla="*/ 627613 w 1604824"/>
              <a:gd name="connsiteY103" fmla="*/ 1304839 h 1781089"/>
              <a:gd name="connsiteX104" fmla="*/ 542797 w 1604824"/>
              <a:gd name="connsiteY104" fmla="*/ 1314532 h 1781089"/>
              <a:gd name="connsiteX105" fmla="*/ 449095 w 1604824"/>
              <a:gd name="connsiteY105" fmla="*/ 1410657 h 1781089"/>
              <a:gd name="connsiteX106" fmla="*/ 382050 w 1604824"/>
              <a:gd name="connsiteY106" fmla="*/ 1421966 h 1781089"/>
              <a:gd name="connsiteX107" fmla="*/ 337622 w 1604824"/>
              <a:gd name="connsiteY107" fmla="*/ 1384001 h 1781089"/>
              <a:gd name="connsiteX108" fmla="*/ 310158 w 1604824"/>
              <a:gd name="connsiteY108" fmla="*/ 1377539 h 1781089"/>
              <a:gd name="connsiteX109" fmla="*/ 309350 w 1604824"/>
              <a:gd name="connsiteY109" fmla="*/ 1408234 h 1781089"/>
              <a:gd name="connsiteX110" fmla="*/ 341661 w 1604824"/>
              <a:gd name="connsiteY110" fmla="*/ 1442968 h 1781089"/>
              <a:gd name="connsiteX111" fmla="*/ 413553 w 1604824"/>
              <a:gd name="connsiteY111" fmla="*/ 1528593 h 1781089"/>
              <a:gd name="connsiteX112" fmla="*/ 465250 w 1604824"/>
              <a:gd name="connsiteY112" fmla="*/ 1524554 h 1781089"/>
              <a:gd name="connsiteX113" fmla="*/ 533104 w 1604824"/>
              <a:gd name="connsiteY113" fmla="*/ 1458316 h 1781089"/>
              <a:gd name="connsiteX114" fmla="*/ 567838 w 1604824"/>
              <a:gd name="connsiteY114" fmla="*/ 1426005 h 1781089"/>
              <a:gd name="connsiteX115" fmla="*/ 616304 w 1604824"/>
              <a:gd name="connsiteY115" fmla="*/ 1428428 h 1781089"/>
              <a:gd name="connsiteX116" fmla="*/ 700313 w 1604824"/>
              <a:gd name="connsiteY116" fmla="*/ 1527784 h 1781089"/>
              <a:gd name="connsiteX117" fmla="*/ 739086 w 1604824"/>
              <a:gd name="connsiteY117" fmla="*/ 1594022 h 1781089"/>
              <a:gd name="connsiteX118" fmla="*/ 764935 w 1604824"/>
              <a:gd name="connsiteY118" fmla="*/ 1685300 h 1781089"/>
              <a:gd name="connsiteX119" fmla="*/ 972533 w 1604824"/>
              <a:gd name="connsiteY119" fmla="*/ 1762039 h 1781089"/>
              <a:gd name="connsiteX120" fmla="*/ 1281102 w 1604824"/>
              <a:gd name="connsiteY120" fmla="*/ 1509206 h 1781089"/>
              <a:gd name="connsiteX121" fmla="*/ 1474160 w 1604824"/>
              <a:gd name="connsiteY121" fmla="*/ 1203059 h 1781089"/>
              <a:gd name="connsiteX122" fmla="*/ 1508087 w 1604824"/>
              <a:gd name="connsiteY122" fmla="*/ 1148131 h 1781089"/>
              <a:gd name="connsiteX123" fmla="*/ 1547667 w 1604824"/>
              <a:gd name="connsiteY123" fmla="*/ 899336 h 1781089"/>
              <a:gd name="connsiteX124" fmla="*/ 1547667 w 1604824"/>
              <a:gd name="connsiteY124" fmla="*/ 899336 h 1781089"/>
              <a:gd name="connsiteX125" fmla="*/ 1547667 w 1604824"/>
              <a:gd name="connsiteY125" fmla="*/ 899336 h 1781089"/>
              <a:gd name="connsiteX126" fmla="*/ 1538782 w 1604824"/>
              <a:gd name="connsiteY126" fmla="*/ 869449 h 1781089"/>
              <a:gd name="connsiteX127" fmla="*/ 1565439 w 1604824"/>
              <a:gd name="connsiteY127" fmla="*/ 556840 h 1781089"/>
              <a:gd name="connsiteX128" fmla="*/ 1598558 w 1604824"/>
              <a:gd name="connsiteY128" fmla="*/ 480102 h 1781089"/>
              <a:gd name="connsiteX129" fmla="*/ 1573516 w 1604824"/>
              <a:gd name="connsiteY129" fmla="*/ 197381 h 1781089"/>
              <a:gd name="connsiteX0" fmla="*/ 1573516 w 1604824"/>
              <a:gd name="connsiteY0" fmla="*/ 197381 h 1781089"/>
              <a:gd name="connsiteX1" fmla="*/ 1365111 w 1604824"/>
              <a:gd name="connsiteY1" fmla="*/ 9170 h 1781089"/>
              <a:gd name="connsiteX2" fmla="*/ 918412 w 1604824"/>
              <a:gd name="connsiteY2" fmla="*/ 140837 h 1781089"/>
              <a:gd name="connsiteX3" fmla="*/ 837634 w 1604824"/>
              <a:gd name="connsiteY3" fmla="*/ 336318 h 1781089"/>
              <a:gd name="connsiteX4" fmla="*/ 917604 w 1604824"/>
              <a:gd name="connsiteY4" fmla="*/ 553609 h 1781089"/>
              <a:gd name="connsiteX5" fmla="*/ 955569 w 1604824"/>
              <a:gd name="connsiteY5" fmla="*/ 647311 h 1781089"/>
              <a:gd name="connsiteX6" fmla="*/ 972533 w 1604824"/>
              <a:gd name="connsiteY6" fmla="*/ 685276 h 1781089"/>
              <a:gd name="connsiteX7" fmla="*/ 1017768 w 1604824"/>
              <a:gd name="connsiteY7" fmla="*/ 732935 h 1781089"/>
              <a:gd name="connsiteX8" fmla="*/ 1203556 w 1604824"/>
              <a:gd name="connsiteY8" fmla="*/ 783825 h 1781089"/>
              <a:gd name="connsiteX9" fmla="*/ 1239906 w 1604824"/>
              <a:gd name="connsiteY9" fmla="*/ 762015 h 1781089"/>
              <a:gd name="connsiteX10" fmla="*/ 1277871 w 1604824"/>
              <a:gd name="connsiteY10" fmla="*/ 772516 h 1781089"/>
              <a:gd name="connsiteX11" fmla="*/ 1224558 w 1604824"/>
              <a:gd name="connsiteY11" fmla="*/ 852486 h 1781089"/>
              <a:gd name="connsiteX12" fmla="*/ 1104200 w 1604824"/>
              <a:gd name="connsiteY12" fmla="*/ 896105 h 1781089"/>
              <a:gd name="connsiteX13" fmla="*/ 1011306 w 1604824"/>
              <a:gd name="connsiteY13" fmla="*/ 883181 h 1781089"/>
              <a:gd name="connsiteX14" fmla="*/ 888524 w 1604824"/>
              <a:gd name="connsiteY14" fmla="*/ 684469 h 1781089"/>
              <a:gd name="connsiteX15" fmla="*/ 894986 w 1604824"/>
              <a:gd name="connsiteY15" fmla="*/ 621462 h 1781089"/>
              <a:gd name="connsiteX16" fmla="*/ 897409 w 1604824"/>
              <a:gd name="connsiteY16" fmla="*/ 570572 h 1781089"/>
              <a:gd name="connsiteX17" fmla="*/ 878831 w 1604824"/>
              <a:gd name="connsiteY17" fmla="*/ 557648 h 1781089"/>
              <a:gd name="connsiteX18" fmla="*/ 878831 w 1604824"/>
              <a:gd name="connsiteY18" fmla="*/ 577843 h 1781089"/>
              <a:gd name="connsiteX19" fmla="*/ 872369 w 1604824"/>
              <a:gd name="connsiteY19" fmla="*/ 602883 h 1781089"/>
              <a:gd name="connsiteX20" fmla="*/ 844097 w 1604824"/>
              <a:gd name="connsiteY20" fmla="*/ 599653 h 1781089"/>
              <a:gd name="connsiteX21" fmla="*/ 829557 w 1604824"/>
              <a:gd name="connsiteY21" fmla="*/ 582689 h 1781089"/>
              <a:gd name="connsiteX22" fmla="*/ 806131 w 1604824"/>
              <a:gd name="connsiteY22" fmla="*/ 546339 h 1781089"/>
              <a:gd name="connsiteX23" fmla="*/ 802900 w 1604824"/>
              <a:gd name="connsiteY23" fmla="*/ 590767 h 1781089"/>
              <a:gd name="connsiteX24" fmla="*/ 794823 w 1604824"/>
              <a:gd name="connsiteY24" fmla="*/ 610154 h 1781089"/>
              <a:gd name="connsiteX25" fmla="*/ 776243 w 1604824"/>
              <a:gd name="connsiteY25" fmla="*/ 600460 h 1781089"/>
              <a:gd name="connsiteX26" fmla="*/ 746356 w 1604824"/>
              <a:gd name="connsiteY26" fmla="*/ 566534 h 1781089"/>
              <a:gd name="connsiteX27" fmla="*/ 731816 w 1604824"/>
              <a:gd name="connsiteY27" fmla="*/ 562495 h 1781089"/>
              <a:gd name="connsiteX28" fmla="*/ 732624 w 1604824"/>
              <a:gd name="connsiteY28" fmla="*/ 577035 h 1781089"/>
              <a:gd name="connsiteX29" fmla="*/ 760896 w 1604824"/>
              <a:gd name="connsiteY29" fmla="*/ 618231 h 1781089"/>
              <a:gd name="connsiteX30" fmla="*/ 764127 w 1604824"/>
              <a:gd name="connsiteY30" fmla="*/ 630348 h 1781089"/>
              <a:gd name="connsiteX31" fmla="*/ 749587 w 1604824"/>
              <a:gd name="connsiteY31" fmla="*/ 629540 h 1781089"/>
              <a:gd name="connsiteX32" fmla="*/ 714853 w 1604824"/>
              <a:gd name="connsiteY32" fmla="*/ 601268 h 1781089"/>
              <a:gd name="connsiteX33" fmla="*/ 697082 w 1604824"/>
              <a:gd name="connsiteY33" fmla="*/ 600460 h 1781089"/>
              <a:gd name="connsiteX34" fmla="*/ 701120 w 1604824"/>
              <a:gd name="connsiteY34" fmla="*/ 617423 h 1781089"/>
              <a:gd name="connsiteX35" fmla="*/ 730201 w 1604824"/>
              <a:gd name="connsiteY35" fmla="*/ 651350 h 1781089"/>
              <a:gd name="connsiteX36" fmla="*/ 705967 w 1604824"/>
              <a:gd name="connsiteY36" fmla="*/ 637618 h 1781089"/>
              <a:gd name="connsiteX37" fmla="*/ 691427 w 1604824"/>
              <a:gd name="connsiteY37" fmla="*/ 636002 h 1781089"/>
              <a:gd name="connsiteX38" fmla="*/ 693043 w 1604824"/>
              <a:gd name="connsiteY38" fmla="*/ 650542 h 1781089"/>
              <a:gd name="connsiteX39" fmla="*/ 715660 w 1604824"/>
              <a:gd name="connsiteY39" fmla="*/ 670737 h 1781089"/>
              <a:gd name="connsiteX40" fmla="*/ 794014 w 1604824"/>
              <a:gd name="connsiteY40" fmla="*/ 728088 h 1781089"/>
              <a:gd name="connsiteX41" fmla="*/ 885293 w 1604824"/>
              <a:gd name="connsiteY41" fmla="*/ 879950 h 1781089"/>
              <a:gd name="connsiteX42" fmla="*/ 887717 w 1604824"/>
              <a:gd name="connsiteY42" fmla="*/ 900144 h 1781089"/>
              <a:gd name="connsiteX43" fmla="*/ 867522 w 1604824"/>
              <a:gd name="connsiteY43" fmla="*/ 896913 h 1781089"/>
              <a:gd name="connsiteX44" fmla="*/ 793207 w 1604824"/>
              <a:gd name="connsiteY44" fmla="*/ 846024 h 1781089"/>
              <a:gd name="connsiteX45" fmla="*/ 772204 w 1604824"/>
              <a:gd name="connsiteY45" fmla="*/ 794326 h 1781089"/>
              <a:gd name="connsiteX46" fmla="*/ 745548 w 1604824"/>
              <a:gd name="connsiteY46" fmla="*/ 740205 h 1781089"/>
              <a:gd name="connsiteX47" fmla="*/ 724546 w 1604824"/>
              <a:gd name="connsiteY47" fmla="*/ 741013 h 1781089"/>
              <a:gd name="connsiteX48" fmla="*/ 733431 w 1604824"/>
              <a:gd name="connsiteY48" fmla="*/ 757976 h 1781089"/>
              <a:gd name="connsiteX49" fmla="*/ 741509 w 1604824"/>
              <a:gd name="connsiteY49" fmla="*/ 793518 h 1781089"/>
              <a:gd name="connsiteX50" fmla="*/ 704352 w 1604824"/>
              <a:gd name="connsiteY50" fmla="*/ 793518 h 1781089"/>
              <a:gd name="connsiteX51" fmla="*/ 676080 w 1604824"/>
              <a:gd name="connsiteY51" fmla="*/ 766861 h 1781089"/>
              <a:gd name="connsiteX52" fmla="*/ 663155 w 1604824"/>
              <a:gd name="connsiteY52" fmla="*/ 764438 h 1781089"/>
              <a:gd name="connsiteX53" fmla="*/ 660732 w 1604824"/>
              <a:gd name="connsiteY53" fmla="*/ 779786 h 1781089"/>
              <a:gd name="connsiteX54" fmla="*/ 675272 w 1604824"/>
              <a:gd name="connsiteY54" fmla="*/ 804019 h 1781089"/>
              <a:gd name="connsiteX55" fmla="*/ 680119 w 1604824"/>
              <a:gd name="connsiteY55" fmla="*/ 829060 h 1781089"/>
              <a:gd name="connsiteX56" fmla="*/ 654270 w 1604824"/>
              <a:gd name="connsiteY56" fmla="*/ 828252 h 1781089"/>
              <a:gd name="connsiteX57" fmla="*/ 625998 w 1604824"/>
              <a:gd name="connsiteY57" fmla="*/ 816136 h 1781089"/>
              <a:gd name="connsiteX58" fmla="*/ 606611 w 1604824"/>
              <a:gd name="connsiteY58" fmla="*/ 818559 h 1781089"/>
              <a:gd name="connsiteX59" fmla="*/ 617112 w 1604824"/>
              <a:gd name="connsiteY59" fmla="*/ 835522 h 1781089"/>
              <a:gd name="connsiteX60" fmla="*/ 653462 w 1604824"/>
              <a:gd name="connsiteY60" fmla="*/ 864602 h 1781089"/>
              <a:gd name="connsiteX61" fmla="*/ 615497 w 1604824"/>
              <a:gd name="connsiteY61" fmla="*/ 861371 h 1781089"/>
              <a:gd name="connsiteX62" fmla="*/ 596110 w 1604824"/>
              <a:gd name="connsiteY62" fmla="*/ 866218 h 1781089"/>
              <a:gd name="connsiteX63" fmla="*/ 612265 w 1604824"/>
              <a:gd name="connsiteY63" fmla="*/ 882373 h 1781089"/>
              <a:gd name="connsiteX64" fmla="*/ 650231 w 1604824"/>
              <a:gd name="connsiteY64" fmla="*/ 896913 h 1781089"/>
              <a:gd name="connsiteX65" fmla="*/ 608226 w 1604824"/>
              <a:gd name="connsiteY65" fmla="*/ 905799 h 1781089"/>
              <a:gd name="connsiteX66" fmla="*/ 706775 w 1604824"/>
              <a:gd name="connsiteY66" fmla="*/ 918723 h 1781089"/>
              <a:gd name="connsiteX67" fmla="*/ 947491 w 1604824"/>
              <a:gd name="connsiteY67" fmla="*/ 1073008 h 1781089"/>
              <a:gd name="connsiteX68" fmla="*/ 955569 w 1604824"/>
              <a:gd name="connsiteY68" fmla="*/ 1098857 h 1781089"/>
              <a:gd name="connsiteX69" fmla="*/ 915989 w 1604824"/>
              <a:gd name="connsiteY69" fmla="*/ 1231331 h 1781089"/>
              <a:gd name="connsiteX70" fmla="*/ 911142 w 1604824"/>
              <a:gd name="connsiteY70" fmla="*/ 1240217 h 1781089"/>
              <a:gd name="connsiteX71" fmla="*/ 861868 w 1604824"/>
              <a:gd name="connsiteY71" fmla="*/ 1160247 h 1781089"/>
              <a:gd name="connsiteX72" fmla="*/ 827133 w 1604824"/>
              <a:gd name="connsiteY72" fmla="*/ 1083509 h 1781089"/>
              <a:gd name="connsiteX73" fmla="*/ 636499 w 1604824"/>
              <a:gd name="connsiteY73" fmla="*/ 937302 h 1781089"/>
              <a:gd name="connsiteX74" fmla="*/ 455557 w 1604824"/>
              <a:gd name="connsiteY74" fmla="*/ 922762 h 1781089"/>
              <a:gd name="connsiteX75" fmla="*/ 305311 w 1604824"/>
              <a:gd name="connsiteY75" fmla="*/ 837138 h 1781089"/>
              <a:gd name="connsiteX76" fmla="*/ 30284 w 1604824"/>
              <a:gd name="connsiteY76" fmla="*/ 253702 h 1781089"/>
              <a:gd name="connsiteX77" fmla="*/ 0 w 1604824"/>
              <a:gd name="connsiteY77" fmla="*/ 296259 h 1781089"/>
              <a:gd name="connsiteX78" fmla="*/ 253614 w 1604824"/>
              <a:gd name="connsiteY78" fmla="*/ 837138 h 1781089"/>
              <a:gd name="connsiteX79" fmla="*/ 429709 w 1604824"/>
              <a:gd name="connsiteY79" fmla="*/ 967997 h 1781089"/>
              <a:gd name="connsiteX80" fmla="*/ 642961 w 1604824"/>
              <a:gd name="connsiteY80" fmla="*/ 986576 h 1781089"/>
              <a:gd name="connsiteX81" fmla="*/ 787552 w 1604824"/>
              <a:gd name="connsiteY81" fmla="*/ 1112589 h 1781089"/>
              <a:gd name="connsiteX82" fmla="*/ 882870 w 1604824"/>
              <a:gd name="connsiteY82" fmla="*/ 1289491 h 1781089"/>
              <a:gd name="connsiteX83" fmla="*/ 890140 w 1604824"/>
              <a:gd name="connsiteY83" fmla="*/ 1306455 h 1781089"/>
              <a:gd name="connsiteX84" fmla="*/ 852174 w 1604824"/>
              <a:gd name="connsiteY84" fmla="*/ 1344420 h 1781089"/>
              <a:gd name="connsiteX85" fmla="*/ 821479 w 1604824"/>
              <a:gd name="connsiteY85" fmla="*/ 1312917 h 1781089"/>
              <a:gd name="connsiteX86" fmla="*/ 810978 w 1604824"/>
              <a:gd name="connsiteY86" fmla="*/ 1274951 h 1781089"/>
              <a:gd name="connsiteX87" fmla="*/ 788360 w 1604824"/>
              <a:gd name="connsiteY87" fmla="*/ 1179634 h 1781089"/>
              <a:gd name="connsiteX88" fmla="*/ 725354 w 1604824"/>
              <a:gd name="connsiteY88" fmla="*/ 1119051 h 1781089"/>
              <a:gd name="connsiteX89" fmla="*/ 580762 w 1604824"/>
              <a:gd name="connsiteY89" fmla="*/ 1138437 h 1781089"/>
              <a:gd name="connsiteX90" fmla="*/ 505639 w 1604824"/>
              <a:gd name="connsiteY90" fmla="*/ 1099664 h 1781089"/>
              <a:gd name="connsiteX91" fmla="*/ 494331 w 1604824"/>
              <a:gd name="connsiteY91" fmla="*/ 1056045 h 1781089"/>
              <a:gd name="connsiteX92" fmla="*/ 475752 w 1604824"/>
              <a:gd name="connsiteY92" fmla="*/ 1031812 h 1781089"/>
              <a:gd name="connsiteX93" fmla="*/ 464443 w 1604824"/>
              <a:gd name="connsiteY93" fmla="*/ 1058468 h 1781089"/>
              <a:gd name="connsiteX94" fmla="*/ 470097 w 1604824"/>
              <a:gd name="connsiteY94" fmla="*/ 1194982 h 1781089"/>
              <a:gd name="connsiteX95" fmla="*/ 525026 w 1604824"/>
              <a:gd name="connsiteY95" fmla="*/ 1230524 h 1781089"/>
              <a:gd name="connsiteX96" fmla="*/ 525026 w 1604824"/>
              <a:gd name="connsiteY96" fmla="*/ 1230524 h 1781089"/>
              <a:gd name="connsiteX97" fmla="*/ 525026 w 1604824"/>
              <a:gd name="connsiteY97" fmla="*/ 1230524 h 1781089"/>
              <a:gd name="connsiteX98" fmla="*/ 676887 w 1604824"/>
              <a:gd name="connsiteY98" fmla="*/ 1209522 h 1781089"/>
              <a:gd name="connsiteX99" fmla="*/ 698697 w 1604824"/>
              <a:gd name="connsiteY99" fmla="*/ 1229716 h 1781089"/>
              <a:gd name="connsiteX100" fmla="*/ 701120 w 1604824"/>
              <a:gd name="connsiteY100" fmla="*/ 1343612 h 1781089"/>
              <a:gd name="connsiteX101" fmla="*/ 697082 w 1604824"/>
              <a:gd name="connsiteY101" fmla="*/ 1358152 h 1781089"/>
              <a:gd name="connsiteX102" fmla="*/ 683349 w 1604824"/>
              <a:gd name="connsiteY102" fmla="*/ 1350882 h 1781089"/>
              <a:gd name="connsiteX103" fmla="*/ 627613 w 1604824"/>
              <a:gd name="connsiteY103" fmla="*/ 1304839 h 1781089"/>
              <a:gd name="connsiteX104" fmla="*/ 542797 w 1604824"/>
              <a:gd name="connsiteY104" fmla="*/ 1314532 h 1781089"/>
              <a:gd name="connsiteX105" fmla="*/ 449095 w 1604824"/>
              <a:gd name="connsiteY105" fmla="*/ 1410657 h 1781089"/>
              <a:gd name="connsiteX106" fmla="*/ 382050 w 1604824"/>
              <a:gd name="connsiteY106" fmla="*/ 1421966 h 1781089"/>
              <a:gd name="connsiteX107" fmla="*/ 337622 w 1604824"/>
              <a:gd name="connsiteY107" fmla="*/ 1384001 h 1781089"/>
              <a:gd name="connsiteX108" fmla="*/ 310158 w 1604824"/>
              <a:gd name="connsiteY108" fmla="*/ 1377539 h 1781089"/>
              <a:gd name="connsiteX109" fmla="*/ 309350 w 1604824"/>
              <a:gd name="connsiteY109" fmla="*/ 1408234 h 1781089"/>
              <a:gd name="connsiteX110" fmla="*/ 341661 w 1604824"/>
              <a:gd name="connsiteY110" fmla="*/ 1442968 h 1781089"/>
              <a:gd name="connsiteX111" fmla="*/ 413553 w 1604824"/>
              <a:gd name="connsiteY111" fmla="*/ 1528593 h 1781089"/>
              <a:gd name="connsiteX112" fmla="*/ 465250 w 1604824"/>
              <a:gd name="connsiteY112" fmla="*/ 1524554 h 1781089"/>
              <a:gd name="connsiteX113" fmla="*/ 533104 w 1604824"/>
              <a:gd name="connsiteY113" fmla="*/ 1458316 h 1781089"/>
              <a:gd name="connsiteX114" fmla="*/ 567838 w 1604824"/>
              <a:gd name="connsiteY114" fmla="*/ 1426005 h 1781089"/>
              <a:gd name="connsiteX115" fmla="*/ 616304 w 1604824"/>
              <a:gd name="connsiteY115" fmla="*/ 1428428 h 1781089"/>
              <a:gd name="connsiteX116" fmla="*/ 700313 w 1604824"/>
              <a:gd name="connsiteY116" fmla="*/ 1527784 h 1781089"/>
              <a:gd name="connsiteX117" fmla="*/ 739086 w 1604824"/>
              <a:gd name="connsiteY117" fmla="*/ 1594022 h 1781089"/>
              <a:gd name="connsiteX118" fmla="*/ 764935 w 1604824"/>
              <a:gd name="connsiteY118" fmla="*/ 1685300 h 1781089"/>
              <a:gd name="connsiteX119" fmla="*/ 972533 w 1604824"/>
              <a:gd name="connsiteY119" fmla="*/ 1762039 h 1781089"/>
              <a:gd name="connsiteX120" fmla="*/ 1281102 w 1604824"/>
              <a:gd name="connsiteY120" fmla="*/ 1509206 h 1781089"/>
              <a:gd name="connsiteX121" fmla="*/ 1474160 w 1604824"/>
              <a:gd name="connsiteY121" fmla="*/ 1203059 h 1781089"/>
              <a:gd name="connsiteX122" fmla="*/ 1508087 w 1604824"/>
              <a:gd name="connsiteY122" fmla="*/ 1148131 h 1781089"/>
              <a:gd name="connsiteX123" fmla="*/ 1547667 w 1604824"/>
              <a:gd name="connsiteY123" fmla="*/ 899336 h 1781089"/>
              <a:gd name="connsiteX124" fmla="*/ 1547667 w 1604824"/>
              <a:gd name="connsiteY124" fmla="*/ 899336 h 1781089"/>
              <a:gd name="connsiteX125" fmla="*/ 1547667 w 1604824"/>
              <a:gd name="connsiteY125" fmla="*/ 899336 h 1781089"/>
              <a:gd name="connsiteX126" fmla="*/ 1538782 w 1604824"/>
              <a:gd name="connsiteY126" fmla="*/ 869449 h 1781089"/>
              <a:gd name="connsiteX127" fmla="*/ 1565439 w 1604824"/>
              <a:gd name="connsiteY127" fmla="*/ 556840 h 1781089"/>
              <a:gd name="connsiteX128" fmla="*/ 1598558 w 1604824"/>
              <a:gd name="connsiteY128" fmla="*/ 480102 h 1781089"/>
              <a:gd name="connsiteX129" fmla="*/ 1573516 w 1604824"/>
              <a:gd name="connsiteY129" fmla="*/ 197381 h 1781089"/>
              <a:gd name="connsiteX0" fmla="*/ 1573516 w 1604824"/>
              <a:gd name="connsiteY0" fmla="*/ 197381 h 1781089"/>
              <a:gd name="connsiteX1" fmla="*/ 1365111 w 1604824"/>
              <a:gd name="connsiteY1" fmla="*/ 9170 h 1781089"/>
              <a:gd name="connsiteX2" fmla="*/ 918412 w 1604824"/>
              <a:gd name="connsiteY2" fmla="*/ 140837 h 1781089"/>
              <a:gd name="connsiteX3" fmla="*/ 837634 w 1604824"/>
              <a:gd name="connsiteY3" fmla="*/ 336318 h 1781089"/>
              <a:gd name="connsiteX4" fmla="*/ 917604 w 1604824"/>
              <a:gd name="connsiteY4" fmla="*/ 553609 h 1781089"/>
              <a:gd name="connsiteX5" fmla="*/ 955569 w 1604824"/>
              <a:gd name="connsiteY5" fmla="*/ 647311 h 1781089"/>
              <a:gd name="connsiteX6" fmla="*/ 972533 w 1604824"/>
              <a:gd name="connsiteY6" fmla="*/ 685276 h 1781089"/>
              <a:gd name="connsiteX7" fmla="*/ 1017768 w 1604824"/>
              <a:gd name="connsiteY7" fmla="*/ 732935 h 1781089"/>
              <a:gd name="connsiteX8" fmla="*/ 1203556 w 1604824"/>
              <a:gd name="connsiteY8" fmla="*/ 783825 h 1781089"/>
              <a:gd name="connsiteX9" fmla="*/ 1239906 w 1604824"/>
              <a:gd name="connsiteY9" fmla="*/ 762015 h 1781089"/>
              <a:gd name="connsiteX10" fmla="*/ 1277871 w 1604824"/>
              <a:gd name="connsiteY10" fmla="*/ 772516 h 1781089"/>
              <a:gd name="connsiteX11" fmla="*/ 1224558 w 1604824"/>
              <a:gd name="connsiteY11" fmla="*/ 852486 h 1781089"/>
              <a:gd name="connsiteX12" fmla="*/ 1104200 w 1604824"/>
              <a:gd name="connsiteY12" fmla="*/ 896105 h 1781089"/>
              <a:gd name="connsiteX13" fmla="*/ 1011306 w 1604824"/>
              <a:gd name="connsiteY13" fmla="*/ 883181 h 1781089"/>
              <a:gd name="connsiteX14" fmla="*/ 888524 w 1604824"/>
              <a:gd name="connsiteY14" fmla="*/ 684469 h 1781089"/>
              <a:gd name="connsiteX15" fmla="*/ 894986 w 1604824"/>
              <a:gd name="connsiteY15" fmla="*/ 621462 h 1781089"/>
              <a:gd name="connsiteX16" fmla="*/ 897409 w 1604824"/>
              <a:gd name="connsiteY16" fmla="*/ 570572 h 1781089"/>
              <a:gd name="connsiteX17" fmla="*/ 878831 w 1604824"/>
              <a:gd name="connsiteY17" fmla="*/ 557648 h 1781089"/>
              <a:gd name="connsiteX18" fmla="*/ 878831 w 1604824"/>
              <a:gd name="connsiteY18" fmla="*/ 577843 h 1781089"/>
              <a:gd name="connsiteX19" fmla="*/ 872369 w 1604824"/>
              <a:gd name="connsiteY19" fmla="*/ 602883 h 1781089"/>
              <a:gd name="connsiteX20" fmla="*/ 844097 w 1604824"/>
              <a:gd name="connsiteY20" fmla="*/ 599653 h 1781089"/>
              <a:gd name="connsiteX21" fmla="*/ 829557 w 1604824"/>
              <a:gd name="connsiteY21" fmla="*/ 582689 h 1781089"/>
              <a:gd name="connsiteX22" fmla="*/ 806131 w 1604824"/>
              <a:gd name="connsiteY22" fmla="*/ 546339 h 1781089"/>
              <a:gd name="connsiteX23" fmla="*/ 802900 w 1604824"/>
              <a:gd name="connsiteY23" fmla="*/ 590767 h 1781089"/>
              <a:gd name="connsiteX24" fmla="*/ 794823 w 1604824"/>
              <a:gd name="connsiteY24" fmla="*/ 610154 h 1781089"/>
              <a:gd name="connsiteX25" fmla="*/ 776243 w 1604824"/>
              <a:gd name="connsiteY25" fmla="*/ 600460 h 1781089"/>
              <a:gd name="connsiteX26" fmla="*/ 746356 w 1604824"/>
              <a:gd name="connsiteY26" fmla="*/ 566534 h 1781089"/>
              <a:gd name="connsiteX27" fmla="*/ 731816 w 1604824"/>
              <a:gd name="connsiteY27" fmla="*/ 562495 h 1781089"/>
              <a:gd name="connsiteX28" fmla="*/ 732624 w 1604824"/>
              <a:gd name="connsiteY28" fmla="*/ 577035 h 1781089"/>
              <a:gd name="connsiteX29" fmla="*/ 760896 w 1604824"/>
              <a:gd name="connsiteY29" fmla="*/ 618231 h 1781089"/>
              <a:gd name="connsiteX30" fmla="*/ 764127 w 1604824"/>
              <a:gd name="connsiteY30" fmla="*/ 630348 h 1781089"/>
              <a:gd name="connsiteX31" fmla="*/ 749587 w 1604824"/>
              <a:gd name="connsiteY31" fmla="*/ 629540 h 1781089"/>
              <a:gd name="connsiteX32" fmla="*/ 714853 w 1604824"/>
              <a:gd name="connsiteY32" fmla="*/ 601268 h 1781089"/>
              <a:gd name="connsiteX33" fmla="*/ 697082 w 1604824"/>
              <a:gd name="connsiteY33" fmla="*/ 600460 h 1781089"/>
              <a:gd name="connsiteX34" fmla="*/ 701120 w 1604824"/>
              <a:gd name="connsiteY34" fmla="*/ 617423 h 1781089"/>
              <a:gd name="connsiteX35" fmla="*/ 730201 w 1604824"/>
              <a:gd name="connsiteY35" fmla="*/ 651350 h 1781089"/>
              <a:gd name="connsiteX36" fmla="*/ 705967 w 1604824"/>
              <a:gd name="connsiteY36" fmla="*/ 637618 h 1781089"/>
              <a:gd name="connsiteX37" fmla="*/ 691427 w 1604824"/>
              <a:gd name="connsiteY37" fmla="*/ 636002 h 1781089"/>
              <a:gd name="connsiteX38" fmla="*/ 693043 w 1604824"/>
              <a:gd name="connsiteY38" fmla="*/ 650542 h 1781089"/>
              <a:gd name="connsiteX39" fmla="*/ 715660 w 1604824"/>
              <a:gd name="connsiteY39" fmla="*/ 670737 h 1781089"/>
              <a:gd name="connsiteX40" fmla="*/ 794014 w 1604824"/>
              <a:gd name="connsiteY40" fmla="*/ 728088 h 1781089"/>
              <a:gd name="connsiteX41" fmla="*/ 885293 w 1604824"/>
              <a:gd name="connsiteY41" fmla="*/ 879950 h 1781089"/>
              <a:gd name="connsiteX42" fmla="*/ 887717 w 1604824"/>
              <a:gd name="connsiteY42" fmla="*/ 900144 h 1781089"/>
              <a:gd name="connsiteX43" fmla="*/ 867522 w 1604824"/>
              <a:gd name="connsiteY43" fmla="*/ 896913 h 1781089"/>
              <a:gd name="connsiteX44" fmla="*/ 793207 w 1604824"/>
              <a:gd name="connsiteY44" fmla="*/ 846024 h 1781089"/>
              <a:gd name="connsiteX45" fmla="*/ 772204 w 1604824"/>
              <a:gd name="connsiteY45" fmla="*/ 794326 h 1781089"/>
              <a:gd name="connsiteX46" fmla="*/ 745548 w 1604824"/>
              <a:gd name="connsiteY46" fmla="*/ 740205 h 1781089"/>
              <a:gd name="connsiteX47" fmla="*/ 724546 w 1604824"/>
              <a:gd name="connsiteY47" fmla="*/ 741013 h 1781089"/>
              <a:gd name="connsiteX48" fmla="*/ 733431 w 1604824"/>
              <a:gd name="connsiteY48" fmla="*/ 757976 h 1781089"/>
              <a:gd name="connsiteX49" fmla="*/ 741509 w 1604824"/>
              <a:gd name="connsiteY49" fmla="*/ 793518 h 1781089"/>
              <a:gd name="connsiteX50" fmla="*/ 704352 w 1604824"/>
              <a:gd name="connsiteY50" fmla="*/ 793518 h 1781089"/>
              <a:gd name="connsiteX51" fmla="*/ 676080 w 1604824"/>
              <a:gd name="connsiteY51" fmla="*/ 766861 h 1781089"/>
              <a:gd name="connsiteX52" fmla="*/ 663155 w 1604824"/>
              <a:gd name="connsiteY52" fmla="*/ 764438 h 1781089"/>
              <a:gd name="connsiteX53" fmla="*/ 660732 w 1604824"/>
              <a:gd name="connsiteY53" fmla="*/ 779786 h 1781089"/>
              <a:gd name="connsiteX54" fmla="*/ 675272 w 1604824"/>
              <a:gd name="connsiteY54" fmla="*/ 804019 h 1781089"/>
              <a:gd name="connsiteX55" fmla="*/ 680119 w 1604824"/>
              <a:gd name="connsiteY55" fmla="*/ 829060 h 1781089"/>
              <a:gd name="connsiteX56" fmla="*/ 654270 w 1604824"/>
              <a:gd name="connsiteY56" fmla="*/ 828252 h 1781089"/>
              <a:gd name="connsiteX57" fmla="*/ 625998 w 1604824"/>
              <a:gd name="connsiteY57" fmla="*/ 816136 h 1781089"/>
              <a:gd name="connsiteX58" fmla="*/ 606611 w 1604824"/>
              <a:gd name="connsiteY58" fmla="*/ 818559 h 1781089"/>
              <a:gd name="connsiteX59" fmla="*/ 617112 w 1604824"/>
              <a:gd name="connsiteY59" fmla="*/ 835522 h 1781089"/>
              <a:gd name="connsiteX60" fmla="*/ 653462 w 1604824"/>
              <a:gd name="connsiteY60" fmla="*/ 864602 h 1781089"/>
              <a:gd name="connsiteX61" fmla="*/ 615497 w 1604824"/>
              <a:gd name="connsiteY61" fmla="*/ 861371 h 1781089"/>
              <a:gd name="connsiteX62" fmla="*/ 596110 w 1604824"/>
              <a:gd name="connsiteY62" fmla="*/ 866218 h 1781089"/>
              <a:gd name="connsiteX63" fmla="*/ 612265 w 1604824"/>
              <a:gd name="connsiteY63" fmla="*/ 882373 h 1781089"/>
              <a:gd name="connsiteX64" fmla="*/ 650231 w 1604824"/>
              <a:gd name="connsiteY64" fmla="*/ 896913 h 1781089"/>
              <a:gd name="connsiteX65" fmla="*/ 608226 w 1604824"/>
              <a:gd name="connsiteY65" fmla="*/ 905799 h 1781089"/>
              <a:gd name="connsiteX66" fmla="*/ 706775 w 1604824"/>
              <a:gd name="connsiteY66" fmla="*/ 918723 h 1781089"/>
              <a:gd name="connsiteX67" fmla="*/ 947491 w 1604824"/>
              <a:gd name="connsiteY67" fmla="*/ 1073008 h 1781089"/>
              <a:gd name="connsiteX68" fmla="*/ 955569 w 1604824"/>
              <a:gd name="connsiteY68" fmla="*/ 1098857 h 1781089"/>
              <a:gd name="connsiteX69" fmla="*/ 915989 w 1604824"/>
              <a:gd name="connsiteY69" fmla="*/ 1231331 h 1781089"/>
              <a:gd name="connsiteX70" fmla="*/ 911142 w 1604824"/>
              <a:gd name="connsiteY70" fmla="*/ 1240217 h 1781089"/>
              <a:gd name="connsiteX71" fmla="*/ 861868 w 1604824"/>
              <a:gd name="connsiteY71" fmla="*/ 1160247 h 1781089"/>
              <a:gd name="connsiteX72" fmla="*/ 827133 w 1604824"/>
              <a:gd name="connsiteY72" fmla="*/ 1083509 h 1781089"/>
              <a:gd name="connsiteX73" fmla="*/ 636499 w 1604824"/>
              <a:gd name="connsiteY73" fmla="*/ 937302 h 1781089"/>
              <a:gd name="connsiteX74" fmla="*/ 455557 w 1604824"/>
              <a:gd name="connsiteY74" fmla="*/ 922762 h 1781089"/>
              <a:gd name="connsiteX75" fmla="*/ 305311 w 1604824"/>
              <a:gd name="connsiteY75" fmla="*/ 837138 h 1781089"/>
              <a:gd name="connsiteX76" fmla="*/ 30284 w 1604824"/>
              <a:gd name="connsiteY76" fmla="*/ 253702 h 1781089"/>
              <a:gd name="connsiteX77" fmla="*/ 0 w 1604824"/>
              <a:gd name="connsiteY77" fmla="*/ 296259 h 1781089"/>
              <a:gd name="connsiteX78" fmla="*/ 253614 w 1604824"/>
              <a:gd name="connsiteY78" fmla="*/ 837138 h 1781089"/>
              <a:gd name="connsiteX79" fmla="*/ 429709 w 1604824"/>
              <a:gd name="connsiteY79" fmla="*/ 967997 h 1781089"/>
              <a:gd name="connsiteX80" fmla="*/ 642961 w 1604824"/>
              <a:gd name="connsiteY80" fmla="*/ 986576 h 1781089"/>
              <a:gd name="connsiteX81" fmla="*/ 787552 w 1604824"/>
              <a:gd name="connsiteY81" fmla="*/ 1112589 h 1781089"/>
              <a:gd name="connsiteX82" fmla="*/ 882870 w 1604824"/>
              <a:gd name="connsiteY82" fmla="*/ 1289491 h 1781089"/>
              <a:gd name="connsiteX83" fmla="*/ 890140 w 1604824"/>
              <a:gd name="connsiteY83" fmla="*/ 1306455 h 1781089"/>
              <a:gd name="connsiteX84" fmla="*/ 852174 w 1604824"/>
              <a:gd name="connsiteY84" fmla="*/ 1344420 h 1781089"/>
              <a:gd name="connsiteX85" fmla="*/ 821479 w 1604824"/>
              <a:gd name="connsiteY85" fmla="*/ 1312917 h 1781089"/>
              <a:gd name="connsiteX86" fmla="*/ 810978 w 1604824"/>
              <a:gd name="connsiteY86" fmla="*/ 1274951 h 1781089"/>
              <a:gd name="connsiteX87" fmla="*/ 788360 w 1604824"/>
              <a:gd name="connsiteY87" fmla="*/ 1179634 h 1781089"/>
              <a:gd name="connsiteX88" fmla="*/ 725354 w 1604824"/>
              <a:gd name="connsiteY88" fmla="*/ 1119051 h 1781089"/>
              <a:gd name="connsiteX89" fmla="*/ 580762 w 1604824"/>
              <a:gd name="connsiteY89" fmla="*/ 1138437 h 1781089"/>
              <a:gd name="connsiteX90" fmla="*/ 505639 w 1604824"/>
              <a:gd name="connsiteY90" fmla="*/ 1099664 h 1781089"/>
              <a:gd name="connsiteX91" fmla="*/ 494331 w 1604824"/>
              <a:gd name="connsiteY91" fmla="*/ 1056045 h 1781089"/>
              <a:gd name="connsiteX92" fmla="*/ 475752 w 1604824"/>
              <a:gd name="connsiteY92" fmla="*/ 1031812 h 1781089"/>
              <a:gd name="connsiteX93" fmla="*/ 464443 w 1604824"/>
              <a:gd name="connsiteY93" fmla="*/ 1058468 h 1781089"/>
              <a:gd name="connsiteX94" fmla="*/ 470097 w 1604824"/>
              <a:gd name="connsiteY94" fmla="*/ 1194982 h 1781089"/>
              <a:gd name="connsiteX95" fmla="*/ 525026 w 1604824"/>
              <a:gd name="connsiteY95" fmla="*/ 1230524 h 1781089"/>
              <a:gd name="connsiteX96" fmla="*/ 525026 w 1604824"/>
              <a:gd name="connsiteY96" fmla="*/ 1230524 h 1781089"/>
              <a:gd name="connsiteX97" fmla="*/ 525026 w 1604824"/>
              <a:gd name="connsiteY97" fmla="*/ 1230524 h 1781089"/>
              <a:gd name="connsiteX98" fmla="*/ 676887 w 1604824"/>
              <a:gd name="connsiteY98" fmla="*/ 1209522 h 1781089"/>
              <a:gd name="connsiteX99" fmla="*/ 698697 w 1604824"/>
              <a:gd name="connsiteY99" fmla="*/ 1229716 h 1781089"/>
              <a:gd name="connsiteX100" fmla="*/ 701120 w 1604824"/>
              <a:gd name="connsiteY100" fmla="*/ 1343612 h 1781089"/>
              <a:gd name="connsiteX101" fmla="*/ 697082 w 1604824"/>
              <a:gd name="connsiteY101" fmla="*/ 1358152 h 1781089"/>
              <a:gd name="connsiteX102" fmla="*/ 683349 w 1604824"/>
              <a:gd name="connsiteY102" fmla="*/ 1350882 h 1781089"/>
              <a:gd name="connsiteX103" fmla="*/ 627613 w 1604824"/>
              <a:gd name="connsiteY103" fmla="*/ 1304839 h 1781089"/>
              <a:gd name="connsiteX104" fmla="*/ 542797 w 1604824"/>
              <a:gd name="connsiteY104" fmla="*/ 1314532 h 1781089"/>
              <a:gd name="connsiteX105" fmla="*/ 449095 w 1604824"/>
              <a:gd name="connsiteY105" fmla="*/ 1410657 h 1781089"/>
              <a:gd name="connsiteX106" fmla="*/ 382050 w 1604824"/>
              <a:gd name="connsiteY106" fmla="*/ 1421966 h 1781089"/>
              <a:gd name="connsiteX107" fmla="*/ 337622 w 1604824"/>
              <a:gd name="connsiteY107" fmla="*/ 1384001 h 1781089"/>
              <a:gd name="connsiteX108" fmla="*/ 310158 w 1604824"/>
              <a:gd name="connsiteY108" fmla="*/ 1377539 h 1781089"/>
              <a:gd name="connsiteX109" fmla="*/ 309350 w 1604824"/>
              <a:gd name="connsiteY109" fmla="*/ 1408234 h 1781089"/>
              <a:gd name="connsiteX110" fmla="*/ 341661 w 1604824"/>
              <a:gd name="connsiteY110" fmla="*/ 1442968 h 1781089"/>
              <a:gd name="connsiteX111" fmla="*/ 413553 w 1604824"/>
              <a:gd name="connsiteY111" fmla="*/ 1528593 h 1781089"/>
              <a:gd name="connsiteX112" fmla="*/ 465250 w 1604824"/>
              <a:gd name="connsiteY112" fmla="*/ 1524554 h 1781089"/>
              <a:gd name="connsiteX113" fmla="*/ 533104 w 1604824"/>
              <a:gd name="connsiteY113" fmla="*/ 1458316 h 1781089"/>
              <a:gd name="connsiteX114" fmla="*/ 567838 w 1604824"/>
              <a:gd name="connsiteY114" fmla="*/ 1426005 h 1781089"/>
              <a:gd name="connsiteX115" fmla="*/ 616304 w 1604824"/>
              <a:gd name="connsiteY115" fmla="*/ 1428428 h 1781089"/>
              <a:gd name="connsiteX116" fmla="*/ 700313 w 1604824"/>
              <a:gd name="connsiteY116" fmla="*/ 1527784 h 1781089"/>
              <a:gd name="connsiteX117" fmla="*/ 739086 w 1604824"/>
              <a:gd name="connsiteY117" fmla="*/ 1594022 h 1781089"/>
              <a:gd name="connsiteX118" fmla="*/ 764935 w 1604824"/>
              <a:gd name="connsiteY118" fmla="*/ 1685300 h 1781089"/>
              <a:gd name="connsiteX119" fmla="*/ 972533 w 1604824"/>
              <a:gd name="connsiteY119" fmla="*/ 1762039 h 1781089"/>
              <a:gd name="connsiteX120" fmla="*/ 1281102 w 1604824"/>
              <a:gd name="connsiteY120" fmla="*/ 1509206 h 1781089"/>
              <a:gd name="connsiteX121" fmla="*/ 1474160 w 1604824"/>
              <a:gd name="connsiteY121" fmla="*/ 1203059 h 1781089"/>
              <a:gd name="connsiteX122" fmla="*/ 1508087 w 1604824"/>
              <a:gd name="connsiteY122" fmla="*/ 1148131 h 1781089"/>
              <a:gd name="connsiteX123" fmla="*/ 1547667 w 1604824"/>
              <a:gd name="connsiteY123" fmla="*/ 899336 h 1781089"/>
              <a:gd name="connsiteX124" fmla="*/ 1547667 w 1604824"/>
              <a:gd name="connsiteY124" fmla="*/ 899336 h 1781089"/>
              <a:gd name="connsiteX125" fmla="*/ 1547667 w 1604824"/>
              <a:gd name="connsiteY125" fmla="*/ 899336 h 1781089"/>
              <a:gd name="connsiteX126" fmla="*/ 1538782 w 1604824"/>
              <a:gd name="connsiteY126" fmla="*/ 869449 h 1781089"/>
              <a:gd name="connsiteX127" fmla="*/ 1565439 w 1604824"/>
              <a:gd name="connsiteY127" fmla="*/ 556840 h 1781089"/>
              <a:gd name="connsiteX128" fmla="*/ 1598558 w 1604824"/>
              <a:gd name="connsiteY128" fmla="*/ 480102 h 1781089"/>
              <a:gd name="connsiteX129" fmla="*/ 1573516 w 1604824"/>
              <a:gd name="connsiteY129" fmla="*/ 197381 h 1781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</a:cxnLst>
            <a:rect l="l" t="t" r="r" b="b"/>
            <a:pathLst>
              <a:path w="1604824" h="1781089">
                <a:moveTo>
                  <a:pt x="1573516" y="197381"/>
                </a:moveTo>
                <a:cubicBezTo>
                  <a:pt x="1538782" y="96409"/>
                  <a:pt x="1470121" y="26941"/>
                  <a:pt x="1365111" y="9170"/>
                </a:cubicBezTo>
                <a:cubicBezTo>
                  <a:pt x="1197094" y="-18295"/>
                  <a:pt x="1042809" y="13208"/>
                  <a:pt x="918412" y="140837"/>
                </a:cubicBezTo>
                <a:cubicBezTo>
                  <a:pt x="865098" y="195765"/>
                  <a:pt x="842481" y="262811"/>
                  <a:pt x="837634" y="336318"/>
                </a:cubicBezTo>
                <a:cubicBezTo>
                  <a:pt x="831980" y="419519"/>
                  <a:pt x="857021" y="494642"/>
                  <a:pt x="917604" y="553609"/>
                </a:cubicBezTo>
                <a:cubicBezTo>
                  <a:pt x="945068" y="580266"/>
                  <a:pt x="958801" y="608538"/>
                  <a:pt x="955569" y="647311"/>
                </a:cubicBezTo>
                <a:cubicBezTo>
                  <a:pt x="953954" y="661851"/>
                  <a:pt x="956377" y="682853"/>
                  <a:pt x="972533" y="685276"/>
                </a:cubicBezTo>
                <a:cubicBezTo>
                  <a:pt x="1001612" y="690931"/>
                  <a:pt x="1006459" y="712741"/>
                  <a:pt x="1017768" y="732935"/>
                </a:cubicBezTo>
                <a:cubicBezTo>
                  <a:pt x="1061388" y="811289"/>
                  <a:pt x="1127625" y="829868"/>
                  <a:pt x="1203556" y="783825"/>
                </a:cubicBezTo>
                <a:cubicBezTo>
                  <a:pt x="1215673" y="776555"/>
                  <a:pt x="1226982" y="768477"/>
                  <a:pt x="1239906" y="762015"/>
                </a:cubicBezTo>
                <a:cubicBezTo>
                  <a:pt x="1255254" y="753130"/>
                  <a:pt x="1269793" y="756360"/>
                  <a:pt x="1277871" y="772516"/>
                </a:cubicBezTo>
                <a:cubicBezTo>
                  <a:pt x="1291603" y="799172"/>
                  <a:pt x="1252830" y="858140"/>
                  <a:pt x="1224558" y="852486"/>
                </a:cubicBezTo>
                <a:cubicBezTo>
                  <a:pt x="1174476" y="841985"/>
                  <a:pt x="1138126" y="862179"/>
                  <a:pt x="1104200" y="896105"/>
                </a:cubicBezTo>
                <a:cubicBezTo>
                  <a:pt x="1073504" y="926801"/>
                  <a:pt x="1033923" y="920338"/>
                  <a:pt x="1011306" y="883181"/>
                </a:cubicBezTo>
                <a:cubicBezTo>
                  <a:pt x="970917" y="816943"/>
                  <a:pt x="933759" y="748283"/>
                  <a:pt x="888524" y="684469"/>
                </a:cubicBezTo>
                <a:cubicBezTo>
                  <a:pt x="873176" y="662659"/>
                  <a:pt x="873176" y="640041"/>
                  <a:pt x="894986" y="621462"/>
                </a:cubicBezTo>
                <a:cubicBezTo>
                  <a:pt x="914373" y="604499"/>
                  <a:pt x="912757" y="587536"/>
                  <a:pt x="897409" y="570572"/>
                </a:cubicBezTo>
                <a:cubicBezTo>
                  <a:pt x="892563" y="564918"/>
                  <a:pt x="888524" y="552802"/>
                  <a:pt x="878831" y="557648"/>
                </a:cubicBezTo>
                <a:cubicBezTo>
                  <a:pt x="869945" y="561687"/>
                  <a:pt x="876407" y="571380"/>
                  <a:pt x="878831" y="577843"/>
                </a:cubicBezTo>
                <a:cubicBezTo>
                  <a:pt x="882870" y="587536"/>
                  <a:pt x="881254" y="596421"/>
                  <a:pt x="872369" y="602883"/>
                </a:cubicBezTo>
                <a:cubicBezTo>
                  <a:pt x="861868" y="610961"/>
                  <a:pt x="852174" y="606115"/>
                  <a:pt x="844097" y="599653"/>
                </a:cubicBezTo>
                <a:cubicBezTo>
                  <a:pt x="838442" y="594806"/>
                  <a:pt x="834403" y="588344"/>
                  <a:pt x="829557" y="582689"/>
                </a:cubicBezTo>
                <a:cubicBezTo>
                  <a:pt x="819863" y="570572"/>
                  <a:pt x="819863" y="541493"/>
                  <a:pt x="806131" y="546339"/>
                </a:cubicBezTo>
                <a:cubicBezTo>
                  <a:pt x="786745" y="551994"/>
                  <a:pt x="804515" y="575419"/>
                  <a:pt x="802900" y="590767"/>
                </a:cubicBezTo>
                <a:cubicBezTo>
                  <a:pt x="802092" y="598037"/>
                  <a:pt x="802900" y="606922"/>
                  <a:pt x="794823" y="610154"/>
                </a:cubicBezTo>
                <a:cubicBezTo>
                  <a:pt x="785937" y="613384"/>
                  <a:pt x="781090" y="606115"/>
                  <a:pt x="776243" y="600460"/>
                </a:cubicBezTo>
                <a:cubicBezTo>
                  <a:pt x="765742" y="589151"/>
                  <a:pt x="756857" y="577843"/>
                  <a:pt x="746356" y="566534"/>
                </a:cubicBezTo>
                <a:cubicBezTo>
                  <a:pt x="742317" y="562495"/>
                  <a:pt x="736663" y="558456"/>
                  <a:pt x="731816" y="562495"/>
                </a:cubicBezTo>
                <a:cubicBezTo>
                  <a:pt x="725354" y="567341"/>
                  <a:pt x="730201" y="572996"/>
                  <a:pt x="732624" y="577035"/>
                </a:cubicBezTo>
                <a:cubicBezTo>
                  <a:pt x="741509" y="590767"/>
                  <a:pt x="751203" y="604499"/>
                  <a:pt x="760896" y="618231"/>
                </a:cubicBezTo>
                <a:cubicBezTo>
                  <a:pt x="763319" y="622270"/>
                  <a:pt x="767358" y="626309"/>
                  <a:pt x="764127" y="630348"/>
                </a:cubicBezTo>
                <a:cubicBezTo>
                  <a:pt x="759280" y="636002"/>
                  <a:pt x="753626" y="633579"/>
                  <a:pt x="749587" y="629540"/>
                </a:cubicBezTo>
                <a:cubicBezTo>
                  <a:pt x="737470" y="620655"/>
                  <a:pt x="726162" y="610154"/>
                  <a:pt x="714853" y="601268"/>
                </a:cubicBezTo>
                <a:cubicBezTo>
                  <a:pt x="709198" y="597229"/>
                  <a:pt x="702736" y="593190"/>
                  <a:pt x="697082" y="600460"/>
                </a:cubicBezTo>
                <a:cubicBezTo>
                  <a:pt x="691427" y="606922"/>
                  <a:pt x="696274" y="613384"/>
                  <a:pt x="701120" y="617423"/>
                </a:cubicBezTo>
                <a:cubicBezTo>
                  <a:pt x="713237" y="626309"/>
                  <a:pt x="724546" y="636810"/>
                  <a:pt x="730201" y="651350"/>
                </a:cubicBezTo>
                <a:cubicBezTo>
                  <a:pt x="720507" y="648119"/>
                  <a:pt x="713237" y="642464"/>
                  <a:pt x="705967" y="637618"/>
                </a:cubicBezTo>
                <a:cubicBezTo>
                  <a:pt x="701120" y="634387"/>
                  <a:pt x="696274" y="630348"/>
                  <a:pt x="691427" y="636002"/>
                </a:cubicBezTo>
                <a:cubicBezTo>
                  <a:pt x="686581" y="641656"/>
                  <a:pt x="689812" y="646503"/>
                  <a:pt x="693043" y="650542"/>
                </a:cubicBezTo>
                <a:cubicBezTo>
                  <a:pt x="699505" y="658620"/>
                  <a:pt x="707583" y="664274"/>
                  <a:pt x="715660" y="670737"/>
                </a:cubicBezTo>
                <a:cubicBezTo>
                  <a:pt x="740702" y="690931"/>
                  <a:pt x="776243" y="696585"/>
                  <a:pt x="794014" y="728088"/>
                </a:cubicBezTo>
                <a:cubicBezTo>
                  <a:pt x="823095" y="778978"/>
                  <a:pt x="854597" y="829060"/>
                  <a:pt x="885293" y="879950"/>
                </a:cubicBezTo>
                <a:cubicBezTo>
                  <a:pt x="888524" y="885604"/>
                  <a:pt x="894986" y="892874"/>
                  <a:pt x="887717" y="900144"/>
                </a:cubicBezTo>
                <a:cubicBezTo>
                  <a:pt x="879639" y="907414"/>
                  <a:pt x="873984" y="900952"/>
                  <a:pt x="867522" y="896913"/>
                </a:cubicBezTo>
                <a:cubicBezTo>
                  <a:pt x="842481" y="879950"/>
                  <a:pt x="819056" y="862179"/>
                  <a:pt x="793207" y="846024"/>
                </a:cubicBezTo>
                <a:cubicBezTo>
                  <a:pt x="773820" y="833099"/>
                  <a:pt x="764935" y="819367"/>
                  <a:pt x="772204" y="794326"/>
                </a:cubicBezTo>
                <a:cubicBezTo>
                  <a:pt x="780282" y="766861"/>
                  <a:pt x="768974" y="749091"/>
                  <a:pt x="745548" y="740205"/>
                </a:cubicBezTo>
                <a:cubicBezTo>
                  <a:pt x="738278" y="737782"/>
                  <a:pt x="729393" y="734550"/>
                  <a:pt x="724546" y="741013"/>
                </a:cubicBezTo>
                <a:cubicBezTo>
                  <a:pt x="718084" y="749091"/>
                  <a:pt x="727777" y="754745"/>
                  <a:pt x="733431" y="757976"/>
                </a:cubicBezTo>
                <a:cubicBezTo>
                  <a:pt x="747971" y="767669"/>
                  <a:pt x="752010" y="780594"/>
                  <a:pt x="741509" y="793518"/>
                </a:cubicBezTo>
                <a:cubicBezTo>
                  <a:pt x="731008" y="806442"/>
                  <a:pt x="716468" y="804019"/>
                  <a:pt x="704352" y="793518"/>
                </a:cubicBezTo>
                <a:cubicBezTo>
                  <a:pt x="694658" y="784632"/>
                  <a:pt x="685773" y="774939"/>
                  <a:pt x="676080" y="766861"/>
                </a:cubicBezTo>
                <a:cubicBezTo>
                  <a:pt x="672848" y="763631"/>
                  <a:pt x="668002" y="761207"/>
                  <a:pt x="663155" y="764438"/>
                </a:cubicBezTo>
                <a:cubicBezTo>
                  <a:pt x="657501" y="768477"/>
                  <a:pt x="657501" y="774132"/>
                  <a:pt x="660732" y="779786"/>
                </a:cubicBezTo>
                <a:cubicBezTo>
                  <a:pt x="664771" y="787864"/>
                  <a:pt x="670425" y="795942"/>
                  <a:pt x="675272" y="804019"/>
                </a:cubicBezTo>
                <a:cubicBezTo>
                  <a:pt x="679310" y="812097"/>
                  <a:pt x="688196" y="820175"/>
                  <a:pt x="680119" y="829060"/>
                </a:cubicBezTo>
                <a:cubicBezTo>
                  <a:pt x="672041" y="837946"/>
                  <a:pt x="662347" y="831483"/>
                  <a:pt x="654270" y="828252"/>
                </a:cubicBezTo>
                <a:cubicBezTo>
                  <a:pt x="644576" y="825021"/>
                  <a:pt x="635691" y="820175"/>
                  <a:pt x="625998" y="816136"/>
                </a:cubicBezTo>
                <a:cubicBezTo>
                  <a:pt x="618727" y="812905"/>
                  <a:pt x="610650" y="809674"/>
                  <a:pt x="606611" y="818559"/>
                </a:cubicBezTo>
                <a:cubicBezTo>
                  <a:pt x="602572" y="827444"/>
                  <a:pt x="609842" y="831483"/>
                  <a:pt x="617112" y="835522"/>
                </a:cubicBezTo>
                <a:cubicBezTo>
                  <a:pt x="629229" y="843600"/>
                  <a:pt x="646192" y="846024"/>
                  <a:pt x="653462" y="864602"/>
                </a:cubicBezTo>
                <a:cubicBezTo>
                  <a:pt x="638922" y="869449"/>
                  <a:pt x="627613" y="861371"/>
                  <a:pt x="615497" y="861371"/>
                </a:cubicBezTo>
                <a:cubicBezTo>
                  <a:pt x="608226" y="861371"/>
                  <a:pt x="598533" y="855716"/>
                  <a:pt x="596110" y="866218"/>
                </a:cubicBezTo>
                <a:cubicBezTo>
                  <a:pt x="593687" y="876719"/>
                  <a:pt x="604188" y="879950"/>
                  <a:pt x="612265" y="882373"/>
                </a:cubicBezTo>
                <a:cubicBezTo>
                  <a:pt x="623574" y="887220"/>
                  <a:pt x="638114" y="884797"/>
                  <a:pt x="650231" y="896913"/>
                </a:cubicBezTo>
                <a:cubicBezTo>
                  <a:pt x="641345" y="899336"/>
                  <a:pt x="610650" y="897721"/>
                  <a:pt x="608226" y="905799"/>
                </a:cubicBezTo>
                <a:cubicBezTo>
                  <a:pt x="608226" y="924377"/>
                  <a:pt x="680926" y="907414"/>
                  <a:pt x="706775" y="918723"/>
                </a:cubicBezTo>
                <a:cubicBezTo>
                  <a:pt x="794823" y="958304"/>
                  <a:pt x="871561" y="1014040"/>
                  <a:pt x="947491" y="1073008"/>
                </a:cubicBezTo>
                <a:cubicBezTo>
                  <a:pt x="955569" y="1079470"/>
                  <a:pt x="964455" y="1088356"/>
                  <a:pt x="955569" y="1098857"/>
                </a:cubicBezTo>
                <a:cubicBezTo>
                  <a:pt x="924874" y="1137630"/>
                  <a:pt x="921643" y="1185289"/>
                  <a:pt x="915989" y="1231331"/>
                </a:cubicBezTo>
                <a:cubicBezTo>
                  <a:pt x="915989" y="1232947"/>
                  <a:pt x="914373" y="1234563"/>
                  <a:pt x="911142" y="1240217"/>
                </a:cubicBezTo>
                <a:cubicBezTo>
                  <a:pt x="887717" y="1215984"/>
                  <a:pt x="875600" y="1187712"/>
                  <a:pt x="861868" y="1160247"/>
                </a:cubicBezTo>
                <a:cubicBezTo>
                  <a:pt x="849751" y="1135207"/>
                  <a:pt x="838442" y="1109358"/>
                  <a:pt x="827133" y="1083509"/>
                </a:cubicBezTo>
                <a:cubicBezTo>
                  <a:pt x="796438" y="1014040"/>
                  <a:pt x="747164" y="966382"/>
                  <a:pt x="636499" y="937302"/>
                </a:cubicBezTo>
                <a:cubicBezTo>
                  <a:pt x="589648" y="925993"/>
                  <a:pt x="508063" y="927609"/>
                  <a:pt x="455557" y="922762"/>
                </a:cubicBezTo>
                <a:cubicBezTo>
                  <a:pt x="392551" y="916300"/>
                  <a:pt x="341661" y="891259"/>
                  <a:pt x="305311" y="837138"/>
                </a:cubicBezTo>
                <a:cubicBezTo>
                  <a:pt x="205198" y="725378"/>
                  <a:pt x="268321" y="399875"/>
                  <a:pt x="30284" y="253702"/>
                </a:cubicBezTo>
                <a:cubicBezTo>
                  <a:pt x="13321" y="274704"/>
                  <a:pt x="1616" y="276065"/>
                  <a:pt x="0" y="296259"/>
                </a:cubicBezTo>
                <a:cubicBezTo>
                  <a:pt x="213882" y="419182"/>
                  <a:pt x="141757" y="655487"/>
                  <a:pt x="253614" y="837138"/>
                </a:cubicBezTo>
                <a:cubicBezTo>
                  <a:pt x="323301" y="950306"/>
                  <a:pt x="345700" y="956688"/>
                  <a:pt x="429709" y="967997"/>
                </a:cubicBezTo>
                <a:cubicBezTo>
                  <a:pt x="500793" y="977691"/>
                  <a:pt x="572685" y="970420"/>
                  <a:pt x="642961" y="986576"/>
                </a:cubicBezTo>
                <a:cubicBezTo>
                  <a:pt x="718084" y="1010809"/>
                  <a:pt x="758473" y="1045543"/>
                  <a:pt x="787552" y="1112589"/>
                </a:cubicBezTo>
                <a:cubicBezTo>
                  <a:pt x="814209" y="1173980"/>
                  <a:pt x="840058" y="1236986"/>
                  <a:pt x="882870" y="1289491"/>
                </a:cubicBezTo>
                <a:cubicBezTo>
                  <a:pt x="886908" y="1294338"/>
                  <a:pt x="894986" y="1299992"/>
                  <a:pt x="890140" y="1306455"/>
                </a:cubicBezTo>
                <a:cubicBezTo>
                  <a:pt x="879639" y="1321802"/>
                  <a:pt x="873984" y="1342805"/>
                  <a:pt x="852174" y="1344420"/>
                </a:cubicBezTo>
                <a:cubicBezTo>
                  <a:pt x="831980" y="1346035"/>
                  <a:pt x="827133" y="1328264"/>
                  <a:pt x="821479" y="1312917"/>
                </a:cubicBezTo>
                <a:cubicBezTo>
                  <a:pt x="817440" y="1300800"/>
                  <a:pt x="814209" y="1287876"/>
                  <a:pt x="810978" y="1274951"/>
                </a:cubicBezTo>
                <a:cubicBezTo>
                  <a:pt x="802900" y="1243448"/>
                  <a:pt x="796438" y="1211137"/>
                  <a:pt x="788360" y="1179634"/>
                </a:cubicBezTo>
                <a:cubicBezTo>
                  <a:pt x="779475" y="1147323"/>
                  <a:pt x="758473" y="1127129"/>
                  <a:pt x="725354" y="1119051"/>
                </a:cubicBezTo>
                <a:cubicBezTo>
                  <a:pt x="674464" y="1107742"/>
                  <a:pt x="626805" y="1116628"/>
                  <a:pt x="580762" y="1138437"/>
                </a:cubicBezTo>
                <a:cubicBezTo>
                  <a:pt x="526641" y="1156208"/>
                  <a:pt x="521795" y="1153785"/>
                  <a:pt x="505639" y="1099664"/>
                </a:cubicBezTo>
                <a:cubicBezTo>
                  <a:pt x="501600" y="1085124"/>
                  <a:pt x="498369" y="1070585"/>
                  <a:pt x="494331" y="1056045"/>
                </a:cubicBezTo>
                <a:cubicBezTo>
                  <a:pt x="491099" y="1046351"/>
                  <a:pt x="490292" y="1031004"/>
                  <a:pt x="475752" y="1031812"/>
                </a:cubicBezTo>
                <a:cubicBezTo>
                  <a:pt x="458788" y="1033427"/>
                  <a:pt x="465250" y="1048775"/>
                  <a:pt x="464443" y="1058468"/>
                </a:cubicBezTo>
                <a:cubicBezTo>
                  <a:pt x="459596" y="1104511"/>
                  <a:pt x="469289" y="1149746"/>
                  <a:pt x="470097" y="1194982"/>
                </a:cubicBezTo>
                <a:cubicBezTo>
                  <a:pt x="470905" y="1242640"/>
                  <a:pt x="481406" y="1249911"/>
                  <a:pt x="525026" y="1230524"/>
                </a:cubicBezTo>
                <a:lnTo>
                  <a:pt x="525026" y="1230524"/>
                </a:lnTo>
                <a:lnTo>
                  <a:pt x="525026" y="1230524"/>
                </a:lnTo>
                <a:cubicBezTo>
                  <a:pt x="575108" y="1220023"/>
                  <a:pt x="626805" y="1224869"/>
                  <a:pt x="676887" y="1209522"/>
                </a:cubicBezTo>
                <a:cubicBezTo>
                  <a:pt x="689812" y="1205483"/>
                  <a:pt x="700313" y="1213561"/>
                  <a:pt x="698697" y="1229716"/>
                </a:cubicBezTo>
                <a:cubicBezTo>
                  <a:pt x="695466" y="1267681"/>
                  <a:pt x="695466" y="1305647"/>
                  <a:pt x="701120" y="1343612"/>
                </a:cubicBezTo>
                <a:cubicBezTo>
                  <a:pt x="701929" y="1348459"/>
                  <a:pt x="703544" y="1355729"/>
                  <a:pt x="697082" y="1358152"/>
                </a:cubicBezTo>
                <a:cubicBezTo>
                  <a:pt x="690619" y="1360575"/>
                  <a:pt x="686581" y="1354921"/>
                  <a:pt x="683349" y="1350882"/>
                </a:cubicBezTo>
                <a:cubicBezTo>
                  <a:pt x="665579" y="1333919"/>
                  <a:pt x="650231" y="1315340"/>
                  <a:pt x="627613" y="1304839"/>
                </a:cubicBezTo>
                <a:cubicBezTo>
                  <a:pt x="597725" y="1291914"/>
                  <a:pt x="568646" y="1295953"/>
                  <a:pt x="542797" y="1314532"/>
                </a:cubicBezTo>
                <a:cubicBezTo>
                  <a:pt x="505639" y="1341189"/>
                  <a:pt x="475752" y="1374307"/>
                  <a:pt x="449095" y="1410657"/>
                </a:cubicBezTo>
                <a:cubicBezTo>
                  <a:pt x="425670" y="1442161"/>
                  <a:pt x="414361" y="1444584"/>
                  <a:pt x="382050" y="1421966"/>
                </a:cubicBezTo>
                <a:cubicBezTo>
                  <a:pt x="365894" y="1410657"/>
                  <a:pt x="352970" y="1396117"/>
                  <a:pt x="337622" y="1384001"/>
                </a:cubicBezTo>
                <a:cubicBezTo>
                  <a:pt x="329544" y="1377539"/>
                  <a:pt x="319043" y="1370269"/>
                  <a:pt x="310158" y="1377539"/>
                </a:cubicBezTo>
                <a:cubicBezTo>
                  <a:pt x="300465" y="1385616"/>
                  <a:pt x="304504" y="1396925"/>
                  <a:pt x="309350" y="1408234"/>
                </a:cubicBezTo>
                <a:cubicBezTo>
                  <a:pt x="315812" y="1424390"/>
                  <a:pt x="332776" y="1429236"/>
                  <a:pt x="341661" y="1442968"/>
                </a:cubicBezTo>
                <a:cubicBezTo>
                  <a:pt x="361048" y="1475279"/>
                  <a:pt x="386897" y="1502744"/>
                  <a:pt x="413553" y="1528593"/>
                </a:cubicBezTo>
                <a:cubicBezTo>
                  <a:pt x="434555" y="1548787"/>
                  <a:pt x="449095" y="1548787"/>
                  <a:pt x="465250" y="1524554"/>
                </a:cubicBezTo>
                <a:cubicBezTo>
                  <a:pt x="483830" y="1497897"/>
                  <a:pt x="507255" y="1476895"/>
                  <a:pt x="533104" y="1458316"/>
                </a:cubicBezTo>
                <a:cubicBezTo>
                  <a:pt x="546028" y="1448623"/>
                  <a:pt x="558144" y="1438929"/>
                  <a:pt x="567838" y="1426005"/>
                </a:cubicBezTo>
                <a:cubicBezTo>
                  <a:pt x="591263" y="1392079"/>
                  <a:pt x="597725" y="1392886"/>
                  <a:pt x="616304" y="1428428"/>
                </a:cubicBezTo>
                <a:cubicBezTo>
                  <a:pt x="636499" y="1468009"/>
                  <a:pt x="660732" y="1505167"/>
                  <a:pt x="700313" y="1527784"/>
                </a:cubicBezTo>
                <a:cubicBezTo>
                  <a:pt x="726969" y="1543132"/>
                  <a:pt x="735855" y="1565750"/>
                  <a:pt x="739086" y="1594022"/>
                </a:cubicBezTo>
                <a:cubicBezTo>
                  <a:pt x="743125" y="1625525"/>
                  <a:pt x="752818" y="1656221"/>
                  <a:pt x="764935" y="1685300"/>
                </a:cubicBezTo>
                <a:cubicBezTo>
                  <a:pt x="802900" y="1775771"/>
                  <a:pt x="875600" y="1804043"/>
                  <a:pt x="972533" y="1762039"/>
                </a:cubicBezTo>
                <a:cubicBezTo>
                  <a:pt x="1099353" y="1707918"/>
                  <a:pt x="1204363" y="1623910"/>
                  <a:pt x="1281102" y="1509206"/>
                </a:cubicBezTo>
                <a:cubicBezTo>
                  <a:pt x="1348148" y="1409042"/>
                  <a:pt x="1410346" y="1305647"/>
                  <a:pt x="1474160" y="1203059"/>
                </a:cubicBezTo>
                <a:cubicBezTo>
                  <a:pt x="1485469" y="1184481"/>
                  <a:pt x="1495970" y="1165902"/>
                  <a:pt x="1508087" y="1148131"/>
                </a:cubicBezTo>
                <a:cubicBezTo>
                  <a:pt x="1557361" y="1070585"/>
                  <a:pt x="1563015" y="986576"/>
                  <a:pt x="1547667" y="899336"/>
                </a:cubicBezTo>
                <a:lnTo>
                  <a:pt x="1547667" y="899336"/>
                </a:lnTo>
                <a:lnTo>
                  <a:pt x="1547667" y="899336"/>
                </a:lnTo>
                <a:cubicBezTo>
                  <a:pt x="1544437" y="889643"/>
                  <a:pt x="1542821" y="879142"/>
                  <a:pt x="1538782" y="869449"/>
                </a:cubicBezTo>
                <a:cubicBezTo>
                  <a:pt x="1499201" y="761207"/>
                  <a:pt x="1505664" y="656197"/>
                  <a:pt x="1565439" y="556840"/>
                </a:cubicBezTo>
                <a:cubicBezTo>
                  <a:pt x="1579978" y="532607"/>
                  <a:pt x="1592903" y="507566"/>
                  <a:pt x="1598558" y="480102"/>
                </a:cubicBezTo>
                <a:cubicBezTo>
                  <a:pt x="1611482" y="385592"/>
                  <a:pt x="1605020" y="290275"/>
                  <a:pt x="1573516" y="197381"/>
                </a:cubicBezTo>
                <a:close/>
              </a:path>
            </a:pathLst>
          </a:custGeom>
          <a:solidFill>
            <a:schemeClr val="accent1"/>
          </a:solidFill>
          <a:ln w="8077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 sz="2700">
              <a:cs typeface="B Nazanin" panose="00000400000000000000" pitchFamily="2" charset="-78"/>
            </a:endParaRPr>
          </a:p>
        </p:txBody>
      </p:sp>
      <p:sp>
        <p:nvSpPr>
          <p:cNvPr id="37" name="Freeform 47">
            <a:extLst>
              <a:ext uri="{FF2B5EF4-FFF2-40B4-BE49-F238E27FC236}">
                <a16:creationId xmlns:a16="http://schemas.microsoft.com/office/drawing/2014/main" id="{4C764921-8845-478E-B618-C03E40AA1108}"/>
              </a:ext>
            </a:extLst>
          </p:cNvPr>
          <p:cNvSpPr>
            <a:spLocks noChangeAspect="1"/>
          </p:cNvSpPr>
          <p:nvPr/>
        </p:nvSpPr>
        <p:spPr>
          <a:xfrm>
            <a:off x="7416110" y="3368195"/>
            <a:ext cx="784977" cy="784497"/>
          </a:xfrm>
          <a:custGeom>
            <a:avLst/>
            <a:gdLst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7575 w 1901727"/>
              <a:gd name="connsiteY5" fmla="*/ 403907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5619 w 1901727"/>
              <a:gd name="connsiteY10" fmla="*/ 633909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7575 w 1901727"/>
              <a:gd name="connsiteY5" fmla="*/ 403907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7575 w 1901727"/>
              <a:gd name="connsiteY5" fmla="*/ 403907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7575 w 1901727"/>
              <a:gd name="connsiteY5" fmla="*/ 403907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55622 w 1901727"/>
              <a:gd name="connsiteY4" fmla="*/ 572201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55622 w 1901727"/>
              <a:gd name="connsiteY4" fmla="*/ 572201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55622 w 1901727"/>
              <a:gd name="connsiteY4" fmla="*/ 572201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42424"/>
              <a:gd name="connsiteY0" fmla="*/ 0 h 1985875"/>
              <a:gd name="connsiteX1" fmla="*/ 790984 w 1942424"/>
              <a:gd name="connsiteY1" fmla="*/ 0 h 1985875"/>
              <a:gd name="connsiteX2" fmla="*/ 1026596 w 1942424"/>
              <a:gd name="connsiteY2" fmla="*/ 5610 h 1985875"/>
              <a:gd name="connsiteX3" fmla="*/ 1020986 w 1942424"/>
              <a:gd name="connsiteY3" fmla="*/ 493664 h 1985875"/>
              <a:gd name="connsiteX4" fmla="*/ 1155622 w 1942424"/>
              <a:gd name="connsiteY4" fmla="*/ 572201 h 1985875"/>
              <a:gd name="connsiteX5" fmla="*/ 1351965 w 1942424"/>
              <a:gd name="connsiteY5" fmla="*/ 375858 h 1985875"/>
              <a:gd name="connsiteX6" fmla="*/ 1901727 w 1942424"/>
              <a:gd name="connsiteY6" fmla="*/ 1924167 h 1985875"/>
              <a:gd name="connsiteX7" fmla="*/ 992937 w 1942424"/>
              <a:gd name="connsiteY7" fmla="*/ 1480991 h 1985875"/>
              <a:gd name="connsiteX8" fmla="*/ 1054645 w 1942424"/>
              <a:gd name="connsiteY8" fmla="*/ 1121963 h 1985875"/>
              <a:gd name="connsiteX9" fmla="*/ 1088304 w 1942424"/>
              <a:gd name="connsiteY9" fmla="*/ 757325 h 1985875"/>
              <a:gd name="connsiteX10" fmla="*/ 920009 w 1942424"/>
              <a:gd name="connsiteY10" fmla="*/ 611470 h 1985875"/>
              <a:gd name="connsiteX11" fmla="*/ 729276 w 1942424"/>
              <a:gd name="connsiteY11" fmla="*/ 751715 h 1985875"/>
              <a:gd name="connsiteX12" fmla="*/ 740495 w 1942424"/>
              <a:gd name="connsiteY12" fmla="*/ 1161232 h 1985875"/>
              <a:gd name="connsiteX13" fmla="*/ 785374 w 1942424"/>
              <a:gd name="connsiteY13" fmla="*/ 1509040 h 1985875"/>
              <a:gd name="connsiteX14" fmla="*/ 0 w 1942424"/>
              <a:gd name="connsiteY14" fmla="*/ 1985875 h 1985875"/>
              <a:gd name="connsiteX15" fmla="*/ 437565 w 1942424"/>
              <a:gd name="connsiteY15" fmla="*/ 387077 h 1985875"/>
              <a:gd name="connsiteX16" fmla="*/ 650738 w 1942424"/>
              <a:gd name="connsiteY16" fmla="*/ 611470 h 1985875"/>
              <a:gd name="connsiteX17" fmla="*/ 813423 w 1942424"/>
              <a:gd name="connsiteY17" fmla="*/ 499274 h 1985875"/>
              <a:gd name="connsiteX18" fmla="*/ 790984 w 1942424"/>
              <a:gd name="connsiteY18" fmla="*/ 0 h 1985875"/>
              <a:gd name="connsiteX0" fmla="*/ 790984 w 1942424"/>
              <a:gd name="connsiteY0" fmla="*/ 0 h 1985875"/>
              <a:gd name="connsiteX1" fmla="*/ 790984 w 1942424"/>
              <a:gd name="connsiteY1" fmla="*/ 0 h 1985875"/>
              <a:gd name="connsiteX2" fmla="*/ 1026596 w 1942424"/>
              <a:gd name="connsiteY2" fmla="*/ 5610 h 1985875"/>
              <a:gd name="connsiteX3" fmla="*/ 1020986 w 1942424"/>
              <a:gd name="connsiteY3" fmla="*/ 493664 h 1985875"/>
              <a:gd name="connsiteX4" fmla="*/ 1155622 w 1942424"/>
              <a:gd name="connsiteY4" fmla="*/ 572201 h 1985875"/>
              <a:gd name="connsiteX5" fmla="*/ 1351965 w 1942424"/>
              <a:gd name="connsiteY5" fmla="*/ 375858 h 1985875"/>
              <a:gd name="connsiteX6" fmla="*/ 1901727 w 1942424"/>
              <a:gd name="connsiteY6" fmla="*/ 1924167 h 1985875"/>
              <a:gd name="connsiteX7" fmla="*/ 992937 w 1942424"/>
              <a:gd name="connsiteY7" fmla="*/ 1480991 h 1985875"/>
              <a:gd name="connsiteX8" fmla="*/ 1054645 w 1942424"/>
              <a:gd name="connsiteY8" fmla="*/ 1121963 h 1985875"/>
              <a:gd name="connsiteX9" fmla="*/ 1088304 w 1942424"/>
              <a:gd name="connsiteY9" fmla="*/ 757325 h 1985875"/>
              <a:gd name="connsiteX10" fmla="*/ 920009 w 1942424"/>
              <a:gd name="connsiteY10" fmla="*/ 611470 h 1985875"/>
              <a:gd name="connsiteX11" fmla="*/ 729276 w 1942424"/>
              <a:gd name="connsiteY11" fmla="*/ 751715 h 1985875"/>
              <a:gd name="connsiteX12" fmla="*/ 740495 w 1942424"/>
              <a:gd name="connsiteY12" fmla="*/ 1161232 h 1985875"/>
              <a:gd name="connsiteX13" fmla="*/ 785374 w 1942424"/>
              <a:gd name="connsiteY13" fmla="*/ 1509040 h 1985875"/>
              <a:gd name="connsiteX14" fmla="*/ 0 w 1942424"/>
              <a:gd name="connsiteY14" fmla="*/ 1985875 h 1985875"/>
              <a:gd name="connsiteX15" fmla="*/ 437565 w 1942424"/>
              <a:gd name="connsiteY15" fmla="*/ 387077 h 1985875"/>
              <a:gd name="connsiteX16" fmla="*/ 650738 w 1942424"/>
              <a:gd name="connsiteY16" fmla="*/ 611470 h 1985875"/>
              <a:gd name="connsiteX17" fmla="*/ 813423 w 1942424"/>
              <a:gd name="connsiteY17" fmla="*/ 499274 h 1985875"/>
              <a:gd name="connsiteX18" fmla="*/ 790984 w 194242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54645 w 1946874"/>
              <a:gd name="connsiteY8" fmla="*/ 112196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54645 w 1946874"/>
              <a:gd name="connsiteY8" fmla="*/ 112196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71474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20736 w 1946874"/>
              <a:gd name="connsiteY15" fmla="*/ 375858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20736 w 1946874"/>
              <a:gd name="connsiteY15" fmla="*/ 375858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858302 w 2014192"/>
              <a:gd name="connsiteY0" fmla="*/ 0 h 1958316"/>
              <a:gd name="connsiteX1" fmla="*/ 858302 w 2014192"/>
              <a:gd name="connsiteY1" fmla="*/ 0 h 1958316"/>
              <a:gd name="connsiteX2" fmla="*/ 1093914 w 2014192"/>
              <a:gd name="connsiteY2" fmla="*/ 5610 h 1958316"/>
              <a:gd name="connsiteX3" fmla="*/ 1088304 w 2014192"/>
              <a:gd name="connsiteY3" fmla="*/ 493664 h 1958316"/>
              <a:gd name="connsiteX4" fmla="*/ 1222940 w 2014192"/>
              <a:gd name="connsiteY4" fmla="*/ 572201 h 1958316"/>
              <a:gd name="connsiteX5" fmla="*/ 1419283 w 2014192"/>
              <a:gd name="connsiteY5" fmla="*/ 375858 h 1958316"/>
              <a:gd name="connsiteX6" fmla="*/ 1969045 w 2014192"/>
              <a:gd name="connsiteY6" fmla="*/ 1924167 h 1958316"/>
              <a:gd name="connsiteX7" fmla="*/ 1121962 w 2014192"/>
              <a:gd name="connsiteY7" fmla="*/ 1486600 h 1958316"/>
              <a:gd name="connsiteX8" fmla="*/ 1105134 w 2014192"/>
              <a:gd name="connsiteY8" fmla="*/ 1144403 h 1958316"/>
              <a:gd name="connsiteX9" fmla="*/ 1155622 w 2014192"/>
              <a:gd name="connsiteY9" fmla="*/ 757325 h 1958316"/>
              <a:gd name="connsiteX10" fmla="*/ 987327 w 2014192"/>
              <a:gd name="connsiteY10" fmla="*/ 611470 h 1958316"/>
              <a:gd name="connsiteX11" fmla="*/ 796594 w 2014192"/>
              <a:gd name="connsiteY11" fmla="*/ 751715 h 1958316"/>
              <a:gd name="connsiteX12" fmla="*/ 807813 w 2014192"/>
              <a:gd name="connsiteY12" fmla="*/ 1161232 h 1958316"/>
              <a:gd name="connsiteX13" fmla="*/ 852692 w 2014192"/>
              <a:gd name="connsiteY13" fmla="*/ 1509040 h 1958316"/>
              <a:gd name="connsiteX14" fmla="*/ 0 w 2014192"/>
              <a:gd name="connsiteY14" fmla="*/ 1952216 h 1958316"/>
              <a:gd name="connsiteX15" fmla="*/ 488054 w 2014192"/>
              <a:gd name="connsiteY15" fmla="*/ 375858 h 1958316"/>
              <a:gd name="connsiteX16" fmla="*/ 718056 w 2014192"/>
              <a:gd name="connsiteY16" fmla="*/ 611470 h 1958316"/>
              <a:gd name="connsiteX17" fmla="*/ 880741 w 2014192"/>
              <a:gd name="connsiteY17" fmla="*/ 499274 h 1958316"/>
              <a:gd name="connsiteX18" fmla="*/ 858302 w 2014192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41893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41893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227994 w 2103393"/>
              <a:gd name="connsiteY8" fmla="*/ 1194891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227994 w 2103393"/>
              <a:gd name="connsiteY8" fmla="*/ 1194891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27994 w 2103393"/>
              <a:gd name="connsiteY8" fmla="*/ 1194891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22384 w 2103393"/>
              <a:gd name="connsiteY8" fmla="*/ 117806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61617"/>
              <a:gd name="connsiteX1" fmla="*/ 947503 w 2103393"/>
              <a:gd name="connsiteY1" fmla="*/ 0 h 1961617"/>
              <a:gd name="connsiteX2" fmla="*/ 1183115 w 2103393"/>
              <a:gd name="connsiteY2" fmla="*/ 5610 h 1961617"/>
              <a:gd name="connsiteX3" fmla="*/ 1177505 w 2103393"/>
              <a:gd name="connsiteY3" fmla="*/ 493664 h 1961617"/>
              <a:gd name="connsiteX4" fmla="*/ 1312141 w 2103393"/>
              <a:gd name="connsiteY4" fmla="*/ 572201 h 1961617"/>
              <a:gd name="connsiteX5" fmla="*/ 1508484 w 2103393"/>
              <a:gd name="connsiteY5" fmla="*/ 375858 h 1961617"/>
              <a:gd name="connsiteX6" fmla="*/ 2058246 w 2103393"/>
              <a:gd name="connsiteY6" fmla="*/ 1924167 h 1961617"/>
              <a:gd name="connsiteX7" fmla="*/ 1244822 w 2103393"/>
              <a:gd name="connsiteY7" fmla="*/ 1514649 h 1961617"/>
              <a:gd name="connsiteX8" fmla="*/ 1205554 w 2103393"/>
              <a:gd name="connsiteY8" fmla="*/ 1200502 h 1961617"/>
              <a:gd name="connsiteX9" fmla="*/ 1244823 w 2103393"/>
              <a:gd name="connsiteY9" fmla="*/ 757325 h 1961617"/>
              <a:gd name="connsiteX10" fmla="*/ 1076528 w 2103393"/>
              <a:gd name="connsiteY10" fmla="*/ 611470 h 1961617"/>
              <a:gd name="connsiteX11" fmla="*/ 885795 w 2103393"/>
              <a:gd name="connsiteY11" fmla="*/ 751715 h 1961617"/>
              <a:gd name="connsiteX12" fmla="*/ 919453 w 2103393"/>
              <a:gd name="connsiteY12" fmla="*/ 1189281 h 1961617"/>
              <a:gd name="connsiteX13" fmla="*/ 891405 w 2103393"/>
              <a:gd name="connsiteY13" fmla="*/ 1509040 h 1961617"/>
              <a:gd name="connsiteX14" fmla="*/ 89201 w 2103393"/>
              <a:gd name="connsiteY14" fmla="*/ 1952216 h 1961617"/>
              <a:gd name="connsiteX15" fmla="*/ 577255 w 2103393"/>
              <a:gd name="connsiteY15" fmla="*/ 375858 h 1961617"/>
              <a:gd name="connsiteX16" fmla="*/ 807257 w 2103393"/>
              <a:gd name="connsiteY16" fmla="*/ 611470 h 1961617"/>
              <a:gd name="connsiteX17" fmla="*/ 969942 w 2103393"/>
              <a:gd name="connsiteY17" fmla="*/ 499274 h 1961617"/>
              <a:gd name="connsiteX18" fmla="*/ 947503 w 2103393"/>
              <a:gd name="connsiteY18" fmla="*/ 0 h 1961617"/>
              <a:gd name="connsiteX0" fmla="*/ 947503 w 2103393"/>
              <a:gd name="connsiteY0" fmla="*/ 0 h 1961617"/>
              <a:gd name="connsiteX1" fmla="*/ 947503 w 2103393"/>
              <a:gd name="connsiteY1" fmla="*/ 0 h 1961617"/>
              <a:gd name="connsiteX2" fmla="*/ 1183115 w 2103393"/>
              <a:gd name="connsiteY2" fmla="*/ 5610 h 1961617"/>
              <a:gd name="connsiteX3" fmla="*/ 1177505 w 2103393"/>
              <a:gd name="connsiteY3" fmla="*/ 493664 h 1961617"/>
              <a:gd name="connsiteX4" fmla="*/ 1312141 w 2103393"/>
              <a:gd name="connsiteY4" fmla="*/ 572201 h 1961617"/>
              <a:gd name="connsiteX5" fmla="*/ 1508484 w 2103393"/>
              <a:gd name="connsiteY5" fmla="*/ 375858 h 1961617"/>
              <a:gd name="connsiteX6" fmla="*/ 2058246 w 2103393"/>
              <a:gd name="connsiteY6" fmla="*/ 1924167 h 1961617"/>
              <a:gd name="connsiteX7" fmla="*/ 1244822 w 2103393"/>
              <a:gd name="connsiteY7" fmla="*/ 1514649 h 1961617"/>
              <a:gd name="connsiteX8" fmla="*/ 1205554 w 2103393"/>
              <a:gd name="connsiteY8" fmla="*/ 1200502 h 1961617"/>
              <a:gd name="connsiteX9" fmla="*/ 1244823 w 2103393"/>
              <a:gd name="connsiteY9" fmla="*/ 757325 h 1961617"/>
              <a:gd name="connsiteX10" fmla="*/ 1076528 w 2103393"/>
              <a:gd name="connsiteY10" fmla="*/ 611470 h 1961617"/>
              <a:gd name="connsiteX11" fmla="*/ 885795 w 2103393"/>
              <a:gd name="connsiteY11" fmla="*/ 751715 h 1961617"/>
              <a:gd name="connsiteX12" fmla="*/ 919453 w 2103393"/>
              <a:gd name="connsiteY12" fmla="*/ 1189281 h 1961617"/>
              <a:gd name="connsiteX13" fmla="*/ 891405 w 2103393"/>
              <a:gd name="connsiteY13" fmla="*/ 1509040 h 1961617"/>
              <a:gd name="connsiteX14" fmla="*/ 89201 w 2103393"/>
              <a:gd name="connsiteY14" fmla="*/ 1952216 h 1961617"/>
              <a:gd name="connsiteX15" fmla="*/ 577255 w 2103393"/>
              <a:gd name="connsiteY15" fmla="*/ 375858 h 1961617"/>
              <a:gd name="connsiteX16" fmla="*/ 807257 w 2103393"/>
              <a:gd name="connsiteY16" fmla="*/ 611470 h 1961617"/>
              <a:gd name="connsiteX17" fmla="*/ 969942 w 2103393"/>
              <a:gd name="connsiteY17" fmla="*/ 499274 h 1961617"/>
              <a:gd name="connsiteX18" fmla="*/ 947503 w 2103393"/>
              <a:gd name="connsiteY18" fmla="*/ 0 h 1961617"/>
              <a:gd name="connsiteX0" fmla="*/ 947503 w 2103393"/>
              <a:gd name="connsiteY0" fmla="*/ 0 h 1963064"/>
              <a:gd name="connsiteX1" fmla="*/ 947503 w 2103393"/>
              <a:gd name="connsiteY1" fmla="*/ 0 h 1963064"/>
              <a:gd name="connsiteX2" fmla="*/ 1183115 w 2103393"/>
              <a:gd name="connsiteY2" fmla="*/ 5610 h 1963064"/>
              <a:gd name="connsiteX3" fmla="*/ 1177505 w 2103393"/>
              <a:gd name="connsiteY3" fmla="*/ 493664 h 1963064"/>
              <a:gd name="connsiteX4" fmla="*/ 1312141 w 2103393"/>
              <a:gd name="connsiteY4" fmla="*/ 572201 h 1963064"/>
              <a:gd name="connsiteX5" fmla="*/ 1508484 w 2103393"/>
              <a:gd name="connsiteY5" fmla="*/ 375858 h 1963064"/>
              <a:gd name="connsiteX6" fmla="*/ 2058246 w 2103393"/>
              <a:gd name="connsiteY6" fmla="*/ 1924167 h 1963064"/>
              <a:gd name="connsiteX7" fmla="*/ 1244822 w 2103393"/>
              <a:gd name="connsiteY7" fmla="*/ 1514649 h 1963064"/>
              <a:gd name="connsiteX8" fmla="*/ 1205554 w 2103393"/>
              <a:gd name="connsiteY8" fmla="*/ 1200502 h 1963064"/>
              <a:gd name="connsiteX9" fmla="*/ 1244823 w 2103393"/>
              <a:gd name="connsiteY9" fmla="*/ 757325 h 1963064"/>
              <a:gd name="connsiteX10" fmla="*/ 1076528 w 2103393"/>
              <a:gd name="connsiteY10" fmla="*/ 611470 h 1963064"/>
              <a:gd name="connsiteX11" fmla="*/ 885795 w 2103393"/>
              <a:gd name="connsiteY11" fmla="*/ 751715 h 1963064"/>
              <a:gd name="connsiteX12" fmla="*/ 919453 w 2103393"/>
              <a:gd name="connsiteY12" fmla="*/ 1189281 h 1963064"/>
              <a:gd name="connsiteX13" fmla="*/ 891405 w 2103393"/>
              <a:gd name="connsiteY13" fmla="*/ 1509040 h 1963064"/>
              <a:gd name="connsiteX14" fmla="*/ 89201 w 2103393"/>
              <a:gd name="connsiteY14" fmla="*/ 1952216 h 1963064"/>
              <a:gd name="connsiteX15" fmla="*/ 577255 w 2103393"/>
              <a:gd name="connsiteY15" fmla="*/ 375858 h 1963064"/>
              <a:gd name="connsiteX16" fmla="*/ 807257 w 2103393"/>
              <a:gd name="connsiteY16" fmla="*/ 611470 h 1963064"/>
              <a:gd name="connsiteX17" fmla="*/ 969942 w 2103393"/>
              <a:gd name="connsiteY17" fmla="*/ 499274 h 1963064"/>
              <a:gd name="connsiteX18" fmla="*/ 947503 w 2103393"/>
              <a:gd name="connsiteY18" fmla="*/ 0 h 1963064"/>
              <a:gd name="connsiteX0" fmla="*/ 947503 w 2103393"/>
              <a:gd name="connsiteY0" fmla="*/ 0 h 1964995"/>
              <a:gd name="connsiteX1" fmla="*/ 947503 w 2103393"/>
              <a:gd name="connsiteY1" fmla="*/ 0 h 1964995"/>
              <a:gd name="connsiteX2" fmla="*/ 1183115 w 2103393"/>
              <a:gd name="connsiteY2" fmla="*/ 5610 h 1964995"/>
              <a:gd name="connsiteX3" fmla="*/ 1177505 w 2103393"/>
              <a:gd name="connsiteY3" fmla="*/ 493664 h 1964995"/>
              <a:gd name="connsiteX4" fmla="*/ 1312141 w 2103393"/>
              <a:gd name="connsiteY4" fmla="*/ 572201 h 1964995"/>
              <a:gd name="connsiteX5" fmla="*/ 1508484 w 2103393"/>
              <a:gd name="connsiteY5" fmla="*/ 375858 h 1964995"/>
              <a:gd name="connsiteX6" fmla="*/ 2058246 w 2103393"/>
              <a:gd name="connsiteY6" fmla="*/ 1924167 h 1964995"/>
              <a:gd name="connsiteX7" fmla="*/ 1244822 w 2103393"/>
              <a:gd name="connsiteY7" fmla="*/ 1514649 h 1964995"/>
              <a:gd name="connsiteX8" fmla="*/ 1205554 w 2103393"/>
              <a:gd name="connsiteY8" fmla="*/ 1200502 h 1964995"/>
              <a:gd name="connsiteX9" fmla="*/ 1244823 w 2103393"/>
              <a:gd name="connsiteY9" fmla="*/ 757325 h 1964995"/>
              <a:gd name="connsiteX10" fmla="*/ 1076528 w 2103393"/>
              <a:gd name="connsiteY10" fmla="*/ 611470 h 1964995"/>
              <a:gd name="connsiteX11" fmla="*/ 885795 w 2103393"/>
              <a:gd name="connsiteY11" fmla="*/ 751715 h 1964995"/>
              <a:gd name="connsiteX12" fmla="*/ 919453 w 2103393"/>
              <a:gd name="connsiteY12" fmla="*/ 1189281 h 1964995"/>
              <a:gd name="connsiteX13" fmla="*/ 891405 w 2103393"/>
              <a:gd name="connsiteY13" fmla="*/ 1509040 h 1964995"/>
              <a:gd name="connsiteX14" fmla="*/ 89201 w 2103393"/>
              <a:gd name="connsiteY14" fmla="*/ 1952216 h 1964995"/>
              <a:gd name="connsiteX15" fmla="*/ 577255 w 2103393"/>
              <a:gd name="connsiteY15" fmla="*/ 375858 h 1964995"/>
              <a:gd name="connsiteX16" fmla="*/ 807257 w 2103393"/>
              <a:gd name="connsiteY16" fmla="*/ 611470 h 1964995"/>
              <a:gd name="connsiteX17" fmla="*/ 969942 w 2103393"/>
              <a:gd name="connsiteY17" fmla="*/ 499274 h 1964995"/>
              <a:gd name="connsiteX18" fmla="*/ 947503 w 2103393"/>
              <a:gd name="connsiteY18" fmla="*/ 0 h 1964995"/>
              <a:gd name="connsiteX0" fmla="*/ 947503 w 2103393"/>
              <a:gd name="connsiteY0" fmla="*/ 13781 h 1978776"/>
              <a:gd name="connsiteX1" fmla="*/ 947503 w 2103393"/>
              <a:gd name="connsiteY1" fmla="*/ 13781 h 1978776"/>
              <a:gd name="connsiteX2" fmla="*/ 1183115 w 2103393"/>
              <a:gd name="connsiteY2" fmla="*/ 19391 h 1978776"/>
              <a:gd name="connsiteX3" fmla="*/ 1177505 w 2103393"/>
              <a:gd name="connsiteY3" fmla="*/ 507445 h 1978776"/>
              <a:gd name="connsiteX4" fmla="*/ 1312141 w 2103393"/>
              <a:gd name="connsiteY4" fmla="*/ 585982 h 1978776"/>
              <a:gd name="connsiteX5" fmla="*/ 1508484 w 2103393"/>
              <a:gd name="connsiteY5" fmla="*/ 389639 h 1978776"/>
              <a:gd name="connsiteX6" fmla="*/ 2058246 w 2103393"/>
              <a:gd name="connsiteY6" fmla="*/ 1937948 h 1978776"/>
              <a:gd name="connsiteX7" fmla="*/ 1244822 w 2103393"/>
              <a:gd name="connsiteY7" fmla="*/ 1528430 h 1978776"/>
              <a:gd name="connsiteX8" fmla="*/ 1205554 w 2103393"/>
              <a:gd name="connsiteY8" fmla="*/ 1214283 h 1978776"/>
              <a:gd name="connsiteX9" fmla="*/ 1244823 w 2103393"/>
              <a:gd name="connsiteY9" fmla="*/ 771106 h 1978776"/>
              <a:gd name="connsiteX10" fmla="*/ 1076528 w 2103393"/>
              <a:gd name="connsiteY10" fmla="*/ 625251 h 1978776"/>
              <a:gd name="connsiteX11" fmla="*/ 885795 w 2103393"/>
              <a:gd name="connsiteY11" fmla="*/ 765496 h 1978776"/>
              <a:gd name="connsiteX12" fmla="*/ 919453 w 2103393"/>
              <a:gd name="connsiteY12" fmla="*/ 1203062 h 1978776"/>
              <a:gd name="connsiteX13" fmla="*/ 891405 w 2103393"/>
              <a:gd name="connsiteY13" fmla="*/ 1522821 h 1978776"/>
              <a:gd name="connsiteX14" fmla="*/ 89201 w 2103393"/>
              <a:gd name="connsiteY14" fmla="*/ 1965997 h 1978776"/>
              <a:gd name="connsiteX15" fmla="*/ 577255 w 2103393"/>
              <a:gd name="connsiteY15" fmla="*/ 389639 h 1978776"/>
              <a:gd name="connsiteX16" fmla="*/ 807257 w 2103393"/>
              <a:gd name="connsiteY16" fmla="*/ 625251 h 1978776"/>
              <a:gd name="connsiteX17" fmla="*/ 969942 w 2103393"/>
              <a:gd name="connsiteY17" fmla="*/ 513055 h 1978776"/>
              <a:gd name="connsiteX18" fmla="*/ 947503 w 2103393"/>
              <a:gd name="connsiteY18" fmla="*/ 13781 h 1978776"/>
              <a:gd name="connsiteX0" fmla="*/ 964333 w 2103393"/>
              <a:gd name="connsiteY0" fmla="*/ 55026 h 1980752"/>
              <a:gd name="connsiteX1" fmla="*/ 947503 w 2103393"/>
              <a:gd name="connsiteY1" fmla="*/ 15757 h 1980752"/>
              <a:gd name="connsiteX2" fmla="*/ 1183115 w 2103393"/>
              <a:gd name="connsiteY2" fmla="*/ 21367 h 1980752"/>
              <a:gd name="connsiteX3" fmla="*/ 1177505 w 2103393"/>
              <a:gd name="connsiteY3" fmla="*/ 509421 h 1980752"/>
              <a:gd name="connsiteX4" fmla="*/ 1312141 w 2103393"/>
              <a:gd name="connsiteY4" fmla="*/ 587958 h 1980752"/>
              <a:gd name="connsiteX5" fmla="*/ 1508484 w 2103393"/>
              <a:gd name="connsiteY5" fmla="*/ 391615 h 1980752"/>
              <a:gd name="connsiteX6" fmla="*/ 2058246 w 2103393"/>
              <a:gd name="connsiteY6" fmla="*/ 1939924 h 1980752"/>
              <a:gd name="connsiteX7" fmla="*/ 1244822 w 2103393"/>
              <a:gd name="connsiteY7" fmla="*/ 1530406 h 1980752"/>
              <a:gd name="connsiteX8" fmla="*/ 1205554 w 2103393"/>
              <a:gd name="connsiteY8" fmla="*/ 1216259 h 1980752"/>
              <a:gd name="connsiteX9" fmla="*/ 1244823 w 2103393"/>
              <a:gd name="connsiteY9" fmla="*/ 773082 h 1980752"/>
              <a:gd name="connsiteX10" fmla="*/ 1076528 w 2103393"/>
              <a:gd name="connsiteY10" fmla="*/ 627227 h 1980752"/>
              <a:gd name="connsiteX11" fmla="*/ 885795 w 2103393"/>
              <a:gd name="connsiteY11" fmla="*/ 767472 h 1980752"/>
              <a:gd name="connsiteX12" fmla="*/ 919453 w 2103393"/>
              <a:gd name="connsiteY12" fmla="*/ 1205038 h 1980752"/>
              <a:gd name="connsiteX13" fmla="*/ 891405 w 2103393"/>
              <a:gd name="connsiteY13" fmla="*/ 1524797 h 1980752"/>
              <a:gd name="connsiteX14" fmla="*/ 89201 w 2103393"/>
              <a:gd name="connsiteY14" fmla="*/ 1967973 h 1980752"/>
              <a:gd name="connsiteX15" fmla="*/ 577255 w 2103393"/>
              <a:gd name="connsiteY15" fmla="*/ 391615 h 1980752"/>
              <a:gd name="connsiteX16" fmla="*/ 807257 w 2103393"/>
              <a:gd name="connsiteY16" fmla="*/ 627227 h 1980752"/>
              <a:gd name="connsiteX17" fmla="*/ 969942 w 2103393"/>
              <a:gd name="connsiteY17" fmla="*/ 515031 h 1980752"/>
              <a:gd name="connsiteX18" fmla="*/ 964333 w 2103393"/>
              <a:gd name="connsiteY18" fmla="*/ 55026 h 1980752"/>
              <a:gd name="connsiteX0" fmla="*/ 913845 w 2103393"/>
              <a:gd name="connsiteY0" fmla="*/ 72662 h 1981559"/>
              <a:gd name="connsiteX1" fmla="*/ 947503 w 2103393"/>
              <a:gd name="connsiteY1" fmla="*/ 16564 h 1981559"/>
              <a:gd name="connsiteX2" fmla="*/ 1183115 w 2103393"/>
              <a:gd name="connsiteY2" fmla="*/ 22174 h 1981559"/>
              <a:gd name="connsiteX3" fmla="*/ 1177505 w 2103393"/>
              <a:gd name="connsiteY3" fmla="*/ 510228 h 1981559"/>
              <a:gd name="connsiteX4" fmla="*/ 1312141 w 2103393"/>
              <a:gd name="connsiteY4" fmla="*/ 588765 h 1981559"/>
              <a:gd name="connsiteX5" fmla="*/ 1508484 w 2103393"/>
              <a:gd name="connsiteY5" fmla="*/ 392422 h 1981559"/>
              <a:gd name="connsiteX6" fmla="*/ 2058246 w 2103393"/>
              <a:gd name="connsiteY6" fmla="*/ 1940731 h 1981559"/>
              <a:gd name="connsiteX7" fmla="*/ 1244822 w 2103393"/>
              <a:gd name="connsiteY7" fmla="*/ 1531213 h 1981559"/>
              <a:gd name="connsiteX8" fmla="*/ 1205554 w 2103393"/>
              <a:gd name="connsiteY8" fmla="*/ 1217066 h 1981559"/>
              <a:gd name="connsiteX9" fmla="*/ 1244823 w 2103393"/>
              <a:gd name="connsiteY9" fmla="*/ 773889 h 1981559"/>
              <a:gd name="connsiteX10" fmla="*/ 1076528 w 2103393"/>
              <a:gd name="connsiteY10" fmla="*/ 628034 h 1981559"/>
              <a:gd name="connsiteX11" fmla="*/ 885795 w 2103393"/>
              <a:gd name="connsiteY11" fmla="*/ 768279 h 1981559"/>
              <a:gd name="connsiteX12" fmla="*/ 919453 w 2103393"/>
              <a:gd name="connsiteY12" fmla="*/ 1205845 h 1981559"/>
              <a:gd name="connsiteX13" fmla="*/ 891405 w 2103393"/>
              <a:gd name="connsiteY13" fmla="*/ 1525604 h 1981559"/>
              <a:gd name="connsiteX14" fmla="*/ 89201 w 2103393"/>
              <a:gd name="connsiteY14" fmla="*/ 1968780 h 1981559"/>
              <a:gd name="connsiteX15" fmla="*/ 577255 w 2103393"/>
              <a:gd name="connsiteY15" fmla="*/ 392422 h 1981559"/>
              <a:gd name="connsiteX16" fmla="*/ 807257 w 2103393"/>
              <a:gd name="connsiteY16" fmla="*/ 628034 h 1981559"/>
              <a:gd name="connsiteX17" fmla="*/ 969942 w 2103393"/>
              <a:gd name="connsiteY17" fmla="*/ 515838 h 1981559"/>
              <a:gd name="connsiteX18" fmla="*/ 913845 w 2103393"/>
              <a:gd name="connsiteY18" fmla="*/ 72662 h 1981559"/>
              <a:gd name="connsiteX0" fmla="*/ 913845 w 2103393"/>
              <a:gd name="connsiteY0" fmla="*/ 103017 h 2011914"/>
              <a:gd name="connsiteX1" fmla="*/ 1003601 w 2103393"/>
              <a:gd name="connsiteY1" fmla="*/ 2040 h 2011914"/>
              <a:gd name="connsiteX2" fmla="*/ 1183115 w 2103393"/>
              <a:gd name="connsiteY2" fmla="*/ 52529 h 2011914"/>
              <a:gd name="connsiteX3" fmla="*/ 1177505 w 2103393"/>
              <a:gd name="connsiteY3" fmla="*/ 540583 h 2011914"/>
              <a:gd name="connsiteX4" fmla="*/ 1312141 w 2103393"/>
              <a:gd name="connsiteY4" fmla="*/ 619120 h 2011914"/>
              <a:gd name="connsiteX5" fmla="*/ 1508484 w 2103393"/>
              <a:gd name="connsiteY5" fmla="*/ 422777 h 2011914"/>
              <a:gd name="connsiteX6" fmla="*/ 2058246 w 2103393"/>
              <a:gd name="connsiteY6" fmla="*/ 1971086 h 2011914"/>
              <a:gd name="connsiteX7" fmla="*/ 1244822 w 2103393"/>
              <a:gd name="connsiteY7" fmla="*/ 1561568 h 2011914"/>
              <a:gd name="connsiteX8" fmla="*/ 1205554 w 2103393"/>
              <a:gd name="connsiteY8" fmla="*/ 1247421 h 2011914"/>
              <a:gd name="connsiteX9" fmla="*/ 1244823 w 2103393"/>
              <a:gd name="connsiteY9" fmla="*/ 804244 h 2011914"/>
              <a:gd name="connsiteX10" fmla="*/ 1076528 w 2103393"/>
              <a:gd name="connsiteY10" fmla="*/ 658389 h 2011914"/>
              <a:gd name="connsiteX11" fmla="*/ 885795 w 2103393"/>
              <a:gd name="connsiteY11" fmla="*/ 798634 h 2011914"/>
              <a:gd name="connsiteX12" fmla="*/ 919453 w 2103393"/>
              <a:gd name="connsiteY12" fmla="*/ 1236200 h 2011914"/>
              <a:gd name="connsiteX13" fmla="*/ 891405 w 2103393"/>
              <a:gd name="connsiteY13" fmla="*/ 1555959 h 2011914"/>
              <a:gd name="connsiteX14" fmla="*/ 89201 w 2103393"/>
              <a:gd name="connsiteY14" fmla="*/ 1999135 h 2011914"/>
              <a:gd name="connsiteX15" fmla="*/ 577255 w 2103393"/>
              <a:gd name="connsiteY15" fmla="*/ 422777 h 2011914"/>
              <a:gd name="connsiteX16" fmla="*/ 807257 w 2103393"/>
              <a:gd name="connsiteY16" fmla="*/ 658389 h 2011914"/>
              <a:gd name="connsiteX17" fmla="*/ 969942 w 2103393"/>
              <a:gd name="connsiteY17" fmla="*/ 546193 h 2011914"/>
              <a:gd name="connsiteX18" fmla="*/ 913845 w 2103393"/>
              <a:gd name="connsiteY18" fmla="*/ 103017 h 2011914"/>
              <a:gd name="connsiteX0" fmla="*/ 930675 w 2103393"/>
              <a:gd name="connsiteY0" fmla="*/ 67702 h 2010258"/>
              <a:gd name="connsiteX1" fmla="*/ 1003601 w 2103393"/>
              <a:gd name="connsiteY1" fmla="*/ 384 h 2010258"/>
              <a:gd name="connsiteX2" fmla="*/ 1183115 w 2103393"/>
              <a:gd name="connsiteY2" fmla="*/ 50873 h 2010258"/>
              <a:gd name="connsiteX3" fmla="*/ 1177505 w 2103393"/>
              <a:gd name="connsiteY3" fmla="*/ 538927 h 2010258"/>
              <a:gd name="connsiteX4" fmla="*/ 1312141 w 2103393"/>
              <a:gd name="connsiteY4" fmla="*/ 617464 h 2010258"/>
              <a:gd name="connsiteX5" fmla="*/ 1508484 w 2103393"/>
              <a:gd name="connsiteY5" fmla="*/ 421121 h 2010258"/>
              <a:gd name="connsiteX6" fmla="*/ 2058246 w 2103393"/>
              <a:gd name="connsiteY6" fmla="*/ 1969430 h 2010258"/>
              <a:gd name="connsiteX7" fmla="*/ 1244822 w 2103393"/>
              <a:gd name="connsiteY7" fmla="*/ 1559912 h 2010258"/>
              <a:gd name="connsiteX8" fmla="*/ 1205554 w 2103393"/>
              <a:gd name="connsiteY8" fmla="*/ 1245765 h 2010258"/>
              <a:gd name="connsiteX9" fmla="*/ 1244823 w 2103393"/>
              <a:gd name="connsiteY9" fmla="*/ 802588 h 2010258"/>
              <a:gd name="connsiteX10" fmla="*/ 1076528 w 2103393"/>
              <a:gd name="connsiteY10" fmla="*/ 656733 h 2010258"/>
              <a:gd name="connsiteX11" fmla="*/ 885795 w 2103393"/>
              <a:gd name="connsiteY11" fmla="*/ 796978 h 2010258"/>
              <a:gd name="connsiteX12" fmla="*/ 919453 w 2103393"/>
              <a:gd name="connsiteY12" fmla="*/ 1234544 h 2010258"/>
              <a:gd name="connsiteX13" fmla="*/ 891405 w 2103393"/>
              <a:gd name="connsiteY13" fmla="*/ 1554303 h 2010258"/>
              <a:gd name="connsiteX14" fmla="*/ 89201 w 2103393"/>
              <a:gd name="connsiteY14" fmla="*/ 1997479 h 2010258"/>
              <a:gd name="connsiteX15" fmla="*/ 577255 w 2103393"/>
              <a:gd name="connsiteY15" fmla="*/ 421121 h 2010258"/>
              <a:gd name="connsiteX16" fmla="*/ 807257 w 2103393"/>
              <a:gd name="connsiteY16" fmla="*/ 656733 h 2010258"/>
              <a:gd name="connsiteX17" fmla="*/ 969942 w 2103393"/>
              <a:gd name="connsiteY17" fmla="*/ 544537 h 2010258"/>
              <a:gd name="connsiteX18" fmla="*/ 930675 w 2103393"/>
              <a:gd name="connsiteY18" fmla="*/ 67702 h 2010258"/>
              <a:gd name="connsiteX0" fmla="*/ 930675 w 2103393"/>
              <a:gd name="connsiteY0" fmla="*/ 69239 h 2011795"/>
              <a:gd name="connsiteX1" fmla="*/ 1183115 w 2103393"/>
              <a:gd name="connsiteY1" fmla="*/ 52410 h 2011795"/>
              <a:gd name="connsiteX2" fmla="*/ 1177505 w 2103393"/>
              <a:gd name="connsiteY2" fmla="*/ 540464 h 2011795"/>
              <a:gd name="connsiteX3" fmla="*/ 1312141 w 2103393"/>
              <a:gd name="connsiteY3" fmla="*/ 619001 h 2011795"/>
              <a:gd name="connsiteX4" fmla="*/ 1508484 w 2103393"/>
              <a:gd name="connsiteY4" fmla="*/ 422658 h 2011795"/>
              <a:gd name="connsiteX5" fmla="*/ 2058246 w 2103393"/>
              <a:gd name="connsiteY5" fmla="*/ 1970967 h 2011795"/>
              <a:gd name="connsiteX6" fmla="*/ 1244822 w 2103393"/>
              <a:gd name="connsiteY6" fmla="*/ 1561449 h 2011795"/>
              <a:gd name="connsiteX7" fmla="*/ 1205554 w 2103393"/>
              <a:gd name="connsiteY7" fmla="*/ 1247302 h 2011795"/>
              <a:gd name="connsiteX8" fmla="*/ 1244823 w 2103393"/>
              <a:gd name="connsiteY8" fmla="*/ 804125 h 2011795"/>
              <a:gd name="connsiteX9" fmla="*/ 1076528 w 2103393"/>
              <a:gd name="connsiteY9" fmla="*/ 658270 h 2011795"/>
              <a:gd name="connsiteX10" fmla="*/ 885795 w 2103393"/>
              <a:gd name="connsiteY10" fmla="*/ 798515 h 2011795"/>
              <a:gd name="connsiteX11" fmla="*/ 919453 w 2103393"/>
              <a:gd name="connsiteY11" fmla="*/ 1236081 h 2011795"/>
              <a:gd name="connsiteX12" fmla="*/ 891405 w 2103393"/>
              <a:gd name="connsiteY12" fmla="*/ 1555840 h 2011795"/>
              <a:gd name="connsiteX13" fmla="*/ 89201 w 2103393"/>
              <a:gd name="connsiteY13" fmla="*/ 1999016 h 2011795"/>
              <a:gd name="connsiteX14" fmla="*/ 577255 w 2103393"/>
              <a:gd name="connsiteY14" fmla="*/ 422658 h 2011795"/>
              <a:gd name="connsiteX15" fmla="*/ 807257 w 2103393"/>
              <a:gd name="connsiteY15" fmla="*/ 658270 h 2011795"/>
              <a:gd name="connsiteX16" fmla="*/ 969942 w 2103393"/>
              <a:gd name="connsiteY16" fmla="*/ 546074 h 2011795"/>
              <a:gd name="connsiteX17" fmla="*/ 930675 w 2103393"/>
              <a:gd name="connsiteY17" fmla="*/ 69239 h 2011795"/>
              <a:gd name="connsiteX0" fmla="*/ 930675 w 2103393"/>
              <a:gd name="connsiteY0" fmla="*/ 63795 h 2006351"/>
              <a:gd name="connsiteX1" fmla="*/ 1183115 w 2103393"/>
              <a:gd name="connsiteY1" fmla="*/ 46966 h 2006351"/>
              <a:gd name="connsiteX2" fmla="*/ 1177505 w 2103393"/>
              <a:gd name="connsiteY2" fmla="*/ 535020 h 2006351"/>
              <a:gd name="connsiteX3" fmla="*/ 1312141 w 2103393"/>
              <a:gd name="connsiteY3" fmla="*/ 613557 h 2006351"/>
              <a:gd name="connsiteX4" fmla="*/ 1508484 w 2103393"/>
              <a:gd name="connsiteY4" fmla="*/ 417214 h 2006351"/>
              <a:gd name="connsiteX5" fmla="*/ 2058246 w 2103393"/>
              <a:gd name="connsiteY5" fmla="*/ 1965523 h 2006351"/>
              <a:gd name="connsiteX6" fmla="*/ 1244822 w 2103393"/>
              <a:gd name="connsiteY6" fmla="*/ 1556005 h 2006351"/>
              <a:gd name="connsiteX7" fmla="*/ 1205554 w 2103393"/>
              <a:gd name="connsiteY7" fmla="*/ 1241858 h 2006351"/>
              <a:gd name="connsiteX8" fmla="*/ 1244823 w 2103393"/>
              <a:gd name="connsiteY8" fmla="*/ 798681 h 2006351"/>
              <a:gd name="connsiteX9" fmla="*/ 1076528 w 2103393"/>
              <a:gd name="connsiteY9" fmla="*/ 652826 h 2006351"/>
              <a:gd name="connsiteX10" fmla="*/ 885795 w 2103393"/>
              <a:gd name="connsiteY10" fmla="*/ 793071 h 2006351"/>
              <a:gd name="connsiteX11" fmla="*/ 919453 w 2103393"/>
              <a:gd name="connsiteY11" fmla="*/ 1230637 h 2006351"/>
              <a:gd name="connsiteX12" fmla="*/ 891405 w 2103393"/>
              <a:gd name="connsiteY12" fmla="*/ 1550396 h 2006351"/>
              <a:gd name="connsiteX13" fmla="*/ 89201 w 2103393"/>
              <a:gd name="connsiteY13" fmla="*/ 1993572 h 2006351"/>
              <a:gd name="connsiteX14" fmla="*/ 577255 w 2103393"/>
              <a:gd name="connsiteY14" fmla="*/ 417214 h 2006351"/>
              <a:gd name="connsiteX15" fmla="*/ 807257 w 2103393"/>
              <a:gd name="connsiteY15" fmla="*/ 652826 h 2006351"/>
              <a:gd name="connsiteX16" fmla="*/ 969942 w 2103393"/>
              <a:gd name="connsiteY16" fmla="*/ 540630 h 2006351"/>
              <a:gd name="connsiteX17" fmla="*/ 930675 w 2103393"/>
              <a:gd name="connsiteY17" fmla="*/ 63795 h 2006351"/>
              <a:gd name="connsiteX0" fmla="*/ 930675 w 2103393"/>
              <a:gd name="connsiteY0" fmla="*/ 51191 h 2016186"/>
              <a:gd name="connsiteX1" fmla="*/ 1183115 w 2103393"/>
              <a:gd name="connsiteY1" fmla="*/ 56801 h 2016186"/>
              <a:gd name="connsiteX2" fmla="*/ 1177505 w 2103393"/>
              <a:gd name="connsiteY2" fmla="*/ 544855 h 2016186"/>
              <a:gd name="connsiteX3" fmla="*/ 1312141 w 2103393"/>
              <a:gd name="connsiteY3" fmla="*/ 623392 h 2016186"/>
              <a:gd name="connsiteX4" fmla="*/ 1508484 w 2103393"/>
              <a:gd name="connsiteY4" fmla="*/ 427049 h 2016186"/>
              <a:gd name="connsiteX5" fmla="*/ 2058246 w 2103393"/>
              <a:gd name="connsiteY5" fmla="*/ 1975358 h 2016186"/>
              <a:gd name="connsiteX6" fmla="*/ 1244822 w 2103393"/>
              <a:gd name="connsiteY6" fmla="*/ 1565840 h 2016186"/>
              <a:gd name="connsiteX7" fmla="*/ 1205554 w 2103393"/>
              <a:gd name="connsiteY7" fmla="*/ 1251693 h 2016186"/>
              <a:gd name="connsiteX8" fmla="*/ 1244823 w 2103393"/>
              <a:gd name="connsiteY8" fmla="*/ 808516 h 2016186"/>
              <a:gd name="connsiteX9" fmla="*/ 1076528 w 2103393"/>
              <a:gd name="connsiteY9" fmla="*/ 662661 h 2016186"/>
              <a:gd name="connsiteX10" fmla="*/ 885795 w 2103393"/>
              <a:gd name="connsiteY10" fmla="*/ 802906 h 2016186"/>
              <a:gd name="connsiteX11" fmla="*/ 919453 w 2103393"/>
              <a:gd name="connsiteY11" fmla="*/ 1240472 h 2016186"/>
              <a:gd name="connsiteX12" fmla="*/ 891405 w 2103393"/>
              <a:gd name="connsiteY12" fmla="*/ 1560231 h 2016186"/>
              <a:gd name="connsiteX13" fmla="*/ 89201 w 2103393"/>
              <a:gd name="connsiteY13" fmla="*/ 2003407 h 2016186"/>
              <a:gd name="connsiteX14" fmla="*/ 577255 w 2103393"/>
              <a:gd name="connsiteY14" fmla="*/ 427049 h 2016186"/>
              <a:gd name="connsiteX15" fmla="*/ 807257 w 2103393"/>
              <a:gd name="connsiteY15" fmla="*/ 662661 h 2016186"/>
              <a:gd name="connsiteX16" fmla="*/ 969942 w 2103393"/>
              <a:gd name="connsiteY16" fmla="*/ 550465 h 2016186"/>
              <a:gd name="connsiteX17" fmla="*/ 930675 w 2103393"/>
              <a:gd name="connsiteY17" fmla="*/ 51191 h 2016186"/>
              <a:gd name="connsiteX0" fmla="*/ 930675 w 2103393"/>
              <a:gd name="connsiteY0" fmla="*/ 47103 h 2012098"/>
              <a:gd name="connsiteX1" fmla="*/ 1183115 w 2103393"/>
              <a:gd name="connsiteY1" fmla="*/ 52713 h 2012098"/>
              <a:gd name="connsiteX2" fmla="*/ 1177505 w 2103393"/>
              <a:gd name="connsiteY2" fmla="*/ 540767 h 2012098"/>
              <a:gd name="connsiteX3" fmla="*/ 1312141 w 2103393"/>
              <a:gd name="connsiteY3" fmla="*/ 619304 h 2012098"/>
              <a:gd name="connsiteX4" fmla="*/ 1508484 w 2103393"/>
              <a:gd name="connsiteY4" fmla="*/ 422961 h 2012098"/>
              <a:gd name="connsiteX5" fmla="*/ 2058246 w 2103393"/>
              <a:gd name="connsiteY5" fmla="*/ 1971270 h 2012098"/>
              <a:gd name="connsiteX6" fmla="*/ 1244822 w 2103393"/>
              <a:gd name="connsiteY6" fmla="*/ 1561752 h 2012098"/>
              <a:gd name="connsiteX7" fmla="*/ 1205554 w 2103393"/>
              <a:gd name="connsiteY7" fmla="*/ 1247605 h 2012098"/>
              <a:gd name="connsiteX8" fmla="*/ 1244823 w 2103393"/>
              <a:gd name="connsiteY8" fmla="*/ 804428 h 2012098"/>
              <a:gd name="connsiteX9" fmla="*/ 1076528 w 2103393"/>
              <a:gd name="connsiteY9" fmla="*/ 658573 h 2012098"/>
              <a:gd name="connsiteX10" fmla="*/ 885795 w 2103393"/>
              <a:gd name="connsiteY10" fmla="*/ 798818 h 2012098"/>
              <a:gd name="connsiteX11" fmla="*/ 919453 w 2103393"/>
              <a:gd name="connsiteY11" fmla="*/ 1236384 h 2012098"/>
              <a:gd name="connsiteX12" fmla="*/ 891405 w 2103393"/>
              <a:gd name="connsiteY12" fmla="*/ 1556143 h 2012098"/>
              <a:gd name="connsiteX13" fmla="*/ 89201 w 2103393"/>
              <a:gd name="connsiteY13" fmla="*/ 1999319 h 2012098"/>
              <a:gd name="connsiteX14" fmla="*/ 577255 w 2103393"/>
              <a:gd name="connsiteY14" fmla="*/ 422961 h 2012098"/>
              <a:gd name="connsiteX15" fmla="*/ 807257 w 2103393"/>
              <a:gd name="connsiteY15" fmla="*/ 658573 h 2012098"/>
              <a:gd name="connsiteX16" fmla="*/ 969942 w 2103393"/>
              <a:gd name="connsiteY16" fmla="*/ 546377 h 2012098"/>
              <a:gd name="connsiteX17" fmla="*/ 930675 w 2103393"/>
              <a:gd name="connsiteY17" fmla="*/ 47103 h 2012098"/>
              <a:gd name="connsiteX0" fmla="*/ 930675 w 2103393"/>
              <a:gd name="connsiteY0" fmla="*/ 47103 h 2012098"/>
              <a:gd name="connsiteX1" fmla="*/ 1183115 w 2103393"/>
              <a:gd name="connsiteY1" fmla="*/ 52713 h 2012098"/>
              <a:gd name="connsiteX2" fmla="*/ 1177505 w 2103393"/>
              <a:gd name="connsiteY2" fmla="*/ 540767 h 2012098"/>
              <a:gd name="connsiteX3" fmla="*/ 1312141 w 2103393"/>
              <a:gd name="connsiteY3" fmla="*/ 619304 h 2012098"/>
              <a:gd name="connsiteX4" fmla="*/ 1508484 w 2103393"/>
              <a:gd name="connsiteY4" fmla="*/ 422961 h 2012098"/>
              <a:gd name="connsiteX5" fmla="*/ 2058246 w 2103393"/>
              <a:gd name="connsiteY5" fmla="*/ 1971270 h 2012098"/>
              <a:gd name="connsiteX6" fmla="*/ 1244822 w 2103393"/>
              <a:gd name="connsiteY6" fmla="*/ 1561752 h 2012098"/>
              <a:gd name="connsiteX7" fmla="*/ 1205554 w 2103393"/>
              <a:gd name="connsiteY7" fmla="*/ 1247605 h 2012098"/>
              <a:gd name="connsiteX8" fmla="*/ 1244823 w 2103393"/>
              <a:gd name="connsiteY8" fmla="*/ 804428 h 2012098"/>
              <a:gd name="connsiteX9" fmla="*/ 1076528 w 2103393"/>
              <a:gd name="connsiteY9" fmla="*/ 658573 h 2012098"/>
              <a:gd name="connsiteX10" fmla="*/ 885795 w 2103393"/>
              <a:gd name="connsiteY10" fmla="*/ 798818 h 2012098"/>
              <a:gd name="connsiteX11" fmla="*/ 919453 w 2103393"/>
              <a:gd name="connsiteY11" fmla="*/ 1236384 h 2012098"/>
              <a:gd name="connsiteX12" fmla="*/ 891405 w 2103393"/>
              <a:gd name="connsiteY12" fmla="*/ 1556143 h 2012098"/>
              <a:gd name="connsiteX13" fmla="*/ 89201 w 2103393"/>
              <a:gd name="connsiteY13" fmla="*/ 1999319 h 2012098"/>
              <a:gd name="connsiteX14" fmla="*/ 577255 w 2103393"/>
              <a:gd name="connsiteY14" fmla="*/ 422961 h 2012098"/>
              <a:gd name="connsiteX15" fmla="*/ 807257 w 2103393"/>
              <a:gd name="connsiteY15" fmla="*/ 658573 h 2012098"/>
              <a:gd name="connsiteX16" fmla="*/ 969942 w 2103393"/>
              <a:gd name="connsiteY16" fmla="*/ 546377 h 2012098"/>
              <a:gd name="connsiteX17" fmla="*/ 930675 w 2103393"/>
              <a:gd name="connsiteY17" fmla="*/ 47103 h 2012098"/>
              <a:gd name="connsiteX0" fmla="*/ 930675 w 2103393"/>
              <a:gd name="connsiteY0" fmla="*/ 24191 h 2051098"/>
              <a:gd name="connsiteX1" fmla="*/ 1183115 w 2103393"/>
              <a:gd name="connsiteY1" fmla="*/ 91713 h 2051098"/>
              <a:gd name="connsiteX2" fmla="*/ 1177505 w 2103393"/>
              <a:gd name="connsiteY2" fmla="*/ 579767 h 2051098"/>
              <a:gd name="connsiteX3" fmla="*/ 1312141 w 2103393"/>
              <a:gd name="connsiteY3" fmla="*/ 658304 h 2051098"/>
              <a:gd name="connsiteX4" fmla="*/ 1508484 w 2103393"/>
              <a:gd name="connsiteY4" fmla="*/ 461961 h 2051098"/>
              <a:gd name="connsiteX5" fmla="*/ 2058246 w 2103393"/>
              <a:gd name="connsiteY5" fmla="*/ 2010270 h 2051098"/>
              <a:gd name="connsiteX6" fmla="*/ 1244822 w 2103393"/>
              <a:gd name="connsiteY6" fmla="*/ 1600752 h 2051098"/>
              <a:gd name="connsiteX7" fmla="*/ 1205554 w 2103393"/>
              <a:gd name="connsiteY7" fmla="*/ 1286605 h 2051098"/>
              <a:gd name="connsiteX8" fmla="*/ 1244823 w 2103393"/>
              <a:gd name="connsiteY8" fmla="*/ 843428 h 2051098"/>
              <a:gd name="connsiteX9" fmla="*/ 1076528 w 2103393"/>
              <a:gd name="connsiteY9" fmla="*/ 697573 h 2051098"/>
              <a:gd name="connsiteX10" fmla="*/ 885795 w 2103393"/>
              <a:gd name="connsiteY10" fmla="*/ 837818 h 2051098"/>
              <a:gd name="connsiteX11" fmla="*/ 919453 w 2103393"/>
              <a:gd name="connsiteY11" fmla="*/ 1275384 h 2051098"/>
              <a:gd name="connsiteX12" fmla="*/ 891405 w 2103393"/>
              <a:gd name="connsiteY12" fmla="*/ 1595143 h 2051098"/>
              <a:gd name="connsiteX13" fmla="*/ 89201 w 2103393"/>
              <a:gd name="connsiteY13" fmla="*/ 2038319 h 2051098"/>
              <a:gd name="connsiteX14" fmla="*/ 577255 w 2103393"/>
              <a:gd name="connsiteY14" fmla="*/ 461961 h 2051098"/>
              <a:gd name="connsiteX15" fmla="*/ 807257 w 2103393"/>
              <a:gd name="connsiteY15" fmla="*/ 697573 h 2051098"/>
              <a:gd name="connsiteX16" fmla="*/ 969942 w 2103393"/>
              <a:gd name="connsiteY16" fmla="*/ 585377 h 2051098"/>
              <a:gd name="connsiteX17" fmla="*/ 930675 w 2103393"/>
              <a:gd name="connsiteY17" fmla="*/ 24191 h 2051098"/>
              <a:gd name="connsiteX0" fmla="*/ 930675 w 2103393"/>
              <a:gd name="connsiteY0" fmla="*/ 51153 h 2078060"/>
              <a:gd name="connsiteX1" fmla="*/ 1190398 w 2103393"/>
              <a:gd name="connsiteY1" fmla="*/ 49480 h 2078060"/>
              <a:gd name="connsiteX2" fmla="*/ 1177505 w 2103393"/>
              <a:gd name="connsiteY2" fmla="*/ 606729 h 2078060"/>
              <a:gd name="connsiteX3" fmla="*/ 1312141 w 2103393"/>
              <a:gd name="connsiteY3" fmla="*/ 685266 h 2078060"/>
              <a:gd name="connsiteX4" fmla="*/ 1508484 w 2103393"/>
              <a:gd name="connsiteY4" fmla="*/ 488923 h 2078060"/>
              <a:gd name="connsiteX5" fmla="*/ 2058246 w 2103393"/>
              <a:gd name="connsiteY5" fmla="*/ 2037232 h 2078060"/>
              <a:gd name="connsiteX6" fmla="*/ 1244822 w 2103393"/>
              <a:gd name="connsiteY6" fmla="*/ 1627714 h 2078060"/>
              <a:gd name="connsiteX7" fmla="*/ 1205554 w 2103393"/>
              <a:gd name="connsiteY7" fmla="*/ 1313567 h 2078060"/>
              <a:gd name="connsiteX8" fmla="*/ 1244823 w 2103393"/>
              <a:gd name="connsiteY8" fmla="*/ 870390 h 2078060"/>
              <a:gd name="connsiteX9" fmla="*/ 1076528 w 2103393"/>
              <a:gd name="connsiteY9" fmla="*/ 724535 h 2078060"/>
              <a:gd name="connsiteX10" fmla="*/ 885795 w 2103393"/>
              <a:gd name="connsiteY10" fmla="*/ 864780 h 2078060"/>
              <a:gd name="connsiteX11" fmla="*/ 919453 w 2103393"/>
              <a:gd name="connsiteY11" fmla="*/ 1302346 h 2078060"/>
              <a:gd name="connsiteX12" fmla="*/ 891405 w 2103393"/>
              <a:gd name="connsiteY12" fmla="*/ 1622105 h 2078060"/>
              <a:gd name="connsiteX13" fmla="*/ 89201 w 2103393"/>
              <a:gd name="connsiteY13" fmla="*/ 2065281 h 2078060"/>
              <a:gd name="connsiteX14" fmla="*/ 577255 w 2103393"/>
              <a:gd name="connsiteY14" fmla="*/ 488923 h 2078060"/>
              <a:gd name="connsiteX15" fmla="*/ 807257 w 2103393"/>
              <a:gd name="connsiteY15" fmla="*/ 724535 h 2078060"/>
              <a:gd name="connsiteX16" fmla="*/ 969942 w 2103393"/>
              <a:gd name="connsiteY16" fmla="*/ 612339 h 2078060"/>
              <a:gd name="connsiteX17" fmla="*/ 930675 w 2103393"/>
              <a:gd name="connsiteY17" fmla="*/ 51153 h 2078060"/>
              <a:gd name="connsiteX0" fmla="*/ 930675 w 2103393"/>
              <a:gd name="connsiteY0" fmla="*/ 57180 h 2084087"/>
              <a:gd name="connsiteX1" fmla="*/ 1190398 w 2103393"/>
              <a:gd name="connsiteY1" fmla="*/ 55507 h 2084087"/>
              <a:gd name="connsiteX2" fmla="*/ 1177505 w 2103393"/>
              <a:gd name="connsiteY2" fmla="*/ 612756 h 2084087"/>
              <a:gd name="connsiteX3" fmla="*/ 1312141 w 2103393"/>
              <a:gd name="connsiteY3" fmla="*/ 691293 h 2084087"/>
              <a:gd name="connsiteX4" fmla="*/ 1508484 w 2103393"/>
              <a:gd name="connsiteY4" fmla="*/ 494950 h 2084087"/>
              <a:gd name="connsiteX5" fmla="*/ 2058246 w 2103393"/>
              <a:gd name="connsiteY5" fmla="*/ 2043259 h 2084087"/>
              <a:gd name="connsiteX6" fmla="*/ 1244822 w 2103393"/>
              <a:gd name="connsiteY6" fmla="*/ 1633741 h 2084087"/>
              <a:gd name="connsiteX7" fmla="*/ 1205554 w 2103393"/>
              <a:gd name="connsiteY7" fmla="*/ 1319594 h 2084087"/>
              <a:gd name="connsiteX8" fmla="*/ 1244823 w 2103393"/>
              <a:gd name="connsiteY8" fmla="*/ 876417 h 2084087"/>
              <a:gd name="connsiteX9" fmla="*/ 1076528 w 2103393"/>
              <a:gd name="connsiteY9" fmla="*/ 730562 h 2084087"/>
              <a:gd name="connsiteX10" fmla="*/ 885795 w 2103393"/>
              <a:gd name="connsiteY10" fmla="*/ 870807 h 2084087"/>
              <a:gd name="connsiteX11" fmla="*/ 919453 w 2103393"/>
              <a:gd name="connsiteY11" fmla="*/ 1308373 h 2084087"/>
              <a:gd name="connsiteX12" fmla="*/ 891405 w 2103393"/>
              <a:gd name="connsiteY12" fmla="*/ 1628132 h 2084087"/>
              <a:gd name="connsiteX13" fmla="*/ 89201 w 2103393"/>
              <a:gd name="connsiteY13" fmla="*/ 2071308 h 2084087"/>
              <a:gd name="connsiteX14" fmla="*/ 577255 w 2103393"/>
              <a:gd name="connsiteY14" fmla="*/ 494950 h 2084087"/>
              <a:gd name="connsiteX15" fmla="*/ 807257 w 2103393"/>
              <a:gd name="connsiteY15" fmla="*/ 730562 h 2084087"/>
              <a:gd name="connsiteX16" fmla="*/ 969942 w 2103393"/>
              <a:gd name="connsiteY16" fmla="*/ 618366 h 2084087"/>
              <a:gd name="connsiteX17" fmla="*/ 930675 w 2103393"/>
              <a:gd name="connsiteY17" fmla="*/ 57180 h 2084087"/>
              <a:gd name="connsiteX0" fmla="*/ 930675 w 2103393"/>
              <a:gd name="connsiteY0" fmla="*/ 65797 h 2092704"/>
              <a:gd name="connsiteX1" fmla="*/ 1190398 w 2103393"/>
              <a:gd name="connsiteY1" fmla="*/ 64124 h 2092704"/>
              <a:gd name="connsiteX2" fmla="*/ 1177505 w 2103393"/>
              <a:gd name="connsiteY2" fmla="*/ 621373 h 2092704"/>
              <a:gd name="connsiteX3" fmla="*/ 1312141 w 2103393"/>
              <a:gd name="connsiteY3" fmla="*/ 699910 h 2092704"/>
              <a:gd name="connsiteX4" fmla="*/ 1508484 w 2103393"/>
              <a:gd name="connsiteY4" fmla="*/ 503567 h 2092704"/>
              <a:gd name="connsiteX5" fmla="*/ 2058246 w 2103393"/>
              <a:gd name="connsiteY5" fmla="*/ 2051876 h 2092704"/>
              <a:gd name="connsiteX6" fmla="*/ 1244822 w 2103393"/>
              <a:gd name="connsiteY6" fmla="*/ 1642358 h 2092704"/>
              <a:gd name="connsiteX7" fmla="*/ 1205554 w 2103393"/>
              <a:gd name="connsiteY7" fmla="*/ 1328211 h 2092704"/>
              <a:gd name="connsiteX8" fmla="*/ 1244823 w 2103393"/>
              <a:gd name="connsiteY8" fmla="*/ 885034 h 2092704"/>
              <a:gd name="connsiteX9" fmla="*/ 1076528 w 2103393"/>
              <a:gd name="connsiteY9" fmla="*/ 739179 h 2092704"/>
              <a:gd name="connsiteX10" fmla="*/ 885795 w 2103393"/>
              <a:gd name="connsiteY10" fmla="*/ 879424 h 2092704"/>
              <a:gd name="connsiteX11" fmla="*/ 919453 w 2103393"/>
              <a:gd name="connsiteY11" fmla="*/ 1316990 h 2092704"/>
              <a:gd name="connsiteX12" fmla="*/ 891405 w 2103393"/>
              <a:gd name="connsiteY12" fmla="*/ 1636749 h 2092704"/>
              <a:gd name="connsiteX13" fmla="*/ 89201 w 2103393"/>
              <a:gd name="connsiteY13" fmla="*/ 2079925 h 2092704"/>
              <a:gd name="connsiteX14" fmla="*/ 577255 w 2103393"/>
              <a:gd name="connsiteY14" fmla="*/ 503567 h 2092704"/>
              <a:gd name="connsiteX15" fmla="*/ 807257 w 2103393"/>
              <a:gd name="connsiteY15" fmla="*/ 739179 h 2092704"/>
              <a:gd name="connsiteX16" fmla="*/ 969942 w 2103393"/>
              <a:gd name="connsiteY16" fmla="*/ 626983 h 2092704"/>
              <a:gd name="connsiteX17" fmla="*/ 930675 w 2103393"/>
              <a:gd name="connsiteY17" fmla="*/ 65797 h 2092704"/>
              <a:gd name="connsiteX0" fmla="*/ 930675 w 2103393"/>
              <a:gd name="connsiteY0" fmla="*/ 65797 h 2092704"/>
              <a:gd name="connsiteX1" fmla="*/ 1190398 w 2103393"/>
              <a:gd name="connsiteY1" fmla="*/ 64124 h 2092704"/>
              <a:gd name="connsiteX2" fmla="*/ 1177505 w 2103393"/>
              <a:gd name="connsiteY2" fmla="*/ 621373 h 2092704"/>
              <a:gd name="connsiteX3" fmla="*/ 1312141 w 2103393"/>
              <a:gd name="connsiteY3" fmla="*/ 699910 h 2092704"/>
              <a:gd name="connsiteX4" fmla="*/ 1508484 w 2103393"/>
              <a:gd name="connsiteY4" fmla="*/ 503567 h 2092704"/>
              <a:gd name="connsiteX5" fmla="*/ 2058246 w 2103393"/>
              <a:gd name="connsiteY5" fmla="*/ 2051876 h 2092704"/>
              <a:gd name="connsiteX6" fmla="*/ 1244822 w 2103393"/>
              <a:gd name="connsiteY6" fmla="*/ 1642358 h 2092704"/>
              <a:gd name="connsiteX7" fmla="*/ 1205554 w 2103393"/>
              <a:gd name="connsiteY7" fmla="*/ 1328211 h 2092704"/>
              <a:gd name="connsiteX8" fmla="*/ 1244823 w 2103393"/>
              <a:gd name="connsiteY8" fmla="*/ 885034 h 2092704"/>
              <a:gd name="connsiteX9" fmla="*/ 1076528 w 2103393"/>
              <a:gd name="connsiteY9" fmla="*/ 739179 h 2092704"/>
              <a:gd name="connsiteX10" fmla="*/ 885795 w 2103393"/>
              <a:gd name="connsiteY10" fmla="*/ 879424 h 2092704"/>
              <a:gd name="connsiteX11" fmla="*/ 919453 w 2103393"/>
              <a:gd name="connsiteY11" fmla="*/ 1316990 h 2092704"/>
              <a:gd name="connsiteX12" fmla="*/ 891405 w 2103393"/>
              <a:gd name="connsiteY12" fmla="*/ 1636749 h 2092704"/>
              <a:gd name="connsiteX13" fmla="*/ 89201 w 2103393"/>
              <a:gd name="connsiteY13" fmla="*/ 2079925 h 2092704"/>
              <a:gd name="connsiteX14" fmla="*/ 577255 w 2103393"/>
              <a:gd name="connsiteY14" fmla="*/ 503567 h 2092704"/>
              <a:gd name="connsiteX15" fmla="*/ 807257 w 2103393"/>
              <a:gd name="connsiteY15" fmla="*/ 739179 h 2092704"/>
              <a:gd name="connsiteX16" fmla="*/ 969942 w 2103393"/>
              <a:gd name="connsiteY16" fmla="*/ 626983 h 2092704"/>
              <a:gd name="connsiteX17" fmla="*/ 930675 w 2103393"/>
              <a:gd name="connsiteY17" fmla="*/ 65797 h 2092704"/>
              <a:gd name="connsiteX0" fmla="*/ 930675 w 2103393"/>
              <a:gd name="connsiteY0" fmla="*/ 73853 h 2100760"/>
              <a:gd name="connsiteX1" fmla="*/ 1190398 w 2103393"/>
              <a:gd name="connsiteY1" fmla="*/ 72180 h 2100760"/>
              <a:gd name="connsiteX2" fmla="*/ 1177505 w 2103393"/>
              <a:gd name="connsiteY2" fmla="*/ 629429 h 2100760"/>
              <a:gd name="connsiteX3" fmla="*/ 1312141 w 2103393"/>
              <a:gd name="connsiteY3" fmla="*/ 707966 h 2100760"/>
              <a:gd name="connsiteX4" fmla="*/ 1508484 w 2103393"/>
              <a:gd name="connsiteY4" fmla="*/ 511623 h 2100760"/>
              <a:gd name="connsiteX5" fmla="*/ 2058246 w 2103393"/>
              <a:gd name="connsiteY5" fmla="*/ 2059932 h 2100760"/>
              <a:gd name="connsiteX6" fmla="*/ 1244822 w 2103393"/>
              <a:gd name="connsiteY6" fmla="*/ 1650414 h 2100760"/>
              <a:gd name="connsiteX7" fmla="*/ 1205554 w 2103393"/>
              <a:gd name="connsiteY7" fmla="*/ 1336267 h 2100760"/>
              <a:gd name="connsiteX8" fmla="*/ 1244823 w 2103393"/>
              <a:gd name="connsiteY8" fmla="*/ 893090 h 2100760"/>
              <a:gd name="connsiteX9" fmla="*/ 1076528 w 2103393"/>
              <a:gd name="connsiteY9" fmla="*/ 747235 h 2100760"/>
              <a:gd name="connsiteX10" fmla="*/ 885795 w 2103393"/>
              <a:gd name="connsiteY10" fmla="*/ 887480 h 2100760"/>
              <a:gd name="connsiteX11" fmla="*/ 919453 w 2103393"/>
              <a:gd name="connsiteY11" fmla="*/ 1325046 h 2100760"/>
              <a:gd name="connsiteX12" fmla="*/ 891405 w 2103393"/>
              <a:gd name="connsiteY12" fmla="*/ 1644805 h 2100760"/>
              <a:gd name="connsiteX13" fmla="*/ 89201 w 2103393"/>
              <a:gd name="connsiteY13" fmla="*/ 2087981 h 2100760"/>
              <a:gd name="connsiteX14" fmla="*/ 577255 w 2103393"/>
              <a:gd name="connsiteY14" fmla="*/ 511623 h 2100760"/>
              <a:gd name="connsiteX15" fmla="*/ 807257 w 2103393"/>
              <a:gd name="connsiteY15" fmla="*/ 747235 h 2100760"/>
              <a:gd name="connsiteX16" fmla="*/ 969942 w 2103393"/>
              <a:gd name="connsiteY16" fmla="*/ 635039 h 2100760"/>
              <a:gd name="connsiteX17" fmla="*/ 930675 w 2103393"/>
              <a:gd name="connsiteY17" fmla="*/ 73853 h 2100760"/>
              <a:gd name="connsiteX0" fmla="*/ 930675 w 2103393"/>
              <a:gd name="connsiteY0" fmla="*/ 77953 h 2104860"/>
              <a:gd name="connsiteX1" fmla="*/ 1190398 w 2103393"/>
              <a:gd name="connsiteY1" fmla="*/ 76280 h 2104860"/>
              <a:gd name="connsiteX2" fmla="*/ 1177505 w 2103393"/>
              <a:gd name="connsiteY2" fmla="*/ 633529 h 2104860"/>
              <a:gd name="connsiteX3" fmla="*/ 1312141 w 2103393"/>
              <a:gd name="connsiteY3" fmla="*/ 712066 h 2104860"/>
              <a:gd name="connsiteX4" fmla="*/ 1508484 w 2103393"/>
              <a:gd name="connsiteY4" fmla="*/ 515723 h 2104860"/>
              <a:gd name="connsiteX5" fmla="*/ 2058246 w 2103393"/>
              <a:gd name="connsiteY5" fmla="*/ 2064032 h 2104860"/>
              <a:gd name="connsiteX6" fmla="*/ 1244822 w 2103393"/>
              <a:gd name="connsiteY6" fmla="*/ 1654514 h 2104860"/>
              <a:gd name="connsiteX7" fmla="*/ 1205554 w 2103393"/>
              <a:gd name="connsiteY7" fmla="*/ 1340367 h 2104860"/>
              <a:gd name="connsiteX8" fmla="*/ 1244823 w 2103393"/>
              <a:gd name="connsiteY8" fmla="*/ 897190 h 2104860"/>
              <a:gd name="connsiteX9" fmla="*/ 1076528 w 2103393"/>
              <a:gd name="connsiteY9" fmla="*/ 751335 h 2104860"/>
              <a:gd name="connsiteX10" fmla="*/ 885795 w 2103393"/>
              <a:gd name="connsiteY10" fmla="*/ 891580 h 2104860"/>
              <a:gd name="connsiteX11" fmla="*/ 919453 w 2103393"/>
              <a:gd name="connsiteY11" fmla="*/ 1329146 h 2104860"/>
              <a:gd name="connsiteX12" fmla="*/ 891405 w 2103393"/>
              <a:gd name="connsiteY12" fmla="*/ 1648905 h 2104860"/>
              <a:gd name="connsiteX13" fmla="*/ 89201 w 2103393"/>
              <a:gd name="connsiteY13" fmla="*/ 2092081 h 2104860"/>
              <a:gd name="connsiteX14" fmla="*/ 577255 w 2103393"/>
              <a:gd name="connsiteY14" fmla="*/ 515723 h 2104860"/>
              <a:gd name="connsiteX15" fmla="*/ 807257 w 2103393"/>
              <a:gd name="connsiteY15" fmla="*/ 751335 h 2104860"/>
              <a:gd name="connsiteX16" fmla="*/ 969942 w 2103393"/>
              <a:gd name="connsiteY16" fmla="*/ 639139 h 2104860"/>
              <a:gd name="connsiteX17" fmla="*/ 930675 w 2103393"/>
              <a:gd name="connsiteY17" fmla="*/ 77953 h 2104860"/>
              <a:gd name="connsiteX0" fmla="*/ 930675 w 2103393"/>
              <a:gd name="connsiteY0" fmla="*/ 71187 h 2098094"/>
              <a:gd name="connsiteX1" fmla="*/ 1190398 w 2103393"/>
              <a:gd name="connsiteY1" fmla="*/ 69514 h 2098094"/>
              <a:gd name="connsiteX2" fmla="*/ 1177505 w 2103393"/>
              <a:gd name="connsiteY2" fmla="*/ 626763 h 2098094"/>
              <a:gd name="connsiteX3" fmla="*/ 1312141 w 2103393"/>
              <a:gd name="connsiteY3" fmla="*/ 705300 h 2098094"/>
              <a:gd name="connsiteX4" fmla="*/ 1508484 w 2103393"/>
              <a:gd name="connsiteY4" fmla="*/ 508957 h 2098094"/>
              <a:gd name="connsiteX5" fmla="*/ 2058246 w 2103393"/>
              <a:gd name="connsiteY5" fmla="*/ 2057266 h 2098094"/>
              <a:gd name="connsiteX6" fmla="*/ 1244822 w 2103393"/>
              <a:gd name="connsiteY6" fmla="*/ 1647748 h 2098094"/>
              <a:gd name="connsiteX7" fmla="*/ 1205554 w 2103393"/>
              <a:gd name="connsiteY7" fmla="*/ 1333601 h 2098094"/>
              <a:gd name="connsiteX8" fmla="*/ 1244823 w 2103393"/>
              <a:gd name="connsiteY8" fmla="*/ 890424 h 2098094"/>
              <a:gd name="connsiteX9" fmla="*/ 1076528 w 2103393"/>
              <a:gd name="connsiteY9" fmla="*/ 744569 h 2098094"/>
              <a:gd name="connsiteX10" fmla="*/ 885795 w 2103393"/>
              <a:gd name="connsiteY10" fmla="*/ 884814 h 2098094"/>
              <a:gd name="connsiteX11" fmla="*/ 919453 w 2103393"/>
              <a:gd name="connsiteY11" fmla="*/ 1322380 h 2098094"/>
              <a:gd name="connsiteX12" fmla="*/ 891405 w 2103393"/>
              <a:gd name="connsiteY12" fmla="*/ 1642139 h 2098094"/>
              <a:gd name="connsiteX13" fmla="*/ 89201 w 2103393"/>
              <a:gd name="connsiteY13" fmla="*/ 2085315 h 2098094"/>
              <a:gd name="connsiteX14" fmla="*/ 577255 w 2103393"/>
              <a:gd name="connsiteY14" fmla="*/ 508957 h 2098094"/>
              <a:gd name="connsiteX15" fmla="*/ 807257 w 2103393"/>
              <a:gd name="connsiteY15" fmla="*/ 744569 h 2098094"/>
              <a:gd name="connsiteX16" fmla="*/ 969942 w 2103393"/>
              <a:gd name="connsiteY16" fmla="*/ 632373 h 2098094"/>
              <a:gd name="connsiteX17" fmla="*/ 930675 w 2103393"/>
              <a:gd name="connsiteY17" fmla="*/ 71187 h 2098094"/>
              <a:gd name="connsiteX0" fmla="*/ 930675 w 2103393"/>
              <a:gd name="connsiteY0" fmla="*/ 75207 h 2102114"/>
              <a:gd name="connsiteX1" fmla="*/ 1190398 w 2103393"/>
              <a:gd name="connsiteY1" fmla="*/ 73534 h 2102114"/>
              <a:gd name="connsiteX2" fmla="*/ 1177505 w 2103393"/>
              <a:gd name="connsiteY2" fmla="*/ 630783 h 2102114"/>
              <a:gd name="connsiteX3" fmla="*/ 1312141 w 2103393"/>
              <a:gd name="connsiteY3" fmla="*/ 709320 h 2102114"/>
              <a:gd name="connsiteX4" fmla="*/ 1508484 w 2103393"/>
              <a:gd name="connsiteY4" fmla="*/ 512977 h 2102114"/>
              <a:gd name="connsiteX5" fmla="*/ 2058246 w 2103393"/>
              <a:gd name="connsiteY5" fmla="*/ 2061286 h 2102114"/>
              <a:gd name="connsiteX6" fmla="*/ 1244822 w 2103393"/>
              <a:gd name="connsiteY6" fmla="*/ 1651768 h 2102114"/>
              <a:gd name="connsiteX7" fmla="*/ 1205554 w 2103393"/>
              <a:gd name="connsiteY7" fmla="*/ 1337621 h 2102114"/>
              <a:gd name="connsiteX8" fmla="*/ 1244823 w 2103393"/>
              <a:gd name="connsiteY8" fmla="*/ 894444 h 2102114"/>
              <a:gd name="connsiteX9" fmla="*/ 1076528 w 2103393"/>
              <a:gd name="connsiteY9" fmla="*/ 748589 h 2102114"/>
              <a:gd name="connsiteX10" fmla="*/ 885795 w 2103393"/>
              <a:gd name="connsiteY10" fmla="*/ 888834 h 2102114"/>
              <a:gd name="connsiteX11" fmla="*/ 919453 w 2103393"/>
              <a:gd name="connsiteY11" fmla="*/ 1326400 h 2102114"/>
              <a:gd name="connsiteX12" fmla="*/ 891405 w 2103393"/>
              <a:gd name="connsiteY12" fmla="*/ 1646159 h 2102114"/>
              <a:gd name="connsiteX13" fmla="*/ 89201 w 2103393"/>
              <a:gd name="connsiteY13" fmla="*/ 2089335 h 2102114"/>
              <a:gd name="connsiteX14" fmla="*/ 577255 w 2103393"/>
              <a:gd name="connsiteY14" fmla="*/ 512977 h 2102114"/>
              <a:gd name="connsiteX15" fmla="*/ 807257 w 2103393"/>
              <a:gd name="connsiteY15" fmla="*/ 748589 h 2102114"/>
              <a:gd name="connsiteX16" fmla="*/ 969942 w 2103393"/>
              <a:gd name="connsiteY16" fmla="*/ 636393 h 2102114"/>
              <a:gd name="connsiteX17" fmla="*/ 930675 w 2103393"/>
              <a:gd name="connsiteY17" fmla="*/ 75207 h 2102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103393" h="2102114">
                <a:moveTo>
                  <a:pt x="930675" y="75207"/>
                </a:moveTo>
                <a:cubicBezTo>
                  <a:pt x="914336" y="-26367"/>
                  <a:pt x="1202803" y="-23213"/>
                  <a:pt x="1190398" y="73534"/>
                </a:cubicBezTo>
                <a:lnTo>
                  <a:pt x="1177505" y="630783"/>
                </a:lnTo>
                <a:lnTo>
                  <a:pt x="1312141" y="709320"/>
                </a:lnTo>
                <a:cubicBezTo>
                  <a:pt x="1349539" y="621433"/>
                  <a:pt x="1403768" y="466228"/>
                  <a:pt x="1508484" y="512977"/>
                </a:cubicBezTo>
                <a:cubicBezTo>
                  <a:pt x="1961009" y="692492"/>
                  <a:pt x="2211581" y="1696648"/>
                  <a:pt x="2058246" y="2061286"/>
                </a:cubicBezTo>
                <a:cubicBezTo>
                  <a:pt x="1912391" y="2233320"/>
                  <a:pt x="1542142" y="1816322"/>
                  <a:pt x="1244822" y="1651768"/>
                </a:cubicBezTo>
                <a:cubicBezTo>
                  <a:pt x="1113927" y="1590061"/>
                  <a:pt x="1184984" y="1466646"/>
                  <a:pt x="1205554" y="1337621"/>
                </a:cubicBezTo>
                <a:cubicBezTo>
                  <a:pt x="1233603" y="1238514"/>
                  <a:pt x="1127017" y="1161846"/>
                  <a:pt x="1244823" y="894444"/>
                </a:cubicBezTo>
                <a:cubicBezTo>
                  <a:pt x="1188725" y="845826"/>
                  <a:pt x="1155065" y="802817"/>
                  <a:pt x="1076528" y="748589"/>
                </a:cubicBezTo>
                <a:cubicBezTo>
                  <a:pt x="973682" y="789728"/>
                  <a:pt x="949373" y="842086"/>
                  <a:pt x="885795" y="888834"/>
                </a:cubicBezTo>
                <a:cubicBezTo>
                  <a:pt x="951243" y="1053389"/>
                  <a:pt x="898883" y="1240382"/>
                  <a:pt x="919453" y="1326400"/>
                </a:cubicBezTo>
                <a:cubicBezTo>
                  <a:pt x="930673" y="1432986"/>
                  <a:pt x="1003602" y="1595671"/>
                  <a:pt x="891405" y="1646159"/>
                </a:cubicBezTo>
                <a:cubicBezTo>
                  <a:pt x="685711" y="1737785"/>
                  <a:pt x="311722" y="2121123"/>
                  <a:pt x="89201" y="2089335"/>
                </a:cubicBezTo>
                <a:cubicBezTo>
                  <a:pt x="-118362" y="2035107"/>
                  <a:pt x="33103" y="774768"/>
                  <a:pt x="577255" y="512977"/>
                </a:cubicBezTo>
                <a:cubicBezTo>
                  <a:pt x="704411" y="464359"/>
                  <a:pt x="736199" y="673791"/>
                  <a:pt x="807257" y="748589"/>
                </a:cubicBezTo>
                <a:lnTo>
                  <a:pt x="969942" y="636393"/>
                </a:lnTo>
                <a:cubicBezTo>
                  <a:pt x="968072" y="483058"/>
                  <a:pt x="947112" y="235825"/>
                  <a:pt x="930675" y="752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4050">
              <a:cs typeface="B Nazanin" panose="00000400000000000000" pitchFamily="2" charset="-78"/>
            </a:endParaRPr>
          </a:p>
        </p:txBody>
      </p:sp>
      <p:sp>
        <p:nvSpPr>
          <p:cNvPr id="38" name="Freeform 49">
            <a:extLst>
              <a:ext uri="{FF2B5EF4-FFF2-40B4-BE49-F238E27FC236}">
                <a16:creationId xmlns:a16="http://schemas.microsoft.com/office/drawing/2014/main" id="{54861BE2-9AC8-4014-B828-0281F172AA96}"/>
              </a:ext>
            </a:extLst>
          </p:cNvPr>
          <p:cNvSpPr>
            <a:spLocks noChangeAspect="1"/>
          </p:cNvSpPr>
          <p:nvPr/>
        </p:nvSpPr>
        <p:spPr>
          <a:xfrm>
            <a:off x="10143864" y="3411804"/>
            <a:ext cx="697278" cy="697278"/>
          </a:xfrm>
          <a:custGeom>
            <a:avLst/>
            <a:gdLst>
              <a:gd name="connsiteX0" fmla="*/ 1054645 w 3259303"/>
              <a:gd name="connsiteY0" fmla="*/ 0 h 3248084"/>
              <a:gd name="connsiteX1" fmla="*/ 1469772 w 3259303"/>
              <a:gd name="connsiteY1" fmla="*/ 28049 h 3248084"/>
              <a:gd name="connsiteX2" fmla="*/ 1682945 w 3259303"/>
              <a:gd name="connsiteY2" fmla="*/ 740496 h 3248084"/>
              <a:gd name="connsiteX3" fmla="*/ 2417830 w 3259303"/>
              <a:gd name="connsiteY3" fmla="*/ 566592 h 3248084"/>
              <a:gd name="connsiteX4" fmla="*/ 3259303 w 3259303"/>
              <a:gd name="connsiteY4" fmla="*/ 1834410 h 3248084"/>
              <a:gd name="connsiteX5" fmla="*/ 2311244 w 3259303"/>
              <a:gd name="connsiteY5" fmla="*/ 3113448 h 3248084"/>
              <a:gd name="connsiteX6" fmla="*/ 622689 w 3259303"/>
              <a:gd name="connsiteY6" fmla="*/ 2670273 h 3248084"/>
              <a:gd name="connsiteX7" fmla="*/ 398297 w 3259303"/>
              <a:gd name="connsiteY7" fmla="*/ 3248084 h 3248084"/>
              <a:gd name="connsiteX8" fmla="*/ 0 w 3259303"/>
              <a:gd name="connsiteY8" fmla="*/ 3242474 h 3248084"/>
              <a:gd name="connsiteX9" fmla="*/ 218783 w 3259303"/>
              <a:gd name="connsiteY9" fmla="*/ 2333684 h 3248084"/>
              <a:gd name="connsiteX10" fmla="*/ 1593187 w 3259303"/>
              <a:gd name="connsiteY10" fmla="*/ 1997095 h 3248084"/>
              <a:gd name="connsiteX11" fmla="*/ 1250989 w 3259303"/>
              <a:gd name="connsiteY11" fmla="*/ 964889 h 3248084"/>
              <a:gd name="connsiteX12" fmla="*/ 1054645 w 3259303"/>
              <a:gd name="connsiteY12" fmla="*/ 0 h 3248084"/>
              <a:gd name="connsiteX0" fmla="*/ 1054645 w 3259303"/>
              <a:gd name="connsiteY0" fmla="*/ 0 h 3225645"/>
              <a:gd name="connsiteX1" fmla="*/ 1469772 w 3259303"/>
              <a:gd name="connsiteY1" fmla="*/ 5610 h 3225645"/>
              <a:gd name="connsiteX2" fmla="*/ 1682945 w 3259303"/>
              <a:gd name="connsiteY2" fmla="*/ 718057 h 3225645"/>
              <a:gd name="connsiteX3" fmla="*/ 2417830 w 3259303"/>
              <a:gd name="connsiteY3" fmla="*/ 544153 h 3225645"/>
              <a:gd name="connsiteX4" fmla="*/ 3259303 w 3259303"/>
              <a:gd name="connsiteY4" fmla="*/ 1811971 h 3225645"/>
              <a:gd name="connsiteX5" fmla="*/ 2311244 w 3259303"/>
              <a:gd name="connsiteY5" fmla="*/ 3091009 h 3225645"/>
              <a:gd name="connsiteX6" fmla="*/ 622689 w 3259303"/>
              <a:gd name="connsiteY6" fmla="*/ 2647834 h 3225645"/>
              <a:gd name="connsiteX7" fmla="*/ 398297 w 3259303"/>
              <a:gd name="connsiteY7" fmla="*/ 3225645 h 3225645"/>
              <a:gd name="connsiteX8" fmla="*/ 0 w 3259303"/>
              <a:gd name="connsiteY8" fmla="*/ 3220035 h 3225645"/>
              <a:gd name="connsiteX9" fmla="*/ 218783 w 3259303"/>
              <a:gd name="connsiteY9" fmla="*/ 2311245 h 3225645"/>
              <a:gd name="connsiteX10" fmla="*/ 1593187 w 3259303"/>
              <a:gd name="connsiteY10" fmla="*/ 1974656 h 3225645"/>
              <a:gd name="connsiteX11" fmla="*/ 1250989 w 3259303"/>
              <a:gd name="connsiteY11" fmla="*/ 942450 h 3225645"/>
              <a:gd name="connsiteX12" fmla="*/ 1054645 w 3259303"/>
              <a:gd name="connsiteY12" fmla="*/ 0 h 3225645"/>
              <a:gd name="connsiteX0" fmla="*/ 1054645 w 3259303"/>
              <a:gd name="connsiteY0" fmla="*/ 0 h 3242475"/>
              <a:gd name="connsiteX1" fmla="*/ 1469772 w 3259303"/>
              <a:gd name="connsiteY1" fmla="*/ 22440 h 3242475"/>
              <a:gd name="connsiteX2" fmla="*/ 1682945 w 3259303"/>
              <a:gd name="connsiteY2" fmla="*/ 734887 h 3242475"/>
              <a:gd name="connsiteX3" fmla="*/ 2417830 w 3259303"/>
              <a:gd name="connsiteY3" fmla="*/ 560983 h 3242475"/>
              <a:gd name="connsiteX4" fmla="*/ 3259303 w 3259303"/>
              <a:gd name="connsiteY4" fmla="*/ 1828801 h 3242475"/>
              <a:gd name="connsiteX5" fmla="*/ 2311244 w 3259303"/>
              <a:gd name="connsiteY5" fmla="*/ 3107839 h 3242475"/>
              <a:gd name="connsiteX6" fmla="*/ 622689 w 3259303"/>
              <a:gd name="connsiteY6" fmla="*/ 2664664 h 3242475"/>
              <a:gd name="connsiteX7" fmla="*/ 398297 w 3259303"/>
              <a:gd name="connsiteY7" fmla="*/ 3242475 h 3242475"/>
              <a:gd name="connsiteX8" fmla="*/ 0 w 3259303"/>
              <a:gd name="connsiteY8" fmla="*/ 3236865 h 3242475"/>
              <a:gd name="connsiteX9" fmla="*/ 218783 w 3259303"/>
              <a:gd name="connsiteY9" fmla="*/ 2328075 h 3242475"/>
              <a:gd name="connsiteX10" fmla="*/ 1593187 w 3259303"/>
              <a:gd name="connsiteY10" fmla="*/ 1991486 h 3242475"/>
              <a:gd name="connsiteX11" fmla="*/ 1250989 w 3259303"/>
              <a:gd name="connsiteY11" fmla="*/ 959280 h 3242475"/>
              <a:gd name="connsiteX12" fmla="*/ 1054645 w 3259303"/>
              <a:gd name="connsiteY12" fmla="*/ 0 h 3242475"/>
              <a:gd name="connsiteX0" fmla="*/ 1054645 w 3259303"/>
              <a:gd name="connsiteY0" fmla="*/ 0 h 3242475"/>
              <a:gd name="connsiteX1" fmla="*/ 1464162 w 3259303"/>
              <a:gd name="connsiteY1" fmla="*/ 1 h 3242475"/>
              <a:gd name="connsiteX2" fmla="*/ 1682945 w 3259303"/>
              <a:gd name="connsiteY2" fmla="*/ 734887 h 3242475"/>
              <a:gd name="connsiteX3" fmla="*/ 2417830 w 3259303"/>
              <a:gd name="connsiteY3" fmla="*/ 560983 h 3242475"/>
              <a:gd name="connsiteX4" fmla="*/ 3259303 w 3259303"/>
              <a:gd name="connsiteY4" fmla="*/ 1828801 h 3242475"/>
              <a:gd name="connsiteX5" fmla="*/ 2311244 w 3259303"/>
              <a:gd name="connsiteY5" fmla="*/ 3107839 h 3242475"/>
              <a:gd name="connsiteX6" fmla="*/ 622689 w 3259303"/>
              <a:gd name="connsiteY6" fmla="*/ 2664664 h 3242475"/>
              <a:gd name="connsiteX7" fmla="*/ 398297 w 3259303"/>
              <a:gd name="connsiteY7" fmla="*/ 3242475 h 3242475"/>
              <a:gd name="connsiteX8" fmla="*/ 0 w 3259303"/>
              <a:gd name="connsiteY8" fmla="*/ 3236865 h 3242475"/>
              <a:gd name="connsiteX9" fmla="*/ 218783 w 3259303"/>
              <a:gd name="connsiteY9" fmla="*/ 2328075 h 3242475"/>
              <a:gd name="connsiteX10" fmla="*/ 1593187 w 3259303"/>
              <a:gd name="connsiteY10" fmla="*/ 1991486 h 3242475"/>
              <a:gd name="connsiteX11" fmla="*/ 1250989 w 3259303"/>
              <a:gd name="connsiteY11" fmla="*/ 959280 h 3242475"/>
              <a:gd name="connsiteX12" fmla="*/ 1054645 w 3259303"/>
              <a:gd name="connsiteY12" fmla="*/ 0 h 3242475"/>
              <a:gd name="connsiteX0" fmla="*/ 1065864 w 3259303"/>
              <a:gd name="connsiteY0" fmla="*/ 5609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5609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37566 w 3259303"/>
              <a:gd name="connsiteY9" fmla="*/ 2260757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37566 w 3259303"/>
              <a:gd name="connsiteY9" fmla="*/ 2260757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76358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76358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04156 w 3197595"/>
              <a:gd name="connsiteY0" fmla="*/ 16828 h 3242474"/>
              <a:gd name="connsiteX1" fmla="*/ 1402454 w 3197595"/>
              <a:gd name="connsiteY1" fmla="*/ 0 h 3242474"/>
              <a:gd name="connsiteX2" fmla="*/ 1621237 w 3197595"/>
              <a:gd name="connsiteY2" fmla="*/ 734886 h 3242474"/>
              <a:gd name="connsiteX3" fmla="*/ 2356122 w 3197595"/>
              <a:gd name="connsiteY3" fmla="*/ 560982 h 3242474"/>
              <a:gd name="connsiteX4" fmla="*/ 3197595 w 3197595"/>
              <a:gd name="connsiteY4" fmla="*/ 1828800 h 3242474"/>
              <a:gd name="connsiteX5" fmla="*/ 2249536 w 3197595"/>
              <a:gd name="connsiteY5" fmla="*/ 3107838 h 3242474"/>
              <a:gd name="connsiteX6" fmla="*/ 560981 w 3197595"/>
              <a:gd name="connsiteY6" fmla="*/ 2664663 h 3242474"/>
              <a:gd name="connsiteX7" fmla="*/ 336589 w 3197595"/>
              <a:gd name="connsiteY7" fmla="*/ 3242474 h 3242474"/>
              <a:gd name="connsiteX8" fmla="*/ 0 w 3197595"/>
              <a:gd name="connsiteY8" fmla="*/ 3236864 h 3242474"/>
              <a:gd name="connsiteX9" fmla="*/ 387077 w 3197595"/>
              <a:gd name="connsiteY9" fmla="*/ 2232708 h 3242474"/>
              <a:gd name="connsiteX10" fmla="*/ 1514650 w 3197595"/>
              <a:gd name="connsiteY10" fmla="*/ 1991485 h 3242474"/>
              <a:gd name="connsiteX11" fmla="*/ 1189281 w 3197595"/>
              <a:gd name="connsiteY11" fmla="*/ 959279 h 3242474"/>
              <a:gd name="connsiteX12" fmla="*/ 1004156 w 3197595"/>
              <a:gd name="connsiteY12" fmla="*/ 16828 h 3242474"/>
              <a:gd name="connsiteX0" fmla="*/ 1011476 w 3204915"/>
              <a:gd name="connsiteY0" fmla="*/ 16828 h 3242474"/>
              <a:gd name="connsiteX1" fmla="*/ 1409774 w 3204915"/>
              <a:gd name="connsiteY1" fmla="*/ 0 h 3242474"/>
              <a:gd name="connsiteX2" fmla="*/ 1628557 w 3204915"/>
              <a:gd name="connsiteY2" fmla="*/ 734886 h 3242474"/>
              <a:gd name="connsiteX3" fmla="*/ 2363442 w 3204915"/>
              <a:gd name="connsiteY3" fmla="*/ 560982 h 3242474"/>
              <a:gd name="connsiteX4" fmla="*/ 3204915 w 3204915"/>
              <a:gd name="connsiteY4" fmla="*/ 1828800 h 3242474"/>
              <a:gd name="connsiteX5" fmla="*/ 2256856 w 3204915"/>
              <a:gd name="connsiteY5" fmla="*/ 3107838 h 3242474"/>
              <a:gd name="connsiteX6" fmla="*/ 568301 w 3204915"/>
              <a:gd name="connsiteY6" fmla="*/ 2664663 h 3242474"/>
              <a:gd name="connsiteX7" fmla="*/ 343909 w 3204915"/>
              <a:gd name="connsiteY7" fmla="*/ 3242474 h 3242474"/>
              <a:gd name="connsiteX8" fmla="*/ 7320 w 3204915"/>
              <a:gd name="connsiteY8" fmla="*/ 3236864 h 3242474"/>
              <a:gd name="connsiteX9" fmla="*/ 394397 w 3204915"/>
              <a:gd name="connsiteY9" fmla="*/ 2232708 h 3242474"/>
              <a:gd name="connsiteX10" fmla="*/ 1521970 w 3204915"/>
              <a:gd name="connsiteY10" fmla="*/ 1991485 h 3242474"/>
              <a:gd name="connsiteX11" fmla="*/ 1196601 w 3204915"/>
              <a:gd name="connsiteY11" fmla="*/ 959279 h 3242474"/>
              <a:gd name="connsiteX12" fmla="*/ 1011476 w 3204915"/>
              <a:gd name="connsiteY12" fmla="*/ 16828 h 3242474"/>
              <a:gd name="connsiteX0" fmla="*/ 1007292 w 3200731"/>
              <a:gd name="connsiteY0" fmla="*/ 16828 h 3242474"/>
              <a:gd name="connsiteX1" fmla="*/ 1405590 w 3200731"/>
              <a:gd name="connsiteY1" fmla="*/ 0 h 3242474"/>
              <a:gd name="connsiteX2" fmla="*/ 1624373 w 3200731"/>
              <a:gd name="connsiteY2" fmla="*/ 734886 h 3242474"/>
              <a:gd name="connsiteX3" fmla="*/ 2359258 w 3200731"/>
              <a:gd name="connsiteY3" fmla="*/ 560982 h 3242474"/>
              <a:gd name="connsiteX4" fmla="*/ 3200731 w 3200731"/>
              <a:gd name="connsiteY4" fmla="*/ 1828800 h 3242474"/>
              <a:gd name="connsiteX5" fmla="*/ 2252672 w 3200731"/>
              <a:gd name="connsiteY5" fmla="*/ 3107838 h 3242474"/>
              <a:gd name="connsiteX6" fmla="*/ 564117 w 3200731"/>
              <a:gd name="connsiteY6" fmla="*/ 2664663 h 3242474"/>
              <a:gd name="connsiteX7" fmla="*/ 339725 w 3200731"/>
              <a:gd name="connsiteY7" fmla="*/ 3242474 h 3242474"/>
              <a:gd name="connsiteX8" fmla="*/ 3136 w 3200731"/>
              <a:gd name="connsiteY8" fmla="*/ 3236864 h 3242474"/>
              <a:gd name="connsiteX9" fmla="*/ 390213 w 3200731"/>
              <a:gd name="connsiteY9" fmla="*/ 2232708 h 3242474"/>
              <a:gd name="connsiteX10" fmla="*/ 1517786 w 3200731"/>
              <a:gd name="connsiteY10" fmla="*/ 1991485 h 3242474"/>
              <a:gd name="connsiteX11" fmla="*/ 1192417 w 3200731"/>
              <a:gd name="connsiteY11" fmla="*/ 959279 h 3242474"/>
              <a:gd name="connsiteX12" fmla="*/ 1007292 w 3200731"/>
              <a:gd name="connsiteY12" fmla="*/ 16828 h 3242474"/>
              <a:gd name="connsiteX0" fmla="*/ 1051443 w 3244882"/>
              <a:gd name="connsiteY0" fmla="*/ 16828 h 3242474"/>
              <a:gd name="connsiteX1" fmla="*/ 1449741 w 3244882"/>
              <a:gd name="connsiteY1" fmla="*/ 0 h 3242474"/>
              <a:gd name="connsiteX2" fmla="*/ 1668524 w 3244882"/>
              <a:gd name="connsiteY2" fmla="*/ 734886 h 3242474"/>
              <a:gd name="connsiteX3" fmla="*/ 2403409 w 3244882"/>
              <a:gd name="connsiteY3" fmla="*/ 560982 h 3242474"/>
              <a:gd name="connsiteX4" fmla="*/ 3244882 w 3244882"/>
              <a:gd name="connsiteY4" fmla="*/ 1828800 h 3242474"/>
              <a:gd name="connsiteX5" fmla="*/ 2296823 w 3244882"/>
              <a:gd name="connsiteY5" fmla="*/ 3107838 h 3242474"/>
              <a:gd name="connsiteX6" fmla="*/ 608268 w 3244882"/>
              <a:gd name="connsiteY6" fmla="*/ 2664663 h 3242474"/>
              <a:gd name="connsiteX7" fmla="*/ 383876 w 3244882"/>
              <a:gd name="connsiteY7" fmla="*/ 3242474 h 3242474"/>
              <a:gd name="connsiteX8" fmla="*/ 2408 w 3244882"/>
              <a:gd name="connsiteY8" fmla="*/ 3236864 h 3242474"/>
              <a:gd name="connsiteX9" fmla="*/ 434364 w 3244882"/>
              <a:gd name="connsiteY9" fmla="*/ 2232708 h 3242474"/>
              <a:gd name="connsiteX10" fmla="*/ 1561937 w 3244882"/>
              <a:gd name="connsiteY10" fmla="*/ 1991485 h 3242474"/>
              <a:gd name="connsiteX11" fmla="*/ 1236568 w 3244882"/>
              <a:gd name="connsiteY11" fmla="*/ 959279 h 3242474"/>
              <a:gd name="connsiteX12" fmla="*/ 1051443 w 3244882"/>
              <a:gd name="connsiteY12" fmla="*/ 16828 h 3242474"/>
              <a:gd name="connsiteX0" fmla="*/ 1049313 w 3242752"/>
              <a:gd name="connsiteY0" fmla="*/ 16828 h 3242474"/>
              <a:gd name="connsiteX1" fmla="*/ 1447611 w 3242752"/>
              <a:gd name="connsiteY1" fmla="*/ 0 h 3242474"/>
              <a:gd name="connsiteX2" fmla="*/ 1666394 w 3242752"/>
              <a:gd name="connsiteY2" fmla="*/ 734886 h 3242474"/>
              <a:gd name="connsiteX3" fmla="*/ 2401279 w 3242752"/>
              <a:gd name="connsiteY3" fmla="*/ 560982 h 3242474"/>
              <a:gd name="connsiteX4" fmla="*/ 3242752 w 3242752"/>
              <a:gd name="connsiteY4" fmla="*/ 1828800 h 3242474"/>
              <a:gd name="connsiteX5" fmla="*/ 2294693 w 3242752"/>
              <a:gd name="connsiteY5" fmla="*/ 3107838 h 3242474"/>
              <a:gd name="connsiteX6" fmla="*/ 606138 w 3242752"/>
              <a:gd name="connsiteY6" fmla="*/ 2664663 h 3242474"/>
              <a:gd name="connsiteX7" fmla="*/ 381746 w 3242752"/>
              <a:gd name="connsiteY7" fmla="*/ 3242474 h 3242474"/>
              <a:gd name="connsiteX8" fmla="*/ 278 w 3242752"/>
              <a:gd name="connsiteY8" fmla="*/ 3236864 h 3242474"/>
              <a:gd name="connsiteX9" fmla="*/ 432234 w 3242752"/>
              <a:gd name="connsiteY9" fmla="*/ 2232708 h 3242474"/>
              <a:gd name="connsiteX10" fmla="*/ 1559807 w 3242752"/>
              <a:gd name="connsiteY10" fmla="*/ 1991485 h 3242474"/>
              <a:gd name="connsiteX11" fmla="*/ 1234438 w 3242752"/>
              <a:gd name="connsiteY11" fmla="*/ 959279 h 3242474"/>
              <a:gd name="connsiteX12" fmla="*/ 1049313 w 3242752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294415 w 3242474"/>
              <a:gd name="connsiteY5" fmla="*/ 3107838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294415 w 3242474"/>
              <a:gd name="connsiteY5" fmla="*/ 3107838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294415 w 3242474"/>
              <a:gd name="connsiteY5" fmla="*/ 3107838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294415 w 3242474"/>
              <a:gd name="connsiteY5" fmla="*/ 3107838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300025 w 3242474"/>
              <a:gd name="connsiteY5" fmla="*/ 3046130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300025 w 3242474"/>
              <a:gd name="connsiteY5" fmla="*/ 3046130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300025 w 3242474"/>
              <a:gd name="connsiteY5" fmla="*/ 3046130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300025 w 3242474"/>
              <a:gd name="connsiteY5" fmla="*/ 3046130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186376"/>
              <a:gd name="connsiteY0" fmla="*/ 16828 h 3242474"/>
              <a:gd name="connsiteX1" fmla="*/ 1447333 w 3186376"/>
              <a:gd name="connsiteY1" fmla="*/ 0 h 3242474"/>
              <a:gd name="connsiteX2" fmla="*/ 1666116 w 3186376"/>
              <a:gd name="connsiteY2" fmla="*/ 734886 h 3242474"/>
              <a:gd name="connsiteX3" fmla="*/ 2401001 w 3186376"/>
              <a:gd name="connsiteY3" fmla="*/ 560982 h 3242474"/>
              <a:gd name="connsiteX4" fmla="*/ 3186376 w 3186376"/>
              <a:gd name="connsiteY4" fmla="*/ 1828800 h 3242474"/>
              <a:gd name="connsiteX5" fmla="*/ 2300025 w 3186376"/>
              <a:gd name="connsiteY5" fmla="*/ 3046130 h 3242474"/>
              <a:gd name="connsiteX6" fmla="*/ 605860 w 3186376"/>
              <a:gd name="connsiteY6" fmla="*/ 2664663 h 3242474"/>
              <a:gd name="connsiteX7" fmla="*/ 381468 w 3186376"/>
              <a:gd name="connsiteY7" fmla="*/ 3242474 h 3242474"/>
              <a:gd name="connsiteX8" fmla="*/ 0 w 3186376"/>
              <a:gd name="connsiteY8" fmla="*/ 3236864 h 3242474"/>
              <a:gd name="connsiteX9" fmla="*/ 431956 w 3186376"/>
              <a:gd name="connsiteY9" fmla="*/ 2232708 h 3242474"/>
              <a:gd name="connsiteX10" fmla="*/ 1559529 w 3186376"/>
              <a:gd name="connsiteY10" fmla="*/ 1991485 h 3242474"/>
              <a:gd name="connsiteX11" fmla="*/ 1234160 w 3186376"/>
              <a:gd name="connsiteY11" fmla="*/ 959279 h 3242474"/>
              <a:gd name="connsiteX12" fmla="*/ 1049035 w 3186376"/>
              <a:gd name="connsiteY12" fmla="*/ 16828 h 3242474"/>
              <a:gd name="connsiteX0" fmla="*/ 1049035 w 3186376"/>
              <a:gd name="connsiteY0" fmla="*/ 16828 h 3242474"/>
              <a:gd name="connsiteX1" fmla="*/ 1447333 w 3186376"/>
              <a:gd name="connsiteY1" fmla="*/ 0 h 3242474"/>
              <a:gd name="connsiteX2" fmla="*/ 1666116 w 3186376"/>
              <a:gd name="connsiteY2" fmla="*/ 734886 h 3242474"/>
              <a:gd name="connsiteX3" fmla="*/ 2401001 w 3186376"/>
              <a:gd name="connsiteY3" fmla="*/ 560982 h 3242474"/>
              <a:gd name="connsiteX4" fmla="*/ 3186376 w 3186376"/>
              <a:gd name="connsiteY4" fmla="*/ 1828800 h 3242474"/>
              <a:gd name="connsiteX5" fmla="*/ 2300025 w 3186376"/>
              <a:gd name="connsiteY5" fmla="*/ 3046130 h 3242474"/>
              <a:gd name="connsiteX6" fmla="*/ 605860 w 3186376"/>
              <a:gd name="connsiteY6" fmla="*/ 2664663 h 3242474"/>
              <a:gd name="connsiteX7" fmla="*/ 381468 w 3186376"/>
              <a:gd name="connsiteY7" fmla="*/ 3242474 h 3242474"/>
              <a:gd name="connsiteX8" fmla="*/ 0 w 3186376"/>
              <a:gd name="connsiteY8" fmla="*/ 3236864 h 3242474"/>
              <a:gd name="connsiteX9" fmla="*/ 431956 w 3186376"/>
              <a:gd name="connsiteY9" fmla="*/ 2232708 h 3242474"/>
              <a:gd name="connsiteX10" fmla="*/ 1559529 w 3186376"/>
              <a:gd name="connsiteY10" fmla="*/ 1991485 h 3242474"/>
              <a:gd name="connsiteX11" fmla="*/ 1234160 w 3186376"/>
              <a:gd name="connsiteY11" fmla="*/ 959279 h 3242474"/>
              <a:gd name="connsiteX12" fmla="*/ 1049035 w 3186376"/>
              <a:gd name="connsiteY12" fmla="*/ 16828 h 3242474"/>
              <a:gd name="connsiteX0" fmla="*/ 1049035 w 3186376"/>
              <a:gd name="connsiteY0" fmla="*/ 16828 h 3242474"/>
              <a:gd name="connsiteX1" fmla="*/ 1447333 w 3186376"/>
              <a:gd name="connsiteY1" fmla="*/ 0 h 3242474"/>
              <a:gd name="connsiteX2" fmla="*/ 1666116 w 3186376"/>
              <a:gd name="connsiteY2" fmla="*/ 734886 h 3242474"/>
              <a:gd name="connsiteX3" fmla="*/ 2401001 w 3186376"/>
              <a:gd name="connsiteY3" fmla="*/ 560982 h 3242474"/>
              <a:gd name="connsiteX4" fmla="*/ 3186376 w 3186376"/>
              <a:gd name="connsiteY4" fmla="*/ 1828800 h 3242474"/>
              <a:gd name="connsiteX5" fmla="*/ 2300025 w 3186376"/>
              <a:gd name="connsiteY5" fmla="*/ 3046130 h 3242474"/>
              <a:gd name="connsiteX6" fmla="*/ 605860 w 3186376"/>
              <a:gd name="connsiteY6" fmla="*/ 2664663 h 3242474"/>
              <a:gd name="connsiteX7" fmla="*/ 381468 w 3186376"/>
              <a:gd name="connsiteY7" fmla="*/ 3242474 h 3242474"/>
              <a:gd name="connsiteX8" fmla="*/ 0 w 3186376"/>
              <a:gd name="connsiteY8" fmla="*/ 3236864 h 3242474"/>
              <a:gd name="connsiteX9" fmla="*/ 431956 w 3186376"/>
              <a:gd name="connsiteY9" fmla="*/ 2232708 h 3242474"/>
              <a:gd name="connsiteX10" fmla="*/ 1559529 w 3186376"/>
              <a:gd name="connsiteY10" fmla="*/ 1991485 h 3242474"/>
              <a:gd name="connsiteX11" fmla="*/ 1234160 w 3186376"/>
              <a:gd name="connsiteY11" fmla="*/ 959279 h 3242474"/>
              <a:gd name="connsiteX12" fmla="*/ 1049035 w 3186376"/>
              <a:gd name="connsiteY12" fmla="*/ 16828 h 3242474"/>
              <a:gd name="connsiteX0" fmla="*/ 1049035 w 3203206"/>
              <a:gd name="connsiteY0" fmla="*/ 16828 h 3242474"/>
              <a:gd name="connsiteX1" fmla="*/ 1447333 w 3203206"/>
              <a:gd name="connsiteY1" fmla="*/ 0 h 3242474"/>
              <a:gd name="connsiteX2" fmla="*/ 1666116 w 3203206"/>
              <a:gd name="connsiteY2" fmla="*/ 734886 h 3242474"/>
              <a:gd name="connsiteX3" fmla="*/ 2401001 w 3203206"/>
              <a:gd name="connsiteY3" fmla="*/ 560982 h 3242474"/>
              <a:gd name="connsiteX4" fmla="*/ 3203206 w 3203206"/>
              <a:gd name="connsiteY4" fmla="*/ 1823190 h 3242474"/>
              <a:gd name="connsiteX5" fmla="*/ 2300025 w 3203206"/>
              <a:gd name="connsiteY5" fmla="*/ 3046130 h 3242474"/>
              <a:gd name="connsiteX6" fmla="*/ 605860 w 3203206"/>
              <a:gd name="connsiteY6" fmla="*/ 2664663 h 3242474"/>
              <a:gd name="connsiteX7" fmla="*/ 381468 w 3203206"/>
              <a:gd name="connsiteY7" fmla="*/ 3242474 h 3242474"/>
              <a:gd name="connsiteX8" fmla="*/ 0 w 3203206"/>
              <a:gd name="connsiteY8" fmla="*/ 3236864 h 3242474"/>
              <a:gd name="connsiteX9" fmla="*/ 431956 w 3203206"/>
              <a:gd name="connsiteY9" fmla="*/ 2232708 h 3242474"/>
              <a:gd name="connsiteX10" fmla="*/ 1559529 w 3203206"/>
              <a:gd name="connsiteY10" fmla="*/ 1991485 h 3242474"/>
              <a:gd name="connsiteX11" fmla="*/ 1234160 w 3203206"/>
              <a:gd name="connsiteY11" fmla="*/ 959279 h 3242474"/>
              <a:gd name="connsiteX12" fmla="*/ 1049035 w 3203206"/>
              <a:gd name="connsiteY12" fmla="*/ 16828 h 3242474"/>
              <a:gd name="connsiteX0" fmla="*/ 1049035 w 3203206"/>
              <a:gd name="connsiteY0" fmla="*/ 16828 h 3242474"/>
              <a:gd name="connsiteX1" fmla="*/ 1447333 w 3203206"/>
              <a:gd name="connsiteY1" fmla="*/ 0 h 3242474"/>
              <a:gd name="connsiteX2" fmla="*/ 1666116 w 3203206"/>
              <a:gd name="connsiteY2" fmla="*/ 734886 h 3242474"/>
              <a:gd name="connsiteX3" fmla="*/ 2401001 w 3203206"/>
              <a:gd name="connsiteY3" fmla="*/ 560982 h 3242474"/>
              <a:gd name="connsiteX4" fmla="*/ 3203206 w 3203206"/>
              <a:gd name="connsiteY4" fmla="*/ 1823190 h 3242474"/>
              <a:gd name="connsiteX5" fmla="*/ 2300025 w 3203206"/>
              <a:gd name="connsiteY5" fmla="*/ 3046130 h 3242474"/>
              <a:gd name="connsiteX6" fmla="*/ 605860 w 3203206"/>
              <a:gd name="connsiteY6" fmla="*/ 2664663 h 3242474"/>
              <a:gd name="connsiteX7" fmla="*/ 381468 w 3203206"/>
              <a:gd name="connsiteY7" fmla="*/ 3242474 h 3242474"/>
              <a:gd name="connsiteX8" fmla="*/ 0 w 3203206"/>
              <a:gd name="connsiteY8" fmla="*/ 3236864 h 3242474"/>
              <a:gd name="connsiteX9" fmla="*/ 431956 w 3203206"/>
              <a:gd name="connsiteY9" fmla="*/ 2232708 h 3242474"/>
              <a:gd name="connsiteX10" fmla="*/ 1559529 w 3203206"/>
              <a:gd name="connsiteY10" fmla="*/ 1991485 h 3242474"/>
              <a:gd name="connsiteX11" fmla="*/ 1234160 w 3203206"/>
              <a:gd name="connsiteY11" fmla="*/ 959279 h 3242474"/>
              <a:gd name="connsiteX12" fmla="*/ 1049035 w 3203206"/>
              <a:gd name="connsiteY12" fmla="*/ 16828 h 3242474"/>
              <a:gd name="connsiteX0" fmla="*/ 1049035 w 3203206"/>
              <a:gd name="connsiteY0" fmla="*/ 16828 h 3242474"/>
              <a:gd name="connsiteX1" fmla="*/ 1447333 w 3203206"/>
              <a:gd name="connsiteY1" fmla="*/ 0 h 3242474"/>
              <a:gd name="connsiteX2" fmla="*/ 1666116 w 3203206"/>
              <a:gd name="connsiteY2" fmla="*/ 734886 h 3242474"/>
              <a:gd name="connsiteX3" fmla="*/ 2401001 w 3203206"/>
              <a:gd name="connsiteY3" fmla="*/ 560982 h 3242474"/>
              <a:gd name="connsiteX4" fmla="*/ 3203206 w 3203206"/>
              <a:gd name="connsiteY4" fmla="*/ 1823190 h 3242474"/>
              <a:gd name="connsiteX5" fmla="*/ 2300025 w 3203206"/>
              <a:gd name="connsiteY5" fmla="*/ 3046130 h 3242474"/>
              <a:gd name="connsiteX6" fmla="*/ 605860 w 3203206"/>
              <a:gd name="connsiteY6" fmla="*/ 2664663 h 3242474"/>
              <a:gd name="connsiteX7" fmla="*/ 381468 w 3203206"/>
              <a:gd name="connsiteY7" fmla="*/ 3242474 h 3242474"/>
              <a:gd name="connsiteX8" fmla="*/ 0 w 3203206"/>
              <a:gd name="connsiteY8" fmla="*/ 3236864 h 3242474"/>
              <a:gd name="connsiteX9" fmla="*/ 431956 w 3203206"/>
              <a:gd name="connsiteY9" fmla="*/ 2232708 h 3242474"/>
              <a:gd name="connsiteX10" fmla="*/ 1559529 w 3203206"/>
              <a:gd name="connsiteY10" fmla="*/ 1991485 h 3242474"/>
              <a:gd name="connsiteX11" fmla="*/ 1234160 w 3203206"/>
              <a:gd name="connsiteY11" fmla="*/ 959279 h 3242474"/>
              <a:gd name="connsiteX12" fmla="*/ 1049035 w 3203206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516103 w 3175157"/>
              <a:gd name="connsiteY9" fmla="*/ 224953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516103 w 3175157"/>
              <a:gd name="connsiteY9" fmla="*/ 224953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516103 w 3175157"/>
              <a:gd name="connsiteY9" fmla="*/ 224953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516103 w 3175157"/>
              <a:gd name="connsiteY9" fmla="*/ 224953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203206"/>
              <a:gd name="connsiteY0" fmla="*/ 16828 h 3242474"/>
              <a:gd name="connsiteX1" fmla="*/ 1447333 w 3203206"/>
              <a:gd name="connsiteY1" fmla="*/ 0 h 3242474"/>
              <a:gd name="connsiteX2" fmla="*/ 1666116 w 3203206"/>
              <a:gd name="connsiteY2" fmla="*/ 734886 h 3242474"/>
              <a:gd name="connsiteX3" fmla="*/ 2401001 w 3203206"/>
              <a:gd name="connsiteY3" fmla="*/ 560982 h 3242474"/>
              <a:gd name="connsiteX4" fmla="*/ 3203206 w 3203206"/>
              <a:gd name="connsiteY4" fmla="*/ 1834409 h 3242474"/>
              <a:gd name="connsiteX5" fmla="*/ 2300025 w 3203206"/>
              <a:gd name="connsiteY5" fmla="*/ 3046130 h 3242474"/>
              <a:gd name="connsiteX6" fmla="*/ 605860 w 3203206"/>
              <a:gd name="connsiteY6" fmla="*/ 2664663 h 3242474"/>
              <a:gd name="connsiteX7" fmla="*/ 381468 w 3203206"/>
              <a:gd name="connsiteY7" fmla="*/ 3242474 h 3242474"/>
              <a:gd name="connsiteX8" fmla="*/ 0 w 3203206"/>
              <a:gd name="connsiteY8" fmla="*/ 3236864 h 3242474"/>
              <a:gd name="connsiteX9" fmla="*/ 516103 w 3203206"/>
              <a:gd name="connsiteY9" fmla="*/ 2249538 h 3242474"/>
              <a:gd name="connsiteX10" fmla="*/ 1559529 w 3203206"/>
              <a:gd name="connsiteY10" fmla="*/ 1991485 h 3242474"/>
              <a:gd name="connsiteX11" fmla="*/ 1234160 w 3203206"/>
              <a:gd name="connsiteY11" fmla="*/ 959279 h 3242474"/>
              <a:gd name="connsiteX12" fmla="*/ 1049035 w 3203206"/>
              <a:gd name="connsiteY12" fmla="*/ 16828 h 3242474"/>
              <a:gd name="connsiteX0" fmla="*/ 1049035 w 3203570"/>
              <a:gd name="connsiteY0" fmla="*/ 16828 h 3242474"/>
              <a:gd name="connsiteX1" fmla="*/ 1447333 w 3203570"/>
              <a:gd name="connsiteY1" fmla="*/ 0 h 3242474"/>
              <a:gd name="connsiteX2" fmla="*/ 1666116 w 3203570"/>
              <a:gd name="connsiteY2" fmla="*/ 734886 h 3242474"/>
              <a:gd name="connsiteX3" fmla="*/ 2401001 w 3203570"/>
              <a:gd name="connsiteY3" fmla="*/ 560982 h 3242474"/>
              <a:gd name="connsiteX4" fmla="*/ 3203206 w 3203570"/>
              <a:gd name="connsiteY4" fmla="*/ 1834409 h 3242474"/>
              <a:gd name="connsiteX5" fmla="*/ 2300025 w 3203570"/>
              <a:gd name="connsiteY5" fmla="*/ 3046130 h 3242474"/>
              <a:gd name="connsiteX6" fmla="*/ 605860 w 3203570"/>
              <a:gd name="connsiteY6" fmla="*/ 2664663 h 3242474"/>
              <a:gd name="connsiteX7" fmla="*/ 381468 w 3203570"/>
              <a:gd name="connsiteY7" fmla="*/ 3242474 h 3242474"/>
              <a:gd name="connsiteX8" fmla="*/ 0 w 3203570"/>
              <a:gd name="connsiteY8" fmla="*/ 3236864 h 3242474"/>
              <a:gd name="connsiteX9" fmla="*/ 516103 w 3203570"/>
              <a:gd name="connsiteY9" fmla="*/ 2249538 h 3242474"/>
              <a:gd name="connsiteX10" fmla="*/ 1559529 w 3203570"/>
              <a:gd name="connsiteY10" fmla="*/ 1991485 h 3242474"/>
              <a:gd name="connsiteX11" fmla="*/ 1234160 w 3203570"/>
              <a:gd name="connsiteY11" fmla="*/ 959279 h 3242474"/>
              <a:gd name="connsiteX12" fmla="*/ 1049035 w 3203570"/>
              <a:gd name="connsiteY12" fmla="*/ 16828 h 3242474"/>
              <a:gd name="connsiteX0" fmla="*/ 1049035 w 3203570"/>
              <a:gd name="connsiteY0" fmla="*/ 16828 h 3242474"/>
              <a:gd name="connsiteX1" fmla="*/ 1447333 w 3203570"/>
              <a:gd name="connsiteY1" fmla="*/ 0 h 3242474"/>
              <a:gd name="connsiteX2" fmla="*/ 1666116 w 3203570"/>
              <a:gd name="connsiteY2" fmla="*/ 734886 h 3242474"/>
              <a:gd name="connsiteX3" fmla="*/ 2401001 w 3203570"/>
              <a:gd name="connsiteY3" fmla="*/ 560982 h 3242474"/>
              <a:gd name="connsiteX4" fmla="*/ 3203206 w 3203570"/>
              <a:gd name="connsiteY4" fmla="*/ 1834409 h 3242474"/>
              <a:gd name="connsiteX5" fmla="*/ 2300025 w 3203570"/>
              <a:gd name="connsiteY5" fmla="*/ 3046130 h 3242474"/>
              <a:gd name="connsiteX6" fmla="*/ 605860 w 3203570"/>
              <a:gd name="connsiteY6" fmla="*/ 2664663 h 3242474"/>
              <a:gd name="connsiteX7" fmla="*/ 381468 w 3203570"/>
              <a:gd name="connsiteY7" fmla="*/ 3242474 h 3242474"/>
              <a:gd name="connsiteX8" fmla="*/ 0 w 3203570"/>
              <a:gd name="connsiteY8" fmla="*/ 3236864 h 3242474"/>
              <a:gd name="connsiteX9" fmla="*/ 516103 w 3203570"/>
              <a:gd name="connsiteY9" fmla="*/ 2249538 h 3242474"/>
              <a:gd name="connsiteX10" fmla="*/ 1559529 w 3203570"/>
              <a:gd name="connsiteY10" fmla="*/ 1991485 h 3242474"/>
              <a:gd name="connsiteX11" fmla="*/ 1234160 w 3203570"/>
              <a:gd name="connsiteY11" fmla="*/ 959279 h 3242474"/>
              <a:gd name="connsiteX12" fmla="*/ 1049035 w 3203570"/>
              <a:gd name="connsiteY12" fmla="*/ 16828 h 3242474"/>
              <a:gd name="connsiteX0" fmla="*/ 1049035 w 3203570"/>
              <a:gd name="connsiteY0" fmla="*/ 16828 h 3242474"/>
              <a:gd name="connsiteX1" fmla="*/ 1447333 w 3203570"/>
              <a:gd name="connsiteY1" fmla="*/ 0 h 3242474"/>
              <a:gd name="connsiteX2" fmla="*/ 1666116 w 3203570"/>
              <a:gd name="connsiteY2" fmla="*/ 734886 h 3242474"/>
              <a:gd name="connsiteX3" fmla="*/ 2401001 w 3203570"/>
              <a:gd name="connsiteY3" fmla="*/ 560982 h 3242474"/>
              <a:gd name="connsiteX4" fmla="*/ 3203206 w 3203570"/>
              <a:gd name="connsiteY4" fmla="*/ 1834409 h 3242474"/>
              <a:gd name="connsiteX5" fmla="*/ 2300025 w 3203570"/>
              <a:gd name="connsiteY5" fmla="*/ 3046130 h 3242474"/>
              <a:gd name="connsiteX6" fmla="*/ 605860 w 3203570"/>
              <a:gd name="connsiteY6" fmla="*/ 2664663 h 3242474"/>
              <a:gd name="connsiteX7" fmla="*/ 381468 w 3203570"/>
              <a:gd name="connsiteY7" fmla="*/ 3242474 h 3242474"/>
              <a:gd name="connsiteX8" fmla="*/ 0 w 3203570"/>
              <a:gd name="connsiteY8" fmla="*/ 3236864 h 3242474"/>
              <a:gd name="connsiteX9" fmla="*/ 516103 w 3203570"/>
              <a:gd name="connsiteY9" fmla="*/ 2249538 h 3242474"/>
              <a:gd name="connsiteX10" fmla="*/ 1559529 w 3203570"/>
              <a:gd name="connsiteY10" fmla="*/ 1991485 h 3242474"/>
              <a:gd name="connsiteX11" fmla="*/ 1234160 w 3203570"/>
              <a:gd name="connsiteY11" fmla="*/ 959279 h 3242474"/>
              <a:gd name="connsiteX12" fmla="*/ 1049035 w 3203570"/>
              <a:gd name="connsiteY12" fmla="*/ 16828 h 3242474"/>
              <a:gd name="connsiteX0" fmla="*/ 1049035 w 3203570"/>
              <a:gd name="connsiteY0" fmla="*/ 16828 h 3242474"/>
              <a:gd name="connsiteX1" fmla="*/ 1447333 w 3203570"/>
              <a:gd name="connsiteY1" fmla="*/ 0 h 3242474"/>
              <a:gd name="connsiteX2" fmla="*/ 1666116 w 3203570"/>
              <a:gd name="connsiteY2" fmla="*/ 734886 h 3242474"/>
              <a:gd name="connsiteX3" fmla="*/ 2401001 w 3203570"/>
              <a:gd name="connsiteY3" fmla="*/ 560982 h 3242474"/>
              <a:gd name="connsiteX4" fmla="*/ 3203206 w 3203570"/>
              <a:gd name="connsiteY4" fmla="*/ 1834409 h 3242474"/>
              <a:gd name="connsiteX5" fmla="*/ 2300025 w 3203570"/>
              <a:gd name="connsiteY5" fmla="*/ 3046130 h 3242474"/>
              <a:gd name="connsiteX6" fmla="*/ 605860 w 3203570"/>
              <a:gd name="connsiteY6" fmla="*/ 2664663 h 3242474"/>
              <a:gd name="connsiteX7" fmla="*/ 381468 w 3203570"/>
              <a:gd name="connsiteY7" fmla="*/ 3242474 h 3242474"/>
              <a:gd name="connsiteX8" fmla="*/ 0 w 3203570"/>
              <a:gd name="connsiteY8" fmla="*/ 3236864 h 3242474"/>
              <a:gd name="connsiteX9" fmla="*/ 516103 w 3203570"/>
              <a:gd name="connsiteY9" fmla="*/ 2249538 h 3242474"/>
              <a:gd name="connsiteX10" fmla="*/ 1559529 w 3203570"/>
              <a:gd name="connsiteY10" fmla="*/ 1991485 h 3242474"/>
              <a:gd name="connsiteX11" fmla="*/ 1234160 w 3203570"/>
              <a:gd name="connsiteY11" fmla="*/ 959279 h 3242474"/>
              <a:gd name="connsiteX12" fmla="*/ 1049035 w 3203570"/>
              <a:gd name="connsiteY12" fmla="*/ 16828 h 3242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203570" h="3242474">
                <a:moveTo>
                  <a:pt x="1049035" y="16828"/>
                </a:moveTo>
                <a:lnTo>
                  <a:pt x="1447333" y="0"/>
                </a:lnTo>
                <a:cubicBezTo>
                  <a:pt x="1441724" y="284231"/>
                  <a:pt x="1413674" y="613340"/>
                  <a:pt x="1666116" y="734886"/>
                </a:cubicBezTo>
                <a:cubicBezTo>
                  <a:pt x="1888639" y="783504"/>
                  <a:pt x="1937256" y="473095"/>
                  <a:pt x="2401001" y="560982"/>
                </a:cubicBezTo>
                <a:cubicBezTo>
                  <a:pt x="2875965" y="635779"/>
                  <a:pt x="3216295" y="1035945"/>
                  <a:pt x="3203206" y="1834409"/>
                </a:cubicBezTo>
                <a:cubicBezTo>
                  <a:pt x="3175156" y="2587994"/>
                  <a:pt x="2844177" y="2814257"/>
                  <a:pt x="2300025" y="3046130"/>
                </a:cubicBezTo>
                <a:cubicBezTo>
                  <a:pt x="1406194" y="3347190"/>
                  <a:pt x="820903" y="2705801"/>
                  <a:pt x="605860" y="2664663"/>
                </a:cubicBezTo>
                <a:cubicBezTo>
                  <a:pt x="379598" y="2621655"/>
                  <a:pt x="355288" y="2954503"/>
                  <a:pt x="381468" y="3242474"/>
                </a:cubicBezTo>
                <a:lnTo>
                  <a:pt x="0" y="3236864"/>
                </a:lnTo>
                <a:cubicBezTo>
                  <a:pt x="9350" y="2823607"/>
                  <a:pt x="-31788" y="2191567"/>
                  <a:pt x="516103" y="2249538"/>
                </a:cubicBezTo>
                <a:cubicBezTo>
                  <a:pt x="918138" y="2305637"/>
                  <a:pt x="1303347" y="2423441"/>
                  <a:pt x="1559529" y="1991485"/>
                </a:cubicBezTo>
                <a:cubicBezTo>
                  <a:pt x="1720344" y="1686686"/>
                  <a:pt x="1701645" y="1337006"/>
                  <a:pt x="1234160" y="959279"/>
                </a:cubicBezTo>
                <a:cubicBezTo>
                  <a:pt x="1155622" y="891961"/>
                  <a:pt x="981717" y="516102"/>
                  <a:pt x="1049035" y="1682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37160" tIns="68580" rIns="137160" bIns="685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 sz="4050">
              <a:cs typeface="B Nazanin" panose="00000400000000000000" pitchFamily="2" charset="-78"/>
            </a:endParaRPr>
          </a:p>
        </p:txBody>
      </p:sp>
      <p:sp>
        <p:nvSpPr>
          <p:cNvPr id="39" name="Teardrop 9">
            <a:extLst>
              <a:ext uri="{FF2B5EF4-FFF2-40B4-BE49-F238E27FC236}">
                <a16:creationId xmlns:a16="http://schemas.microsoft.com/office/drawing/2014/main" id="{E1DBC8CB-C00D-47CF-B43A-1F47D312F90B}"/>
              </a:ext>
            </a:extLst>
          </p:cNvPr>
          <p:cNvSpPr>
            <a:spLocks noChangeAspect="1"/>
          </p:cNvSpPr>
          <p:nvPr/>
        </p:nvSpPr>
        <p:spPr>
          <a:xfrm rot="18900000">
            <a:off x="7453419" y="7596635"/>
            <a:ext cx="759426" cy="648147"/>
          </a:xfrm>
          <a:custGeom>
            <a:avLst/>
            <a:gdLst/>
            <a:ahLst/>
            <a:cxnLst/>
            <a:rect l="l" t="t" r="r" b="b"/>
            <a:pathLst>
              <a:path w="3552042" h="3031575">
                <a:moveTo>
                  <a:pt x="1499560" y="1284945"/>
                </a:moveTo>
                <a:lnTo>
                  <a:pt x="1272419" y="1057805"/>
                </a:lnTo>
                <a:lnTo>
                  <a:pt x="1054631" y="1275593"/>
                </a:lnTo>
                <a:lnTo>
                  <a:pt x="836843" y="1057805"/>
                </a:lnTo>
                <a:lnTo>
                  <a:pt x="609703" y="1284945"/>
                </a:lnTo>
                <a:lnTo>
                  <a:pt x="827491" y="1502733"/>
                </a:lnTo>
                <a:lnTo>
                  <a:pt x="609703" y="1720522"/>
                </a:lnTo>
                <a:lnTo>
                  <a:pt x="836843" y="1947662"/>
                </a:lnTo>
                <a:lnTo>
                  <a:pt x="1054631" y="1729874"/>
                </a:lnTo>
                <a:lnTo>
                  <a:pt x="1272419" y="1947662"/>
                </a:lnTo>
                <a:lnTo>
                  <a:pt x="1499560" y="1720522"/>
                </a:lnTo>
                <a:lnTo>
                  <a:pt x="1281771" y="1502733"/>
                </a:lnTo>
                <a:close/>
                <a:moveTo>
                  <a:pt x="3552042" y="1021270"/>
                </a:moveTo>
                <a:cubicBezTo>
                  <a:pt x="3346428" y="1488389"/>
                  <a:pt x="3240687" y="1885112"/>
                  <a:pt x="3146822" y="2229032"/>
                </a:cubicBezTo>
                <a:cubicBezTo>
                  <a:pt x="3047091" y="2666397"/>
                  <a:pt x="2787512" y="3031575"/>
                  <a:pt x="2344279" y="3031575"/>
                </a:cubicBezTo>
                <a:cubicBezTo>
                  <a:pt x="1991740" y="3031575"/>
                  <a:pt x="1692293" y="2804263"/>
                  <a:pt x="1587926" y="2487045"/>
                </a:cubicBezTo>
                <a:cubicBezTo>
                  <a:pt x="1859795" y="2308350"/>
                  <a:pt x="2033031" y="1980125"/>
                  <a:pt x="2117061" y="1611614"/>
                </a:cubicBezTo>
                <a:cubicBezTo>
                  <a:pt x="2127904" y="1571883"/>
                  <a:pt x="2138872" y="1531598"/>
                  <a:pt x="2150086" y="1490753"/>
                </a:cubicBezTo>
                <a:cubicBezTo>
                  <a:pt x="2212338" y="1465032"/>
                  <a:pt x="2277652" y="1444164"/>
                  <a:pt x="2344279" y="1426490"/>
                </a:cubicBezTo>
                <a:cubicBezTo>
                  <a:pt x="2764465" y="1315024"/>
                  <a:pt x="3073190" y="1226884"/>
                  <a:pt x="3552042" y="1021270"/>
                </a:cubicBezTo>
                <a:close/>
                <a:moveTo>
                  <a:pt x="2557365" y="0"/>
                </a:moveTo>
                <a:cubicBezTo>
                  <a:pt x="2295797" y="594236"/>
                  <a:pt x="2161281" y="1098917"/>
                  <a:pt x="2041873" y="1536428"/>
                </a:cubicBezTo>
                <a:cubicBezTo>
                  <a:pt x="1915003" y="2092812"/>
                  <a:pt x="1584785" y="2557364"/>
                  <a:pt x="1020937" y="2557364"/>
                </a:cubicBezTo>
                <a:cubicBezTo>
                  <a:pt x="457089" y="2557364"/>
                  <a:pt x="0" y="2100276"/>
                  <a:pt x="0" y="1536428"/>
                </a:cubicBezTo>
                <a:cubicBezTo>
                  <a:pt x="0" y="972580"/>
                  <a:pt x="475939" y="660066"/>
                  <a:pt x="1020937" y="515492"/>
                </a:cubicBezTo>
                <a:cubicBezTo>
                  <a:pt x="1555467" y="373694"/>
                  <a:pt x="1948204" y="261568"/>
                  <a:pt x="25573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4050">
              <a:cs typeface="B Nazanin" panose="00000400000000000000" pitchFamily="2" charset="-78"/>
            </a:endParaRPr>
          </a:p>
        </p:txBody>
      </p:sp>
      <p:sp>
        <p:nvSpPr>
          <p:cNvPr id="40" name="Freeform 97">
            <a:extLst>
              <a:ext uri="{FF2B5EF4-FFF2-40B4-BE49-F238E27FC236}">
                <a16:creationId xmlns:a16="http://schemas.microsoft.com/office/drawing/2014/main" id="{A64A7299-6C0F-4B82-AAF3-7545BD097987}"/>
              </a:ext>
            </a:extLst>
          </p:cNvPr>
          <p:cNvSpPr>
            <a:spLocks noChangeAspect="1"/>
          </p:cNvSpPr>
          <p:nvPr/>
        </p:nvSpPr>
        <p:spPr>
          <a:xfrm>
            <a:off x="6356096" y="5565047"/>
            <a:ext cx="916722" cy="685032"/>
          </a:xfrm>
          <a:custGeom>
            <a:avLst/>
            <a:gdLst/>
            <a:ahLst/>
            <a:cxnLst/>
            <a:rect l="l" t="t" r="r" b="b"/>
            <a:pathLst>
              <a:path w="3246245" h="2425805">
                <a:moveTo>
                  <a:pt x="2545666" y="706851"/>
                </a:moveTo>
                <a:cubicBezTo>
                  <a:pt x="2704742" y="706851"/>
                  <a:pt x="2833698" y="835807"/>
                  <a:pt x="2833698" y="994883"/>
                </a:cubicBezTo>
                <a:cubicBezTo>
                  <a:pt x="2833698" y="1153959"/>
                  <a:pt x="2704742" y="1282915"/>
                  <a:pt x="2545666" y="1282915"/>
                </a:cubicBezTo>
                <a:cubicBezTo>
                  <a:pt x="2386590" y="1282915"/>
                  <a:pt x="2257634" y="1153959"/>
                  <a:pt x="2257634" y="994883"/>
                </a:cubicBezTo>
                <a:cubicBezTo>
                  <a:pt x="2257634" y="835807"/>
                  <a:pt x="2386590" y="706851"/>
                  <a:pt x="2545666" y="706851"/>
                </a:cubicBezTo>
                <a:close/>
                <a:moveTo>
                  <a:pt x="700580" y="706851"/>
                </a:moveTo>
                <a:cubicBezTo>
                  <a:pt x="859656" y="706851"/>
                  <a:pt x="988612" y="835807"/>
                  <a:pt x="988612" y="994883"/>
                </a:cubicBezTo>
                <a:cubicBezTo>
                  <a:pt x="988612" y="1153959"/>
                  <a:pt x="859656" y="1282915"/>
                  <a:pt x="700580" y="1282915"/>
                </a:cubicBezTo>
                <a:cubicBezTo>
                  <a:pt x="541504" y="1282915"/>
                  <a:pt x="412548" y="1153959"/>
                  <a:pt x="412548" y="994883"/>
                </a:cubicBezTo>
                <a:cubicBezTo>
                  <a:pt x="412548" y="835807"/>
                  <a:pt x="541504" y="706851"/>
                  <a:pt x="700580" y="706851"/>
                </a:cubicBezTo>
                <a:close/>
                <a:moveTo>
                  <a:pt x="1619971" y="0"/>
                </a:moveTo>
                <a:cubicBezTo>
                  <a:pt x="1621025" y="5"/>
                  <a:pt x="1622076" y="12"/>
                  <a:pt x="1623123" y="141"/>
                </a:cubicBezTo>
                <a:cubicBezTo>
                  <a:pt x="1624170" y="12"/>
                  <a:pt x="1625221" y="5"/>
                  <a:pt x="1626275" y="0"/>
                </a:cubicBezTo>
                <a:lnTo>
                  <a:pt x="1626274" y="282"/>
                </a:lnTo>
                <a:cubicBezTo>
                  <a:pt x="1966825" y="4283"/>
                  <a:pt x="1974816" y="220494"/>
                  <a:pt x="2177568" y="171426"/>
                </a:cubicBezTo>
                <a:cubicBezTo>
                  <a:pt x="2600959" y="50212"/>
                  <a:pt x="2963165" y="85364"/>
                  <a:pt x="3172404" y="310875"/>
                </a:cubicBezTo>
                <a:cubicBezTo>
                  <a:pt x="3300075" y="473051"/>
                  <a:pt x="3301971" y="794993"/>
                  <a:pt x="2851767" y="1164523"/>
                </a:cubicBezTo>
                <a:cubicBezTo>
                  <a:pt x="2918303" y="1029844"/>
                  <a:pt x="2927052" y="857771"/>
                  <a:pt x="2799829" y="746887"/>
                </a:cubicBezTo>
                <a:cubicBezTo>
                  <a:pt x="3115459" y="786295"/>
                  <a:pt x="3165949" y="533368"/>
                  <a:pt x="3049873" y="419809"/>
                </a:cubicBezTo>
                <a:cubicBezTo>
                  <a:pt x="2811516" y="207658"/>
                  <a:pt x="2338612" y="298041"/>
                  <a:pt x="2253222" y="493802"/>
                </a:cubicBezTo>
                <a:cubicBezTo>
                  <a:pt x="2139861" y="783555"/>
                  <a:pt x="2165869" y="1185485"/>
                  <a:pt x="2076302" y="1369861"/>
                </a:cubicBezTo>
                <a:cubicBezTo>
                  <a:pt x="1906668" y="1634081"/>
                  <a:pt x="1716639" y="1881305"/>
                  <a:pt x="1713569" y="2080938"/>
                </a:cubicBezTo>
                <a:cubicBezTo>
                  <a:pt x="1706472" y="2158984"/>
                  <a:pt x="1709123" y="2405980"/>
                  <a:pt x="1625847" y="2423204"/>
                </a:cubicBezTo>
                <a:cubicBezTo>
                  <a:pt x="1625847" y="2424071"/>
                  <a:pt x="1625843" y="2424938"/>
                  <a:pt x="1625839" y="2425805"/>
                </a:cubicBezTo>
                <a:lnTo>
                  <a:pt x="1623123" y="2424507"/>
                </a:lnTo>
                <a:lnTo>
                  <a:pt x="1620407" y="2425805"/>
                </a:lnTo>
                <a:cubicBezTo>
                  <a:pt x="1620403" y="2424938"/>
                  <a:pt x="1620399" y="2424071"/>
                  <a:pt x="1620399" y="2423204"/>
                </a:cubicBezTo>
                <a:cubicBezTo>
                  <a:pt x="1537123" y="2405980"/>
                  <a:pt x="1539774" y="2158984"/>
                  <a:pt x="1532677" y="2080938"/>
                </a:cubicBezTo>
                <a:cubicBezTo>
                  <a:pt x="1529607" y="1881305"/>
                  <a:pt x="1339578" y="1634081"/>
                  <a:pt x="1169944" y="1369861"/>
                </a:cubicBezTo>
                <a:cubicBezTo>
                  <a:pt x="1080377" y="1185485"/>
                  <a:pt x="1106385" y="783555"/>
                  <a:pt x="993024" y="493802"/>
                </a:cubicBezTo>
                <a:cubicBezTo>
                  <a:pt x="907634" y="298041"/>
                  <a:pt x="434730" y="207658"/>
                  <a:pt x="196373" y="419809"/>
                </a:cubicBezTo>
                <a:cubicBezTo>
                  <a:pt x="80297" y="533368"/>
                  <a:pt x="130787" y="786295"/>
                  <a:pt x="446417" y="746887"/>
                </a:cubicBezTo>
                <a:cubicBezTo>
                  <a:pt x="319194" y="857771"/>
                  <a:pt x="327943" y="1029844"/>
                  <a:pt x="394479" y="1164523"/>
                </a:cubicBezTo>
                <a:cubicBezTo>
                  <a:pt x="-55725" y="794993"/>
                  <a:pt x="-53829" y="473051"/>
                  <a:pt x="73842" y="310875"/>
                </a:cubicBezTo>
                <a:cubicBezTo>
                  <a:pt x="283081" y="85364"/>
                  <a:pt x="645287" y="50212"/>
                  <a:pt x="1068678" y="171426"/>
                </a:cubicBezTo>
                <a:cubicBezTo>
                  <a:pt x="1271430" y="220494"/>
                  <a:pt x="1279421" y="4283"/>
                  <a:pt x="1619972" y="28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4050">
              <a:cs typeface="B Nazanin" panose="00000400000000000000" pitchFamily="2" charset="-78"/>
            </a:endParaRPr>
          </a:p>
        </p:txBody>
      </p:sp>
      <p:sp>
        <p:nvSpPr>
          <p:cNvPr id="41" name="Freeform 101">
            <a:extLst>
              <a:ext uri="{FF2B5EF4-FFF2-40B4-BE49-F238E27FC236}">
                <a16:creationId xmlns:a16="http://schemas.microsoft.com/office/drawing/2014/main" id="{0B60F913-EDDB-4897-BE62-91A72482270E}"/>
              </a:ext>
            </a:extLst>
          </p:cNvPr>
          <p:cNvSpPr/>
          <p:nvPr/>
        </p:nvSpPr>
        <p:spPr>
          <a:xfrm>
            <a:off x="11280716" y="5526750"/>
            <a:ext cx="490154" cy="652578"/>
          </a:xfrm>
          <a:custGeom>
            <a:avLst/>
            <a:gdLst>
              <a:gd name="connsiteX0" fmla="*/ 143301 w 1910686"/>
              <a:gd name="connsiteY0" fmla="*/ 0 h 3268639"/>
              <a:gd name="connsiteX1" fmla="*/ 0 w 1910686"/>
              <a:gd name="connsiteY1" fmla="*/ 1705970 h 3268639"/>
              <a:gd name="connsiteX2" fmla="*/ 436728 w 1910686"/>
              <a:gd name="connsiteY2" fmla="*/ 3268639 h 3268639"/>
              <a:gd name="connsiteX3" fmla="*/ 928047 w 1910686"/>
              <a:gd name="connsiteY3" fmla="*/ 1944806 h 3268639"/>
              <a:gd name="connsiteX4" fmla="*/ 1364776 w 1910686"/>
              <a:gd name="connsiteY4" fmla="*/ 3268639 h 3268639"/>
              <a:gd name="connsiteX5" fmla="*/ 1910686 w 1910686"/>
              <a:gd name="connsiteY5" fmla="*/ 1726442 h 3268639"/>
              <a:gd name="connsiteX6" fmla="*/ 1603612 w 1910686"/>
              <a:gd name="connsiteY6" fmla="*/ 6824 h 3268639"/>
              <a:gd name="connsiteX7" fmla="*/ 1521725 w 1910686"/>
              <a:gd name="connsiteY7" fmla="*/ 20472 h 3268639"/>
              <a:gd name="connsiteX8" fmla="*/ 907576 w 1910686"/>
              <a:gd name="connsiteY8" fmla="*/ 163773 h 3268639"/>
              <a:gd name="connsiteX9" fmla="*/ 143301 w 1910686"/>
              <a:gd name="connsiteY9" fmla="*/ 0 h 3268639"/>
              <a:gd name="connsiteX0" fmla="*/ 143301 w 1910686"/>
              <a:gd name="connsiteY0" fmla="*/ 27296 h 3261815"/>
              <a:gd name="connsiteX1" fmla="*/ 0 w 1910686"/>
              <a:gd name="connsiteY1" fmla="*/ 1699146 h 3261815"/>
              <a:gd name="connsiteX2" fmla="*/ 436728 w 1910686"/>
              <a:gd name="connsiteY2" fmla="*/ 3261815 h 3261815"/>
              <a:gd name="connsiteX3" fmla="*/ 928047 w 1910686"/>
              <a:gd name="connsiteY3" fmla="*/ 1937982 h 3261815"/>
              <a:gd name="connsiteX4" fmla="*/ 1364776 w 1910686"/>
              <a:gd name="connsiteY4" fmla="*/ 3261815 h 3261815"/>
              <a:gd name="connsiteX5" fmla="*/ 1910686 w 1910686"/>
              <a:gd name="connsiteY5" fmla="*/ 1719618 h 3261815"/>
              <a:gd name="connsiteX6" fmla="*/ 1603612 w 1910686"/>
              <a:gd name="connsiteY6" fmla="*/ 0 h 3261815"/>
              <a:gd name="connsiteX7" fmla="*/ 1521725 w 1910686"/>
              <a:gd name="connsiteY7" fmla="*/ 13648 h 3261815"/>
              <a:gd name="connsiteX8" fmla="*/ 907576 w 1910686"/>
              <a:gd name="connsiteY8" fmla="*/ 156949 h 3261815"/>
              <a:gd name="connsiteX9" fmla="*/ 143301 w 1910686"/>
              <a:gd name="connsiteY9" fmla="*/ 27296 h 3261815"/>
              <a:gd name="connsiteX0" fmla="*/ 143301 w 1910686"/>
              <a:gd name="connsiteY0" fmla="*/ 27296 h 3261815"/>
              <a:gd name="connsiteX1" fmla="*/ 0 w 1910686"/>
              <a:gd name="connsiteY1" fmla="*/ 1699146 h 3261815"/>
              <a:gd name="connsiteX2" fmla="*/ 436728 w 1910686"/>
              <a:gd name="connsiteY2" fmla="*/ 3261815 h 3261815"/>
              <a:gd name="connsiteX3" fmla="*/ 928047 w 1910686"/>
              <a:gd name="connsiteY3" fmla="*/ 1937982 h 3261815"/>
              <a:gd name="connsiteX4" fmla="*/ 1364776 w 1910686"/>
              <a:gd name="connsiteY4" fmla="*/ 3261815 h 3261815"/>
              <a:gd name="connsiteX5" fmla="*/ 1910686 w 1910686"/>
              <a:gd name="connsiteY5" fmla="*/ 1719618 h 3261815"/>
              <a:gd name="connsiteX6" fmla="*/ 1603612 w 1910686"/>
              <a:gd name="connsiteY6" fmla="*/ 0 h 3261815"/>
              <a:gd name="connsiteX7" fmla="*/ 1521725 w 1910686"/>
              <a:gd name="connsiteY7" fmla="*/ 13648 h 3261815"/>
              <a:gd name="connsiteX8" fmla="*/ 907576 w 1910686"/>
              <a:gd name="connsiteY8" fmla="*/ 156949 h 3261815"/>
              <a:gd name="connsiteX9" fmla="*/ 143301 w 1910686"/>
              <a:gd name="connsiteY9" fmla="*/ 27296 h 3261815"/>
              <a:gd name="connsiteX0" fmla="*/ 326627 w 2094012"/>
              <a:gd name="connsiteY0" fmla="*/ 27296 h 3261815"/>
              <a:gd name="connsiteX1" fmla="*/ 183326 w 2094012"/>
              <a:gd name="connsiteY1" fmla="*/ 1699146 h 3261815"/>
              <a:gd name="connsiteX2" fmla="*/ 620054 w 2094012"/>
              <a:gd name="connsiteY2" fmla="*/ 3261815 h 3261815"/>
              <a:gd name="connsiteX3" fmla="*/ 1111373 w 2094012"/>
              <a:gd name="connsiteY3" fmla="*/ 1937982 h 3261815"/>
              <a:gd name="connsiteX4" fmla="*/ 1548102 w 2094012"/>
              <a:gd name="connsiteY4" fmla="*/ 3261815 h 3261815"/>
              <a:gd name="connsiteX5" fmla="*/ 2094012 w 2094012"/>
              <a:gd name="connsiteY5" fmla="*/ 1719618 h 3261815"/>
              <a:gd name="connsiteX6" fmla="*/ 1786938 w 2094012"/>
              <a:gd name="connsiteY6" fmla="*/ 0 h 3261815"/>
              <a:gd name="connsiteX7" fmla="*/ 1705051 w 2094012"/>
              <a:gd name="connsiteY7" fmla="*/ 13648 h 3261815"/>
              <a:gd name="connsiteX8" fmla="*/ 1090902 w 2094012"/>
              <a:gd name="connsiteY8" fmla="*/ 156949 h 3261815"/>
              <a:gd name="connsiteX9" fmla="*/ 326627 w 2094012"/>
              <a:gd name="connsiteY9" fmla="*/ 27296 h 3261815"/>
              <a:gd name="connsiteX0" fmla="*/ 402442 w 2169827"/>
              <a:gd name="connsiteY0" fmla="*/ 27296 h 3261815"/>
              <a:gd name="connsiteX1" fmla="*/ 259141 w 2169827"/>
              <a:gd name="connsiteY1" fmla="*/ 1699146 h 3261815"/>
              <a:gd name="connsiteX2" fmla="*/ 695869 w 2169827"/>
              <a:gd name="connsiteY2" fmla="*/ 3261815 h 3261815"/>
              <a:gd name="connsiteX3" fmla="*/ 1187188 w 2169827"/>
              <a:gd name="connsiteY3" fmla="*/ 1937982 h 3261815"/>
              <a:gd name="connsiteX4" fmla="*/ 1623917 w 2169827"/>
              <a:gd name="connsiteY4" fmla="*/ 3261815 h 3261815"/>
              <a:gd name="connsiteX5" fmla="*/ 2169827 w 2169827"/>
              <a:gd name="connsiteY5" fmla="*/ 1719618 h 3261815"/>
              <a:gd name="connsiteX6" fmla="*/ 1862753 w 2169827"/>
              <a:gd name="connsiteY6" fmla="*/ 0 h 3261815"/>
              <a:gd name="connsiteX7" fmla="*/ 1780866 w 2169827"/>
              <a:gd name="connsiteY7" fmla="*/ 13648 h 3261815"/>
              <a:gd name="connsiteX8" fmla="*/ 1166717 w 2169827"/>
              <a:gd name="connsiteY8" fmla="*/ 156949 h 3261815"/>
              <a:gd name="connsiteX9" fmla="*/ 402442 w 2169827"/>
              <a:gd name="connsiteY9" fmla="*/ 27296 h 3261815"/>
              <a:gd name="connsiteX0" fmla="*/ 402442 w 2169827"/>
              <a:gd name="connsiteY0" fmla="*/ 27296 h 3261815"/>
              <a:gd name="connsiteX1" fmla="*/ 259141 w 2169827"/>
              <a:gd name="connsiteY1" fmla="*/ 1699146 h 3261815"/>
              <a:gd name="connsiteX2" fmla="*/ 695869 w 2169827"/>
              <a:gd name="connsiteY2" fmla="*/ 3261815 h 3261815"/>
              <a:gd name="connsiteX3" fmla="*/ 1187188 w 2169827"/>
              <a:gd name="connsiteY3" fmla="*/ 1937982 h 3261815"/>
              <a:gd name="connsiteX4" fmla="*/ 1623917 w 2169827"/>
              <a:gd name="connsiteY4" fmla="*/ 3261815 h 3261815"/>
              <a:gd name="connsiteX5" fmla="*/ 2169827 w 2169827"/>
              <a:gd name="connsiteY5" fmla="*/ 1719618 h 3261815"/>
              <a:gd name="connsiteX6" fmla="*/ 1862753 w 2169827"/>
              <a:gd name="connsiteY6" fmla="*/ 0 h 3261815"/>
              <a:gd name="connsiteX7" fmla="*/ 1780866 w 2169827"/>
              <a:gd name="connsiteY7" fmla="*/ 13648 h 3261815"/>
              <a:gd name="connsiteX8" fmla="*/ 1166717 w 2169827"/>
              <a:gd name="connsiteY8" fmla="*/ 156949 h 3261815"/>
              <a:gd name="connsiteX9" fmla="*/ 402442 w 2169827"/>
              <a:gd name="connsiteY9" fmla="*/ 27296 h 3261815"/>
              <a:gd name="connsiteX0" fmla="*/ 377501 w 2144886"/>
              <a:gd name="connsiteY0" fmla="*/ 27296 h 3261815"/>
              <a:gd name="connsiteX1" fmla="*/ 295615 w 2144886"/>
              <a:gd name="connsiteY1" fmla="*/ 1774209 h 3261815"/>
              <a:gd name="connsiteX2" fmla="*/ 670928 w 2144886"/>
              <a:gd name="connsiteY2" fmla="*/ 3261815 h 3261815"/>
              <a:gd name="connsiteX3" fmla="*/ 1162247 w 2144886"/>
              <a:gd name="connsiteY3" fmla="*/ 1937982 h 3261815"/>
              <a:gd name="connsiteX4" fmla="*/ 1598976 w 2144886"/>
              <a:gd name="connsiteY4" fmla="*/ 3261815 h 3261815"/>
              <a:gd name="connsiteX5" fmla="*/ 2144886 w 2144886"/>
              <a:gd name="connsiteY5" fmla="*/ 1719618 h 3261815"/>
              <a:gd name="connsiteX6" fmla="*/ 1837812 w 2144886"/>
              <a:gd name="connsiteY6" fmla="*/ 0 h 3261815"/>
              <a:gd name="connsiteX7" fmla="*/ 1755925 w 2144886"/>
              <a:gd name="connsiteY7" fmla="*/ 13648 h 3261815"/>
              <a:gd name="connsiteX8" fmla="*/ 1141776 w 2144886"/>
              <a:gd name="connsiteY8" fmla="*/ 156949 h 3261815"/>
              <a:gd name="connsiteX9" fmla="*/ 377501 w 2144886"/>
              <a:gd name="connsiteY9" fmla="*/ 27296 h 3261815"/>
              <a:gd name="connsiteX0" fmla="*/ 408239 w 2175624"/>
              <a:gd name="connsiteY0" fmla="*/ 27296 h 3261815"/>
              <a:gd name="connsiteX1" fmla="*/ 326353 w 2175624"/>
              <a:gd name="connsiteY1" fmla="*/ 1774209 h 3261815"/>
              <a:gd name="connsiteX2" fmla="*/ 701666 w 2175624"/>
              <a:gd name="connsiteY2" fmla="*/ 3261815 h 3261815"/>
              <a:gd name="connsiteX3" fmla="*/ 1192985 w 2175624"/>
              <a:gd name="connsiteY3" fmla="*/ 1937982 h 3261815"/>
              <a:gd name="connsiteX4" fmla="*/ 1629714 w 2175624"/>
              <a:gd name="connsiteY4" fmla="*/ 3261815 h 3261815"/>
              <a:gd name="connsiteX5" fmla="*/ 2175624 w 2175624"/>
              <a:gd name="connsiteY5" fmla="*/ 1719618 h 3261815"/>
              <a:gd name="connsiteX6" fmla="*/ 1868550 w 2175624"/>
              <a:gd name="connsiteY6" fmla="*/ 0 h 3261815"/>
              <a:gd name="connsiteX7" fmla="*/ 1786663 w 2175624"/>
              <a:gd name="connsiteY7" fmla="*/ 13648 h 3261815"/>
              <a:gd name="connsiteX8" fmla="*/ 1172514 w 2175624"/>
              <a:gd name="connsiteY8" fmla="*/ 156949 h 3261815"/>
              <a:gd name="connsiteX9" fmla="*/ 408239 w 2175624"/>
              <a:gd name="connsiteY9" fmla="*/ 27296 h 3261815"/>
              <a:gd name="connsiteX0" fmla="*/ 408239 w 2175624"/>
              <a:gd name="connsiteY0" fmla="*/ 27296 h 3261815"/>
              <a:gd name="connsiteX1" fmla="*/ 326353 w 2175624"/>
              <a:gd name="connsiteY1" fmla="*/ 1774209 h 3261815"/>
              <a:gd name="connsiteX2" fmla="*/ 701666 w 2175624"/>
              <a:gd name="connsiteY2" fmla="*/ 3261815 h 3261815"/>
              <a:gd name="connsiteX3" fmla="*/ 1192985 w 2175624"/>
              <a:gd name="connsiteY3" fmla="*/ 1937982 h 3261815"/>
              <a:gd name="connsiteX4" fmla="*/ 1629714 w 2175624"/>
              <a:gd name="connsiteY4" fmla="*/ 3261815 h 3261815"/>
              <a:gd name="connsiteX5" fmla="*/ 2175624 w 2175624"/>
              <a:gd name="connsiteY5" fmla="*/ 1719618 h 3261815"/>
              <a:gd name="connsiteX6" fmla="*/ 1868550 w 2175624"/>
              <a:gd name="connsiteY6" fmla="*/ 0 h 3261815"/>
              <a:gd name="connsiteX7" fmla="*/ 1786663 w 2175624"/>
              <a:gd name="connsiteY7" fmla="*/ 13648 h 3261815"/>
              <a:gd name="connsiteX8" fmla="*/ 1172514 w 2175624"/>
              <a:gd name="connsiteY8" fmla="*/ 156949 h 3261815"/>
              <a:gd name="connsiteX9" fmla="*/ 408239 w 2175624"/>
              <a:gd name="connsiteY9" fmla="*/ 27296 h 3261815"/>
              <a:gd name="connsiteX0" fmla="*/ 408239 w 2175624"/>
              <a:gd name="connsiteY0" fmla="*/ 27296 h 3261815"/>
              <a:gd name="connsiteX1" fmla="*/ 326353 w 2175624"/>
              <a:gd name="connsiteY1" fmla="*/ 1774209 h 3261815"/>
              <a:gd name="connsiteX2" fmla="*/ 701666 w 2175624"/>
              <a:gd name="connsiteY2" fmla="*/ 3261815 h 3261815"/>
              <a:gd name="connsiteX3" fmla="*/ 1192985 w 2175624"/>
              <a:gd name="connsiteY3" fmla="*/ 1937982 h 3261815"/>
              <a:gd name="connsiteX4" fmla="*/ 1629714 w 2175624"/>
              <a:gd name="connsiteY4" fmla="*/ 3261815 h 3261815"/>
              <a:gd name="connsiteX5" fmla="*/ 2175624 w 2175624"/>
              <a:gd name="connsiteY5" fmla="*/ 1719618 h 3261815"/>
              <a:gd name="connsiteX6" fmla="*/ 1868550 w 2175624"/>
              <a:gd name="connsiteY6" fmla="*/ 0 h 3261815"/>
              <a:gd name="connsiteX7" fmla="*/ 1786663 w 2175624"/>
              <a:gd name="connsiteY7" fmla="*/ 13648 h 3261815"/>
              <a:gd name="connsiteX8" fmla="*/ 1172514 w 2175624"/>
              <a:gd name="connsiteY8" fmla="*/ 156949 h 3261815"/>
              <a:gd name="connsiteX9" fmla="*/ 408239 w 2175624"/>
              <a:gd name="connsiteY9" fmla="*/ 27296 h 3261815"/>
              <a:gd name="connsiteX0" fmla="*/ 408239 w 2175624"/>
              <a:gd name="connsiteY0" fmla="*/ 27296 h 3261815"/>
              <a:gd name="connsiteX1" fmla="*/ 326353 w 2175624"/>
              <a:gd name="connsiteY1" fmla="*/ 1774209 h 3261815"/>
              <a:gd name="connsiteX2" fmla="*/ 701666 w 2175624"/>
              <a:gd name="connsiteY2" fmla="*/ 3261815 h 3261815"/>
              <a:gd name="connsiteX3" fmla="*/ 1192985 w 2175624"/>
              <a:gd name="connsiteY3" fmla="*/ 1937982 h 3261815"/>
              <a:gd name="connsiteX4" fmla="*/ 1629714 w 2175624"/>
              <a:gd name="connsiteY4" fmla="*/ 3261815 h 3261815"/>
              <a:gd name="connsiteX5" fmla="*/ 2175624 w 2175624"/>
              <a:gd name="connsiteY5" fmla="*/ 1719618 h 3261815"/>
              <a:gd name="connsiteX6" fmla="*/ 1868550 w 2175624"/>
              <a:gd name="connsiteY6" fmla="*/ 0 h 3261815"/>
              <a:gd name="connsiteX7" fmla="*/ 1786663 w 2175624"/>
              <a:gd name="connsiteY7" fmla="*/ 13648 h 3261815"/>
              <a:gd name="connsiteX8" fmla="*/ 1172514 w 2175624"/>
              <a:gd name="connsiteY8" fmla="*/ 156949 h 3261815"/>
              <a:gd name="connsiteX9" fmla="*/ 408239 w 2175624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80396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44420"/>
              <a:gd name="connsiteY0" fmla="*/ 27296 h 3261815"/>
              <a:gd name="connsiteX1" fmla="*/ 322444 w 2144420"/>
              <a:gd name="connsiteY1" fmla="*/ 1801504 h 3261815"/>
              <a:gd name="connsiteX2" fmla="*/ 704581 w 2144420"/>
              <a:gd name="connsiteY2" fmla="*/ 3261815 h 3261815"/>
              <a:gd name="connsiteX3" fmla="*/ 1216372 w 2144420"/>
              <a:gd name="connsiteY3" fmla="*/ 1951629 h 3261815"/>
              <a:gd name="connsiteX4" fmla="*/ 1707692 w 2144420"/>
              <a:gd name="connsiteY4" fmla="*/ 3254991 h 3261815"/>
              <a:gd name="connsiteX5" fmla="*/ 2144420 w 2144420"/>
              <a:gd name="connsiteY5" fmla="*/ 1753737 h 3261815"/>
              <a:gd name="connsiteX6" fmla="*/ 1871465 w 2144420"/>
              <a:gd name="connsiteY6" fmla="*/ 0 h 3261815"/>
              <a:gd name="connsiteX7" fmla="*/ 1789578 w 2144420"/>
              <a:gd name="connsiteY7" fmla="*/ 13648 h 3261815"/>
              <a:gd name="connsiteX8" fmla="*/ 1175429 w 2144420"/>
              <a:gd name="connsiteY8" fmla="*/ 156949 h 3261815"/>
              <a:gd name="connsiteX9" fmla="*/ 411154 w 2144420"/>
              <a:gd name="connsiteY9" fmla="*/ 27296 h 3261815"/>
              <a:gd name="connsiteX0" fmla="*/ 411154 w 2144420"/>
              <a:gd name="connsiteY0" fmla="*/ 27296 h 3261815"/>
              <a:gd name="connsiteX1" fmla="*/ 322444 w 2144420"/>
              <a:gd name="connsiteY1" fmla="*/ 1801504 h 3261815"/>
              <a:gd name="connsiteX2" fmla="*/ 704581 w 2144420"/>
              <a:gd name="connsiteY2" fmla="*/ 3261815 h 3261815"/>
              <a:gd name="connsiteX3" fmla="*/ 1216372 w 2144420"/>
              <a:gd name="connsiteY3" fmla="*/ 1951629 h 3261815"/>
              <a:gd name="connsiteX4" fmla="*/ 1707692 w 2144420"/>
              <a:gd name="connsiteY4" fmla="*/ 3254991 h 3261815"/>
              <a:gd name="connsiteX5" fmla="*/ 2144420 w 2144420"/>
              <a:gd name="connsiteY5" fmla="*/ 1753737 h 3261815"/>
              <a:gd name="connsiteX6" fmla="*/ 1871465 w 2144420"/>
              <a:gd name="connsiteY6" fmla="*/ 0 h 3261815"/>
              <a:gd name="connsiteX7" fmla="*/ 1789578 w 2144420"/>
              <a:gd name="connsiteY7" fmla="*/ 13648 h 3261815"/>
              <a:gd name="connsiteX8" fmla="*/ 1175429 w 2144420"/>
              <a:gd name="connsiteY8" fmla="*/ 156949 h 3261815"/>
              <a:gd name="connsiteX9" fmla="*/ 411154 w 2144420"/>
              <a:gd name="connsiteY9" fmla="*/ 27296 h 3261815"/>
              <a:gd name="connsiteX0" fmla="*/ 411154 w 2144420"/>
              <a:gd name="connsiteY0" fmla="*/ 27296 h 3261815"/>
              <a:gd name="connsiteX1" fmla="*/ 322444 w 2144420"/>
              <a:gd name="connsiteY1" fmla="*/ 1801504 h 3261815"/>
              <a:gd name="connsiteX2" fmla="*/ 704581 w 2144420"/>
              <a:gd name="connsiteY2" fmla="*/ 3261815 h 3261815"/>
              <a:gd name="connsiteX3" fmla="*/ 1216372 w 2144420"/>
              <a:gd name="connsiteY3" fmla="*/ 1951629 h 3261815"/>
              <a:gd name="connsiteX4" fmla="*/ 1707692 w 2144420"/>
              <a:gd name="connsiteY4" fmla="*/ 3254991 h 3261815"/>
              <a:gd name="connsiteX5" fmla="*/ 2144420 w 2144420"/>
              <a:gd name="connsiteY5" fmla="*/ 1753737 h 3261815"/>
              <a:gd name="connsiteX6" fmla="*/ 1871465 w 2144420"/>
              <a:gd name="connsiteY6" fmla="*/ 0 h 3261815"/>
              <a:gd name="connsiteX7" fmla="*/ 1789578 w 2144420"/>
              <a:gd name="connsiteY7" fmla="*/ 13648 h 3261815"/>
              <a:gd name="connsiteX8" fmla="*/ 1175429 w 2144420"/>
              <a:gd name="connsiteY8" fmla="*/ 156949 h 3261815"/>
              <a:gd name="connsiteX9" fmla="*/ 411154 w 2144420"/>
              <a:gd name="connsiteY9" fmla="*/ 27296 h 3261815"/>
              <a:gd name="connsiteX0" fmla="*/ 411154 w 2205171"/>
              <a:gd name="connsiteY0" fmla="*/ 27296 h 3261815"/>
              <a:gd name="connsiteX1" fmla="*/ 322444 w 2205171"/>
              <a:gd name="connsiteY1" fmla="*/ 1801504 h 3261815"/>
              <a:gd name="connsiteX2" fmla="*/ 704581 w 2205171"/>
              <a:gd name="connsiteY2" fmla="*/ 3261815 h 3261815"/>
              <a:gd name="connsiteX3" fmla="*/ 1216372 w 2205171"/>
              <a:gd name="connsiteY3" fmla="*/ 1951629 h 3261815"/>
              <a:gd name="connsiteX4" fmla="*/ 1707692 w 2205171"/>
              <a:gd name="connsiteY4" fmla="*/ 3254991 h 3261815"/>
              <a:gd name="connsiteX5" fmla="*/ 2144420 w 2205171"/>
              <a:gd name="connsiteY5" fmla="*/ 1753737 h 3261815"/>
              <a:gd name="connsiteX6" fmla="*/ 1871465 w 2205171"/>
              <a:gd name="connsiteY6" fmla="*/ 0 h 3261815"/>
              <a:gd name="connsiteX7" fmla="*/ 1789578 w 2205171"/>
              <a:gd name="connsiteY7" fmla="*/ 13648 h 3261815"/>
              <a:gd name="connsiteX8" fmla="*/ 1175429 w 2205171"/>
              <a:gd name="connsiteY8" fmla="*/ 156949 h 3261815"/>
              <a:gd name="connsiteX9" fmla="*/ 411154 w 2205171"/>
              <a:gd name="connsiteY9" fmla="*/ 27296 h 3261815"/>
              <a:gd name="connsiteX0" fmla="*/ 411154 w 2145061"/>
              <a:gd name="connsiteY0" fmla="*/ 23869 h 3258388"/>
              <a:gd name="connsiteX1" fmla="*/ 322444 w 2145061"/>
              <a:gd name="connsiteY1" fmla="*/ 1798077 h 3258388"/>
              <a:gd name="connsiteX2" fmla="*/ 704581 w 2145061"/>
              <a:gd name="connsiteY2" fmla="*/ 3258388 h 3258388"/>
              <a:gd name="connsiteX3" fmla="*/ 1216372 w 2145061"/>
              <a:gd name="connsiteY3" fmla="*/ 1948202 h 3258388"/>
              <a:gd name="connsiteX4" fmla="*/ 1707692 w 2145061"/>
              <a:gd name="connsiteY4" fmla="*/ 3251564 h 3258388"/>
              <a:gd name="connsiteX5" fmla="*/ 2144420 w 2145061"/>
              <a:gd name="connsiteY5" fmla="*/ 1750310 h 3258388"/>
              <a:gd name="connsiteX6" fmla="*/ 1789578 w 2145061"/>
              <a:gd name="connsiteY6" fmla="*/ 10221 h 3258388"/>
              <a:gd name="connsiteX7" fmla="*/ 1175429 w 2145061"/>
              <a:gd name="connsiteY7" fmla="*/ 153522 h 3258388"/>
              <a:gd name="connsiteX8" fmla="*/ 411154 w 2145061"/>
              <a:gd name="connsiteY8" fmla="*/ 23869 h 3258388"/>
              <a:gd name="connsiteX0" fmla="*/ 411154 w 2146076"/>
              <a:gd name="connsiteY0" fmla="*/ 23869 h 3258388"/>
              <a:gd name="connsiteX1" fmla="*/ 322444 w 2146076"/>
              <a:gd name="connsiteY1" fmla="*/ 1798077 h 3258388"/>
              <a:gd name="connsiteX2" fmla="*/ 704581 w 2146076"/>
              <a:gd name="connsiteY2" fmla="*/ 3258388 h 3258388"/>
              <a:gd name="connsiteX3" fmla="*/ 1216372 w 2146076"/>
              <a:gd name="connsiteY3" fmla="*/ 1948202 h 3258388"/>
              <a:gd name="connsiteX4" fmla="*/ 1707692 w 2146076"/>
              <a:gd name="connsiteY4" fmla="*/ 3251564 h 3258388"/>
              <a:gd name="connsiteX5" fmla="*/ 2144420 w 2146076"/>
              <a:gd name="connsiteY5" fmla="*/ 1750310 h 3258388"/>
              <a:gd name="connsiteX6" fmla="*/ 1926056 w 2146076"/>
              <a:gd name="connsiteY6" fmla="*/ 17045 h 3258388"/>
              <a:gd name="connsiteX7" fmla="*/ 1175429 w 2146076"/>
              <a:gd name="connsiteY7" fmla="*/ 153522 h 3258388"/>
              <a:gd name="connsiteX8" fmla="*/ 411154 w 2146076"/>
              <a:gd name="connsiteY8" fmla="*/ 23869 h 3258388"/>
              <a:gd name="connsiteX0" fmla="*/ 411154 w 2374416"/>
              <a:gd name="connsiteY0" fmla="*/ 23869 h 3258388"/>
              <a:gd name="connsiteX1" fmla="*/ 322444 w 2374416"/>
              <a:gd name="connsiteY1" fmla="*/ 1798077 h 3258388"/>
              <a:gd name="connsiteX2" fmla="*/ 704581 w 2374416"/>
              <a:gd name="connsiteY2" fmla="*/ 3258388 h 3258388"/>
              <a:gd name="connsiteX3" fmla="*/ 1216372 w 2374416"/>
              <a:gd name="connsiteY3" fmla="*/ 1948202 h 3258388"/>
              <a:gd name="connsiteX4" fmla="*/ 1707692 w 2374416"/>
              <a:gd name="connsiteY4" fmla="*/ 3251564 h 3258388"/>
              <a:gd name="connsiteX5" fmla="*/ 2144420 w 2374416"/>
              <a:gd name="connsiteY5" fmla="*/ 1750310 h 3258388"/>
              <a:gd name="connsiteX6" fmla="*/ 1926056 w 2374416"/>
              <a:gd name="connsiteY6" fmla="*/ 17045 h 3258388"/>
              <a:gd name="connsiteX7" fmla="*/ 1175429 w 2374416"/>
              <a:gd name="connsiteY7" fmla="*/ 153522 h 3258388"/>
              <a:gd name="connsiteX8" fmla="*/ 411154 w 2374416"/>
              <a:gd name="connsiteY8" fmla="*/ 23869 h 3258388"/>
              <a:gd name="connsiteX0" fmla="*/ 411154 w 2441693"/>
              <a:gd name="connsiteY0" fmla="*/ 23869 h 3258388"/>
              <a:gd name="connsiteX1" fmla="*/ 322444 w 2441693"/>
              <a:gd name="connsiteY1" fmla="*/ 1798077 h 3258388"/>
              <a:gd name="connsiteX2" fmla="*/ 704581 w 2441693"/>
              <a:gd name="connsiteY2" fmla="*/ 3258388 h 3258388"/>
              <a:gd name="connsiteX3" fmla="*/ 1216372 w 2441693"/>
              <a:gd name="connsiteY3" fmla="*/ 1948202 h 3258388"/>
              <a:gd name="connsiteX4" fmla="*/ 1707692 w 2441693"/>
              <a:gd name="connsiteY4" fmla="*/ 3251564 h 3258388"/>
              <a:gd name="connsiteX5" fmla="*/ 2144420 w 2441693"/>
              <a:gd name="connsiteY5" fmla="*/ 1750310 h 3258388"/>
              <a:gd name="connsiteX6" fmla="*/ 1926056 w 2441693"/>
              <a:gd name="connsiteY6" fmla="*/ 17045 h 3258388"/>
              <a:gd name="connsiteX7" fmla="*/ 1175429 w 2441693"/>
              <a:gd name="connsiteY7" fmla="*/ 153522 h 3258388"/>
              <a:gd name="connsiteX8" fmla="*/ 411154 w 2441693"/>
              <a:gd name="connsiteY8" fmla="*/ 23869 h 3258388"/>
              <a:gd name="connsiteX0" fmla="*/ 411154 w 2377348"/>
              <a:gd name="connsiteY0" fmla="*/ 23869 h 3258388"/>
              <a:gd name="connsiteX1" fmla="*/ 322444 w 2377348"/>
              <a:gd name="connsiteY1" fmla="*/ 1798077 h 3258388"/>
              <a:gd name="connsiteX2" fmla="*/ 704581 w 2377348"/>
              <a:gd name="connsiteY2" fmla="*/ 3258388 h 3258388"/>
              <a:gd name="connsiteX3" fmla="*/ 1216372 w 2377348"/>
              <a:gd name="connsiteY3" fmla="*/ 1948202 h 3258388"/>
              <a:gd name="connsiteX4" fmla="*/ 1707692 w 2377348"/>
              <a:gd name="connsiteY4" fmla="*/ 3251564 h 3258388"/>
              <a:gd name="connsiteX5" fmla="*/ 2144420 w 2377348"/>
              <a:gd name="connsiteY5" fmla="*/ 1750310 h 3258388"/>
              <a:gd name="connsiteX6" fmla="*/ 1926056 w 2377348"/>
              <a:gd name="connsiteY6" fmla="*/ 17045 h 3258388"/>
              <a:gd name="connsiteX7" fmla="*/ 1175429 w 2377348"/>
              <a:gd name="connsiteY7" fmla="*/ 153522 h 3258388"/>
              <a:gd name="connsiteX8" fmla="*/ 411154 w 2377348"/>
              <a:gd name="connsiteY8" fmla="*/ 23869 h 3258388"/>
              <a:gd name="connsiteX0" fmla="*/ 411154 w 2424220"/>
              <a:gd name="connsiteY0" fmla="*/ 23869 h 3258388"/>
              <a:gd name="connsiteX1" fmla="*/ 322444 w 2424220"/>
              <a:gd name="connsiteY1" fmla="*/ 1798077 h 3258388"/>
              <a:gd name="connsiteX2" fmla="*/ 704581 w 2424220"/>
              <a:gd name="connsiteY2" fmla="*/ 3258388 h 3258388"/>
              <a:gd name="connsiteX3" fmla="*/ 1216372 w 2424220"/>
              <a:gd name="connsiteY3" fmla="*/ 1948202 h 3258388"/>
              <a:gd name="connsiteX4" fmla="*/ 1707692 w 2424220"/>
              <a:gd name="connsiteY4" fmla="*/ 3251564 h 3258388"/>
              <a:gd name="connsiteX5" fmla="*/ 2144420 w 2424220"/>
              <a:gd name="connsiteY5" fmla="*/ 1750310 h 3258388"/>
              <a:gd name="connsiteX6" fmla="*/ 1926056 w 2424220"/>
              <a:gd name="connsiteY6" fmla="*/ 17045 h 3258388"/>
              <a:gd name="connsiteX7" fmla="*/ 1175429 w 2424220"/>
              <a:gd name="connsiteY7" fmla="*/ 153522 h 3258388"/>
              <a:gd name="connsiteX8" fmla="*/ 411154 w 2424220"/>
              <a:gd name="connsiteY8" fmla="*/ 23869 h 3258388"/>
              <a:gd name="connsiteX0" fmla="*/ 411154 w 2449010"/>
              <a:gd name="connsiteY0" fmla="*/ 23869 h 3258388"/>
              <a:gd name="connsiteX1" fmla="*/ 322444 w 2449010"/>
              <a:gd name="connsiteY1" fmla="*/ 1798077 h 3258388"/>
              <a:gd name="connsiteX2" fmla="*/ 704581 w 2449010"/>
              <a:gd name="connsiteY2" fmla="*/ 3258388 h 3258388"/>
              <a:gd name="connsiteX3" fmla="*/ 1216372 w 2449010"/>
              <a:gd name="connsiteY3" fmla="*/ 1948202 h 3258388"/>
              <a:gd name="connsiteX4" fmla="*/ 1707692 w 2449010"/>
              <a:gd name="connsiteY4" fmla="*/ 3251564 h 3258388"/>
              <a:gd name="connsiteX5" fmla="*/ 2144420 w 2449010"/>
              <a:gd name="connsiteY5" fmla="*/ 1750310 h 3258388"/>
              <a:gd name="connsiteX6" fmla="*/ 1926056 w 2449010"/>
              <a:gd name="connsiteY6" fmla="*/ 17045 h 3258388"/>
              <a:gd name="connsiteX7" fmla="*/ 1175429 w 2449010"/>
              <a:gd name="connsiteY7" fmla="*/ 153522 h 3258388"/>
              <a:gd name="connsiteX8" fmla="*/ 411154 w 2449010"/>
              <a:gd name="connsiteY8" fmla="*/ 23869 h 3258388"/>
              <a:gd name="connsiteX0" fmla="*/ 411154 w 2433593"/>
              <a:gd name="connsiteY0" fmla="*/ 23869 h 3258388"/>
              <a:gd name="connsiteX1" fmla="*/ 322444 w 2433593"/>
              <a:gd name="connsiteY1" fmla="*/ 1798077 h 3258388"/>
              <a:gd name="connsiteX2" fmla="*/ 704581 w 2433593"/>
              <a:gd name="connsiteY2" fmla="*/ 3258388 h 3258388"/>
              <a:gd name="connsiteX3" fmla="*/ 1216372 w 2433593"/>
              <a:gd name="connsiteY3" fmla="*/ 1948202 h 3258388"/>
              <a:gd name="connsiteX4" fmla="*/ 1707692 w 2433593"/>
              <a:gd name="connsiteY4" fmla="*/ 3251564 h 3258388"/>
              <a:gd name="connsiteX5" fmla="*/ 2144420 w 2433593"/>
              <a:gd name="connsiteY5" fmla="*/ 1750310 h 3258388"/>
              <a:gd name="connsiteX6" fmla="*/ 1926056 w 2433593"/>
              <a:gd name="connsiteY6" fmla="*/ 17045 h 3258388"/>
              <a:gd name="connsiteX7" fmla="*/ 1175429 w 2433593"/>
              <a:gd name="connsiteY7" fmla="*/ 153522 h 3258388"/>
              <a:gd name="connsiteX8" fmla="*/ 411154 w 2433593"/>
              <a:gd name="connsiteY8" fmla="*/ 23869 h 3258388"/>
              <a:gd name="connsiteX0" fmla="*/ 411154 w 2433593"/>
              <a:gd name="connsiteY0" fmla="*/ 23869 h 3258388"/>
              <a:gd name="connsiteX1" fmla="*/ 322444 w 2433593"/>
              <a:gd name="connsiteY1" fmla="*/ 1798077 h 3258388"/>
              <a:gd name="connsiteX2" fmla="*/ 704581 w 2433593"/>
              <a:gd name="connsiteY2" fmla="*/ 3258388 h 3258388"/>
              <a:gd name="connsiteX3" fmla="*/ 1216372 w 2433593"/>
              <a:gd name="connsiteY3" fmla="*/ 1948202 h 3258388"/>
              <a:gd name="connsiteX4" fmla="*/ 1707692 w 2433593"/>
              <a:gd name="connsiteY4" fmla="*/ 3251564 h 3258388"/>
              <a:gd name="connsiteX5" fmla="*/ 2144420 w 2433593"/>
              <a:gd name="connsiteY5" fmla="*/ 1750310 h 3258388"/>
              <a:gd name="connsiteX6" fmla="*/ 1926056 w 2433593"/>
              <a:gd name="connsiteY6" fmla="*/ 17045 h 3258388"/>
              <a:gd name="connsiteX7" fmla="*/ 1175429 w 2433593"/>
              <a:gd name="connsiteY7" fmla="*/ 153522 h 3258388"/>
              <a:gd name="connsiteX8" fmla="*/ 411154 w 2433593"/>
              <a:gd name="connsiteY8" fmla="*/ 23869 h 3258388"/>
              <a:gd name="connsiteX0" fmla="*/ 411154 w 2433593"/>
              <a:gd name="connsiteY0" fmla="*/ 23869 h 3258388"/>
              <a:gd name="connsiteX1" fmla="*/ 322444 w 2433593"/>
              <a:gd name="connsiteY1" fmla="*/ 1798077 h 3258388"/>
              <a:gd name="connsiteX2" fmla="*/ 704581 w 2433593"/>
              <a:gd name="connsiteY2" fmla="*/ 3258388 h 3258388"/>
              <a:gd name="connsiteX3" fmla="*/ 1216372 w 2433593"/>
              <a:gd name="connsiteY3" fmla="*/ 1948202 h 3258388"/>
              <a:gd name="connsiteX4" fmla="*/ 1707692 w 2433593"/>
              <a:gd name="connsiteY4" fmla="*/ 3251564 h 3258388"/>
              <a:gd name="connsiteX5" fmla="*/ 2144420 w 2433593"/>
              <a:gd name="connsiteY5" fmla="*/ 1750310 h 3258388"/>
              <a:gd name="connsiteX6" fmla="*/ 1926056 w 2433593"/>
              <a:gd name="connsiteY6" fmla="*/ 17045 h 3258388"/>
              <a:gd name="connsiteX7" fmla="*/ 1175429 w 2433593"/>
              <a:gd name="connsiteY7" fmla="*/ 153522 h 3258388"/>
              <a:gd name="connsiteX8" fmla="*/ 411154 w 2433593"/>
              <a:gd name="connsiteY8" fmla="*/ 23869 h 3258388"/>
              <a:gd name="connsiteX0" fmla="*/ 411154 w 2433593"/>
              <a:gd name="connsiteY0" fmla="*/ 23869 h 3258388"/>
              <a:gd name="connsiteX1" fmla="*/ 322444 w 2433593"/>
              <a:gd name="connsiteY1" fmla="*/ 1798077 h 3258388"/>
              <a:gd name="connsiteX2" fmla="*/ 704581 w 2433593"/>
              <a:gd name="connsiteY2" fmla="*/ 3258388 h 3258388"/>
              <a:gd name="connsiteX3" fmla="*/ 1216372 w 2433593"/>
              <a:gd name="connsiteY3" fmla="*/ 1948202 h 3258388"/>
              <a:gd name="connsiteX4" fmla="*/ 1707692 w 2433593"/>
              <a:gd name="connsiteY4" fmla="*/ 3251564 h 3258388"/>
              <a:gd name="connsiteX5" fmla="*/ 2144420 w 2433593"/>
              <a:gd name="connsiteY5" fmla="*/ 1750310 h 3258388"/>
              <a:gd name="connsiteX6" fmla="*/ 1926056 w 2433593"/>
              <a:gd name="connsiteY6" fmla="*/ 17045 h 3258388"/>
              <a:gd name="connsiteX7" fmla="*/ 1175429 w 2433593"/>
              <a:gd name="connsiteY7" fmla="*/ 153522 h 3258388"/>
              <a:gd name="connsiteX8" fmla="*/ 411154 w 2433593"/>
              <a:gd name="connsiteY8" fmla="*/ 23869 h 3258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33593" h="3258388">
                <a:moveTo>
                  <a:pt x="411154" y="23869"/>
                </a:moveTo>
                <a:cubicBezTo>
                  <a:pt x="-257586" y="355964"/>
                  <a:pt x="22194" y="1036078"/>
                  <a:pt x="322444" y="1798077"/>
                </a:cubicBezTo>
                <a:cubicBezTo>
                  <a:pt x="338366" y="2660163"/>
                  <a:pt x="545357" y="3249289"/>
                  <a:pt x="704581" y="3258388"/>
                </a:cubicBezTo>
                <a:cubicBezTo>
                  <a:pt x="1018479" y="3247015"/>
                  <a:pt x="779644" y="1925457"/>
                  <a:pt x="1216372" y="1948202"/>
                </a:cubicBezTo>
                <a:cubicBezTo>
                  <a:pt x="1580313" y="1945929"/>
                  <a:pt x="1473406" y="3281133"/>
                  <a:pt x="1707692" y="3251564"/>
                </a:cubicBezTo>
                <a:cubicBezTo>
                  <a:pt x="2048886" y="3121910"/>
                  <a:pt x="2001118" y="2180214"/>
                  <a:pt x="2144420" y="1750310"/>
                </a:cubicBezTo>
                <a:cubicBezTo>
                  <a:pt x="2451495" y="1080432"/>
                  <a:pt x="2681232" y="64812"/>
                  <a:pt x="1926056" y="17045"/>
                </a:cubicBezTo>
                <a:lnTo>
                  <a:pt x="1175429" y="153522"/>
                </a:lnTo>
                <a:cubicBezTo>
                  <a:pt x="920671" y="110304"/>
                  <a:pt x="679560" y="-62566"/>
                  <a:pt x="411154" y="2386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4050">
              <a:cs typeface="B Nazanin" panose="00000400000000000000" pitchFamily="2" charset="-78"/>
            </a:endParaRPr>
          </a:p>
        </p:txBody>
      </p:sp>
      <p:sp>
        <p:nvSpPr>
          <p:cNvPr id="42" name="Freeform 114">
            <a:extLst>
              <a:ext uri="{FF2B5EF4-FFF2-40B4-BE49-F238E27FC236}">
                <a16:creationId xmlns:a16="http://schemas.microsoft.com/office/drawing/2014/main" id="{6135946F-46B6-4FD3-8AEF-F2F19D834470}"/>
              </a:ext>
            </a:extLst>
          </p:cNvPr>
          <p:cNvSpPr>
            <a:spLocks noChangeAspect="1"/>
          </p:cNvSpPr>
          <p:nvPr/>
        </p:nvSpPr>
        <p:spPr>
          <a:xfrm>
            <a:off x="10090454" y="7588098"/>
            <a:ext cx="750689" cy="723951"/>
          </a:xfrm>
          <a:custGeom>
            <a:avLst/>
            <a:gdLst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189917 w 3745816"/>
              <a:gd name="connsiteY51" fmla="*/ 1317105 h 3316502"/>
              <a:gd name="connsiteX52" fmla="*/ 3155798 w 3745816"/>
              <a:gd name="connsiteY52" fmla="*/ 1596884 h 3316502"/>
              <a:gd name="connsiteX53" fmla="*/ 2848723 w 3745816"/>
              <a:gd name="connsiteY53" fmla="*/ 1842544 h 3316502"/>
              <a:gd name="connsiteX54" fmla="*/ 2650831 w 3745816"/>
              <a:gd name="connsiteY54" fmla="*/ 2518108 h 3316502"/>
              <a:gd name="connsiteX55" fmla="*/ 2193630 w 3745816"/>
              <a:gd name="connsiteY55" fmla="*/ 2531756 h 3316502"/>
              <a:gd name="connsiteX56" fmla="*/ 1941147 w 3745816"/>
              <a:gd name="connsiteY56" fmla="*/ 2211033 h 3316502"/>
              <a:gd name="connsiteX57" fmla="*/ 1872908 w 3745816"/>
              <a:gd name="connsiteY57" fmla="*/ 2313392 h 3316502"/>
              <a:gd name="connsiteX58" fmla="*/ 1804669 w 3745816"/>
              <a:gd name="connsiteY58" fmla="*/ 2211033 h 3316502"/>
              <a:gd name="connsiteX59" fmla="*/ 1552186 w 3745816"/>
              <a:gd name="connsiteY59" fmla="*/ 2531756 h 3316502"/>
              <a:gd name="connsiteX60" fmla="*/ 1094985 w 3745816"/>
              <a:gd name="connsiteY60" fmla="*/ 2518108 h 3316502"/>
              <a:gd name="connsiteX61" fmla="*/ 897093 w 3745816"/>
              <a:gd name="connsiteY61" fmla="*/ 1842544 h 3316502"/>
              <a:gd name="connsiteX62" fmla="*/ 590018 w 3745816"/>
              <a:gd name="connsiteY62" fmla="*/ 1596884 h 3316502"/>
              <a:gd name="connsiteX63" fmla="*/ 555899 w 3745816"/>
              <a:gd name="connsiteY63" fmla="*/ 1317105 h 3316502"/>
              <a:gd name="connsiteX64" fmla="*/ 388154 w 3745816"/>
              <a:gd name="connsiteY64" fmla="*/ 1151989 h 3316502"/>
              <a:gd name="connsiteX65" fmla="*/ 289767 w 3745816"/>
              <a:gd name="connsiteY65" fmla="*/ 955441 h 3316502"/>
              <a:gd name="connsiteX66" fmla="*/ 125994 w 3745816"/>
              <a:gd name="connsiteY66" fmla="*/ 921320 h 3316502"/>
              <a:gd name="connsiteX67" fmla="*/ 665081 w 3745816"/>
              <a:gd name="connsiteY67" fmla="*/ 96 h 3316502"/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189917 w 3745816"/>
              <a:gd name="connsiteY51" fmla="*/ 1317105 h 3316502"/>
              <a:gd name="connsiteX52" fmla="*/ 3155798 w 3745816"/>
              <a:gd name="connsiteY52" fmla="*/ 1596884 h 3316502"/>
              <a:gd name="connsiteX53" fmla="*/ 2848723 w 3745816"/>
              <a:gd name="connsiteY53" fmla="*/ 1842544 h 3316502"/>
              <a:gd name="connsiteX54" fmla="*/ 2650831 w 3745816"/>
              <a:gd name="connsiteY54" fmla="*/ 2518108 h 3316502"/>
              <a:gd name="connsiteX55" fmla="*/ 2193630 w 3745816"/>
              <a:gd name="connsiteY55" fmla="*/ 2531756 h 3316502"/>
              <a:gd name="connsiteX56" fmla="*/ 1941147 w 3745816"/>
              <a:gd name="connsiteY56" fmla="*/ 2211033 h 3316502"/>
              <a:gd name="connsiteX57" fmla="*/ 1872908 w 3745816"/>
              <a:gd name="connsiteY57" fmla="*/ 2313392 h 3316502"/>
              <a:gd name="connsiteX58" fmla="*/ 1804669 w 3745816"/>
              <a:gd name="connsiteY58" fmla="*/ 2211033 h 3316502"/>
              <a:gd name="connsiteX59" fmla="*/ 1552186 w 3745816"/>
              <a:gd name="connsiteY59" fmla="*/ 2531756 h 3316502"/>
              <a:gd name="connsiteX60" fmla="*/ 1094985 w 3745816"/>
              <a:gd name="connsiteY60" fmla="*/ 2518108 h 3316502"/>
              <a:gd name="connsiteX61" fmla="*/ 897093 w 3745816"/>
              <a:gd name="connsiteY61" fmla="*/ 1842544 h 3316502"/>
              <a:gd name="connsiteX62" fmla="*/ 590018 w 3745816"/>
              <a:gd name="connsiteY62" fmla="*/ 1596884 h 3316502"/>
              <a:gd name="connsiteX63" fmla="*/ 555899 w 3745816"/>
              <a:gd name="connsiteY63" fmla="*/ 1317105 h 3316502"/>
              <a:gd name="connsiteX64" fmla="*/ 388154 w 3745816"/>
              <a:gd name="connsiteY64" fmla="*/ 1151989 h 3316502"/>
              <a:gd name="connsiteX65" fmla="*/ 289767 w 3745816"/>
              <a:gd name="connsiteY65" fmla="*/ 1006142 h 3316502"/>
              <a:gd name="connsiteX66" fmla="*/ 125994 w 3745816"/>
              <a:gd name="connsiteY66" fmla="*/ 921320 h 3316502"/>
              <a:gd name="connsiteX67" fmla="*/ 665081 w 3745816"/>
              <a:gd name="connsiteY67" fmla="*/ 96 h 3316502"/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189917 w 3745816"/>
              <a:gd name="connsiteY51" fmla="*/ 1317105 h 3316502"/>
              <a:gd name="connsiteX52" fmla="*/ 3155798 w 3745816"/>
              <a:gd name="connsiteY52" fmla="*/ 1596884 h 3316502"/>
              <a:gd name="connsiteX53" fmla="*/ 2848723 w 3745816"/>
              <a:gd name="connsiteY53" fmla="*/ 1842544 h 3316502"/>
              <a:gd name="connsiteX54" fmla="*/ 2650831 w 3745816"/>
              <a:gd name="connsiteY54" fmla="*/ 2518108 h 3316502"/>
              <a:gd name="connsiteX55" fmla="*/ 2193630 w 3745816"/>
              <a:gd name="connsiteY55" fmla="*/ 2531756 h 3316502"/>
              <a:gd name="connsiteX56" fmla="*/ 1941147 w 3745816"/>
              <a:gd name="connsiteY56" fmla="*/ 2211033 h 3316502"/>
              <a:gd name="connsiteX57" fmla="*/ 1872908 w 3745816"/>
              <a:gd name="connsiteY57" fmla="*/ 2313392 h 3316502"/>
              <a:gd name="connsiteX58" fmla="*/ 1804669 w 3745816"/>
              <a:gd name="connsiteY58" fmla="*/ 2211033 h 3316502"/>
              <a:gd name="connsiteX59" fmla="*/ 1552186 w 3745816"/>
              <a:gd name="connsiteY59" fmla="*/ 2531756 h 3316502"/>
              <a:gd name="connsiteX60" fmla="*/ 1094985 w 3745816"/>
              <a:gd name="connsiteY60" fmla="*/ 2518108 h 3316502"/>
              <a:gd name="connsiteX61" fmla="*/ 897093 w 3745816"/>
              <a:gd name="connsiteY61" fmla="*/ 1842544 h 3316502"/>
              <a:gd name="connsiteX62" fmla="*/ 590018 w 3745816"/>
              <a:gd name="connsiteY62" fmla="*/ 1596884 h 3316502"/>
              <a:gd name="connsiteX63" fmla="*/ 555899 w 3745816"/>
              <a:gd name="connsiteY63" fmla="*/ 1317105 h 3316502"/>
              <a:gd name="connsiteX64" fmla="*/ 380265 w 3745816"/>
              <a:gd name="connsiteY64" fmla="*/ 1173717 h 3316502"/>
              <a:gd name="connsiteX65" fmla="*/ 289767 w 3745816"/>
              <a:gd name="connsiteY65" fmla="*/ 1006142 h 3316502"/>
              <a:gd name="connsiteX66" fmla="*/ 125994 w 3745816"/>
              <a:gd name="connsiteY66" fmla="*/ 921320 h 3316502"/>
              <a:gd name="connsiteX67" fmla="*/ 665081 w 3745816"/>
              <a:gd name="connsiteY67" fmla="*/ 96 h 3316502"/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189917 w 3745816"/>
              <a:gd name="connsiteY51" fmla="*/ 1317105 h 3316502"/>
              <a:gd name="connsiteX52" fmla="*/ 3155798 w 3745816"/>
              <a:gd name="connsiteY52" fmla="*/ 1596884 h 3316502"/>
              <a:gd name="connsiteX53" fmla="*/ 2848723 w 3745816"/>
              <a:gd name="connsiteY53" fmla="*/ 1842544 h 3316502"/>
              <a:gd name="connsiteX54" fmla="*/ 2650831 w 3745816"/>
              <a:gd name="connsiteY54" fmla="*/ 2518108 h 3316502"/>
              <a:gd name="connsiteX55" fmla="*/ 2193630 w 3745816"/>
              <a:gd name="connsiteY55" fmla="*/ 2531756 h 3316502"/>
              <a:gd name="connsiteX56" fmla="*/ 1941147 w 3745816"/>
              <a:gd name="connsiteY56" fmla="*/ 2211033 h 3316502"/>
              <a:gd name="connsiteX57" fmla="*/ 1872908 w 3745816"/>
              <a:gd name="connsiteY57" fmla="*/ 2313392 h 3316502"/>
              <a:gd name="connsiteX58" fmla="*/ 1804669 w 3745816"/>
              <a:gd name="connsiteY58" fmla="*/ 2211033 h 3316502"/>
              <a:gd name="connsiteX59" fmla="*/ 1552186 w 3745816"/>
              <a:gd name="connsiteY59" fmla="*/ 2531756 h 3316502"/>
              <a:gd name="connsiteX60" fmla="*/ 1094985 w 3745816"/>
              <a:gd name="connsiteY60" fmla="*/ 2518108 h 3316502"/>
              <a:gd name="connsiteX61" fmla="*/ 897093 w 3745816"/>
              <a:gd name="connsiteY61" fmla="*/ 1842544 h 3316502"/>
              <a:gd name="connsiteX62" fmla="*/ 590018 w 3745816"/>
              <a:gd name="connsiteY62" fmla="*/ 1596884 h 3316502"/>
              <a:gd name="connsiteX63" fmla="*/ 555899 w 3745816"/>
              <a:gd name="connsiteY63" fmla="*/ 1317105 h 3316502"/>
              <a:gd name="connsiteX64" fmla="*/ 380265 w 3745816"/>
              <a:gd name="connsiteY64" fmla="*/ 1173717 h 3316502"/>
              <a:gd name="connsiteX65" fmla="*/ 289767 w 3745816"/>
              <a:gd name="connsiteY65" fmla="*/ 1006142 h 3316502"/>
              <a:gd name="connsiteX66" fmla="*/ 125994 w 3745816"/>
              <a:gd name="connsiteY66" fmla="*/ 921320 h 3316502"/>
              <a:gd name="connsiteX67" fmla="*/ 665081 w 3745816"/>
              <a:gd name="connsiteY67" fmla="*/ 96 h 3316502"/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370271 w 3745816"/>
              <a:gd name="connsiteY51" fmla="*/ 1159232 h 3316502"/>
              <a:gd name="connsiteX52" fmla="*/ 3189917 w 3745816"/>
              <a:gd name="connsiteY52" fmla="*/ 1317105 h 3316502"/>
              <a:gd name="connsiteX53" fmla="*/ 3155798 w 3745816"/>
              <a:gd name="connsiteY53" fmla="*/ 1596884 h 3316502"/>
              <a:gd name="connsiteX54" fmla="*/ 2848723 w 3745816"/>
              <a:gd name="connsiteY54" fmla="*/ 1842544 h 3316502"/>
              <a:gd name="connsiteX55" fmla="*/ 2650831 w 3745816"/>
              <a:gd name="connsiteY55" fmla="*/ 2518108 h 3316502"/>
              <a:gd name="connsiteX56" fmla="*/ 2193630 w 3745816"/>
              <a:gd name="connsiteY56" fmla="*/ 2531756 h 3316502"/>
              <a:gd name="connsiteX57" fmla="*/ 1941147 w 3745816"/>
              <a:gd name="connsiteY57" fmla="*/ 2211033 h 3316502"/>
              <a:gd name="connsiteX58" fmla="*/ 1872908 w 3745816"/>
              <a:gd name="connsiteY58" fmla="*/ 2313392 h 3316502"/>
              <a:gd name="connsiteX59" fmla="*/ 1804669 w 3745816"/>
              <a:gd name="connsiteY59" fmla="*/ 2211033 h 3316502"/>
              <a:gd name="connsiteX60" fmla="*/ 1552186 w 3745816"/>
              <a:gd name="connsiteY60" fmla="*/ 2531756 h 3316502"/>
              <a:gd name="connsiteX61" fmla="*/ 1094985 w 3745816"/>
              <a:gd name="connsiteY61" fmla="*/ 2518108 h 3316502"/>
              <a:gd name="connsiteX62" fmla="*/ 897093 w 3745816"/>
              <a:gd name="connsiteY62" fmla="*/ 1842544 h 3316502"/>
              <a:gd name="connsiteX63" fmla="*/ 590018 w 3745816"/>
              <a:gd name="connsiteY63" fmla="*/ 1596884 h 3316502"/>
              <a:gd name="connsiteX64" fmla="*/ 555899 w 3745816"/>
              <a:gd name="connsiteY64" fmla="*/ 1317105 h 3316502"/>
              <a:gd name="connsiteX65" fmla="*/ 380265 w 3745816"/>
              <a:gd name="connsiteY65" fmla="*/ 1173717 h 3316502"/>
              <a:gd name="connsiteX66" fmla="*/ 289767 w 3745816"/>
              <a:gd name="connsiteY66" fmla="*/ 1006142 h 3316502"/>
              <a:gd name="connsiteX67" fmla="*/ 125994 w 3745816"/>
              <a:gd name="connsiteY67" fmla="*/ 921320 h 3316502"/>
              <a:gd name="connsiteX68" fmla="*/ 665081 w 3745816"/>
              <a:gd name="connsiteY68" fmla="*/ 96 h 3316502"/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370271 w 3745816"/>
              <a:gd name="connsiteY51" fmla="*/ 1159232 h 3316502"/>
              <a:gd name="connsiteX52" fmla="*/ 3189917 w 3745816"/>
              <a:gd name="connsiteY52" fmla="*/ 1317105 h 3316502"/>
              <a:gd name="connsiteX53" fmla="*/ 3155798 w 3745816"/>
              <a:gd name="connsiteY53" fmla="*/ 1596884 h 3316502"/>
              <a:gd name="connsiteX54" fmla="*/ 2848723 w 3745816"/>
              <a:gd name="connsiteY54" fmla="*/ 1842544 h 3316502"/>
              <a:gd name="connsiteX55" fmla="*/ 2650831 w 3745816"/>
              <a:gd name="connsiteY55" fmla="*/ 2518108 h 3316502"/>
              <a:gd name="connsiteX56" fmla="*/ 2193630 w 3745816"/>
              <a:gd name="connsiteY56" fmla="*/ 2531756 h 3316502"/>
              <a:gd name="connsiteX57" fmla="*/ 1941147 w 3745816"/>
              <a:gd name="connsiteY57" fmla="*/ 2211033 h 3316502"/>
              <a:gd name="connsiteX58" fmla="*/ 1872908 w 3745816"/>
              <a:gd name="connsiteY58" fmla="*/ 2313392 h 3316502"/>
              <a:gd name="connsiteX59" fmla="*/ 1804669 w 3745816"/>
              <a:gd name="connsiteY59" fmla="*/ 2211033 h 3316502"/>
              <a:gd name="connsiteX60" fmla="*/ 1552186 w 3745816"/>
              <a:gd name="connsiteY60" fmla="*/ 2531756 h 3316502"/>
              <a:gd name="connsiteX61" fmla="*/ 1094985 w 3745816"/>
              <a:gd name="connsiteY61" fmla="*/ 2518108 h 3316502"/>
              <a:gd name="connsiteX62" fmla="*/ 897093 w 3745816"/>
              <a:gd name="connsiteY62" fmla="*/ 1842544 h 3316502"/>
              <a:gd name="connsiteX63" fmla="*/ 590018 w 3745816"/>
              <a:gd name="connsiteY63" fmla="*/ 1596884 h 3316502"/>
              <a:gd name="connsiteX64" fmla="*/ 555899 w 3745816"/>
              <a:gd name="connsiteY64" fmla="*/ 1317105 h 3316502"/>
              <a:gd name="connsiteX65" fmla="*/ 380265 w 3745816"/>
              <a:gd name="connsiteY65" fmla="*/ 1173717 h 3316502"/>
              <a:gd name="connsiteX66" fmla="*/ 289767 w 3745816"/>
              <a:gd name="connsiteY66" fmla="*/ 1006142 h 3316502"/>
              <a:gd name="connsiteX67" fmla="*/ 125994 w 3745816"/>
              <a:gd name="connsiteY67" fmla="*/ 921320 h 3316502"/>
              <a:gd name="connsiteX68" fmla="*/ 665081 w 3745816"/>
              <a:gd name="connsiteY68" fmla="*/ 96 h 3316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3745816" h="3316502">
                <a:moveTo>
                  <a:pt x="2500704" y="2026790"/>
                </a:moveTo>
                <a:cubicBezTo>
                  <a:pt x="2380149" y="2047261"/>
                  <a:pt x="2334656" y="2081381"/>
                  <a:pt x="2261868" y="2108676"/>
                </a:cubicBezTo>
                <a:cubicBezTo>
                  <a:pt x="2220926" y="2245154"/>
                  <a:pt x="2248220" y="2327040"/>
                  <a:pt x="2364227" y="2313393"/>
                </a:cubicBezTo>
                <a:cubicBezTo>
                  <a:pt x="2491606" y="2272450"/>
                  <a:pt x="2502979" y="2190563"/>
                  <a:pt x="2500704" y="2026790"/>
                </a:cubicBezTo>
                <a:close/>
                <a:moveTo>
                  <a:pt x="1245112" y="2026790"/>
                </a:moveTo>
                <a:cubicBezTo>
                  <a:pt x="1242837" y="2190563"/>
                  <a:pt x="1254210" y="2272450"/>
                  <a:pt x="1381589" y="2313393"/>
                </a:cubicBezTo>
                <a:cubicBezTo>
                  <a:pt x="1497596" y="2327040"/>
                  <a:pt x="1524890" y="2245154"/>
                  <a:pt x="1483948" y="2108676"/>
                </a:cubicBezTo>
                <a:cubicBezTo>
                  <a:pt x="1411160" y="2081381"/>
                  <a:pt x="1365667" y="2047261"/>
                  <a:pt x="1245112" y="2026790"/>
                </a:cubicBezTo>
                <a:close/>
                <a:moveTo>
                  <a:pt x="3185000" y="1670667"/>
                </a:moveTo>
                <a:cubicBezTo>
                  <a:pt x="3206444" y="1672444"/>
                  <a:pt x="3226596" y="1679339"/>
                  <a:pt x="3244509" y="1692418"/>
                </a:cubicBezTo>
                <a:cubicBezTo>
                  <a:pt x="3340044" y="1731086"/>
                  <a:pt x="3210389" y="1885761"/>
                  <a:pt x="3380986" y="1856191"/>
                </a:cubicBezTo>
                <a:cubicBezTo>
                  <a:pt x="3424203" y="1826621"/>
                  <a:pt x="3528837" y="1837994"/>
                  <a:pt x="3599350" y="1903959"/>
                </a:cubicBezTo>
                <a:cubicBezTo>
                  <a:pt x="3647117" y="1983571"/>
                  <a:pt x="3783594" y="2056359"/>
                  <a:pt x="3735827" y="2142795"/>
                </a:cubicBezTo>
                <a:cubicBezTo>
                  <a:pt x="3653941" y="2374806"/>
                  <a:pt x="3606173" y="2422574"/>
                  <a:pt x="3572054" y="2620466"/>
                </a:cubicBezTo>
                <a:cubicBezTo>
                  <a:pt x="3574328" y="2882048"/>
                  <a:pt x="3542485" y="3061744"/>
                  <a:pt x="3551583" y="3316502"/>
                </a:cubicBezTo>
                <a:lnTo>
                  <a:pt x="3292276" y="3302855"/>
                </a:lnTo>
                <a:cubicBezTo>
                  <a:pt x="3310472" y="3025350"/>
                  <a:pt x="3315022" y="2788789"/>
                  <a:pt x="3271804" y="2511284"/>
                </a:cubicBezTo>
                <a:cubicBezTo>
                  <a:pt x="3217213" y="2465791"/>
                  <a:pt x="3189917" y="2399828"/>
                  <a:pt x="3278628" y="2272449"/>
                </a:cubicBezTo>
                <a:cubicBezTo>
                  <a:pt x="3244509" y="2190562"/>
                  <a:pt x="3271804" y="2142795"/>
                  <a:pt x="3128502" y="2108675"/>
                </a:cubicBezTo>
                <a:cubicBezTo>
                  <a:pt x="3042066" y="2051809"/>
                  <a:pt x="2921512" y="2165541"/>
                  <a:pt x="2869195" y="2019965"/>
                </a:cubicBezTo>
                <a:cubicBezTo>
                  <a:pt x="2821427" y="1896567"/>
                  <a:pt x="3034887" y="1658228"/>
                  <a:pt x="3185000" y="1670667"/>
                </a:cubicBezTo>
                <a:close/>
                <a:moveTo>
                  <a:pt x="560816" y="1670667"/>
                </a:moveTo>
                <a:cubicBezTo>
                  <a:pt x="710929" y="1658228"/>
                  <a:pt x="924389" y="1896567"/>
                  <a:pt x="876621" y="2019965"/>
                </a:cubicBezTo>
                <a:cubicBezTo>
                  <a:pt x="824304" y="2165541"/>
                  <a:pt x="703750" y="2051809"/>
                  <a:pt x="617314" y="2108675"/>
                </a:cubicBezTo>
                <a:cubicBezTo>
                  <a:pt x="474012" y="2142795"/>
                  <a:pt x="501307" y="2190562"/>
                  <a:pt x="467188" y="2272449"/>
                </a:cubicBezTo>
                <a:cubicBezTo>
                  <a:pt x="555899" y="2399828"/>
                  <a:pt x="528603" y="2465791"/>
                  <a:pt x="474012" y="2511284"/>
                </a:cubicBezTo>
                <a:cubicBezTo>
                  <a:pt x="430794" y="2788789"/>
                  <a:pt x="435344" y="3025350"/>
                  <a:pt x="453540" y="3302855"/>
                </a:cubicBezTo>
                <a:lnTo>
                  <a:pt x="194233" y="3316502"/>
                </a:lnTo>
                <a:cubicBezTo>
                  <a:pt x="203331" y="3061744"/>
                  <a:pt x="171488" y="2882048"/>
                  <a:pt x="173762" y="2620466"/>
                </a:cubicBezTo>
                <a:cubicBezTo>
                  <a:pt x="139643" y="2422574"/>
                  <a:pt x="91875" y="2374806"/>
                  <a:pt x="9989" y="2142795"/>
                </a:cubicBezTo>
                <a:cubicBezTo>
                  <a:pt x="-37778" y="2056359"/>
                  <a:pt x="98699" y="1983571"/>
                  <a:pt x="146466" y="1903959"/>
                </a:cubicBezTo>
                <a:cubicBezTo>
                  <a:pt x="216979" y="1837994"/>
                  <a:pt x="321613" y="1826621"/>
                  <a:pt x="364830" y="1856191"/>
                </a:cubicBezTo>
                <a:cubicBezTo>
                  <a:pt x="535427" y="1885761"/>
                  <a:pt x="405772" y="1731086"/>
                  <a:pt x="501307" y="1692418"/>
                </a:cubicBezTo>
                <a:cubicBezTo>
                  <a:pt x="519220" y="1679339"/>
                  <a:pt x="539372" y="1672444"/>
                  <a:pt x="560816" y="1670667"/>
                </a:cubicBezTo>
                <a:close/>
                <a:moveTo>
                  <a:pt x="2609647" y="1003649"/>
                </a:moveTo>
                <a:cubicBezTo>
                  <a:pt x="2444889" y="994437"/>
                  <a:pt x="2381715" y="1312839"/>
                  <a:pt x="2234575" y="1385343"/>
                </a:cubicBezTo>
                <a:cubicBezTo>
                  <a:pt x="2013936" y="1460406"/>
                  <a:pt x="1963895" y="1651474"/>
                  <a:pt x="1968444" y="1951725"/>
                </a:cubicBezTo>
                <a:cubicBezTo>
                  <a:pt x="1979817" y="2035887"/>
                  <a:pt x="2134492" y="1956274"/>
                  <a:pt x="2248223" y="1897134"/>
                </a:cubicBezTo>
                <a:cubicBezTo>
                  <a:pt x="2393799" y="1812972"/>
                  <a:pt x="2839626" y="1121486"/>
                  <a:pt x="2644008" y="1010029"/>
                </a:cubicBezTo>
                <a:cubicBezTo>
                  <a:pt x="2632066" y="1006333"/>
                  <a:pt x="2620631" y="1004263"/>
                  <a:pt x="2609647" y="1003649"/>
                </a:cubicBezTo>
                <a:close/>
                <a:moveTo>
                  <a:pt x="1136169" y="1003649"/>
                </a:moveTo>
                <a:cubicBezTo>
                  <a:pt x="1125185" y="1004263"/>
                  <a:pt x="1113750" y="1006333"/>
                  <a:pt x="1101808" y="1010029"/>
                </a:cubicBezTo>
                <a:cubicBezTo>
                  <a:pt x="906190" y="1121486"/>
                  <a:pt x="1352017" y="1812972"/>
                  <a:pt x="1497593" y="1897134"/>
                </a:cubicBezTo>
                <a:cubicBezTo>
                  <a:pt x="1611324" y="1956274"/>
                  <a:pt x="1765999" y="2035887"/>
                  <a:pt x="1777372" y="1951725"/>
                </a:cubicBezTo>
                <a:cubicBezTo>
                  <a:pt x="1781921" y="1651474"/>
                  <a:pt x="1731880" y="1460406"/>
                  <a:pt x="1511241" y="1385343"/>
                </a:cubicBezTo>
                <a:cubicBezTo>
                  <a:pt x="1364101" y="1312839"/>
                  <a:pt x="1300927" y="994437"/>
                  <a:pt x="1136169" y="1003649"/>
                </a:cubicBezTo>
                <a:close/>
                <a:moveTo>
                  <a:pt x="665081" y="96"/>
                </a:moveTo>
                <a:cubicBezTo>
                  <a:pt x="1486802" y="-2174"/>
                  <a:pt x="1309537" y="573200"/>
                  <a:pt x="1862679" y="634117"/>
                </a:cubicBezTo>
                <a:cubicBezTo>
                  <a:pt x="2415888" y="573192"/>
                  <a:pt x="2259021" y="-2174"/>
                  <a:pt x="3080735" y="96"/>
                </a:cubicBezTo>
                <a:cubicBezTo>
                  <a:pt x="3608448" y="-9003"/>
                  <a:pt x="3767673" y="636991"/>
                  <a:pt x="3619822" y="921320"/>
                </a:cubicBezTo>
                <a:cubicBezTo>
                  <a:pt x="3590251" y="1010030"/>
                  <a:pt x="3519739" y="941793"/>
                  <a:pt x="3456049" y="955441"/>
                </a:cubicBezTo>
                <a:cubicBezTo>
                  <a:pt x="3416937" y="1011300"/>
                  <a:pt x="3385716" y="1096130"/>
                  <a:pt x="3370271" y="1159232"/>
                </a:cubicBezTo>
                <a:lnTo>
                  <a:pt x="3189917" y="1317105"/>
                </a:lnTo>
                <a:cubicBezTo>
                  <a:pt x="3271804" y="1426286"/>
                  <a:pt x="3258156" y="1555942"/>
                  <a:pt x="3155798" y="1596884"/>
                </a:cubicBezTo>
                <a:cubicBezTo>
                  <a:pt x="2973828" y="1651475"/>
                  <a:pt x="2866920" y="1726538"/>
                  <a:pt x="2848723" y="1842544"/>
                </a:cubicBezTo>
                <a:cubicBezTo>
                  <a:pt x="2830525" y="2001768"/>
                  <a:pt x="2832803" y="2481714"/>
                  <a:pt x="2650831" y="2518108"/>
                </a:cubicBezTo>
                <a:cubicBezTo>
                  <a:pt x="2498431" y="2522657"/>
                  <a:pt x="2373325" y="2513559"/>
                  <a:pt x="2193630" y="2531756"/>
                </a:cubicBezTo>
                <a:cubicBezTo>
                  <a:pt x="2088997" y="2522657"/>
                  <a:pt x="1998012" y="2349785"/>
                  <a:pt x="1941147" y="2211033"/>
                </a:cubicBezTo>
                <a:lnTo>
                  <a:pt x="1872908" y="2313392"/>
                </a:lnTo>
                <a:lnTo>
                  <a:pt x="1804669" y="2211033"/>
                </a:lnTo>
                <a:cubicBezTo>
                  <a:pt x="1747804" y="2349785"/>
                  <a:pt x="1656819" y="2522657"/>
                  <a:pt x="1552186" y="2531756"/>
                </a:cubicBezTo>
                <a:cubicBezTo>
                  <a:pt x="1372491" y="2513559"/>
                  <a:pt x="1247385" y="2522657"/>
                  <a:pt x="1094985" y="2518108"/>
                </a:cubicBezTo>
                <a:cubicBezTo>
                  <a:pt x="913013" y="2481714"/>
                  <a:pt x="915291" y="2001768"/>
                  <a:pt x="897093" y="1842544"/>
                </a:cubicBezTo>
                <a:cubicBezTo>
                  <a:pt x="878896" y="1726538"/>
                  <a:pt x="771988" y="1651475"/>
                  <a:pt x="590018" y="1596884"/>
                </a:cubicBezTo>
                <a:cubicBezTo>
                  <a:pt x="487660" y="1555942"/>
                  <a:pt x="474012" y="1426286"/>
                  <a:pt x="555899" y="1317105"/>
                </a:cubicBezTo>
                <a:cubicBezTo>
                  <a:pt x="497354" y="1247580"/>
                  <a:pt x="494034" y="1228756"/>
                  <a:pt x="380265" y="1173717"/>
                </a:cubicBezTo>
                <a:cubicBezTo>
                  <a:pt x="350099" y="1122687"/>
                  <a:pt x="319933" y="1057172"/>
                  <a:pt x="289767" y="1006142"/>
                </a:cubicBezTo>
                <a:cubicBezTo>
                  <a:pt x="226077" y="992494"/>
                  <a:pt x="155565" y="1010030"/>
                  <a:pt x="125994" y="921320"/>
                </a:cubicBezTo>
                <a:cubicBezTo>
                  <a:pt x="-21857" y="636991"/>
                  <a:pt x="137368" y="-9003"/>
                  <a:pt x="665081" y="9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405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3974645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7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3437856"/>
              </p:ext>
            </p:extLst>
          </p:nvPr>
        </p:nvGraphicFramePr>
        <p:xfrm>
          <a:off x="983855" y="3593612"/>
          <a:ext cx="16275444" cy="5939954"/>
        </p:xfrm>
        <a:graphic>
          <a:graphicData uri="http://schemas.openxmlformats.org/drawingml/2006/table">
            <a:tbl>
              <a:tblPr/>
              <a:tblGrid>
                <a:gridCol w="5425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251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251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480155">
                <a:tc>
                  <a:txBody>
                    <a:bodyPr/>
                    <a:lstStyle/>
                    <a:p>
                      <a:pPr algn="ctr">
                        <a:lnSpc>
                          <a:spcPts val="5599"/>
                        </a:lnSpc>
                        <a:defRPr/>
                      </a:pPr>
                      <a:r>
                        <a:rPr lang="fa-IR" sz="3999" dirty="0">
                          <a:solidFill>
                            <a:srgbClr val="FD6751"/>
                          </a:solidFill>
                          <a:latin typeface="Sugo Display"/>
                          <a:cs typeface="B Nazanin" panose="00000400000000000000" pitchFamily="2" charset="-78"/>
                        </a:rPr>
                        <a:t>یک نکته اصلی اضافه کنید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L="57150" marR="57150" marT="57150" marB="5715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D67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599"/>
                        </a:lnSpc>
                        <a:defRPr/>
                      </a:pPr>
                      <a:r>
                        <a:rPr lang="fa-IR" sz="3999" dirty="0">
                          <a:solidFill>
                            <a:srgbClr val="FD6751"/>
                          </a:solidFill>
                          <a:latin typeface="Sugo Display"/>
                          <a:cs typeface="B Nazanin" panose="00000400000000000000" pitchFamily="2" charset="-78"/>
                        </a:rPr>
                        <a:t>یک نکته اصلی اضافه کنید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L="57150" marR="57150" marT="57150" marB="57150" anchor="ctr">
                    <a:lnL w="28575" cap="flat" cmpd="sng" algn="ctr">
                      <a:solidFill>
                        <a:srgbClr val="FD67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D67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599"/>
                        </a:lnSpc>
                        <a:defRPr/>
                      </a:pPr>
                      <a:r>
                        <a:rPr lang="fa-IR" sz="3999" dirty="0">
                          <a:solidFill>
                            <a:srgbClr val="FD6751"/>
                          </a:solidFill>
                          <a:latin typeface="Sugo Display"/>
                          <a:cs typeface="B Nazanin" panose="00000400000000000000" pitchFamily="2" charset="-78"/>
                        </a:rPr>
                        <a:t>یک نکته اصلی اضافه کنید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L="57150" marR="57150" marT="57150" marB="57150" anchor="ctr">
                    <a:lnL w="28575" cap="flat" cmpd="sng" algn="ctr">
                      <a:solidFill>
                        <a:srgbClr val="FD67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59528">
                <a:tc>
                  <a:txBody>
                    <a:bodyPr/>
                    <a:lstStyle/>
                    <a:p>
                      <a:pPr algn="ctr">
                        <a:lnSpc>
                          <a:spcPts val="2560"/>
                        </a:lnSpc>
                        <a:defRPr/>
                      </a:pPr>
                      <a:r>
                        <a:rPr lang="fa-IR" sz="2000" dirty="0">
                          <a:solidFill>
                            <a:srgbClr val="000000"/>
                          </a:solidFill>
                          <a:latin typeface="Agrandir Narrow"/>
                          <a:cs typeface="B Nazanin" panose="00000400000000000000" pitchFamily="2" charset="-78"/>
                        </a:rPr>
                        <a:t>به طور خلاصه در مورد چیست توضیح دهید</a:t>
                      </a:r>
                    </a:p>
                    <a:p>
                      <a:pPr algn="ctr">
                        <a:lnSpc>
                          <a:spcPts val="2560"/>
                        </a:lnSpc>
                        <a:defRPr/>
                      </a:pPr>
                      <a:r>
                        <a:rPr lang="fa-IR" sz="2000" dirty="0">
                          <a:solidFill>
                            <a:srgbClr val="000000"/>
                          </a:solidFill>
                          <a:latin typeface="Agrandir Narrow"/>
                          <a:cs typeface="B Nazanin" panose="00000400000000000000" pitchFamily="2" charset="-78"/>
                        </a:rPr>
                        <a:t>می خواهید بحث کنید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Agrandir Narrow"/>
                          <a:cs typeface="B Nazanin" panose="00000400000000000000" pitchFamily="2" charset="-78"/>
                        </a:rPr>
                        <a:t>.</a:t>
                      </a:r>
                    </a:p>
                  </a:txBody>
                  <a:tcPr marL="57150" marR="57150" marT="57150" marB="57150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D67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560"/>
                        </a:lnSpc>
                        <a:defRPr/>
                      </a:pPr>
                      <a:r>
                        <a:rPr lang="fa-IR" sz="2000" dirty="0">
                          <a:solidFill>
                            <a:srgbClr val="000000"/>
                          </a:solidFill>
                          <a:latin typeface="Agrandir Narrow"/>
                          <a:cs typeface="B Nazanin" panose="00000400000000000000" pitchFamily="2" charset="-78"/>
                        </a:rPr>
                        <a:t>به طور خلاصه در مورد چیست توضیح دهید</a:t>
                      </a:r>
                    </a:p>
                    <a:p>
                      <a:pPr algn="ctr">
                        <a:lnSpc>
                          <a:spcPts val="2560"/>
                        </a:lnSpc>
                        <a:defRPr/>
                      </a:pPr>
                      <a:r>
                        <a:rPr lang="fa-IR" sz="2000" dirty="0">
                          <a:solidFill>
                            <a:srgbClr val="000000"/>
                          </a:solidFill>
                          <a:latin typeface="Agrandir Narrow"/>
                          <a:cs typeface="B Nazanin" panose="00000400000000000000" pitchFamily="2" charset="-78"/>
                        </a:rPr>
                        <a:t>می خواهید بحث کنید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Agrandir Narrow"/>
                          <a:cs typeface="B Nazanin" panose="00000400000000000000" pitchFamily="2" charset="-78"/>
                        </a:rPr>
                        <a:t>.</a:t>
                      </a:r>
                    </a:p>
                  </a:txBody>
                  <a:tcPr marL="57150" marR="57150" marT="57150" marB="57150">
                    <a:lnL w="28575" cap="flat" cmpd="sng" algn="ctr">
                      <a:solidFill>
                        <a:srgbClr val="FD67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D67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560"/>
                        </a:lnSpc>
                        <a:defRPr/>
                      </a:pPr>
                      <a:r>
                        <a:rPr lang="fa-IR" sz="2000" dirty="0">
                          <a:solidFill>
                            <a:srgbClr val="000000"/>
                          </a:solidFill>
                          <a:latin typeface="Agrandir Narrow"/>
                          <a:cs typeface="B Nazanin" panose="00000400000000000000" pitchFamily="2" charset="-78"/>
                        </a:rPr>
                        <a:t>به طور خلاصه در مورد چیست توضیح دهید</a:t>
                      </a:r>
                    </a:p>
                    <a:p>
                      <a:pPr algn="ctr">
                        <a:lnSpc>
                          <a:spcPts val="2560"/>
                        </a:lnSpc>
                        <a:defRPr/>
                      </a:pPr>
                      <a:r>
                        <a:rPr lang="fa-IR" sz="2000" dirty="0">
                          <a:solidFill>
                            <a:srgbClr val="000000"/>
                          </a:solidFill>
                          <a:latin typeface="Agrandir Narrow"/>
                          <a:cs typeface="B Nazanin" panose="00000400000000000000" pitchFamily="2" charset="-78"/>
                        </a:rPr>
                        <a:t>می خواهید بحث کنید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Agrandir Narrow"/>
                          <a:cs typeface="B Nazanin" panose="00000400000000000000" pitchFamily="2" charset="-78"/>
                        </a:rPr>
                        <a:t>.</a:t>
                      </a:r>
                    </a:p>
                  </a:txBody>
                  <a:tcPr marL="57150" marR="57150" marT="57150" marB="57150">
                    <a:lnL w="28575" cap="flat" cmpd="sng" algn="ctr">
                      <a:solidFill>
                        <a:srgbClr val="FD67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3384">
                <a:tc>
                  <a:txBody>
                    <a:bodyPr/>
                    <a:lstStyle/>
                    <a:p>
                      <a:pPr algn="ctr">
                        <a:lnSpc>
                          <a:spcPts val="5599"/>
                        </a:lnSpc>
                        <a:defRPr/>
                      </a:pPr>
                      <a:r>
                        <a:rPr lang="fa-IR" sz="3999" dirty="0">
                          <a:solidFill>
                            <a:srgbClr val="FD6751"/>
                          </a:solidFill>
                          <a:latin typeface="Sugo Display"/>
                          <a:cs typeface="B Nazanin" panose="00000400000000000000" pitchFamily="2" charset="-78"/>
                        </a:rPr>
                        <a:t>یک نکته اصلی اضافه کنید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L="57150" marR="57150" marT="57150" marB="5715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D67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599"/>
                        </a:lnSpc>
                        <a:defRPr/>
                      </a:pPr>
                      <a:r>
                        <a:rPr lang="fa-IR" sz="3999" dirty="0">
                          <a:solidFill>
                            <a:srgbClr val="FD6751"/>
                          </a:solidFill>
                          <a:latin typeface="Sugo Display"/>
                          <a:cs typeface="B Nazanin" panose="00000400000000000000" pitchFamily="2" charset="-78"/>
                        </a:rPr>
                        <a:t>یک نکته اصلی اضافه کنید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L="57150" marR="57150" marT="57150" marB="57150" anchor="ctr">
                    <a:lnL w="28575" cap="flat" cmpd="sng" algn="ctr">
                      <a:solidFill>
                        <a:srgbClr val="FD67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D67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599"/>
                        </a:lnSpc>
                        <a:defRPr/>
                      </a:pPr>
                      <a:r>
                        <a:rPr lang="fa-IR" sz="3999" dirty="0">
                          <a:solidFill>
                            <a:srgbClr val="FD6751"/>
                          </a:solidFill>
                          <a:latin typeface="Sugo Display"/>
                          <a:cs typeface="B Nazanin" panose="00000400000000000000" pitchFamily="2" charset="-78"/>
                        </a:rPr>
                        <a:t>یک نکته اصلی اضافه کنید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L="57150" marR="57150" marT="57150" marB="57150" anchor="ctr">
                    <a:lnL w="28575" cap="flat" cmpd="sng" algn="ctr">
                      <a:solidFill>
                        <a:srgbClr val="FD67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86887">
                <a:tc>
                  <a:txBody>
                    <a:bodyPr/>
                    <a:lstStyle/>
                    <a:p>
                      <a:pPr algn="ctr">
                        <a:lnSpc>
                          <a:spcPts val="2560"/>
                        </a:lnSpc>
                        <a:defRPr/>
                      </a:pPr>
                      <a:r>
                        <a:rPr lang="fa-IR" sz="2000" dirty="0">
                          <a:solidFill>
                            <a:srgbClr val="000000"/>
                          </a:solidFill>
                          <a:latin typeface="Agrandir Narrow"/>
                          <a:cs typeface="B Nazanin" panose="00000400000000000000" pitchFamily="2" charset="-78"/>
                        </a:rPr>
                        <a:t>به طور خلاصه در مورد چیست توضیح دهید</a:t>
                      </a:r>
                    </a:p>
                    <a:p>
                      <a:pPr algn="ctr">
                        <a:lnSpc>
                          <a:spcPts val="2560"/>
                        </a:lnSpc>
                        <a:defRPr/>
                      </a:pPr>
                      <a:r>
                        <a:rPr lang="fa-IR" sz="2000" dirty="0">
                          <a:solidFill>
                            <a:srgbClr val="000000"/>
                          </a:solidFill>
                          <a:latin typeface="Agrandir Narrow"/>
                          <a:cs typeface="B Nazanin" panose="00000400000000000000" pitchFamily="2" charset="-78"/>
                        </a:rPr>
                        <a:t>می خواهید بحث کنید</a:t>
                      </a:r>
                      <a:endParaRPr lang="en-US" sz="2000" dirty="0">
                        <a:solidFill>
                          <a:srgbClr val="000000"/>
                        </a:solidFill>
                        <a:latin typeface="Agrandir Narrow"/>
                        <a:cs typeface="B Nazanin" panose="00000400000000000000" pitchFamily="2" charset="-78"/>
                      </a:endParaRPr>
                    </a:p>
                  </a:txBody>
                  <a:tcPr marL="57150" marR="57150" marT="57150" marB="57150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D67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560"/>
                        </a:lnSpc>
                        <a:defRPr/>
                      </a:pPr>
                      <a:r>
                        <a:rPr lang="fa-IR" sz="2000" dirty="0">
                          <a:solidFill>
                            <a:srgbClr val="000000"/>
                          </a:solidFill>
                          <a:latin typeface="Agrandir Narrow"/>
                          <a:cs typeface="B Nazanin" panose="00000400000000000000" pitchFamily="2" charset="-78"/>
                        </a:rPr>
                        <a:t>به طور خلاصه در مورد چیست توضیح دهید</a:t>
                      </a:r>
                    </a:p>
                    <a:p>
                      <a:pPr algn="ctr">
                        <a:lnSpc>
                          <a:spcPts val="2560"/>
                        </a:lnSpc>
                        <a:defRPr/>
                      </a:pPr>
                      <a:r>
                        <a:rPr lang="fa-IR" sz="2000" dirty="0">
                          <a:solidFill>
                            <a:srgbClr val="000000"/>
                          </a:solidFill>
                          <a:latin typeface="Agrandir Narrow"/>
                          <a:cs typeface="B Nazanin" panose="00000400000000000000" pitchFamily="2" charset="-78"/>
                        </a:rPr>
                        <a:t>می خواهید بحث کنید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Agrandir Narrow"/>
                          <a:cs typeface="B Nazanin" panose="00000400000000000000" pitchFamily="2" charset="-78"/>
                        </a:rPr>
                        <a:t>.</a:t>
                      </a:r>
                    </a:p>
                  </a:txBody>
                  <a:tcPr marL="57150" marR="57150" marT="57150" marB="57150">
                    <a:lnL w="28575" cap="flat" cmpd="sng" algn="ctr">
                      <a:solidFill>
                        <a:srgbClr val="FD67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D67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560"/>
                        </a:lnSpc>
                        <a:defRPr/>
                      </a:pPr>
                      <a:r>
                        <a:rPr lang="fa-IR" sz="2000" dirty="0">
                          <a:solidFill>
                            <a:srgbClr val="000000"/>
                          </a:solidFill>
                          <a:latin typeface="Agrandir Narrow"/>
                          <a:cs typeface="B Nazanin" panose="00000400000000000000" pitchFamily="2" charset="-78"/>
                        </a:rPr>
                        <a:t>به طور خلاصه در مورد چیست توضیح دهید</a:t>
                      </a:r>
                    </a:p>
                    <a:p>
                      <a:pPr algn="ctr">
                        <a:lnSpc>
                          <a:spcPts val="2560"/>
                        </a:lnSpc>
                        <a:defRPr/>
                      </a:pPr>
                      <a:r>
                        <a:rPr lang="fa-IR" sz="2000" dirty="0">
                          <a:solidFill>
                            <a:srgbClr val="000000"/>
                          </a:solidFill>
                          <a:latin typeface="Agrandir Narrow"/>
                          <a:cs typeface="B Nazanin" panose="00000400000000000000" pitchFamily="2" charset="-78"/>
                        </a:rPr>
                        <a:t>می خواهید بحث کنید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Agrandir Narrow"/>
                          <a:cs typeface="B Nazanin" panose="00000400000000000000" pitchFamily="2" charset="-78"/>
                        </a:rPr>
                        <a:t>.</a:t>
                      </a:r>
                    </a:p>
                  </a:txBody>
                  <a:tcPr marL="57150" marR="57150" marT="57150" marB="57150">
                    <a:lnL w="28575" cap="flat" cmpd="sng" algn="ctr">
                      <a:solidFill>
                        <a:srgbClr val="FD67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TextBox 3"/>
          <p:cNvSpPr txBox="1"/>
          <p:nvPr/>
        </p:nvSpPr>
        <p:spPr>
          <a:xfrm>
            <a:off x="5820341" y="1011555"/>
            <a:ext cx="6647318" cy="27122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>
              <a:lnSpc>
                <a:spcPts val="10230"/>
              </a:lnSpc>
              <a:spcBef>
                <a:spcPct val="0"/>
              </a:spcBef>
            </a:pPr>
            <a:r>
              <a:rPr lang="fa-IR" sz="11000" dirty="0">
                <a:solidFill>
                  <a:srgbClr val="FD6751"/>
                </a:solidFill>
                <a:latin typeface="Sugo Display"/>
                <a:cs typeface="B Nazanin" panose="00000400000000000000" pitchFamily="2" charset="-78"/>
              </a:rPr>
              <a:t>یک جدول اضافه کنید</a:t>
            </a:r>
            <a:endParaRPr lang="en-US" sz="11000" u="none" dirty="0">
              <a:solidFill>
                <a:srgbClr val="FD6751"/>
              </a:solidFill>
              <a:latin typeface="Sugo Display"/>
              <a:cs typeface="B Nazanin" panose="00000400000000000000" pitchFamily="2" charset="-78"/>
            </a:endParaRPr>
          </a:p>
        </p:txBody>
      </p:sp>
      <p:sp>
        <p:nvSpPr>
          <p:cNvPr id="4" name="Freeform 4"/>
          <p:cNvSpPr/>
          <p:nvPr/>
        </p:nvSpPr>
        <p:spPr>
          <a:xfrm rot="-498712">
            <a:off x="1386367" y="800100"/>
            <a:ext cx="4332047" cy="1724942"/>
          </a:xfrm>
          <a:custGeom>
            <a:avLst/>
            <a:gdLst/>
            <a:ahLst/>
            <a:cxnLst/>
            <a:rect l="l" t="t" r="r" b="b"/>
            <a:pathLst>
              <a:path w="4332047" h="1724942">
                <a:moveTo>
                  <a:pt x="0" y="0"/>
                </a:moveTo>
                <a:lnTo>
                  <a:pt x="4332047" y="0"/>
                </a:lnTo>
                <a:lnTo>
                  <a:pt x="4332047" y="1724942"/>
                </a:lnTo>
                <a:lnTo>
                  <a:pt x="0" y="172494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85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rot="485767">
            <a:off x="12571637" y="800100"/>
            <a:ext cx="4332047" cy="1724942"/>
          </a:xfrm>
          <a:custGeom>
            <a:avLst/>
            <a:gdLst/>
            <a:ahLst/>
            <a:cxnLst/>
            <a:rect l="l" t="t" r="r" b="b"/>
            <a:pathLst>
              <a:path w="4332047" h="1724942">
                <a:moveTo>
                  <a:pt x="0" y="0"/>
                </a:moveTo>
                <a:lnTo>
                  <a:pt x="4332047" y="0"/>
                </a:lnTo>
                <a:lnTo>
                  <a:pt x="4332047" y="1724942"/>
                </a:lnTo>
                <a:lnTo>
                  <a:pt x="0" y="172494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85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6029769" y="7291289"/>
            <a:ext cx="3091259" cy="2995711"/>
          </a:xfrm>
          <a:custGeom>
            <a:avLst/>
            <a:gdLst/>
            <a:ahLst/>
            <a:cxnLst/>
            <a:rect l="l" t="t" r="r" b="b"/>
            <a:pathLst>
              <a:path w="3091259" h="2995711">
                <a:moveTo>
                  <a:pt x="0" y="0"/>
                </a:moveTo>
                <a:lnTo>
                  <a:pt x="3091259" y="0"/>
                </a:lnTo>
                <a:lnTo>
                  <a:pt x="3091259" y="2995711"/>
                </a:lnTo>
                <a:lnTo>
                  <a:pt x="0" y="299571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85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7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10287000"/>
            <a:chOff x="0" y="0"/>
            <a:chExt cx="24384000" cy="13716000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>
              <a:alphaModFix amt="19999"/>
            </a:blip>
            <a:srcRect t="11509" b="4062"/>
            <a:stretch>
              <a:fillRect/>
            </a:stretch>
          </p:blipFill>
          <p:spPr>
            <a:xfrm flipH="1">
              <a:off x="0" y="0"/>
              <a:ext cx="24384000" cy="13716000"/>
            </a:xfrm>
            <a:prstGeom prst="rect">
              <a:avLst/>
            </a:prstGeom>
          </p:spPr>
        </p:pic>
      </p:grpSp>
      <p:sp>
        <p:nvSpPr>
          <p:cNvPr id="4" name="Freeform 4"/>
          <p:cNvSpPr/>
          <p:nvPr/>
        </p:nvSpPr>
        <p:spPr>
          <a:xfrm>
            <a:off x="3705870" y="576920"/>
            <a:ext cx="4186257" cy="2221279"/>
          </a:xfrm>
          <a:custGeom>
            <a:avLst/>
            <a:gdLst/>
            <a:ahLst/>
            <a:cxnLst/>
            <a:rect l="l" t="t" r="r" b="b"/>
            <a:pathLst>
              <a:path w="4186257" h="2221279">
                <a:moveTo>
                  <a:pt x="0" y="0"/>
                </a:moveTo>
                <a:lnTo>
                  <a:pt x="4186257" y="0"/>
                </a:lnTo>
                <a:lnTo>
                  <a:pt x="4186257" y="2221279"/>
                </a:lnTo>
                <a:lnTo>
                  <a:pt x="0" y="2221279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55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3620998" y="3273660"/>
            <a:ext cx="3850767" cy="2366472"/>
          </a:xfrm>
          <a:custGeom>
            <a:avLst/>
            <a:gdLst/>
            <a:ahLst/>
            <a:cxnLst/>
            <a:rect l="l" t="t" r="r" b="b"/>
            <a:pathLst>
              <a:path w="3850767" h="2366472">
                <a:moveTo>
                  <a:pt x="0" y="0"/>
                </a:moveTo>
                <a:lnTo>
                  <a:pt x="3850767" y="0"/>
                </a:lnTo>
                <a:lnTo>
                  <a:pt x="3850767" y="2366472"/>
                </a:lnTo>
                <a:lnTo>
                  <a:pt x="0" y="236647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alphaModFix amt="55000"/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3262154" y="8643826"/>
            <a:ext cx="3850767" cy="2366472"/>
          </a:xfrm>
          <a:custGeom>
            <a:avLst/>
            <a:gdLst/>
            <a:ahLst/>
            <a:cxnLst/>
            <a:rect l="l" t="t" r="r" b="b"/>
            <a:pathLst>
              <a:path w="3850767" h="2366472">
                <a:moveTo>
                  <a:pt x="0" y="0"/>
                </a:moveTo>
                <a:lnTo>
                  <a:pt x="3850767" y="0"/>
                </a:lnTo>
                <a:lnTo>
                  <a:pt x="3850767" y="2366471"/>
                </a:lnTo>
                <a:lnTo>
                  <a:pt x="0" y="2366471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alphaModFix amt="55000"/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grpSp>
        <p:nvGrpSpPr>
          <p:cNvPr id="7" name="Group 7"/>
          <p:cNvGrpSpPr/>
          <p:nvPr/>
        </p:nvGrpSpPr>
        <p:grpSpPr>
          <a:xfrm>
            <a:off x="3649722" y="2847734"/>
            <a:ext cx="10988555" cy="4583175"/>
            <a:chOff x="0" y="247650"/>
            <a:chExt cx="14651407" cy="6110899"/>
          </a:xfrm>
        </p:grpSpPr>
        <p:sp>
          <p:nvSpPr>
            <p:cNvPr id="8" name="TextBox 8"/>
            <p:cNvSpPr txBox="1"/>
            <p:nvPr/>
          </p:nvSpPr>
          <p:spPr>
            <a:xfrm>
              <a:off x="570321" y="247650"/>
              <a:ext cx="13510766" cy="543685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ctr" rtl="1">
                <a:lnSpc>
                  <a:spcPts val="10229"/>
                </a:lnSpc>
                <a:spcBef>
                  <a:spcPct val="0"/>
                </a:spcBef>
              </a:pPr>
              <a:r>
                <a:rPr lang="fa-IR" sz="8000" dirty="0">
                  <a:solidFill>
                    <a:srgbClr val="FD6751"/>
                  </a:solidFill>
                  <a:latin typeface="Sugo Display"/>
                  <a:cs typeface="B Nazanin" panose="00000400000000000000" pitchFamily="2" charset="-78"/>
                </a:rPr>
                <a:t>اصل بنویس</a:t>
              </a:r>
            </a:p>
            <a:p>
              <a:pPr lvl="0" algn="ctr" rtl="1">
                <a:lnSpc>
                  <a:spcPts val="10229"/>
                </a:lnSpc>
                <a:spcBef>
                  <a:spcPct val="0"/>
                </a:spcBef>
              </a:pPr>
              <a:r>
                <a:rPr lang="fa-IR" sz="8000" dirty="0">
                  <a:solidFill>
                    <a:srgbClr val="FD6751"/>
                  </a:solidFill>
                  <a:latin typeface="Sugo Display"/>
                  <a:cs typeface="B Nazanin" panose="00000400000000000000" pitchFamily="2" charset="-78"/>
                </a:rPr>
                <a:t>بیانیه. بیانیه</a:t>
              </a:r>
            </a:p>
            <a:p>
              <a:pPr lvl="0" algn="ctr" rtl="1">
                <a:lnSpc>
                  <a:spcPts val="10229"/>
                </a:lnSpc>
                <a:spcBef>
                  <a:spcPct val="0"/>
                </a:spcBef>
              </a:pPr>
              <a:r>
                <a:rPr lang="fa-IR" sz="8000" dirty="0">
                  <a:solidFill>
                    <a:srgbClr val="FD6751"/>
                  </a:solidFill>
                  <a:latin typeface="Sugo Display"/>
                  <a:cs typeface="B Nazanin" panose="00000400000000000000" pitchFamily="2" charset="-78"/>
                </a:rPr>
                <a:t>یا نقل قول الهام بخش</a:t>
              </a:r>
              <a:endParaRPr lang="en-US" sz="8000" u="none" dirty="0">
                <a:solidFill>
                  <a:srgbClr val="FD6751"/>
                </a:solidFill>
                <a:latin typeface="Sugo Display"/>
                <a:cs typeface="B Nazanin" panose="00000400000000000000" pitchFamily="2" charset="-78"/>
              </a:endParaRP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5913982"/>
              <a:ext cx="14651407" cy="44456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ctr" rtl="1">
                <a:lnSpc>
                  <a:spcPts val="2600"/>
                </a:lnSpc>
                <a:spcBef>
                  <a:spcPct val="0"/>
                </a:spcBef>
              </a:pPr>
              <a:r>
                <a:rPr lang="fa-IR" sz="2000" dirty="0">
                  <a:solidFill>
                    <a:srgbClr val="000000"/>
                  </a:solidFill>
                  <a:latin typeface="Agrandir Narrow"/>
                  <a:cs typeface="B Nazanin" panose="00000400000000000000" pitchFamily="2" charset="-78"/>
                </a:rPr>
                <a:t>- یک اعتبار، نقل قول یا پیام پشتیبانی را درج کنید</a:t>
              </a:r>
              <a:endParaRPr lang="en-US" sz="2000" u="none" dirty="0">
                <a:solidFill>
                  <a:srgbClr val="000000"/>
                </a:solidFill>
                <a:latin typeface="Agrandir Narrow"/>
                <a:cs typeface="B Nazanin" panose="00000400000000000000" pitchFamily="2" charset="-78"/>
              </a:endParaRPr>
            </a:p>
          </p:txBody>
        </p:sp>
      </p:grpSp>
      <p:sp>
        <p:nvSpPr>
          <p:cNvPr id="10" name="Freeform 10"/>
          <p:cNvSpPr/>
          <p:nvPr/>
        </p:nvSpPr>
        <p:spPr>
          <a:xfrm>
            <a:off x="-1304501" y="1028700"/>
            <a:ext cx="6064305" cy="6269489"/>
          </a:xfrm>
          <a:custGeom>
            <a:avLst/>
            <a:gdLst/>
            <a:ahLst/>
            <a:cxnLst/>
            <a:rect l="l" t="t" r="r" b="b"/>
            <a:pathLst>
              <a:path w="6064305" h="6269489">
                <a:moveTo>
                  <a:pt x="0" y="0"/>
                </a:moveTo>
                <a:lnTo>
                  <a:pt x="6064305" y="0"/>
                </a:lnTo>
                <a:lnTo>
                  <a:pt x="6064305" y="6269489"/>
                </a:lnTo>
                <a:lnTo>
                  <a:pt x="0" y="6269489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alphaModFix amt="80000"/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 flipH="1">
            <a:off x="14638278" y="7384026"/>
            <a:ext cx="6064305" cy="6269489"/>
          </a:xfrm>
          <a:custGeom>
            <a:avLst/>
            <a:gdLst/>
            <a:ahLst/>
            <a:cxnLst/>
            <a:rect l="l" t="t" r="r" b="b"/>
            <a:pathLst>
              <a:path w="6064305" h="6269489">
                <a:moveTo>
                  <a:pt x="6064305" y="0"/>
                </a:moveTo>
                <a:lnTo>
                  <a:pt x="0" y="0"/>
                </a:lnTo>
                <a:lnTo>
                  <a:pt x="0" y="6269488"/>
                </a:lnTo>
                <a:lnTo>
                  <a:pt x="6064305" y="6269488"/>
                </a:lnTo>
                <a:lnTo>
                  <a:pt x="6064305" y="0"/>
                </a:lnTo>
                <a:close/>
              </a:path>
            </a:pathLst>
          </a:custGeom>
          <a:blipFill>
            <a:blip r:embed="rId9">
              <a:alphaModFix amt="70000"/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7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B135B8F-3490-40A7-B58E-6998189DAD28}"/>
              </a:ext>
            </a:extLst>
          </p:cNvPr>
          <p:cNvGrpSpPr/>
          <p:nvPr/>
        </p:nvGrpSpPr>
        <p:grpSpPr>
          <a:xfrm>
            <a:off x="2583588" y="2822639"/>
            <a:ext cx="4358619" cy="1066924"/>
            <a:chOff x="575693" y="4067337"/>
            <a:chExt cx="1625933" cy="831947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FA305961-08F7-4A9F-837D-6DF8694F9438}"/>
                </a:ext>
              </a:extLst>
            </p:cNvPr>
            <p:cNvSpPr txBox="1"/>
            <p:nvPr/>
          </p:nvSpPr>
          <p:spPr>
            <a:xfrm>
              <a:off x="578400" y="4395300"/>
              <a:ext cx="1617335" cy="5039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C6264C37-238E-4531-A157-15655C5B3103}"/>
                </a:ext>
              </a:extLst>
            </p:cNvPr>
            <p:cNvSpPr txBox="1"/>
            <p:nvPr/>
          </p:nvSpPr>
          <p:spPr>
            <a:xfrm>
              <a:off x="575693" y="4067337"/>
              <a:ext cx="1625933" cy="287991"/>
            </a:xfrm>
            <a:prstGeom prst="rect">
              <a:avLst/>
            </a:prstGeom>
            <a:noFill/>
          </p:spPr>
          <p:txBody>
            <a:bodyPr wrap="square" lIns="135000" rIns="162000" rtlCol="0">
              <a:spAutoFit/>
            </a:bodyPr>
            <a:lstStyle/>
            <a:p>
              <a:pPr algn="r" rtl="1"/>
              <a:r>
                <a:rPr lang="fa-IR" altLang="ko-KR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مطالب اینجاست</a:t>
              </a:r>
              <a:endParaRPr lang="ko-KR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81046B40-5515-4D18-81F9-E6A31762A28C}"/>
              </a:ext>
            </a:extLst>
          </p:cNvPr>
          <p:cNvGrpSpPr/>
          <p:nvPr/>
        </p:nvGrpSpPr>
        <p:grpSpPr>
          <a:xfrm>
            <a:off x="1551629" y="6551264"/>
            <a:ext cx="4588634" cy="1066926"/>
            <a:chOff x="575693" y="4067337"/>
            <a:chExt cx="1625933" cy="831948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6266D2A7-C1EF-4E9A-AD38-4039C1B50A58}"/>
                </a:ext>
              </a:extLst>
            </p:cNvPr>
            <p:cNvSpPr txBox="1"/>
            <p:nvPr/>
          </p:nvSpPr>
          <p:spPr>
            <a:xfrm>
              <a:off x="578400" y="4395301"/>
              <a:ext cx="1617335" cy="5039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E7E252DA-BDFD-4D8A-A314-7E7E9F305335}"/>
                </a:ext>
              </a:extLst>
            </p:cNvPr>
            <p:cNvSpPr txBox="1"/>
            <p:nvPr/>
          </p:nvSpPr>
          <p:spPr>
            <a:xfrm>
              <a:off x="575693" y="4067337"/>
              <a:ext cx="1625933" cy="287991"/>
            </a:xfrm>
            <a:prstGeom prst="rect">
              <a:avLst/>
            </a:prstGeom>
            <a:noFill/>
          </p:spPr>
          <p:txBody>
            <a:bodyPr wrap="square" lIns="135000" rIns="162000" rtlCol="0">
              <a:spAutoFit/>
            </a:bodyPr>
            <a:lstStyle/>
            <a:p>
              <a:pPr algn="r" rtl="1"/>
              <a:r>
                <a:rPr lang="fa-IR" altLang="ko-KR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مطالب اینجاست</a:t>
              </a:r>
              <a:endParaRPr lang="ko-KR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2BEE7E59-FF2C-4C11-B1A7-20F9B7855407}"/>
              </a:ext>
            </a:extLst>
          </p:cNvPr>
          <p:cNvGrpSpPr/>
          <p:nvPr/>
        </p:nvGrpSpPr>
        <p:grpSpPr>
          <a:xfrm>
            <a:off x="4054316" y="7825919"/>
            <a:ext cx="4732656" cy="1066926"/>
            <a:chOff x="575693" y="4067337"/>
            <a:chExt cx="1625933" cy="831948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3DC34224-49C3-4AAD-AB68-8232054A7586}"/>
                </a:ext>
              </a:extLst>
            </p:cNvPr>
            <p:cNvSpPr txBox="1"/>
            <p:nvPr/>
          </p:nvSpPr>
          <p:spPr>
            <a:xfrm>
              <a:off x="578400" y="4395301"/>
              <a:ext cx="1617335" cy="5039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6F0ABBF3-A07D-410A-9EFD-837010EFB55A}"/>
                </a:ext>
              </a:extLst>
            </p:cNvPr>
            <p:cNvSpPr txBox="1"/>
            <p:nvPr/>
          </p:nvSpPr>
          <p:spPr>
            <a:xfrm>
              <a:off x="575693" y="4067337"/>
              <a:ext cx="1625933" cy="287991"/>
            </a:xfrm>
            <a:prstGeom prst="rect">
              <a:avLst/>
            </a:prstGeom>
            <a:noFill/>
          </p:spPr>
          <p:txBody>
            <a:bodyPr wrap="square" lIns="135000" rIns="162000" rtlCol="0">
              <a:spAutoFit/>
            </a:bodyPr>
            <a:lstStyle/>
            <a:p>
              <a:pPr algn="r" rtl="1"/>
              <a:r>
                <a:rPr lang="fa-IR" altLang="ko-KR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مطالب اینجاست</a:t>
              </a:r>
              <a:endParaRPr lang="ko-KR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FA2345DB-9468-4F91-BE32-DA492C78BE34}"/>
              </a:ext>
            </a:extLst>
          </p:cNvPr>
          <p:cNvGrpSpPr/>
          <p:nvPr/>
        </p:nvGrpSpPr>
        <p:grpSpPr>
          <a:xfrm>
            <a:off x="9891354" y="2997360"/>
            <a:ext cx="4331313" cy="1066924"/>
            <a:chOff x="575693" y="4067337"/>
            <a:chExt cx="2257454" cy="831947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90B35373-0E18-43FD-8F61-E4E0BA6B02F7}"/>
                </a:ext>
              </a:extLst>
            </p:cNvPr>
            <p:cNvSpPr txBox="1"/>
            <p:nvPr/>
          </p:nvSpPr>
          <p:spPr>
            <a:xfrm>
              <a:off x="578400" y="4395300"/>
              <a:ext cx="2254747" cy="5039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0790FDBC-7997-4009-88D3-4CE9D8C88E87}"/>
                </a:ext>
              </a:extLst>
            </p:cNvPr>
            <p:cNvSpPr txBox="1"/>
            <p:nvPr/>
          </p:nvSpPr>
          <p:spPr>
            <a:xfrm>
              <a:off x="575693" y="4067337"/>
              <a:ext cx="1625933" cy="287991"/>
            </a:xfrm>
            <a:prstGeom prst="rect">
              <a:avLst/>
            </a:prstGeom>
            <a:noFill/>
          </p:spPr>
          <p:txBody>
            <a:bodyPr wrap="square" lIns="135000" rIns="162000" rtlCol="0">
              <a:spAutoFit/>
            </a:bodyPr>
            <a:lstStyle/>
            <a:p>
              <a:pPr algn="r" rtl="1"/>
              <a:r>
                <a:rPr lang="fa-IR" altLang="ko-KR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مطالب اینجاست</a:t>
              </a:r>
              <a:endParaRPr lang="ko-KR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8B065A10-06D1-41A3-9B44-8E3C8201C98C}"/>
              </a:ext>
            </a:extLst>
          </p:cNvPr>
          <p:cNvGrpSpPr/>
          <p:nvPr/>
        </p:nvGrpSpPr>
        <p:grpSpPr>
          <a:xfrm>
            <a:off x="11262970" y="4388101"/>
            <a:ext cx="4452230" cy="1066926"/>
            <a:chOff x="575693" y="4067336"/>
            <a:chExt cx="1625933" cy="831951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DDA4AAAA-4D88-48A8-90BA-36317FA68AB5}"/>
                </a:ext>
              </a:extLst>
            </p:cNvPr>
            <p:cNvSpPr txBox="1"/>
            <p:nvPr/>
          </p:nvSpPr>
          <p:spPr>
            <a:xfrm>
              <a:off x="578400" y="4395301"/>
              <a:ext cx="1617335" cy="5039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1ACCD0B4-74EC-488F-ADEF-E132A7BBE59D}"/>
                </a:ext>
              </a:extLst>
            </p:cNvPr>
            <p:cNvSpPr txBox="1"/>
            <p:nvPr/>
          </p:nvSpPr>
          <p:spPr>
            <a:xfrm>
              <a:off x="575693" y="4067336"/>
              <a:ext cx="1625933" cy="287992"/>
            </a:xfrm>
            <a:prstGeom prst="rect">
              <a:avLst/>
            </a:prstGeom>
            <a:noFill/>
          </p:spPr>
          <p:txBody>
            <a:bodyPr wrap="square" lIns="135000" rIns="162000" rtlCol="0">
              <a:spAutoFit/>
            </a:bodyPr>
            <a:lstStyle/>
            <a:p>
              <a:pPr algn="r" rtl="1"/>
              <a:r>
                <a:rPr lang="fa-IR" altLang="ko-KR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مطالب اینجاست</a:t>
              </a:r>
              <a:endParaRPr lang="ko-KR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12CF71B0-E240-4340-B3A3-C763A80575ED}"/>
              </a:ext>
            </a:extLst>
          </p:cNvPr>
          <p:cNvGrpSpPr/>
          <p:nvPr/>
        </p:nvGrpSpPr>
        <p:grpSpPr>
          <a:xfrm>
            <a:off x="12260185" y="7835738"/>
            <a:ext cx="4428686" cy="1066926"/>
            <a:chOff x="575693" y="4067337"/>
            <a:chExt cx="1625933" cy="831948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A2F0C42E-FB69-4CB7-BF9F-97A970405C60}"/>
                </a:ext>
              </a:extLst>
            </p:cNvPr>
            <p:cNvSpPr txBox="1"/>
            <p:nvPr/>
          </p:nvSpPr>
          <p:spPr>
            <a:xfrm>
              <a:off x="578400" y="4395301"/>
              <a:ext cx="1617335" cy="5039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A35AB2AC-E176-419E-94D1-2EE0BF4137B0}"/>
                </a:ext>
              </a:extLst>
            </p:cNvPr>
            <p:cNvSpPr txBox="1"/>
            <p:nvPr/>
          </p:nvSpPr>
          <p:spPr>
            <a:xfrm>
              <a:off x="575693" y="4067337"/>
              <a:ext cx="1625933" cy="287991"/>
            </a:xfrm>
            <a:prstGeom prst="rect">
              <a:avLst/>
            </a:prstGeom>
            <a:noFill/>
          </p:spPr>
          <p:txBody>
            <a:bodyPr wrap="square" lIns="135000" rIns="162000" rtlCol="0">
              <a:spAutoFit/>
            </a:bodyPr>
            <a:lstStyle/>
            <a:p>
              <a:pPr algn="r" rtl="1"/>
              <a:r>
                <a:rPr lang="fa-IR" altLang="ko-KR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مطالب اینجاست</a:t>
              </a:r>
              <a:endParaRPr lang="ko-KR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1" name="Left Arrow 7">
            <a:extLst>
              <a:ext uri="{FF2B5EF4-FFF2-40B4-BE49-F238E27FC236}">
                <a16:creationId xmlns:a16="http://schemas.microsoft.com/office/drawing/2014/main" id="{919B74E6-EE5E-4A83-A552-B5F91815802E}"/>
              </a:ext>
            </a:extLst>
          </p:cNvPr>
          <p:cNvSpPr/>
          <p:nvPr/>
        </p:nvSpPr>
        <p:spPr>
          <a:xfrm>
            <a:off x="1461294" y="3906965"/>
            <a:ext cx="3463119" cy="2338283"/>
          </a:xfrm>
          <a:prstGeom prst="leftArrow">
            <a:avLst>
              <a:gd name="adj1" fmla="val 62101"/>
              <a:gd name="adj2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4050">
              <a:cs typeface="B Nazanin" panose="00000400000000000000" pitchFamily="2" charset="-78"/>
            </a:endParaRPr>
          </a:p>
        </p:txBody>
      </p:sp>
      <p:sp>
        <p:nvSpPr>
          <p:cNvPr id="22" name="Left Arrow 37">
            <a:extLst>
              <a:ext uri="{FF2B5EF4-FFF2-40B4-BE49-F238E27FC236}">
                <a16:creationId xmlns:a16="http://schemas.microsoft.com/office/drawing/2014/main" id="{E7F0A6B2-6867-43E7-B74F-635EFFF4BCEF}"/>
              </a:ext>
            </a:extLst>
          </p:cNvPr>
          <p:cNvSpPr/>
          <p:nvPr/>
        </p:nvSpPr>
        <p:spPr>
          <a:xfrm rot="10800000">
            <a:off x="13373100" y="5429120"/>
            <a:ext cx="3463119" cy="2338283"/>
          </a:xfrm>
          <a:prstGeom prst="leftArrow">
            <a:avLst>
              <a:gd name="adj1" fmla="val 62101"/>
              <a:gd name="adj2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4050">
              <a:cs typeface="B Nazanin" panose="00000400000000000000" pitchFamily="2" charset="-78"/>
            </a:endParaRPr>
          </a:p>
        </p:txBody>
      </p:sp>
      <p:sp>
        <p:nvSpPr>
          <p:cNvPr id="23" name="Hexagon 22">
            <a:extLst>
              <a:ext uri="{FF2B5EF4-FFF2-40B4-BE49-F238E27FC236}">
                <a16:creationId xmlns:a16="http://schemas.microsoft.com/office/drawing/2014/main" id="{8C3C24DD-6059-48D9-8588-DC6436511B30}"/>
              </a:ext>
            </a:extLst>
          </p:cNvPr>
          <p:cNvSpPr/>
          <p:nvPr/>
        </p:nvSpPr>
        <p:spPr>
          <a:xfrm rot="5400000">
            <a:off x="6986467" y="3898778"/>
            <a:ext cx="1685519" cy="1453034"/>
          </a:xfrm>
          <a:prstGeom prst="hexagon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4050">
              <a:cs typeface="B Nazanin" panose="00000400000000000000" pitchFamily="2" charset="-78"/>
            </a:endParaRPr>
          </a:p>
        </p:txBody>
      </p:sp>
      <p:sp>
        <p:nvSpPr>
          <p:cNvPr id="24" name="Hexagon 23">
            <a:extLst>
              <a:ext uri="{FF2B5EF4-FFF2-40B4-BE49-F238E27FC236}">
                <a16:creationId xmlns:a16="http://schemas.microsoft.com/office/drawing/2014/main" id="{1FB65565-A856-48B1-8B3B-2D3A0ACC9C8F}"/>
              </a:ext>
            </a:extLst>
          </p:cNvPr>
          <p:cNvSpPr/>
          <p:nvPr/>
        </p:nvSpPr>
        <p:spPr>
          <a:xfrm rot="5400000">
            <a:off x="6083389" y="5415976"/>
            <a:ext cx="1685519" cy="1453034"/>
          </a:xfrm>
          <a:prstGeom prst="hexagon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4050">
              <a:cs typeface="B Nazanin" panose="00000400000000000000" pitchFamily="2" charset="-78"/>
            </a:endParaRPr>
          </a:p>
        </p:txBody>
      </p:sp>
      <p:sp>
        <p:nvSpPr>
          <p:cNvPr id="25" name="Hexagon 24">
            <a:extLst>
              <a:ext uri="{FF2B5EF4-FFF2-40B4-BE49-F238E27FC236}">
                <a16:creationId xmlns:a16="http://schemas.microsoft.com/office/drawing/2014/main" id="{736A28B5-8E7D-400F-992F-F87464B29FF3}"/>
              </a:ext>
            </a:extLst>
          </p:cNvPr>
          <p:cNvSpPr/>
          <p:nvPr/>
        </p:nvSpPr>
        <p:spPr>
          <a:xfrm rot="5400000">
            <a:off x="7858660" y="5382304"/>
            <a:ext cx="1685519" cy="1453034"/>
          </a:xfrm>
          <a:prstGeom prst="hex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4050">
              <a:cs typeface="B Nazanin" panose="00000400000000000000" pitchFamily="2" charset="-78"/>
            </a:endParaRPr>
          </a:p>
        </p:txBody>
      </p:sp>
      <p:sp>
        <p:nvSpPr>
          <p:cNvPr id="26" name="Hexagon 25">
            <a:extLst>
              <a:ext uri="{FF2B5EF4-FFF2-40B4-BE49-F238E27FC236}">
                <a16:creationId xmlns:a16="http://schemas.microsoft.com/office/drawing/2014/main" id="{DE1C7DC7-5C75-4681-B8D6-E0CB362E123F}"/>
              </a:ext>
            </a:extLst>
          </p:cNvPr>
          <p:cNvSpPr/>
          <p:nvPr/>
        </p:nvSpPr>
        <p:spPr>
          <a:xfrm rot="5400000">
            <a:off x="9633932" y="5370296"/>
            <a:ext cx="1685519" cy="1453034"/>
          </a:xfrm>
          <a:prstGeom prst="hexag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4050">
              <a:cs typeface="B Nazanin" panose="00000400000000000000" pitchFamily="2" charset="-78"/>
            </a:endParaRPr>
          </a:p>
        </p:txBody>
      </p:sp>
      <p:sp>
        <p:nvSpPr>
          <p:cNvPr id="27" name="Hexagon 26">
            <a:extLst>
              <a:ext uri="{FF2B5EF4-FFF2-40B4-BE49-F238E27FC236}">
                <a16:creationId xmlns:a16="http://schemas.microsoft.com/office/drawing/2014/main" id="{8D1DEA56-CF27-4BFC-B8E3-BDBE2FEEE779}"/>
              </a:ext>
            </a:extLst>
          </p:cNvPr>
          <p:cNvSpPr/>
          <p:nvPr/>
        </p:nvSpPr>
        <p:spPr>
          <a:xfrm rot="5400000">
            <a:off x="8761739" y="6885743"/>
            <a:ext cx="1685519" cy="1453034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4050">
              <a:cs typeface="B Nazanin" panose="00000400000000000000" pitchFamily="2" charset="-78"/>
            </a:endParaRPr>
          </a:p>
        </p:txBody>
      </p:sp>
      <p:sp>
        <p:nvSpPr>
          <p:cNvPr id="28" name="Hexagon 27">
            <a:extLst>
              <a:ext uri="{FF2B5EF4-FFF2-40B4-BE49-F238E27FC236}">
                <a16:creationId xmlns:a16="http://schemas.microsoft.com/office/drawing/2014/main" id="{BFFE1E2D-4CF5-46E5-9FE2-5F5D649F276B}"/>
              </a:ext>
            </a:extLst>
          </p:cNvPr>
          <p:cNvSpPr/>
          <p:nvPr/>
        </p:nvSpPr>
        <p:spPr>
          <a:xfrm rot="5400000">
            <a:off x="10558663" y="6852071"/>
            <a:ext cx="1685519" cy="1453034"/>
          </a:xfrm>
          <a:prstGeom prst="hexagon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4050">
              <a:cs typeface="B Nazanin" panose="00000400000000000000" pitchFamily="2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D32F630-638F-49EE-BD59-EA2A0D9C2619}"/>
              </a:ext>
            </a:extLst>
          </p:cNvPr>
          <p:cNvSpPr txBox="1"/>
          <p:nvPr/>
        </p:nvSpPr>
        <p:spPr>
          <a:xfrm>
            <a:off x="14240564" y="6205847"/>
            <a:ext cx="1728192" cy="738664"/>
          </a:xfrm>
          <a:prstGeom prst="rect">
            <a:avLst/>
          </a:prstGeom>
          <a:noFill/>
        </p:spPr>
        <p:txBody>
          <a:bodyPr wrap="square" lIns="135000" rIns="162000" rtlCol="0">
            <a:spAutoFit/>
          </a:bodyPr>
          <a:lstStyle/>
          <a:p>
            <a:pPr algn="ctr" rtl="1"/>
            <a:r>
              <a:rPr lang="fa-IR" altLang="ko-KR" sz="2100" b="1" dirty="0">
                <a:solidFill>
                  <a:schemeClr val="bg1"/>
                </a:solidFill>
                <a:cs typeface="B Nazanin" panose="00000400000000000000" pitchFamily="2" charset="-78"/>
              </a:rPr>
              <a:t>فهرست</a:t>
            </a:r>
          </a:p>
          <a:p>
            <a:pPr algn="ctr" rtl="1"/>
            <a:r>
              <a:rPr lang="fa-IR" altLang="ko-KR" sz="2100" b="1" dirty="0">
                <a:solidFill>
                  <a:schemeClr val="bg1"/>
                </a:solidFill>
                <a:cs typeface="B Nazanin" panose="00000400000000000000" pitchFamily="2" charset="-78"/>
              </a:rPr>
              <a:t>اینجا</a:t>
            </a:r>
            <a:endParaRPr lang="ko-KR" altLang="en-US" sz="21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13CA813-5DC3-4B69-9600-0C139C5480D6}"/>
              </a:ext>
            </a:extLst>
          </p:cNvPr>
          <p:cNvSpPr txBox="1"/>
          <p:nvPr/>
        </p:nvSpPr>
        <p:spPr>
          <a:xfrm>
            <a:off x="2328756" y="4683691"/>
            <a:ext cx="1728192" cy="738664"/>
          </a:xfrm>
          <a:prstGeom prst="rect">
            <a:avLst/>
          </a:prstGeom>
          <a:noFill/>
        </p:spPr>
        <p:txBody>
          <a:bodyPr wrap="square" lIns="135000" rIns="162000" rtlCol="0">
            <a:spAutoFit/>
          </a:bodyPr>
          <a:lstStyle/>
          <a:p>
            <a:pPr algn="ctr" rtl="1"/>
            <a:r>
              <a:rPr lang="fa-IR" altLang="ko-KR" sz="2100" b="1" dirty="0">
                <a:solidFill>
                  <a:schemeClr val="bg1"/>
                </a:solidFill>
                <a:cs typeface="B Nazanin" panose="00000400000000000000" pitchFamily="2" charset="-78"/>
              </a:rPr>
              <a:t>فهرست</a:t>
            </a:r>
          </a:p>
          <a:p>
            <a:pPr algn="ctr" rtl="1"/>
            <a:r>
              <a:rPr lang="fa-IR" altLang="ko-KR" sz="2100" b="1" dirty="0">
                <a:solidFill>
                  <a:schemeClr val="bg1"/>
                </a:solidFill>
                <a:cs typeface="B Nazanin" panose="00000400000000000000" pitchFamily="2" charset="-78"/>
              </a:rPr>
              <a:t>اینجا</a:t>
            </a:r>
            <a:endParaRPr lang="ko-KR" altLang="en-US" sz="21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1" name="Freeform 47">
            <a:extLst>
              <a:ext uri="{FF2B5EF4-FFF2-40B4-BE49-F238E27FC236}">
                <a16:creationId xmlns:a16="http://schemas.microsoft.com/office/drawing/2014/main" id="{DB4ACBA9-46AB-4C83-9498-F58422874A80}"/>
              </a:ext>
            </a:extLst>
          </p:cNvPr>
          <p:cNvSpPr/>
          <p:nvPr/>
        </p:nvSpPr>
        <p:spPr>
          <a:xfrm>
            <a:off x="2743202" y="2715723"/>
            <a:ext cx="5092946" cy="1091145"/>
          </a:xfrm>
          <a:custGeom>
            <a:avLst/>
            <a:gdLst>
              <a:gd name="connsiteX0" fmla="*/ 2333625 w 2333625"/>
              <a:gd name="connsiteY0" fmla="*/ 514350 h 514350"/>
              <a:gd name="connsiteX1" fmla="*/ 1952625 w 2333625"/>
              <a:gd name="connsiteY1" fmla="*/ 0 h 514350"/>
              <a:gd name="connsiteX2" fmla="*/ 0 w 2333625"/>
              <a:gd name="connsiteY2" fmla="*/ 0 h 514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33625" h="514350">
                <a:moveTo>
                  <a:pt x="2333625" y="514350"/>
                </a:moveTo>
                <a:lnTo>
                  <a:pt x="1952625" y="0"/>
                </a:lnTo>
                <a:lnTo>
                  <a:pt x="0" y="0"/>
                </a:lnTo>
              </a:path>
            </a:pathLst>
          </a:custGeom>
          <a:ln w="254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 rtl="1"/>
            <a:endParaRPr lang="ko-KR" altLang="en-US" sz="4050">
              <a:cs typeface="B Nazanin" panose="00000400000000000000" pitchFamily="2" charset="-78"/>
            </a:endParaRPr>
          </a:p>
        </p:txBody>
      </p:sp>
      <p:sp>
        <p:nvSpPr>
          <p:cNvPr id="32" name="Freeform 50">
            <a:extLst>
              <a:ext uri="{FF2B5EF4-FFF2-40B4-BE49-F238E27FC236}">
                <a16:creationId xmlns:a16="http://schemas.microsoft.com/office/drawing/2014/main" id="{172C9589-B87D-4D34-AE06-2B8177321D0B}"/>
              </a:ext>
            </a:extLst>
          </p:cNvPr>
          <p:cNvSpPr/>
          <p:nvPr/>
        </p:nvSpPr>
        <p:spPr>
          <a:xfrm>
            <a:off x="1767256" y="6967187"/>
            <a:ext cx="5125376" cy="794826"/>
          </a:xfrm>
          <a:custGeom>
            <a:avLst/>
            <a:gdLst>
              <a:gd name="connsiteX0" fmla="*/ 2419350 w 2419350"/>
              <a:gd name="connsiteY0" fmla="*/ 0 h 752475"/>
              <a:gd name="connsiteX1" fmla="*/ 1714500 w 2419350"/>
              <a:gd name="connsiteY1" fmla="*/ 752475 h 752475"/>
              <a:gd name="connsiteX2" fmla="*/ 0 w 2419350"/>
              <a:gd name="connsiteY2" fmla="*/ 752475 h 752475"/>
              <a:gd name="connsiteX0" fmla="*/ 2305050 w 2305050"/>
              <a:gd name="connsiteY0" fmla="*/ 0 h 764183"/>
              <a:gd name="connsiteX1" fmla="*/ 1714500 w 2305050"/>
              <a:gd name="connsiteY1" fmla="*/ 764183 h 764183"/>
              <a:gd name="connsiteX2" fmla="*/ 0 w 2305050"/>
              <a:gd name="connsiteY2" fmla="*/ 764183 h 764183"/>
              <a:gd name="connsiteX0" fmla="*/ 2252297 w 2252297"/>
              <a:gd name="connsiteY0" fmla="*/ 0 h 705641"/>
              <a:gd name="connsiteX1" fmla="*/ 1714500 w 2252297"/>
              <a:gd name="connsiteY1" fmla="*/ 705641 h 705641"/>
              <a:gd name="connsiteX2" fmla="*/ 0 w 2252297"/>
              <a:gd name="connsiteY2" fmla="*/ 705641 h 705641"/>
              <a:gd name="connsiteX0" fmla="*/ 2252297 w 2252297"/>
              <a:gd name="connsiteY0" fmla="*/ 0 h 705641"/>
              <a:gd name="connsiteX1" fmla="*/ 1981095 w 2252297"/>
              <a:gd name="connsiteY1" fmla="*/ 705641 h 705641"/>
              <a:gd name="connsiteX2" fmla="*/ 0 w 2252297"/>
              <a:gd name="connsiteY2" fmla="*/ 705641 h 705641"/>
              <a:gd name="connsiteX0" fmla="*/ 2252297 w 2252297"/>
              <a:gd name="connsiteY0" fmla="*/ 0 h 705641"/>
              <a:gd name="connsiteX1" fmla="*/ 1986891 w 2252297"/>
              <a:gd name="connsiteY1" fmla="*/ 682223 h 705641"/>
              <a:gd name="connsiteX2" fmla="*/ 0 w 2252297"/>
              <a:gd name="connsiteY2" fmla="*/ 705641 h 7056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52297" h="705641">
                <a:moveTo>
                  <a:pt x="2252297" y="0"/>
                </a:moveTo>
                <a:lnTo>
                  <a:pt x="1986891" y="682223"/>
                </a:lnTo>
                <a:lnTo>
                  <a:pt x="0" y="705641"/>
                </a:lnTo>
              </a:path>
            </a:pathLst>
          </a:custGeom>
          <a:ln w="254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 rtl="1"/>
            <a:endParaRPr lang="ko-KR" altLang="en-US" sz="4050">
              <a:cs typeface="B Nazanin" panose="00000400000000000000" pitchFamily="2" charset="-78"/>
            </a:endParaRPr>
          </a:p>
        </p:txBody>
      </p:sp>
      <p:sp>
        <p:nvSpPr>
          <p:cNvPr id="33" name="Freeform 51">
            <a:extLst>
              <a:ext uri="{FF2B5EF4-FFF2-40B4-BE49-F238E27FC236}">
                <a16:creationId xmlns:a16="http://schemas.microsoft.com/office/drawing/2014/main" id="{D1461C50-0B5E-4BFF-97CF-1B306CDE2673}"/>
              </a:ext>
            </a:extLst>
          </p:cNvPr>
          <p:cNvSpPr/>
          <p:nvPr/>
        </p:nvSpPr>
        <p:spPr>
          <a:xfrm>
            <a:off x="4352192" y="8311920"/>
            <a:ext cx="5346824" cy="738663"/>
          </a:xfrm>
          <a:custGeom>
            <a:avLst/>
            <a:gdLst>
              <a:gd name="connsiteX0" fmla="*/ 2352675 w 2352675"/>
              <a:gd name="connsiteY0" fmla="*/ 0 h 447675"/>
              <a:gd name="connsiteX1" fmla="*/ 1990725 w 2352675"/>
              <a:gd name="connsiteY1" fmla="*/ 447675 h 447675"/>
              <a:gd name="connsiteX2" fmla="*/ 0 w 2352675"/>
              <a:gd name="connsiteY2" fmla="*/ 447675 h 447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52675" h="447675">
                <a:moveTo>
                  <a:pt x="2352675" y="0"/>
                </a:moveTo>
                <a:lnTo>
                  <a:pt x="1990725" y="447675"/>
                </a:lnTo>
                <a:lnTo>
                  <a:pt x="0" y="447675"/>
                </a:lnTo>
              </a:path>
            </a:pathLst>
          </a:cu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 rtl="1"/>
            <a:endParaRPr lang="ko-KR" altLang="en-US" sz="4050" dirty="0">
              <a:cs typeface="B Nazanin" panose="00000400000000000000" pitchFamily="2" charset="-78"/>
            </a:endParaRPr>
          </a:p>
        </p:txBody>
      </p:sp>
      <p:sp>
        <p:nvSpPr>
          <p:cNvPr id="34" name="Freeform 54">
            <a:extLst>
              <a:ext uri="{FF2B5EF4-FFF2-40B4-BE49-F238E27FC236}">
                <a16:creationId xmlns:a16="http://schemas.microsoft.com/office/drawing/2014/main" id="{6BE69980-84F2-4359-AB32-D332DAACEF72}"/>
              </a:ext>
            </a:extLst>
          </p:cNvPr>
          <p:cNvSpPr/>
          <p:nvPr/>
        </p:nvSpPr>
        <p:spPr>
          <a:xfrm flipH="1">
            <a:off x="11400558" y="8388010"/>
            <a:ext cx="5019075" cy="738665"/>
          </a:xfrm>
          <a:custGeom>
            <a:avLst/>
            <a:gdLst>
              <a:gd name="connsiteX0" fmla="*/ 2352675 w 2352675"/>
              <a:gd name="connsiteY0" fmla="*/ 0 h 447675"/>
              <a:gd name="connsiteX1" fmla="*/ 1990725 w 2352675"/>
              <a:gd name="connsiteY1" fmla="*/ 447675 h 447675"/>
              <a:gd name="connsiteX2" fmla="*/ 0 w 2352675"/>
              <a:gd name="connsiteY2" fmla="*/ 447675 h 447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52675" h="447675">
                <a:moveTo>
                  <a:pt x="2352675" y="0"/>
                </a:moveTo>
                <a:lnTo>
                  <a:pt x="1990725" y="447675"/>
                </a:lnTo>
                <a:lnTo>
                  <a:pt x="0" y="447675"/>
                </a:lnTo>
              </a:path>
            </a:pathLst>
          </a:custGeom>
          <a:ln w="254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 rtl="1"/>
            <a:endParaRPr lang="ko-KR" altLang="en-US" sz="4050">
              <a:cs typeface="B Nazanin" panose="00000400000000000000" pitchFamily="2" charset="-78"/>
            </a:endParaRPr>
          </a:p>
        </p:txBody>
      </p:sp>
      <p:sp>
        <p:nvSpPr>
          <p:cNvPr id="35" name="Freeform 58">
            <a:extLst>
              <a:ext uri="{FF2B5EF4-FFF2-40B4-BE49-F238E27FC236}">
                <a16:creationId xmlns:a16="http://schemas.microsoft.com/office/drawing/2014/main" id="{091D83EF-10EF-4C33-9EBE-7FA816D9F782}"/>
              </a:ext>
            </a:extLst>
          </p:cNvPr>
          <p:cNvSpPr/>
          <p:nvPr/>
        </p:nvSpPr>
        <p:spPr>
          <a:xfrm>
            <a:off x="8664825" y="2863122"/>
            <a:ext cx="5623959" cy="2467218"/>
          </a:xfrm>
          <a:custGeom>
            <a:avLst/>
            <a:gdLst>
              <a:gd name="connsiteX0" fmla="*/ 0 w 3590925"/>
              <a:gd name="connsiteY0" fmla="*/ 1533525 h 1533525"/>
              <a:gd name="connsiteX1" fmla="*/ 685800 w 3590925"/>
              <a:gd name="connsiteY1" fmla="*/ 0 h 1533525"/>
              <a:gd name="connsiteX2" fmla="*/ 3590925 w 3590925"/>
              <a:gd name="connsiteY2" fmla="*/ 0 h 1533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590925" h="1533525">
                <a:moveTo>
                  <a:pt x="0" y="1533525"/>
                </a:moveTo>
                <a:lnTo>
                  <a:pt x="685800" y="0"/>
                </a:lnTo>
                <a:lnTo>
                  <a:pt x="3590925" y="0"/>
                </a:lnTo>
              </a:path>
            </a:pathLst>
          </a:cu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 rtl="1"/>
            <a:endParaRPr lang="ko-KR" altLang="en-US" sz="4050">
              <a:cs typeface="B Nazanin" panose="00000400000000000000" pitchFamily="2" charset="-78"/>
            </a:endParaRPr>
          </a:p>
        </p:txBody>
      </p:sp>
      <p:sp>
        <p:nvSpPr>
          <p:cNvPr id="36" name="Freeform 59">
            <a:extLst>
              <a:ext uri="{FF2B5EF4-FFF2-40B4-BE49-F238E27FC236}">
                <a16:creationId xmlns:a16="http://schemas.microsoft.com/office/drawing/2014/main" id="{6D657A6D-A543-4276-BB32-E64D72B0A911}"/>
              </a:ext>
            </a:extLst>
          </p:cNvPr>
          <p:cNvSpPr/>
          <p:nvPr/>
        </p:nvSpPr>
        <p:spPr>
          <a:xfrm>
            <a:off x="10416683" y="4273066"/>
            <a:ext cx="5298516" cy="1042988"/>
          </a:xfrm>
          <a:custGeom>
            <a:avLst/>
            <a:gdLst>
              <a:gd name="connsiteX0" fmla="*/ 0 w 2390775"/>
              <a:gd name="connsiteY0" fmla="*/ 695325 h 695325"/>
              <a:gd name="connsiteX1" fmla="*/ 314325 w 2390775"/>
              <a:gd name="connsiteY1" fmla="*/ 0 h 695325"/>
              <a:gd name="connsiteX2" fmla="*/ 2390775 w 2390775"/>
              <a:gd name="connsiteY2" fmla="*/ 0 h 695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90775" h="695325">
                <a:moveTo>
                  <a:pt x="0" y="695325"/>
                </a:moveTo>
                <a:lnTo>
                  <a:pt x="314325" y="0"/>
                </a:lnTo>
                <a:lnTo>
                  <a:pt x="2390775" y="0"/>
                </a:lnTo>
              </a:path>
            </a:pathLst>
          </a:custGeom>
          <a:ln w="254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 rtl="1"/>
            <a:endParaRPr lang="ko-KR" altLang="en-US" sz="4050">
              <a:cs typeface="B Nazanin" panose="00000400000000000000" pitchFamily="2" charset="-78"/>
            </a:endParaRPr>
          </a:p>
        </p:txBody>
      </p:sp>
      <p:sp>
        <p:nvSpPr>
          <p:cNvPr id="43" name="Freeform 47">
            <a:extLst>
              <a:ext uri="{FF2B5EF4-FFF2-40B4-BE49-F238E27FC236}">
                <a16:creationId xmlns:a16="http://schemas.microsoft.com/office/drawing/2014/main" id="{8E1BA2D1-4150-42BC-B1C9-4F7F693B445C}"/>
              </a:ext>
            </a:extLst>
          </p:cNvPr>
          <p:cNvSpPr>
            <a:spLocks noChangeAspect="1"/>
          </p:cNvSpPr>
          <p:nvPr/>
        </p:nvSpPr>
        <p:spPr>
          <a:xfrm>
            <a:off x="7479305" y="4247434"/>
            <a:ext cx="740288" cy="739835"/>
          </a:xfrm>
          <a:custGeom>
            <a:avLst/>
            <a:gdLst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7575 w 1901727"/>
              <a:gd name="connsiteY5" fmla="*/ 403907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5619 w 1901727"/>
              <a:gd name="connsiteY10" fmla="*/ 633909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7575 w 1901727"/>
              <a:gd name="connsiteY5" fmla="*/ 403907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7575 w 1901727"/>
              <a:gd name="connsiteY5" fmla="*/ 403907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7575 w 1901727"/>
              <a:gd name="connsiteY5" fmla="*/ 403907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55622 w 1901727"/>
              <a:gd name="connsiteY4" fmla="*/ 572201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55622 w 1901727"/>
              <a:gd name="connsiteY4" fmla="*/ 572201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55622 w 1901727"/>
              <a:gd name="connsiteY4" fmla="*/ 572201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42424"/>
              <a:gd name="connsiteY0" fmla="*/ 0 h 1985875"/>
              <a:gd name="connsiteX1" fmla="*/ 790984 w 1942424"/>
              <a:gd name="connsiteY1" fmla="*/ 0 h 1985875"/>
              <a:gd name="connsiteX2" fmla="*/ 1026596 w 1942424"/>
              <a:gd name="connsiteY2" fmla="*/ 5610 h 1985875"/>
              <a:gd name="connsiteX3" fmla="*/ 1020986 w 1942424"/>
              <a:gd name="connsiteY3" fmla="*/ 493664 h 1985875"/>
              <a:gd name="connsiteX4" fmla="*/ 1155622 w 1942424"/>
              <a:gd name="connsiteY4" fmla="*/ 572201 h 1985875"/>
              <a:gd name="connsiteX5" fmla="*/ 1351965 w 1942424"/>
              <a:gd name="connsiteY5" fmla="*/ 375858 h 1985875"/>
              <a:gd name="connsiteX6" fmla="*/ 1901727 w 1942424"/>
              <a:gd name="connsiteY6" fmla="*/ 1924167 h 1985875"/>
              <a:gd name="connsiteX7" fmla="*/ 992937 w 1942424"/>
              <a:gd name="connsiteY7" fmla="*/ 1480991 h 1985875"/>
              <a:gd name="connsiteX8" fmla="*/ 1054645 w 1942424"/>
              <a:gd name="connsiteY8" fmla="*/ 1121963 h 1985875"/>
              <a:gd name="connsiteX9" fmla="*/ 1088304 w 1942424"/>
              <a:gd name="connsiteY9" fmla="*/ 757325 h 1985875"/>
              <a:gd name="connsiteX10" fmla="*/ 920009 w 1942424"/>
              <a:gd name="connsiteY10" fmla="*/ 611470 h 1985875"/>
              <a:gd name="connsiteX11" fmla="*/ 729276 w 1942424"/>
              <a:gd name="connsiteY11" fmla="*/ 751715 h 1985875"/>
              <a:gd name="connsiteX12" fmla="*/ 740495 w 1942424"/>
              <a:gd name="connsiteY12" fmla="*/ 1161232 h 1985875"/>
              <a:gd name="connsiteX13" fmla="*/ 785374 w 1942424"/>
              <a:gd name="connsiteY13" fmla="*/ 1509040 h 1985875"/>
              <a:gd name="connsiteX14" fmla="*/ 0 w 1942424"/>
              <a:gd name="connsiteY14" fmla="*/ 1985875 h 1985875"/>
              <a:gd name="connsiteX15" fmla="*/ 437565 w 1942424"/>
              <a:gd name="connsiteY15" fmla="*/ 387077 h 1985875"/>
              <a:gd name="connsiteX16" fmla="*/ 650738 w 1942424"/>
              <a:gd name="connsiteY16" fmla="*/ 611470 h 1985875"/>
              <a:gd name="connsiteX17" fmla="*/ 813423 w 1942424"/>
              <a:gd name="connsiteY17" fmla="*/ 499274 h 1985875"/>
              <a:gd name="connsiteX18" fmla="*/ 790984 w 1942424"/>
              <a:gd name="connsiteY18" fmla="*/ 0 h 1985875"/>
              <a:gd name="connsiteX0" fmla="*/ 790984 w 1942424"/>
              <a:gd name="connsiteY0" fmla="*/ 0 h 1985875"/>
              <a:gd name="connsiteX1" fmla="*/ 790984 w 1942424"/>
              <a:gd name="connsiteY1" fmla="*/ 0 h 1985875"/>
              <a:gd name="connsiteX2" fmla="*/ 1026596 w 1942424"/>
              <a:gd name="connsiteY2" fmla="*/ 5610 h 1985875"/>
              <a:gd name="connsiteX3" fmla="*/ 1020986 w 1942424"/>
              <a:gd name="connsiteY3" fmla="*/ 493664 h 1985875"/>
              <a:gd name="connsiteX4" fmla="*/ 1155622 w 1942424"/>
              <a:gd name="connsiteY4" fmla="*/ 572201 h 1985875"/>
              <a:gd name="connsiteX5" fmla="*/ 1351965 w 1942424"/>
              <a:gd name="connsiteY5" fmla="*/ 375858 h 1985875"/>
              <a:gd name="connsiteX6" fmla="*/ 1901727 w 1942424"/>
              <a:gd name="connsiteY6" fmla="*/ 1924167 h 1985875"/>
              <a:gd name="connsiteX7" fmla="*/ 992937 w 1942424"/>
              <a:gd name="connsiteY7" fmla="*/ 1480991 h 1985875"/>
              <a:gd name="connsiteX8" fmla="*/ 1054645 w 1942424"/>
              <a:gd name="connsiteY8" fmla="*/ 1121963 h 1985875"/>
              <a:gd name="connsiteX9" fmla="*/ 1088304 w 1942424"/>
              <a:gd name="connsiteY9" fmla="*/ 757325 h 1985875"/>
              <a:gd name="connsiteX10" fmla="*/ 920009 w 1942424"/>
              <a:gd name="connsiteY10" fmla="*/ 611470 h 1985875"/>
              <a:gd name="connsiteX11" fmla="*/ 729276 w 1942424"/>
              <a:gd name="connsiteY11" fmla="*/ 751715 h 1985875"/>
              <a:gd name="connsiteX12" fmla="*/ 740495 w 1942424"/>
              <a:gd name="connsiteY12" fmla="*/ 1161232 h 1985875"/>
              <a:gd name="connsiteX13" fmla="*/ 785374 w 1942424"/>
              <a:gd name="connsiteY13" fmla="*/ 1509040 h 1985875"/>
              <a:gd name="connsiteX14" fmla="*/ 0 w 1942424"/>
              <a:gd name="connsiteY14" fmla="*/ 1985875 h 1985875"/>
              <a:gd name="connsiteX15" fmla="*/ 437565 w 1942424"/>
              <a:gd name="connsiteY15" fmla="*/ 387077 h 1985875"/>
              <a:gd name="connsiteX16" fmla="*/ 650738 w 1942424"/>
              <a:gd name="connsiteY16" fmla="*/ 611470 h 1985875"/>
              <a:gd name="connsiteX17" fmla="*/ 813423 w 1942424"/>
              <a:gd name="connsiteY17" fmla="*/ 499274 h 1985875"/>
              <a:gd name="connsiteX18" fmla="*/ 790984 w 194242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54645 w 1946874"/>
              <a:gd name="connsiteY8" fmla="*/ 112196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54645 w 1946874"/>
              <a:gd name="connsiteY8" fmla="*/ 112196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71474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20736 w 1946874"/>
              <a:gd name="connsiteY15" fmla="*/ 375858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20736 w 1946874"/>
              <a:gd name="connsiteY15" fmla="*/ 375858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858302 w 2014192"/>
              <a:gd name="connsiteY0" fmla="*/ 0 h 1958316"/>
              <a:gd name="connsiteX1" fmla="*/ 858302 w 2014192"/>
              <a:gd name="connsiteY1" fmla="*/ 0 h 1958316"/>
              <a:gd name="connsiteX2" fmla="*/ 1093914 w 2014192"/>
              <a:gd name="connsiteY2" fmla="*/ 5610 h 1958316"/>
              <a:gd name="connsiteX3" fmla="*/ 1088304 w 2014192"/>
              <a:gd name="connsiteY3" fmla="*/ 493664 h 1958316"/>
              <a:gd name="connsiteX4" fmla="*/ 1222940 w 2014192"/>
              <a:gd name="connsiteY4" fmla="*/ 572201 h 1958316"/>
              <a:gd name="connsiteX5" fmla="*/ 1419283 w 2014192"/>
              <a:gd name="connsiteY5" fmla="*/ 375858 h 1958316"/>
              <a:gd name="connsiteX6" fmla="*/ 1969045 w 2014192"/>
              <a:gd name="connsiteY6" fmla="*/ 1924167 h 1958316"/>
              <a:gd name="connsiteX7" fmla="*/ 1121962 w 2014192"/>
              <a:gd name="connsiteY7" fmla="*/ 1486600 h 1958316"/>
              <a:gd name="connsiteX8" fmla="*/ 1105134 w 2014192"/>
              <a:gd name="connsiteY8" fmla="*/ 1144403 h 1958316"/>
              <a:gd name="connsiteX9" fmla="*/ 1155622 w 2014192"/>
              <a:gd name="connsiteY9" fmla="*/ 757325 h 1958316"/>
              <a:gd name="connsiteX10" fmla="*/ 987327 w 2014192"/>
              <a:gd name="connsiteY10" fmla="*/ 611470 h 1958316"/>
              <a:gd name="connsiteX11" fmla="*/ 796594 w 2014192"/>
              <a:gd name="connsiteY11" fmla="*/ 751715 h 1958316"/>
              <a:gd name="connsiteX12" fmla="*/ 807813 w 2014192"/>
              <a:gd name="connsiteY12" fmla="*/ 1161232 h 1958316"/>
              <a:gd name="connsiteX13" fmla="*/ 852692 w 2014192"/>
              <a:gd name="connsiteY13" fmla="*/ 1509040 h 1958316"/>
              <a:gd name="connsiteX14" fmla="*/ 0 w 2014192"/>
              <a:gd name="connsiteY14" fmla="*/ 1952216 h 1958316"/>
              <a:gd name="connsiteX15" fmla="*/ 488054 w 2014192"/>
              <a:gd name="connsiteY15" fmla="*/ 375858 h 1958316"/>
              <a:gd name="connsiteX16" fmla="*/ 718056 w 2014192"/>
              <a:gd name="connsiteY16" fmla="*/ 611470 h 1958316"/>
              <a:gd name="connsiteX17" fmla="*/ 880741 w 2014192"/>
              <a:gd name="connsiteY17" fmla="*/ 499274 h 1958316"/>
              <a:gd name="connsiteX18" fmla="*/ 858302 w 2014192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41893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41893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227994 w 2103393"/>
              <a:gd name="connsiteY8" fmla="*/ 1194891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227994 w 2103393"/>
              <a:gd name="connsiteY8" fmla="*/ 1194891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27994 w 2103393"/>
              <a:gd name="connsiteY8" fmla="*/ 1194891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22384 w 2103393"/>
              <a:gd name="connsiteY8" fmla="*/ 117806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61617"/>
              <a:gd name="connsiteX1" fmla="*/ 947503 w 2103393"/>
              <a:gd name="connsiteY1" fmla="*/ 0 h 1961617"/>
              <a:gd name="connsiteX2" fmla="*/ 1183115 w 2103393"/>
              <a:gd name="connsiteY2" fmla="*/ 5610 h 1961617"/>
              <a:gd name="connsiteX3" fmla="*/ 1177505 w 2103393"/>
              <a:gd name="connsiteY3" fmla="*/ 493664 h 1961617"/>
              <a:gd name="connsiteX4" fmla="*/ 1312141 w 2103393"/>
              <a:gd name="connsiteY4" fmla="*/ 572201 h 1961617"/>
              <a:gd name="connsiteX5" fmla="*/ 1508484 w 2103393"/>
              <a:gd name="connsiteY5" fmla="*/ 375858 h 1961617"/>
              <a:gd name="connsiteX6" fmla="*/ 2058246 w 2103393"/>
              <a:gd name="connsiteY6" fmla="*/ 1924167 h 1961617"/>
              <a:gd name="connsiteX7" fmla="*/ 1244822 w 2103393"/>
              <a:gd name="connsiteY7" fmla="*/ 1514649 h 1961617"/>
              <a:gd name="connsiteX8" fmla="*/ 1205554 w 2103393"/>
              <a:gd name="connsiteY8" fmla="*/ 1200502 h 1961617"/>
              <a:gd name="connsiteX9" fmla="*/ 1244823 w 2103393"/>
              <a:gd name="connsiteY9" fmla="*/ 757325 h 1961617"/>
              <a:gd name="connsiteX10" fmla="*/ 1076528 w 2103393"/>
              <a:gd name="connsiteY10" fmla="*/ 611470 h 1961617"/>
              <a:gd name="connsiteX11" fmla="*/ 885795 w 2103393"/>
              <a:gd name="connsiteY11" fmla="*/ 751715 h 1961617"/>
              <a:gd name="connsiteX12" fmla="*/ 919453 w 2103393"/>
              <a:gd name="connsiteY12" fmla="*/ 1189281 h 1961617"/>
              <a:gd name="connsiteX13" fmla="*/ 891405 w 2103393"/>
              <a:gd name="connsiteY13" fmla="*/ 1509040 h 1961617"/>
              <a:gd name="connsiteX14" fmla="*/ 89201 w 2103393"/>
              <a:gd name="connsiteY14" fmla="*/ 1952216 h 1961617"/>
              <a:gd name="connsiteX15" fmla="*/ 577255 w 2103393"/>
              <a:gd name="connsiteY15" fmla="*/ 375858 h 1961617"/>
              <a:gd name="connsiteX16" fmla="*/ 807257 w 2103393"/>
              <a:gd name="connsiteY16" fmla="*/ 611470 h 1961617"/>
              <a:gd name="connsiteX17" fmla="*/ 969942 w 2103393"/>
              <a:gd name="connsiteY17" fmla="*/ 499274 h 1961617"/>
              <a:gd name="connsiteX18" fmla="*/ 947503 w 2103393"/>
              <a:gd name="connsiteY18" fmla="*/ 0 h 1961617"/>
              <a:gd name="connsiteX0" fmla="*/ 947503 w 2103393"/>
              <a:gd name="connsiteY0" fmla="*/ 0 h 1961617"/>
              <a:gd name="connsiteX1" fmla="*/ 947503 w 2103393"/>
              <a:gd name="connsiteY1" fmla="*/ 0 h 1961617"/>
              <a:gd name="connsiteX2" fmla="*/ 1183115 w 2103393"/>
              <a:gd name="connsiteY2" fmla="*/ 5610 h 1961617"/>
              <a:gd name="connsiteX3" fmla="*/ 1177505 w 2103393"/>
              <a:gd name="connsiteY3" fmla="*/ 493664 h 1961617"/>
              <a:gd name="connsiteX4" fmla="*/ 1312141 w 2103393"/>
              <a:gd name="connsiteY4" fmla="*/ 572201 h 1961617"/>
              <a:gd name="connsiteX5" fmla="*/ 1508484 w 2103393"/>
              <a:gd name="connsiteY5" fmla="*/ 375858 h 1961617"/>
              <a:gd name="connsiteX6" fmla="*/ 2058246 w 2103393"/>
              <a:gd name="connsiteY6" fmla="*/ 1924167 h 1961617"/>
              <a:gd name="connsiteX7" fmla="*/ 1244822 w 2103393"/>
              <a:gd name="connsiteY7" fmla="*/ 1514649 h 1961617"/>
              <a:gd name="connsiteX8" fmla="*/ 1205554 w 2103393"/>
              <a:gd name="connsiteY8" fmla="*/ 1200502 h 1961617"/>
              <a:gd name="connsiteX9" fmla="*/ 1244823 w 2103393"/>
              <a:gd name="connsiteY9" fmla="*/ 757325 h 1961617"/>
              <a:gd name="connsiteX10" fmla="*/ 1076528 w 2103393"/>
              <a:gd name="connsiteY10" fmla="*/ 611470 h 1961617"/>
              <a:gd name="connsiteX11" fmla="*/ 885795 w 2103393"/>
              <a:gd name="connsiteY11" fmla="*/ 751715 h 1961617"/>
              <a:gd name="connsiteX12" fmla="*/ 919453 w 2103393"/>
              <a:gd name="connsiteY12" fmla="*/ 1189281 h 1961617"/>
              <a:gd name="connsiteX13" fmla="*/ 891405 w 2103393"/>
              <a:gd name="connsiteY13" fmla="*/ 1509040 h 1961617"/>
              <a:gd name="connsiteX14" fmla="*/ 89201 w 2103393"/>
              <a:gd name="connsiteY14" fmla="*/ 1952216 h 1961617"/>
              <a:gd name="connsiteX15" fmla="*/ 577255 w 2103393"/>
              <a:gd name="connsiteY15" fmla="*/ 375858 h 1961617"/>
              <a:gd name="connsiteX16" fmla="*/ 807257 w 2103393"/>
              <a:gd name="connsiteY16" fmla="*/ 611470 h 1961617"/>
              <a:gd name="connsiteX17" fmla="*/ 969942 w 2103393"/>
              <a:gd name="connsiteY17" fmla="*/ 499274 h 1961617"/>
              <a:gd name="connsiteX18" fmla="*/ 947503 w 2103393"/>
              <a:gd name="connsiteY18" fmla="*/ 0 h 1961617"/>
              <a:gd name="connsiteX0" fmla="*/ 947503 w 2103393"/>
              <a:gd name="connsiteY0" fmla="*/ 0 h 1963064"/>
              <a:gd name="connsiteX1" fmla="*/ 947503 w 2103393"/>
              <a:gd name="connsiteY1" fmla="*/ 0 h 1963064"/>
              <a:gd name="connsiteX2" fmla="*/ 1183115 w 2103393"/>
              <a:gd name="connsiteY2" fmla="*/ 5610 h 1963064"/>
              <a:gd name="connsiteX3" fmla="*/ 1177505 w 2103393"/>
              <a:gd name="connsiteY3" fmla="*/ 493664 h 1963064"/>
              <a:gd name="connsiteX4" fmla="*/ 1312141 w 2103393"/>
              <a:gd name="connsiteY4" fmla="*/ 572201 h 1963064"/>
              <a:gd name="connsiteX5" fmla="*/ 1508484 w 2103393"/>
              <a:gd name="connsiteY5" fmla="*/ 375858 h 1963064"/>
              <a:gd name="connsiteX6" fmla="*/ 2058246 w 2103393"/>
              <a:gd name="connsiteY6" fmla="*/ 1924167 h 1963064"/>
              <a:gd name="connsiteX7" fmla="*/ 1244822 w 2103393"/>
              <a:gd name="connsiteY7" fmla="*/ 1514649 h 1963064"/>
              <a:gd name="connsiteX8" fmla="*/ 1205554 w 2103393"/>
              <a:gd name="connsiteY8" fmla="*/ 1200502 h 1963064"/>
              <a:gd name="connsiteX9" fmla="*/ 1244823 w 2103393"/>
              <a:gd name="connsiteY9" fmla="*/ 757325 h 1963064"/>
              <a:gd name="connsiteX10" fmla="*/ 1076528 w 2103393"/>
              <a:gd name="connsiteY10" fmla="*/ 611470 h 1963064"/>
              <a:gd name="connsiteX11" fmla="*/ 885795 w 2103393"/>
              <a:gd name="connsiteY11" fmla="*/ 751715 h 1963064"/>
              <a:gd name="connsiteX12" fmla="*/ 919453 w 2103393"/>
              <a:gd name="connsiteY12" fmla="*/ 1189281 h 1963064"/>
              <a:gd name="connsiteX13" fmla="*/ 891405 w 2103393"/>
              <a:gd name="connsiteY13" fmla="*/ 1509040 h 1963064"/>
              <a:gd name="connsiteX14" fmla="*/ 89201 w 2103393"/>
              <a:gd name="connsiteY14" fmla="*/ 1952216 h 1963064"/>
              <a:gd name="connsiteX15" fmla="*/ 577255 w 2103393"/>
              <a:gd name="connsiteY15" fmla="*/ 375858 h 1963064"/>
              <a:gd name="connsiteX16" fmla="*/ 807257 w 2103393"/>
              <a:gd name="connsiteY16" fmla="*/ 611470 h 1963064"/>
              <a:gd name="connsiteX17" fmla="*/ 969942 w 2103393"/>
              <a:gd name="connsiteY17" fmla="*/ 499274 h 1963064"/>
              <a:gd name="connsiteX18" fmla="*/ 947503 w 2103393"/>
              <a:gd name="connsiteY18" fmla="*/ 0 h 1963064"/>
              <a:gd name="connsiteX0" fmla="*/ 947503 w 2103393"/>
              <a:gd name="connsiteY0" fmla="*/ 0 h 1964995"/>
              <a:gd name="connsiteX1" fmla="*/ 947503 w 2103393"/>
              <a:gd name="connsiteY1" fmla="*/ 0 h 1964995"/>
              <a:gd name="connsiteX2" fmla="*/ 1183115 w 2103393"/>
              <a:gd name="connsiteY2" fmla="*/ 5610 h 1964995"/>
              <a:gd name="connsiteX3" fmla="*/ 1177505 w 2103393"/>
              <a:gd name="connsiteY3" fmla="*/ 493664 h 1964995"/>
              <a:gd name="connsiteX4" fmla="*/ 1312141 w 2103393"/>
              <a:gd name="connsiteY4" fmla="*/ 572201 h 1964995"/>
              <a:gd name="connsiteX5" fmla="*/ 1508484 w 2103393"/>
              <a:gd name="connsiteY5" fmla="*/ 375858 h 1964995"/>
              <a:gd name="connsiteX6" fmla="*/ 2058246 w 2103393"/>
              <a:gd name="connsiteY6" fmla="*/ 1924167 h 1964995"/>
              <a:gd name="connsiteX7" fmla="*/ 1244822 w 2103393"/>
              <a:gd name="connsiteY7" fmla="*/ 1514649 h 1964995"/>
              <a:gd name="connsiteX8" fmla="*/ 1205554 w 2103393"/>
              <a:gd name="connsiteY8" fmla="*/ 1200502 h 1964995"/>
              <a:gd name="connsiteX9" fmla="*/ 1244823 w 2103393"/>
              <a:gd name="connsiteY9" fmla="*/ 757325 h 1964995"/>
              <a:gd name="connsiteX10" fmla="*/ 1076528 w 2103393"/>
              <a:gd name="connsiteY10" fmla="*/ 611470 h 1964995"/>
              <a:gd name="connsiteX11" fmla="*/ 885795 w 2103393"/>
              <a:gd name="connsiteY11" fmla="*/ 751715 h 1964995"/>
              <a:gd name="connsiteX12" fmla="*/ 919453 w 2103393"/>
              <a:gd name="connsiteY12" fmla="*/ 1189281 h 1964995"/>
              <a:gd name="connsiteX13" fmla="*/ 891405 w 2103393"/>
              <a:gd name="connsiteY13" fmla="*/ 1509040 h 1964995"/>
              <a:gd name="connsiteX14" fmla="*/ 89201 w 2103393"/>
              <a:gd name="connsiteY14" fmla="*/ 1952216 h 1964995"/>
              <a:gd name="connsiteX15" fmla="*/ 577255 w 2103393"/>
              <a:gd name="connsiteY15" fmla="*/ 375858 h 1964995"/>
              <a:gd name="connsiteX16" fmla="*/ 807257 w 2103393"/>
              <a:gd name="connsiteY16" fmla="*/ 611470 h 1964995"/>
              <a:gd name="connsiteX17" fmla="*/ 969942 w 2103393"/>
              <a:gd name="connsiteY17" fmla="*/ 499274 h 1964995"/>
              <a:gd name="connsiteX18" fmla="*/ 947503 w 2103393"/>
              <a:gd name="connsiteY18" fmla="*/ 0 h 1964995"/>
              <a:gd name="connsiteX0" fmla="*/ 947503 w 2103393"/>
              <a:gd name="connsiteY0" fmla="*/ 13781 h 1978776"/>
              <a:gd name="connsiteX1" fmla="*/ 947503 w 2103393"/>
              <a:gd name="connsiteY1" fmla="*/ 13781 h 1978776"/>
              <a:gd name="connsiteX2" fmla="*/ 1183115 w 2103393"/>
              <a:gd name="connsiteY2" fmla="*/ 19391 h 1978776"/>
              <a:gd name="connsiteX3" fmla="*/ 1177505 w 2103393"/>
              <a:gd name="connsiteY3" fmla="*/ 507445 h 1978776"/>
              <a:gd name="connsiteX4" fmla="*/ 1312141 w 2103393"/>
              <a:gd name="connsiteY4" fmla="*/ 585982 h 1978776"/>
              <a:gd name="connsiteX5" fmla="*/ 1508484 w 2103393"/>
              <a:gd name="connsiteY5" fmla="*/ 389639 h 1978776"/>
              <a:gd name="connsiteX6" fmla="*/ 2058246 w 2103393"/>
              <a:gd name="connsiteY6" fmla="*/ 1937948 h 1978776"/>
              <a:gd name="connsiteX7" fmla="*/ 1244822 w 2103393"/>
              <a:gd name="connsiteY7" fmla="*/ 1528430 h 1978776"/>
              <a:gd name="connsiteX8" fmla="*/ 1205554 w 2103393"/>
              <a:gd name="connsiteY8" fmla="*/ 1214283 h 1978776"/>
              <a:gd name="connsiteX9" fmla="*/ 1244823 w 2103393"/>
              <a:gd name="connsiteY9" fmla="*/ 771106 h 1978776"/>
              <a:gd name="connsiteX10" fmla="*/ 1076528 w 2103393"/>
              <a:gd name="connsiteY10" fmla="*/ 625251 h 1978776"/>
              <a:gd name="connsiteX11" fmla="*/ 885795 w 2103393"/>
              <a:gd name="connsiteY11" fmla="*/ 765496 h 1978776"/>
              <a:gd name="connsiteX12" fmla="*/ 919453 w 2103393"/>
              <a:gd name="connsiteY12" fmla="*/ 1203062 h 1978776"/>
              <a:gd name="connsiteX13" fmla="*/ 891405 w 2103393"/>
              <a:gd name="connsiteY13" fmla="*/ 1522821 h 1978776"/>
              <a:gd name="connsiteX14" fmla="*/ 89201 w 2103393"/>
              <a:gd name="connsiteY14" fmla="*/ 1965997 h 1978776"/>
              <a:gd name="connsiteX15" fmla="*/ 577255 w 2103393"/>
              <a:gd name="connsiteY15" fmla="*/ 389639 h 1978776"/>
              <a:gd name="connsiteX16" fmla="*/ 807257 w 2103393"/>
              <a:gd name="connsiteY16" fmla="*/ 625251 h 1978776"/>
              <a:gd name="connsiteX17" fmla="*/ 969942 w 2103393"/>
              <a:gd name="connsiteY17" fmla="*/ 513055 h 1978776"/>
              <a:gd name="connsiteX18" fmla="*/ 947503 w 2103393"/>
              <a:gd name="connsiteY18" fmla="*/ 13781 h 1978776"/>
              <a:gd name="connsiteX0" fmla="*/ 964333 w 2103393"/>
              <a:gd name="connsiteY0" fmla="*/ 55026 h 1980752"/>
              <a:gd name="connsiteX1" fmla="*/ 947503 w 2103393"/>
              <a:gd name="connsiteY1" fmla="*/ 15757 h 1980752"/>
              <a:gd name="connsiteX2" fmla="*/ 1183115 w 2103393"/>
              <a:gd name="connsiteY2" fmla="*/ 21367 h 1980752"/>
              <a:gd name="connsiteX3" fmla="*/ 1177505 w 2103393"/>
              <a:gd name="connsiteY3" fmla="*/ 509421 h 1980752"/>
              <a:gd name="connsiteX4" fmla="*/ 1312141 w 2103393"/>
              <a:gd name="connsiteY4" fmla="*/ 587958 h 1980752"/>
              <a:gd name="connsiteX5" fmla="*/ 1508484 w 2103393"/>
              <a:gd name="connsiteY5" fmla="*/ 391615 h 1980752"/>
              <a:gd name="connsiteX6" fmla="*/ 2058246 w 2103393"/>
              <a:gd name="connsiteY6" fmla="*/ 1939924 h 1980752"/>
              <a:gd name="connsiteX7" fmla="*/ 1244822 w 2103393"/>
              <a:gd name="connsiteY7" fmla="*/ 1530406 h 1980752"/>
              <a:gd name="connsiteX8" fmla="*/ 1205554 w 2103393"/>
              <a:gd name="connsiteY8" fmla="*/ 1216259 h 1980752"/>
              <a:gd name="connsiteX9" fmla="*/ 1244823 w 2103393"/>
              <a:gd name="connsiteY9" fmla="*/ 773082 h 1980752"/>
              <a:gd name="connsiteX10" fmla="*/ 1076528 w 2103393"/>
              <a:gd name="connsiteY10" fmla="*/ 627227 h 1980752"/>
              <a:gd name="connsiteX11" fmla="*/ 885795 w 2103393"/>
              <a:gd name="connsiteY11" fmla="*/ 767472 h 1980752"/>
              <a:gd name="connsiteX12" fmla="*/ 919453 w 2103393"/>
              <a:gd name="connsiteY12" fmla="*/ 1205038 h 1980752"/>
              <a:gd name="connsiteX13" fmla="*/ 891405 w 2103393"/>
              <a:gd name="connsiteY13" fmla="*/ 1524797 h 1980752"/>
              <a:gd name="connsiteX14" fmla="*/ 89201 w 2103393"/>
              <a:gd name="connsiteY14" fmla="*/ 1967973 h 1980752"/>
              <a:gd name="connsiteX15" fmla="*/ 577255 w 2103393"/>
              <a:gd name="connsiteY15" fmla="*/ 391615 h 1980752"/>
              <a:gd name="connsiteX16" fmla="*/ 807257 w 2103393"/>
              <a:gd name="connsiteY16" fmla="*/ 627227 h 1980752"/>
              <a:gd name="connsiteX17" fmla="*/ 969942 w 2103393"/>
              <a:gd name="connsiteY17" fmla="*/ 515031 h 1980752"/>
              <a:gd name="connsiteX18" fmla="*/ 964333 w 2103393"/>
              <a:gd name="connsiteY18" fmla="*/ 55026 h 1980752"/>
              <a:gd name="connsiteX0" fmla="*/ 913845 w 2103393"/>
              <a:gd name="connsiteY0" fmla="*/ 72662 h 1981559"/>
              <a:gd name="connsiteX1" fmla="*/ 947503 w 2103393"/>
              <a:gd name="connsiteY1" fmla="*/ 16564 h 1981559"/>
              <a:gd name="connsiteX2" fmla="*/ 1183115 w 2103393"/>
              <a:gd name="connsiteY2" fmla="*/ 22174 h 1981559"/>
              <a:gd name="connsiteX3" fmla="*/ 1177505 w 2103393"/>
              <a:gd name="connsiteY3" fmla="*/ 510228 h 1981559"/>
              <a:gd name="connsiteX4" fmla="*/ 1312141 w 2103393"/>
              <a:gd name="connsiteY4" fmla="*/ 588765 h 1981559"/>
              <a:gd name="connsiteX5" fmla="*/ 1508484 w 2103393"/>
              <a:gd name="connsiteY5" fmla="*/ 392422 h 1981559"/>
              <a:gd name="connsiteX6" fmla="*/ 2058246 w 2103393"/>
              <a:gd name="connsiteY6" fmla="*/ 1940731 h 1981559"/>
              <a:gd name="connsiteX7" fmla="*/ 1244822 w 2103393"/>
              <a:gd name="connsiteY7" fmla="*/ 1531213 h 1981559"/>
              <a:gd name="connsiteX8" fmla="*/ 1205554 w 2103393"/>
              <a:gd name="connsiteY8" fmla="*/ 1217066 h 1981559"/>
              <a:gd name="connsiteX9" fmla="*/ 1244823 w 2103393"/>
              <a:gd name="connsiteY9" fmla="*/ 773889 h 1981559"/>
              <a:gd name="connsiteX10" fmla="*/ 1076528 w 2103393"/>
              <a:gd name="connsiteY10" fmla="*/ 628034 h 1981559"/>
              <a:gd name="connsiteX11" fmla="*/ 885795 w 2103393"/>
              <a:gd name="connsiteY11" fmla="*/ 768279 h 1981559"/>
              <a:gd name="connsiteX12" fmla="*/ 919453 w 2103393"/>
              <a:gd name="connsiteY12" fmla="*/ 1205845 h 1981559"/>
              <a:gd name="connsiteX13" fmla="*/ 891405 w 2103393"/>
              <a:gd name="connsiteY13" fmla="*/ 1525604 h 1981559"/>
              <a:gd name="connsiteX14" fmla="*/ 89201 w 2103393"/>
              <a:gd name="connsiteY14" fmla="*/ 1968780 h 1981559"/>
              <a:gd name="connsiteX15" fmla="*/ 577255 w 2103393"/>
              <a:gd name="connsiteY15" fmla="*/ 392422 h 1981559"/>
              <a:gd name="connsiteX16" fmla="*/ 807257 w 2103393"/>
              <a:gd name="connsiteY16" fmla="*/ 628034 h 1981559"/>
              <a:gd name="connsiteX17" fmla="*/ 969942 w 2103393"/>
              <a:gd name="connsiteY17" fmla="*/ 515838 h 1981559"/>
              <a:gd name="connsiteX18" fmla="*/ 913845 w 2103393"/>
              <a:gd name="connsiteY18" fmla="*/ 72662 h 1981559"/>
              <a:gd name="connsiteX0" fmla="*/ 913845 w 2103393"/>
              <a:gd name="connsiteY0" fmla="*/ 103017 h 2011914"/>
              <a:gd name="connsiteX1" fmla="*/ 1003601 w 2103393"/>
              <a:gd name="connsiteY1" fmla="*/ 2040 h 2011914"/>
              <a:gd name="connsiteX2" fmla="*/ 1183115 w 2103393"/>
              <a:gd name="connsiteY2" fmla="*/ 52529 h 2011914"/>
              <a:gd name="connsiteX3" fmla="*/ 1177505 w 2103393"/>
              <a:gd name="connsiteY3" fmla="*/ 540583 h 2011914"/>
              <a:gd name="connsiteX4" fmla="*/ 1312141 w 2103393"/>
              <a:gd name="connsiteY4" fmla="*/ 619120 h 2011914"/>
              <a:gd name="connsiteX5" fmla="*/ 1508484 w 2103393"/>
              <a:gd name="connsiteY5" fmla="*/ 422777 h 2011914"/>
              <a:gd name="connsiteX6" fmla="*/ 2058246 w 2103393"/>
              <a:gd name="connsiteY6" fmla="*/ 1971086 h 2011914"/>
              <a:gd name="connsiteX7" fmla="*/ 1244822 w 2103393"/>
              <a:gd name="connsiteY7" fmla="*/ 1561568 h 2011914"/>
              <a:gd name="connsiteX8" fmla="*/ 1205554 w 2103393"/>
              <a:gd name="connsiteY8" fmla="*/ 1247421 h 2011914"/>
              <a:gd name="connsiteX9" fmla="*/ 1244823 w 2103393"/>
              <a:gd name="connsiteY9" fmla="*/ 804244 h 2011914"/>
              <a:gd name="connsiteX10" fmla="*/ 1076528 w 2103393"/>
              <a:gd name="connsiteY10" fmla="*/ 658389 h 2011914"/>
              <a:gd name="connsiteX11" fmla="*/ 885795 w 2103393"/>
              <a:gd name="connsiteY11" fmla="*/ 798634 h 2011914"/>
              <a:gd name="connsiteX12" fmla="*/ 919453 w 2103393"/>
              <a:gd name="connsiteY12" fmla="*/ 1236200 h 2011914"/>
              <a:gd name="connsiteX13" fmla="*/ 891405 w 2103393"/>
              <a:gd name="connsiteY13" fmla="*/ 1555959 h 2011914"/>
              <a:gd name="connsiteX14" fmla="*/ 89201 w 2103393"/>
              <a:gd name="connsiteY14" fmla="*/ 1999135 h 2011914"/>
              <a:gd name="connsiteX15" fmla="*/ 577255 w 2103393"/>
              <a:gd name="connsiteY15" fmla="*/ 422777 h 2011914"/>
              <a:gd name="connsiteX16" fmla="*/ 807257 w 2103393"/>
              <a:gd name="connsiteY16" fmla="*/ 658389 h 2011914"/>
              <a:gd name="connsiteX17" fmla="*/ 969942 w 2103393"/>
              <a:gd name="connsiteY17" fmla="*/ 546193 h 2011914"/>
              <a:gd name="connsiteX18" fmla="*/ 913845 w 2103393"/>
              <a:gd name="connsiteY18" fmla="*/ 103017 h 2011914"/>
              <a:gd name="connsiteX0" fmla="*/ 930675 w 2103393"/>
              <a:gd name="connsiteY0" fmla="*/ 67702 h 2010258"/>
              <a:gd name="connsiteX1" fmla="*/ 1003601 w 2103393"/>
              <a:gd name="connsiteY1" fmla="*/ 384 h 2010258"/>
              <a:gd name="connsiteX2" fmla="*/ 1183115 w 2103393"/>
              <a:gd name="connsiteY2" fmla="*/ 50873 h 2010258"/>
              <a:gd name="connsiteX3" fmla="*/ 1177505 w 2103393"/>
              <a:gd name="connsiteY3" fmla="*/ 538927 h 2010258"/>
              <a:gd name="connsiteX4" fmla="*/ 1312141 w 2103393"/>
              <a:gd name="connsiteY4" fmla="*/ 617464 h 2010258"/>
              <a:gd name="connsiteX5" fmla="*/ 1508484 w 2103393"/>
              <a:gd name="connsiteY5" fmla="*/ 421121 h 2010258"/>
              <a:gd name="connsiteX6" fmla="*/ 2058246 w 2103393"/>
              <a:gd name="connsiteY6" fmla="*/ 1969430 h 2010258"/>
              <a:gd name="connsiteX7" fmla="*/ 1244822 w 2103393"/>
              <a:gd name="connsiteY7" fmla="*/ 1559912 h 2010258"/>
              <a:gd name="connsiteX8" fmla="*/ 1205554 w 2103393"/>
              <a:gd name="connsiteY8" fmla="*/ 1245765 h 2010258"/>
              <a:gd name="connsiteX9" fmla="*/ 1244823 w 2103393"/>
              <a:gd name="connsiteY9" fmla="*/ 802588 h 2010258"/>
              <a:gd name="connsiteX10" fmla="*/ 1076528 w 2103393"/>
              <a:gd name="connsiteY10" fmla="*/ 656733 h 2010258"/>
              <a:gd name="connsiteX11" fmla="*/ 885795 w 2103393"/>
              <a:gd name="connsiteY11" fmla="*/ 796978 h 2010258"/>
              <a:gd name="connsiteX12" fmla="*/ 919453 w 2103393"/>
              <a:gd name="connsiteY12" fmla="*/ 1234544 h 2010258"/>
              <a:gd name="connsiteX13" fmla="*/ 891405 w 2103393"/>
              <a:gd name="connsiteY13" fmla="*/ 1554303 h 2010258"/>
              <a:gd name="connsiteX14" fmla="*/ 89201 w 2103393"/>
              <a:gd name="connsiteY14" fmla="*/ 1997479 h 2010258"/>
              <a:gd name="connsiteX15" fmla="*/ 577255 w 2103393"/>
              <a:gd name="connsiteY15" fmla="*/ 421121 h 2010258"/>
              <a:gd name="connsiteX16" fmla="*/ 807257 w 2103393"/>
              <a:gd name="connsiteY16" fmla="*/ 656733 h 2010258"/>
              <a:gd name="connsiteX17" fmla="*/ 969942 w 2103393"/>
              <a:gd name="connsiteY17" fmla="*/ 544537 h 2010258"/>
              <a:gd name="connsiteX18" fmla="*/ 930675 w 2103393"/>
              <a:gd name="connsiteY18" fmla="*/ 67702 h 2010258"/>
              <a:gd name="connsiteX0" fmla="*/ 930675 w 2103393"/>
              <a:gd name="connsiteY0" fmla="*/ 69239 h 2011795"/>
              <a:gd name="connsiteX1" fmla="*/ 1183115 w 2103393"/>
              <a:gd name="connsiteY1" fmla="*/ 52410 h 2011795"/>
              <a:gd name="connsiteX2" fmla="*/ 1177505 w 2103393"/>
              <a:gd name="connsiteY2" fmla="*/ 540464 h 2011795"/>
              <a:gd name="connsiteX3" fmla="*/ 1312141 w 2103393"/>
              <a:gd name="connsiteY3" fmla="*/ 619001 h 2011795"/>
              <a:gd name="connsiteX4" fmla="*/ 1508484 w 2103393"/>
              <a:gd name="connsiteY4" fmla="*/ 422658 h 2011795"/>
              <a:gd name="connsiteX5" fmla="*/ 2058246 w 2103393"/>
              <a:gd name="connsiteY5" fmla="*/ 1970967 h 2011795"/>
              <a:gd name="connsiteX6" fmla="*/ 1244822 w 2103393"/>
              <a:gd name="connsiteY6" fmla="*/ 1561449 h 2011795"/>
              <a:gd name="connsiteX7" fmla="*/ 1205554 w 2103393"/>
              <a:gd name="connsiteY7" fmla="*/ 1247302 h 2011795"/>
              <a:gd name="connsiteX8" fmla="*/ 1244823 w 2103393"/>
              <a:gd name="connsiteY8" fmla="*/ 804125 h 2011795"/>
              <a:gd name="connsiteX9" fmla="*/ 1076528 w 2103393"/>
              <a:gd name="connsiteY9" fmla="*/ 658270 h 2011795"/>
              <a:gd name="connsiteX10" fmla="*/ 885795 w 2103393"/>
              <a:gd name="connsiteY10" fmla="*/ 798515 h 2011795"/>
              <a:gd name="connsiteX11" fmla="*/ 919453 w 2103393"/>
              <a:gd name="connsiteY11" fmla="*/ 1236081 h 2011795"/>
              <a:gd name="connsiteX12" fmla="*/ 891405 w 2103393"/>
              <a:gd name="connsiteY12" fmla="*/ 1555840 h 2011795"/>
              <a:gd name="connsiteX13" fmla="*/ 89201 w 2103393"/>
              <a:gd name="connsiteY13" fmla="*/ 1999016 h 2011795"/>
              <a:gd name="connsiteX14" fmla="*/ 577255 w 2103393"/>
              <a:gd name="connsiteY14" fmla="*/ 422658 h 2011795"/>
              <a:gd name="connsiteX15" fmla="*/ 807257 w 2103393"/>
              <a:gd name="connsiteY15" fmla="*/ 658270 h 2011795"/>
              <a:gd name="connsiteX16" fmla="*/ 969942 w 2103393"/>
              <a:gd name="connsiteY16" fmla="*/ 546074 h 2011795"/>
              <a:gd name="connsiteX17" fmla="*/ 930675 w 2103393"/>
              <a:gd name="connsiteY17" fmla="*/ 69239 h 2011795"/>
              <a:gd name="connsiteX0" fmla="*/ 930675 w 2103393"/>
              <a:gd name="connsiteY0" fmla="*/ 63795 h 2006351"/>
              <a:gd name="connsiteX1" fmla="*/ 1183115 w 2103393"/>
              <a:gd name="connsiteY1" fmla="*/ 46966 h 2006351"/>
              <a:gd name="connsiteX2" fmla="*/ 1177505 w 2103393"/>
              <a:gd name="connsiteY2" fmla="*/ 535020 h 2006351"/>
              <a:gd name="connsiteX3" fmla="*/ 1312141 w 2103393"/>
              <a:gd name="connsiteY3" fmla="*/ 613557 h 2006351"/>
              <a:gd name="connsiteX4" fmla="*/ 1508484 w 2103393"/>
              <a:gd name="connsiteY4" fmla="*/ 417214 h 2006351"/>
              <a:gd name="connsiteX5" fmla="*/ 2058246 w 2103393"/>
              <a:gd name="connsiteY5" fmla="*/ 1965523 h 2006351"/>
              <a:gd name="connsiteX6" fmla="*/ 1244822 w 2103393"/>
              <a:gd name="connsiteY6" fmla="*/ 1556005 h 2006351"/>
              <a:gd name="connsiteX7" fmla="*/ 1205554 w 2103393"/>
              <a:gd name="connsiteY7" fmla="*/ 1241858 h 2006351"/>
              <a:gd name="connsiteX8" fmla="*/ 1244823 w 2103393"/>
              <a:gd name="connsiteY8" fmla="*/ 798681 h 2006351"/>
              <a:gd name="connsiteX9" fmla="*/ 1076528 w 2103393"/>
              <a:gd name="connsiteY9" fmla="*/ 652826 h 2006351"/>
              <a:gd name="connsiteX10" fmla="*/ 885795 w 2103393"/>
              <a:gd name="connsiteY10" fmla="*/ 793071 h 2006351"/>
              <a:gd name="connsiteX11" fmla="*/ 919453 w 2103393"/>
              <a:gd name="connsiteY11" fmla="*/ 1230637 h 2006351"/>
              <a:gd name="connsiteX12" fmla="*/ 891405 w 2103393"/>
              <a:gd name="connsiteY12" fmla="*/ 1550396 h 2006351"/>
              <a:gd name="connsiteX13" fmla="*/ 89201 w 2103393"/>
              <a:gd name="connsiteY13" fmla="*/ 1993572 h 2006351"/>
              <a:gd name="connsiteX14" fmla="*/ 577255 w 2103393"/>
              <a:gd name="connsiteY14" fmla="*/ 417214 h 2006351"/>
              <a:gd name="connsiteX15" fmla="*/ 807257 w 2103393"/>
              <a:gd name="connsiteY15" fmla="*/ 652826 h 2006351"/>
              <a:gd name="connsiteX16" fmla="*/ 969942 w 2103393"/>
              <a:gd name="connsiteY16" fmla="*/ 540630 h 2006351"/>
              <a:gd name="connsiteX17" fmla="*/ 930675 w 2103393"/>
              <a:gd name="connsiteY17" fmla="*/ 63795 h 2006351"/>
              <a:gd name="connsiteX0" fmla="*/ 930675 w 2103393"/>
              <a:gd name="connsiteY0" fmla="*/ 51191 h 2016186"/>
              <a:gd name="connsiteX1" fmla="*/ 1183115 w 2103393"/>
              <a:gd name="connsiteY1" fmla="*/ 56801 h 2016186"/>
              <a:gd name="connsiteX2" fmla="*/ 1177505 w 2103393"/>
              <a:gd name="connsiteY2" fmla="*/ 544855 h 2016186"/>
              <a:gd name="connsiteX3" fmla="*/ 1312141 w 2103393"/>
              <a:gd name="connsiteY3" fmla="*/ 623392 h 2016186"/>
              <a:gd name="connsiteX4" fmla="*/ 1508484 w 2103393"/>
              <a:gd name="connsiteY4" fmla="*/ 427049 h 2016186"/>
              <a:gd name="connsiteX5" fmla="*/ 2058246 w 2103393"/>
              <a:gd name="connsiteY5" fmla="*/ 1975358 h 2016186"/>
              <a:gd name="connsiteX6" fmla="*/ 1244822 w 2103393"/>
              <a:gd name="connsiteY6" fmla="*/ 1565840 h 2016186"/>
              <a:gd name="connsiteX7" fmla="*/ 1205554 w 2103393"/>
              <a:gd name="connsiteY7" fmla="*/ 1251693 h 2016186"/>
              <a:gd name="connsiteX8" fmla="*/ 1244823 w 2103393"/>
              <a:gd name="connsiteY8" fmla="*/ 808516 h 2016186"/>
              <a:gd name="connsiteX9" fmla="*/ 1076528 w 2103393"/>
              <a:gd name="connsiteY9" fmla="*/ 662661 h 2016186"/>
              <a:gd name="connsiteX10" fmla="*/ 885795 w 2103393"/>
              <a:gd name="connsiteY10" fmla="*/ 802906 h 2016186"/>
              <a:gd name="connsiteX11" fmla="*/ 919453 w 2103393"/>
              <a:gd name="connsiteY11" fmla="*/ 1240472 h 2016186"/>
              <a:gd name="connsiteX12" fmla="*/ 891405 w 2103393"/>
              <a:gd name="connsiteY12" fmla="*/ 1560231 h 2016186"/>
              <a:gd name="connsiteX13" fmla="*/ 89201 w 2103393"/>
              <a:gd name="connsiteY13" fmla="*/ 2003407 h 2016186"/>
              <a:gd name="connsiteX14" fmla="*/ 577255 w 2103393"/>
              <a:gd name="connsiteY14" fmla="*/ 427049 h 2016186"/>
              <a:gd name="connsiteX15" fmla="*/ 807257 w 2103393"/>
              <a:gd name="connsiteY15" fmla="*/ 662661 h 2016186"/>
              <a:gd name="connsiteX16" fmla="*/ 969942 w 2103393"/>
              <a:gd name="connsiteY16" fmla="*/ 550465 h 2016186"/>
              <a:gd name="connsiteX17" fmla="*/ 930675 w 2103393"/>
              <a:gd name="connsiteY17" fmla="*/ 51191 h 2016186"/>
              <a:gd name="connsiteX0" fmla="*/ 930675 w 2103393"/>
              <a:gd name="connsiteY0" fmla="*/ 47103 h 2012098"/>
              <a:gd name="connsiteX1" fmla="*/ 1183115 w 2103393"/>
              <a:gd name="connsiteY1" fmla="*/ 52713 h 2012098"/>
              <a:gd name="connsiteX2" fmla="*/ 1177505 w 2103393"/>
              <a:gd name="connsiteY2" fmla="*/ 540767 h 2012098"/>
              <a:gd name="connsiteX3" fmla="*/ 1312141 w 2103393"/>
              <a:gd name="connsiteY3" fmla="*/ 619304 h 2012098"/>
              <a:gd name="connsiteX4" fmla="*/ 1508484 w 2103393"/>
              <a:gd name="connsiteY4" fmla="*/ 422961 h 2012098"/>
              <a:gd name="connsiteX5" fmla="*/ 2058246 w 2103393"/>
              <a:gd name="connsiteY5" fmla="*/ 1971270 h 2012098"/>
              <a:gd name="connsiteX6" fmla="*/ 1244822 w 2103393"/>
              <a:gd name="connsiteY6" fmla="*/ 1561752 h 2012098"/>
              <a:gd name="connsiteX7" fmla="*/ 1205554 w 2103393"/>
              <a:gd name="connsiteY7" fmla="*/ 1247605 h 2012098"/>
              <a:gd name="connsiteX8" fmla="*/ 1244823 w 2103393"/>
              <a:gd name="connsiteY8" fmla="*/ 804428 h 2012098"/>
              <a:gd name="connsiteX9" fmla="*/ 1076528 w 2103393"/>
              <a:gd name="connsiteY9" fmla="*/ 658573 h 2012098"/>
              <a:gd name="connsiteX10" fmla="*/ 885795 w 2103393"/>
              <a:gd name="connsiteY10" fmla="*/ 798818 h 2012098"/>
              <a:gd name="connsiteX11" fmla="*/ 919453 w 2103393"/>
              <a:gd name="connsiteY11" fmla="*/ 1236384 h 2012098"/>
              <a:gd name="connsiteX12" fmla="*/ 891405 w 2103393"/>
              <a:gd name="connsiteY12" fmla="*/ 1556143 h 2012098"/>
              <a:gd name="connsiteX13" fmla="*/ 89201 w 2103393"/>
              <a:gd name="connsiteY13" fmla="*/ 1999319 h 2012098"/>
              <a:gd name="connsiteX14" fmla="*/ 577255 w 2103393"/>
              <a:gd name="connsiteY14" fmla="*/ 422961 h 2012098"/>
              <a:gd name="connsiteX15" fmla="*/ 807257 w 2103393"/>
              <a:gd name="connsiteY15" fmla="*/ 658573 h 2012098"/>
              <a:gd name="connsiteX16" fmla="*/ 969942 w 2103393"/>
              <a:gd name="connsiteY16" fmla="*/ 546377 h 2012098"/>
              <a:gd name="connsiteX17" fmla="*/ 930675 w 2103393"/>
              <a:gd name="connsiteY17" fmla="*/ 47103 h 2012098"/>
              <a:gd name="connsiteX0" fmla="*/ 930675 w 2103393"/>
              <a:gd name="connsiteY0" fmla="*/ 47103 h 2012098"/>
              <a:gd name="connsiteX1" fmla="*/ 1183115 w 2103393"/>
              <a:gd name="connsiteY1" fmla="*/ 52713 h 2012098"/>
              <a:gd name="connsiteX2" fmla="*/ 1177505 w 2103393"/>
              <a:gd name="connsiteY2" fmla="*/ 540767 h 2012098"/>
              <a:gd name="connsiteX3" fmla="*/ 1312141 w 2103393"/>
              <a:gd name="connsiteY3" fmla="*/ 619304 h 2012098"/>
              <a:gd name="connsiteX4" fmla="*/ 1508484 w 2103393"/>
              <a:gd name="connsiteY4" fmla="*/ 422961 h 2012098"/>
              <a:gd name="connsiteX5" fmla="*/ 2058246 w 2103393"/>
              <a:gd name="connsiteY5" fmla="*/ 1971270 h 2012098"/>
              <a:gd name="connsiteX6" fmla="*/ 1244822 w 2103393"/>
              <a:gd name="connsiteY6" fmla="*/ 1561752 h 2012098"/>
              <a:gd name="connsiteX7" fmla="*/ 1205554 w 2103393"/>
              <a:gd name="connsiteY7" fmla="*/ 1247605 h 2012098"/>
              <a:gd name="connsiteX8" fmla="*/ 1244823 w 2103393"/>
              <a:gd name="connsiteY8" fmla="*/ 804428 h 2012098"/>
              <a:gd name="connsiteX9" fmla="*/ 1076528 w 2103393"/>
              <a:gd name="connsiteY9" fmla="*/ 658573 h 2012098"/>
              <a:gd name="connsiteX10" fmla="*/ 885795 w 2103393"/>
              <a:gd name="connsiteY10" fmla="*/ 798818 h 2012098"/>
              <a:gd name="connsiteX11" fmla="*/ 919453 w 2103393"/>
              <a:gd name="connsiteY11" fmla="*/ 1236384 h 2012098"/>
              <a:gd name="connsiteX12" fmla="*/ 891405 w 2103393"/>
              <a:gd name="connsiteY12" fmla="*/ 1556143 h 2012098"/>
              <a:gd name="connsiteX13" fmla="*/ 89201 w 2103393"/>
              <a:gd name="connsiteY13" fmla="*/ 1999319 h 2012098"/>
              <a:gd name="connsiteX14" fmla="*/ 577255 w 2103393"/>
              <a:gd name="connsiteY14" fmla="*/ 422961 h 2012098"/>
              <a:gd name="connsiteX15" fmla="*/ 807257 w 2103393"/>
              <a:gd name="connsiteY15" fmla="*/ 658573 h 2012098"/>
              <a:gd name="connsiteX16" fmla="*/ 969942 w 2103393"/>
              <a:gd name="connsiteY16" fmla="*/ 546377 h 2012098"/>
              <a:gd name="connsiteX17" fmla="*/ 930675 w 2103393"/>
              <a:gd name="connsiteY17" fmla="*/ 47103 h 2012098"/>
              <a:gd name="connsiteX0" fmla="*/ 930675 w 2103393"/>
              <a:gd name="connsiteY0" fmla="*/ 24191 h 2051098"/>
              <a:gd name="connsiteX1" fmla="*/ 1183115 w 2103393"/>
              <a:gd name="connsiteY1" fmla="*/ 91713 h 2051098"/>
              <a:gd name="connsiteX2" fmla="*/ 1177505 w 2103393"/>
              <a:gd name="connsiteY2" fmla="*/ 579767 h 2051098"/>
              <a:gd name="connsiteX3" fmla="*/ 1312141 w 2103393"/>
              <a:gd name="connsiteY3" fmla="*/ 658304 h 2051098"/>
              <a:gd name="connsiteX4" fmla="*/ 1508484 w 2103393"/>
              <a:gd name="connsiteY4" fmla="*/ 461961 h 2051098"/>
              <a:gd name="connsiteX5" fmla="*/ 2058246 w 2103393"/>
              <a:gd name="connsiteY5" fmla="*/ 2010270 h 2051098"/>
              <a:gd name="connsiteX6" fmla="*/ 1244822 w 2103393"/>
              <a:gd name="connsiteY6" fmla="*/ 1600752 h 2051098"/>
              <a:gd name="connsiteX7" fmla="*/ 1205554 w 2103393"/>
              <a:gd name="connsiteY7" fmla="*/ 1286605 h 2051098"/>
              <a:gd name="connsiteX8" fmla="*/ 1244823 w 2103393"/>
              <a:gd name="connsiteY8" fmla="*/ 843428 h 2051098"/>
              <a:gd name="connsiteX9" fmla="*/ 1076528 w 2103393"/>
              <a:gd name="connsiteY9" fmla="*/ 697573 h 2051098"/>
              <a:gd name="connsiteX10" fmla="*/ 885795 w 2103393"/>
              <a:gd name="connsiteY10" fmla="*/ 837818 h 2051098"/>
              <a:gd name="connsiteX11" fmla="*/ 919453 w 2103393"/>
              <a:gd name="connsiteY11" fmla="*/ 1275384 h 2051098"/>
              <a:gd name="connsiteX12" fmla="*/ 891405 w 2103393"/>
              <a:gd name="connsiteY12" fmla="*/ 1595143 h 2051098"/>
              <a:gd name="connsiteX13" fmla="*/ 89201 w 2103393"/>
              <a:gd name="connsiteY13" fmla="*/ 2038319 h 2051098"/>
              <a:gd name="connsiteX14" fmla="*/ 577255 w 2103393"/>
              <a:gd name="connsiteY14" fmla="*/ 461961 h 2051098"/>
              <a:gd name="connsiteX15" fmla="*/ 807257 w 2103393"/>
              <a:gd name="connsiteY15" fmla="*/ 697573 h 2051098"/>
              <a:gd name="connsiteX16" fmla="*/ 969942 w 2103393"/>
              <a:gd name="connsiteY16" fmla="*/ 585377 h 2051098"/>
              <a:gd name="connsiteX17" fmla="*/ 930675 w 2103393"/>
              <a:gd name="connsiteY17" fmla="*/ 24191 h 2051098"/>
              <a:gd name="connsiteX0" fmla="*/ 930675 w 2103393"/>
              <a:gd name="connsiteY0" fmla="*/ 51153 h 2078060"/>
              <a:gd name="connsiteX1" fmla="*/ 1190398 w 2103393"/>
              <a:gd name="connsiteY1" fmla="*/ 49480 h 2078060"/>
              <a:gd name="connsiteX2" fmla="*/ 1177505 w 2103393"/>
              <a:gd name="connsiteY2" fmla="*/ 606729 h 2078060"/>
              <a:gd name="connsiteX3" fmla="*/ 1312141 w 2103393"/>
              <a:gd name="connsiteY3" fmla="*/ 685266 h 2078060"/>
              <a:gd name="connsiteX4" fmla="*/ 1508484 w 2103393"/>
              <a:gd name="connsiteY4" fmla="*/ 488923 h 2078060"/>
              <a:gd name="connsiteX5" fmla="*/ 2058246 w 2103393"/>
              <a:gd name="connsiteY5" fmla="*/ 2037232 h 2078060"/>
              <a:gd name="connsiteX6" fmla="*/ 1244822 w 2103393"/>
              <a:gd name="connsiteY6" fmla="*/ 1627714 h 2078060"/>
              <a:gd name="connsiteX7" fmla="*/ 1205554 w 2103393"/>
              <a:gd name="connsiteY7" fmla="*/ 1313567 h 2078060"/>
              <a:gd name="connsiteX8" fmla="*/ 1244823 w 2103393"/>
              <a:gd name="connsiteY8" fmla="*/ 870390 h 2078060"/>
              <a:gd name="connsiteX9" fmla="*/ 1076528 w 2103393"/>
              <a:gd name="connsiteY9" fmla="*/ 724535 h 2078060"/>
              <a:gd name="connsiteX10" fmla="*/ 885795 w 2103393"/>
              <a:gd name="connsiteY10" fmla="*/ 864780 h 2078060"/>
              <a:gd name="connsiteX11" fmla="*/ 919453 w 2103393"/>
              <a:gd name="connsiteY11" fmla="*/ 1302346 h 2078060"/>
              <a:gd name="connsiteX12" fmla="*/ 891405 w 2103393"/>
              <a:gd name="connsiteY12" fmla="*/ 1622105 h 2078060"/>
              <a:gd name="connsiteX13" fmla="*/ 89201 w 2103393"/>
              <a:gd name="connsiteY13" fmla="*/ 2065281 h 2078060"/>
              <a:gd name="connsiteX14" fmla="*/ 577255 w 2103393"/>
              <a:gd name="connsiteY14" fmla="*/ 488923 h 2078060"/>
              <a:gd name="connsiteX15" fmla="*/ 807257 w 2103393"/>
              <a:gd name="connsiteY15" fmla="*/ 724535 h 2078060"/>
              <a:gd name="connsiteX16" fmla="*/ 969942 w 2103393"/>
              <a:gd name="connsiteY16" fmla="*/ 612339 h 2078060"/>
              <a:gd name="connsiteX17" fmla="*/ 930675 w 2103393"/>
              <a:gd name="connsiteY17" fmla="*/ 51153 h 2078060"/>
              <a:gd name="connsiteX0" fmla="*/ 930675 w 2103393"/>
              <a:gd name="connsiteY0" fmla="*/ 57180 h 2084087"/>
              <a:gd name="connsiteX1" fmla="*/ 1190398 w 2103393"/>
              <a:gd name="connsiteY1" fmla="*/ 55507 h 2084087"/>
              <a:gd name="connsiteX2" fmla="*/ 1177505 w 2103393"/>
              <a:gd name="connsiteY2" fmla="*/ 612756 h 2084087"/>
              <a:gd name="connsiteX3" fmla="*/ 1312141 w 2103393"/>
              <a:gd name="connsiteY3" fmla="*/ 691293 h 2084087"/>
              <a:gd name="connsiteX4" fmla="*/ 1508484 w 2103393"/>
              <a:gd name="connsiteY4" fmla="*/ 494950 h 2084087"/>
              <a:gd name="connsiteX5" fmla="*/ 2058246 w 2103393"/>
              <a:gd name="connsiteY5" fmla="*/ 2043259 h 2084087"/>
              <a:gd name="connsiteX6" fmla="*/ 1244822 w 2103393"/>
              <a:gd name="connsiteY6" fmla="*/ 1633741 h 2084087"/>
              <a:gd name="connsiteX7" fmla="*/ 1205554 w 2103393"/>
              <a:gd name="connsiteY7" fmla="*/ 1319594 h 2084087"/>
              <a:gd name="connsiteX8" fmla="*/ 1244823 w 2103393"/>
              <a:gd name="connsiteY8" fmla="*/ 876417 h 2084087"/>
              <a:gd name="connsiteX9" fmla="*/ 1076528 w 2103393"/>
              <a:gd name="connsiteY9" fmla="*/ 730562 h 2084087"/>
              <a:gd name="connsiteX10" fmla="*/ 885795 w 2103393"/>
              <a:gd name="connsiteY10" fmla="*/ 870807 h 2084087"/>
              <a:gd name="connsiteX11" fmla="*/ 919453 w 2103393"/>
              <a:gd name="connsiteY11" fmla="*/ 1308373 h 2084087"/>
              <a:gd name="connsiteX12" fmla="*/ 891405 w 2103393"/>
              <a:gd name="connsiteY12" fmla="*/ 1628132 h 2084087"/>
              <a:gd name="connsiteX13" fmla="*/ 89201 w 2103393"/>
              <a:gd name="connsiteY13" fmla="*/ 2071308 h 2084087"/>
              <a:gd name="connsiteX14" fmla="*/ 577255 w 2103393"/>
              <a:gd name="connsiteY14" fmla="*/ 494950 h 2084087"/>
              <a:gd name="connsiteX15" fmla="*/ 807257 w 2103393"/>
              <a:gd name="connsiteY15" fmla="*/ 730562 h 2084087"/>
              <a:gd name="connsiteX16" fmla="*/ 969942 w 2103393"/>
              <a:gd name="connsiteY16" fmla="*/ 618366 h 2084087"/>
              <a:gd name="connsiteX17" fmla="*/ 930675 w 2103393"/>
              <a:gd name="connsiteY17" fmla="*/ 57180 h 2084087"/>
              <a:gd name="connsiteX0" fmla="*/ 930675 w 2103393"/>
              <a:gd name="connsiteY0" fmla="*/ 65797 h 2092704"/>
              <a:gd name="connsiteX1" fmla="*/ 1190398 w 2103393"/>
              <a:gd name="connsiteY1" fmla="*/ 64124 h 2092704"/>
              <a:gd name="connsiteX2" fmla="*/ 1177505 w 2103393"/>
              <a:gd name="connsiteY2" fmla="*/ 621373 h 2092704"/>
              <a:gd name="connsiteX3" fmla="*/ 1312141 w 2103393"/>
              <a:gd name="connsiteY3" fmla="*/ 699910 h 2092704"/>
              <a:gd name="connsiteX4" fmla="*/ 1508484 w 2103393"/>
              <a:gd name="connsiteY4" fmla="*/ 503567 h 2092704"/>
              <a:gd name="connsiteX5" fmla="*/ 2058246 w 2103393"/>
              <a:gd name="connsiteY5" fmla="*/ 2051876 h 2092704"/>
              <a:gd name="connsiteX6" fmla="*/ 1244822 w 2103393"/>
              <a:gd name="connsiteY6" fmla="*/ 1642358 h 2092704"/>
              <a:gd name="connsiteX7" fmla="*/ 1205554 w 2103393"/>
              <a:gd name="connsiteY7" fmla="*/ 1328211 h 2092704"/>
              <a:gd name="connsiteX8" fmla="*/ 1244823 w 2103393"/>
              <a:gd name="connsiteY8" fmla="*/ 885034 h 2092704"/>
              <a:gd name="connsiteX9" fmla="*/ 1076528 w 2103393"/>
              <a:gd name="connsiteY9" fmla="*/ 739179 h 2092704"/>
              <a:gd name="connsiteX10" fmla="*/ 885795 w 2103393"/>
              <a:gd name="connsiteY10" fmla="*/ 879424 h 2092704"/>
              <a:gd name="connsiteX11" fmla="*/ 919453 w 2103393"/>
              <a:gd name="connsiteY11" fmla="*/ 1316990 h 2092704"/>
              <a:gd name="connsiteX12" fmla="*/ 891405 w 2103393"/>
              <a:gd name="connsiteY12" fmla="*/ 1636749 h 2092704"/>
              <a:gd name="connsiteX13" fmla="*/ 89201 w 2103393"/>
              <a:gd name="connsiteY13" fmla="*/ 2079925 h 2092704"/>
              <a:gd name="connsiteX14" fmla="*/ 577255 w 2103393"/>
              <a:gd name="connsiteY14" fmla="*/ 503567 h 2092704"/>
              <a:gd name="connsiteX15" fmla="*/ 807257 w 2103393"/>
              <a:gd name="connsiteY15" fmla="*/ 739179 h 2092704"/>
              <a:gd name="connsiteX16" fmla="*/ 969942 w 2103393"/>
              <a:gd name="connsiteY16" fmla="*/ 626983 h 2092704"/>
              <a:gd name="connsiteX17" fmla="*/ 930675 w 2103393"/>
              <a:gd name="connsiteY17" fmla="*/ 65797 h 2092704"/>
              <a:gd name="connsiteX0" fmla="*/ 930675 w 2103393"/>
              <a:gd name="connsiteY0" fmla="*/ 65797 h 2092704"/>
              <a:gd name="connsiteX1" fmla="*/ 1190398 w 2103393"/>
              <a:gd name="connsiteY1" fmla="*/ 64124 h 2092704"/>
              <a:gd name="connsiteX2" fmla="*/ 1177505 w 2103393"/>
              <a:gd name="connsiteY2" fmla="*/ 621373 h 2092704"/>
              <a:gd name="connsiteX3" fmla="*/ 1312141 w 2103393"/>
              <a:gd name="connsiteY3" fmla="*/ 699910 h 2092704"/>
              <a:gd name="connsiteX4" fmla="*/ 1508484 w 2103393"/>
              <a:gd name="connsiteY4" fmla="*/ 503567 h 2092704"/>
              <a:gd name="connsiteX5" fmla="*/ 2058246 w 2103393"/>
              <a:gd name="connsiteY5" fmla="*/ 2051876 h 2092704"/>
              <a:gd name="connsiteX6" fmla="*/ 1244822 w 2103393"/>
              <a:gd name="connsiteY6" fmla="*/ 1642358 h 2092704"/>
              <a:gd name="connsiteX7" fmla="*/ 1205554 w 2103393"/>
              <a:gd name="connsiteY7" fmla="*/ 1328211 h 2092704"/>
              <a:gd name="connsiteX8" fmla="*/ 1244823 w 2103393"/>
              <a:gd name="connsiteY8" fmla="*/ 885034 h 2092704"/>
              <a:gd name="connsiteX9" fmla="*/ 1076528 w 2103393"/>
              <a:gd name="connsiteY9" fmla="*/ 739179 h 2092704"/>
              <a:gd name="connsiteX10" fmla="*/ 885795 w 2103393"/>
              <a:gd name="connsiteY10" fmla="*/ 879424 h 2092704"/>
              <a:gd name="connsiteX11" fmla="*/ 919453 w 2103393"/>
              <a:gd name="connsiteY11" fmla="*/ 1316990 h 2092704"/>
              <a:gd name="connsiteX12" fmla="*/ 891405 w 2103393"/>
              <a:gd name="connsiteY12" fmla="*/ 1636749 h 2092704"/>
              <a:gd name="connsiteX13" fmla="*/ 89201 w 2103393"/>
              <a:gd name="connsiteY13" fmla="*/ 2079925 h 2092704"/>
              <a:gd name="connsiteX14" fmla="*/ 577255 w 2103393"/>
              <a:gd name="connsiteY14" fmla="*/ 503567 h 2092704"/>
              <a:gd name="connsiteX15" fmla="*/ 807257 w 2103393"/>
              <a:gd name="connsiteY15" fmla="*/ 739179 h 2092704"/>
              <a:gd name="connsiteX16" fmla="*/ 969942 w 2103393"/>
              <a:gd name="connsiteY16" fmla="*/ 626983 h 2092704"/>
              <a:gd name="connsiteX17" fmla="*/ 930675 w 2103393"/>
              <a:gd name="connsiteY17" fmla="*/ 65797 h 2092704"/>
              <a:gd name="connsiteX0" fmla="*/ 930675 w 2103393"/>
              <a:gd name="connsiteY0" fmla="*/ 73853 h 2100760"/>
              <a:gd name="connsiteX1" fmla="*/ 1190398 w 2103393"/>
              <a:gd name="connsiteY1" fmla="*/ 72180 h 2100760"/>
              <a:gd name="connsiteX2" fmla="*/ 1177505 w 2103393"/>
              <a:gd name="connsiteY2" fmla="*/ 629429 h 2100760"/>
              <a:gd name="connsiteX3" fmla="*/ 1312141 w 2103393"/>
              <a:gd name="connsiteY3" fmla="*/ 707966 h 2100760"/>
              <a:gd name="connsiteX4" fmla="*/ 1508484 w 2103393"/>
              <a:gd name="connsiteY4" fmla="*/ 511623 h 2100760"/>
              <a:gd name="connsiteX5" fmla="*/ 2058246 w 2103393"/>
              <a:gd name="connsiteY5" fmla="*/ 2059932 h 2100760"/>
              <a:gd name="connsiteX6" fmla="*/ 1244822 w 2103393"/>
              <a:gd name="connsiteY6" fmla="*/ 1650414 h 2100760"/>
              <a:gd name="connsiteX7" fmla="*/ 1205554 w 2103393"/>
              <a:gd name="connsiteY7" fmla="*/ 1336267 h 2100760"/>
              <a:gd name="connsiteX8" fmla="*/ 1244823 w 2103393"/>
              <a:gd name="connsiteY8" fmla="*/ 893090 h 2100760"/>
              <a:gd name="connsiteX9" fmla="*/ 1076528 w 2103393"/>
              <a:gd name="connsiteY9" fmla="*/ 747235 h 2100760"/>
              <a:gd name="connsiteX10" fmla="*/ 885795 w 2103393"/>
              <a:gd name="connsiteY10" fmla="*/ 887480 h 2100760"/>
              <a:gd name="connsiteX11" fmla="*/ 919453 w 2103393"/>
              <a:gd name="connsiteY11" fmla="*/ 1325046 h 2100760"/>
              <a:gd name="connsiteX12" fmla="*/ 891405 w 2103393"/>
              <a:gd name="connsiteY12" fmla="*/ 1644805 h 2100760"/>
              <a:gd name="connsiteX13" fmla="*/ 89201 w 2103393"/>
              <a:gd name="connsiteY13" fmla="*/ 2087981 h 2100760"/>
              <a:gd name="connsiteX14" fmla="*/ 577255 w 2103393"/>
              <a:gd name="connsiteY14" fmla="*/ 511623 h 2100760"/>
              <a:gd name="connsiteX15" fmla="*/ 807257 w 2103393"/>
              <a:gd name="connsiteY15" fmla="*/ 747235 h 2100760"/>
              <a:gd name="connsiteX16" fmla="*/ 969942 w 2103393"/>
              <a:gd name="connsiteY16" fmla="*/ 635039 h 2100760"/>
              <a:gd name="connsiteX17" fmla="*/ 930675 w 2103393"/>
              <a:gd name="connsiteY17" fmla="*/ 73853 h 2100760"/>
              <a:gd name="connsiteX0" fmla="*/ 930675 w 2103393"/>
              <a:gd name="connsiteY0" fmla="*/ 77953 h 2104860"/>
              <a:gd name="connsiteX1" fmla="*/ 1190398 w 2103393"/>
              <a:gd name="connsiteY1" fmla="*/ 76280 h 2104860"/>
              <a:gd name="connsiteX2" fmla="*/ 1177505 w 2103393"/>
              <a:gd name="connsiteY2" fmla="*/ 633529 h 2104860"/>
              <a:gd name="connsiteX3" fmla="*/ 1312141 w 2103393"/>
              <a:gd name="connsiteY3" fmla="*/ 712066 h 2104860"/>
              <a:gd name="connsiteX4" fmla="*/ 1508484 w 2103393"/>
              <a:gd name="connsiteY4" fmla="*/ 515723 h 2104860"/>
              <a:gd name="connsiteX5" fmla="*/ 2058246 w 2103393"/>
              <a:gd name="connsiteY5" fmla="*/ 2064032 h 2104860"/>
              <a:gd name="connsiteX6" fmla="*/ 1244822 w 2103393"/>
              <a:gd name="connsiteY6" fmla="*/ 1654514 h 2104860"/>
              <a:gd name="connsiteX7" fmla="*/ 1205554 w 2103393"/>
              <a:gd name="connsiteY7" fmla="*/ 1340367 h 2104860"/>
              <a:gd name="connsiteX8" fmla="*/ 1244823 w 2103393"/>
              <a:gd name="connsiteY8" fmla="*/ 897190 h 2104860"/>
              <a:gd name="connsiteX9" fmla="*/ 1076528 w 2103393"/>
              <a:gd name="connsiteY9" fmla="*/ 751335 h 2104860"/>
              <a:gd name="connsiteX10" fmla="*/ 885795 w 2103393"/>
              <a:gd name="connsiteY10" fmla="*/ 891580 h 2104860"/>
              <a:gd name="connsiteX11" fmla="*/ 919453 w 2103393"/>
              <a:gd name="connsiteY11" fmla="*/ 1329146 h 2104860"/>
              <a:gd name="connsiteX12" fmla="*/ 891405 w 2103393"/>
              <a:gd name="connsiteY12" fmla="*/ 1648905 h 2104860"/>
              <a:gd name="connsiteX13" fmla="*/ 89201 w 2103393"/>
              <a:gd name="connsiteY13" fmla="*/ 2092081 h 2104860"/>
              <a:gd name="connsiteX14" fmla="*/ 577255 w 2103393"/>
              <a:gd name="connsiteY14" fmla="*/ 515723 h 2104860"/>
              <a:gd name="connsiteX15" fmla="*/ 807257 w 2103393"/>
              <a:gd name="connsiteY15" fmla="*/ 751335 h 2104860"/>
              <a:gd name="connsiteX16" fmla="*/ 969942 w 2103393"/>
              <a:gd name="connsiteY16" fmla="*/ 639139 h 2104860"/>
              <a:gd name="connsiteX17" fmla="*/ 930675 w 2103393"/>
              <a:gd name="connsiteY17" fmla="*/ 77953 h 2104860"/>
              <a:gd name="connsiteX0" fmla="*/ 930675 w 2103393"/>
              <a:gd name="connsiteY0" fmla="*/ 71187 h 2098094"/>
              <a:gd name="connsiteX1" fmla="*/ 1190398 w 2103393"/>
              <a:gd name="connsiteY1" fmla="*/ 69514 h 2098094"/>
              <a:gd name="connsiteX2" fmla="*/ 1177505 w 2103393"/>
              <a:gd name="connsiteY2" fmla="*/ 626763 h 2098094"/>
              <a:gd name="connsiteX3" fmla="*/ 1312141 w 2103393"/>
              <a:gd name="connsiteY3" fmla="*/ 705300 h 2098094"/>
              <a:gd name="connsiteX4" fmla="*/ 1508484 w 2103393"/>
              <a:gd name="connsiteY4" fmla="*/ 508957 h 2098094"/>
              <a:gd name="connsiteX5" fmla="*/ 2058246 w 2103393"/>
              <a:gd name="connsiteY5" fmla="*/ 2057266 h 2098094"/>
              <a:gd name="connsiteX6" fmla="*/ 1244822 w 2103393"/>
              <a:gd name="connsiteY6" fmla="*/ 1647748 h 2098094"/>
              <a:gd name="connsiteX7" fmla="*/ 1205554 w 2103393"/>
              <a:gd name="connsiteY7" fmla="*/ 1333601 h 2098094"/>
              <a:gd name="connsiteX8" fmla="*/ 1244823 w 2103393"/>
              <a:gd name="connsiteY8" fmla="*/ 890424 h 2098094"/>
              <a:gd name="connsiteX9" fmla="*/ 1076528 w 2103393"/>
              <a:gd name="connsiteY9" fmla="*/ 744569 h 2098094"/>
              <a:gd name="connsiteX10" fmla="*/ 885795 w 2103393"/>
              <a:gd name="connsiteY10" fmla="*/ 884814 h 2098094"/>
              <a:gd name="connsiteX11" fmla="*/ 919453 w 2103393"/>
              <a:gd name="connsiteY11" fmla="*/ 1322380 h 2098094"/>
              <a:gd name="connsiteX12" fmla="*/ 891405 w 2103393"/>
              <a:gd name="connsiteY12" fmla="*/ 1642139 h 2098094"/>
              <a:gd name="connsiteX13" fmla="*/ 89201 w 2103393"/>
              <a:gd name="connsiteY13" fmla="*/ 2085315 h 2098094"/>
              <a:gd name="connsiteX14" fmla="*/ 577255 w 2103393"/>
              <a:gd name="connsiteY14" fmla="*/ 508957 h 2098094"/>
              <a:gd name="connsiteX15" fmla="*/ 807257 w 2103393"/>
              <a:gd name="connsiteY15" fmla="*/ 744569 h 2098094"/>
              <a:gd name="connsiteX16" fmla="*/ 969942 w 2103393"/>
              <a:gd name="connsiteY16" fmla="*/ 632373 h 2098094"/>
              <a:gd name="connsiteX17" fmla="*/ 930675 w 2103393"/>
              <a:gd name="connsiteY17" fmla="*/ 71187 h 2098094"/>
              <a:gd name="connsiteX0" fmla="*/ 930675 w 2103393"/>
              <a:gd name="connsiteY0" fmla="*/ 75207 h 2102114"/>
              <a:gd name="connsiteX1" fmla="*/ 1190398 w 2103393"/>
              <a:gd name="connsiteY1" fmla="*/ 73534 h 2102114"/>
              <a:gd name="connsiteX2" fmla="*/ 1177505 w 2103393"/>
              <a:gd name="connsiteY2" fmla="*/ 630783 h 2102114"/>
              <a:gd name="connsiteX3" fmla="*/ 1312141 w 2103393"/>
              <a:gd name="connsiteY3" fmla="*/ 709320 h 2102114"/>
              <a:gd name="connsiteX4" fmla="*/ 1508484 w 2103393"/>
              <a:gd name="connsiteY4" fmla="*/ 512977 h 2102114"/>
              <a:gd name="connsiteX5" fmla="*/ 2058246 w 2103393"/>
              <a:gd name="connsiteY5" fmla="*/ 2061286 h 2102114"/>
              <a:gd name="connsiteX6" fmla="*/ 1244822 w 2103393"/>
              <a:gd name="connsiteY6" fmla="*/ 1651768 h 2102114"/>
              <a:gd name="connsiteX7" fmla="*/ 1205554 w 2103393"/>
              <a:gd name="connsiteY7" fmla="*/ 1337621 h 2102114"/>
              <a:gd name="connsiteX8" fmla="*/ 1244823 w 2103393"/>
              <a:gd name="connsiteY8" fmla="*/ 894444 h 2102114"/>
              <a:gd name="connsiteX9" fmla="*/ 1076528 w 2103393"/>
              <a:gd name="connsiteY9" fmla="*/ 748589 h 2102114"/>
              <a:gd name="connsiteX10" fmla="*/ 885795 w 2103393"/>
              <a:gd name="connsiteY10" fmla="*/ 888834 h 2102114"/>
              <a:gd name="connsiteX11" fmla="*/ 919453 w 2103393"/>
              <a:gd name="connsiteY11" fmla="*/ 1326400 h 2102114"/>
              <a:gd name="connsiteX12" fmla="*/ 891405 w 2103393"/>
              <a:gd name="connsiteY12" fmla="*/ 1646159 h 2102114"/>
              <a:gd name="connsiteX13" fmla="*/ 89201 w 2103393"/>
              <a:gd name="connsiteY13" fmla="*/ 2089335 h 2102114"/>
              <a:gd name="connsiteX14" fmla="*/ 577255 w 2103393"/>
              <a:gd name="connsiteY14" fmla="*/ 512977 h 2102114"/>
              <a:gd name="connsiteX15" fmla="*/ 807257 w 2103393"/>
              <a:gd name="connsiteY15" fmla="*/ 748589 h 2102114"/>
              <a:gd name="connsiteX16" fmla="*/ 969942 w 2103393"/>
              <a:gd name="connsiteY16" fmla="*/ 636393 h 2102114"/>
              <a:gd name="connsiteX17" fmla="*/ 930675 w 2103393"/>
              <a:gd name="connsiteY17" fmla="*/ 75207 h 2102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103393" h="2102114">
                <a:moveTo>
                  <a:pt x="930675" y="75207"/>
                </a:moveTo>
                <a:cubicBezTo>
                  <a:pt x="914336" y="-26367"/>
                  <a:pt x="1202803" y="-23213"/>
                  <a:pt x="1190398" y="73534"/>
                </a:cubicBezTo>
                <a:lnTo>
                  <a:pt x="1177505" y="630783"/>
                </a:lnTo>
                <a:lnTo>
                  <a:pt x="1312141" y="709320"/>
                </a:lnTo>
                <a:cubicBezTo>
                  <a:pt x="1349539" y="621433"/>
                  <a:pt x="1403768" y="466228"/>
                  <a:pt x="1508484" y="512977"/>
                </a:cubicBezTo>
                <a:cubicBezTo>
                  <a:pt x="1961009" y="692492"/>
                  <a:pt x="2211581" y="1696648"/>
                  <a:pt x="2058246" y="2061286"/>
                </a:cubicBezTo>
                <a:cubicBezTo>
                  <a:pt x="1912391" y="2233320"/>
                  <a:pt x="1542142" y="1816322"/>
                  <a:pt x="1244822" y="1651768"/>
                </a:cubicBezTo>
                <a:cubicBezTo>
                  <a:pt x="1113927" y="1590061"/>
                  <a:pt x="1184984" y="1466646"/>
                  <a:pt x="1205554" y="1337621"/>
                </a:cubicBezTo>
                <a:cubicBezTo>
                  <a:pt x="1233603" y="1238514"/>
                  <a:pt x="1127017" y="1161846"/>
                  <a:pt x="1244823" y="894444"/>
                </a:cubicBezTo>
                <a:cubicBezTo>
                  <a:pt x="1188725" y="845826"/>
                  <a:pt x="1155065" y="802817"/>
                  <a:pt x="1076528" y="748589"/>
                </a:cubicBezTo>
                <a:cubicBezTo>
                  <a:pt x="973682" y="789728"/>
                  <a:pt x="949373" y="842086"/>
                  <a:pt x="885795" y="888834"/>
                </a:cubicBezTo>
                <a:cubicBezTo>
                  <a:pt x="951243" y="1053389"/>
                  <a:pt x="898883" y="1240382"/>
                  <a:pt x="919453" y="1326400"/>
                </a:cubicBezTo>
                <a:cubicBezTo>
                  <a:pt x="930673" y="1432986"/>
                  <a:pt x="1003602" y="1595671"/>
                  <a:pt x="891405" y="1646159"/>
                </a:cubicBezTo>
                <a:cubicBezTo>
                  <a:pt x="685711" y="1737785"/>
                  <a:pt x="311722" y="2121123"/>
                  <a:pt x="89201" y="2089335"/>
                </a:cubicBezTo>
                <a:cubicBezTo>
                  <a:pt x="-118362" y="2035107"/>
                  <a:pt x="33103" y="774768"/>
                  <a:pt x="577255" y="512977"/>
                </a:cubicBezTo>
                <a:cubicBezTo>
                  <a:pt x="704411" y="464359"/>
                  <a:pt x="736199" y="673791"/>
                  <a:pt x="807257" y="748589"/>
                </a:cubicBezTo>
                <a:lnTo>
                  <a:pt x="969942" y="636393"/>
                </a:lnTo>
                <a:cubicBezTo>
                  <a:pt x="968072" y="483058"/>
                  <a:pt x="947112" y="235825"/>
                  <a:pt x="930675" y="752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4050">
              <a:cs typeface="B Nazanin" panose="00000400000000000000" pitchFamily="2" charset="-78"/>
            </a:endParaRPr>
          </a:p>
        </p:txBody>
      </p:sp>
      <p:sp>
        <p:nvSpPr>
          <p:cNvPr id="44" name="Freeform 49">
            <a:extLst>
              <a:ext uri="{FF2B5EF4-FFF2-40B4-BE49-F238E27FC236}">
                <a16:creationId xmlns:a16="http://schemas.microsoft.com/office/drawing/2014/main" id="{C0F67BD4-F863-4C0D-8161-C2B27B574F07}"/>
              </a:ext>
            </a:extLst>
          </p:cNvPr>
          <p:cNvSpPr>
            <a:spLocks noChangeAspect="1"/>
          </p:cNvSpPr>
          <p:nvPr/>
        </p:nvSpPr>
        <p:spPr>
          <a:xfrm>
            <a:off x="9275707" y="7249157"/>
            <a:ext cx="657581" cy="657581"/>
          </a:xfrm>
          <a:custGeom>
            <a:avLst/>
            <a:gdLst>
              <a:gd name="connsiteX0" fmla="*/ 1054645 w 3259303"/>
              <a:gd name="connsiteY0" fmla="*/ 0 h 3248084"/>
              <a:gd name="connsiteX1" fmla="*/ 1469772 w 3259303"/>
              <a:gd name="connsiteY1" fmla="*/ 28049 h 3248084"/>
              <a:gd name="connsiteX2" fmla="*/ 1682945 w 3259303"/>
              <a:gd name="connsiteY2" fmla="*/ 740496 h 3248084"/>
              <a:gd name="connsiteX3" fmla="*/ 2417830 w 3259303"/>
              <a:gd name="connsiteY3" fmla="*/ 566592 h 3248084"/>
              <a:gd name="connsiteX4" fmla="*/ 3259303 w 3259303"/>
              <a:gd name="connsiteY4" fmla="*/ 1834410 h 3248084"/>
              <a:gd name="connsiteX5" fmla="*/ 2311244 w 3259303"/>
              <a:gd name="connsiteY5" fmla="*/ 3113448 h 3248084"/>
              <a:gd name="connsiteX6" fmla="*/ 622689 w 3259303"/>
              <a:gd name="connsiteY6" fmla="*/ 2670273 h 3248084"/>
              <a:gd name="connsiteX7" fmla="*/ 398297 w 3259303"/>
              <a:gd name="connsiteY7" fmla="*/ 3248084 h 3248084"/>
              <a:gd name="connsiteX8" fmla="*/ 0 w 3259303"/>
              <a:gd name="connsiteY8" fmla="*/ 3242474 h 3248084"/>
              <a:gd name="connsiteX9" fmla="*/ 218783 w 3259303"/>
              <a:gd name="connsiteY9" fmla="*/ 2333684 h 3248084"/>
              <a:gd name="connsiteX10" fmla="*/ 1593187 w 3259303"/>
              <a:gd name="connsiteY10" fmla="*/ 1997095 h 3248084"/>
              <a:gd name="connsiteX11" fmla="*/ 1250989 w 3259303"/>
              <a:gd name="connsiteY11" fmla="*/ 964889 h 3248084"/>
              <a:gd name="connsiteX12" fmla="*/ 1054645 w 3259303"/>
              <a:gd name="connsiteY12" fmla="*/ 0 h 3248084"/>
              <a:gd name="connsiteX0" fmla="*/ 1054645 w 3259303"/>
              <a:gd name="connsiteY0" fmla="*/ 0 h 3225645"/>
              <a:gd name="connsiteX1" fmla="*/ 1469772 w 3259303"/>
              <a:gd name="connsiteY1" fmla="*/ 5610 h 3225645"/>
              <a:gd name="connsiteX2" fmla="*/ 1682945 w 3259303"/>
              <a:gd name="connsiteY2" fmla="*/ 718057 h 3225645"/>
              <a:gd name="connsiteX3" fmla="*/ 2417830 w 3259303"/>
              <a:gd name="connsiteY3" fmla="*/ 544153 h 3225645"/>
              <a:gd name="connsiteX4" fmla="*/ 3259303 w 3259303"/>
              <a:gd name="connsiteY4" fmla="*/ 1811971 h 3225645"/>
              <a:gd name="connsiteX5" fmla="*/ 2311244 w 3259303"/>
              <a:gd name="connsiteY5" fmla="*/ 3091009 h 3225645"/>
              <a:gd name="connsiteX6" fmla="*/ 622689 w 3259303"/>
              <a:gd name="connsiteY6" fmla="*/ 2647834 h 3225645"/>
              <a:gd name="connsiteX7" fmla="*/ 398297 w 3259303"/>
              <a:gd name="connsiteY7" fmla="*/ 3225645 h 3225645"/>
              <a:gd name="connsiteX8" fmla="*/ 0 w 3259303"/>
              <a:gd name="connsiteY8" fmla="*/ 3220035 h 3225645"/>
              <a:gd name="connsiteX9" fmla="*/ 218783 w 3259303"/>
              <a:gd name="connsiteY9" fmla="*/ 2311245 h 3225645"/>
              <a:gd name="connsiteX10" fmla="*/ 1593187 w 3259303"/>
              <a:gd name="connsiteY10" fmla="*/ 1974656 h 3225645"/>
              <a:gd name="connsiteX11" fmla="*/ 1250989 w 3259303"/>
              <a:gd name="connsiteY11" fmla="*/ 942450 h 3225645"/>
              <a:gd name="connsiteX12" fmla="*/ 1054645 w 3259303"/>
              <a:gd name="connsiteY12" fmla="*/ 0 h 3225645"/>
              <a:gd name="connsiteX0" fmla="*/ 1054645 w 3259303"/>
              <a:gd name="connsiteY0" fmla="*/ 0 h 3242475"/>
              <a:gd name="connsiteX1" fmla="*/ 1469772 w 3259303"/>
              <a:gd name="connsiteY1" fmla="*/ 22440 h 3242475"/>
              <a:gd name="connsiteX2" fmla="*/ 1682945 w 3259303"/>
              <a:gd name="connsiteY2" fmla="*/ 734887 h 3242475"/>
              <a:gd name="connsiteX3" fmla="*/ 2417830 w 3259303"/>
              <a:gd name="connsiteY3" fmla="*/ 560983 h 3242475"/>
              <a:gd name="connsiteX4" fmla="*/ 3259303 w 3259303"/>
              <a:gd name="connsiteY4" fmla="*/ 1828801 h 3242475"/>
              <a:gd name="connsiteX5" fmla="*/ 2311244 w 3259303"/>
              <a:gd name="connsiteY5" fmla="*/ 3107839 h 3242475"/>
              <a:gd name="connsiteX6" fmla="*/ 622689 w 3259303"/>
              <a:gd name="connsiteY6" fmla="*/ 2664664 h 3242475"/>
              <a:gd name="connsiteX7" fmla="*/ 398297 w 3259303"/>
              <a:gd name="connsiteY7" fmla="*/ 3242475 h 3242475"/>
              <a:gd name="connsiteX8" fmla="*/ 0 w 3259303"/>
              <a:gd name="connsiteY8" fmla="*/ 3236865 h 3242475"/>
              <a:gd name="connsiteX9" fmla="*/ 218783 w 3259303"/>
              <a:gd name="connsiteY9" fmla="*/ 2328075 h 3242475"/>
              <a:gd name="connsiteX10" fmla="*/ 1593187 w 3259303"/>
              <a:gd name="connsiteY10" fmla="*/ 1991486 h 3242475"/>
              <a:gd name="connsiteX11" fmla="*/ 1250989 w 3259303"/>
              <a:gd name="connsiteY11" fmla="*/ 959280 h 3242475"/>
              <a:gd name="connsiteX12" fmla="*/ 1054645 w 3259303"/>
              <a:gd name="connsiteY12" fmla="*/ 0 h 3242475"/>
              <a:gd name="connsiteX0" fmla="*/ 1054645 w 3259303"/>
              <a:gd name="connsiteY0" fmla="*/ 0 h 3242475"/>
              <a:gd name="connsiteX1" fmla="*/ 1464162 w 3259303"/>
              <a:gd name="connsiteY1" fmla="*/ 1 h 3242475"/>
              <a:gd name="connsiteX2" fmla="*/ 1682945 w 3259303"/>
              <a:gd name="connsiteY2" fmla="*/ 734887 h 3242475"/>
              <a:gd name="connsiteX3" fmla="*/ 2417830 w 3259303"/>
              <a:gd name="connsiteY3" fmla="*/ 560983 h 3242475"/>
              <a:gd name="connsiteX4" fmla="*/ 3259303 w 3259303"/>
              <a:gd name="connsiteY4" fmla="*/ 1828801 h 3242475"/>
              <a:gd name="connsiteX5" fmla="*/ 2311244 w 3259303"/>
              <a:gd name="connsiteY5" fmla="*/ 3107839 h 3242475"/>
              <a:gd name="connsiteX6" fmla="*/ 622689 w 3259303"/>
              <a:gd name="connsiteY6" fmla="*/ 2664664 h 3242475"/>
              <a:gd name="connsiteX7" fmla="*/ 398297 w 3259303"/>
              <a:gd name="connsiteY7" fmla="*/ 3242475 h 3242475"/>
              <a:gd name="connsiteX8" fmla="*/ 0 w 3259303"/>
              <a:gd name="connsiteY8" fmla="*/ 3236865 h 3242475"/>
              <a:gd name="connsiteX9" fmla="*/ 218783 w 3259303"/>
              <a:gd name="connsiteY9" fmla="*/ 2328075 h 3242475"/>
              <a:gd name="connsiteX10" fmla="*/ 1593187 w 3259303"/>
              <a:gd name="connsiteY10" fmla="*/ 1991486 h 3242475"/>
              <a:gd name="connsiteX11" fmla="*/ 1250989 w 3259303"/>
              <a:gd name="connsiteY11" fmla="*/ 959280 h 3242475"/>
              <a:gd name="connsiteX12" fmla="*/ 1054645 w 3259303"/>
              <a:gd name="connsiteY12" fmla="*/ 0 h 3242475"/>
              <a:gd name="connsiteX0" fmla="*/ 1065864 w 3259303"/>
              <a:gd name="connsiteY0" fmla="*/ 5609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5609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37566 w 3259303"/>
              <a:gd name="connsiteY9" fmla="*/ 2260757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37566 w 3259303"/>
              <a:gd name="connsiteY9" fmla="*/ 2260757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76358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76358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04156 w 3197595"/>
              <a:gd name="connsiteY0" fmla="*/ 16828 h 3242474"/>
              <a:gd name="connsiteX1" fmla="*/ 1402454 w 3197595"/>
              <a:gd name="connsiteY1" fmla="*/ 0 h 3242474"/>
              <a:gd name="connsiteX2" fmla="*/ 1621237 w 3197595"/>
              <a:gd name="connsiteY2" fmla="*/ 734886 h 3242474"/>
              <a:gd name="connsiteX3" fmla="*/ 2356122 w 3197595"/>
              <a:gd name="connsiteY3" fmla="*/ 560982 h 3242474"/>
              <a:gd name="connsiteX4" fmla="*/ 3197595 w 3197595"/>
              <a:gd name="connsiteY4" fmla="*/ 1828800 h 3242474"/>
              <a:gd name="connsiteX5" fmla="*/ 2249536 w 3197595"/>
              <a:gd name="connsiteY5" fmla="*/ 3107838 h 3242474"/>
              <a:gd name="connsiteX6" fmla="*/ 560981 w 3197595"/>
              <a:gd name="connsiteY6" fmla="*/ 2664663 h 3242474"/>
              <a:gd name="connsiteX7" fmla="*/ 336589 w 3197595"/>
              <a:gd name="connsiteY7" fmla="*/ 3242474 h 3242474"/>
              <a:gd name="connsiteX8" fmla="*/ 0 w 3197595"/>
              <a:gd name="connsiteY8" fmla="*/ 3236864 h 3242474"/>
              <a:gd name="connsiteX9" fmla="*/ 387077 w 3197595"/>
              <a:gd name="connsiteY9" fmla="*/ 2232708 h 3242474"/>
              <a:gd name="connsiteX10" fmla="*/ 1514650 w 3197595"/>
              <a:gd name="connsiteY10" fmla="*/ 1991485 h 3242474"/>
              <a:gd name="connsiteX11" fmla="*/ 1189281 w 3197595"/>
              <a:gd name="connsiteY11" fmla="*/ 959279 h 3242474"/>
              <a:gd name="connsiteX12" fmla="*/ 1004156 w 3197595"/>
              <a:gd name="connsiteY12" fmla="*/ 16828 h 3242474"/>
              <a:gd name="connsiteX0" fmla="*/ 1011476 w 3204915"/>
              <a:gd name="connsiteY0" fmla="*/ 16828 h 3242474"/>
              <a:gd name="connsiteX1" fmla="*/ 1409774 w 3204915"/>
              <a:gd name="connsiteY1" fmla="*/ 0 h 3242474"/>
              <a:gd name="connsiteX2" fmla="*/ 1628557 w 3204915"/>
              <a:gd name="connsiteY2" fmla="*/ 734886 h 3242474"/>
              <a:gd name="connsiteX3" fmla="*/ 2363442 w 3204915"/>
              <a:gd name="connsiteY3" fmla="*/ 560982 h 3242474"/>
              <a:gd name="connsiteX4" fmla="*/ 3204915 w 3204915"/>
              <a:gd name="connsiteY4" fmla="*/ 1828800 h 3242474"/>
              <a:gd name="connsiteX5" fmla="*/ 2256856 w 3204915"/>
              <a:gd name="connsiteY5" fmla="*/ 3107838 h 3242474"/>
              <a:gd name="connsiteX6" fmla="*/ 568301 w 3204915"/>
              <a:gd name="connsiteY6" fmla="*/ 2664663 h 3242474"/>
              <a:gd name="connsiteX7" fmla="*/ 343909 w 3204915"/>
              <a:gd name="connsiteY7" fmla="*/ 3242474 h 3242474"/>
              <a:gd name="connsiteX8" fmla="*/ 7320 w 3204915"/>
              <a:gd name="connsiteY8" fmla="*/ 3236864 h 3242474"/>
              <a:gd name="connsiteX9" fmla="*/ 394397 w 3204915"/>
              <a:gd name="connsiteY9" fmla="*/ 2232708 h 3242474"/>
              <a:gd name="connsiteX10" fmla="*/ 1521970 w 3204915"/>
              <a:gd name="connsiteY10" fmla="*/ 1991485 h 3242474"/>
              <a:gd name="connsiteX11" fmla="*/ 1196601 w 3204915"/>
              <a:gd name="connsiteY11" fmla="*/ 959279 h 3242474"/>
              <a:gd name="connsiteX12" fmla="*/ 1011476 w 3204915"/>
              <a:gd name="connsiteY12" fmla="*/ 16828 h 3242474"/>
              <a:gd name="connsiteX0" fmla="*/ 1007292 w 3200731"/>
              <a:gd name="connsiteY0" fmla="*/ 16828 h 3242474"/>
              <a:gd name="connsiteX1" fmla="*/ 1405590 w 3200731"/>
              <a:gd name="connsiteY1" fmla="*/ 0 h 3242474"/>
              <a:gd name="connsiteX2" fmla="*/ 1624373 w 3200731"/>
              <a:gd name="connsiteY2" fmla="*/ 734886 h 3242474"/>
              <a:gd name="connsiteX3" fmla="*/ 2359258 w 3200731"/>
              <a:gd name="connsiteY3" fmla="*/ 560982 h 3242474"/>
              <a:gd name="connsiteX4" fmla="*/ 3200731 w 3200731"/>
              <a:gd name="connsiteY4" fmla="*/ 1828800 h 3242474"/>
              <a:gd name="connsiteX5" fmla="*/ 2252672 w 3200731"/>
              <a:gd name="connsiteY5" fmla="*/ 3107838 h 3242474"/>
              <a:gd name="connsiteX6" fmla="*/ 564117 w 3200731"/>
              <a:gd name="connsiteY6" fmla="*/ 2664663 h 3242474"/>
              <a:gd name="connsiteX7" fmla="*/ 339725 w 3200731"/>
              <a:gd name="connsiteY7" fmla="*/ 3242474 h 3242474"/>
              <a:gd name="connsiteX8" fmla="*/ 3136 w 3200731"/>
              <a:gd name="connsiteY8" fmla="*/ 3236864 h 3242474"/>
              <a:gd name="connsiteX9" fmla="*/ 390213 w 3200731"/>
              <a:gd name="connsiteY9" fmla="*/ 2232708 h 3242474"/>
              <a:gd name="connsiteX10" fmla="*/ 1517786 w 3200731"/>
              <a:gd name="connsiteY10" fmla="*/ 1991485 h 3242474"/>
              <a:gd name="connsiteX11" fmla="*/ 1192417 w 3200731"/>
              <a:gd name="connsiteY11" fmla="*/ 959279 h 3242474"/>
              <a:gd name="connsiteX12" fmla="*/ 1007292 w 3200731"/>
              <a:gd name="connsiteY12" fmla="*/ 16828 h 3242474"/>
              <a:gd name="connsiteX0" fmla="*/ 1051443 w 3244882"/>
              <a:gd name="connsiteY0" fmla="*/ 16828 h 3242474"/>
              <a:gd name="connsiteX1" fmla="*/ 1449741 w 3244882"/>
              <a:gd name="connsiteY1" fmla="*/ 0 h 3242474"/>
              <a:gd name="connsiteX2" fmla="*/ 1668524 w 3244882"/>
              <a:gd name="connsiteY2" fmla="*/ 734886 h 3242474"/>
              <a:gd name="connsiteX3" fmla="*/ 2403409 w 3244882"/>
              <a:gd name="connsiteY3" fmla="*/ 560982 h 3242474"/>
              <a:gd name="connsiteX4" fmla="*/ 3244882 w 3244882"/>
              <a:gd name="connsiteY4" fmla="*/ 1828800 h 3242474"/>
              <a:gd name="connsiteX5" fmla="*/ 2296823 w 3244882"/>
              <a:gd name="connsiteY5" fmla="*/ 3107838 h 3242474"/>
              <a:gd name="connsiteX6" fmla="*/ 608268 w 3244882"/>
              <a:gd name="connsiteY6" fmla="*/ 2664663 h 3242474"/>
              <a:gd name="connsiteX7" fmla="*/ 383876 w 3244882"/>
              <a:gd name="connsiteY7" fmla="*/ 3242474 h 3242474"/>
              <a:gd name="connsiteX8" fmla="*/ 2408 w 3244882"/>
              <a:gd name="connsiteY8" fmla="*/ 3236864 h 3242474"/>
              <a:gd name="connsiteX9" fmla="*/ 434364 w 3244882"/>
              <a:gd name="connsiteY9" fmla="*/ 2232708 h 3242474"/>
              <a:gd name="connsiteX10" fmla="*/ 1561937 w 3244882"/>
              <a:gd name="connsiteY10" fmla="*/ 1991485 h 3242474"/>
              <a:gd name="connsiteX11" fmla="*/ 1236568 w 3244882"/>
              <a:gd name="connsiteY11" fmla="*/ 959279 h 3242474"/>
              <a:gd name="connsiteX12" fmla="*/ 1051443 w 3244882"/>
              <a:gd name="connsiteY12" fmla="*/ 16828 h 3242474"/>
              <a:gd name="connsiteX0" fmla="*/ 1049313 w 3242752"/>
              <a:gd name="connsiteY0" fmla="*/ 16828 h 3242474"/>
              <a:gd name="connsiteX1" fmla="*/ 1447611 w 3242752"/>
              <a:gd name="connsiteY1" fmla="*/ 0 h 3242474"/>
              <a:gd name="connsiteX2" fmla="*/ 1666394 w 3242752"/>
              <a:gd name="connsiteY2" fmla="*/ 734886 h 3242474"/>
              <a:gd name="connsiteX3" fmla="*/ 2401279 w 3242752"/>
              <a:gd name="connsiteY3" fmla="*/ 560982 h 3242474"/>
              <a:gd name="connsiteX4" fmla="*/ 3242752 w 3242752"/>
              <a:gd name="connsiteY4" fmla="*/ 1828800 h 3242474"/>
              <a:gd name="connsiteX5" fmla="*/ 2294693 w 3242752"/>
              <a:gd name="connsiteY5" fmla="*/ 3107838 h 3242474"/>
              <a:gd name="connsiteX6" fmla="*/ 606138 w 3242752"/>
              <a:gd name="connsiteY6" fmla="*/ 2664663 h 3242474"/>
              <a:gd name="connsiteX7" fmla="*/ 381746 w 3242752"/>
              <a:gd name="connsiteY7" fmla="*/ 3242474 h 3242474"/>
              <a:gd name="connsiteX8" fmla="*/ 278 w 3242752"/>
              <a:gd name="connsiteY8" fmla="*/ 3236864 h 3242474"/>
              <a:gd name="connsiteX9" fmla="*/ 432234 w 3242752"/>
              <a:gd name="connsiteY9" fmla="*/ 2232708 h 3242474"/>
              <a:gd name="connsiteX10" fmla="*/ 1559807 w 3242752"/>
              <a:gd name="connsiteY10" fmla="*/ 1991485 h 3242474"/>
              <a:gd name="connsiteX11" fmla="*/ 1234438 w 3242752"/>
              <a:gd name="connsiteY11" fmla="*/ 959279 h 3242474"/>
              <a:gd name="connsiteX12" fmla="*/ 1049313 w 3242752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294415 w 3242474"/>
              <a:gd name="connsiteY5" fmla="*/ 3107838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294415 w 3242474"/>
              <a:gd name="connsiteY5" fmla="*/ 3107838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294415 w 3242474"/>
              <a:gd name="connsiteY5" fmla="*/ 3107838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294415 w 3242474"/>
              <a:gd name="connsiteY5" fmla="*/ 3107838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300025 w 3242474"/>
              <a:gd name="connsiteY5" fmla="*/ 3046130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300025 w 3242474"/>
              <a:gd name="connsiteY5" fmla="*/ 3046130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300025 w 3242474"/>
              <a:gd name="connsiteY5" fmla="*/ 3046130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300025 w 3242474"/>
              <a:gd name="connsiteY5" fmla="*/ 3046130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186376"/>
              <a:gd name="connsiteY0" fmla="*/ 16828 h 3242474"/>
              <a:gd name="connsiteX1" fmla="*/ 1447333 w 3186376"/>
              <a:gd name="connsiteY1" fmla="*/ 0 h 3242474"/>
              <a:gd name="connsiteX2" fmla="*/ 1666116 w 3186376"/>
              <a:gd name="connsiteY2" fmla="*/ 734886 h 3242474"/>
              <a:gd name="connsiteX3" fmla="*/ 2401001 w 3186376"/>
              <a:gd name="connsiteY3" fmla="*/ 560982 h 3242474"/>
              <a:gd name="connsiteX4" fmla="*/ 3186376 w 3186376"/>
              <a:gd name="connsiteY4" fmla="*/ 1828800 h 3242474"/>
              <a:gd name="connsiteX5" fmla="*/ 2300025 w 3186376"/>
              <a:gd name="connsiteY5" fmla="*/ 3046130 h 3242474"/>
              <a:gd name="connsiteX6" fmla="*/ 605860 w 3186376"/>
              <a:gd name="connsiteY6" fmla="*/ 2664663 h 3242474"/>
              <a:gd name="connsiteX7" fmla="*/ 381468 w 3186376"/>
              <a:gd name="connsiteY7" fmla="*/ 3242474 h 3242474"/>
              <a:gd name="connsiteX8" fmla="*/ 0 w 3186376"/>
              <a:gd name="connsiteY8" fmla="*/ 3236864 h 3242474"/>
              <a:gd name="connsiteX9" fmla="*/ 431956 w 3186376"/>
              <a:gd name="connsiteY9" fmla="*/ 2232708 h 3242474"/>
              <a:gd name="connsiteX10" fmla="*/ 1559529 w 3186376"/>
              <a:gd name="connsiteY10" fmla="*/ 1991485 h 3242474"/>
              <a:gd name="connsiteX11" fmla="*/ 1234160 w 3186376"/>
              <a:gd name="connsiteY11" fmla="*/ 959279 h 3242474"/>
              <a:gd name="connsiteX12" fmla="*/ 1049035 w 3186376"/>
              <a:gd name="connsiteY12" fmla="*/ 16828 h 3242474"/>
              <a:gd name="connsiteX0" fmla="*/ 1049035 w 3186376"/>
              <a:gd name="connsiteY0" fmla="*/ 16828 h 3242474"/>
              <a:gd name="connsiteX1" fmla="*/ 1447333 w 3186376"/>
              <a:gd name="connsiteY1" fmla="*/ 0 h 3242474"/>
              <a:gd name="connsiteX2" fmla="*/ 1666116 w 3186376"/>
              <a:gd name="connsiteY2" fmla="*/ 734886 h 3242474"/>
              <a:gd name="connsiteX3" fmla="*/ 2401001 w 3186376"/>
              <a:gd name="connsiteY3" fmla="*/ 560982 h 3242474"/>
              <a:gd name="connsiteX4" fmla="*/ 3186376 w 3186376"/>
              <a:gd name="connsiteY4" fmla="*/ 1828800 h 3242474"/>
              <a:gd name="connsiteX5" fmla="*/ 2300025 w 3186376"/>
              <a:gd name="connsiteY5" fmla="*/ 3046130 h 3242474"/>
              <a:gd name="connsiteX6" fmla="*/ 605860 w 3186376"/>
              <a:gd name="connsiteY6" fmla="*/ 2664663 h 3242474"/>
              <a:gd name="connsiteX7" fmla="*/ 381468 w 3186376"/>
              <a:gd name="connsiteY7" fmla="*/ 3242474 h 3242474"/>
              <a:gd name="connsiteX8" fmla="*/ 0 w 3186376"/>
              <a:gd name="connsiteY8" fmla="*/ 3236864 h 3242474"/>
              <a:gd name="connsiteX9" fmla="*/ 431956 w 3186376"/>
              <a:gd name="connsiteY9" fmla="*/ 2232708 h 3242474"/>
              <a:gd name="connsiteX10" fmla="*/ 1559529 w 3186376"/>
              <a:gd name="connsiteY10" fmla="*/ 1991485 h 3242474"/>
              <a:gd name="connsiteX11" fmla="*/ 1234160 w 3186376"/>
              <a:gd name="connsiteY11" fmla="*/ 959279 h 3242474"/>
              <a:gd name="connsiteX12" fmla="*/ 1049035 w 3186376"/>
              <a:gd name="connsiteY12" fmla="*/ 16828 h 3242474"/>
              <a:gd name="connsiteX0" fmla="*/ 1049035 w 3186376"/>
              <a:gd name="connsiteY0" fmla="*/ 16828 h 3242474"/>
              <a:gd name="connsiteX1" fmla="*/ 1447333 w 3186376"/>
              <a:gd name="connsiteY1" fmla="*/ 0 h 3242474"/>
              <a:gd name="connsiteX2" fmla="*/ 1666116 w 3186376"/>
              <a:gd name="connsiteY2" fmla="*/ 734886 h 3242474"/>
              <a:gd name="connsiteX3" fmla="*/ 2401001 w 3186376"/>
              <a:gd name="connsiteY3" fmla="*/ 560982 h 3242474"/>
              <a:gd name="connsiteX4" fmla="*/ 3186376 w 3186376"/>
              <a:gd name="connsiteY4" fmla="*/ 1828800 h 3242474"/>
              <a:gd name="connsiteX5" fmla="*/ 2300025 w 3186376"/>
              <a:gd name="connsiteY5" fmla="*/ 3046130 h 3242474"/>
              <a:gd name="connsiteX6" fmla="*/ 605860 w 3186376"/>
              <a:gd name="connsiteY6" fmla="*/ 2664663 h 3242474"/>
              <a:gd name="connsiteX7" fmla="*/ 381468 w 3186376"/>
              <a:gd name="connsiteY7" fmla="*/ 3242474 h 3242474"/>
              <a:gd name="connsiteX8" fmla="*/ 0 w 3186376"/>
              <a:gd name="connsiteY8" fmla="*/ 3236864 h 3242474"/>
              <a:gd name="connsiteX9" fmla="*/ 431956 w 3186376"/>
              <a:gd name="connsiteY9" fmla="*/ 2232708 h 3242474"/>
              <a:gd name="connsiteX10" fmla="*/ 1559529 w 3186376"/>
              <a:gd name="connsiteY10" fmla="*/ 1991485 h 3242474"/>
              <a:gd name="connsiteX11" fmla="*/ 1234160 w 3186376"/>
              <a:gd name="connsiteY11" fmla="*/ 959279 h 3242474"/>
              <a:gd name="connsiteX12" fmla="*/ 1049035 w 3186376"/>
              <a:gd name="connsiteY12" fmla="*/ 16828 h 3242474"/>
              <a:gd name="connsiteX0" fmla="*/ 1049035 w 3203206"/>
              <a:gd name="connsiteY0" fmla="*/ 16828 h 3242474"/>
              <a:gd name="connsiteX1" fmla="*/ 1447333 w 3203206"/>
              <a:gd name="connsiteY1" fmla="*/ 0 h 3242474"/>
              <a:gd name="connsiteX2" fmla="*/ 1666116 w 3203206"/>
              <a:gd name="connsiteY2" fmla="*/ 734886 h 3242474"/>
              <a:gd name="connsiteX3" fmla="*/ 2401001 w 3203206"/>
              <a:gd name="connsiteY3" fmla="*/ 560982 h 3242474"/>
              <a:gd name="connsiteX4" fmla="*/ 3203206 w 3203206"/>
              <a:gd name="connsiteY4" fmla="*/ 1823190 h 3242474"/>
              <a:gd name="connsiteX5" fmla="*/ 2300025 w 3203206"/>
              <a:gd name="connsiteY5" fmla="*/ 3046130 h 3242474"/>
              <a:gd name="connsiteX6" fmla="*/ 605860 w 3203206"/>
              <a:gd name="connsiteY6" fmla="*/ 2664663 h 3242474"/>
              <a:gd name="connsiteX7" fmla="*/ 381468 w 3203206"/>
              <a:gd name="connsiteY7" fmla="*/ 3242474 h 3242474"/>
              <a:gd name="connsiteX8" fmla="*/ 0 w 3203206"/>
              <a:gd name="connsiteY8" fmla="*/ 3236864 h 3242474"/>
              <a:gd name="connsiteX9" fmla="*/ 431956 w 3203206"/>
              <a:gd name="connsiteY9" fmla="*/ 2232708 h 3242474"/>
              <a:gd name="connsiteX10" fmla="*/ 1559529 w 3203206"/>
              <a:gd name="connsiteY10" fmla="*/ 1991485 h 3242474"/>
              <a:gd name="connsiteX11" fmla="*/ 1234160 w 3203206"/>
              <a:gd name="connsiteY11" fmla="*/ 959279 h 3242474"/>
              <a:gd name="connsiteX12" fmla="*/ 1049035 w 3203206"/>
              <a:gd name="connsiteY12" fmla="*/ 16828 h 3242474"/>
              <a:gd name="connsiteX0" fmla="*/ 1049035 w 3203206"/>
              <a:gd name="connsiteY0" fmla="*/ 16828 h 3242474"/>
              <a:gd name="connsiteX1" fmla="*/ 1447333 w 3203206"/>
              <a:gd name="connsiteY1" fmla="*/ 0 h 3242474"/>
              <a:gd name="connsiteX2" fmla="*/ 1666116 w 3203206"/>
              <a:gd name="connsiteY2" fmla="*/ 734886 h 3242474"/>
              <a:gd name="connsiteX3" fmla="*/ 2401001 w 3203206"/>
              <a:gd name="connsiteY3" fmla="*/ 560982 h 3242474"/>
              <a:gd name="connsiteX4" fmla="*/ 3203206 w 3203206"/>
              <a:gd name="connsiteY4" fmla="*/ 1823190 h 3242474"/>
              <a:gd name="connsiteX5" fmla="*/ 2300025 w 3203206"/>
              <a:gd name="connsiteY5" fmla="*/ 3046130 h 3242474"/>
              <a:gd name="connsiteX6" fmla="*/ 605860 w 3203206"/>
              <a:gd name="connsiteY6" fmla="*/ 2664663 h 3242474"/>
              <a:gd name="connsiteX7" fmla="*/ 381468 w 3203206"/>
              <a:gd name="connsiteY7" fmla="*/ 3242474 h 3242474"/>
              <a:gd name="connsiteX8" fmla="*/ 0 w 3203206"/>
              <a:gd name="connsiteY8" fmla="*/ 3236864 h 3242474"/>
              <a:gd name="connsiteX9" fmla="*/ 431956 w 3203206"/>
              <a:gd name="connsiteY9" fmla="*/ 2232708 h 3242474"/>
              <a:gd name="connsiteX10" fmla="*/ 1559529 w 3203206"/>
              <a:gd name="connsiteY10" fmla="*/ 1991485 h 3242474"/>
              <a:gd name="connsiteX11" fmla="*/ 1234160 w 3203206"/>
              <a:gd name="connsiteY11" fmla="*/ 959279 h 3242474"/>
              <a:gd name="connsiteX12" fmla="*/ 1049035 w 3203206"/>
              <a:gd name="connsiteY12" fmla="*/ 16828 h 3242474"/>
              <a:gd name="connsiteX0" fmla="*/ 1049035 w 3203206"/>
              <a:gd name="connsiteY0" fmla="*/ 16828 h 3242474"/>
              <a:gd name="connsiteX1" fmla="*/ 1447333 w 3203206"/>
              <a:gd name="connsiteY1" fmla="*/ 0 h 3242474"/>
              <a:gd name="connsiteX2" fmla="*/ 1666116 w 3203206"/>
              <a:gd name="connsiteY2" fmla="*/ 734886 h 3242474"/>
              <a:gd name="connsiteX3" fmla="*/ 2401001 w 3203206"/>
              <a:gd name="connsiteY3" fmla="*/ 560982 h 3242474"/>
              <a:gd name="connsiteX4" fmla="*/ 3203206 w 3203206"/>
              <a:gd name="connsiteY4" fmla="*/ 1823190 h 3242474"/>
              <a:gd name="connsiteX5" fmla="*/ 2300025 w 3203206"/>
              <a:gd name="connsiteY5" fmla="*/ 3046130 h 3242474"/>
              <a:gd name="connsiteX6" fmla="*/ 605860 w 3203206"/>
              <a:gd name="connsiteY6" fmla="*/ 2664663 h 3242474"/>
              <a:gd name="connsiteX7" fmla="*/ 381468 w 3203206"/>
              <a:gd name="connsiteY7" fmla="*/ 3242474 h 3242474"/>
              <a:gd name="connsiteX8" fmla="*/ 0 w 3203206"/>
              <a:gd name="connsiteY8" fmla="*/ 3236864 h 3242474"/>
              <a:gd name="connsiteX9" fmla="*/ 431956 w 3203206"/>
              <a:gd name="connsiteY9" fmla="*/ 2232708 h 3242474"/>
              <a:gd name="connsiteX10" fmla="*/ 1559529 w 3203206"/>
              <a:gd name="connsiteY10" fmla="*/ 1991485 h 3242474"/>
              <a:gd name="connsiteX11" fmla="*/ 1234160 w 3203206"/>
              <a:gd name="connsiteY11" fmla="*/ 959279 h 3242474"/>
              <a:gd name="connsiteX12" fmla="*/ 1049035 w 3203206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516103 w 3175157"/>
              <a:gd name="connsiteY9" fmla="*/ 224953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516103 w 3175157"/>
              <a:gd name="connsiteY9" fmla="*/ 224953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516103 w 3175157"/>
              <a:gd name="connsiteY9" fmla="*/ 224953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516103 w 3175157"/>
              <a:gd name="connsiteY9" fmla="*/ 224953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203206"/>
              <a:gd name="connsiteY0" fmla="*/ 16828 h 3242474"/>
              <a:gd name="connsiteX1" fmla="*/ 1447333 w 3203206"/>
              <a:gd name="connsiteY1" fmla="*/ 0 h 3242474"/>
              <a:gd name="connsiteX2" fmla="*/ 1666116 w 3203206"/>
              <a:gd name="connsiteY2" fmla="*/ 734886 h 3242474"/>
              <a:gd name="connsiteX3" fmla="*/ 2401001 w 3203206"/>
              <a:gd name="connsiteY3" fmla="*/ 560982 h 3242474"/>
              <a:gd name="connsiteX4" fmla="*/ 3203206 w 3203206"/>
              <a:gd name="connsiteY4" fmla="*/ 1834409 h 3242474"/>
              <a:gd name="connsiteX5" fmla="*/ 2300025 w 3203206"/>
              <a:gd name="connsiteY5" fmla="*/ 3046130 h 3242474"/>
              <a:gd name="connsiteX6" fmla="*/ 605860 w 3203206"/>
              <a:gd name="connsiteY6" fmla="*/ 2664663 h 3242474"/>
              <a:gd name="connsiteX7" fmla="*/ 381468 w 3203206"/>
              <a:gd name="connsiteY7" fmla="*/ 3242474 h 3242474"/>
              <a:gd name="connsiteX8" fmla="*/ 0 w 3203206"/>
              <a:gd name="connsiteY8" fmla="*/ 3236864 h 3242474"/>
              <a:gd name="connsiteX9" fmla="*/ 516103 w 3203206"/>
              <a:gd name="connsiteY9" fmla="*/ 2249538 h 3242474"/>
              <a:gd name="connsiteX10" fmla="*/ 1559529 w 3203206"/>
              <a:gd name="connsiteY10" fmla="*/ 1991485 h 3242474"/>
              <a:gd name="connsiteX11" fmla="*/ 1234160 w 3203206"/>
              <a:gd name="connsiteY11" fmla="*/ 959279 h 3242474"/>
              <a:gd name="connsiteX12" fmla="*/ 1049035 w 3203206"/>
              <a:gd name="connsiteY12" fmla="*/ 16828 h 3242474"/>
              <a:gd name="connsiteX0" fmla="*/ 1049035 w 3203570"/>
              <a:gd name="connsiteY0" fmla="*/ 16828 h 3242474"/>
              <a:gd name="connsiteX1" fmla="*/ 1447333 w 3203570"/>
              <a:gd name="connsiteY1" fmla="*/ 0 h 3242474"/>
              <a:gd name="connsiteX2" fmla="*/ 1666116 w 3203570"/>
              <a:gd name="connsiteY2" fmla="*/ 734886 h 3242474"/>
              <a:gd name="connsiteX3" fmla="*/ 2401001 w 3203570"/>
              <a:gd name="connsiteY3" fmla="*/ 560982 h 3242474"/>
              <a:gd name="connsiteX4" fmla="*/ 3203206 w 3203570"/>
              <a:gd name="connsiteY4" fmla="*/ 1834409 h 3242474"/>
              <a:gd name="connsiteX5" fmla="*/ 2300025 w 3203570"/>
              <a:gd name="connsiteY5" fmla="*/ 3046130 h 3242474"/>
              <a:gd name="connsiteX6" fmla="*/ 605860 w 3203570"/>
              <a:gd name="connsiteY6" fmla="*/ 2664663 h 3242474"/>
              <a:gd name="connsiteX7" fmla="*/ 381468 w 3203570"/>
              <a:gd name="connsiteY7" fmla="*/ 3242474 h 3242474"/>
              <a:gd name="connsiteX8" fmla="*/ 0 w 3203570"/>
              <a:gd name="connsiteY8" fmla="*/ 3236864 h 3242474"/>
              <a:gd name="connsiteX9" fmla="*/ 516103 w 3203570"/>
              <a:gd name="connsiteY9" fmla="*/ 2249538 h 3242474"/>
              <a:gd name="connsiteX10" fmla="*/ 1559529 w 3203570"/>
              <a:gd name="connsiteY10" fmla="*/ 1991485 h 3242474"/>
              <a:gd name="connsiteX11" fmla="*/ 1234160 w 3203570"/>
              <a:gd name="connsiteY11" fmla="*/ 959279 h 3242474"/>
              <a:gd name="connsiteX12" fmla="*/ 1049035 w 3203570"/>
              <a:gd name="connsiteY12" fmla="*/ 16828 h 3242474"/>
              <a:gd name="connsiteX0" fmla="*/ 1049035 w 3203570"/>
              <a:gd name="connsiteY0" fmla="*/ 16828 h 3242474"/>
              <a:gd name="connsiteX1" fmla="*/ 1447333 w 3203570"/>
              <a:gd name="connsiteY1" fmla="*/ 0 h 3242474"/>
              <a:gd name="connsiteX2" fmla="*/ 1666116 w 3203570"/>
              <a:gd name="connsiteY2" fmla="*/ 734886 h 3242474"/>
              <a:gd name="connsiteX3" fmla="*/ 2401001 w 3203570"/>
              <a:gd name="connsiteY3" fmla="*/ 560982 h 3242474"/>
              <a:gd name="connsiteX4" fmla="*/ 3203206 w 3203570"/>
              <a:gd name="connsiteY4" fmla="*/ 1834409 h 3242474"/>
              <a:gd name="connsiteX5" fmla="*/ 2300025 w 3203570"/>
              <a:gd name="connsiteY5" fmla="*/ 3046130 h 3242474"/>
              <a:gd name="connsiteX6" fmla="*/ 605860 w 3203570"/>
              <a:gd name="connsiteY6" fmla="*/ 2664663 h 3242474"/>
              <a:gd name="connsiteX7" fmla="*/ 381468 w 3203570"/>
              <a:gd name="connsiteY7" fmla="*/ 3242474 h 3242474"/>
              <a:gd name="connsiteX8" fmla="*/ 0 w 3203570"/>
              <a:gd name="connsiteY8" fmla="*/ 3236864 h 3242474"/>
              <a:gd name="connsiteX9" fmla="*/ 516103 w 3203570"/>
              <a:gd name="connsiteY9" fmla="*/ 2249538 h 3242474"/>
              <a:gd name="connsiteX10" fmla="*/ 1559529 w 3203570"/>
              <a:gd name="connsiteY10" fmla="*/ 1991485 h 3242474"/>
              <a:gd name="connsiteX11" fmla="*/ 1234160 w 3203570"/>
              <a:gd name="connsiteY11" fmla="*/ 959279 h 3242474"/>
              <a:gd name="connsiteX12" fmla="*/ 1049035 w 3203570"/>
              <a:gd name="connsiteY12" fmla="*/ 16828 h 3242474"/>
              <a:gd name="connsiteX0" fmla="*/ 1049035 w 3203570"/>
              <a:gd name="connsiteY0" fmla="*/ 16828 h 3242474"/>
              <a:gd name="connsiteX1" fmla="*/ 1447333 w 3203570"/>
              <a:gd name="connsiteY1" fmla="*/ 0 h 3242474"/>
              <a:gd name="connsiteX2" fmla="*/ 1666116 w 3203570"/>
              <a:gd name="connsiteY2" fmla="*/ 734886 h 3242474"/>
              <a:gd name="connsiteX3" fmla="*/ 2401001 w 3203570"/>
              <a:gd name="connsiteY3" fmla="*/ 560982 h 3242474"/>
              <a:gd name="connsiteX4" fmla="*/ 3203206 w 3203570"/>
              <a:gd name="connsiteY4" fmla="*/ 1834409 h 3242474"/>
              <a:gd name="connsiteX5" fmla="*/ 2300025 w 3203570"/>
              <a:gd name="connsiteY5" fmla="*/ 3046130 h 3242474"/>
              <a:gd name="connsiteX6" fmla="*/ 605860 w 3203570"/>
              <a:gd name="connsiteY6" fmla="*/ 2664663 h 3242474"/>
              <a:gd name="connsiteX7" fmla="*/ 381468 w 3203570"/>
              <a:gd name="connsiteY7" fmla="*/ 3242474 h 3242474"/>
              <a:gd name="connsiteX8" fmla="*/ 0 w 3203570"/>
              <a:gd name="connsiteY8" fmla="*/ 3236864 h 3242474"/>
              <a:gd name="connsiteX9" fmla="*/ 516103 w 3203570"/>
              <a:gd name="connsiteY9" fmla="*/ 2249538 h 3242474"/>
              <a:gd name="connsiteX10" fmla="*/ 1559529 w 3203570"/>
              <a:gd name="connsiteY10" fmla="*/ 1991485 h 3242474"/>
              <a:gd name="connsiteX11" fmla="*/ 1234160 w 3203570"/>
              <a:gd name="connsiteY11" fmla="*/ 959279 h 3242474"/>
              <a:gd name="connsiteX12" fmla="*/ 1049035 w 3203570"/>
              <a:gd name="connsiteY12" fmla="*/ 16828 h 3242474"/>
              <a:gd name="connsiteX0" fmla="*/ 1049035 w 3203570"/>
              <a:gd name="connsiteY0" fmla="*/ 16828 h 3242474"/>
              <a:gd name="connsiteX1" fmla="*/ 1447333 w 3203570"/>
              <a:gd name="connsiteY1" fmla="*/ 0 h 3242474"/>
              <a:gd name="connsiteX2" fmla="*/ 1666116 w 3203570"/>
              <a:gd name="connsiteY2" fmla="*/ 734886 h 3242474"/>
              <a:gd name="connsiteX3" fmla="*/ 2401001 w 3203570"/>
              <a:gd name="connsiteY3" fmla="*/ 560982 h 3242474"/>
              <a:gd name="connsiteX4" fmla="*/ 3203206 w 3203570"/>
              <a:gd name="connsiteY4" fmla="*/ 1834409 h 3242474"/>
              <a:gd name="connsiteX5" fmla="*/ 2300025 w 3203570"/>
              <a:gd name="connsiteY5" fmla="*/ 3046130 h 3242474"/>
              <a:gd name="connsiteX6" fmla="*/ 605860 w 3203570"/>
              <a:gd name="connsiteY6" fmla="*/ 2664663 h 3242474"/>
              <a:gd name="connsiteX7" fmla="*/ 381468 w 3203570"/>
              <a:gd name="connsiteY7" fmla="*/ 3242474 h 3242474"/>
              <a:gd name="connsiteX8" fmla="*/ 0 w 3203570"/>
              <a:gd name="connsiteY8" fmla="*/ 3236864 h 3242474"/>
              <a:gd name="connsiteX9" fmla="*/ 516103 w 3203570"/>
              <a:gd name="connsiteY9" fmla="*/ 2249538 h 3242474"/>
              <a:gd name="connsiteX10" fmla="*/ 1559529 w 3203570"/>
              <a:gd name="connsiteY10" fmla="*/ 1991485 h 3242474"/>
              <a:gd name="connsiteX11" fmla="*/ 1234160 w 3203570"/>
              <a:gd name="connsiteY11" fmla="*/ 959279 h 3242474"/>
              <a:gd name="connsiteX12" fmla="*/ 1049035 w 3203570"/>
              <a:gd name="connsiteY12" fmla="*/ 16828 h 3242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203570" h="3242474">
                <a:moveTo>
                  <a:pt x="1049035" y="16828"/>
                </a:moveTo>
                <a:lnTo>
                  <a:pt x="1447333" y="0"/>
                </a:lnTo>
                <a:cubicBezTo>
                  <a:pt x="1441724" y="284231"/>
                  <a:pt x="1413674" y="613340"/>
                  <a:pt x="1666116" y="734886"/>
                </a:cubicBezTo>
                <a:cubicBezTo>
                  <a:pt x="1888639" y="783504"/>
                  <a:pt x="1937256" y="473095"/>
                  <a:pt x="2401001" y="560982"/>
                </a:cubicBezTo>
                <a:cubicBezTo>
                  <a:pt x="2875965" y="635779"/>
                  <a:pt x="3216295" y="1035945"/>
                  <a:pt x="3203206" y="1834409"/>
                </a:cubicBezTo>
                <a:cubicBezTo>
                  <a:pt x="3175156" y="2587994"/>
                  <a:pt x="2844177" y="2814257"/>
                  <a:pt x="2300025" y="3046130"/>
                </a:cubicBezTo>
                <a:cubicBezTo>
                  <a:pt x="1406194" y="3347190"/>
                  <a:pt x="820903" y="2705801"/>
                  <a:pt x="605860" y="2664663"/>
                </a:cubicBezTo>
                <a:cubicBezTo>
                  <a:pt x="379598" y="2621655"/>
                  <a:pt x="355288" y="2954503"/>
                  <a:pt x="381468" y="3242474"/>
                </a:cubicBezTo>
                <a:lnTo>
                  <a:pt x="0" y="3236864"/>
                </a:lnTo>
                <a:cubicBezTo>
                  <a:pt x="9350" y="2823607"/>
                  <a:pt x="-31788" y="2191567"/>
                  <a:pt x="516103" y="2249538"/>
                </a:cubicBezTo>
                <a:cubicBezTo>
                  <a:pt x="918138" y="2305637"/>
                  <a:pt x="1303347" y="2423441"/>
                  <a:pt x="1559529" y="1991485"/>
                </a:cubicBezTo>
                <a:cubicBezTo>
                  <a:pt x="1720344" y="1686686"/>
                  <a:pt x="1701645" y="1337006"/>
                  <a:pt x="1234160" y="959279"/>
                </a:cubicBezTo>
                <a:cubicBezTo>
                  <a:pt x="1155622" y="891961"/>
                  <a:pt x="981717" y="516102"/>
                  <a:pt x="1049035" y="1682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37160" tIns="68580" rIns="137160" bIns="685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 sz="4050">
              <a:cs typeface="B Nazanin" panose="00000400000000000000" pitchFamily="2" charset="-78"/>
            </a:endParaRPr>
          </a:p>
        </p:txBody>
      </p:sp>
      <p:sp>
        <p:nvSpPr>
          <p:cNvPr id="45" name="Teardrop 9">
            <a:extLst>
              <a:ext uri="{FF2B5EF4-FFF2-40B4-BE49-F238E27FC236}">
                <a16:creationId xmlns:a16="http://schemas.microsoft.com/office/drawing/2014/main" id="{1976CA61-AB07-41EB-BE66-90B4BB1EBF53}"/>
              </a:ext>
            </a:extLst>
          </p:cNvPr>
          <p:cNvSpPr>
            <a:spLocks noChangeAspect="1"/>
          </p:cNvSpPr>
          <p:nvPr/>
        </p:nvSpPr>
        <p:spPr>
          <a:xfrm rot="18900000">
            <a:off x="8346360" y="5798763"/>
            <a:ext cx="716190" cy="611247"/>
          </a:xfrm>
          <a:custGeom>
            <a:avLst/>
            <a:gdLst/>
            <a:ahLst/>
            <a:cxnLst/>
            <a:rect l="l" t="t" r="r" b="b"/>
            <a:pathLst>
              <a:path w="3552042" h="3031575">
                <a:moveTo>
                  <a:pt x="1499560" y="1284945"/>
                </a:moveTo>
                <a:lnTo>
                  <a:pt x="1272419" y="1057805"/>
                </a:lnTo>
                <a:lnTo>
                  <a:pt x="1054631" y="1275593"/>
                </a:lnTo>
                <a:lnTo>
                  <a:pt x="836843" y="1057805"/>
                </a:lnTo>
                <a:lnTo>
                  <a:pt x="609703" y="1284945"/>
                </a:lnTo>
                <a:lnTo>
                  <a:pt x="827491" y="1502733"/>
                </a:lnTo>
                <a:lnTo>
                  <a:pt x="609703" y="1720522"/>
                </a:lnTo>
                <a:lnTo>
                  <a:pt x="836843" y="1947662"/>
                </a:lnTo>
                <a:lnTo>
                  <a:pt x="1054631" y="1729874"/>
                </a:lnTo>
                <a:lnTo>
                  <a:pt x="1272419" y="1947662"/>
                </a:lnTo>
                <a:lnTo>
                  <a:pt x="1499560" y="1720522"/>
                </a:lnTo>
                <a:lnTo>
                  <a:pt x="1281771" y="1502733"/>
                </a:lnTo>
                <a:close/>
                <a:moveTo>
                  <a:pt x="3552042" y="1021270"/>
                </a:moveTo>
                <a:cubicBezTo>
                  <a:pt x="3346428" y="1488389"/>
                  <a:pt x="3240687" y="1885112"/>
                  <a:pt x="3146822" y="2229032"/>
                </a:cubicBezTo>
                <a:cubicBezTo>
                  <a:pt x="3047091" y="2666397"/>
                  <a:pt x="2787512" y="3031575"/>
                  <a:pt x="2344279" y="3031575"/>
                </a:cubicBezTo>
                <a:cubicBezTo>
                  <a:pt x="1991740" y="3031575"/>
                  <a:pt x="1692293" y="2804263"/>
                  <a:pt x="1587926" y="2487045"/>
                </a:cubicBezTo>
                <a:cubicBezTo>
                  <a:pt x="1859795" y="2308350"/>
                  <a:pt x="2033031" y="1980125"/>
                  <a:pt x="2117061" y="1611614"/>
                </a:cubicBezTo>
                <a:cubicBezTo>
                  <a:pt x="2127904" y="1571883"/>
                  <a:pt x="2138872" y="1531598"/>
                  <a:pt x="2150086" y="1490753"/>
                </a:cubicBezTo>
                <a:cubicBezTo>
                  <a:pt x="2212338" y="1465032"/>
                  <a:pt x="2277652" y="1444164"/>
                  <a:pt x="2344279" y="1426490"/>
                </a:cubicBezTo>
                <a:cubicBezTo>
                  <a:pt x="2764465" y="1315024"/>
                  <a:pt x="3073190" y="1226884"/>
                  <a:pt x="3552042" y="1021270"/>
                </a:cubicBezTo>
                <a:close/>
                <a:moveTo>
                  <a:pt x="2557365" y="0"/>
                </a:moveTo>
                <a:cubicBezTo>
                  <a:pt x="2295797" y="594236"/>
                  <a:pt x="2161281" y="1098917"/>
                  <a:pt x="2041873" y="1536428"/>
                </a:cubicBezTo>
                <a:cubicBezTo>
                  <a:pt x="1915003" y="2092812"/>
                  <a:pt x="1584785" y="2557364"/>
                  <a:pt x="1020937" y="2557364"/>
                </a:cubicBezTo>
                <a:cubicBezTo>
                  <a:pt x="457089" y="2557364"/>
                  <a:pt x="0" y="2100276"/>
                  <a:pt x="0" y="1536428"/>
                </a:cubicBezTo>
                <a:cubicBezTo>
                  <a:pt x="0" y="972580"/>
                  <a:pt x="475939" y="660066"/>
                  <a:pt x="1020937" y="515492"/>
                </a:cubicBezTo>
                <a:cubicBezTo>
                  <a:pt x="1555467" y="373694"/>
                  <a:pt x="1948204" y="261568"/>
                  <a:pt x="25573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4050">
              <a:cs typeface="B Nazanin" panose="00000400000000000000" pitchFamily="2" charset="-78"/>
            </a:endParaRPr>
          </a:p>
        </p:txBody>
      </p:sp>
      <p:sp>
        <p:nvSpPr>
          <p:cNvPr id="46" name="Freeform 97">
            <a:extLst>
              <a:ext uri="{FF2B5EF4-FFF2-40B4-BE49-F238E27FC236}">
                <a16:creationId xmlns:a16="http://schemas.microsoft.com/office/drawing/2014/main" id="{E69430DF-35F4-4A9B-A229-672C4203A5CB}"/>
              </a:ext>
            </a:extLst>
          </p:cNvPr>
          <p:cNvSpPr>
            <a:spLocks noChangeAspect="1"/>
          </p:cNvSpPr>
          <p:nvPr/>
        </p:nvSpPr>
        <p:spPr>
          <a:xfrm>
            <a:off x="6467526" y="5922231"/>
            <a:ext cx="864531" cy="646032"/>
          </a:xfrm>
          <a:custGeom>
            <a:avLst/>
            <a:gdLst/>
            <a:ahLst/>
            <a:cxnLst/>
            <a:rect l="l" t="t" r="r" b="b"/>
            <a:pathLst>
              <a:path w="3246245" h="2425805">
                <a:moveTo>
                  <a:pt x="2545666" y="706851"/>
                </a:moveTo>
                <a:cubicBezTo>
                  <a:pt x="2704742" y="706851"/>
                  <a:pt x="2833698" y="835807"/>
                  <a:pt x="2833698" y="994883"/>
                </a:cubicBezTo>
                <a:cubicBezTo>
                  <a:pt x="2833698" y="1153959"/>
                  <a:pt x="2704742" y="1282915"/>
                  <a:pt x="2545666" y="1282915"/>
                </a:cubicBezTo>
                <a:cubicBezTo>
                  <a:pt x="2386590" y="1282915"/>
                  <a:pt x="2257634" y="1153959"/>
                  <a:pt x="2257634" y="994883"/>
                </a:cubicBezTo>
                <a:cubicBezTo>
                  <a:pt x="2257634" y="835807"/>
                  <a:pt x="2386590" y="706851"/>
                  <a:pt x="2545666" y="706851"/>
                </a:cubicBezTo>
                <a:close/>
                <a:moveTo>
                  <a:pt x="700580" y="706851"/>
                </a:moveTo>
                <a:cubicBezTo>
                  <a:pt x="859656" y="706851"/>
                  <a:pt x="988612" y="835807"/>
                  <a:pt x="988612" y="994883"/>
                </a:cubicBezTo>
                <a:cubicBezTo>
                  <a:pt x="988612" y="1153959"/>
                  <a:pt x="859656" y="1282915"/>
                  <a:pt x="700580" y="1282915"/>
                </a:cubicBezTo>
                <a:cubicBezTo>
                  <a:pt x="541504" y="1282915"/>
                  <a:pt x="412548" y="1153959"/>
                  <a:pt x="412548" y="994883"/>
                </a:cubicBezTo>
                <a:cubicBezTo>
                  <a:pt x="412548" y="835807"/>
                  <a:pt x="541504" y="706851"/>
                  <a:pt x="700580" y="706851"/>
                </a:cubicBezTo>
                <a:close/>
                <a:moveTo>
                  <a:pt x="1619971" y="0"/>
                </a:moveTo>
                <a:cubicBezTo>
                  <a:pt x="1621025" y="5"/>
                  <a:pt x="1622076" y="12"/>
                  <a:pt x="1623123" y="141"/>
                </a:cubicBezTo>
                <a:cubicBezTo>
                  <a:pt x="1624170" y="12"/>
                  <a:pt x="1625221" y="5"/>
                  <a:pt x="1626275" y="0"/>
                </a:cubicBezTo>
                <a:lnTo>
                  <a:pt x="1626274" y="282"/>
                </a:lnTo>
                <a:cubicBezTo>
                  <a:pt x="1966825" y="4283"/>
                  <a:pt x="1974816" y="220494"/>
                  <a:pt x="2177568" y="171426"/>
                </a:cubicBezTo>
                <a:cubicBezTo>
                  <a:pt x="2600959" y="50212"/>
                  <a:pt x="2963165" y="85364"/>
                  <a:pt x="3172404" y="310875"/>
                </a:cubicBezTo>
                <a:cubicBezTo>
                  <a:pt x="3300075" y="473051"/>
                  <a:pt x="3301971" y="794993"/>
                  <a:pt x="2851767" y="1164523"/>
                </a:cubicBezTo>
                <a:cubicBezTo>
                  <a:pt x="2918303" y="1029844"/>
                  <a:pt x="2927052" y="857771"/>
                  <a:pt x="2799829" y="746887"/>
                </a:cubicBezTo>
                <a:cubicBezTo>
                  <a:pt x="3115459" y="786295"/>
                  <a:pt x="3165949" y="533368"/>
                  <a:pt x="3049873" y="419809"/>
                </a:cubicBezTo>
                <a:cubicBezTo>
                  <a:pt x="2811516" y="207658"/>
                  <a:pt x="2338612" y="298041"/>
                  <a:pt x="2253222" y="493802"/>
                </a:cubicBezTo>
                <a:cubicBezTo>
                  <a:pt x="2139861" y="783555"/>
                  <a:pt x="2165869" y="1185485"/>
                  <a:pt x="2076302" y="1369861"/>
                </a:cubicBezTo>
                <a:cubicBezTo>
                  <a:pt x="1906668" y="1634081"/>
                  <a:pt x="1716639" y="1881305"/>
                  <a:pt x="1713569" y="2080938"/>
                </a:cubicBezTo>
                <a:cubicBezTo>
                  <a:pt x="1706472" y="2158984"/>
                  <a:pt x="1709123" y="2405980"/>
                  <a:pt x="1625847" y="2423204"/>
                </a:cubicBezTo>
                <a:cubicBezTo>
                  <a:pt x="1625847" y="2424071"/>
                  <a:pt x="1625843" y="2424938"/>
                  <a:pt x="1625839" y="2425805"/>
                </a:cubicBezTo>
                <a:lnTo>
                  <a:pt x="1623123" y="2424507"/>
                </a:lnTo>
                <a:lnTo>
                  <a:pt x="1620407" y="2425805"/>
                </a:lnTo>
                <a:cubicBezTo>
                  <a:pt x="1620403" y="2424938"/>
                  <a:pt x="1620399" y="2424071"/>
                  <a:pt x="1620399" y="2423204"/>
                </a:cubicBezTo>
                <a:cubicBezTo>
                  <a:pt x="1537123" y="2405980"/>
                  <a:pt x="1539774" y="2158984"/>
                  <a:pt x="1532677" y="2080938"/>
                </a:cubicBezTo>
                <a:cubicBezTo>
                  <a:pt x="1529607" y="1881305"/>
                  <a:pt x="1339578" y="1634081"/>
                  <a:pt x="1169944" y="1369861"/>
                </a:cubicBezTo>
                <a:cubicBezTo>
                  <a:pt x="1080377" y="1185485"/>
                  <a:pt x="1106385" y="783555"/>
                  <a:pt x="993024" y="493802"/>
                </a:cubicBezTo>
                <a:cubicBezTo>
                  <a:pt x="907634" y="298041"/>
                  <a:pt x="434730" y="207658"/>
                  <a:pt x="196373" y="419809"/>
                </a:cubicBezTo>
                <a:cubicBezTo>
                  <a:pt x="80297" y="533368"/>
                  <a:pt x="130787" y="786295"/>
                  <a:pt x="446417" y="746887"/>
                </a:cubicBezTo>
                <a:cubicBezTo>
                  <a:pt x="319194" y="857771"/>
                  <a:pt x="327943" y="1029844"/>
                  <a:pt x="394479" y="1164523"/>
                </a:cubicBezTo>
                <a:cubicBezTo>
                  <a:pt x="-55725" y="794993"/>
                  <a:pt x="-53829" y="473051"/>
                  <a:pt x="73842" y="310875"/>
                </a:cubicBezTo>
                <a:cubicBezTo>
                  <a:pt x="283081" y="85364"/>
                  <a:pt x="645287" y="50212"/>
                  <a:pt x="1068678" y="171426"/>
                </a:cubicBezTo>
                <a:cubicBezTo>
                  <a:pt x="1271430" y="220494"/>
                  <a:pt x="1279421" y="4283"/>
                  <a:pt x="1619972" y="28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4050">
              <a:cs typeface="B Nazanin" panose="00000400000000000000" pitchFamily="2" charset="-78"/>
            </a:endParaRPr>
          </a:p>
        </p:txBody>
      </p:sp>
      <p:sp>
        <p:nvSpPr>
          <p:cNvPr id="47" name="Freeform 101">
            <a:extLst>
              <a:ext uri="{FF2B5EF4-FFF2-40B4-BE49-F238E27FC236}">
                <a16:creationId xmlns:a16="http://schemas.microsoft.com/office/drawing/2014/main" id="{36C315A4-74C9-4F2E-9394-FE7E42230F8E}"/>
              </a:ext>
            </a:extLst>
          </p:cNvPr>
          <p:cNvSpPr/>
          <p:nvPr/>
        </p:nvSpPr>
        <p:spPr>
          <a:xfrm>
            <a:off x="11160728" y="7309745"/>
            <a:ext cx="462249" cy="615426"/>
          </a:xfrm>
          <a:custGeom>
            <a:avLst/>
            <a:gdLst>
              <a:gd name="connsiteX0" fmla="*/ 143301 w 1910686"/>
              <a:gd name="connsiteY0" fmla="*/ 0 h 3268639"/>
              <a:gd name="connsiteX1" fmla="*/ 0 w 1910686"/>
              <a:gd name="connsiteY1" fmla="*/ 1705970 h 3268639"/>
              <a:gd name="connsiteX2" fmla="*/ 436728 w 1910686"/>
              <a:gd name="connsiteY2" fmla="*/ 3268639 h 3268639"/>
              <a:gd name="connsiteX3" fmla="*/ 928047 w 1910686"/>
              <a:gd name="connsiteY3" fmla="*/ 1944806 h 3268639"/>
              <a:gd name="connsiteX4" fmla="*/ 1364776 w 1910686"/>
              <a:gd name="connsiteY4" fmla="*/ 3268639 h 3268639"/>
              <a:gd name="connsiteX5" fmla="*/ 1910686 w 1910686"/>
              <a:gd name="connsiteY5" fmla="*/ 1726442 h 3268639"/>
              <a:gd name="connsiteX6" fmla="*/ 1603612 w 1910686"/>
              <a:gd name="connsiteY6" fmla="*/ 6824 h 3268639"/>
              <a:gd name="connsiteX7" fmla="*/ 1521725 w 1910686"/>
              <a:gd name="connsiteY7" fmla="*/ 20472 h 3268639"/>
              <a:gd name="connsiteX8" fmla="*/ 907576 w 1910686"/>
              <a:gd name="connsiteY8" fmla="*/ 163773 h 3268639"/>
              <a:gd name="connsiteX9" fmla="*/ 143301 w 1910686"/>
              <a:gd name="connsiteY9" fmla="*/ 0 h 3268639"/>
              <a:gd name="connsiteX0" fmla="*/ 143301 w 1910686"/>
              <a:gd name="connsiteY0" fmla="*/ 27296 h 3261815"/>
              <a:gd name="connsiteX1" fmla="*/ 0 w 1910686"/>
              <a:gd name="connsiteY1" fmla="*/ 1699146 h 3261815"/>
              <a:gd name="connsiteX2" fmla="*/ 436728 w 1910686"/>
              <a:gd name="connsiteY2" fmla="*/ 3261815 h 3261815"/>
              <a:gd name="connsiteX3" fmla="*/ 928047 w 1910686"/>
              <a:gd name="connsiteY3" fmla="*/ 1937982 h 3261815"/>
              <a:gd name="connsiteX4" fmla="*/ 1364776 w 1910686"/>
              <a:gd name="connsiteY4" fmla="*/ 3261815 h 3261815"/>
              <a:gd name="connsiteX5" fmla="*/ 1910686 w 1910686"/>
              <a:gd name="connsiteY5" fmla="*/ 1719618 h 3261815"/>
              <a:gd name="connsiteX6" fmla="*/ 1603612 w 1910686"/>
              <a:gd name="connsiteY6" fmla="*/ 0 h 3261815"/>
              <a:gd name="connsiteX7" fmla="*/ 1521725 w 1910686"/>
              <a:gd name="connsiteY7" fmla="*/ 13648 h 3261815"/>
              <a:gd name="connsiteX8" fmla="*/ 907576 w 1910686"/>
              <a:gd name="connsiteY8" fmla="*/ 156949 h 3261815"/>
              <a:gd name="connsiteX9" fmla="*/ 143301 w 1910686"/>
              <a:gd name="connsiteY9" fmla="*/ 27296 h 3261815"/>
              <a:gd name="connsiteX0" fmla="*/ 143301 w 1910686"/>
              <a:gd name="connsiteY0" fmla="*/ 27296 h 3261815"/>
              <a:gd name="connsiteX1" fmla="*/ 0 w 1910686"/>
              <a:gd name="connsiteY1" fmla="*/ 1699146 h 3261815"/>
              <a:gd name="connsiteX2" fmla="*/ 436728 w 1910686"/>
              <a:gd name="connsiteY2" fmla="*/ 3261815 h 3261815"/>
              <a:gd name="connsiteX3" fmla="*/ 928047 w 1910686"/>
              <a:gd name="connsiteY3" fmla="*/ 1937982 h 3261815"/>
              <a:gd name="connsiteX4" fmla="*/ 1364776 w 1910686"/>
              <a:gd name="connsiteY4" fmla="*/ 3261815 h 3261815"/>
              <a:gd name="connsiteX5" fmla="*/ 1910686 w 1910686"/>
              <a:gd name="connsiteY5" fmla="*/ 1719618 h 3261815"/>
              <a:gd name="connsiteX6" fmla="*/ 1603612 w 1910686"/>
              <a:gd name="connsiteY6" fmla="*/ 0 h 3261815"/>
              <a:gd name="connsiteX7" fmla="*/ 1521725 w 1910686"/>
              <a:gd name="connsiteY7" fmla="*/ 13648 h 3261815"/>
              <a:gd name="connsiteX8" fmla="*/ 907576 w 1910686"/>
              <a:gd name="connsiteY8" fmla="*/ 156949 h 3261815"/>
              <a:gd name="connsiteX9" fmla="*/ 143301 w 1910686"/>
              <a:gd name="connsiteY9" fmla="*/ 27296 h 3261815"/>
              <a:gd name="connsiteX0" fmla="*/ 326627 w 2094012"/>
              <a:gd name="connsiteY0" fmla="*/ 27296 h 3261815"/>
              <a:gd name="connsiteX1" fmla="*/ 183326 w 2094012"/>
              <a:gd name="connsiteY1" fmla="*/ 1699146 h 3261815"/>
              <a:gd name="connsiteX2" fmla="*/ 620054 w 2094012"/>
              <a:gd name="connsiteY2" fmla="*/ 3261815 h 3261815"/>
              <a:gd name="connsiteX3" fmla="*/ 1111373 w 2094012"/>
              <a:gd name="connsiteY3" fmla="*/ 1937982 h 3261815"/>
              <a:gd name="connsiteX4" fmla="*/ 1548102 w 2094012"/>
              <a:gd name="connsiteY4" fmla="*/ 3261815 h 3261815"/>
              <a:gd name="connsiteX5" fmla="*/ 2094012 w 2094012"/>
              <a:gd name="connsiteY5" fmla="*/ 1719618 h 3261815"/>
              <a:gd name="connsiteX6" fmla="*/ 1786938 w 2094012"/>
              <a:gd name="connsiteY6" fmla="*/ 0 h 3261815"/>
              <a:gd name="connsiteX7" fmla="*/ 1705051 w 2094012"/>
              <a:gd name="connsiteY7" fmla="*/ 13648 h 3261815"/>
              <a:gd name="connsiteX8" fmla="*/ 1090902 w 2094012"/>
              <a:gd name="connsiteY8" fmla="*/ 156949 h 3261815"/>
              <a:gd name="connsiteX9" fmla="*/ 326627 w 2094012"/>
              <a:gd name="connsiteY9" fmla="*/ 27296 h 3261815"/>
              <a:gd name="connsiteX0" fmla="*/ 402442 w 2169827"/>
              <a:gd name="connsiteY0" fmla="*/ 27296 h 3261815"/>
              <a:gd name="connsiteX1" fmla="*/ 259141 w 2169827"/>
              <a:gd name="connsiteY1" fmla="*/ 1699146 h 3261815"/>
              <a:gd name="connsiteX2" fmla="*/ 695869 w 2169827"/>
              <a:gd name="connsiteY2" fmla="*/ 3261815 h 3261815"/>
              <a:gd name="connsiteX3" fmla="*/ 1187188 w 2169827"/>
              <a:gd name="connsiteY3" fmla="*/ 1937982 h 3261815"/>
              <a:gd name="connsiteX4" fmla="*/ 1623917 w 2169827"/>
              <a:gd name="connsiteY4" fmla="*/ 3261815 h 3261815"/>
              <a:gd name="connsiteX5" fmla="*/ 2169827 w 2169827"/>
              <a:gd name="connsiteY5" fmla="*/ 1719618 h 3261815"/>
              <a:gd name="connsiteX6" fmla="*/ 1862753 w 2169827"/>
              <a:gd name="connsiteY6" fmla="*/ 0 h 3261815"/>
              <a:gd name="connsiteX7" fmla="*/ 1780866 w 2169827"/>
              <a:gd name="connsiteY7" fmla="*/ 13648 h 3261815"/>
              <a:gd name="connsiteX8" fmla="*/ 1166717 w 2169827"/>
              <a:gd name="connsiteY8" fmla="*/ 156949 h 3261815"/>
              <a:gd name="connsiteX9" fmla="*/ 402442 w 2169827"/>
              <a:gd name="connsiteY9" fmla="*/ 27296 h 3261815"/>
              <a:gd name="connsiteX0" fmla="*/ 402442 w 2169827"/>
              <a:gd name="connsiteY0" fmla="*/ 27296 h 3261815"/>
              <a:gd name="connsiteX1" fmla="*/ 259141 w 2169827"/>
              <a:gd name="connsiteY1" fmla="*/ 1699146 h 3261815"/>
              <a:gd name="connsiteX2" fmla="*/ 695869 w 2169827"/>
              <a:gd name="connsiteY2" fmla="*/ 3261815 h 3261815"/>
              <a:gd name="connsiteX3" fmla="*/ 1187188 w 2169827"/>
              <a:gd name="connsiteY3" fmla="*/ 1937982 h 3261815"/>
              <a:gd name="connsiteX4" fmla="*/ 1623917 w 2169827"/>
              <a:gd name="connsiteY4" fmla="*/ 3261815 h 3261815"/>
              <a:gd name="connsiteX5" fmla="*/ 2169827 w 2169827"/>
              <a:gd name="connsiteY5" fmla="*/ 1719618 h 3261815"/>
              <a:gd name="connsiteX6" fmla="*/ 1862753 w 2169827"/>
              <a:gd name="connsiteY6" fmla="*/ 0 h 3261815"/>
              <a:gd name="connsiteX7" fmla="*/ 1780866 w 2169827"/>
              <a:gd name="connsiteY7" fmla="*/ 13648 h 3261815"/>
              <a:gd name="connsiteX8" fmla="*/ 1166717 w 2169827"/>
              <a:gd name="connsiteY8" fmla="*/ 156949 h 3261815"/>
              <a:gd name="connsiteX9" fmla="*/ 402442 w 2169827"/>
              <a:gd name="connsiteY9" fmla="*/ 27296 h 3261815"/>
              <a:gd name="connsiteX0" fmla="*/ 377501 w 2144886"/>
              <a:gd name="connsiteY0" fmla="*/ 27296 h 3261815"/>
              <a:gd name="connsiteX1" fmla="*/ 295615 w 2144886"/>
              <a:gd name="connsiteY1" fmla="*/ 1774209 h 3261815"/>
              <a:gd name="connsiteX2" fmla="*/ 670928 w 2144886"/>
              <a:gd name="connsiteY2" fmla="*/ 3261815 h 3261815"/>
              <a:gd name="connsiteX3" fmla="*/ 1162247 w 2144886"/>
              <a:gd name="connsiteY3" fmla="*/ 1937982 h 3261815"/>
              <a:gd name="connsiteX4" fmla="*/ 1598976 w 2144886"/>
              <a:gd name="connsiteY4" fmla="*/ 3261815 h 3261815"/>
              <a:gd name="connsiteX5" fmla="*/ 2144886 w 2144886"/>
              <a:gd name="connsiteY5" fmla="*/ 1719618 h 3261815"/>
              <a:gd name="connsiteX6" fmla="*/ 1837812 w 2144886"/>
              <a:gd name="connsiteY6" fmla="*/ 0 h 3261815"/>
              <a:gd name="connsiteX7" fmla="*/ 1755925 w 2144886"/>
              <a:gd name="connsiteY7" fmla="*/ 13648 h 3261815"/>
              <a:gd name="connsiteX8" fmla="*/ 1141776 w 2144886"/>
              <a:gd name="connsiteY8" fmla="*/ 156949 h 3261815"/>
              <a:gd name="connsiteX9" fmla="*/ 377501 w 2144886"/>
              <a:gd name="connsiteY9" fmla="*/ 27296 h 3261815"/>
              <a:gd name="connsiteX0" fmla="*/ 408239 w 2175624"/>
              <a:gd name="connsiteY0" fmla="*/ 27296 h 3261815"/>
              <a:gd name="connsiteX1" fmla="*/ 326353 w 2175624"/>
              <a:gd name="connsiteY1" fmla="*/ 1774209 h 3261815"/>
              <a:gd name="connsiteX2" fmla="*/ 701666 w 2175624"/>
              <a:gd name="connsiteY2" fmla="*/ 3261815 h 3261815"/>
              <a:gd name="connsiteX3" fmla="*/ 1192985 w 2175624"/>
              <a:gd name="connsiteY3" fmla="*/ 1937982 h 3261815"/>
              <a:gd name="connsiteX4" fmla="*/ 1629714 w 2175624"/>
              <a:gd name="connsiteY4" fmla="*/ 3261815 h 3261815"/>
              <a:gd name="connsiteX5" fmla="*/ 2175624 w 2175624"/>
              <a:gd name="connsiteY5" fmla="*/ 1719618 h 3261815"/>
              <a:gd name="connsiteX6" fmla="*/ 1868550 w 2175624"/>
              <a:gd name="connsiteY6" fmla="*/ 0 h 3261815"/>
              <a:gd name="connsiteX7" fmla="*/ 1786663 w 2175624"/>
              <a:gd name="connsiteY7" fmla="*/ 13648 h 3261815"/>
              <a:gd name="connsiteX8" fmla="*/ 1172514 w 2175624"/>
              <a:gd name="connsiteY8" fmla="*/ 156949 h 3261815"/>
              <a:gd name="connsiteX9" fmla="*/ 408239 w 2175624"/>
              <a:gd name="connsiteY9" fmla="*/ 27296 h 3261815"/>
              <a:gd name="connsiteX0" fmla="*/ 408239 w 2175624"/>
              <a:gd name="connsiteY0" fmla="*/ 27296 h 3261815"/>
              <a:gd name="connsiteX1" fmla="*/ 326353 w 2175624"/>
              <a:gd name="connsiteY1" fmla="*/ 1774209 h 3261815"/>
              <a:gd name="connsiteX2" fmla="*/ 701666 w 2175624"/>
              <a:gd name="connsiteY2" fmla="*/ 3261815 h 3261815"/>
              <a:gd name="connsiteX3" fmla="*/ 1192985 w 2175624"/>
              <a:gd name="connsiteY3" fmla="*/ 1937982 h 3261815"/>
              <a:gd name="connsiteX4" fmla="*/ 1629714 w 2175624"/>
              <a:gd name="connsiteY4" fmla="*/ 3261815 h 3261815"/>
              <a:gd name="connsiteX5" fmla="*/ 2175624 w 2175624"/>
              <a:gd name="connsiteY5" fmla="*/ 1719618 h 3261815"/>
              <a:gd name="connsiteX6" fmla="*/ 1868550 w 2175624"/>
              <a:gd name="connsiteY6" fmla="*/ 0 h 3261815"/>
              <a:gd name="connsiteX7" fmla="*/ 1786663 w 2175624"/>
              <a:gd name="connsiteY7" fmla="*/ 13648 h 3261815"/>
              <a:gd name="connsiteX8" fmla="*/ 1172514 w 2175624"/>
              <a:gd name="connsiteY8" fmla="*/ 156949 h 3261815"/>
              <a:gd name="connsiteX9" fmla="*/ 408239 w 2175624"/>
              <a:gd name="connsiteY9" fmla="*/ 27296 h 3261815"/>
              <a:gd name="connsiteX0" fmla="*/ 408239 w 2175624"/>
              <a:gd name="connsiteY0" fmla="*/ 27296 h 3261815"/>
              <a:gd name="connsiteX1" fmla="*/ 326353 w 2175624"/>
              <a:gd name="connsiteY1" fmla="*/ 1774209 h 3261815"/>
              <a:gd name="connsiteX2" fmla="*/ 701666 w 2175624"/>
              <a:gd name="connsiteY2" fmla="*/ 3261815 h 3261815"/>
              <a:gd name="connsiteX3" fmla="*/ 1192985 w 2175624"/>
              <a:gd name="connsiteY3" fmla="*/ 1937982 h 3261815"/>
              <a:gd name="connsiteX4" fmla="*/ 1629714 w 2175624"/>
              <a:gd name="connsiteY4" fmla="*/ 3261815 h 3261815"/>
              <a:gd name="connsiteX5" fmla="*/ 2175624 w 2175624"/>
              <a:gd name="connsiteY5" fmla="*/ 1719618 h 3261815"/>
              <a:gd name="connsiteX6" fmla="*/ 1868550 w 2175624"/>
              <a:gd name="connsiteY6" fmla="*/ 0 h 3261815"/>
              <a:gd name="connsiteX7" fmla="*/ 1786663 w 2175624"/>
              <a:gd name="connsiteY7" fmla="*/ 13648 h 3261815"/>
              <a:gd name="connsiteX8" fmla="*/ 1172514 w 2175624"/>
              <a:gd name="connsiteY8" fmla="*/ 156949 h 3261815"/>
              <a:gd name="connsiteX9" fmla="*/ 408239 w 2175624"/>
              <a:gd name="connsiteY9" fmla="*/ 27296 h 3261815"/>
              <a:gd name="connsiteX0" fmla="*/ 408239 w 2175624"/>
              <a:gd name="connsiteY0" fmla="*/ 27296 h 3261815"/>
              <a:gd name="connsiteX1" fmla="*/ 326353 w 2175624"/>
              <a:gd name="connsiteY1" fmla="*/ 1774209 h 3261815"/>
              <a:gd name="connsiteX2" fmla="*/ 701666 w 2175624"/>
              <a:gd name="connsiteY2" fmla="*/ 3261815 h 3261815"/>
              <a:gd name="connsiteX3" fmla="*/ 1192985 w 2175624"/>
              <a:gd name="connsiteY3" fmla="*/ 1937982 h 3261815"/>
              <a:gd name="connsiteX4" fmla="*/ 1629714 w 2175624"/>
              <a:gd name="connsiteY4" fmla="*/ 3261815 h 3261815"/>
              <a:gd name="connsiteX5" fmla="*/ 2175624 w 2175624"/>
              <a:gd name="connsiteY5" fmla="*/ 1719618 h 3261815"/>
              <a:gd name="connsiteX6" fmla="*/ 1868550 w 2175624"/>
              <a:gd name="connsiteY6" fmla="*/ 0 h 3261815"/>
              <a:gd name="connsiteX7" fmla="*/ 1786663 w 2175624"/>
              <a:gd name="connsiteY7" fmla="*/ 13648 h 3261815"/>
              <a:gd name="connsiteX8" fmla="*/ 1172514 w 2175624"/>
              <a:gd name="connsiteY8" fmla="*/ 156949 h 3261815"/>
              <a:gd name="connsiteX9" fmla="*/ 408239 w 2175624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80396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44420"/>
              <a:gd name="connsiteY0" fmla="*/ 27296 h 3261815"/>
              <a:gd name="connsiteX1" fmla="*/ 322444 w 2144420"/>
              <a:gd name="connsiteY1" fmla="*/ 1801504 h 3261815"/>
              <a:gd name="connsiteX2" fmla="*/ 704581 w 2144420"/>
              <a:gd name="connsiteY2" fmla="*/ 3261815 h 3261815"/>
              <a:gd name="connsiteX3" fmla="*/ 1216372 w 2144420"/>
              <a:gd name="connsiteY3" fmla="*/ 1951629 h 3261815"/>
              <a:gd name="connsiteX4" fmla="*/ 1707692 w 2144420"/>
              <a:gd name="connsiteY4" fmla="*/ 3254991 h 3261815"/>
              <a:gd name="connsiteX5" fmla="*/ 2144420 w 2144420"/>
              <a:gd name="connsiteY5" fmla="*/ 1753737 h 3261815"/>
              <a:gd name="connsiteX6" fmla="*/ 1871465 w 2144420"/>
              <a:gd name="connsiteY6" fmla="*/ 0 h 3261815"/>
              <a:gd name="connsiteX7" fmla="*/ 1789578 w 2144420"/>
              <a:gd name="connsiteY7" fmla="*/ 13648 h 3261815"/>
              <a:gd name="connsiteX8" fmla="*/ 1175429 w 2144420"/>
              <a:gd name="connsiteY8" fmla="*/ 156949 h 3261815"/>
              <a:gd name="connsiteX9" fmla="*/ 411154 w 2144420"/>
              <a:gd name="connsiteY9" fmla="*/ 27296 h 3261815"/>
              <a:gd name="connsiteX0" fmla="*/ 411154 w 2144420"/>
              <a:gd name="connsiteY0" fmla="*/ 27296 h 3261815"/>
              <a:gd name="connsiteX1" fmla="*/ 322444 w 2144420"/>
              <a:gd name="connsiteY1" fmla="*/ 1801504 h 3261815"/>
              <a:gd name="connsiteX2" fmla="*/ 704581 w 2144420"/>
              <a:gd name="connsiteY2" fmla="*/ 3261815 h 3261815"/>
              <a:gd name="connsiteX3" fmla="*/ 1216372 w 2144420"/>
              <a:gd name="connsiteY3" fmla="*/ 1951629 h 3261815"/>
              <a:gd name="connsiteX4" fmla="*/ 1707692 w 2144420"/>
              <a:gd name="connsiteY4" fmla="*/ 3254991 h 3261815"/>
              <a:gd name="connsiteX5" fmla="*/ 2144420 w 2144420"/>
              <a:gd name="connsiteY5" fmla="*/ 1753737 h 3261815"/>
              <a:gd name="connsiteX6" fmla="*/ 1871465 w 2144420"/>
              <a:gd name="connsiteY6" fmla="*/ 0 h 3261815"/>
              <a:gd name="connsiteX7" fmla="*/ 1789578 w 2144420"/>
              <a:gd name="connsiteY7" fmla="*/ 13648 h 3261815"/>
              <a:gd name="connsiteX8" fmla="*/ 1175429 w 2144420"/>
              <a:gd name="connsiteY8" fmla="*/ 156949 h 3261815"/>
              <a:gd name="connsiteX9" fmla="*/ 411154 w 2144420"/>
              <a:gd name="connsiteY9" fmla="*/ 27296 h 3261815"/>
              <a:gd name="connsiteX0" fmla="*/ 411154 w 2144420"/>
              <a:gd name="connsiteY0" fmla="*/ 27296 h 3261815"/>
              <a:gd name="connsiteX1" fmla="*/ 322444 w 2144420"/>
              <a:gd name="connsiteY1" fmla="*/ 1801504 h 3261815"/>
              <a:gd name="connsiteX2" fmla="*/ 704581 w 2144420"/>
              <a:gd name="connsiteY2" fmla="*/ 3261815 h 3261815"/>
              <a:gd name="connsiteX3" fmla="*/ 1216372 w 2144420"/>
              <a:gd name="connsiteY3" fmla="*/ 1951629 h 3261815"/>
              <a:gd name="connsiteX4" fmla="*/ 1707692 w 2144420"/>
              <a:gd name="connsiteY4" fmla="*/ 3254991 h 3261815"/>
              <a:gd name="connsiteX5" fmla="*/ 2144420 w 2144420"/>
              <a:gd name="connsiteY5" fmla="*/ 1753737 h 3261815"/>
              <a:gd name="connsiteX6" fmla="*/ 1871465 w 2144420"/>
              <a:gd name="connsiteY6" fmla="*/ 0 h 3261815"/>
              <a:gd name="connsiteX7" fmla="*/ 1789578 w 2144420"/>
              <a:gd name="connsiteY7" fmla="*/ 13648 h 3261815"/>
              <a:gd name="connsiteX8" fmla="*/ 1175429 w 2144420"/>
              <a:gd name="connsiteY8" fmla="*/ 156949 h 3261815"/>
              <a:gd name="connsiteX9" fmla="*/ 411154 w 2144420"/>
              <a:gd name="connsiteY9" fmla="*/ 27296 h 3261815"/>
              <a:gd name="connsiteX0" fmla="*/ 411154 w 2205171"/>
              <a:gd name="connsiteY0" fmla="*/ 27296 h 3261815"/>
              <a:gd name="connsiteX1" fmla="*/ 322444 w 2205171"/>
              <a:gd name="connsiteY1" fmla="*/ 1801504 h 3261815"/>
              <a:gd name="connsiteX2" fmla="*/ 704581 w 2205171"/>
              <a:gd name="connsiteY2" fmla="*/ 3261815 h 3261815"/>
              <a:gd name="connsiteX3" fmla="*/ 1216372 w 2205171"/>
              <a:gd name="connsiteY3" fmla="*/ 1951629 h 3261815"/>
              <a:gd name="connsiteX4" fmla="*/ 1707692 w 2205171"/>
              <a:gd name="connsiteY4" fmla="*/ 3254991 h 3261815"/>
              <a:gd name="connsiteX5" fmla="*/ 2144420 w 2205171"/>
              <a:gd name="connsiteY5" fmla="*/ 1753737 h 3261815"/>
              <a:gd name="connsiteX6" fmla="*/ 1871465 w 2205171"/>
              <a:gd name="connsiteY6" fmla="*/ 0 h 3261815"/>
              <a:gd name="connsiteX7" fmla="*/ 1789578 w 2205171"/>
              <a:gd name="connsiteY7" fmla="*/ 13648 h 3261815"/>
              <a:gd name="connsiteX8" fmla="*/ 1175429 w 2205171"/>
              <a:gd name="connsiteY8" fmla="*/ 156949 h 3261815"/>
              <a:gd name="connsiteX9" fmla="*/ 411154 w 2205171"/>
              <a:gd name="connsiteY9" fmla="*/ 27296 h 3261815"/>
              <a:gd name="connsiteX0" fmla="*/ 411154 w 2145061"/>
              <a:gd name="connsiteY0" fmla="*/ 23869 h 3258388"/>
              <a:gd name="connsiteX1" fmla="*/ 322444 w 2145061"/>
              <a:gd name="connsiteY1" fmla="*/ 1798077 h 3258388"/>
              <a:gd name="connsiteX2" fmla="*/ 704581 w 2145061"/>
              <a:gd name="connsiteY2" fmla="*/ 3258388 h 3258388"/>
              <a:gd name="connsiteX3" fmla="*/ 1216372 w 2145061"/>
              <a:gd name="connsiteY3" fmla="*/ 1948202 h 3258388"/>
              <a:gd name="connsiteX4" fmla="*/ 1707692 w 2145061"/>
              <a:gd name="connsiteY4" fmla="*/ 3251564 h 3258388"/>
              <a:gd name="connsiteX5" fmla="*/ 2144420 w 2145061"/>
              <a:gd name="connsiteY5" fmla="*/ 1750310 h 3258388"/>
              <a:gd name="connsiteX6" fmla="*/ 1789578 w 2145061"/>
              <a:gd name="connsiteY6" fmla="*/ 10221 h 3258388"/>
              <a:gd name="connsiteX7" fmla="*/ 1175429 w 2145061"/>
              <a:gd name="connsiteY7" fmla="*/ 153522 h 3258388"/>
              <a:gd name="connsiteX8" fmla="*/ 411154 w 2145061"/>
              <a:gd name="connsiteY8" fmla="*/ 23869 h 3258388"/>
              <a:gd name="connsiteX0" fmla="*/ 411154 w 2146076"/>
              <a:gd name="connsiteY0" fmla="*/ 23869 h 3258388"/>
              <a:gd name="connsiteX1" fmla="*/ 322444 w 2146076"/>
              <a:gd name="connsiteY1" fmla="*/ 1798077 h 3258388"/>
              <a:gd name="connsiteX2" fmla="*/ 704581 w 2146076"/>
              <a:gd name="connsiteY2" fmla="*/ 3258388 h 3258388"/>
              <a:gd name="connsiteX3" fmla="*/ 1216372 w 2146076"/>
              <a:gd name="connsiteY3" fmla="*/ 1948202 h 3258388"/>
              <a:gd name="connsiteX4" fmla="*/ 1707692 w 2146076"/>
              <a:gd name="connsiteY4" fmla="*/ 3251564 h 3258388"/>
              <a:gd name="connsiteX5" fmla="*/ 2144420 w 2146076"/>
              <a:gd name="connsiteY5" fmla="*/ 1750310 h 3258388"/>
              <a:gd name="connsiteX6" fmla="*/ 1926056 w 2146076"/>
              <a:gd name="connsiteY6" fmla="*/ 17045 h 3258388"/>
              <a:gd name="connsiteX7" fmla="*/ 1175429 w 2146076"/>
              <a:gd name="connsiteY7" fmla="*/ 153522 h 3258388"/>
              <a:gd name="connsiteX8" fmla="*/ 411154 w 2146076"/>
              <a:gd name="connsiteY8" fmla="*/ 23869 h 3258388"/>
              <a:gd name="connsiteX0" fmla="*/ 411154 w 2374416"/>
              <a:gd name="connsiteY0" fmla="*/ 23869 h 3258388"/>
              <a:gd name="connsiteX1" fmla="*/ 322444 w 2374416"/>
              <a:gd name="connsiteY1" fmla="*/ 1798077 h 3258388"/>
              <a:gd name="connsiteX2" fmla="*/ 704581 w 2374416"/>
              <a:gd name="connsiteY2" fmla="*/ 3258388 h 3258388"/>
              <a:gd name="connsiteX3" fmla="*/ 1216372 w 2374416"/>
              <a:gd name="connsiteY3" fmla="*/ 1948202 h 3258388"/>
              <a:gd name="connsiteX4" fmla="*/ 1707692 w 2374416"/>
              <a:gd name="connsiteY4" fmla="*/ 3251564 h 3258388"/>
              <a:gd name="connsiteX5" fmla="*/ 2144420 w 2374416"/>
              <a:gd name="connsiteY5" fmla="*/ 1750310 h 3258388"/>
              <a:gd name="connsiteX6" fmla="*/ 1926056 w 2374416"/>
              <a:gd name="connsiteY6" fmla="*/ 17045 h 3258388"/>
              <a:gd name="connsiteX7" fmla="*/ 1175429 w 2374416"/>
              <a:gd name="connsiteY7" fmla="*/ 153522 h 3258388"/>
              <a:gd name="connsiteX8" fmla="*/ 411154 w 2374416"/>
              <a:gd name="connsiteY8" fmla="*/ 23869 h 3258388"/>
              <a:gd name="connsiteX0" fmla="*/ 411154 w 2441693"/>
              <a:gd name="connsiteY0" fmla="*/ 23869 h 3258388"/>
              <a:gd name="connsiteX1" fmla="*/ 322444 w 2441693"/>
              <a:gd name="connsiteY1" fmla="*/ 1798077 h 3258388"/>
              <a:gd name="connsiteX2" fmla="*/ 704581 w 2441693"/>
              <a:gd name="connsiteY2" fmla="*/ 3258388 h 3258388"/>
              <a:gd name="connsiteX3" fmla="*/ 1216372 w 2441693"/>
              <a:gd name="connsiteY3" fmla="*/ 1948202 h 3258388"/>
              <a:gd name="connsiteX4" fmla="*/ 1707692 w 2441693"/>
              <a:gd name="connsiteY4" fmla="*/ 3251564 h 3258388"/>
              <a:gd name="connsiteX5" fmla="*/ 2144420 w 2441693"/>
              <a:gd name="connsiteY5" fmla="*/ 1750310 h 3258388"/>
              <a:gd name="connsiteX6" fmla="*/ 1926056 w 2441693"/>
              <a:gd name="connsiteY6" fmla="*/ 17045 h 3258388"/>
              <a:gd name="connsiteX7" fmla="*/ 1175429 w 2441693"/>
              <a:gd name="connsiteY7" fmla="*/ 153522 h 3258388"/>
              <a:gd name="connsiteX8" fmla="*/ 411154 w 2441693"/>
              <a:gd name="connsiteY8" fmla="*/ 23869 h 3258388"/>
              <a:gd name="connsiteX0" fmla="*/ 411154 w 2377348"/>
              <a:gd name="connsiteY0" fmla="*/ 23869 h 3258388"/>
              <a:gd name="connsiteX1" fmla="*/ 322444 w 2377348"/>
              <a:gd name="connsiteY1" fmla="*/ 1798077 h 3258388"/>
              <a:gd name="connsiteX2" fmla="*/ 704581 w 2377348"/>
              <a:gd name="connsiteY2" fmla="*/ 3258388 h 3258388"/>
              <a:gd name="connsiteX3" fmla="*/ 1216372 w 2377348"/>
              <a:gd name="connsiteY3" fmla="*/ 1948202 h 3258388"/>
              <a:gd name="connsiteX4" fmla="*/ 1707692 w 2377348"/>
              <a:gd name="connsiteY4" fmla="*/ 3251564 h 3258388"/>
              <a:gd name="connsiteX5" fmla="*/ 2144420 w 2377348"/>
              <a:gd name="connsiteY5" fmla="*/ 1750310 h 3258388"/>
              <a:gd name="connsiteX6" fmla="*/ 1926056 w 2377348"/>
              <a:gd name="connsiteY6" fmla="*/ 17045 h 3258388"/>
              <a:gd name="connsiteX7" fmla="*/ 1175429 w 2377348"/>
              <a:gd name="connsiteY7" fmla="*/ 153522 h 3258388"/>
              <a:gd name="connsiteX8" fmla="*/ 411154 w 2377348"/>
              <a:gd name="connsiteY8" fmla="*/ 23869 h 3258388"/>
              <a:gd name="connsiteX0" fmla="*/ 411154 w 2424220"/>
              <a:gd name="connsiteY0" fmla="*/ 23869 h 3258388"/>
              <a:gd name="connsiteX1" fmla="*/ 322444 w 2424220"/>
              <a:gd name="connsiteY1" fmla="*/ 1798077 h 3258388"/>
              <a:gd name="connsiteX2" fmla="*/ 704581 w 2424220"/>
              <a:gd name="connsiteY2" fmla="*/ 3258388 h 3258388"/>
              <a:gd name="connsiteX3" fmla="*/ 1216372 w 2424220"/>
              <a:gd name="connsiteY3" fmla="*/ 1948202 h 3258388"/>
              <a:gd name="connsiteX4" fmla="*/ 1707692 w 2424220"/>
              <a:gd name="connsiteY4" fmla="*/ 3251564 h 3258388"/>
              <a:gd name="connsiteX5" fmla="*/ 2144420 w 2424220"/>
              <a:gd name="connsiteY5" fmla="*/ 1750310 h 3258388"/>
              <a:gd name="connsiteX6" fmla="*/ 1926056 w 2424220"/>
              <a:gd name="connsiteY6" fmla="*/ 17045 h 3258388"/>
              <a:gd name="connsiteX7" fmla="*/ 1175429 w 2424220"/>
              <a:gd name="connsiteY7" fmla="*/ 153522 h 3258388"/>
              <a:gd name="connsiteX8" fmla="*/ 411154 w 2424220"/>
              <a:gd name="connsiteY8" fmla="*/ 23869 h 3258388"/>
              <a:gd name="connsiteX0" fmla="*/ 411154 w 2449010"/>
              <a:gd name="connsiteY0" fmla="*/ 23869 h 3258388"/>
              <a:gd name="connsiteX1" fmla="*/ 322444 w 2449010"/>
              <a:gd name="connsiteY1" fmla="*/ 1798077 h 3258388"/>
              <a:gd name="connsiteX2" fmla="*/ 704581 w 2449010"/>
              <a:gd name="connsiteY2" fmla="*/ 3258388 h 3258388"/>
              <a:gd name="connsiteX3" fmla="*/ 1216372 w 2449010"/>
              <a:gd name="connsiteY3" fmla="*/ 1948202 h 3258388"/>
              <a:gd name="connsiteX4" fmla="*/ 1707692 w 2449010"/>
              <a:gd name="connsiteY4" fmla="*/ 3251564 h 3258388"/>
              <a:gd name="connsiteX5" fmla="*/ 2144420 w 2449010"/>
              <a:gd name="connsiteY5" fmla="*/ 1750310 h 3258388"/>
              <a:gd name="connsiteX6" fmla="*/ 1926056 w 2449010"/>
              <a:gd name="connsiteY6" fmla="*/ 17045 h 3258388"/>
              <a:gd name="connsiteX7" fmla="*/ 1175429 w 2449010"/>
              <a:gd name="connsiteY7" fmla="*/ 153522 h 3258388"/>
              <a:gd name="connsiteX8" fmla="*/ 411154 w 2449010"/>
              <a:gd name="connsiteY8" fmla="*/ 23869 h 3258388"/>
              <a:gd name="connsiteX0" fmla="*/ 411154 w 2433593"/>
              <a:gd name="connsiteY0" fmla="*/ 23869 h 3258388"/>
              <a:gd name="connsiteX1" fmla="*/ 322444 w 2433593"/>
              <a:gd name="connsiteY1" fmla="*/ 1798077 h 3258388"/>
              <a:gd name="connsiteX2" fmla="*/ 704581 w 2433593"/>
              <a:gd name="connsiteY2" fmla="*/ 3258388 h 3258388"/>
              <a:gd name="connsiteX3" fmla="*/ 1216372 w 2433593"/>
              <a:gd name="connsiteY3" fmla="*/ 1948202 h 3258388"/>
              <a:gd name="connsiteX4" fmla="*/ 1707692 w 2433593"/>
              <a:gd name="connsiteY4" fmla="*/ 3251564 h 3258388"/>
              <a:gd name="connsiteX5" fmla="*/ 2144420 w 2433593"/>
              <a:gd name="connsiteY5" fmla="*/ 1750310 h 3258388"/>
              <a:gd name="connsiteX6" fmla="*/ 1926056 w 2433593"/>
              <a:gd name="connsiteY6" fmla="*/ 17045 h 3258388"/>
              <a:gd name="connsiteX7" fmla="*/ 1175429 w 2433593"/>
              <a:gd name="connsiteY7" fmla="*/ 153522 h 3258388"/>
              <a:gd name="connsiteX8" fmla="*/ 411154 w 2433593"/>
              <a:gd name="connsiteY8" fmla="*/ 23869 h 3258388"/>
              <a:gd name="connsiteX0" fmla="*/ 411154 w 2433593"/>
              <a:gd name="connsiteY0" fmla="*/ 23869 h 3258388"/>
              <a:gd name="connsiteX1" fmla="*/ 322444 w 2433593"/>
              <a:gd name="connsiteY1" fmla="*/ 1798077 h 3258388"/>
              <a:gd name="connsiteX2" fmla="*/ 704581 w 2433593"/>
              <a:gd name="connsiteY2" fmla="*/ 3258388 h 3258388"/>
              <a:gd name="connsiteX3" fmla="*/ 1216372 w 2433593"/>
              <a:gd name="connsiteY3" fmla="*/ 1948202 h 3258388"/>
              <a:gd name="connsiteX4" fmla="*/ 1707692 w 2433593"/>
              <a:gd name="connsiteY4" fmla="*/ 3251564 h 3258388"/>
              <a:gd name="connsiteX5" fmla="*/ 2144420 w 2433593"/>
              <a:gd name="connsiteY5" fmla="*/ 1750310 h 3258388"/>
              <a:gd name="connsiteX6" fmla="*/ 1926056 w 2433593"/>
              <a:gd name="connsiteY6" fmla="*/ 17045 h 3258388"/>
              <a:gd name="connsiteX7" fmla="*/ 1175429 w 2433593"/>
              <a:gd name="connsiteY7" fmla="*/ 153522 h 3258388"/>
              <a:gd name="connsiteX8" fmla="*/ 411154 w 2433593"/>
              <a:gd name="connsiteY8" fmla="*/ 23869 h 3258388"/>
              <a:gd name="connsiteX0" fmla="*/ 411154 w 2433593"/>
              <a:gd name="connsiteY0" fmla="*/ 23869 h 3258388"/>
              <a:gd name="connsiteX1" fmla="*/ 322444 w 2433593"/>
              <a:gd name="connsiteY1" fmla="*/ 1798077 h 3258388"/>
              <a:gd name="connsiteX2" fmla="*/ 704581 w 2433593"/>
              <a:gd name="connsiteY2" fmla="*/ 3258388 h 3258388"/>
              <a:gd name="connsiteX3" fmla="*/ 1216372 w 2433593"/>
              <a:gd name="connsiteY3" fmla="*/ 1948202 h 3258388"/>
              <a:gd name="connsiteX4" fmla="*/ 1707692 w 2433593"/>
              <a:gd name="connsiteY4" fmla="*/ 3251564 h 3258388"/>
              <a:gd name="connsiteX5" fmla="*/ 2144420 w 2433593"/>
              <a:gd name="connsiteY5" fmla="*/ 1750310 h 3258388"/>
              <a:gd name="connsiteX6" fmla="*/ 1926056 w 2433593"/>
              <a:gd name="connsiteY6" fmla="*/ 17045 h 3258388"/>
              <a:gd name="connsiteX7" fmla="*/ 1175429 w 2433593"/>
              <a:gd name="connsiteY7" fmla="*/ 153522 h 3258388"/>
              <a:gd name="connsiteX8" fmla="*/ 411154 w 2433593"/>
              <a:gd name="connsiteY8" fmla="*/ 23869 h 3258388"/>
              <a:gd name="connsiteX0" fmla="*/ 411154 w 2433593"/>
              <a:gd name="connsiteY0" fmla="*/ 23869 h 3258388"/>
              <a:gd name="connsiteX1" fmla="*/ 322444 w 2433593"/>
              <a:gd name="connsiteY1" fmla="*/ 1798077 h 3258388"/>
              <a:gd name="connsiteX2" fmla="*/ 704581 w 2433593"/>
              <a:gd name="connsiteY2" fmla="*/ 3258388 h 3258388"/>
              <a:gd name="connsiteX3" fmla="*/ 1216372 w 2433593"/>
              <a:gd name="connsiteY3" fmla="*/ 1948202 h 3258388"/>
              <a:gd name="connsiteX4" fmla="*/ 1707692 w 2433593"/>
              <a:gd name="connsiteY4" fmla="*/ 3251564 h 3258388"/>
              <a:gd name="connsiteX5" fmla="*/ 2144420 w 2433593"/>
              <a:gd name="connsiteY5" fmla="*/ 1750310 h 3258388"/>
              <a:gd name="connsiteX6" fmla="*/ 1926056 w 2433593"/>
              <a:gd name="connsiteY6" fmla="*/ 17045 h 3258388"/>
              <a:gd name="connsiteX7" fmla="*/ 1175429 w 2433593"/>
              <a:gd name="connsiteY7" fmla="*/ 153522 h 3258388"/>
              <a:gd name="connsiteX8" fmla="*/ 411154 w 2433593"/>
              <a:gd name="connsiteY8" fmla="*/ 23869 h 3258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33593" h="3258388">
                <a:moveTo>
                  <a:pt x="411154" y="23869"/>
                </a:moveTo>
                <a:cubicBezTo>
                  <a:pt x="-257586" y="355964"/>
                  <a:pt x="22194" y="1036078"/>
                  <a:pt x="322444" y="1798077"/>
                </a:cubicBezTo>
                <a:cubicBezTo>
                  <a:pt x="338366" y="2660163"/>
                  <a:pt x="545357" y="3249289"/>
                  <a:pt x="704581" y="3258388"/>
                </a:cubicBezTo>
                <a:cubicBezTo>
                  <a:pt x="1018479" y="3247015"/>
                  <a:pt x="779644" y="1925457"/>
                  <a:pt x="1216372" y="1948202"/>
                </a:cubicBezTo>
                <a:cubicBezTo>
                  <a:pt x="1580313" y="1945929"/>
                  <a:pt x="1473406" y="3281133"/>
                  <a:pt x="1707692" y="3251564"/>
                </a:cubicBezTo>
                <a:cubicBezTo>
                  <a:pt x="2048886" y="3121910"/>
                  <a:pt x="2001118" y="2180214"/>
                  <a:pt x="2144420" y="1750310"/>
                </a:cubicBezTo>
                <a:cubicBezTo>
                  <a:pt x="2451495" y="1080432"/>
                  <a:pt x="2681232" y="64812"/>
                  <a:pt x="1926056" y="17045"/>
                </a:cubicBezTo>
                <a:lnTo>
                  <a:pt x="1175429" y="153522"/>
                </a:lnTo>
                <a:cubicBezTo>
                  <a:pt x="920671" y="110304"/>
                  <a:pt x="679560" y="-62566"/>
                  <a:pt x="411154" y="2386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4050">
              <a:cs typeface="B Nazanin" panose="00000400000000000000" pitchFamily="2" charset="-78"/>
            </a:endParaRPr>
          </a:p>
        </p:txBody>
      </p:sp>
      <p:sp>
        <p:nvSpPr>
          <p:cNvPr id="48" name="Freeform 114">
            <a:extLst>
              <a:ext uri="{FF2B5EF4-FFF2-40B4-BE49-F238E27FC236}">
                <a16:creationId xmlns:a16="http://schemas.microsoft.com/office/drawing/2014/main" id="{0BBE8FC8-A5E0-4443-9E55-91BE6C9A0818}"/>
              </a:ext>
            </a:extLst>
          </p:cNvPr>
          <p:cNvSpPr>
            <a:spLocks noChangeAspect="1"/>
          </p:cNvSpPr>
          <p:nvPr/>
        </p:nvSpPr>
        <p:spPr>
          <a:xfrm>
            <a:off x="10140875" y="5798896"/>
            <a:ext cx="707951" cy="682736"/>
          </a:xfrm>
          <a:custGeom>
            <a:avLst/>
            <a:gdLst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189917 w 3745816"/>
              <a:gd name="connsiteY51" fmla="*/ 1317105 h 3316502"/>
              <a:gd name="connsiteX52" fmla="*/ 3155798 w 3745816"/>
              <a:gd name="connsiteY52" fmla="*/ 1596884 h 3316502"/>
              <a:gd name="connsiteX53" fmla="*/ 2848723 w 3745816"/>
              <a:gd name="connsiteY53" fmla="*/ 1842544 h 3316502"/>
              <a:gd name="connsiteX54" fmla="*/ 2650831 w 3745816"/>
              <a:gd name="connsiteY54" fmla="*/ 2518108 h 3316502"/>
              <a:gd name="connsiteX55" fmla="*/ 2193630 w 3745816"/>
              <a:gd name="connsiteY55" fmla="*/ 2531756 h 3316502"/>
              <a:gd name="connsiteX56" fmla="*/ 1941147 w 3745816"/>
              <a:gd name="connsiteY56" fmla="*/ 2211033 h 3316502"/>
              <a:gd name="connsiteX57" fmla="*/ 1872908 w 3745816"/>
              <a:gd name="connsiteY57" fmla="*/ 2313392 h 3316502"/>
              <a:gd name="connsiteX58" fmla="*/ 1804669 w 3745816"/>
              <a:gd name="connsiteY58" fmla="*/ 2211033 h 3316502"/>
              <a:gd name="connsiteX59" fmla="*/ 1552186 w 3745816"/>
              <a:gd name="connsiteY59" fmla="*/ 2531756 h 3316502"/>
              <a:gd name="connsiteX60" fmla="*/ 1094985 w 3745816"/>
              <a:gd name="connsiteY60" fmla="*/ 2518108 h 3316502"/>
              <a:gd name="connsiteX61" fmla="*/ 897093 w 3745816"/>
              <a:gd name="connsiteY61" fmla="*/ 1842544 h 3316502"/>
              <a:gd name="connsiteX62" fmla="*/ 590018 w 3745816"/>
              <a:gd name="connsiteY62" fmla="*/ 1596884 h 3316502"/>
              <a:gd name="connsiteX63" fmla="*/ 555899 w 3745816"/>
              <a:gd name="connsiteY63" fmla="*/ 1317105 h 3316502"/>
              <a:gd name="connsiteX64" fmla="*/ 388154 w 3745816"/>
              <a:gd name="connsiteY64" fmla="*/ 1151989 h 3316502"/>
              <a:gd name="connsiteX65" fmla="*/ 289767 w 3745816"/>
              <a:gd name="connsiteY65" fmla="*/ 955441 h 3316502"/>
              <a:gd name="connsiteX66" fmla="*/ 125994 w 3745816"/>
              <a:gd name="connsiteY66" fmla="*/ 921320 h 3316502"/>
              <a:gd name="connsiteX67" fmla="*/ 665081 w 3745816"/>
              <a:gd name="connsiteY67" fmla="*/ 96 h 3316502"/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189917 w 3745816"/>
              <a:gd name="connsiteY51" fmla="*/ 1317105 h 3316502"/>
              <a:gd name="connsiteX52" fmla="*/ 3155798 w 3745816"/>
              <a:gd name="connsiteY52" fmla="*/ 1596884 h 3316502"/>
              <a:gd name="connsiteX53" fmla="*/ 2848723 w 3745816"/>
              <a:gd name="connsiteY53" fmla="*/ 1842544 h 3316502"/>
              <a:gd name="connsiteX54" fmla="*/ 2650831 w 3745816"/>
              <a:gd name="connsiteY54" fmla="*/ 2518108 h 3316502"/>
              <a:gd name="connsiteX55" fmla="*/ 2193630 w 3745816"/>
              <a:gd name="connsiteY55" fmla="*/ 2531756 h 3316502"/>
              <a:gd name="connsiteX56" fmla="*/ 1941147 w 3745816"/>
              <a:gd name="connsiteY56" fmla="*/ 2211033 h 3316502"/>
              <a:gd name="connsiteX57" fmla="*/ 1872908 w 3745816"/>
              <a:gd name="connsiteY57" fmla="*/ 2313392 h 3316502"/>
              <a:gd name="connsiteX58" fmla="*/ 1804669 w 3745816"/>
              <a:gd name="connsiteY58" fmla="*/ 2211033 h 3316502"/>
              <a:gd name="connsiteX59" fmla="*/ 1552186 w 3745816"/>
              <a:gd name="connsiteY59" fmla="*/ 2531756 h 3316502"/>
              <a:gd name="connsiteX60" fmla="*/ 1094985 w 3745816"/>
              <a:gd name="connsiteY60" fmla="*/ 2518108 h 3316502"/>
              <a:gd name="connsiteX61" fmla="*/ 897093 w 3745816"/>
              <a:gd name="connsiteY61" fmla="*/ 1842544 h 3316502"/>
              <a:gd name="connsiteX62" fmla="*/ 590018 w 3745816"/>
              <a:gd name="connsiteY62" fmla="*/ 1596884 h 3316502"/>
              <a:gd name="connsiteX63" fmla="*/ 555899 w 3745816"/>
              <a:gd name="connsiteY63" fmla="*/ 1317105 h 3316502"/>
              <a:gd name="connsiteX64" fmla="*/ 388154 w 3745816"/>
              <a:gd name="connsiteY64" fmla="*/ 1151989 h 3316502"/>
              <a:gd name="connsiteX65" fmla="*/ 289767 w 3745816"/>
              <a:gd name="connsiteY65" fmla="*/ 1006142 h 3316502"/>
              <a:gd name="connsiteX66" fmla="*/ 125994 w 3745816"/>
              <a:gd name="connsiteY66" fmla="*/ 921320 h 3316502"/>
              <a:gd name="connsiteX67" fmla="*/ 665081 w 3745816"/>
              <a:gd name="connsiteY67" fmla="*/ 96 h 3316502"/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189917 w 3745816"/>
              <a:gd name="connsiteY51" fmla="*/ 1317105 h 3316502"/>
              <a:gd name="connsiteX52" fmla="*/ 3155798 w 3745816"/>
              <a:gd name="connsiteY52" fmla="*/ 1596884 h 3316502"/>
              <a:gd name="connsiteX53" fmla="*/ 2848723 w 3745816"/>
              <a:gd name="connsiteY53" fmla="*/ 1842544 h 3316502"/>
              <a:gd name="connsiteX54" fmla="*/ 2650831 w 3745816"/>
              <a:gd name="connsiteY54" fmla="*/ 2518108 h 3316502"/>
              <a:gd name="connsiteX55" fmla="*/ 2193630 w 3745816"/>
              <a:gd name="connsiteY55" fmla="*/ 2531756 h 3316502"/>
              <a:gd name="connsiteX56" fmla="*/ 1941147 w 3745816"/>
              <a:gd name="connsiteY56" fmla="*/ 2211033 h 3316502"/>
              <a:gd name="connsiteX57" fmla="*/ 1872908 w 3745816"/>
              <a:gd name="connsiteY57" fmla="*/ 2313392 h 3316502"/>
              <a:gd name="connsiteX58" fmla="*/ 1804669 w 3745816"/>
              <a:gd name="connsiteY58" fmla="*/ 2211033 h 3316502"/>
              <a:gd name="connsiteX59" fmla="*/ 1552186 w 3745816"/>
              <a:gd name="connsiteY59" fmla="*/ 2531756 h 3316502"/>
              <a:gd name="connsiteX60" fmla="*/ 1094985 w 3745816"/>
              <a:gd name="connsiteY60" fmla="*/ 2518108 h 3316502"/>
              <a:gd name="connsiteX61" fmla="*/ 897093 w 3745816"/>
              <a:gd name="connsiteY61" fmla="*/ 1842544 h 3316502"/>
              <a:gd name="connsiteX62" fmla="*/ 590018 w 3745816"/>
              <a:gd name="connsiteY62" fmla="*/ 1596884 h 3316502"/>
              <a:gd name="connsiteX63" fmla="*/ 555899 w 3745816"/>
              <a:gd name="connsiteY63" fmla="*/ 1317105 h 3316502"/>
              <a:gd name="connsiteX64" fmla="*/ 380265 w 3745816"/>
              <a:gd name="connsiteY64" fmla="*/ 1173717 h 3316502"/>
              <a:gd name="connsiteX65" fmla="*/ 289767 w 3745816"/>
              <a:gd name="connsiteY65" fmla="*/ 1006142 h 3316502"/>
              <a:gd name="connsiteX66" fmla="*/ 125994 w 3745816"/>
              <a:gd name="connsiteY66" fmla="*/ 921320 h 3316502"/>
              <a:gd name="connsiteX67" fmla="*/ 665081 w 3745816"/>
              <a:gd name="connsiteY67" fmla="*/ 96 h 3316502"/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189917 w 3745816"/>
              <a:gd name="connsiteY51" fmla="*/ 1317105 h 3316502"/>
              <a:gd name="connsiteX52" fmla="*/ 3155798 w 3745816"/>
              <a:gd name="connsiteY52" fmla="*/ 1596884 h 3316502"/>
              <a:gd name="connsiteX53" fmla="*/ 2848723 w 3745816"/>
              <a:gd name="connsiteY53" fmla="*/ 1842544 h 3316502"/>
              <a:gd name="connsiteX54" fmla="*/ 2650831 w 3745816"/>
              <a:gd name="connsiteY54" fmla="*/ 2518108 h 3316502"/>
              <a:gd name="connsiteX55" fmla="*/ 2193630 w 3745816"/>
              <a:gd name="connsiteY55" fmla="*/ 2531756 h 3316502"/>
              <a:gd name="connsiteX56" fmla="*/ 1941147 w 3745816"/>
              <a:gd name="connsiteY56" fmla="*/ 2211033 h 3316502"/>
              <a:gd name="connsiteX57" fmla="*/ 1872908 w 3745816"/>
              <a:gd name="connsiteY57" fmla="*/ 2313392 h 3316502"/>
              <a:gd name="connsiteX58" fmla="*/ 1804669 w 3745816"/>
              <a:gd name="connsiteY58" fmla="*/ 2211033 h 3316502"/>
              <a:gd name="connsiteX59" fmla="*/ 1552186 w 3745816"/>
              <a:gd name="connsiteY59" fmla="*/ 2531756 h 3316502"/>
              <a:gd name="connsiteX60" fmla="*/ 1094985 w 3745816"/>
              <a:gd name="connsiteY60" fmla="*/ 2518108 h 3316502"/>
              <a:gd name="connsiteX61" fmla="*/ 897093 w 3745816"/>
              <a:gd name="connsiteY61" fmla="*/ 1842544 h 3316502"/>
              <a:gd name="connsiteX62" fmla="*/ 590018 w 3745816"/>
              <a:gd name="connsiteY62" fmla="*/ 1596884 h 3316502"/>
              <a:gd name="connsiteX63" fmla="*/ 555899 w 3745816"/>
              <a:gd name="connsiteY63" fmla="*/ 1317105 h 3316502"/>
              <a:gd name="connsiteX64" fmla="*/ 380265 w 3745816"/>
              <a:gd name="connsiteY64" fmla="*/ 1173717 h 3316502"/>
              <a:gd name="connsiteX65" fmla="*/ 289767 w 3745816"/>
              <a:gd name="connsiteY65" fmla="*/ 1006142 h 3316502"/>
              <a:gd name="connsiteX66" fmla="*/ 125994 w 3745816"/>
              <a:gd name="connsiteY66" fmla="*/ 921320 h 3316502"/>
              <a:gd name="connsiteX67" fmla="*/ 665081 w 3745816"/>
              <a:gd name="connsiteY67" fmla="*/ 96 h 3316502"/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370271 w 3745816"/>
              <a:gd name="connsiteY51" fmla="*/ 1159232 h 3316502"/>
              <a:gd name="connsiteX52" fmla="*/ 3189917 w 3745816"/>
              <a:gd name="connsiteY52" fmla="*/ 1317105 h 3316502"/>
              <a:gd name="connsiteX53" fmla="*/ 3155798 w 3745816"/>
              <a:gd name="connsiteY53" fmla="*/ 1596884 h 3316502"/>
              <a:gd name="connsiteX54" fmla="*/ 2848723 w 3745816"/>
              <a:gd name="connsiteY54" fmla="*/ 1842544 h 3316502"/>
              <a:gd name="connsiteX55" fmla="*/ 2650831 w 3745816"/>
              <a:gd name="connsiteY55" fmla="*/ 2518108 h 3316502"/>
              <a:gd name="connsiteX56" fmla="*/ 2193630 w 3745816"/>
              <a:gd name="connsiteY56" fmla="*/ 2531756 h 3316502"/>
              <a:gd name="connsiteX57" fmla="*/ 1941147 w 3745816"/>
              <a:gd name="connsiteY57" fmla="*/ 2211033 h 3316502"/>
              <a:gd name="connsiteX58" fmla="*/ 1872908 w 3745816"/>
              <a:gd name="connsiteY58" fmla="*/ 2313392 h 3316502"/>
              <a:gd name="connsiteX59" fmla="*/ 1804669 w 3745816"/>
              <a:gd name="connsiteY59" fmla="*/ 2211033 h 3316502"/>
              <a:gd name="connsiteX60" fmla="*/ 1552186 w 3745816"/>
              <a:gd name="connsiteY60" fmla="*/ 2531756 h 3316502"/>
              <a:gd name="connsiteX61" fmla="*/ 1094985 w 3745816"/>
              <a:gd name="connsiteY61" fmla="*/ 2518108 h 3316502"/>
              <a:gd name="connsiteX62" fmla="*/ 897093 w 3745816"/>
              <a:gd name="connsiteY62" fmla="*/ 1842544 h 3316502"/>
              <a:gd name="connsiteX63" fmla="*/ 590018 w 3745816"/>
              <a:gd name="connsiteY63" fmla="*/ 1596884 h 3316502"/>
              <a:gd name="connsiteX64" fmla="*/ 555899 w 3745816"/>
              <a:gd name="connsiteY64" fmla="*/ 1317105 h 3316502"/>
              <a:gd name="connsiteX65" fmla="*/ 380265 w 3745816"/>
              <a:gd name="connsiteY65" fmla="*/ 1173717 h 3316502"/>
              <a:gd name="connsiteX66" fmla="*/ 289767 w 3745816"/>
              <a:gd name="connsiteY66" fmla="*/ 1006142 h 3316502"/>
              <a:gd name="connsiteX67" fmla="*/ 125994 w 3745816"/>
              <a:gd name="connsiteY67" fmla="*/ 921320 h 3316502"/>
              <a:gd name="connsiteX68" fmla="*/ 665081 w 3745816"/>
              <a:gd name="connsiteY68" fmla="*/ 96 h 3316502"/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370271 w 3745816"/>
              <a:gd name="connsiteY51" fmla="*/ 1159232 h 3316502"/>
              <a:gd name="connsiteX52" fmla="*/ 3189917 w 3745816"/>
              <a:gd name="connsiteY52" fmla="*/ 1317105 h 3316502"/>
              <a:gd name="connsiteX53" fmla="*/ 3155798 w 3745816"/>
              <a:gd name="connsiteY53" fmla="*/ 1596884 h 3316502"/>
              <a:gd name="connsiteX54" fmla="*/ 2848723 w 3745816"/>
              <a:gd name="connsiteY54" fmla="*/ 1842544 h 3316502"/>
              <a:gd name="connsiteX55" fmla="*/ 2650831 w 3745816"/>
              <a:gd name="connsiteY55" fmla="*/ 2518108 h 3316502"/>
              <a:gd name="connsiteX56" fmla="*/ 2193630 w 3745816"/>
              <a:gd name="connsiteY56" fmla="*/ 2531756 h 3316502"/>
              <a:gd name="connsiteX57" fmla="*/ 1941147 w 3745816"/>
              <a:gd name="connsiteY57" fmla="*/ 2211033 h 3316502"/>
              <a:gd name="connsiteX58" fmla="*/ 1872908 w 3745816"/>
              <a:gd name="connsiteY58" fmla="*/ 2313392 h 3316502"/>
              <a:gd name="connsiteX59" fmla="*/ 1804669 w 3745816"/>
              <a:gd name="connsiteY59" fmla="*/ 2211033 h 3316502"/>
              <a:gd name="connsiteX60" fmla="*/ 1552186 w 3745816"/>
              <a:gd name="connsiteY60" fmla="*/ 2531756 h 3316502"/>
              <a:gd name="connsiteX61" fmla="*/ 1094985 w 3745816"/>
              <a:gd name="connsiteY61" fmla="*/ 2518108 h 3316502"/>
              <a:gd name="connsiteX62" fmla="*/ 897093 w 3745816"/>
              <a:gd name="connsiteY62" fmla="*/ 1842544 h 3316502"/>
              <a:gd name="connsiteX63" fmla="*/ 590018 w 3745816"/>
              <a:gd name="connsiteY63" fmla="*/ 1596884 h 3316502"/>
              <a:gd name="connsiteX64" fmla="*/ 555899 w 3745816"/>
              <a:gd name="connsiteY64" fmla="*/ 1317105 h 3316502"/>
              <a:gd name="connsiteX65" fmla="*/ 380265 w 3745816"/>
              <a:gd name="connsiteY65" fmla="*/ 1173717 h 3316502"/>
              <a:gd name="connsiteX66" fmla="*/ 289767 w 3745816"/>
              <a:gd name="connsiteY66" fmla="*/ 1006142 h 3316502"/>
              <a:gd name="connsiteX67" fmla="*/ 125994 w 3745816"/>
              <a:gd name="connsiteY67" fmla="*/ 921320 h 3316502"/>
              <a:gd name="connsiteX68" fmla="*/ 665081 w 3745816"/>
              <a:gd name="connsiteY68" fmla="*/ 96 h 3316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3745816" h="3316502">
                <a:moveTo>
                  <a:pt x="2500704" y="2026790"/>
                </a:moveTo>
                <a:cubicBezTo>
                  <a:pt x="2380149" y="2047261"/>
                  <a:pt x="2334656" y="2081381"/>
                  <a:pt x="2261868" y="2108676"/>
                </a:cubicBezTo>
                <a:cubicBezTo>
                  <a:pt x="2220926" y="2245154"/>
                  <a:pt x="2248220" y="2327040"/>
                  <a:pt x="2364227" y="2313393"/>
                </a:cubicBezTo>
                <a:cubicBezTo>
                  <a:pt x="2491606" y="2272450"/>
                  <a:pt x="2502979" y="2190563"/>
                  <a:pt x="2500704" y="2026790"/>
                </a:cubicBezTo>
                <a:close/>
                <a:moveTo>
                  <a:pt x="1245112" y="2026790"/>
                </a:moveTo>
                <a:cubicBezTo>
                  <a:pt x="1242837" y="2190563"/>
                  <a:pt x="1254210" y="2272450"/>
                  <a:pt x="1381589" y="2313393"/>
                </a:cubicBezTo>
                <a:cubicBezTo>
                  <a:pt x="1497596" y="2327040"/>
                  <a:pt x="1524890" y="2245154"/>
                  <a:pt x="1483948" y="2108676"/>
                </a:cubicBezTo>
                <a:cubicBezTo>
                  <a:pt x="1411160" y="2081381"/>
                  <a:pt x="1365667" y="2047261"/>
                  <a:pt x="1245112" y="2026790"/>
                </a:cubicBezTo>
                <a:close/>
                <a:moveTo>
                  <a:pt x="3185000" y="1670667"/>
                </a:moveTo>
                <a:cubicBezTo>
                  <a:pt x="3206444" y="1672444"/>
                  <a:pt x="3226596" y="1679339"/>
                  <a:pt x="3244509" y="1692418"/>
                </a:cubicBezTo>
                <a:cubicBezTo>
                  <a:pt x="3340044" y="1731086"/>
                  <a:pt x="3210389" y="1885761"/>
                  <a:pt x="3380986" y="1856191"/>
                </a:cubicBezTo>
                <a:cubicBezTo>
                  <a:pt x="3424203" y="1826621"/>
                  <a:pt x="3528837" y="1837994"/>
                  <a:pt x="3599350" y="1903959"/>
                </a:cubicBezTo>
                <a:cubicBezTo>
                  <a:pt x="3647117" y="1983571"/>
                  <a:pt x="3783594" y="2056359"/>
                  <a:pt x="3735827" y="2142795"/>
                </a:cubicBezTo>
                <a:cubicBezTo>
                  <a:pt x="3653941" y="2374806"/>
                  <a:pt x="3606173" y="2422574"/>
                  <a:pt x="3572054" y="2620466"/>
                </a:cubicBezTo>
                <a:cubicBezTo>
                  <a:pt x="3574328" y="2882048"/>
                  <a:pt x="3542485" y="3061744"/>
                  <a:pt x="3551583" y="3316502"/>
                </a:cubicBezTo>
                <a:lnTo>
                  <a:pt x="3292276" y="3302855"/>
                </a:lnTo>
                <a:cubicBezTo>
                  <a:pt x="3310472" y="3025350"/>
                  <a:pt x="3315022" y="2788789"/>
                  <a:pt x="3271804" y="2511284"/>
                </a:cubicBezTo>
                <a:cubicBezTo>
                  <a:pt x="3217213" y="2465791"/>
                  <a:pt x="3189917" y="2399828"/>
                  <a:pt x="3278628" y="2272449"/>
                </a:cubicBezTo>
                <a:cubicBezTo>
                  <a:pt x="3244509" y="2190562"/>
                  <a:pt x="3271804" y="2142795"/>
                  <a:pt x="3128502" y="2108675"/>
                </a:cubicBezTo>
                <a:cubicBezTo>
                  <a:pt x="3042066" y="2051809"/>
                  <a:pt x="2921512" y="2165541"/>
                  <a:pt x="2869195" y="2019965"/>
                </a:cubicBezTo>
                <a:cubicBezTo>
                  <a:pt x="2821427" y="1896567"/>
                  <a:pt x="3034887" y="1658228"/>
                  <a:pt x="3185000" y="1670667"/>
                </a:cubicBezTo>
                <a:close/>
                <a:moveTo>
                  <a:pt x="560816" y="1670667"/>
                </a:moveTo>
                <a:cubicBezTo>
                  <a:pt x="710929" y="1658228"/>
                  <a:pt x="924389" y="1896567"/>
                  <a:pt x="876621" y="2019965"/>
                </a:cubicBezTo>
                <a:cubicBezTo>
                  <a:pt x="824304" y="2165541"/>
                  <a:pt x="703750" y="2051809"/>
                  <a:pt x="617314" y="2108675"/>
                </a:cubicBezTo>
                <a:cubicBezTo>
                  <a:pt x="474012" y="2142795"/>
                  <a:pt x="501307" y="2190562"/>
                  <a:pt x="467188" y="2272449"/>
                </a:cubicBezTo>
                <a:cubicBezTo>
                  <a:pt x="555899" y="2399828"/>
                  <a:pt x="528603" y="2465791"/>
                  <a:pt x="474012" y="2511284"/>
                </a:cubicBezTo>
                <a:cubicBezTo>
                  <a:pt x="430794" y="2788789"/>
                  <a:pt x="435344" y="3025350"/>
                  <a:pt x="453540" y="3302855"/>
                </a:cubicBezTo>
                <a:lnTo>
                  <a:pt x="194233" y="3316502"/>
                </a:lnTo>
                <a:cubicBezTo>
                  <a:pt x="203331" y="3061744"/>
                  <a:pt x="171488" y="2882048"/>
                  <a:pt x="173762" y="2620466"/>
                </a:cubicBezTo>
                <a:cubicBezTo>
                  <a:pt x="139643" y="2422574"/>
                  <a:pt x="91875" y="2374806"/>
                  <a:pt x="9989" y="2142795"/>
                </a:cubicBezTo>
                <a:cubicBezTo>
                  <a:pt x="-37778" y="2056359"/>
                  <a:pt x="98699" y="1983571"/>
                  <a:pt x="146466" y="1903959"/>
                </a:cubicBezTo>
                <a:cubicBezTo>
                  <a:pt x="216979" y="1837994"/>
                  <a:pt x="321613" y="1826621"/>
                  <a:pt x="364830" y="1856191"/>
                </a:cubicBezTo>
                <a:cubicBezTo>
                  <a:pt x="535427" y="1885761"/>
                  <a:pt x="405772" y="1731086"/>
                  <a:pt x="501307" y="1692418"/>
                </a:cubicBezTo>
                <a:cubicBezTo>
                  <a:pt x="519220" y="1679339"/>
                  <a:pt x="539372" y="1672444"/>
                  <a:pt x="560816" y="1670667"/>
                </a:cubicBezTo>
                <a:close/>
                <a:moveTo>
                  <a:pt x="2609647" y="1003649"/>
                </a:moveTo>
                <a:cubicBezTo>
                  <a:pt x="2444889" y="994437"/>
                  <a:pt x="2381715" y="1312839"/>
                  <a:pt x="2234575" y="1385343"/>
                </a:cubicBezTo>
                <a:cubicBezTo>
                  <a:pt x="2013936" y="1460406"/>
                  <a:pt x="1963895" y="1651474"/>
                  <a:pt x="1968444" y="1951725"/>
                </a:cubicBezTo>
                <a:cubicBezTo>
                  <a:pt x="1979817" y="2035887"/>
                  <a:pt x="2134492" y="1956274"/>
                  <a:pt x="2248223" y="1897134"/>
                </a:cubicBezTo>
                <a:cubicBezTo>
                  <a:pt x="2393799" y="1812972"/>
                  <a:pt x="2839626" y="1121486"/>
                  <a:pt x="2644008" y="1010029"/>
                </a:cubicBezTo>
                <a:cubicBezTo>
                  <a:pt x="2632066" y="1006333"/>
                  <a:pt x="2620631" y="1004263"/>
                  <a:pt x="2609647" y="1003649"/>
                </a:cubicBezTo>
                <a:close/>
                <a:moveTo>
                  <a:pt x="1136169" y="1003649"/>
                </a:moveTo>
                <a:cubicBezTo>
                  <a:pt x="1125185" y="1004263"/>
                  <a:pt x="1113750" y="1006333"/>
                  <a:pt x="1101808" y="1010029"/>
                </a:cubicBezTo>
                <a:cubicBezTo>
                  <a:pt x="906190" y="1121486"/>
                  <a:pt x="1352017" y="1812972"/>
                  <a:pt x="1497593" y="1897134"/>
                </a:cubicBezTo>
                <a:cubicBezTo>
                  <a:pt x="1611324" y="1956274"/>
                  <a:pt x="1765999" y="2035887"/>
                  <a:pt x="1777372" y="1951725"/>
                </a:cubicBezTo>
                <a:cubicBezTo>
                  <a:pt x="1781921" y="1651474"/>
                  <a:pt x="1731880" y="1460406"/>
                  <a:pt x="1511241" y="1385343"/>
                </a:cubicBezTo>
                <a:cubicBezTo>
                  <a:pt x="1364101" y="1312839"/>
                  <a:pt x="1300927" y="994437"/>
                  <a:pt x="1136169" y="1003649"/>
                </a:cubicBezTo>
                <a:close/>
                <a:moveTo>
                  <a:pt x="665081" y="96"/>
                </a:moveTo>
                <a:cubicBezTo>
                  <a:pt x="1486802" y="-2174"/>
                  <a:pt x="1309537" y="573200"/>
                  <a:pt x="1862679" y="634117"/>
                </a:cubicBezTo>
                <a:cubicBezTo>
                  <a:pt x="2415888" y="573192"/>
                  <a:pt x="2259021" y="-2174"/>
                  <a:pt x="3080735" y="96"/>
                </a:cubicBezTo>
                <a:cubicBezTo>
                  <a:pt x="3608448" y="-9003"/>
                  <a:pt x="3767673" y="636991"/>
                  <a:pt x="3619822" y="921320"/>
                </a:cubicBezTo>
                <a:cubicBezTo>
                  <a:pt x="3590251" y="1010030"/>
                  <a:pt x="3519739" y="941793"/>
                  <a:pt x="3456049" y="955441"/>
                </a:cubicBezTo>
                <a:cubicBezTo>
                  <a:pt x="3416937" y="1011300"/>
                  <a:pt x="3385716" y="1096130"/>
                  <a:pt x="3370271" y="1159232"/>
                </a:cubicBezTo>
                <a:lnTo>
                  <a:pt x="3189917" y="1317105"/>
                </a:lnTo>
                <a:cubicBezTo>
                  <a:pt x="3271804" y="1426286"/>
                  <a:pt x="3258156" y="1555942"/>
                  <a:pt x="3155798" y="1596884"/>
                </a:cubicBezTo>
                <a:cubicBezTo>
                  <a:pt x="2973828" y="1651475"/>
                  <a:pt x="2866920" y="1726538"/>
                  <a:pt x="2848723" y="1842544"/>
                </a:cubicBezTo>
                <a:cubicBezTo>
                  <a:pt x="2830525" y="2001768"/>
                  <a:pt x="2832803" y="2481714"/>
                  <a:pt x="2650831" y="2518108"/>
                </a:cubicBezTo>
                <a:cubicBezTo>
                  <a:pt x="2498431" y="2522657"/>
                  <a:pt x="2373325" y="2513559"/>
                  <a:pt x="2193630" y="2531756"/>
                </a:cubicBezTo>
                <a:cubicBezTo>
                  <a:pt x="2088997" y="2522657"/>
                  <a:pt x="1998012" y="2349785"/>
                  <a:pt x="1941147" y="2211033"/>
                </a:cubicBezTo>
                <a:lnTo>
                  <a:pt x="1872908" y="2313392"/>
                </a:lnTo>
                <a:lnTo>
                  <a:pt x="1804669" y="2211033"/>
                </a:lnTo>
                <a:cubicBezTo>
                  <a:pt x="1747804" y="2349785"/>
                  <a:pt x="1656819" y="2522657"/>
                  <a:pt x="1552186" y="2531756"/>
                </a:cubicBezTo>
                <a:cubicBezTo>
                  <a:pt x="1372491" y="2513559"/>
                  <a:pt x="1247385" y="2522657"/>
                  <a:pt x="1094985" y="2518108"/>
                </a:cubicBezTo>
                <a:cubicBezTo>
                  <a:pt x="913013" y="2481714"/>
                  <a:pt x="915291" y="2001768"/>
                  <a:pt x="897093" y="1842544"/>
                </a:cubicBezTo>
                <a:cubicBezTo>
                  <a:pt x="878896" y="1726538"/>
                  <a:pt x="771988" y="1651475"/>
                  <a:pt x="590018" y="1596884"/>
                </a:cubicBezTo>
                <a:cubicBezTo>
                  <a:pt x="487660" y="1555942"/>
                  <a:pt x="474012" y="1426286"/>
                  <a:pt x="555899" y="1317105"/>
                </a:cubicBezTo>
                <a:cubicBezTo>
                  <a:pt x="497354" y="1247580"/>
                  <a:pt x="494034" y="1228756"/>
                  <a:pt x="380265" y="1173717"/>
                </a:cubicBezTo>
                <a:cubicBezTo>
                  <a:pt x="350099" y="1122687"/>
                  <a:pt x="319933" y="1057172"/>
                  <a:pt x="289767" y="1006142"/>
                </a:cubicBezTo>
                <a:cubicBezTo>
                  <a:pt x="226077" y="992494"/>
                  <a:pt x="155565" y="1010030"/>
                  <a:pt x="125994" y="921320"/>
                </a:cubicBezTo>
                <a:cubicBezTo>
                  <a:pt x="-21857" y="636991"/>
                  <a:pt x="137368" y="-9003"/>
                  <a:pt x="665081" y="9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405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412012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7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655626" y="7387912"/>
            <a:ext cx="4686969" cy="2884609"/>
          </a:xfrm>
          <a:custGeom>
            <a:avLst/>
            <a:gdLst/>
            <a:ahLst/>
            <a:cxnLst/>
            <a:rect l="l" t="t" r="r" b="b"/>
            <a:pathLst>
              <a:path w="4686969" h="2884609">
                <a:moveTo>
                  <a:pt x="0" y="0"/>
                </a:moveTo>
                <a:lnTo>
                  <a:pt x="4686969" y="0"/>
                </a:lnTo>
                <a:lnTo>
                  <a:pt x="4686969" y="2884609"/>
                </a:lnTo>
                <a:lnTo>
                  <a:pt x="0" y="288460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3919675" y="4676119"/>
            <a:ext cx="5396644" cy="5496581"/>
          </a:xfrm>
          <a:custGeom>
            <a:avLst/>
            <a:gdLst/>
            <a:ahLst/>
            <a:cxnLst/>
            <a:rect l="l" t="t" r="r" b="b"/>
            <a:pathLst>
              <a:path w="5396644" h="5496581">
                <a:moveTo>
                  <a:pt x="0" y="0"/>
                </a:moveTo>
                <a:lnTo>
                  <a:pt x="5396644" y="0"/>
                </a:lnTo>
                <a:lnTo>
                  <a:pt x="5396644" y="5496581"/>
                </a:lnTo>
                <a:lnTo>
                  <a:pt x="0" y="549658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65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-266085" y="10028976"/>
            <a:ext cx="19011386" cy="858948"/>
            <a:chOff x="0" y="0"/>
            <a:chExt cx="25348514" cy="1145263"/>
          </a:xfrm>
        </p:grpSpPr>
        <p:sp>
          <p:nvSpPr>
            <p:cNvPr id="5" name="Freeform 5"/>
            <p:cNvSpPr/>
            <p:nvPr/>
          </p:nvSpPr>
          <p:spPr>
            <a:xfrm>
              <a:off x="20142772" y="0"/>
              <a:ext cx="5205743" cy="1145263"/>
            </a:xfrm>
            <a:custGeom>
              <a:avLst/>
              <a:gdLst/>
              <a:ahLst/>
              <a:cxnLst/>
              <a:rect l="l" t="t" r="r" b="b"/>
              <a:pathLst>
                <a:path w="5205743" h="1145263">
                  <a:moveTo>
                    <a:pt x="0" y="0"/>
                  </a:moveTo>
                  <a:lnTo>
                    <a:pt x="5205742" y="0"/>
                  </a:lnTo>
                  <a:lnTo>
                    <a:pt x="5205742" y="1145263"/>
                  </a:lnTo>
                  <a:lnTo>
                    <a:pt x="0" y="114526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6" name="Freeform 6"/>
            <p:cNvSpPr/>
            <p:nvPr/>
          </p:nvSpPr>
          <p:spPr>
            <a:xfrm>
              <a:off x="15107079" y="0"/>
              <a:ext cx="5205743" cy="1145263"/>
            </a:xfrm>
            <a:custGeom>
              <a:avLst/>
              <a:gdLst/>
              <a:ahLst/>
              <a:cxnLst/>
              <a:rect l="l" t="t" r="r" b="b"/>
              <a:pathLst>
                <a:path w="5205743" h="1145263">
                  <a:moveTo>
                    <a:pt x="0" y="0"/>
                  </a:moveTo>
                  <a:lnTo>
                    <a:pt x="5205742" y="0"/>
                  </a:lnTo>
                  <a:lnTo>
                    <a:pt x="5205742" y="1145263"/>
                  </a:lnTo>
                  <a:lnTo>
                    <a:pt x="0" y="114526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7" name="Freeform 7"/>
            <p:cNvSpPr/>
            <p:nvPr/>
          </p:nvSpPr>
          <p:spPr>
            <a:xfrm>
              <a:off x="10071386" y="0"/>
              <a:ext cx="5205743" cy="1145263"/>
            </a:xfrm>
            <a:custGeom>
              <a:avLst/>
              <a:gdLst/>
              <a:ahLst/>
              <a:cxnLst/>
              <a:rect l="l" t="t" r="r" b="b"/>
              <a:pathLst>
                <a:path w="5205743" h="1145263">
                  <a:moveTo>
                    <a:pt x="0" y="0"/>
                  </a:moveTo>
                  <a:lnTo>
                    <a:pt x="5205742" y="0"/>
                  </a:lnTo>
                  <a:lnTo>
                    <a:pt x="5205742" y="1145263"/>
                  </a:lnTo>
                  <a:lnTo>
                    <a:pt x="0" y="114526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8" name="Freeform 8"/>
            <p:cNvSpPr/>
            <p:nvPr/>
          </p:nvSpPr>
          <p:spPr>
            <a:xfrm>
              <a:off x="5035693" y="0"/>
              <a:ext cx="5205743" cy="1145263"/>
            </a:xfrm>
            <a:custGeom>
              <a:avLst/>
              <a:gdLst/>
              <a:ahLst/>
              <a:cxnLst/>
              <a:rect l="l" t="t" r="r" b="b"/>
              <a:pathLst>
                <a:path w="5205743" h="1145263">
                  <a:moveTo>
                    <a:pt x="0" y="0"/>
                  </a:moveTo>
                  <a:lnTo>
                    <a:pt x="5205742" y="0"/>
                  </a:lnTo>
                  <a:lnTo>
                    <a:pt x="5205742" y="1145263"/>
                  </a:lnTo>
                  <a:lnTo>
                    <a:pt x="0" y="114526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9" name="Freeform 9"/>
            <p:cNvSpPr/>
            <p:nvPr/>
          </p:nvSpPr>
          <p:spPr>
            <a:xfrm>
              <a:off x="0" y="0"/>
              <a:ext cx="5205743" cy="1145263"/>
            </a:xfrm>
            <a:custGeom>
              <a:avLst/>
              <a:gdLst/>
              <a:ahLst/>
              <a:cxnLst/>
              <a:rect l="l" t="t" r="r" b="b"/>
              <a:pathLst>
                <a:path w="5205743" h="1145263">
                  <a:moveTo>
                    <a:pt x="0" y="0"/>
                  </a:moveTo>
                  <a:lnTo>
                    <a:pt x="5205743" y="0"/>
                  </a:lnTo>
                  <a:lnTo>
                    <a:pt x="5205743" y="1145263"/>
                  </a:lnTo>
                  <a:lnTo>
                    <a:pt x="0" y="114526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10" name="Freeform 10"/>
          <p:cNvSpPr/>
          <p:nvPr/>
        </p:nvSpPr>
        <p:spPr>
          <a:xfrm rot="1122761">
            <a:off x="-1253531" y="454184"/>
            <a:ext cx="4965689" cy="7221838"/>
          </a:xfrm>
          <a:custGeom>
            <a:avLst/>
            <a:gdLst/>
            <a:ahLst/>
            <a:cxnLst/>
            <a:rect l="l" t="t" r="r" b="b"/>
            <a:pathLst>
              <a:path w="4965689" h="7221838">
                <a:moveTo>
                  <a:pt x="0" y="0"/>
                </a:moveTo>
                <a:lnTo>
                  <a:pt x="4965689" y="0"/>
                </a:lnTo>
                <a:lnTo>
                  <a:pt x="4965689" y="7221838"/>
                </a:lnTo>
                <a:lnTo>
                  <a:pt x="0" y="7221838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 rot="1638067">
            <a:off x="9826108" y="10638"/>
            <a:ext cx="10682124" cy="2907811"/>
          </a:xfrm>
          <a:custGeom>
            <a:avLst/>
            <a:gdLst/>
            <a:ahLst/>
            <a:cxnLst/>
            <a:rect l="l" t="t" r="r" b="b"/>
            <a:pathLst>
              <a:path w="10682124" h="2907811">
                <a:moveTo>
                  <a:pt x="0" y="0"/>
                </a:moveTo>
                <a:lnTo>
                  <a:pt x="10682124" y="0"/>
                </a:lnTo>
                <a:lnTo>
                  <a:pt x="10682124" y="2907811"/>
                </a:lnTo>
                <a:lnTo>
                  <a:pt x="0" y="2907811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b="-154457"/>
            </a:stretch>
          </a:blipFill>
        </p:spPr>
      </p:sp>
      <p:sp>
        <p:nvSpPr>
          <p:cNvPr id="12" name="TextBox 12"/>
          <p:cNvSpPr txBox="1"/>
          <p:nvPr/>
        </p:nvSpPr>
        <p:spPr>
          <a:xfrm>
            <a:off x="2522425" y="3938035"/>
            <a:ext cx="13243147" cy="20178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5319"/>
              </a:lnSpc>
            </a:pPr>
            <a:r>
              <a:rPr lang="fa-IR" sz="11800" dirty="0">
                <a:solidFill>
                  <a:srgbClr val="FD6751"/>
                </a:solidFill>
                <a:latin typeface="Sugo Display"/>
                <a:cs typeface="B Nazanin" panose="00000400000000000000" pitchFamily="2" charset="-78"/>
              </a:rPr>
              <a:t>ارائه راهنمای بارداری</a:t>
            </a:r>
            <a:endParaRPr lang="en-US" sz="11800" dirty="0">
              <a:solidFill>
                <a:srgbClr val="FD6751"/>
              </a:solidFill>
              <a:latin typeface="Sugo Display"/>
              <a:cs typeface="B Nazanin" panose="00000400000000000000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5945724" y="2009800"/>
            <a:ext cx="6396551" cy="9489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7420"/>
              </a:lnSpc>
              <a:spcBef>
                <a:spcPct val="0"/>
              </a:spcBef>
            </a:pPr>
            <a:r>
              <a:rPr lang="fa-IR" sz="5300" dirty="0">
                <a:solidFill>
                  <a:srgbClr val="000000"/>
                </a:solidFill>
                <a:latin typeface="Sugo Display"/>
                <a:cs typeface="B Nazanin" panose="00000400000000000000" pitchFamily="2" charset="-78"/>
              </a:rPr>
              <a:t>ارائه مراقبت های بهداشتی شما</a:t>
            </a:r>
            <a:endParaRPr lang="en-US" sz="5300" dirty="0">
              <a:solidFill>
                <a:srgbClr val="000000"/>
              </a:solidFill>
              <a:latin typeface="Sugo Display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7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18088" y="3998668"/>
            <a:ext cx="3129431" cy="3129431"/>
          </a:xfrm>
          <a:custGeom>
            <a:avLst/>
            <a:gdLst/>
            <a:ahLst/>
            <a:cxnLst/>
            <a:rect l="l" t="t" r="r" b="b"/>
            <a:pathLst>
              <a:path w="3129431" h="3129431">
                <a:moveTo>
                  <a:pt x="0" y="0"/>
                </a:moveTo>
                <a:lnTo>
                  <a:pt x="3129431" y="0"/>
                </a:lnTo>
                <a:lnTo>
                  <a:pt x="3129431" y="3129431"/>
                </a:lnTo>
                <a:lnTo>
                  <a:pt x="0" y="312943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8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5584328" y="3998668"/>
            <a:ext cx="3129431" cy="3129431"/>
          </a:xfrm>
          <a:custGeom>
            <a:avLst/>
            <a:gdLst/>
            <a:ahLst/>
            <a:cxnLst/>
            <a:rect l="l" t="t" r="r" b="b"/>
            <a:pathLst>
              <a:path w="3129431" h="3129431">
                <a:moveTo>
                  <a:pt x="0" y="0"/>
                </a:moveTo>
                <a:lnTo>
                  <a:pt x="3129431" y="0"/>
                </a:lnTo>
                <a:lnTo>
                  <a:pt x="3129431" y="3129431"/>
                </a:lnTo>
                <a:lnTo>
                  <a:pt x="0" y="312943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8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9747605" y="3998668"/>
            <a:ext cx="3129431" cy="3129431"/>
          </a:xfrm>
          <a:custGeom>
            <a:avLst/>
            <a:gdLst/>
            <a:ahLst/>
            <a:cxnLst/>
            <a:rect l="l" t="t" r="r" b="b"/>
            <a:pathLst>
              <a:path w="3129431" h="3129431">
                <a:moveTo>
                  <a:pt x="0" y="0"/>
                </a:moveTo>
                <a:lnTo>
                  <a:pt x="3129431" y="0"/>
                </a:lnTo>
                <a:lnTo>
                  <a:pt x="3129431" y="3129431"/>
                </a:lnTo>
                <a:lnTo>
                  <a:pt x="0" y="312943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8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3910882" y="3998668"/>
            <a:ext cx="3129431" cy="3129431"/>
          </a:xfrm>
          <a:custGeom>
            <a:avLst/>
            <a:gdLst/>
            <a:ahLst/>
            <a:cxnLst/>
            <a:rect l="l" t="t" r="r" b="b"/>
            <a:pathLst>
              <a:path w="3129431" h="3129431">
                <a:moveTo>
                  <a:pt x="0" y="0"/>
                </a:moveTo>
                <a:lnTo>
                  <a:pt x="3129431" y="0"/>
                </a:lnTo>
                <a:lnTo>
                  <a:pt x="3129431" y="3129431"/>
                </a:lnTo>
                <a:lnTo>
                  <a:pt x="0" y="312943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8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6" name="Group 6"/>
          <p:cNvGrpSpPr>
            <a:grpSpLocks noChangeAspect="1"/>
          </p:cNvGrpSpPr>
          <p:nvPr/>
        </p:nvGrpSpPr>
        <p:grpSpPr>
          <a:xfrm>
            <a:off x="1955175" y="4535760"/>
            <a:ext cx="2055256" cy="2055248"/>
            <a:chOff x="0" y="0"/>
            <a:chExt cx="6350000" cy="63499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4"/>
              <a:stretch>
                <a:fillRect l="-19820" t="-55684" r="-39427" b="-56647"/>
              </a:stretch>
            </a:blipFill>
          </p:spPr>
        </p:sp>
      </p:grpSp>
      <p:grpSp>
        <p:nvGrpSpPr>
          <p:cNvPr id="8" name="Group 8"/>
          <p:cNvGrpSpPr>
            <a:grpSpLocks noChangeAspect="1"/>
          </p:cNvGrpSpPr>
          <p:nvPr/>
        </p:nvGrpSpPr>
        <p:grpSpPr>
          <a:xfrm>
            <a:off x="6121415" y="4535760"/>
            <a:ext cx="2055256" cy="2055248"/>
            <a:chOff x="0" y="0"/>
            <a:chExt cx="6350000" cy="63499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5"/>
              <a:stretch>
                <a:fillRect l="-53641" r="-66481" b="-46794"/>
              </a:stretch>
            </a:blipFill>
          </p:spPr>
        </p:sp>
      </p:grpSp>
      <p:grpSp>
        <p:nvGrpSpPr>
          <p:cNvPr id="10" name="Group 10"/>
          <p:cNvGrpSpPr>
            <a:grpSpLocks noChangeAspect="1"/>
          </p:cNvGrpSpPr>
          <p:nvPr/>
        </p:nvGrpSpPr>
        <p:grpSpPr>
          <a:xfrm>
            <a:off x="10285384" y="4535760"/>
            <a:ext cx="2055256" cy="2055248"/>
            <a:chOff x="0" y="0"/>
            <a:chExt cx="6350000" cy="6349975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6"/>
              <a:stretch>
                <a:fillRect l="-93167" t="-111193" r="-114029" b="-249604"/>
              </a:stretch>
            </a:blipFill>
          </p:spPr>
        </p:sp>
      </p:grpSp>
      <p:grpSp>
        <p:nvGrpSpPr>
          <p:cNvPr id="12" name="Group 12"/>
          <p:cNvGrpSpPr>
            <a:grpSpLocks noChangeAspect="1"/>
          </p:cNvGrpSpPr>
          <p:nvPr/>
        </p:nvGrpSpPr>
        <p:grpSpPr>
          <a:xfrm>
            <a:off x="14447970" y="4535760"/>
            <a:ext cx="2055256" cy="2055248"/>
            <a:chOff x="0" y="0"/>
            <a:chExt cx="6350000" cy="6349975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7"/>
              <a:stretch>
                <a:fillRect l="-200405" t="-64897" r="-197388" b="-581796"/>
              </a:stretch>
            </a:blipFill>
          </p:spPr>
        </p:sp>
      </p:grpSp>
      <p:grpSp>
        <p:nvGrpSpPr>
          <p:cNvPr id="14" name="Group 14"/>
          <p:cNvGrpSpPr/>
          <p:nvPr/>
        </p:nvGrpSpPr>
        <p:grpSpPr>
          <a:xfrm>
            <a:off x="2146489" y="506926"/>
            <a:ext cx="13995020" cy="2963193"/>
            <a:chOff x="-2" y="-393406"/>
            <a:chExt cx="18660026" cy="3950925"/>
          </a:xfrm>
        </p:grpSpPr>
        <p:sp>
          <p:nvSpPr>
            <p:cNvPr id="15" name="TextBox 15"/>
            <p:cNvSpPr txBox="1"/>
            <p:nvPr/>
          </p:nvSpPr>
          <p:spPr>
            <a:xfrm>
              <a:off x="-1" y="-393406"/>
              <a:ext cx="18660025" cy="361637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ctr">
                <a:lnSpc>
                  <a:spcPts val="10230"/>
                </a:lnSpc>
                <a:spcBef>
                  <a:spcPct val="0"/>
                </a:spcBef>
              </a:pPr>
              <a:r>
                <a:rPr lang="fa-IR" sz="11000" dirty="0">
                  <a:solidFill>
                    <a:srgbClr val="FD6751"/>
                  </a:solidFill>
                  <a:latin typeface="Sugo Display"/>
                  <a:cs typeface="B Nazanin" panose="00000400000000000000" pitchFamily="2" charset="-78"/>
                </a:rPr>
                <a:t>یک صفحه اعضای تیم اضافه کنید</a:t>
              </a:r>
              <a:endParaRPr lang="en-US" sz="11000" u="none" dirty="0">
                <a:solidFill>
                  <a:srgbClr val="FD6751"/>
                </a:solidFill>
                <a:latin typeface="Sugo Display"/>
                <a:cs typeface="B Nazanin" panose="00000400000000000000" pitchFamily="2" charset="-78"/>
              </a:endParaRPr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-2" y="3112952"/>
              <a:ext cx="18660025" cy="44456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ctr">
                <a:lnSpc>
                  <a:spcPts val="2600"/>
                </a:lnSpc>
                <a:spcBef>
                  <a:spcPct val="0"/>
                </a:spcBef>
              </a:pPr>
              <a:r>
                <a:rPr lang="fa-IR" sz="2000" dirty="0">
                  <a:solidFill>
                    <a:srgbClr val="000000"/>
                  </a:solidFill>
                  <a:latin typeface="Agrandir Narrow"/>
                  <a:cs typeface="B Nazanin" panose="00000400000000000000" pitchFamily="2" charset="-78"/>
                </a:rPr>
                <a:t>در مورد آنچه می خواهید بحث کنید توضیح دهید.</a:t>
              </a:r>
              <a:endParaRPr lang="en-US" sz="2000" u="none" dirty="0">
                <a:solidFill>
                  <a:srgbClr val="000000"/>
                </a:solidFill>
                <a:latin typeface="Agrandir Narrow"/>
                <a:cs typeface="B Nazanin" panose="00000400000000000000" pitchFamily="2" charset="-78"/>
              </a:endParaRPr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1767940" y="7367890"/>
            <a:ext cx="2429727" cy="916777"/>
            <a:chOff x="0" y="38100"/>
            <a:chExt cx="3239636" cy="1222370"/>
          </a:xfrm>
        </p:grpSpPr>
        <p:sp>
          <p:nvSpPr>
            <p:cNvPr id="18" name="TextBox 18"/>
            <p:cNvSpPr txBox="1"/>
            <p:nvPr/>
          </p:nvSpPr>
          <p:spPr>
            <a:xfrm>
              <a:off x="0" y="38100"/>
              <a:ext cx="3239636" cy="74370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ctr">
                <a:lnSpc>
                  <a:spcPts val="4199"/>
                </a:lnSpc>
              </a:pPr>
              <a:r>
                <a:rPr lang="fa-IR" sz="3999" spc="191" dirty="0">
                  <a:solidFill>
                    <a:srgbClr val="FD6751"/>
                  </a:solidFill>
                  <a:latin typeface="Sugo Display"/>
                  <a:cs typeface="B Nazanin" panose="00000400000000000000" pitchFamily="2" charset="-78"/>
                </a:rPr>
                <a:t>نام</a:t>
              </a:r>
              <a:endParaRPr lang="en-US" sz="3999" u="none" spc="191" dirty="0">
                <a:solidFill>
                  <a:srgbClr val="FD6751"/>
                </a:solidFill>
                <a:latin typeface="Sugo Display"/>
                <a:cs typeface="B Nazanin" panose="00000400000000000000" pitchFamily="2" charset="-78"/>
              </a:endParaRPr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0" y="781706"/>
              <a:ext cx="3239636" cy="47876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ctr">
                <a:lnSpc>
                  <a:spcPts val="2800"/>
                </a:lnSpc>
                <a:spcBef>
                  <a:spcPct val="0"/>
                </a:spcBef>
              </a:pPr>
              <a:r>
                <a:rPr lang="fa-IR" sz="2000" dirty="0">
                  <a:solidFill>
                    <a:srgbClr val="000000"/>
                  </a:solidFill>
                  <a:latin typeface="Agrandir Narrow"/>
                  <a:cs typeface="B Nazanin" panose="00000400000000000000" pitchFamily="2" charset="-78"/>
                </a:rPr>
                <a:t>عنوان یا موقعیت</a:t>
              </a:r>
              <a:endParaRPr lang="en-US" sz="2000" u="none" dirty="0">
                <a:solidFill>
                  <a:srgbClr val="000000"/>
                </a:solidFill>
                <a:latin typeface="Agrandir Narrow"/>
                <a:cs typeface="B Nazanin" panose="00000400000000000000" pitchFamily="2" charset="-78"/>
              </a:endParaRPr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5934180" y="7367890"/>
            <a:ext cx="2429727" cy="916777"/>
            <a:chOff x="0" y="38100"/>
            <a:chExt cx="3239636" cy="1222370"/>
          </a:xfrm>
        </p:grpSpPr>
        <p:sp>
          <p:nvSpPr>
            <p:cNvPr id="21" name="TextBox 21"/>
            <p:cNvSpPr txBox="1"/>
            <p:nvPr/>
          </p:nvSpPr>
          <p:spPr>
            <a:xfrm>
              <a:off x="0" y="38100"/>
              <a:ext cx="3239636" cy="74370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ctr">
                <a:lnSpc>
                  <a:spcPts val="4199"/>
                </a:lnSpc>
              </a:pPr>
              <a:r>
                <a:rPr lang="fa-IR" sz="3999" spc="191" dirty="0">
                  <a:solidFill>
                    <a:srgbClr val="FD6751"/>
                  </a:solidFill>
                  <a:latin typeface="Sugo Display"/>
                  <a:cs typeface="B Nazanin" panose="00000400000000000000" pitchFamily="2" charset="-78"/>
                </a:rPr>
                <a:t>نام</a:t>
              </a:r>
              <a:endParaRPr lang="en-US" sz="3999" u="none" spc="191" dirty="0">
                <a:solidFill>
                  <a:srgbClr val="FD6751"/>
                </a:solidFill>
                <a:latin typeface="Sugo Display"/>
                <a:cs typeface="B Nazanin" panose="00000400000000000000" pitchFamily="2" charset="-78"/>
              </a:endParaRPr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0" y="781706"/>
              <a:ext cx="3239636" cy="47876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ctr">
                <a:lnSpc>
                  <a:spcPts val="2800"/>
                </a:lnSpc>
                <a:spcBef>
                  <a:spcPct val="0"/>
                </a:spcBef>
              </a:pPr>
              <a:r>
                <a:rPr lang="fa-IR" sz="2000" dirty="0">
                  <a:solidFill>
                    <a:srgbClr val="000000"/>
                  </a:solidFill>
                  <a:latin typeface="Agrandir Narrow"/>
                  <a:cs typeface="B Nazanin" panose="00000400000000000000" pitchFamily="2" charset="-78"/>
                </a:rPr>
                <a:t>عنوان یا موقعیت</a:t>
              </a:r>
              <a:endParaRPr lang="en-US" sz="2000" u="none" dirty="0">
                <a:solidFill>
                  <a:srgbClr val="000000"/>
                </a:solidFill>
                <a:latin typeface="Agrandir Narrow"/>
                <a:cs typeface="B Nazanin" panose="00000400000000000000" pitchFamily="2" charset="-78"/>
              </a:endParaRPr>
            </a:p>
          </p:txBody>
        </p:sp>
      </p:grpSp>
      <p:grpSp>
        <p:nvGrpSpPr>
          <p:cNvPr id="23" name="Group 23"/>
          <p:cNvGrpSpPr/>
          <p:nvPr/>
        </p:nvGrpSpPr>
        <p:grpSpPr>
          <a:xfrm>
            <a:off x="10097457" y="7367890"/>
            <a:ext cx="2429727" cy="916777"/>
            <a:chOff x="0" y="38100"/>
            <a:chExt cx="3239636" cy="1222370"/>
          </a:xfrm>
        </p:grpSpPr>
        <p:sp>
          <p:nvSpPr>
            <p:cNvPr id="24" name="TextBox 24"/>
            <p:cNvSpPr txBox="1"/>
            <p:nvPr/>
          </p:nvSpPr>
          <p:spPr>
            <a:xfrm>
              <a:off x="0" y="38100"/>
              <a:ext cx="3239636" cy="74370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ctr">
                <a:lnSpc>
                  <a:spcPts val="4199"/>
                </a:lnSpc>
              </a:pPr>
              <a:r>
                <a:rPr lang="fa-IR" sz="3999" spc="191" dirty="0">
                  <a:solidFill>
                    <a:srgbClr val="FD6751"/>
                  </a:solidFill>
                  <a:latin typeface="Sugo Display"/>
                  <a:cs typeface="B Nazanin" panose="00000400000000000000" pitchFamily="2" charset="-78"/>
                </a:rPr>
                <a:t>نام</a:t>
              </a:r>
              <a:endParaRPr lang="en-US" sz="3999" u="none" spc="191" dirty="0">
                <a:solidFill>
                  <a:srgbClr val="FD6751"/>
                </a:solidFill>
                <a:latin typeface="Sugo Display"/>
                <a:cs typeface="B Nazanin" panose="00000400000000000000" pitchFamily="2" charset="-78"/>
              </a:endParaRPr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0" y="781706"/>
              <a:ext cx="3239636" cy="47876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ctr">
                <a:lnSpc>
                  <a:spcPts val="2800"/>
                </a:lnSpc>
                <a:spcBef>
                  <a:spcPct val="0"/>
                </a:spcBef>
              </a:pPr>
              <a:r>
                <a:rPr lang="fa-IR" sz="2000" dirty="0">
                  <a:solidFill>
                    <a:srgbClr val="000000"/>
                  </a:solidFill>
                  <a:latin typeface="Agrandir Narrow"/>
                  <a:cs typeface="B Nazanin" panose="00000400000000000000" pitchFamily="2" charset="-78"/>
                </a:rPr>
                <a:t>عنوان یا موقعیت</a:t>
              </a:r>
              <a:endParaRPr lang="en-US" sz="2000" u="none" dirty="0">
                <a:solidFill>
                  <a:srgbClr val="000000"/>
                </a:solidFill>
                <a:latin typeface="Agrandir Narrow"/>
                <a:cs typeface="B Nazanin" panose="00000400000000000000" pitchFamily="2" charset="-78"/>
              </a:endParaRPr>
            </a:p>
          </p:txBody>
        </p:sp>
      </p:grpSp>
      <p:grpSp>
        <p:nvGrpSpPr>
          <p:cNvPr id="26" name="Group 26"/>
          <p:cNvGrpSpPr/>
          <p:nvPr/>
        </p:nvGrpSpPr>
        <p:grpSpPr>
          <a:xfrm>
            <a:off x="14260734" y="7367890"/>
            <a:ext cx="2429727" cy="916777"/>
            <a:chOff x="0" y="38100"/>
            <a:chExt cx="3239636" cy="1222370"/>
          </a:xfrm>
        </p:grpSpPr>
        <p:sp>
          <p:nvSpPr>
            <p:cNvPr id="27" name="TextBox 27"/>
            <p:cNvSpPr txBox="1"/>
            <p:nvPr/>
          </p:nvSpPr>
          <p:spPr>
            <a:xfrm>
              <a:off x="0" y="38100"/>
              <a:ext cx="3239636" cy="74370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ctr">
                <a:lnSpc>
                  <a:spcPts val="4199"/>
                </a:lnSpc>
              </a:pPr>
              <a:r>
                <a:rPr lang="fa-IR" sz="3999" spc="191" dirty="0">
                  <a:solidFill>
                    <a:srgbClr val="FD6751"/>
                  </a:solidFill>
                  <a:latin typeface="Sugo Display"/>
                  <a:cs typeface="B Nazanin" panose="00000400000000000000" pitchFamily="2" charset="-78"/>
                </a:rPr>
                <a:t>نام</a:t>
              </a:r>
              <a:endParaRPr lang="en-US" sz="3999" u="none" spc="191" dirty="0">
                <a:solidFill>
                  <a:srgbClr val="FD6751"/>
                </a:solidFill>
                <a:latin typeface="Sugo Display"/>
                <a:cs typeface="B Nazanin" panose="00000400000000000000" pitchFamily="2" charset="-78"/>
              </a:endParaRPr>
            </a:p>
          </p:txBody>
        </p:sp>
        <p:sp>
          <p:nvSpPr>
            <p:cNvPr id="28" name="TextBox 28"/>
            <p:cNvSpPr txBox="1"/>
            <p:nvPr/>
          </p:nvSpPr>
          <p:spPr>
            <a:xfrm>
              <a:off x="0" y="781706"/>
              <a:ext cx="3239636" cy="47876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ctr">
                <a:lnSpc>
                  <a:spcPts val="2800"/>
                </a:lnSpc>
                <a:spcBef>
                  <a:spcPct val="0"/>
                </a:spcBef>
              </a:pPr>
              <a:r>
                <a:rPr lang="fa-IR" sz="2000" dirty="0">
                  <a:solidFill>
                    <a:srgbClr val="000000"/>
                  </a:solidFill>
                  <a:latin typeface="Agrandir Narrow"/>
                  <a:cs typeface="B Nazanin" panose="00000400000000000000" pitchFamily="2" charset="-78"/>
                </a:rPr>
                <a:t>عنوان یا موقعیت</a:t>
              </a:r>
              <a:endParaRPr lang="en-US" sz="2000" u="none" dirty="0">
                <a:solidFill>
                  <a:srgbClr val="000000"/>
                </a:solidFill>
                <a:latin typeface="Agrandir Narrow"/>
                <a:cs typeface="B Nazanin" panose="00000400000000000000" pitchFamily="2" charset="-78"/>
              </a:endParaRPr>
            </a:p>
          </p:txBody>
        </p:sp>
      </p:grpSp>
      <p:sp>
        <p:nvSpPr>
          <p:cNvPr id="29" name="Freeform 29"/>
          <p:cNvSpPr/>
          <p:nvPr/>
        </p:nvSpPr>
        <p:spPr>
          <a:xfrm rot="7191816">
            <a:off x="15735316" y="8086289"/>
            <a:ext cx="4129818" cy="4114800"/>
          </a:xfrm>
          <a:custGeom>
            <a:avLst/>
            <a:gdLst/>
            <a:ahLst/>
            <a:cxnLst/>
            <a:rect l="l" t="t" r="r" b="b"/>
            <a:pathLst>
              <a:path w="4129818" h="4114800">
                <a:moveTo>
                  <a:pt x="0" y="0"/>
                </a:moveTo>
                <a:lnTo>
                  <a:pt x="4129818" y="0"/>
                </a:lnTo>
                <a:lnTo>
                  <a:pt x="412981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30" name="Freeform 30"/>
          <p:cNvSpPr/>
          <p:nvPr/>
        </p:nvSpPr>
        <p:spPr>
          <a:xfrm rot="5230432">
            <a:off x="-2048439" y="-1225494"/>
            <a:ext cx="4129818" cy="4114800"/>
          </a:xfrm>
          <a:custGeom>
            <a:avLst/>
            <a:gdLst/>
            <a:ahLst/>
            <a:cxnLst/>
            <a:rect l="l" t="t" r="r" b="b"/>
            <a:pathLst>
              <a:path w="4129818" h="4114800">
                <a:moveTo>
                  <a:pt x="0" y="0"/>
                </a:moveTo>
                <a:lnTo>
                  <a:pt x="4129817" y="0"/>
                </a:lnTo>
                <a:lnTo>
                  <a:pt x="412981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7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3328513" y="3569301"/>
            <a:ext cx="14959487" cy="6717699"/>
            <a:chOff x="0" y="0"/>
            <a:chExt cx="19945983" cy="8956931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/>
            <a:srcRect t="16331" b="16331"/>
            <a:stretch>
              <a:fillRect/>
            </a:stretch>
          </p:blipFill>
          <p:spPr>
            <a:xfrm>
              <a:off x="0" y="0"/>
              <a:ext cx="19945983" cy="8956931"/>
            </a:xfrm>
            <a:prstGeom prst="rect">
              <a:avLst/>
            </a:prstGeom>
          </p:spPr>
        </p:pic>
      </p:grpSp>
      <p:sp>
        <p:nvSpPr>
          <p:cNvPr id="4" name="Freeform 4"/>
          <p:cNvSpPr/>
          <p:nvPr/>
        </p:nvSpPr>
        <p:spPr>
          <a:xfrm>
            <a:off x="-95250" y="3115275"/>
            <a:ext cx="7041330" cy="7171725"/>
          </a:xfrm>
          <a:custGeom>
            <a:avLst/>
            <a:gdLst/>
            <a:ahLst/>
            <a:cxnLst/>
            <a:rect l="l" t="t" r="r" b="b"/>
            <a:pathLst>
              <a:path w="7041330" h="7171725">
                <a:moveTo>
                  <a:pt x="0" y="0"/>
                </a:moveTo>
                <a:lnTo>
                  <a:pt x="7041330" y="0"/>
                </a:lnTo>
                <a:lnTo>
                  <a:pt x="7041330" y="7171725"/>
                </a:lnTo>
                <a:lnTo>
                  <a:pt x="0" y="717172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80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4872744" y="7200900"/>
            <a:ext cx="3710801" cy="4114800"/>
          </a:xfrm>
          <a:custGeom>
            <a:avLst/>
            <a:gdLst/>
            <a:ahLst/>
            <a:cxnLst/>
            <a:rect l="l" t="t" r="r" b="b"/>
            <a:pathLst>
              <a:path w="3710801" h="4114800">
                <a:moveTo>
                  <a:pt x="0" y="0"/>
                </a:moveTo>
                <a:lnTo>
                  <a:pt x="3710802" y="0"/>
                </a:lnTo>
                <a:lnTo>
                  <a:pt x="3710802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alphaModFix amt="69000"/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grpSp>
        <p:nvGrpSpPr>
          <p:cNvPr id="6" name="Group 6"/>
          <p:cNvGrpSpPr/>
          <p:nvPr/>
        </p:nvGrpSpPr>
        <p:grpSpPr>
          <a:xfrm>
            <a:off x="1028700" y="723231"/>
            <a:ext cx="10224891" cy="1972202"/>
            <a:chOff x="0" y="247649"/>
            <a:chExt cx="13633188" cy="2629602"/>
          </a:xfrm>
        </p:grpSpPr>
        <p:sp>
          <p:nvSpPr>
            <p:cNvPr id="7" name="TextBox 7"/>
            <p:cNvSpPr txBox="1"/>
            <p:nvPr/>
          </p:nvSpPr>
          <p:spPr>
            <a:xfrm>
              <a:off x="0" y="247649"/>
              <a:ext cx="13633188" cy="187230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10230"/>
                </a:lnSpc>
                <a:spcBef>
                  <a:spcPct val="0"/>
                </a:spcBef>
              </a:pPr>
              <a:r>
                <a:rPr lang="fa-IR" sz="11000" dirty="0">
                  <a:solidFill>
                    <a:srgbClr val="FD6751"/>
                  </a:solidFill>
                  <a:latin typeface="Sugo Display"/>
                  <a:cs typeface="B Nazanin" panose="00000400000000000000" pitchFamily="2" charset="-78"/>
                </a:rPr>
                <a:t>پروژه های ما</a:t>
              </a:r>
              <a:endParaRPr lang="en-US" sz="11000" u="none" dirty="0">
                <a:solidFill>
                  <a:srgbClr val="FD6751"/>
                </a:solidFill>
                <a:latin typeface="Sugo Display"/>
                <a:cs typeface="B Nazanin" panose="00000400000000000000" pitchFamily="2" charset="-78"/>
              </a:endParaRP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2432684"/>
              <a:ext cx="13633188" cy="44456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2600"/>
                </a:lnSpc>
                <a:spcBef>
                  <a:spcPct val="0"/>
                </a:spcBef>
              </a:pPr>
              <a:r>
                <a:rPr lang="fa-IR" sz="2000" dirty="0">
                  <a:solidFill>
                    <a:srgbClr val="000000"/>
                  </a:solidFill>
                  <a:latin typeface="Agrandir Narrow"/>
                  <a:cs typeface="B Nazanin" panose="00000400000000000000" pitchFamily="2" charset="-78"/>
                </a:rPr>
                <a:t>در مورد آنچه می خواهید بحث کنید توضیح دهید.</a:t>
              </a:r>
              <a:endParaRPr lang="en-US" sz="2000" u="none" dirty="0">
                <a:solidFill>
                  <a:srgbClr val="000000"/>
                </a:solidFill>
                <a:latin typeface="Agrandir Narrow"/>
                <a:cs typeface="B Nazanin" panose="00000400000000000000" pitchFamily="2" charset="-78"/>
              </a:endParaRPr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14187872" y="-3649507"/>
            <a:ext cx="4646288" cy="7218809"/>
            <a:chOff x="0" y="0"/>
            <a:chExt cx="6195051" cy="9625079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6195051" cy="9625079"/>
            </a:xfrm>
            <a:custGeom>
              <a:avLst/>
              <a:gdLst/>
              <a:ahLst/>
              <a:cxnLst/>
              <a:rect l="l" t="t" r="r" b="b"/>
              <a:pathLst>
                <a:path w="6195051" h="9625079">
                  <a:moveTo>
                    <a:pt x="0" y="0"/>
                  </a:moveTo>
                  <a:lnTo>
                    <a:pt x="6195051" y="0"/>
                  </a:lnTo>
                  <a:lnTo>
                    <a:pt x="6195051" y="9625079"/>
                  </a:lnTo>
                  <a:lnTo>
                    <a:pt x="0" y="962507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1" name="TextBox 11"/>
            <p:cNvSpPr txBox="1"/>
            <p:nvPr/>
          </p:nvSpPr>
          <p:spPr>
            <a:xfrm>
              <a:off x="188845" y="5764280"/>
              <a:ext cx="5265292" cy="301963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 rtl="1">
                <a:lnSpc>
                  <a:spcPts val="17099"/>
                </a:lnSpc>
                <a:spcBef>
                  <a:spcPct val="0"/>
                </a:spcBef>
              </a:pPr>
              <a:r>
                <a:rPr lang="en-US" sz="18999">
                  <a:solidFill>
                    <a:srgbClr val="EBE7E4"/>
                  </a:solidFill>
                  <a:latin typeface="Sugo Display"/>
                  <a:cs typeface="B Nazanin" panose="00000400000000000000" pitchFamily="2" charset="-78"/>
                </a:rPr>
                <a:t>02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7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9144000" y="-886226"/>
            <a:ext cx="8195944" cy="12059452"/>
            <a:chOff x="0" y="0"/>
            <a:chExt cx="4550410" cy="6695440"/>
          </a:xfrm>
        </p:grpSpPr>
        <p:sp>
          <p:nvSpPr>
            <p:cNvPr id="3" name="Freeform 3"/>
            <p:cNvSpPr/>
            <p:nvPr/>
          </p:nvSpPr>
          <p:spPr>
            <a:xfrm>
              <a:off x="-321310" y="-312420"/>
              <a:ext cx="5191760" cy="7321550"/>
            </a:xfrm>
            <a:custGeom>
              <a:avLst/>
              <a:gdLst/>
              <a:ahLst/>
              <a:cxnLst/>
              <a:rect l="l" t="t" r="r" b="b"/>
              <a:pathLst>
                <a:path w="5191760" h="7321550">
                  <a:moveTo>
                    <a:pt x="1412240" y="6932930"/>
                  </a:moveTo>
                  <a:cubicBezTo>
                    <a:pt x="339090" y="6545580"/>
                    <a:pt x="0" y="4765040"/>
                    <a:pt x="652780" y="2957830"/>
                  </a:cubicBezTo>
                  <a:cubicBezTo>
                    <a:pt x="1305560" y="1150620"/>
                    <a:pt x="2706370" y="0"/>
                    <a:pt x="3779520" y="387350"/>
                  </a:cubicBezTo>
                  <a:cubicBezTo>
                    <a:pt x="4852670" y="774700"/>
                    <a:pt x="5191760" y="2555240"/>
                    <a:pt x="4538980" y="4362450"/>
                  </a:cubicBezTo>
                  <a:cubicBezTo>
                    <a:pt x="3886199" y="6169660"/>
                    <a:pt x="2485390" y="7321550"/>
                    <a:pt x="1412240" y="6932930"/>
                  </a:cubicBezTo>
                  <a:close/>
                </a:path>
              </a:pathLst>
            </a:custGeom>
            <a:blipFill>
              <a:blip r:embed="rId2"/>
              <a:stretch>
                <a:fillRect l="-63367" r="-57090"/>
              </a:stretch>
            </a:blipFill>
          </p:spPr>
          <p:txBody>
            <a:bodyPr/>
            <a:lstStyle/>
            <a:p>
              <a:pPr algn="r" rtl="1"/>
              <a:endParaRPr lang="en-US" dirty="0">
                <a:cs typeface="B Nazanin" panose="00000400000000000000" pitchFamily="2" charset="-78"/>
              </a:endParaRPr>
            </a:p>
          </p:txBody>
        </p:sp>
      </p:grpSp>
      <p:sp>
        <p:nvSpPr>
          <p:cNvPr id="4" name="Freeform 4"/>
          <p:cNvSpPr/>
          <p:nvPr/>
        </p:nvSpPr>
        <p:spPr>
          <a:xfrm>
            <a:off x="16058527" y="6172200"/>
            <a:ext cx="2229473" cy="4114800"/>
          </a:xfrm>
          <a:custGeom>
            <a:avLst/>
            <a:gdLst/>
            <a:ahLst/>
            <a:cxnLst/>
            <a:rect l="l" t="t" r="r" b="b"/>
            <a:pathLst>
              <a:path w="2229473" h="4114800">
                <a:moveTo>
                  <a:pt x="0" y="0"/>
                </a:moveTo>
                <a:lnTo>
                  <a:pt x="2229473" y="0"/>
                </a:lnTo>
                <a:lnTo>
                  <a:pt x="2229473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rot="-2120414">
            <a:off x="9025886" y="1813494"/>
            <a:ext cx="2209451" cy="2552937"/>
          </a:xfrm>
          <a:custGeom>
            <a:avLst/>
            <a:gdLst/>
            <a:ahLst/>
            <a:cxnLst/>
            <a:rect l="l" t="t" r="r" b="b"/>
            <a:pathLst>
              <a:path w="2209451" h="2552937">
                <a:moveTo>
                  <a:pt x="0" y="0"/>
                </a:moveTo>
                <a:lnTo>
                  <a:pt x="2209451" y="0"/>
                </a:lnTo>
                <a:lnTo>
                  <a:pt x="2209451" y="2552937"/>
                </a:lnTo>
                <a:lnTo>
                  <a:pt x="0" y="255293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alphaModFix amt="69000"/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1028700" y="986362"/>
            <a:ext cx="8379737" cy="14042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 rtl="1">
              <a:lnSpc>
                <a:spcPts val="10230"/>
              </a:lnSpc>
              <a:spcBef>
                <a:spcPct val="0"/>
              </a:spcBef>
            </a:pPr>
            <a:r>
              <a:rPr lang="fa-IR" sz="11000" dirty="0">
                <a:solidFill>
                  <a:srgbClr val="FD6751"/>
                </a:solidFill>
                <a:latin typeface="Sugo Display"/>
                <a:cs typeface="B Nazanin" panose="00000400000000000000" pitchFamily="2" charset="-78"/>
              </a:rPr>
              <a:t>پروژه شما</a:t>
            </a:r>
            <a:endParaRPr lang="en-US" sz="11000" u="none" dirty="0">
              <a:solidFill>
                <a:srgbClr val="FD6751"/>
              </a:solidFill>
              <a:latin typeface="Sugo Display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028700" y="8543607"/>
            <a:ext cx="6928633" cy="1231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 rtl="1">
              <a:lnSpc>
                <a:spcPts val="4759"/>
              </a:lnSpc>
            </a:pPr>
            <a:r>
              <a:rPr lang="fa-IR" sz="3499" dirty="0">
                <a:solidFill>
                  <a:srgbClr val="FD6751"/>
                </a:solidFill>
                <a:latin typeface="Sugo Display"/>
                <a:cs typeface="B Nazanin" panose="00000400000000000000" pitchFamily="2" charset="-78"/>
              </a:rPr>
              <a:t>سال: 2022</a:t>
            </a:r>
          </a:p>
          <a:p>
            <a:pPr lvl="0" algn="r" rtl="1">
              <a:lnSpc>
                <a:spcPts val="4759"/>
              </a:lnSpc>
            </a:pPr>
            <a:r>
              <a:rPr lang="fa-IR" sz="3499" dirty="0">
                <a:solidFill>
                  <a:srgbClr val="FD6751"/>
                </a:solidFill>
                <a:latin typeface="Sugo Display"/>
                <a:cs typeface="B Nazanin" panose="00000400000000000000" pitchFamily="2" charset="-78"/>
              </a:rPr>
              <a:t>نقش: نقش خود را بنویسید</a:t>
            </a:r>
            <a:endParaRPr lang="en-US" sz="3499" u="none" dirty="0">
              <a:solidFill>
                <a:srgbClr val="FD6751"/>
              </a:solidFill>
              <a:latin typeface="Sugo Display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028700" y="3463925"/>
            <a:ext cx="7861639" cy="18081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 rtl="1">
              <a:lnSpc>
                <a:spcPct val="150000"/>
              </a:lnSpc>
              <a:spcBef>
                <a:spcPct val="0"/>
              </a:spcBef>
            </a:pPr>
            <a:r>
              <a:rPr lang="fa-IR" sz="2000" dirty="0">
                <a:solidFill>
                  <a:srgbClr val="000000"/>
                </a:solidFill>
                <a:latin typeface="Agrandir Narrow"/>
                <a:cs typeface="B Nazanin" panose="00000400000000000000" pitchFamily="2" charset="-78"/>
              </a:rPr>
              <a:t>ارائه ها ابزارهای ارتباطی هستند که می توان از آنها استفاده کرد</a:t>
            </a:r>
          </a:p>
          <a:p>
            <a:pPr lvl="0" algn="r" rtl="1">
              <a:lnSpc>
                <a:spcPct val="150000"/>
              </a:lnSpc>
              <a:spcBef>
                <a:spcPct val="0"/>
              </a:spcBef>
            </a:pPr>
            <a:r>
              <a:rPr lang="fa-IR" sz="2000" dirty="0">
                <a:solidFill>
                  <a:srgbClr val="000000"/>
                </a:solidFill>
                <a:latin typeface="Agrandir Narrow"/>
                <a:cs typeface="B Nazanin" panose="00000400000000000000" pitchFamily="2" charset="-78"/>
              </a:rPr>
              <a:t>به عنوان تظاهرات، سخنرانی، سخنرانی، گزارش، و بیشتر.</a:t>
            </a:r>
          </a:p>
          <a:p>
            <a:pPr lvl="0" algn="r" rtl="1">
              <a:lnSpc>
                <a:spcPct val="150000"/>
              </a:lnSpc>
              <a:spcBef>
                <a:spcPct val="0"/>
              </a:spcBef>
            </a:pPr>
            <a:r>
              <a:rPr lang="fa-IR" sz="2000" dirty="0">
                <a:solidFill>
                  <a:srgbClr val="000000"/>
                </a:solidFill>
                <a:latin typeface="Agrandir Narrow"/>
                <a:cs typeface="B Nazanin" panose="00000400000000000000" pitchFamily="2" charset="-78"/>
              </a:rPr>
              <a:t>بیشتر در برابر مخاطبان ارائه می شود. به انواع مختلف خدمت می کند</a:t>
            </a:r>
          </a:p>
          <a:p>
            <a:pPr lvl="0" algn="r" rtl="1">
              <a:lnSpc>
                <a:spcPct val="150000"/>
              </a:lnSpc>
              <a:spcBef>
                <a:spcPct val="0"/>
              </a:spcBef>
            </a:pPr>
            <a:r>
              <a:rPr lang="fa-IR" sz="2000" dirty="0">
                <a:solidFill>
                  <a:srgbClr val="000000"/>
                </a:solidFill>
                <a:latin typeface="Agrandir Narrow"/>
                <a:cs typeface="B Nazanin" panose="00000400000000000000" pitchFamily="2" charset="-78"/>
              </a:rPr>
              <a:t>از اهداف، ساختن ارائه ها ابزار قدرتمندی برای متقاعد کردن و آموزش است.</a:t>
            </a:r>
            <a:endParaRPr lang="en-US" sz="2000" u="none" dirty="0">
              <a:solidFill>
                <a:srgbClr val="000000"/>
              </a:solidFill>
              <a:latin typeface="Agrandir Narrow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7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10800000">
            <a:off x="590652" y="-2275416"/>
            <a:ext cx="504729" cy="4550833"/>
          </a:xfrm>
          <a:custGeom>
            <a:avLst/>
            <a:gdLst/>
            <a:ahLst/>
            <a:cxnLst/>
            <a:rect l="l" t="t" r="r" b="b"/>
            <a:pathLst>
              <a:path w="504729" h="4550833">
                <a:moveTo>
                  <a:pt x="0" y="0"/>
                </a:moveTo>
                <a:lnTo>
                  <a:pt x="504729" y="0"/>
                </a:lnTo>
                <a:lnTo>
                  <a:pt x="504729" y="4550832"/>
                </a:lnTo>
                <a:lnTo>
                  <a:pt x="0" y="455083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rot="-5400000">
            <a:off x="17258437" y="-579966"/>
            <a:ext cx="504729" cy="4550833"/>
          </a:xfrm>
          <a:custGeom>
            <a:avLst/>
            <a:gdLst/>
            <a:ahLst/>
            <a:cxnLst/>
            <a:rect l="l" t="t" r="r" b="b"/>
            <a:pathLst>
              <a:path w="504729" h="4550833">
                <a:moveTo>
                  <a:pt x="0" y="0"/>
                </a:moveTo>
                <a:lnTo>
                  <a:pt x="504729" y="0"/>
                </a:lnTo>
                <a:lnTo>
                  <a:pt x="504729" y="4550832"/>
                </a:lnTo>
                <a:lnTo>
                  <a:pt x="0" y="455083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-266085" y="9637656"/>
            <a:ext cx="19011386" cy="858948"/>
            <a:chOff x="0" y="0"/>
            <a:chExt cx="25348514" cy="1145263"/>
          </a:xfrm>
        </p:grpSpPr>
        <p:sp>
          <p:nvSpPr>
            <p:cNvPr id="5" name="Freeform 5"/>
            <p:cNvSpPr/>
            <p:nvPr/>
          </p:nvSpPr>
          <p:spPr>
            <a:xfrm>
              <a:off x="20142772" y="0"/>
              <a:ext cx="5205743" cy="1145263"/>
            </a:xfrm>
            <a:custGeom>
              <a:avLst/>
              <a:gdLst/>
              <a:ahLst/>
              <a:cxnLst/>
              <a:rect l="l" t="t" r="r" b="b"/>
              <a:pathLst>
                <a:path w="5205743" h="1145263">
                  <a:moveTo>
                    <a:pt x="0" y="0"/>
                  </a:moveTo>
                  <a:lnTo>
                    <a:pt x="5205742" y="0"/>
                  </a:lnTo>
                  <a:lnTo>
                    <a:pt x="5205742" y="1145263"/>
                  </a:lnTo>
                  <a:lnTo>
                    <a:pt x="0" y="114526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6" name="Freeform 6"/>
            <p:cNvSpPr/>
            <p:nvPr/>
          </p:nvSpPr>
          <p:spPr>
            <a:xfrm>
              <a:off x="15107079" y="0"/>
              <a:ext cx="5205743" cy="1145263"/>
            </a:xfrm>
            <a:custGeom>
              <a:avLst/>
              <a:gdLst/>
              <a:ahLst/>
              <a:cxnLst/>
              <a:rect l="l" t="t" r="r" b="b"/>
              <a:pathLst>
                <a:path w="5205743" h="1145263">
                  <a:moveTo>
                    <a:pt x="0" y="0"/>
                  </a:moveTo>
                  <a:lnTo>
                    <a:pt x="5205742" y="0"/>
                  </a:lnTo>
                  <a:lnTo>
                    <a:pt x="5205742" y="1145263"/>
                  </a:lnTo>
                  <a:lnTo>
                    <a:pt x="0" y="114526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7" name="Freeform 7"/>
            <p:cNvSpPr/>
            <p:nvPr/>
          </p:nvSpPr>
          <p:spPr>
            <a:xfrm>
              <a:off x="10071386" y="0"/>
              <a:ext cx="5205743" cy="1145263"/>
            </a:xfrm>
            <a:custGeom>
              <a:avLst/>
              <a:gdLst/>
              <a:ahLst/>
              <a:cxnLst/>
              <a:rect l="l" t="t" r="r" b="b"/>
              <a:pathLst>
                <a:path w="5205743" h="1145263">
                  <a:moveTo>
                    <a:pt x="0" y="0"/>
                  </a:moveTo>
                  <a:lnTo>
                    <a:pt x="5205742" y="0"/>
                  </a:lnTo>
                  <a:lnTo>
                    <a:pt x="5205742" y="1145263"/>
                  </a:lnTo>
                  <a:lnTo>
                    <a:pt x="0" y="114526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8" name="Freeform 8"/>
            <p:cNvSpPr/>
            <p:nvPr/>
          </p:nvSpPr>
          <p:spPr>
            <a:xfrm>
              <a:off x="5035693" y="0"/>
              <a:ext cx="5205743" cy="1145263"/>
            </a:xfrm>
            <a:custGeom>
              <a:avLst/>
              <a:gdLst/>
              <a:ahLst/>
              <a:cxnLst/>
              <a:rect l="l" t="t" r="r" b="b"/>
              <a:pathLst>
                <a:path w="5205743" h="1145263">
                  <a:moveTo>
                    <a:pt x="0" y="0"/>
                  </a:moveTo>
                  <a:lnTo>
                    <a:pt x="5205742" y="0"/>
                  </a:lnTo>
                  <a:lnTo>
                    <a:pt x="5205742" y="1145263"/>
                  </a:lnTo>
                  <a:lnTo>
                    <a:pt x="0" y="114526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9" name="Freeform 9"/>
            <p:cNvSpPr/>
            <p:nvPr/>
          </p:nvSpPr>
          <p:spPr>
            <a:xfrm>
              <a:off x="0" y="0"/>
              <a:ext cx="5205743" cy="1145263"/>
            </a:xfrm>
            <a:custGeom>
              <a:avLst/>
              <a:gdLst/>
              <a:ahLst/>
              <a:cxnLst/>
              <a:rect l="l" t="t" r="r" b="b"/>
              <a:pathLst>
                <a:path w="5205743" h="1145263">
                  <a:moveTo>
                    <a:pt x="0" y="0"/>
                  </a:moveTo>
                  <a:lnTo>
                    <a:pt x="5205743" y="0"/>
                  </a:lnTo>
                  <a:lnTo>
                    <a:pt x="5205743" y="1145263"/>
                  </a:lnTo>
                  <a:lnTo>
                    <a:pt x="0" y="114526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10" name="Freeform 10"/>
          <p:cNvSpPr/>
          <p:nvPr/>
        </p:nvSpPr>
        <p:spPr>
          <a:xfrm>
            <a:off x="1977565" y="3507951"/>
            <a:ext cx="2871094" cy="2871094"/>
          </a:xfrm>
          <a:custGeom>
            <a:avLst/>
            <a:gdLst/>
            <a:ahLst/>
            <a:cxnLst/>
            <a:rect l="l" t="t" r="r" b="b"/>
            <a:pathLst>
              <a:path w="2871094" h="2871094">
                <a:moveTo>
                  <a:pt x="0" y="0"/>
                </a:moveTo>
                <a:lnTo>
                  <a:pt x="2871095" y="0"/>
                </a:lnTo>
                <a:lnTo>
                  <a:pt x="2871095" y="2871094"/>
                </a:lnTo>
                <a:lnTo>
                  <a:pt x="0" y="2871094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50000"/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7708453" y="3507951"/>
            <a:ext cx="2871094" cy="2871094"/>
          </a:xfrm>
          <a:custGeom>
            <a:avLst/>
            <a:gdLst/>
            <a:ahLst/>
            <a:cxnLst/>
            <a:rect l="l" t="t" r="r" b="b"/>
            <a:pathLst>
              <a:path w="2871094" h="2871094">
                <a:moveTo>
                  <a:pt x="0" y="0"/>
                </a:moveTo>
                <a:lnTo>
                  <a:pt x="2871094" y="0"/>
                </a:lnTo>
                <a:lnTo>
                  <a:pt x="2871094" y="2871094"/>
                </a:lnTo>
                <a:lnTo>
                  <a:pt x="0" y="2871094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50000"/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13530827" y="3507951"/>
            <a:ext cx="2871094" cy="2871094"/>
          </a:xfrm>
          <a:custGeom>
            <a:avLst/>
            <a:gdLst/>
            <a:ahLst/>
            <a:cxnLst/>
            <a:rect l="l" t="t" r="r" b="b"/>
            <a:pathLst>
              <a:path w="2871094" h="2871094">
                <a:moveTo>
                  <a:pt x="0" y="0"/>
                </a:moveTo>
                <a:lnTo>
                  <a:pt x="2871095" y="0"/>
                </a:lnTo>
                <a:lnTo>
                  <a:pt x="2871095" y="2871094"/>
                </a:lnTo>
                <a:lnTo>
                  <a:pt x="0" y="2871094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50000"/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2605624" y="4070233"/>
            <a:ext cx="1695440" cy="1667697"/>
          </a:xfrm>
          <a:custGeom>
            <a:avLst/>
            <a:gdLst/>
            <a:ahLst/>
            <a:cxnLst/>
            <a:rect l="l" t="t" r="r" b="b"/>
            <a:pathLst>
              <a:path w="1695440" h="1667697">
                <a:moveTo>
                  <a:pt x="0" y="0"/>
                </a:moveTo>
                <a:lnTo>
                  <a:pt x="1695440" y="0"/>
                </a:lnTo>
                <a:lnTo>
                  <a:pt x="1695440" y="1667697"/>
                </a:lnTo>
                <a:lnTo>
                  <a:pt x="0" y="1667697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8517823" y="4317321"/>
            <a:ext cx="1252354" cy="1252354"/>
          </a:xfrm>
          <a:custGeom>
            <a:avLst/>
            <a:gdLst/>
            <a:ahLst/>
            <a:cxnLst/>
            <a:rect l="l" t="t" r="r" b="b"/>
            <a:pathLst>
              <a:path w="1252354" h="1252354">
                <a:moveTo>
                  <a:pt x="0" y="0"/>
                </a:moveTo>
                <a:lnTo>
                  <a:pt x="1252354" y="0"/>
                </a:lnTo>
                <a:lnTo>
                  <a:pt x="1252354" y="1252354"/>
                </a:lnTo>
                <a:lnTo>
                  <a:pt x="0" y="1252354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14340198" y="4208329"/>
            <a:ext cx="1252354" cy="1391504"/>
          </a:xfrm>
          <a:custGeom>
            <a:avLst/>
            <a:gdLst/>
            <a:ahLst/>
            <a:cxnLst/>
            <a:rect l="l" t="t" r="r" b="b"/>
            <a:pathLst>
              <a:path w="1252354" h="1391504">
                <a:moveTo>
                  <a:pt x="0" y="0"/>
                </a:moveTo>
                <a:lnTo>
                  <a:pt x="1252354" y="0"/>
                </a:lnTo>
                <a:lnTo>
                  <a:pt x="1252354" y="1391504"/>
                </a:lnTo>
                <a:lnTo>
                  <a:pt x="0" y="1391504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16" name="TextBox 16"/>
          <p:cNvSpPr txBox="1"/>
          <p:nvPr/>
        </p:nvSpPr>
        <p:spPr>
          <a:xfrm>
            <a:off x="3052615" y="1106805"/>
            <a:ext cx="12182770" cy="27122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>
              <a:lnSpc>
                <a:spcPts val="10230"/>
              </a:lnSpc>
              <a:spcBef>
                <a:spcPct val="0"/>
              </a:spcBef>
            </a:pPr>
            <a:r>
              <a:rPr lang="fa-IR" sz="11000" dirty="0">
                <a:solidFill>
                  <a:srgbClr val="FD6751"/>
                </a:solidFill>
                <a:latin typeface="Sugo Display"/>
                <a:cs typeface="B Nazanin" panose="00000400000000000000" pitchFamily="2" charset="-78"/>
              </a:rPr>
              <a:t>موضوع یا ایده خود را بنویسید</a:t>
            </a:r>
            <a:endParaRPr lang="en-US" sz="11000" u="none" dirty="0">
              <a:solidFill>
                <a:srgbClr val="FD6751"/>
              </a:solidFill>
              <a:latin typeface="Sugo Display"/>
              <a:cs typeface="B Nazanin" panose="00000400000000000000" pitchFamily="2" charset="-78"/>
            </a:endParaRPr>
          </a:p>
        </p:txBody>
      </p:sp>
      <p:grpSp>
        <p:nvGrpSpPr>
          <p:cNvPr id="17" name="Group 17"/>
          <p:cNvGrpSpPr/>
          <p:nvPr/>
        </p:nvGrpSpPr>
        <p:grpSpPr>
          <a:xfrm>
            <a:off x="1028700" y="6839236"/>
            <a:ext cx="4584125" cy="1472759"/>
            <a:chOff x="0" y="38100"/>
            <a:chExt cx="6112166" cy="1963678"/>
          </a:xfrm>
        </p:grpSpPr>
        <p:sp>
          <p:nvSpPr>
            <p:cNvPr id="18" name="TextBox 18"/>
            <p:cNvSpPr txBox="1"/>
            <p:nvPr/>
          </p:nvSpPr>
          <p:spPr>
            <a:xfrm>
              <a:off x="0" y="38100"/>
              <a:ext cx="6112166" cy="74370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ctr">
                <a:lnSpc>
                  <a:spcPts val="4199"/>
                </a:lnSpc>
                <a:spcBef>
                  <a:spcPct val="0"/>
                </a:spcBef>
              </a:pPr>
              <a:r>
                <a:rPr lang="fa-IR" sz="3999" dirty="0">
                  <a:solidFill>
                    <a:srgbClr val="FD6751"/>
                  </a:solidFill>
                  <a:latin typeface="Sugo Display"/>
                  <a:cs typeface="B Nazanin" panose="00000400000000000000" pitchFamily="2" charset="-78"/>
                </a:rPr>
                <a:t>یک نکته اصلی اضافه کنید</a:t>
              </a:r>
              <a:endParaRPr lang="en-US" sz="3999" u="none" dirty="0">
                <a:solidFill>
                  <a:srgbClr val="FD6751"/>
                </a:solidFill>
                <a:latin typeface="Sugo Display"/>
                <a:cs typeface="B Nazanin" panose="00000400000000000000" pitchFamily="2" charset="-78"/>
              </a:endParaRPr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0" y="1112646"/>
              <a:ext cx="6112166" cy="88913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ctr">
                <a:lnSpc>
                  <a:spcPts val="2600"/>
                </a:lnSpc>
                <a:spcBef>
                  <a:spcPct val="0"/>
                </a:spcBef>
              </a:pPr>
              <a:r>
                <a:rPr lang="fa-IR" sz="2000" dirty="0">
                  <a:solidFill>
                    <a:srgbClr val="000000"/>
                  </a:solidFill>
                  <a:latin typeface="Agrandir Narrow"/>
                  <a:cs typeface="B Nazanin" panose="00000400000000000000" pitchFamily="2" charset="-78"/>
                </a:rPr>
                <a:t>به طور خلاصه در مورد چیست توضیح دهید</a:t>
              </a:r>
            </a:p>
            <a:p>
              <a:pPr lvl="0" algn="ctr">
                <a:lnSpc>
                  <a:spcPts val="2600"/>
                </a:lnSpc>
                <a:spcBef>
                  <a:spcPct val="0"/>
                </a:spcBef>
              </a:pPr>
              <a:r>
                <a:rPr lang="fa-IR" sz="2000" dirty="0">
                  <a:solidFill>
                    <a:srgbClr val="000000"/>
                  </a:solidFill>
                  <a:latin typeface="Agrandir Narrow"/>
                  <a:cs typeface="B Nazanin" panose="00000400000000000000" pitchFamily="2" charset="-78"/>
                </a:rPr>
                <a:t>می خواهید بحث کنید</a:t>
              </a:r>
              <a:endParaRPr lang="en-US" sz="2000" u="none" dirty="0">
                <a:solidFill>
                  <a:srgbClr val="000000"/>
                </a:solidFill>
                <a:latin typeface="Agrandir Narrow"/>
                <a:cs typeface="B Nazanin" panose="00000400000000000000" pitchFamily="2" charset="-78"/>
              </a:endParaRPr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6851938" y="6839236"/>
            <a:ext cx="4584125" cy="1472759"/>
            <a:chOff x="0" y="38100"/>
            <a:chExt cx="6112166" cy="1963678"/>
          </a:xfrm>
        </p:grpSpPr>
        <p:sp>
          <p:nvSpPr>
            <p:cNvPr id="21" name="TextBox 21"/>
            <p:cNvSpPr txBox="1"/>
            <p:nvPr/>
          </p:nvSpPr>
          <p:spPr>
            <a:xfrm>
              <a:off x="0" y="38100"/>
              <a:ext cx="6112166" cy="74370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ctr">
                <a:lnSpc>
                  <a:spcPts val="4199"/>
                </a:lnSpc>
                <a:spcBef>
                  <a:spcPct val="0"/>
                </a:spcBef>
              </a:pPr>
              <a:r>
                <a:rPr lang="fa-IR" sz="3999" dirty="0">
                  <a:solidFill>
                    <a:srgbClr val="FD6751"/>
                  </a:solidFill>
                  <a:latin typeface="Sugo Display"/>
                  <a:cs typeface="B Nazanin" panose="00000400000000000000" pitchFamily="2" charset="-78"/>
                </a:rPr>
                <a:t>یک نکته اصلی اضافه کنید</a:t>
              </a:r>
              <a:endParaRPr lang="en-US" sz="3999" u="none" dirty="0">
                <a:solidFill>
                  <a:srgbClr val="FD6751"/>
                </a:solidFill>
                <a:latin typeface="Sugo Display"/>
                <a:cs typeface="B Nazanin" panose="00000400000000000000" pitchFamily="2" charset="-78"/>
              </a:endParaRPr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0" y="1112646"/>
              <a:ext cx="6112166" cy="88913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ctr">
                <a:lnSpc>
                  <a:spcPts val="2600"/>
                </a:lnSpc>
                <a:spcBef>
                  <a:spcPct val="0"/>
                </a:spcBef>
              </a:pPr>
              <a:r>
                <a:rPr lang="fa-IR" sz="2000" dirty="0">
                  <a:solidFill>
                    <a:srgbClr val="000000"/>
                  </a:solidFill>
                  <a:latin typeface="Agrandir Narrow"/>
                  <a:cs typeface="B Nazanin" panose="00000400000000000000" pitchFamily="2" charset="-78"/>
                </a:rPr>
                <a:t>به طور خلاصه در مورد چیست توضیح دهید</a:t>
              </a:r>
            </a:p>
            <a:p>
              <a:pPr lvl="0" algn="ctr">
                <a:lnSpc>
                  <a:spcPts val="2600"/>
                </a:lnSpc>
                <a:spcBef>
                  <a:spcPct val="0"/>
                </a:spcBef>
              </a:pPr>
              <a:r>
                <a:rPr lang="fa-IR" sz="2000" dirty="0">
                  <a:solidFill>
                    <a:srgbClr val="000000"/>
                  </a:solidFill>
                  <a:latin typeface="Agrandir Narrow"/>
                  <a:cs typeface="B Nazanin" panose="00000400000000000000" pitchFamily="2" charset="-78"/>
                </a:rPr>
                <a:t>می خواهید بحث کنید</a:t>
              </a:r>
              <a:endParaRPr lang="en-US" sz="2000" u="none" dirty="0">
                <a:solidFill>
                  <a:srgbClr val="000000"/>
                </a:solidFill>
                <a:latin typeface="Agrandir Narrow"/>
                <a:cs typeface="B Nazanin" panose="00000400000000000000" pitchFamily="2" charset="-78"/>
              </a:endParaRPr>
            </a:p>
          </p:txBody>
        </p:sp>
      </p:grpSp>
      <p:grpSp>
        <p:nvGrpSpPr>
          <p:cNvPr id="23" name="Group 23"/>
          <p:cNvGrpSpPr/>
          <p:nvPr/>
        </p:nvGrpSpPr>
        <p:grpSpPr>
          <a:xfrm>
            <a:off x="12674312" y="6839236"/>
            <a:ext cx="4584125" cy="1472759"/>
            <a:chOff x="0" y="38100"/>
            <a:chExt cx="6112166" cy="1963678"/>
          </a:xfrm>
        </p:grpSpPr>
        <p:sp>
          <p:nvSpPr>
            <p:cNvPr id="24" name="TextBox 24"/>
            <p:cNvSpPr txBox="1"/>
            <p:nvPr/>
          </p:nvSpPr>
          <p:spPr>
            <a:xfrm>
              <a:off x="0" y="38100"/>
              <a:ext cx="6112166" cy="74370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ctr">
                <a:lnSpc>
                  <a:spcPts val="4199"/>
                </a:lnSpc>
                <a:spcBef>
                  <a:spcPct val="0"/>
                </a:spcBef>
              </a:pPr>
              <a:r>
                <a:rPr lang="fa-IR" sz="3999" dirty="0">
                  <a:solidFill>
                    <a:srgbClr val="FD6751"/>
                  </a:solidFill>
                  <a:latin typeface="Sugo Display"/>
                  <a:cs typeface="B Nazanin" panose="00000400000000000000" pitchFamily="2" charset="-78"/>
                </a:rPr>
                <a:t>یک نکته اصلی اضافه کنید</a:t>
              </a:r>
              <a:endParaRPr lang="en-US" sz="3999" u="none" dirty="0">
                <a:solidFill>
                  <a:srgbClr val="FD6751"/>
                </a:solidFill>
                <a:latin typeface="Sugo Display"/>
                <a:cs typeface="B Nazanin" panose="00000400000000000000" pitchFamily="2" charset="-78"/>
              </a:endParaRPr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0" y="1112646"/>
              <a:ext cx="6112166" cy="88913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ctr">
                <a:lnSpc>
                  <a:spcPts val="2600"/>
                </a:lnSpc>
                <a:spcBef>
                  <a:spcPct val="0"/>
                </a:spcBef>
              </a:pPr>
              <a:r>
                <a:rPr lang="fa-IR" sz="2000" dirty="0">
                  <a:solidFill>
                    <a:srgbClr val="000000"/>
                  </a:solidFill>
                  <a:latin typeface="Agrandir Narrow"/>
                  <a:cs typeface="B Nazanin" panose="00000400000000000000" pitchFamily="2" charset="-78"/>
                </a:rPr>
                <a:t>به طور خلاصه در مورد چیست توضیح دهید</a:t>
              </a:r>
            </a:p>
            <a:p>
              <a:pPr lvl="0" algn="ctr">
                <a:lnSpc>
                  <a:spcPts val="2600"/>
                </a:lnSpc>
                <a:spcBef>
                  <a:spcPct val="0"/>
                </a:spcBef>
              </a:pPr>
              <a:r>
                <a:rPr lang="fa-IR" sz="2000" dirty="0">
                  <a:solidFill>
                    <a:srgbClr val="000000"/>
                  </a:solidFill>
                  <a:latin typeface="Agrandir Narrow"/>
                  <a:cs typeface="B Nazanin" panose="00000400000000000000" pitchFamily="2" charset="-78"/>
                </a:rPr>
                <a:t>می خواهید بحث کنید</a:t>
              </a:r>
              <a:endParaRPr lang="en-US" sz="2000" u="none" dirty="0">
                <a:solidFill>
                  <a:srgbClr val="000000"/>
                </a:solidFill>
                <a:latin typeface="Agrandir Narrow"/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7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844819" y="0"/>
            <a:ext cx="8443181" cy="10287000"/>
            <a:chOff x="0" y="0"/>
            <a:chExt cx="11257575" cy="13716000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/>
            <a:srcRect l="19444" r="25872"/>
            <a:stretch>
              <a:fillRect/>
            </a:stretch>
          </p:blipFill>
          <p:spPr>
            <a:xfrm flipH="1">
              <a:off x="0" y="0"/>
              <a:ext cx="11257575" cy="13716000"/>
            </a:xfrm>
            <a:prstGeom prst="rect">
              <a:avLst/>
            </a:prstGeom>
          </p:spPr>
        </p:pic>
      </p:grpSp>
      <p:sp>
        <p:nvSpPr>
          <p:cNvPr id="4" name="Freeform 4"/>
          <p:cNvSpPr/>
          <p:nvPr/>
        </p:nvSpPr>
        <p:spPr>
          <a:xfrm>
            <a:off x="-1178329" y="-2057400"/>
            <a:ext cx="2207029" cy="4114800"/>
          </a:xfrm>
          <a:custGeom>
            <a:avLst/>
            <a:gdLst/>
            <a:ahLst/>
            <a:cxnLst/>
            <a:rect l="l" t="t" r="r" b="b"/>
            <a:pathLst>
              <a:path w="2207029" h="4114800">
                <a:moveTo>
                  <a:pt x="0" y="0"/>
                </a:moveTo>
                <a:lnTo>
                  <a:pt x="2207029" y="0"/>
                </a:lnTo>
                <a:lnTo>
                  <a:pt x="2207029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9293652" y="-1010249"/>
            <a:ext cx="1102334" cy="2055199"/>
          </a:xfrm>
          <a:custGeom>
            <a:avLst/>
            <a:gdLst/>
            <a:ahLst/>
            <a:cxnLst/>
            <a:rect l="l" t="t" r="r" b="b"/>
            <a:pathLst>
              <a:path w="1102334" h="2055199">
                <a:moveTo>
                  <a:pt x="0" y="0"/>
                </a:moveTo>
                <a:lnTo>
                  <a:pt x="1102334" y="0"/>
                </a:lnTo>
                <a:lnTo>
                  <a:pt x="1102334" y="2055200"/>
                </a:lnTo>
                <a:lnTo>
                  <a:pt x="0" y="20552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9293652" y="1032830"/>
            <a:ext cx="1102334" cy="2055199"/>
          </a:xfrm>
          <a:custGeom>
            <a:avLst/>
            <a:gdLst/>
            <a:ahLst/>
            <a:cxnLst/>
            <a:rect l="l" t="t" r="r" b="b"/>
            <a:pathLst>
              <a:path w="1102334" h="2055199">
                <a:moveTo>
                  <a:pt x="0" y="0"/>
                </a:moveTo>
                <a:lnTo>
                  <a:pt x="1102334" y="0"/>
                </a:lnTo>
                <a:lnTo>
                  <a:pt x="1102334" y="2055200"/>
                </a:lnTo>
                <a:lnTo>
                  <a:pt x="0" y="20552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9293652" y="3075910"/>
            <a:ext cx="1102334" cy="2055199"/>
          </a:xfrm>
          <a:custGeom>
            <a:avLst/>
            <a:gdLst/>
            <a:ahLst/>
            <a:cxnLst/>
            <a:rect l="l" t="t" r="r" b="b"/>
            <a:pathLst>
              <a:path w="1102334" h="2055199">
                <a:moveTo>
                  <a:pt x="0" y="0"/>
                </a:moveTo>
                <a:lnTo>
                  <a:pt x="1102334" y="0"/>
                </a:lnTo>
                <a:lnTo>
                  <a:pt x="1102334" y="2055199"/>
                </a:lnTo>
                <a:lnTo>
                  <a:pt x="0" y="2055199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9293652" y="5118989"/>
            <a:ext cx="1102334" cy="2055199"/>
          </a:xfrm>
          <a:custGeom>
            <a:avLst/>
            <a:gdLst/>
            <a:ahLst/>
            <a:cxnLst/>
            <a:rect l="l" t="t" r="r" b="b"/>
            <a:pathLst>
              <a:path w="1102334" h="2055199">
                <a:moveTo>
                  <a:pt x="0" y="0"/>
                </a:moveTo>
                <a:lnTo>
                  <a:pt x="1102334" y="0"/>
                </a:lnTo>
                <a:lnTo>
                  <a:pt x="1102334" y="2055199"/>
                </a:lnTo>
                <a:lnTo>
                  <a:pt x="0" y="2055199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9293652" y="7162068"/>
            <a:ext cx="1102334" cy="2055199"/>
          </a:xfrm>
          <a:custGeom>
            <a:avLst/>
            <a:gdLst/>
            <a:ahLst/>
            <a:cxnLst/>
            <a:rect l="l" t="t" r="r" b="b"/>
            <a:pathLst>
              <a:path w="1102334" h="2055199">
                <a:moveTo>
                  <a:pt x="0" y="0"/>
                </a:moveTo>
                <a:lnTo>
                  <a:pt x="1102334" y="0"/>
                </a:lnTo>
                <a:lnTo>
                  <a:pt x="1102334" y="2055199"/>
                </a:lnTo>
                <a:lnTo>
                  <a:pt x="0" y="2055199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9293652" y="9205147"/>
            <a:ext cx="1102334" cy="2055199"/>
          </a:xfrm>
          <a:custGeom>
            <a:avLst/>
            <a:gdLst/>
            <a:ahLst/>
            <a:cxnLst/>
            <a:rect l="l" t="t" r="r" b="b"/>
            <a:pathLst>
              <a:path w="1102334" h="2055199">
                <a:moveTo>
                  <a:pt x="0" y="0"/>
                </a:moveTo>
                <a:lnTo>
                  <a:pt x="1102334" y="0"/>
                </a:lnTo>
                <a:lnTo>
                  <a:pt x="1102334" y="2055199"/>
                </a:lnTo>
                <a:lnTo>
                  <a:pt x="0" y="2055199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1028700" y="1583055"/>
            <a:ext cx="8115300" cy="14042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 rtl="1">
              <a:lnSpc>
                <a:spcPts val="10230"/>
              </a:lnSpc>
              <a:spcBef>
                <a:spcPct val="0"/>
              </a:spcBef>
            </a:pPr>
            <a:r>
              <a:rPr lang="fa-IR" sz="11000" dirty="0">
                <a:solidFill>
                  <a:srgbClr val="FD6751"/>
                </a:solidFill>
                <a:latin typeface="Sugo Display"/>
                <a:cs typeface="B Nazanin" panose="00000400000000000000" pitchFamily="2" charset="-78"/>
              </a:rPr>
              <a:t>خدمات ما</a:t>
            </a:r>
            <a:endParaRPr lang="en-US" sz="11000" u="none" dirty="0">
              <a:solidFill>
                <a:srgbClr val="FD6751"/>
              </a:solidFill>
              <a:latin typeface="Sugo Display"/>
              <a:cs typeface="B Nazanin" panose="00000400000000000000" pitchFamily="2" charset="-78"/>
            </a:endParaRPr>
          </a:p>
        </p:txBody>
      </p:sp>
      <p:grpSp>
        <p:nvGrpSpPr>
          <p:cNvPr id="12" name="Group 12"/>
          <p:cNvGrpSpPr/>
          <p:nvPr/>
        </p:nvGrpSpPr>
        <p:grpSpPr>
          <a:xfrm>
            <a:off x="1028700" y="5939318"/>
            <a:ext cx="3870752" cy="1359365"/>
            <a:chOff x="0" y="38100"/>
            <a:chExt cx="5161003" cy="1812486"/>
          </a:xfrm>
        </p:grpSpPr>
        <p:sp>
          <p:nvSpPr>
            <p:cNvPr id="13" name="TextBox 13"/>
            <p:cNvSpPr txBox="1"/>
            <p:nvPr/>
          </p:nvSpPr>
          <p:spPr>
            <a:xfrm>
              <a:off x="0" y="38100"/>
              <a:ext cx="5161003" cy="74370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4199"/>
                </a:lnSpc>
                <a:spcBef>
                  <a:spcPct val="0"/>
                </a:spcBef>
              </a:pPr>
              <a:r>
                <a:rPr lang="fa-IR" sz="3999" dirty="0">
                  <a:solidFill>
                    <a:srgbClr val="FD6751"/>
                  </a:solidFill>
                  <a:latin typeface="Sugo Display"/>
                  <a:cs typeface="B Nazanin" panose="00000400000000000000" pitchFamily="2" charset="-78"/>
                </a:rPr>
                <a:t>سرویس یک</a:t>
              </a:r>
              <a:endParaRPr lang="en-US" sz="3999" u="none" dirty="0">
                <a:solidFill>
                  <a:srgbClr val="FD6751"/>
                </a:solidFill>
                <a:latin typeface="Sugo Display"/>
                <a:cs typeface="B Nazanin" panose="00000400000000000000" pitchFamily="2" charset="-78"/>
              </a:endParaRP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0" y="961454"/>
              <a:ext cx="5161003" cy="88913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2600"/>
                </a:lnSpc>
                <a:spcBef>
                  <a:spcPct val="0"/>
                </a:spcBef>
              </a:pPr>
              <a:r>
                <a:rPr lang="fa-IR" sz="2000" dirty="0">
                  <a:solidFill>
                    <a:srgbClr val="000000"/>
                  </a:solidFill>
                  <a:latin typeface="Agrandir Narrow"/>
                  <a:cs typeface="B Nazanin" panose="00000400000000000000" pitchFamily="2" charset="-78"/>
                </a:rPr>
                <a:t>در مورد چه چیزی توضیح دهید</a:t>
              </a:r>
            </a:p>
            <a:p>
              <a:pPr lvl="0" algn="r" rtl="1">
                <a:lnSpc>
                  <a:spcPts val="2600"/>
                </a:lnSpc>
                <a:spcBef>
                  <a:spcPct val="0"/>
                </a:spcBef>
              </a:pPr>
              <a:r>
                <a:rPr lang="fa-IR" sz="2000" dirty="0">
                  <a:solidFill>
                    <a:srgbClr val="000000"/>
                  </a:solidFill>
                  <a:latin typeface="Agrandir Narrow"/>
                  <a:cs typeface="B Nazanin" panose="00000400000000000000" pitchFamily="2" charset="-78"/>
                </a:rPr>
                <a:t>می خواهید بحث کنید</a:t>
              </a:r>
              <a:endParaRPr lang="en-US" sz="2000" u="none" dirty="0">
                <a:solidFill>
                  <a:srgbClr val="000000"/>
                </a:solidFill>
                <a:latin typeface="Agrandir Narrow"/>
                <a:cs typeface="B Nazanin" panose="00000400000000000000" pitchFamily="2" charset="-78"/>
              </a:endParaRPr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1028700" y="8124614"/>
            <a:ext cx="3870752" cy="1359365"/>
            <a:chOff x="0" y="38100"/>
            <a:chExt cx="5161003" cy="1812486"/>
          </a:xfrm>
        </p:grpSpPr>
        <p:sp>
          <p:nvSpPr>
            <p:cNvPr id="16" name="TextBox 16"/>
            <p:cNvSpPr txBox="1"/>
            <p:nvPr/>
          </p:nvSpPr>
          <p:spPr>
            <a:xfrm>
              <a:off x="0" y="38100"/>
              <a:ext cx="5161003" cy="74370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4199"/>
                </a:lnSpc>
                <a:spcBef>
                  <a:spcPct val="0"/>
                </a:spcBef>
              </a:pPr>
              <a:r>
                <a:rPr lang="fa-IR" sz="3999" dirty="0">
                  <a:solidFill>
                    <a:srgbClr val="FD6751"/>
                  </a:solidFill>
                  <a:latin typeface="Sugo Display"/>
                  <a:cs typeface="B Nazanin" panose="00000400000000000000" pitchFamily="2" charset="-78"/>
                </a:rPr>
                <a:t>سرویس سه</a:t>
              </a:r>
              <a:endParaRPr lang="en-US" sz="3999" u="none" dirty="0">
                <a:solidFill>
                  <a:srgbClr val="FD6751"/>
                </a:solidFill>
                <a:latin typeface="Sugo Display"/>
                <a:cs typeface="B Nazanin" panose="00000400000000000000" pitchFamily="2" charset="-78"/>
              </a:endParaRPr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0" y="961454"/>
              <a:ext cx="5161003" cy="88913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2600"/>
                </a:lnSpc>
                <a:spcBef>
                  <a:spcPct val="0"/>
                </a:spcBef>
              </a:pPr>
              <a:r>
                <a:rPr lang="fa-IR" sz="2000" dirty="0">
                  <a:solidFill>
                    <a:srgbClr val="000000"/>
                  </a:solidFill>
                  <a:latin typeface="Agrandir Narrow"/>
                  <a:cs typeface="B Nazanin" panose="00000400000000000000" pitchFamily="2" charset="-78"/>
                </a:rPr>
                <a:t>در مورد چه چیزی توضیح دهید</a:t>
              </a:r>
            </a:p>
            <a:p>
              <a:pPr lvl="0" algn="r" rtl="1">
                <a:lnSpc>
                  <a:spcPts val="2600"/>
                </a:lnSpc>
                <a:spcBef>
                  <a:spcPct val="0"/>
                </a:spcBef>
              </a:pPr>
              <a:r>
                <a:rPr lang="fa-IR" sz="2000" dirty="0">
                  <a:solidFill>
                    <a:srgbClr val="000000"/>
                  </a:solidFill>
                  <a:latin typeface="Agrandir Narrow"/>
                  <a:cs typeface="B Nazanin" panose="00000400000000000000" pitchFamily="2" charset="-78"/>
                </a:rPr>
                <a:t>می خواهید بحث کنید</a:t>
              </a:r>
              <a:endParaRPr lang="en-US" sz="2000" u="none" dirty="0">
                <a:solidFill>
                  <a:srgbClr val="000000"/>
                </a:solidFill>
                <a:latin typeface="Agrandir Narrow"/>
                <a:cs typeface="B Nazanin" panose="00000400000000000000" pitchFamily="2" charset="-78"/>
              </a:endParaRPr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5111247" y="5867389"/>
            <a:ext cx="4032753" cy="1294679"/>
            <a:chOff x="-326016" y="-57805"/>
            <a:chExt cx="5377004" cy="1726238"/>
          </a:xfrm>
        </p:grpSpPr>
        <p:sp>
          <p:nvSpPr>
            <p:cNvPr id="19" name="TextBox 19"/>
            <p:cNvSpPr txBox="1"/>
            <p:nvPr/>
          </p:nvSpPr>
          <p:spPr>
            <a:xfrm>
              <a:off x="-326016" y="-57805"/>
              <a:ext cx="5377004" cy="74370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4199"/>
                </a:lnSpc>
                <a:spcBef>
                  <a:spcPct val="0"/>
                </a:spcBef>
              </a:pPr>
              <a:r>
                <a:rPr lang="fa-IR" sz="3999" dirty="0">
                  <a:solidFill>
                    <a:srgbClr val="FD6751"/>
                  </a:solidFill>
                  <a:latin typeface="Sugo Display"/>
                  <a:cs typeface="B Nazanin" panose="00000400000000000000" pitchFamily="2" charset="-78"/>
                </a:rPr>
                <a:t>سرویس دو</a:t>
              </a:r>
              <a:endParaRPr lang="en-US" sz="3999" u="none" dirty="0">
                <a:solidFill>
                  <a:srgbClr val="FD6751"/>
                </a:solidFill>
                <a:latin typeface="Sugo Display"/>
                <a:cs typeface="B Nazanin" panose="00000400000000000000" pitchFamily="2" charset="-78"/>
              </a:endParaRPr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-183767" y="779301"/>
              <a:ext cx="5161003" cy="88913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2600"/>
                </a:lnSpc>
                <a:spcBef>
                  <a:spcPct val="0"/>
                </a:spcBef>
              </a:pPr>
              <a:r>
                <a:rPr lang="fa-IR" sz="2000" dirty="0">
                  <a:solidFill>
                    <a:srgbClr val="000000"/>
                  </a:solidFill>
                  <a:latin typeface="Agrandir Narrow"/>
                  <a:cs typeface="B Nazanin" panose="00000400000000000000" pitchFamily="2" charset="-78"/>
                </a:rPr>
                <a:t>در مورد چه چیزی توضیح دهید</a:t>
              </a:r>
            </a:p>
            <a:p>
              <a:pPr lvl="0" algn="r" rtl="1">
                <a:lnSpc>
                  <a:spcPts val="2600"/>
                </a:lnSpc>
                <a:spcBef>
                  <a:spcPct val="0"/>
                </a:spcBef>
              </a:pPr>
              <a:r>
                <a:rPr lang="fa-IR" sz="2000" dirty="0">
                  <a:solidFill>
                    <a:srgbClr val="000000"/>
                  </a:solidFill>
                  <a:latin typeface="Agrandir Narrow"/>
                  <a:cs typeface="B Nazanin" panose="00000400000000000000" pitchFamily="2" charset="-78"/>
                </a:rPr>
                <a:t>می خواهید بحث کنید</a:t>
              </a:r>
              <a:endParaRPr lang="en-US" sz="2000" u="none" dirty="0">
                <a:solidFill>
                  <a:srgbClr val="000000"/>
                </a:solidFill>
                <a:latin typeface="Agrandir Narrow"/>
                <a:cs typeface="B Nazanin" panose="00000400000000000000" pitchFamily="2" charset="-78"/>
              </a:endParaRPr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5167392" y="8189667"/>
            <a:ext cx="4032753" cy="1359365"/>
            <a:chOff x="0" y="38100"/>
            <a:chExt cx="5377004" cy="1812486"/>
          </a:xfrm>
        </p:grpSpPr>
        <p:sp>
          <p:nvSpPr>
            <p:cNvPr id="22" name="TextBox 22"/>
            <p:cNvSpPr txBox="1"/>
            <p:nvPr/>
          </p:nvSpPr>
          <p:spPr>
            <a:xfrm>
              <a:off x="0" y="38100"/>
              <a:ext cx="5377004" cy="74370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4199"/>
                </a:lnSpc>
                <a:spcBef>
                  <a:spcPct val="0"/>
                </a:spcBef>
              </a:pPr>
              <a:r>
                <a:rPr lang="fa-IR" sz="3999" dirty="0">
                  <a:solidFill>
                    <a:srgbClr val="FD6751"/>
                  </a:solidFill>
                  <a:latin typeface="Sugo Display"/>
                  <a:cs typeface="B Nazanin" panose="00000400000000000000" pitchFamily="2" charset="-78"/>
                </a:rPr>
                <a:t>سرویس چهار</a:t>
              </a:r>
              <a:endParaRPr lang="en-US" sz="3999" u="none" dirty="0">
                <a:solidFill>
                  <a:srgbClr val="FD6751"/>
                </a:solidFill>
                <a:latin typeface="Sugo Display"/>
                <a:cs typeface="B Nazanin" panose="00000400000000000000" pitchFamily="2" charset="-78"/>
              </a:endParaRPr>
            </a:p>
          </p:txBody>
        </p:sp>
        <p:sp>
          <p:nvSpPr>
            <p:cNvPr id="23" name="TextBox 23"/>
            <p:cNvSpPr txBox="1"/>
            <p:nvPr/>
          </p:nvSpPr>
          <p:spPr>
            <a:xfrm>
              <a:off x="0" y="961454"/>
              <a:ext cx="5161003" cy="88913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2600"/>
                </a:lnSpc>
                <a:spcBef>
                  <a:spcPct val="0"/>
                </a:spcBef>
              </a:pPr>
              <a:r>
                <a:rPr lang="fa-IR" sz="2000" dirty="0">
                  <a:solidFill>
                    <a:srgbClr val="000000"/>
                  </a:solidFill>
                  <a:latin typeface="Agrandir Narrow"/>
                  <a:cs typeface="B Nazanin" panose="00000400000000000000" pitchFamily="2" charset="-78"/>
                </a:rPr>
                <a:t>در مورد چه چیزی توضیح دهید</a:t>
              </a:r>
            </a:p>
            <a:p>
              <a:pPr lvl="0" algn="r" rtl="1">
                <a:lnSpc>
                  <a:spcPts val="2600"/>
                </a:lnSpc>
                <a:spcBef>
                  <a:spcPct val="0"/>
                </a:spcBef>
              </a:pPr>
              <a:r>
                <a:rPr lang="fa-IR" sz="2000" dirty="0">
                  <a:solidFill>
                    <a:srgbClr val="000000"/>
                  </a:solidFill>
                  <a:latin typeface="Agrandir Narrow"/>
                  <a:cs typeface="B Nazanin" panose="00000400000000000000" pitchFamily="2" charset="-78"/>
                </a:rPr>
                <a:t>می خواهید بحث کنید</a:t>
              </a:r>
              <a:endParaRPr lang="en-US" sz="2000" u="none" dirty="0">
                <a:solidFill>
                  <a:srgbClr val="000000"/>
                </a:solidFill>
                <a:latin typeface="Agrandir Narrow"/>
                <a:cs typeface="B Nazanin" panose="00000400000000000000" pitchFamily="2" charset="-78"/>
              </a:endParaRPr>
            </a:p>
          </p:txBody>
        </p:sp>
      </p:grpSp>
      <p:sp>
        <p:nvSpPr>
          <p:cNvPr id="24" name="Freeform 24"/>
          <p:cNvSpPr/>
          <p:nvPr/>
        </p:nvSpPr>
        <p:spPr>
          <a:xfrm>
            <a:off x="15723586" y="6579675"/>
            <a:ext cx="3862910" cy="4435491"/>
          </a:xfrm>
          <a:custGeom>
            <a:avLst/>
            <a:gdLst/>
            <a:ahLst/>
            <a:cxnLst/>
            <a:rect l="l" t="t" r="r" b="b"/>
            <a:pathLst>
              <a:path w="3862910" h="4435491">
                <a:moveTo>
                  <a:pt x="0" y="0"/>
                </a:moveTo>
                <a:lnTo>
                  <a:pt x="3862910" y="0"/>
                </a:lnTo>
                <a:lnTo>
                  <a:pt x="3862910" y="4435491"/>
                </a:lnTo>
                <a:lnTo>
                  <a:pt x="0" y="4435491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7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540C235-48DA-4906-8F52-9DBD1379841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محتوا در اینجا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5" name="Group 23">
            <a:extLst>
              <a:ext uri="{FF2B5EF4-FFF2-40B4-BE49-F238E27FC236}">
                <a16:creationId xmlns:a16="http://schemas.microsoft.com/office/drawing/2014/main" id="{09C0E0E8-3165-4E5D-B489-C8358F2DDD49}"/>
              </a:ext>
            </a:extLst>
          </p:cNvPr>
          <p:cNvGrpSpPr/>
          <p:nvPr/>
        </p:nvGrpSpPr>
        <p:grpSpPr>
          <a:xfrm>
            <a:off x="11493401" y="2595590"/>
            <a:ext cx="5832000" cy="1361913"/>
            <a:chOff x="-311418" y="4190374"/>
            <a:chExt cx="2741025" cy="1094653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C54204D7-176A-4FC2-8C32-22DD24C26210}"/>
                </a:ext>
              </a:extLst>
            </p:cNvPr>
            <p:cNvSpPr txBox="1"/>
            <p:nvPr/>
          </p:nvSpPr>
          <p:spPr>
            <a:xfrm>
              <a:off x="-311418" y="4542890"/>
              <a:ext cx="2741025" cy="742137"/>
            </a:xfrm>
            <a:prstGeom prst="rect">
              <a:avLst/>
            </a:prstGeom>
            <a:noFill/>
          </p:spPr>
          <p:txBody>
            <a:bodyPr wrap="square" lIns="162000" rIns="162000" rtlCol="0">
              <a:spAutoFit/>
            </a:bodyPr>
            <a:lstStyle/>
            <a:p>
              <a:pPr algn="r" rtl="1"/>
              <a:r>
                <a:rPr lang="fa-IR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تغییر رنگ، عکس و متن آسان است.</a:t>
              </a:r>
              <a:endPara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AC57E340-E334-4B3F-9796-E09A372BD859}"/>
                </a:ext>
              </a:extLst>
            </p:cNvPr>
            <p:cNvSpPr txBox="1"/>
            <p:nvPr/>
          </p:nvSpPr>
          <p:spPr>
            <a:xfrm>
              <a:off x="-311418" y="4190374"/>
              <a:ext cx="2741025" cy="333961"/>
            </a:xfrm>
            <a:prstGeom prst="rect">
              <a:avLst/>
            </a:prstGeom>
            <a:noFill/>
          </p:spPr>
          <p:txBody>
            <a:bodyPr wrap="square" lIns="162000" rIns="162000" rtlCol="0" anchor="ctr">
              <a:spAutoFit/>
            </a:bodyPr>
            <a:lstStyle/>
            <a:p>
              <a:pPr algn="r" rtl="1"/>
              <a:r>
                <a:rPr lang="fa-IR" altLang="ko-KR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مطالب اینجاست</a:t>
              </a:r>
              <a:endParaRPr lang="ko-KR" altLang="en-US" sz="21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8" name="Group 26">
            <a:extLst>
              <a:ext uri="{FF2B5EF4-FFF2-40B4-BE49-F238E27FC236}">
                <a16:creationId xmlns:a16="http://schemas.microsoft.com/office/drawing/2014/main" id="{62216CE7-1D96-41BB-AC4B-174A6C5554F5}"/>
              </a:ext>
            </a:extLst>
          </p:cNvPr>
          <p:cNvGrpSpPr/>
          <p:nvPr/>
        </p:nvGrpSpPr>
        <p:grpSpPr>
          <a:xfrm>
            <a:off x="12943620" y="5074416"/>
            <a:ext cx="4212000" cy="1361459"/>
            <a:chOff x="-311417" y="4152003"/>
            <a:chExt cx="2778246" cy="703969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48657117-1699-41B6-A901-B0A153324A9A}"/>
                </a:ext>
              </a:extLst>
            </p:cNvPr>
            <p:cNvSpPr txBox="1"/>
            <p:nvPr/>
          </p:nvSpPr>
          <p:spPr>
            <a:xfrm>
              <a:off x="-311417" y="4378546"/>
              <a:ext cx="2778246" cy="477426"/>
            </a:xfrm>
            <a:prstGeom prst="rect">
              <a:avLst/>
            </a:prstGeom>
            <a:noFill/>
          </p:spPr>
          <p:txBody>
            <a:bodyPr wrap="square" lIns="162000" rIns="162000" rtlCol="0">
              <a:spAutoFit/>
            </a:bodyPr>
            <a:lstStyle/>
            <a:p>
              <a:pPr algn="r" rtl="1"/>
              <a:r>
                <a:rPr lang="fa-IR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تغییر رنگ، عکس و متن آسان است.</a:t>
              </a:r>
              <a:endPara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931D9392-5F58-41FC-8E9C-573FDC2479CC}"/>
                </a:ext>
              </a:extLst>
            </p:cNvPr>
            <p:cNvSpPr txBox="1"/>
            <p:nvPr/>
          </p:nvSpPr>
          <p:spPr>
            <a:xfrm>
              <a:off x="-311417" y="4152003"/>
              <a:ext cx="2778246" cy="214841"/>
            </a:xfrm>
            <a:prstGeom prst="rect">
              <a:avLst/>
            </a:prstGeom>
            <a:noFill/>
          </p:spPr>
          <p:txBody>
            <a:bodyPr wrap="square" lIns="162000" rIns="162000" rtlCol="0" anchor="ctr">
              <a:spAutoFit/>
            </a:bodyPr>
            <a:lstStyle/>
            <a:p>
              <a:pPr algn="r" rtl="1"/>
              <a:r>
                <a:rPr lang="fa-IR" altLang="ko-KR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مطالب اینجاست</a:t>
              </a:r>
              <a:endParaRPr lang="ko-KR" altLang="en-US" sz="21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1" name="Group 29">
            <a:extLst>
              <a:ext uri="{FF2B5EF4-FFF2-40B4-BE49-F238E27FC236}">
                <a16:creationId xmlns:a16="http://schemas.microsoft.com/office/drawing/2014/main" id="{BB95C938-EEE0-48D7-B065-D6E3CDE9E33E}"/>
              </a:ext>
            </a:extLst>
          </p:cNvPr>
          <p:cNvGrpSpPr/>
          <p:nvPr/>
        </p:nvGrpSpPr>
        <p:grpSpPr>
          <a:xfrm>
            <a:off x="11493401" y="7829793"/>
            <a:ext cx="5832000" cy="1297089"/>
            <a:chOff x="-311418" y="4190375"/>
            <a:chExt cx="2712798" cy="1042550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50AA374E-5EF9-4017-B2A9-0A2537B70202}"/>
                </a:ext>
              </a:extLst>
            </p:cNvPr>
            <p:cNvSpPr txBox="1"/>
            <p:nvPr/>
          </p:nvSpPr>
          <p:spPr>
            <a:xfrm>
              <a:off x="-311418" y="4490788"/>
              <a:ext cx="2712798" cy="742137"/>
            </a:xfrm>
            <a:prstGeom prst="rect">
              <a:avLst/>
            </a:prstGeom>
            <a:noFill/>
          </p:spPr>
          <p:txBody>
            <a:bodyPr wrap="square" lIns="162000" rIns="162000" rtlCol="0">
              <a:spAutoFit/>
            </a:bodyPr>
            <a:lstStyle/>
            <a:p>
              <a:pPr algn="r" rtl="1"/>
              <a:r>
                <a:rPr lang="fa-IR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تغییر رنگ، عکس و متن آسان است.</a:t>
              </a:r>
              <a:endPara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73C0E552-1B4B-4882-AEEC-6C36D3F72857}"/>
                </a:ext>
              </a:extLst>
            </p:cNvPr>
            <p:cNvSpPr txBox="1"/>
            <p:nvPr/>
          </p:nvSpPr>
          <p:spPr>
            <a:xfrm>
              <a:off x="-311418" y="4190375"/>
              <a:ext cx="2712798" cy="333961"/>
            </a:xfrm>
            <a:prstGeom prst="rect">
              <a:avLst/>
            </a:prstGeom>
            <a:noFill/>
          </p:spPr>
          <p:txBody>
            <a:bodyPr wrap="square" lIns="162000" rIns="162000" rtlCol="0" anchor="ctr">
              <a:spAutoFit/>
            </a:bodyPr>
            <a:lstStyle/>
            <a:p>
              <a:pPr algn="r" rtl="1"/>
              <a:r>
                <a:rPr lang="fa-IR" altLang="ko-KR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مطالب اینجاست</a:t>
              </a:r>
              <a:endParaRPr lang="ko-KR" altLang="en-US" sz="21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19CF07D1-7F8C-4F8F-B42F-61590505140A}"/>
              </a:ext>
            </a:extLst>
          </p:cNvPr>
          <p:cNvGrpSpPr/>
          <p:nvPr/>
        </p:nvGrpSpPr>
        <p:grpSpPr>
          <a:xfrm>
            <a:off x="7877838" y="2815711"/>
            <a:ext cx="4624902" cy="5938352"/>
            <a:chOff x="5251892" y="1877140"/>
            <a:chExt cx="3083268" cy="3958901"/>
          </a:xfrm>
        </p:grpSpPr>
        <p:sp>
          <p:nvSpPr>
            <p:cNvPr id="15" name="Heart 3">
              <a:extLst>
                <a:ext uri="{FF2B5EF4-FFF2-40B4-BE49-F238E27FC236}">
                  <a16:creationId xmlns:a16="http://schemas.microsoft.com/office/drawing/2014/main" id="{C6BC2C12-64E4-40B4-80CC-C3FFC7A387F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91821" y="3241849"/>
              <a:ext cx="926121" cy="838125"/>
            </a:xfrm>
            <a:custGeom>
              <a:avLst/>
              <a:gdLst/>
              <a:ahLst/>
              <a:cxnLst/>
              <a:rect l="l" t="t" r="r" b="b"/>
              <a:pathLst>
                <a:path w="3971393" h="3594045">
                  <a:moveTo>
                    <a:pt x="2284446" y="942229"/>
                  </a:moveTo>
                  <a:cubicBezTo>
                    <a:pt x="2231718" y="946666"/>
                    <a:pt x="2184212" y="981897"/>
                    <a:pt x="2166723" y="1035351"/>
                  </a:cubicBezTo>
                  <a:lnTo>
                    <a:pt x="1818705" y="2099054"/>
                  </a:lnTo>
                  <a:lnTo>
                    <a:pt x="1630896" y="1461099"/>
                  </a:lnTo>
                  <a:cubicBezTo>
                    <a:pt x="1625536" y="1442893"/>
                    <a:pt x="1616698" y="1426659"/>
                    <a:pt x="1605222" y="1412988"/>
                  </a:cubicBezTo>
                  <a:cubicBezTo>
                    <a:pt x="1592838" y="1372092"/>
                    <a:pt x="1559535" y="1339590"/>
                    <a:pt x="1515200" y="1327710"/>
                  </a:cubicBezTo>
                  <a:cubicBezTo>
                    <a:pt x="1442764" y="1308302"/>
                    <a:pt x="1368310" y="1351289"/>
                    <a:pt x="1348901" y="1423723"/>
                  </a:cubicBezTo>
                  <a:lnTo>
                    <a:pt x="1175574" y="2070589"/>
                  </a:lnTo>
                  <a:lnTo>
                    <a:pt x="887391" y="2070589"/>
                  </a:lnTo>
                  <a:cubicBezTo>
                    <a:pt x="812401" y="2070589"/>
                    <a:pt x="751610" y="2131382"/>
                    <a:pt x="751610" y="2206372"/>
                  </a:cubicBezTo>
                  <a:cubicBezTo>
                    <a:pt x="751609" y="2281361"/>
                    <a:pt x="812402" y="2342153"/>
                    <a:pt x="887391" y="2342154"/>
                  </a:cubicBezTo>
                  <a:lnTo>
                    <a:pt x="1266160" y="2342154"/>
                  </a:lnTo>
                  <a:cubicBezTo>
                    <a:pt x="1309243" y="2342153"/>
                    <a:pt x="1347639" y="2322088"/>
                    <a:pt x="1370869" y="2289485"/>
                  </a:cubicBezTo>
                  <a:cubicBezTo>
                    <a:pt x="1392914" y="2274134"/>
                    <a:pt x="1408463" y="2250677"/>
                    <a:pt x="1415910" y="2222885"/>
                  </a:cubicBezTo>
                  <a:lnTo>
                    <a:pt x="1490320" y="1945186"/>
                  </a:lnTo>
                  <a:lnTo>
                    <a:pt x="1661817" y="2527729"/>
                  </a:lnTo>
                  <a:cubicBezTo>
                    <a:pt x="1680716" y="2591927"/>
                    <a:pt x="1742866" y="2631605"/>
                    <a:pt x="1806849" y="2621696"/>
                  </a:cubicBezTo>
                  <a:cubicBezTo>
                    <a:pt x="1873057" y="2637495"/>
                    <a:pt x="1940784" y="2599243"/>
                    <a:pt x="1962449" y="2533025"/>
                  </a:cubicBezTo>
                  <a:lnTo>
                    <a:pt x="2291633" y="1526890"/>
                  </a:lnTo>
                  <a:lnTo>
                    <a:pt x="2478124" y="2222886"/>
                  </a:lnTo>
                  <a:cubicBezTo>
                    <a:pt x="2491725" y="2273643"/>
                    <a:pt x="2532355" y="2309941"/>
                    <a:pt x="2580723" y="2318869"/>
                  </a:cubicBezTo>
                  <a:cubicBezTo>
                    <a:pt x="2600453" y="2334375"/>
                    <a:pt x="2625460" y="2342152"/>
                    <a:pt x="2652283" y="2342153"/>
                  </a:cubicBezTo>
                  <a:lnTo>
                    <a:pt x="3058108" y="2342153"/>
                  </a:lnTo>
                  <a:cubicBezTo>
                    <a:pt x="3133099" y="2342153"/>
                    <a:pt x="3193891" y="2281360"/>
                    <a:pt x="3193891" y="2206371"/>
                  </a:cubicBezTo>
                  <a:cubicBezTo>
                    <a:pt x="3193890" y="2131381"/>
                    <a:pt x="3133099" y="2070589"/>
                    <a:pt x="3058108" y="2070588"/>
                  </a:cubicBezTo>
                  <a:lnTo>
                    <a:pt x="2718460" y="2070589"/>
                  </a:lnTo>
                  <a:lnTo>
                    <a:pt x="2455970" y="1090961"/>
                  </a:lnTo>
                  <a:cubicBezTo>
                    <a:pt x="2449895" y="1068289"/>
                    <a:pt x="2438427" y="1048501"/>
                    <a:pt x="2421928" y="1033927"/>
                  </a:cubicBezTo>
                  <a:cubicBezTo>
                    <a:pt x="2410672" y="994460"/>
                    <a:pt x="2379946" y="962248"/>
                    <a:pt x="2337996" y="948523"/>
                  </a:cubicBezTo>
                  <a:cubicBezTo>
                    <a:pt x="2320178" y="942693"/>
                    <a:pt x="2302022" y="940751"/>
                    <a:pt x="2284446" y="942229"/>
                  </a:cubicBezTo>
                  <a:close/>
                  <a:moveTo>
                    <a:pt x="941190" y="119"/>
                  </a:moveTo>
                  <a:cubicBezTo>
                    <a:pt x="1335246" y="6449"/>
                    <a:pt x="1754682" y="267656"/>
                    <a:pt x="1985697" y="864700"/>
                  </a:cubicBezTo>
                  <a:cubicBezTo>
                    <a:pt x="2807082" y="-1258124"/>
                    <a:pt x="6010484" y="864700"/>
                    <a:pt x="1985697" y="3594045"/>
                  </a:cubicBezTo>
                  <a:cubicBezTo>
                    <a:pt x="-907119" y="1632328"/>
                    <a:pt x="-65842" y="-16059"/>
                    <a:pt x="941190" y="11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37160" tIns="68580" rIns="137160" bIns="685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4050">
                <a:cs typeface="B Nazanin" panose="00000400000000000000" pitchFamily="2" charset="-78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5C5F4AB8-7BD7-4F6E-9B21-70EC0AB7D8D2}"/>
                </a:ext>
              </a:extLst>
            </p:cNvPr>
            <p:cNvSpPr txBox="1"/>
            <p:nvPr/>
          </p:nvSpPr>
          <p:spPr>
            <a:xfrm>
              <a:off x="5251892" y="4119996"/>
              <a:ext cx="2005978" cy="67710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rIns="0" rtlCol="0">
              <a:spAutoFit/>
            </a:bodyPr>
            <a:lstStyle/>
            <a:p>
              <a:pPr algn="ctr" rtl="1"/>
              <a:r>
                <a:rPr lang="fa-IR" altLang="ko-KR" sz="3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مطالب را اضافه کنید</a:t>
              </a:r>
            </a:p>
            <a:p>
              <a:pPr algn="ctr" rtl="1"/>
              <a:r>
                <a:rPr lang="fa-IR" altLang="ko-KR" sz="3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  اینجا</a:t>
              </a:r>
              <a:endParaRPr lang="en-US" altLang="ko-KR" sz="30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" name="타원 2">
              <a:extLst>
                <a:ext uri="{FF2B5EF4-FFF2-40B4-BE49-F238E27FC236}">
                  <a16:creationId xmlns:a16="http://schemas.microsoft.com/office/drawing/2014/main" id="{1A15F280-4159-435A-84EB-6FEFF476F708}"/>
                </a:ext>
              </a:extLst>
            </p:cNvPr>
            <p:cNvSpPr/>
            <p:nvPr/>
          </p:nvSpPr>
          <p:spPr>
            <a:xfrm>
              <a:off x="6672371" y="5116041"/>
              <a:ext cx="720000" cy="720000"/>
            </a:xfrm>
            <a:prstGeom prst="ellipse">
              <a:avLst/>
            </a:prstGeom>
            <a:solidFill>
              <a:schemeClr val="accent4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4050" dirty="0">
                <a:cs typeface="B Nazanin" panose="00000400000000000000" pitchFamily="2" charset="-78"/>
              </a:endParaRPr>
            </a:p>
          </p:txBody>
        </p:sp>
        <p:sp>
          <p:nvSpPr>
            <p:cNvPr id="18" name="타원 29">
              <a:extLst>
                <a:ext uri="{FF2B5EF4-FFF2-40B4-BE49-F238E27FC236}">
                  <a16:creationId xmlns:a16="http://schemas.microsoft.com/office/drawing/2014/main" id="{C6D0689C-5882-4485-89B3-EC2428144C38}"/>
                </a:ext>
              </a:extLst>
            </p:cNvPr>
            <p:cNvSpPr/>
            <p:nvPr/>
          </p:nvSpPr>
          <p:spPr>
            <a:xfrm>
              <a:off x="7615160" y="3554129"/>
              <a:ext cx="720000" cy="720000"/>
            </a:xfrm>
            <a:prstGeom prst="ellipse">
              <a:avLst/>
            </a:prstGeom>
            <a:solidFill>
              <a:schemeClr val="accent3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4050" dirty="0">
                <a:cs typeface="B Nazanin" panose="00000400000000000000" pitchFamily="2" charset="-78"/>
              </a:endParaRPr>
            </a:p>
          </p:txBody>
        </p:sp>
        <p:sp>
          <p:nvSpPr>
            <p:cNvPr id="19" name="타원 30">
              <a:extLst>
                <a:ext uri="{FF2B5EF4-FFF2-40B4-BE49-F238E27FC236}">
                  <a16:creationId xmlns:a16="http://schemas.microsoft.com/office/drawing/2014/main" id="{FC31DBB7-EEC1-4F19-9105-783D966908B9}"/>
                </a:ext>
              </a:extLst>
            </p:cNvPr>
            <p:cNvSpPr/>
            <p:nvPr/>
          </p:nvSpPr>
          <p:spPr>
            <a:xfrm>
              <a:off x="6653582" y="1877140"/>
              <a:ext cx="720000" cy="720000"/>
            </a:xfrm>
            <a:prstGeom prst="ellipse">
              <a:avLst/>
            </a:prstGeom>
            <a:solidFill>
              <a:schemeClr val="accent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4050">
                <a:cs typeface="B Nazanin" panose="00000400000000000000" pitchFamily="2" charset="-78"/>
              </a:endParaRPr>
            </a:p>
          </p:txBody>
        </p:sp>
        <p:sp>
          <p:nvSpPr>
            <p:cNvPr id="20" name="Freeform 9">
              <a:extLst>
                <a:ext uri="{FF2B5EF4-FFF2-40B4-BE49-F238E27FC236}">
                  <a16:creationId xmlns:a16="http://schemas.microsoft.com/office/drawing/2014/main" id="{94E5E230-B3AE-426E-B5B9-BAC91072CA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24714" y="2117604"/>
              <a:ext cx="415314" cy="301474"/>
            </a:xfrm>
            <a:custGeom>
              <a:avLst/>
              <a:gdLst>
                <a:gd name="T0" fmla="*/ 1418 w 1846"/>
                <a:gd name="T1" fmla="*/ 21 h 1340"/>
                <a:gd name="T2" fmla="*/ 1609 w 1846"/>
                <a:gd name="T3" fmla="*/ 47 h 1340"/>
                <a:gd name="T4" fmla="*/ 1771 w 1846"/>
                <a:gd name="T5" fmla="*/ 100 h 1340"/>
                <a:gd name="T6" fmla="*/ 1840 w 1846"/>
                <a:gd name="T7" fmla="*/ 191 h 1340"/>
                <a:gd name="T8" fmla="*/ 1787 w 1846"/>
                <a:gd name="T9" fmla="*/ 294 h 1340"/>
                <a:gd name="T10" fmla="*/ 1673 w 1846"/>
                <a:gd name="T11" fmla="*/ 385 h 1340"/>
                <a:gd name="T12" fmla="*/ 1560 w 1846"/>
                <a:gd name="T13" fmla="*/ 447 h 1340"/>
                <a:gd name="T14" fmla="*/ 1462 w 1846"/>
                <a:gd name="T15" fmla="*/ 498 h 1340"/>
                <a:gd name="T16" fmla="*/ 1380 w 1846"/>
                <a:gd name="T17" fmla="*/ 565 h 1340"/>
                <a:gd name="T18" fmla="*/ 1289 w 1846"/>
                <a:gd name="T19" fmla="*/ 605 h 1340"/>
                <a:gd name="T20" fmla="*/ 1198 w 1846"/>
                <a:gd name="T21" fmla="*/ 596 h 1340"/>
                <a:gd name="T22" fmla="*/ 1140 w 1846"/>
                <a:gd name="T23" fmla="*/ 527 h 1340"/>
                <a:gd name="T24" fmla="*/ 1107 w 1846"/>
                <a:gd name="T25" fmla="*/ 447 h 1340"/>
                <a:gd name="T26" fmla="*/ 1091 w 1846"/>
                <a:gd name="T27" fmla="*/ 371 h 1340"/>
                <a:gd name="T28" fmla="*/ 1091 w 1846"/>
                <a:gd name="T29" fmla="*/ 232 h 1340"/>
                <a:gd name="T30" fmla="*/ 1106 w 1846"/>
                <a:gd name="T31" fmla="*/ 129 h 1340"/>
                <a:gd name="T32" fmla="*/ 1138 w 1846"/>
                <a:gd name="T33" fmla="*/ 80 h 1340"/>
                <a:gd name="T34" fmla="*/ 1213 w 1846"/>
                <a:gd name="T35" fmla="*/ 32 h 1340"/>
                <a:gd name="T36" fmla="*/ 606 w 1846"/>
                <a:gd name="T37" fmla="*/ 0 h 1340"/>
                <a:gd name="T38" fmla="*/ 749 w 1846"/>
                <a:gd name="T39" fmla="*/ 9 h 1340"/>
                <a:gd name="T40" fmla="*/ 882 w 1846"/>
                <a:gd name="T41" fmla="*/ 45 h 1340"/>
                <a:gd name="T42" fmla="*/ 978 w 1846"/>
                <a:gd name="T43" fmla="*/ 111 h 1340"/>
                <a:gd name="T44" fmla="*/ 1018 w 1846"/>
                <a:gd name="T45" fmla="*/ 229 h 1340"/>
                <a:gd name="T46" fmla="*/ 1018 w 1846"/>
                <a:gd name="T47" fmla="*/ 401 h 1340"/>
                <a:gd name="T48" fmla="*/ 1049 w 1846"/>
                <a:gd name="T49" fmla="*/ 511 h 1340"/>
                <a:gd name="T50" fmla="*/ 1086 w 1846"/>
                <a:gd name="T51" fmla="*/ 600 h 1340"/>
                <a:gd name="T52" fmla="*/ 1071 w 1846"/>
                <a:gd name="T53" fmla="*/ 678 h 1340"/>
                <a:gd name="T54" fmla="*/ 1029 w 1846"/>
                <a:gd name="T55" fmla="*/ 731 h 1340"/>
                <a:gd name="T56" fmla="*/ 940 w 1846"/>
                <a:gd name="T57" fmla="*/ 807 h 1340"/>
                <a:gd name="T58" fmla="*/ 780 w 1846"/>
                <a:gd name="T59" fmla="*/ 907 h 1340"/>
                <a:gd name="T60" fmla="*/ 658 w 1846"/>
                <a:gd name="T61" fmla="*/ 1016 h 1340"/>
                <a:gd name="T62" fmla="*/ 564 w 1846"/>
                <a:gd name="T63" fmla="*/ 1147 h 1340"/>
                <a:gd name="T64" fmla="*/ 458 w 1846"/>
                <a:gd name="T65" fmla="*/ 1252 h 1340"/>
                <a:gd name="T66" fmla="*/ 344 w 1846"/>
                <a:gd name="T67" fmla="*/ 1320 h 1340"/>
                <a:gd name="T68" fmla="*/ 246 w 1846"/>
                <a:gd name="T69" fmla="*/ 1340 h 1340"/>
                <a:gd name="T70" fmla="*/ 169 w 1846"/>
                <a:gd name="T71" fmla="*/ 1287 h 1340"/>
                <a:gd name="T72" fmla="*/ 93 w 1846"/>
                <a:gd name="T73" fmla="*/ 1156 h 1340"/>
                <a:gd name="T74" fmla="*/ 33 w 1846"/>
                <a:gd name="T75" fmla="*/ 974 h 1340"/>
                <a:gd name="T76" fmla="*/ 2 w 1846"/>
                <a:gd name="T77" fmla="*/ 760 h 1340"/>
                <a:gd name="T78" fmla="*/ 11 w 1846"/>
                <a:gd name="T79" fmla="*/ 540 h 1340"/>
                <a:gd name="T80" fmla="*/ 77 w 1846"/>
                <a:gd name="T81" fmla="*/ 332 h 1340"/>
                <a:gd name="T82" fmla="*/ 211 w 1846"/>
                <a:gd name="T83" fmla="*/ 161 h 1340"/>
                <a:gd name="T84" fmla="*/ 364 w 1846"/>
                <a:gd name="T85" fmla="*/ 60 h 1340"/>
                <a:gd name="T86" fmla="*/ 509 w 1846"/>
                <a:gd name="T87" fmla="*/ 16 h 1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846" h="1340">
                  <a:moveTo>
                    <a:pt x="1289" y="20"/>
                  </a:moveTo>
                  <a:lnTo>
                    <a:pt x="1353" y="20"/>
                  </a:lnTo>
                  <a:lnTo>
                    <a:pt x="1418" y="21"/>
                  </a:lnTo>
                  <a:lnTo>
                    <a:pt x="1484" y="27"/>
                  </a:lnTo>
                  <a:lnTo>
                    <a:pt x="1547" y="36"/>
                  </a:lnTo>
                  <a:lnTo>
                    <a:pt x="1609" y="47"/>
                  </a:lnTo>
                  <a:lnTo>
                    <a:pt x="1669" y="61"/>
                  </a:lnTo>
                  <a:lnTo>
                    <a:pt x="1722" y="78"/>
                  </a:lnTo>
                  <a:lnTo>
                    <a:pt x="1771" y="100"/>
                  </a:lnTo>
                  <a:lnTo>
                    <a:pt x="1813" y="123"/>
                  </a:lnTo>
                  <a:lnTo>
                    <a:pt x="1846" y="151"/>
                  </a:lnTo>
                  <a:lnTo>
                    <a:pt x="1840" y="191"/>
                  </a:lnTo>
                  <a:lnTo>
                    <a:pt x="1827" y="229"/>
                  </a:lnTo>
                  <a:lnTo>
                    <a:pt x="1809" y="263"/>
                  </a:lnTo>
                  <a:lnTo>
                    <a:pt x="1787" y="294"/>
                  </a:lnTo>
                  <a:lnTo>
                    <a:pt x="1762" y="320"/>
                  </a:lnTo>
                  <a:lnTo>
                    <a:pt x="1717" y="356"/>
                  </a:lnTo>
                  <a:lnTo>
                    <a:pt x="1673" y="385"/>
                  </a:lnTo>
                  <a:lnTo>
                    <a:pt x="1633" y="409"/>
                  </a:lnTo>
                  <a:lnTo>
                    <a:pt x="1595" y="429"/>
                  </a:lnTo>
                  <a:lnTo>
                    <a:pt x="1560" y="447"/>
                  </a:lnTo>
                  <a:lnTo>
                    <a:pt x="1526" y="463"/>
                  </a:lnTo>
                  <a:lnTo>
                    <a:pt x="1493" y="480"/>
                  </a:lnTo>
                  <a:lnTo>
                    <a:pt x="1462" y="498"/>
                  </a:lnTo>
                  <a:lnTo>
                    <a:pt x="1431" y="520"/>
                  </a:lnTo>
                  <a:lnTo>
                    <a:pt x="1402" y="547"/>
                  </a:lnTo>
                  <a:lnTo>
                    <a:pt x="1380" y="565"/>
                  </a:lnTo>
                  <a:lnTo>
                    <a:pt x="1353" y="581"/>
                  </a:lnTo>
                  <a:lnTo>
                    <a:pt x="1322" y="594"/>
                  </a:lnTo>
                  <a:lnTo>
                    <a:pt x="1289" y="605"/>
                  </a:lnTo>
                  <a:lnTo>
                    <a:pt x="1257" y="609"/>
                  </a:lnTo>
                  <a:lnTo>
                    <a:pt x="1226" y="605"/>
                  </a:lnTo>
                  <a:lnTo>
                    <a:pt x="1198" y="596"/>
                  </a:lnTo>
                  <a:lnTo>
                    <a:pt x="1177" y="578"/>
                  </a:lnTo>
                  <a:lnTo>
                    <a:pt x="1157" y="554"/>
                  </a:lnTo>
                  <a:lnTo>
                    <a:pt x="1140" y="527"/>
                  </a:lnTo>
                  <a:lnTo>
                    <a:pt x="1126" y="498"/>
                  </a:lnTo>
                  <a:lnTo>
                    <a:pt x="1115" y="471"/>
                  </a:lnTo>
                  <a:lnTo>
                    <a:pt x="1107" y="447"/>
                  </a:lnTo>
                  <a:lnTo>
                    <a:pt x="1102" y="431"/>
                  </a:lnTo>
                  <a:lnTo>
                    <a:pt x="1097" y="405"/>
                  </a:lnTo>
                  <a:lnTo>
                    <a:pt x="1091" y="371"/>
                  </a:lnTo>
                  <a:lnTo>
                    <a:pt x="1089" y="327"/>
                  </a:lnTo>
                  <a:lnTo>
                    <a:pt x="1089" y="281"/>
                  </a:lnTo>
                  <a:lnTo>
                    <a:pt x="1091" y="232"/>
                  </a:lnTo>
                  <a:lnTo>
                    <a:pt x="1095" y="183"/>
                  </a:lnTo>
                  <a:lnTo>
                    <a:pt x="1102" y="140"/>
                  </a:lnTo>
                  <a:lnTo>
                    <a:pt x="1106" y="129"/>
                  </a:lnTo>
                  <a:lnTo>
                    <a:pt x="1113" y="114"/>
                  </a:lnTo>
                  <a:lnTo>
                    <a:pt x="1124" y="98"/>
                  </a:lnTo>
                  <a:lnTo>
                    <a:pt x="1138" y="80"/>
                  </a:lnTo>
                  <a:lnTo>
                    <a:pt x="1158" y="63"/>
                  </a:lnTo>
                  <a:lnTo>
                    <a:pt x="1184" y="47"/>
                  </a:lnTo>
                  <a:lnTo>
                    <a:pt x="1213" y="32"/>
                  </a:lnTo>
                  <a:lnTo>
                    <a:pt x="1249" y="23"/>
                  </a:lnTo>
                  <a:lnTo>
                    <a:pt x="1289" y="20"/>
                  </a:lnTo>
                  <a:close/>
                  <a:moveTo>
                    <a:pt x="606" y="0"/>
                  </a:moveTo>
                  <a:lnTo>
                    <a:pt x="653" y="0"/>
                  </a:lnTo>
                  <a:lnTo>
                    <a:pt x="702" y="3"/>
                  </a:lnTo>
                  <a:lnTo>
                    <a:pt x="749" y="9"/>
                  </a:lnTo>
                  <a:lnTo>
                    <a:pt x="797" y="18"/>
                  </a:lnTo>
                  <a:lnTo>
                    <a:pt x="840" y="31"/>
                  </a:lnTo>
                  <a:lnTo>
                    <a:pt x="882" y="45"/>
                  </a:lnTo>
                  <a:lnTo>
                    <a:pt x="918" y="63"/>
                  </a:lnTo>
                  <a:lnTo>
                    <a:pt x="951" y="85"/>
                  </a:lnTo>
                  <a:lnTo>
                    <a:pt x="978" y="111"/>
                  </a:lnTo>
                  <a:lnTo>
                    <a:pt x="998" y="138"/>
                  </a:lnTo>
                  <a:lnTo>
                    <a:pt x="1009" y="171"/>
                  </a:lnTo>
                  <a:lnTo>
                    <a:pt x="1018" y="229"/>
                  </a:lnTo>
                  <a:lnTo>
                    <a:pt x="1020" y="289"/>
                  </a:lnTo>
                  <a:lnTo>
                    <a:pt x="1018" y="345"/>
                  </a:lnTo>
                  <a:lnTo>
                    <a:pt x="1018" y="401"/>
                  </a:lnTo>
                  <a:lnTo>
                    <a:pt x="1026" y="456"/>
                  </a:lnTo>
                  <a:lnTo>
                    <a:pt x="1035" y="481"/>
                  </a:lnTo>
                  <a:lnTo>
                    <a:pt x="1049" y="511"/>
                  </a:lnTo>
                  <a:lnTo>
                    <a:pt x="1064" y="540"/>
                  </a:lnTo>
                  <a:lnTo>
                    <a:pt x="1077" y="569"/>
                  </a:lnTo>
                  <a:lnTo>
                    <a:pt x="1086" y="600"/>
                  </a:lnTo>
                  <a:lnTo>
                    <a:pt x="1087" y="631"/>
                  </a:lnTo>
                  <a:lnTo>
                    <a:pt x="1078" y="663"/>
                  </a:lnTo>
                  <a:lnTo>
                    <a:pt x="1071" y="678"/>
                  </a:lnTo>
                  <a:lnTo>
                    <a:pt x="1060" y="694"/>
                  </a:lnTo>
                  <a:lnTo>
                    <a:pt x="1047" y="712"/>
                  </a:lnTo>
                  <a:lnTo>
                    <a:pt x="1029" y="731"/>
                  </a:lnTo>
                  <a:lnTo>
                    <a:pt x="1007" y="754"/>
                  </a:lnTo>
                  <a:lnTo>
                    <a:pt x="977" y="778"/>
                  </a:lnTo>
                  <a:lnTo>
                    <a:pt x="940" y="807"/>
                  </a:lnTo>
                  <a:lnTo>
                    <a:pt x="895" y="840"/>
                  </a:lnTo>
                  <a:lnTo>
                    <a:pt x="833" y="874"/>
                  </a:lnTo>
                  <a:lnTo>
                    <a:pt x="780" y="907"/>
                  </a:lnTo>
                  <a:lnTo>
                    <a:pt x="735" y="941"/>
                  </a:lnTo>
                  <a:lnTo>
                    <a:pt x="695" y="978"/>
                  </a:lnTo>
                  <a:lnTo>
                    <a:pt x="658" y="1016"/>
                  </a:lnTo>
                  <a:lnTo>
                    <a:pt x="624" y="1060"/>
                  </a:lnTo>
                  <a:lnTo>
                    <a:pt x="589" y="1107"/>
                  </a:lnTo>
                  <a:lnTo>
                    <a:pt x="564" y="1147"/>
                  </a:lnTo>
                  <a:lnTo>
                    <a:pt x="531" y="1185"/>
                  </a:lnTo>
                  <a:lnTo>
                    <a:pt x="497" y="1221"/>
                  </a:lnTo>
                  <a:lnTo>
                    <a:pt x="458" y="1252"/>
                  </a:lnTo>
                  <a:lnTo>
                    <a:pt x="420" y="1280"/>
                  </a:lnTo>
                  <a:lnTo>
                    <a:pt x="382" y="1303"/>
                  </a:lnTo>
                  <a:lnTo>
                    <a:pt x="344" y="1320"/>
                  </a:lnTo>
                  <a:lnTo>
                    <a:pt x="307" y="1332"/>
                  </a:lnTo>
                  <a:lnTo>
                    <a:pt x="275" y="1340"/>
                  </a:lnTo>
                  <a:lnTo>
                    <a:pt x="246" y="1340"/>
                  </a:lnTo>
                  <a:lnTo>
                    <a:pt x="220" y="1331"/>
                  </a:lnTo>
                  <a:lnTo>
                    <a:pt x="195" y="1314"/>
                  </a:lnTo>
                  <a:lnTo>
                    <a:pt x="169" y="1287"/>
                  </a:lnTo>
                  <a:lnTo>
                    <a:pt x="144" y="1251"/>
                  </a:lnTo>
                  <a:lnTo>
                    <a:pt x="118" y="1207"/>
                  </a:lnTo>
                  <a:lnTo>
                    <a:pt x="93" y="1156"/>
                  </a:lnTo>
                  <a:lnTo>
                    <a:pt x="71" y="1100"/>
                  </a:lnTo>
                  <a:lnTo>
                    <a:pt x="51" y="1040"/>
                  </a:lnTo>
                  <a:lnTo>
                    <a:pt x="33" y="974"/>
                  </a:lnTo>
                  <a:lnTo>
                    <a:pt x="18" y="905"/>
                  </a:lnTo>
                  <a:lnTo>
                    <a:pt x="7" y="832"/>
                  </a:lnTo>
                  <a:lnTo>
                    <a:pt x="2" y="760"/>
                  </a:lnTo>
                  <a:lnTo>
                    <a:pt x="0" y="687"/>
                  </a:lnTo>
                  <a:lnTo>
                    <a:pt x="4" y="612"/>
                  </a:lnTo>
                  <a:lnTo>
                    <a:pt x="11" y="540"/>
                  </a:lnTo>
                  <a:lnTo>
                    <a:pt x="27" y="467"/>
                  </a:lnTo>
                  <a:lnTo>
                    <a:pt x="49" y="398"/>
                  </a:lnTo>
                  <a:lnTo>
                    <a:pt x="77" y="332"/>
                  </a:lnTo>
                  <a:lnTo>
                    <a:pt x="113" y="271"/>
                  </a:lnTo>
                  <a:lnTo>
                    <a:pt x="158" y="214"/>
                  </a:lnTo>
                  <a:lnTo>
                    <a:pt x="211" y="161"/>
                  </a:lnTo>
                  <a:lnTo>
                    <a:pt x="264" y="120"/>
                  </a:lnTo>
                  <a:lnTo>
                    <a:pt x="313" y="85"/>
                  </a:lnTo>
                  <a:lnTo>
                    <a:pt x="364" y="60"/>
                  </a:lnTo>
                  <a:lnTo>
                    <a:pt x="413" y="41"/>
                  </a:lnTo>
                  <a:lnTo>
                    <a:pt x="460" y="27"/>
                  </a:lnTo>
                  <a:lnTo>
                    <a:pt x="509" y="16"/>
                  </a:lnTo>
                  <a:lnTo>
                    <a:pt x="558" y="7"/>
                  </a:lnTo>
                  <a:lnTo>
                    <a:pt x="60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 sz="4050">
                <a:cs typeface="B Nazanin" panose="00000400000000000000" pitchFamily="2" charset="-78"/>
              </a:endParaRPr>
            </a:p>
          </p:txBody>
        </p:sp>
        <p:sp>
          <p:nvSpPr>
            <p:cNvPr id="21" name="Freeform 9">
              <a:extLst>
                <a:ext uri="{FF2B5EF4-FFF2-40B4-BE49-F238E27FC236}">
                  <a16:creationId xmlns:a16="http://schemas.microsoft.com/office/drawing/2014/main" id="{1FB78B2C-BBF4-41AA-A61A-53611FD478C1}"/>
                </a:ext>
              </a:extLst>
            </p:cNvPr>
            <p:cNvSpPr>
              <a:spLocks/>
            </p:cNvSpPr>
            <p:nvPr/>
          </p:nvSpPr>
          <p:spPr bwMode="auto">
            <a:xfrm>
              <a:off x="7788860" y="3736142"/>
              <a:ext cx="376873" cy="385934"/>
            </a:xfrm>
            <a:custGeom>
              <a:avLst/>
              <a:gdLst>
                <a:gd name="T0" fmla="*/ 1754 w 3785"/>
                <a:gd name="T1" fmla="*/ 114 h 3876"/>
                <a:gd name="T2" fmla="*/ 1771 w 3785"/>
                <a:gd name="T3" fmla="*/ 367 h 3876"/>
                <a:gd name="T4" fmla="*/ 1818 w 3785"/>
                <a:gd name="T5" fmla="*/ 614 h 3876"/>
                <a:gd name="T6" fmla="*/ 1902 w 3785"/>
                <a:gd name="T7" fmla="*/ 796 h 3876"/>
                <a:gd name="T8" fmla="*/ 2038 w 3785"/>
                <a:gd name="T9" fmla="*/ 858 h 3876"/>
                <a:gd name="T10" fmla="*/ 2180 w 3785"/>
                <a:gd name="T11" fmla="*/ 802 h 3876"/>
                <a:gd name="T12" fmla="*/ 2320 w 3785"/>
                <a:gd name="T13" fmla="*/ 722 h 3876"/>
                <a:gd name="T14" fmla="*/ 2609 w 3785"/>
                <a:gd name="T15" fmla="*/ 640 h 3876"/>
                <a:gd name="T16" fmla="*/ 2954 w 3785"/>
                <a:gd name="T17" fmla="*/ 674 h 3876"/>
                <a:gd name="T18" fmla="*/ 3298 w 3785"/>
                <a:gd name="T19" fmla="*/ 856 h 3876"/>
                <a:gd name="T20" fmla="*/ 3556 w 3785"/>
                <a:gd name="T21" fmla="*/ 1133 h 3876"/>
                <a:gd name="T22" fmla="*/ 3704 w 3785"/>
                <a:gd name="T23" fmla="*/ 1473 h 3876"/>
                <a:gd name="T24" fmla="*/ 3776 w 3785"/>
                <a:gd name="T25" fmla="*/ 1871 h 3876"/>
                <a:gd name="T26" fmla="*/ 3771 w 3785"/>
                <a:gd name="T27" fmla="*/ 2284 h 3876"/>
                <a:gd name="T28" fmla="*/ 3674 w 3785"/>
                <a:gd name="T29" fmla="*/ 2671 h 3876"/>
                <a:gd name="T30" fmla="*/ 3467 w 3785"/>
                <a:gd name="T31" fmla="*/ 3049 h 3876"/>
                <a:gd name="T32" fmla="*/ 3198 w 3785"/>
                <a:gd name="T33" fmla="*/ 3334 h 3876"/>
                <a:gd name="T34" fmla="*/ 2900 w 3785"/>
                <a:gd name="T35" fmla="*/ 3536 h 3876"/>
                <a:gd name="T36" fmla="*/ 2609 w 3785"/>
                <a:gd name="T37" fmla="*/ 3667 h 3876"/>
                <a:gd name="T38" fmla="*/ 2300 w 3785"/>
                <a:gd name="T39" fmla="*/ 3738 h 3876"/>
                <a:gd name="T40" fmla="*/ 1933 w 3785"/>
                <a:gd name="T41" fmla="*/ 3720 h 3876"/>
                <a:gd name="T42" fmla="*/ 1602 w 3785"/>
                <a:gd name="T43" fmla="*/ 3634 h 3876"/>
                <a:gd name="T44" fmla="*/ 1262 w 3785"/>
                <a:gd name="T45" fmla="*/ 3469 h 3876"/>
                <a:gd name="T46" fmla="*/ 913 w 3785"/>
                <a:gd name="T47" fmla="*/ 3256 h 3876"/>
                <a:gd name="T48" fmla="*/ 842 w 3785"/>
                <a:gd name="T49" fmla="*/ 3214 h 3876"/>
                <a:gd name="T50" fmla="*/ 753 w 3785"/>
                <a:gd name="T51" fmla="*/ 3174 h 3876"/>
                <a:gd name="T52" fmla="*/ 658 w 3785"/>
                <a:gd name="T53" fmla="*/ 3164 h 3876"/>
                <a:gd name="T54" fmla="*/ 571 w 3785"/>
                <a:gd name="T55" fmla="*/ 3213 h 3876"/>
                <a:gd name="T56" fmla="*/ 504 w 3785"/>
                <a:gd name="T57" fmla="*/ 3347 h 3876"/>
                <a:gd name="T58" fmla="*/ 467 w 3785"/>
                <a:gd name="T59" fmla="*/ 3596 h 3876"/>
                <a:gd name="T60" fmla="*/ 382 w 3785"/>
                <a:gd name="T61" fmla="*/ 3873 h 3876"/>
                <a:gd name="T62" fmla="*/ 16 w 3785"/>
                <a:gd name="T63" fmla="*/ 3869 h 3876"/>
                <a:gd name="T64" fmla="*/ 2 w 3785"/>
                <a:gd name="T65" fmla="*/ 3682 h 3876"/>
                <a:gd name="T66" fmla="*/ 9 w 3785"/>
                <a:gd name="T67" fmla="*/ 3413 h 3876"/>
                <a:gd name="T68" fmla="*/ 64 w 3785"/>
                <a:gd name="T69" fmla="*/ 3125 h 3876"/>
                <a:gd name="T70" fmla="*/ 182 w 3785"/>
                <a:gd name="T71" fmla="*/ 2867 h 3876"/>
                <a:gd name="T72" fmla="*/ 382 w 3785"/>
                <a:gd name="T73" fmla="*/ 2689 h 3876"/>
                <a:gd name="T74" fmla="*/ 556 w 3785"/>
                <a:gd name="T75" fmla="*/ 2647 h 3876"/>
                <a:gd name="T76" fmla="*/ 714 w 3785"/>
                <a:gd name="T77" fmla="*/ 2684 h 3876"/>
                <a:gd name="T78" fmla="*/ 971 w 3785"/>
                <a:gd name="T79" fmla="*/ 2734 h 3876"/>
                <a:gd name="T80" fmla="*/ 1387 w 3785"/>
                <a:gd name="T81" fmla="*/ 2694 h 3876"/>
                <a:gd name="T82" fmla="*/ 1711 w 3785"/>
                <a:gd name="T83" fmla="*/ 2527 h 3876"/>
                <a:gd name="T84" fmla="*/ 1909 w 3785"/>
                <a:gd name="T85" fmla="*/ 2273 h 3876"/>
                <a:gd name="T86" fmla="*/ 1973 w 3785"/>
                <a:gd name="T87" fmla="*/ 1993 h 3876"/>
                <a:gd name="T88" fmla="*/ 1916 w 3785"/>
                <a:gd name="T89" fmla="*/ 1658 h 3876"/>
                <a:gd name="T90" fmla="*/ 1760 w 3785"/>
                <a:gd name="T91" fmla="*/ 1404 h 3876"/>
                <a:gd name="T92" fmla="*/ 1564 w 3785"/>
                <a:gd name="T93" fmla="*/ 1238 h 3876"/>
                <a:gd name="T94" fmla="*/ 1387 w 3785"/>
                <a:gd name="T95" fmla="*/ 1056 h 3876"/>
                <a:gd name="T96" fmla="*/ 1300 w 3785"/>
                <a:gd name="T97" fmla="*/ 807 h 3876"/>
                <a:gd name="T98" fmla="*/ 1260 w 3785"/>
                <a:gd name="T99" fmla="*/ 585 h 3876"/>
                <a:gd name="T100" fmla="*/ 1251 w 3785"/>
                <a:gd name="T101" fmla="*/ 485 h 3876"/>
                <a:gd name="T102" fmla="*/ 1236 w 3785"/>
                <a:gd name="T103" fmla="*/ 293 h 3876"/>
                <a:gd name="T104" fmla="*/ 1236 w 3785"/>
                <a:gd name="T105" fmla="*/ 85 h 3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785" h="3876">
                  <a:moveTo>
                    <a:pt x="1245" y="0"/>
                  </a:moveTo>
                  <a:lnTo>
                    <a:pt x="1753" y="4"/>
                  </a:lnTo>
                  <a:lnTo>
                    <a:pt x="1753" y="56"/>
                  </a:lnTo>
                  <a:lnTo>
                    <a:pt x="1754" y="114"/>
                  </a:lnTo>
                  <a:lnTo>
                    <a:pt x="1756" y="174"/>
                  </a:lnTo>
                  <a:lnTo>
                    <a:pt x="1760" y="238"/>
                  </a:lnTo>
                  <a:lnTo>
                    <a:pt x="1765" y="302"/>
                  </a:lnTo>
                  <a:lnTo>
                    <a:pt x="1771" y="367"/>
                  </a:lnTo>
                  <a:lnTo>
                    <a:pt x="1780" y="433"/>
                  </a:lnTo>
                  <a:lnTo>
                    <a:pt x="1791" y="494"/>
                  </a:lnTo>
                  <a:lnTo>
                    <a:pt x="1804" y="556"/>
                  </a:lnTo>
                  <a:lnTo>
                    <a:pt x="1818" y="614"/>
                  </a:lnTo>
                  <a:lnTo>
                    <a:pt x="1836" y="669"/>
                  </a:lnTo>
                  <a:lnTo>
                    <a:pt x="1854" y="718"/>
                  </a:lnTo>
                  <a:lnTo>
                    <a:pt x="1878" y="760"/>
                  </a:lnTo>
                  <a:lnTo>
                    <a:pt x="1902" y="796"/>
                  </a:lnTo>
                  <a:lnTo>
                    <a:pt x="1931" y="825"/>
                  </a:lnTo>
                  <a:lnTo>
                    <a:pt x="1962" y="844"/>
                  </a:lnTo>
                  <a:lnTo>
                    <a:pt x="2000" y="856"/>
                  </a:lnTo>
                  <a:lnTo>
                    <a:pt x="2038" y="858"/>
                  </a:lnTo>
                  <a:lnTo>
                    <a:pt x="2076" y="851"/>
                  </a:lnTo>
                  <a:lnTo>
                    <a:pt x="2113" y="838"/>
                  </a:lnTo>
                  <a:lnTo>
                    <a:pt x="2147" y="822"/>
                  </a:lnTo>
                  <a:lnTo>
                    <a:pt x="2180" y="802"/>
                  </a:lnTo>
                  <a:lnTo>
                    <a:pt x="2211" y="782"/>
                  </a:lnTo>
                  <a:lnTo>
                    <a:pt x="2240" y="764"/>
                  </a:lnTo>
                  <a:lnTo>
                    <a:pt x="2265" y="747"/>
                  </a:lnTo>
                  <a:lnTo>
                    <a:pt x="2320" y="722"/>
                  </a:lnTo>
                  <a:lnTo>
                    <a:pt x="2384" y="696"/>
                  </a:lnTo>
                  <a:lnTo>
                    <a:pt x="2454" y="673"/>
                  </a:lnTo>
                  <a:lnTo>
                    <a:pt x="2531" y="653"/>
                  </a:lnTo>
                  <a:lnTo>
                    <a:pt x="2609" y="640"/>
                  </a:lnTo>
                  <a:lnTo>
                    <a:pt x="2693" y="633"/>
                  </a:lnTo>
                  <a:lnTo>
                    <a:pt x="2774" y="636"/>
                  </a:lnTo>
                  <a:lnTo>
                    <a:pt x="2856" y="649"/>
                  </a:lnTo>
                  <a:lnTo>
                    <a:pt x="2954" y="674"/>
                  </a:lnTo>
                  <a:lnTo>
                    <a:pt x="3047" y="709"/>
                  </a:lnTo>
                  <a:lnTo>
                    <a:pt x="3136" y="751"/>
                  </a:lnTo>
                  <a:lnTo>
                    <a:pt x="3220" y="800"/>
                  </a:lnTo>
                  <a:lnTo>
                    <a:pt x="3298" y="856"/>
                  </a:lnTo>
                  <a:lnTo>
                    <a:pt x="3373" y="918"/>
                  </a:lnTo>
                  <a:lnTo>
                    <a:pt x="3440" y="985"/>
                  </a:lnTo>
                  <a:lnTo>
                    <a:pt x="3502" y="1056"/>
                  </a:lnTo>
                  <a:lnTo>
                    <a:pt x="3556" y="1133"/>
                  </a:lnTo>
                  <a:lnTo>
                    <a:pt x="3604" y="1213"/>
                  </a:lnTo>
                  <a:lnTo>
                    <a:pt x="3645" y="1296"/>
                  </a:lnTo>
                  <a:lnTo>
                    <a:pt x="3678" y="1384"/>
                  </a:lnTo>
                  <a:lnTo>
                    <a:pt x="3704" y="1473"/>
                  </a:lnTo>
                  <a:lnTo>
                    <a:pt x="3724" y="1567"/>
                  </a:lnTo>
                  <a:lnTo>
                    <a:pt x="3744" y="1665"/>
                  </a:lnTo>
                  <a:lnTo>
                    <a:pt x="3762" y="1769"/>
                  </a:lnTo>
                  <a:lnTo>
                    <a:pt x="3776" y="1871"/>
                  </a:lnTo>
                  <a:lnTo>
                    <a:pt x="3784" y="1974"/>
                  </a:lnTo>
                  <a:lnTo>
                    <a:pt x="3785" y="2078"/>
                  </a:lnTo>
                  <a:lnTo>
                    <a:pt x="3780" y="2182"/>
                  </a:lnTo>
                  <a:lnTo>
                    <a:pt x="3771" y="2284"/>
                  </a:lnTo>
                  <a:lnTo>
                    <a:pt x="3756" y="2380"/>
                  </a:lnTo>
                  <a:lnTo>
                    <a:pt x="3736" y="2473"/>
                  </a:lnTo>
                  <a:lnTo>
                    <a:pt x="3713" y="2560"/>
                  </a:lnTo>
                  <a:lnTo>
                    <a:pt x="3674" y="2671"/>
                  </a:lnTo>
                  <a:lnTo>
                    <a:pt x="3631" y="2774"/>
                  </a:lnTo>
                  <a:lnTo>
                    <a:pt x="3582" y="2873"/>
                  </a:lnTo>
                  <a:lnTo>
                    <a:pt x="3527" y="2964"/>
                  </a:lnTo>
                  <a:lnTo>
                    <a:pt x="3467" y="3049"/>
                  </a:lnTo>
                  <a:lnTo>
                    <a:pt x="3404" y="3129"/>
                  </a:lnTo>
                  <a:lnTo>
                    <a:pt x="3338" y="3204"/>
                  </a:lnTo>
                  <a:lnTo>
                    <a:pt x="3269" y="3271"/>
                  </a:lnTo>
                  <a:lnTo>
                    <a:pt x="3198" y="3334"/>
                  </a:lnTo>
                  <a:lnTo>
                    <a:pt x="3124" y="3393"/>
                  </a:lnTo>
                  <a:lnTo>
                    <a:pt x="3049" y="3445"/>
                  </a:lnTo>
                  <a:lnTo>
                    <a:pt x="2974" y="3493"/>
                  </a:lnTo>
                  <a:lnTo>
                    <a:pt x="2900" y="3536"/>
                  </a:lnTo>
                  <a:lnTo>
                    <a:pt x="2825" y="3576"/>
                  </a:lnTo>
                  <a:lnTo>
                    <a:pt x="2751" y="3611"/>
                  </a:lnTo>
                  <a:lnTo>
                    <a:pt x="2680" y="3640"/>
                  </a:lnTo>
                  <a:lnTo>
                    <a:pt x="2609" y="3667"/>
                  </a:lnTo>
                  <a:lnTo>
                    <a:pt x="2542" y="3689"/>
                  </a:lnTo>
                  <a:lnTo>
                    <a:pt x="2476" y="3709"/>
                  </a:lnTo>
                  <a:lnTo>
                    <a:pt x="2391" y="3727"/>
                  </a:lnTo>
                  <a:lnTo>
                    <a:pt x="2300" y="3738"/>
                  </a:lnTo>
                  <a:lnTo>
                    <a:pt x="2209" y="3742"/>
                  </a:lnTo>
                  <a:lnTo>
                    <a:pt x="2116" y="3740"/>
                  </a:lnTo>
                  <a:lnTo>
                    <a:pt x="2025" y="3733"/>
                  </a:lnTo>
                  <a:lnTo>
                    <a:pt x="1933" y="3720"/>
                  </a:lnTo>
                  <a:lnTo>
                    <a:pt x="1845" y="3704"/>
                  </a:lnTo>
                  <a:lnTo>
                    <a:pt x="1760" y="3682"/>
                  </a:lnTo>
                  <a:lnTo>
                    <a:pt x="1678" y="3660"/>
                  </a:lnTo>
                  <a:lnTo>
                    <a:pt x="1602" y="3634"/>
                  </a:lnTo>
                  <a:lnTo>
                    <a:pt x="1533" y="3607"/>
                  </a:lnTo>
                  <a:lnTo>
                    <a:pt x="1438" y="3565"/>
                  </a:lnTo>
                  <a:lnTo>
                    <a:pt x="1347" y="3518"/>
                  </a:lnTo>
                  <a:lnTo>
                    <a:pt x="1262" y="3469"/>
                  </a:lnTo>
                  <a:lnTo>
                    <a:pt x="1176" y="3416"/>
                  </a:lnTo>
                  <a:lnTo>
                    <a:pt x="1093" y="3364"/>
                  </a:lnTo>
                  <a:lnTo>
                    <a:pt x="1005" y="3309"/>
                  </a:lnTo>
                  <a:lnTo>
                    <a:pt x="913" y="3256"/>
                  </a:lnTo>
                  <a:lnTo>
                    <a:pt x="898" y="3247"/>
                  </a:lnTo>
                  <a:lnTo>
                    <a:pt x="880" y="3236"/>
                  </a:lnTo>
                  <a:lnTo>
                    <a:pt x="862" y="3225"/>
                  </a:lnTo>
                  <a:lnTo>
                    <a:pt x="842" y="3214"/>
                  </a:lnTo>
                  <a:lnTo>
                    <a:pt x="820" y="3204"/>
                  </a:lnTo>
                  <a:lnTo>
                    <a:pt x="798" y="3193"/>
                  </a:lnTo>
                  <a:lnTo>
                    <a:pt x="776" y="3184"/>
                  </a:lnTo>
                  <a:lnTo>
                    <a:pt x="753" y="3174"/>
                  </a:lnTo>
                  <a:lnTo>
                    <a:pt x="729" y="3167"/>
                  </a:lnTo>
                  <a:lnTo>
                    <a:pt x="705" y="3164"/>
                  </a:lnTo>
                  <a:lnTo>
                    <a:pt x="682" y="3162"/>
                  </a:lnTo>
                  <a:lnTo>
                    <a:pt x="658" y="3164"/>
                  </a:lnTo>
                  <a:lnTo>
                    <a:pt x="636" y="3169"/>
                  </a:lnTo>
                  <a:lnTo>
                    <a:pt x="613" y="3178"/>
                  </a:lnTo>
                  <a:lnTo>
                    <a:pt x="591" y="3193"/>
                  </a:lnTo>
                  <a:lnTo>
                    <a:pt x="571" y="3213"/>
                  </a:lnTo>
                  <a:lnTo>
                    <a:pt x="553" y="3236"/>
                  </a:lnTo>
                  <a:lnTo>
                    <a:pt x="534" y="3267"/>
                  </a:lnTo>
                  <a:lnTo>
                    <a:pt x="518" y="3304"/>
                  </a:lnTo>
                  <a:lnTo>
                    <a:pt x="504" y="3347"/>
                  </a:lnTo>
                  <a:lnTo>
                    <a:pt x="491" y="3396"/>
                  </a:lnTo>
                  <a:lnTo>
                    <a:pt x="482" y="3454"/>
                  </a:lnTo>
                  <a:lnTo>
                    <a:pt x="473" y="3522"/>
                  </a:lnTo>
                  <a:lnTo>
                    <a:pt x="467" y="3596"/>
                  </a:lnTo>
                  <a:lnTo>
                    <a:pt x="465" y="3680"/>
                  </a:lnTo>
                  <a:lnTo>
                    <a:pt x="465" y="3773"/>
                  </a:lnTo>
                  <a:lnTo>
                    <a:pt x="469" y="3876"/>
                  </a:lnTo>
                  <a:lnTo>
                    <a:pt x="382" y="3873"/>
                  </a:lnTo>
                  <a:lnTo>
                    <a:pt x="291" y="3865"/>
                  </a:lnTo>
                  <a:lnTo>
                    <a:pt x="200" y="3862"/>
                  </a:lnTo>
                  <a:lnTo>
                    <a:pt x="107" y="3862"/>
                  </a:lnTo>
                  <a:lnTo>
                    <a:pt x="16" y="3869"/>
                  </a:lnTo>
                  <a:lnTo>
                    <a:pt x="16" y="3840"/>
                  </a:lnTo>
                  <a:lnTo>
                    <a:pt x="11" y="3793"/>
                  </a:lnTo>
                  <a:lnTo>
                    <a:pt x="5" y="3740"/>
                  </a:lnTo>
                  <a:lnTo>
                    <a:pt x="2" y="3682"/>
                  </a:lnTo>
                  <a:lnTo>
                    <a:pt x="0" y="3618"/>
                  </a:lnTo>
                  <a:lnTo>
                    <a:pt x="0" y="3553"/>
                  </a:lnTo>
                  <a:lnTo>
                    <a:pt x="4" y="3484"/>
                  </a:lnTo>
                  <a:lnTo>
                    <a:pt x="9" y="3413"/>
                  </a:lnTo>
                  <a:lnTo>
                    <a:pt x="16" y="3342"/>
                  </a:lnTo>
                  <a:lnTo>
                    <a:pt x="29" y="3269"/>
                  </a:lnTo>
                  <a:lnTo>
                    <a:pt x="44" y="3196"/>
                  </a:lnTo>
                  <a:lnTo>
                    <a:pt x="64" y="3125"/>
                  </a:lnTo>
                  <a:lnTo>
                    <a:pt x="85" y="3056"/>
                  </a:lnTo>
                  <a:lnTo>
                    <a:pt x="113" y="2989"/>
                  </a:lnTo>
                  <a:lnTo>
                    <a:pt x="145" y="2925"/>
                  </a:lnTo>
                  <a:lnTo>
                    <a:pt x="182" y="2867"/>
                  </a:lnTo>
                  <a:lnTo>
                    <a:pt x="224" y="2813"/>
                  </a:lnTo>
                  <a:lnTo>
                    <a:pt x="271" y="2765"/>
                  </a:lnTo>
                  <a:lnTo>
                    <a:pt x="324" y="2724"/>
                  </a:lnTo>
                  <a:lnTo>
                    <a:pt x="382" y="2689"/>
                  </a:lnTo>
                  <a:lnTo>
                    <a:pt x="429" y="2667"/>
                  </a:lnTo>
                  <a:lnTo>
                    <a:pt x="474" y="2654"/>
                  </a:lnTo>
                  <a:lnTo>
                    <a:pt x="516" y="2649"/>
                  </a:lnTo>
                  <a:lnTo>
                    <a:pt x="556" y="2647"/>
                  </a:lnTo>
                  <a:lnTo>
                    <a:pt x="594" y="2653"/>
                  </a:lnTo>
                  <a:lnTo>
                    <a:pt x="633" y="2662"/>
                  </a:lnTo>
                  <a:lnTo>
                    <a:pt x="673" y="2673"/>
                  </a:lnTo>
                  <a:lnTo>
                    <a:pt x="714" y="2684"/>
                  </a:lnTo>
                  <a:lnTo>
                    <a:pt x="758" y="2698"/>
                  </a:lnTo>
                  <a:lnTo>
                    <a:pt x="805" y="2709"/>
                  </a:lnTo>
                  <a:lnTo>
                    <a:pt x="856" y="2720"/>
                  </a:lnTo>
                  <a:lnTo>
                    <a:pt x="971" y="2734"/>
                  </a:lnTo>
                  <a:lnTo>
                    <a:pt x="1082" y="2738"/>
                  </a:lnTo>
                  <a:lnTo>
                    <a:pt x="1189" y="2733"/>
                  </a:lnTo>
                  <a:lnTo>
                    <a:pt x="1291" y="2718"/>
                  </a:lnTo>
                  <a:lnTo>
                    <a:pt x="1387" y="2694"/>
                  </a:lnTo>
                  <a:lnTo>
                    <a:pt x="1478" y="2664"/>
                  </a:lnTo>
                  <a:lnTo>
                    <a:pt x="1562" y="2625"/>
                  </a:lnTo>
                  <a:lnTo>
                    <a:pt x="1640" y="2580"/>
                  </a:lnTo>
                  <a:lnTo>
                    <a:pt x="1711" y="2527"/>
                  </a:lnTo>
                  <a:lnTo>
                    <a:pt x="1773" y="2471"/>
                  </a:lnTo>
                  <a:lnTo>
                    <a:pt x="1827" y="2409"/>
                  </a:lnTo>
                  <a:lnTo>
                    <a:pt x="1873" y="2342"/>
                  </a:lnTo>
                  <a:lnTo>
                    <a:pt x="1909" y="2273"/>
                  </a:lnTo>
                  <a:lnTo>
                    <a:pt x="1931" y="2213"/>
                  </a:lnTo>
                  <a:lnTo>
                    <a:pt x="1947" y="2149"/>
                  </a:lnTo>
                  <a:lnTo>
                    <a:pt x="1962" y="2084"/>
                  </a:lnTo>
                  <a:lnTo>
                    <a:pt x="1973" y="1993"/>
                  </a:lnTo>
                  <a:lnTo>
                    <a:pt x="1971" y="1904"/>
                  </a:lnTo>
                  <a:lnTo>
                    <a:pt x="1962" y="1818"/>
                  </a:lnTo>
                  <a:lnTo>
                    <a:pt x="1942" y="1736"/>
                  </a:lnTo>
                  <a:lnTo>
                    <a:pt x="1916" y="1658"/>
                  </a:lnTo>
                  <a:lnTo>
                    <a:pt x="1884" y="1585"/>
                  </a:lnTo>
                  <a:lnTo>
                    <a:pt x="1845" y="1518"/>
                  </a:lnTo>
                  <a:lnTo>
                    <a:pt x="1804" y="1458"/>
                  </a:lnTo>
                  <a:lnTo>
                    <a:pt x="1760" y="1404"/>
                  </a:lnTo>
                  <a:lnTo>
                    <a:pt x="1714" y="1356"/>
                  </a:lnTo>
                  <a:lnTo>
                    <a:pt x="1669" y="1316"/>
                  </a:lnTo>
                  <a:lnTo>
                    <a:pt x="1618" y="1278"/>
                  </a:lnTo>
                  <a:lnTo>
                    <a:pt x="1564" y="1238"/>
                  </a:lnTo>
                  <a:lnTo>
                    <a:pt x="1513" y="1198"/>
                  </a:lnTo>
                  <a:lnTo>
                    <a:pt x="1464" y="1156"/>
                  </a:lnTo>
                  <a:lnTo>
                    <a:pt x="1422" y="1107"/>
                  </a:lnTo>
                  <a:lnTo>
                    <a:pt x="1387" y="1056"/>
                  </a:lnTo>
                  <a:lnTo>
                    <a:pt x="1358" y="1000"/>
                  </a:lnTo>
                  <a:lnTo>
                    <a:pt x="1334" y="938"/>
                  </a:lnTo>
                  <a:lnTo>
                    <a:pt x="1316" y="874"/>
                  </a:lnTo>
                  <a:lnTo>
                    <a:pt x="1300" y="807"/>
                  </a:lnTo>
                  <a:lnTo>
                    <a:pt x="1285" y="736"/>
                  </a:lnTo>
                  <a:lnTo>
                    <a:pt x="1273" y="664"/>
                  </a:lnTo>
                  <a:lnTo>
                    <a:pt x="1262" y="589"/>
                  </a:lnTo>
                  <a:lnTo>
                    <a:pt x="1260" y="585"/>
                  </a:lnTo>
                  <a:lnTo>
                    <a:pt x="1258" y="574"/>
                  </a:lnTo>
                  <a:lnTo>
                    <a:pt x="1256" y="553"/>
                  </a:lnTo>
                  <a:lnTo>
                    <a:pt x="1253" y="522"/>
                  </a:lnTo>
                  <a:lnTo>
                    <a:pt x="1251" y="485"/>
                  </a:lnTo>
                  <a:lnTo>
                    <a:pt x="1247" y="442"/>
                  </a:lnTo>
                  <a:lnTo>
                    <a:pt x="1244" y="394"/>
                  </a:lnTo>
                  <a:lnTo>
                    <a:pt x="1240" y="345"/>
                  </a:lnTo>
                  <a:lnTo>
                    <a:pt x="1236" y="293"/>
                  </a:lnTo>
                  <a:lnTo>
                    <a:pt x="1234" y="238"/>
                  </a:lnTo>
                  <a:lnTo>
                    <a:pt x="1234" y="185"/>
                  </a:lnTo>
                  <a:lnTo>
                    <a:pt x="1234" y="134"/>
                  </a:lnTo>
                  <a:lnTo>
                    <a:pt x="1236" y="85"/>
                  </a:lnTo>
                  <a:lnTo>
                    <a:pt x="1240" y="40"/>
                  </a:lnTo>
                  <a:lnTo>
                    <a:pt x="124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 sz="4050">
                <a:cs typeface="B Nazanin" panose="00000400000000000000" pitchFamily="2" charset="-78"/>
              </a:endParaRPr>
            </a:p>
          </p:txBody>
        </p:sp>
        <p:sp>
          <p:nvSpPr>
            <p:cNvPr id="22" name="Freeform 9">
              <a:extLst>
                <a:ext uri="{FF2B5EF4-FFF2-40B4-BE49-F238E27FC236}">
                  <a16:creationId xmlns:a16="http://schemas.microsoft.com/office/drawing/2014/main" id="{E3DC2878-51F7-4827-919D-B6107838B984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1603" y="5302628"/>
              <a:ext cx="341536" cy="348078"/>
            </a:xfrm>
            <a:custGeom>
              <a:avLst/>
              <a:gdLst>
                <a:gd name="T0" fmla="*/ 987 w 1776"/>
                <a:gd name="T1" fmla="*/ 23 h 1881"/>
                <a:gd name="T2" fmla="*/ 994 w 1776"/>
                <a:gd name="T3" fmla="*/ 296 h 1881"/>
                <a:gd name="T4" fmla="*/ 994 w 1776"/>
                <a:gd name="T5" fmla="*/ 612 h 1881"/>
                <a:gd name="T6" fmla="*/ 1071 w 1776"/>
                <a:gd name="T7" fmla="*/ 663 h 1881"/>
                <a:gd name="T8" fmla="*/ 1145 w 1776"/>
                <a:gd name="T9" fmla="*/ 580 h 1881"/>
                <a:gd name="T10" fmla="*/ 1252 w 1776"/>
                <a:gd name="T11" fmla="*/ 490 h 1881"/>
                <a:gd name="T12" fmla="*/ 1380 w 1776"/>
                <a:gd name="T13" fmla="*/ 556 h 1881"/>
                <a:gd name="T14" fmla="*/ 1527 w 1776"/>
                <a:gd name="T15" fmla="*/ 729 h 1881"/>
                <a:gd name="T16" fmla="*/ 1634 w 1776"/>
                <a:gd name="T17" fmla="*/ 956 h 1881"/>
                <a:gd name="T18" fmla="*/ 1722 w 1776"/>
                <a:gd name="T19" fmla="*/ 1294 h 1881"/>
                <a:gd name="T20" fmla="*/ 1771 w 1776"/>
                <a:gd name="T21" fmla="*/ 1549 h 1881"/>
                <a:gd name="T22" fmla="*/ 1767 w 1776"/>
                <a:gd name="T23" fmla="*/ 1734 h 1881"/>
                <a:gd name="T24" fmla="*/ 1694 w 1776"/>
                <a:gd name="T25" fmla="*/ 1860 h 1881"/>
                <a:gd name="T26" fmla="*/ 1591 w 1776"/>
                <a:gd name="T27" fmla="*/ 1854 h 1881"/>
                <a:gd name="T28" fmla="*/ 1462 w 1776"/>
                <a:gd name="T29" fmla="*/ 1781 h 1881"/>
                <a:gd name="T30" fmla="*/ 1362 w 1776"/>
                <a:gd name="T31" fmla="*/ 1707 h 1881"/>
                <a:gd name="T32" fmla="*/ 1212 w 1776"/>
                <a:gd name="T33" fmla="*/ 1605 h 1881"/>
                <a:gd name="T34" fmla="*/ 1031 w 1776"/>
                <a:gd name="T35" fmla="*/ 1500 h 1881"/>
                <a:gd name="T36" fmla="*/ 989 w 1776"/>
                <a:gd name="T37" fmla="*/ 1327 h 1881"/>
                <a:gd name="T38" fmla="*/ 1014 w 1776"/>
                <a:gd name="T39" fmla="*/ 1176 h 1881"/>
                <a:gd name="T40" fmla="*/ 989 w 1776"/>
                <a:gd name="T41" fmla="*/ 1036 h 1881"/>
                <a:gd name="T42" fmla="*/ 1034 w 1776"/>
                <a:gd name="T43" fmla="*/ 858 h 1881"/>
                <a:gd name="T44" fmla="*/ 1009 w 1776"/>
                <a:gd name="T45" fmla="*/ 776 h 1881"/>
                <a:gd name="T46" fmla="*/ 891 w 1776"/>
                <a:gd name="T47" fmla="*/ 720 h 1881"/>
                <a:gd name="T48" fmla="*/ 787 w 1776"/>
                <a:gd name="T49" fmla="*/ 770 h 1881"/>
                <a:gd name="T50" fmla="*/ 740 w 1776"/>
                <a:gd name="T51" fmla="*/ 874 h 1881"/>
                <a:gd name="T52" fmla="*/ 778 w 1776"/>
                <a:gd name="T53" fmla="*/ 1021 h 1881"/>
                <a:gd name="T54" fmla="*/ 754 w 1776"/>
                <a:gd name="T55" fmla="*/ 1149 h 1881"/>
                <a:gd name="T56" fmla="*/ 767 w 1776"/>
                <a:gd name="T57" fmla="*/ 1292 h 1881"/>
                <a:gd name="T58" fmla="*/ 783 w 1776"/>
                <a:gd name="T59" fmla="*/ 1432 h 1881"/>
                <a:gd name="T60" fmla="*/ 540 w 1776"/>
                <a:gd name="T61" fmla="*/ 1621 h 1881"/>
                <a:gd name="T62" fmla="*/ 371 w 1776"/>
                <a:gd name="T63" fmla="*/ 1736 h 1881"/>
                <a:gd name="T64" fmla="*/ 252 w 1776"/>
                <a:gd name="T65" fmla="*/ 1827 h 1881"/>
                <a:gd name="T66" fmla="*/ 143 w 1776"/>
                <a:gd name="T67" fmla="*/ 1881 h 1881"/>
                <a:gd name="T68" fmla="*/ 47 w 1776"/>
                <a:gd name="T69" fmla="*/ 1832 h 1881"/>
                <a:gd name="T70" fmla="*/ 3 w 1776"/>
                <a:gd name="T71" fmla="*/ 1690 h 1881"/>
                <a:gd name="T72" fmla="*/ 5 w 1776"/>
                <a:gd name="T73" fmla="*/ 1512 h 1881"/>
                <a:gd name="T74" fmla="*/ 47 w 1776"/>
                <a:gd name="T75" fmla="*/ 1285 h 1881"/>
                <a:gd name="T76" fmla="*/ 162 w 1776"/>
                <a:gd name="T77" fmla="*/ 912 h 1881"/>
                <a:gd name="T78" fmla="*/ 311 w 1776"/>
                <a:gd name="T79" fmla="*/ 656 h 1881"/>
                <a:gd name="T80" fmla="*/ 378 w 1776"/>
                <a:gd name="T81" fmla="*/ 563 h 1881"/>
                <a:gd name="T82" fmla="*/ 471 w 1776"/>
                <a:gd name="T83" fmla="*/ 492 h 1881"/>
                <a:gd name="T84" fmla="*/ 582 w 1776"/>
                <a:gd name="T85" fmla="*/ 538 h 1881"/>
                <a:gd name="T86" fmla="*/ 638 w 1776"/>
                <a:gd name="T87" fmla="*/ 660 h 1881"/>
                <a:gd name="T88" fmla="*/ 674 w 1776"/>
                <a:gd name="T89" fmla="*/ 716 h 1881"/>
                <a:gd name="T90" fmla="*/ 694 w 1776"/>
                <a:gd name="T91" fmla="*/ 690 h 1881"/>
                <a:gd name="T92" fmla="*/ 774 w 1776"/>
                <a:gd name="T93" fmla="*/ 632 h 1881"/>
                <a:gd name="T94" fmla="*/ 816 w 1776"/>
                <a:gd name="T95" fmla="*/ 461 h 1881"/>
                <a:gd name="T96" fmla="*/ 811 w 1776"/>
                <a:gd name="T97" fmla="*/ 185 h 1881"/>
                <a:gd name="T98" fmla="*/ 829 w 1776"/>
                <a:gd name="T99" fmla="*/ 16 h 1881"/>
                <a:gd name="T100" fmla="*/ 914 w 1776"/>
                <a:gd name="T101" fmla="*/ 0 h 18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776" h="1881">
                  <a:moveTo>
                    <a:pt x="914" y="0"/>
                  </a:moveTo>
                  <a:lnTo>
                    <a:pt x="940" y="3"/>
                  </a:lnTo>
                  <a:lnTo>
                    <a:pt x="965" y="10"/>
                  </a:lnTo>
                  <a:lnTo>
                    <a:pt x="987" y="23"/>
                  </a:lnTo>
                  <a:lnTo>
                    <a:pt x="991" y="81"/>
                  </a:lnTo>
                  <a:lnTo>
                    <a:pt x="994" y="147"/>
                  </a:lnTo>
                  <a:lnTo>
                    <a:pt x="994" y="220"/>
                  </a:lnTo>
                  <a:lnTo>
                    <a:pt x="994" y="296"/>
                  </a:lnTo>
                  <a:lnTo>
                    <a:pt x="994" y="376"/>
                  </a:lnTo>
                  <a:lnTo>
                    <a:pt x="994" y="458"/>
                  </a:lnTo>
                  <a:lnTo>
                    <a:pt x="994" y="536"/>
                  </a:lnTo>
                  <a:lnTo>
                    <a:pt x="994" y="612"/>
                  </a:lnTo>
                  <a:lnTo>
                    <a:pt x="1020" y="629"/>
                  </a:lnTo>
                  <a:lnTo>
                    <a:pt x="1040" y="641"/>
                  </a:lnTo>
                  <a:lnTo>
                    <a:pt x="1056" y="652"/>
                  </a:lnTo>
                  <a:lnTo>
                    <a:pt x="1071" y="663"/>
                  </a:lnTo>
                  <a:lnTo>
                    <a:pt x="1085" y="674"/>
                  </a:lnTo>
                  <a:lnTo>
                    <a:pt x="1100" y="689"/>
                  </a:lnTo>
                  <a:lnTo>
                    <a:pt x="1122" y="629"/>
                  </a:lnTo>
                  <a:lnTo>
                    <a:pt x="1145" y="580"/>
                  </a:lnTo>
                  <a:lnTo>
                    <a:pt x="1171" y="543"/>
                  </a:lnTo>
                  <a:lnTo>
                    <a:pt x="1196" y="516"/>
                  </a:lnTo>
                  <a:lnTo>
                    <a:pt x="1223" y="498"/>
                  </a:lnTo>
                  <a:lnTo>
                    <a:pt x="1252" y="490"/>
                  </a:lnTo>
                  <a:lnTo>
                    <a:pt x="1282" y="494"/>
                  </a:lnTo>
                  <a:lnTo>
                    <a:pt x="1314" y="505"/>
                  </a:lnTo>
                  <a:lnTo>
                    <a:pt x="1345" y="525"/>
                  </a:lnTo>
                  <a:lnTo>
                    <a:pt x="1380" y="556"/>
                  </a:lnTo>
                  <a:lnTo>
                    <a:pt x="1414" y="594"/>
                  </a:lnTo>
                  <a:lnTo>
                    <a:pt x="1451" y="640"/>
                  </a:lnTo>
                  <a:lnTo>
                    <a:pt x="1491" y="683"/>
                  </a:lnTo>
                  <a:lnTo>
                    <a:pt x="1527" y="729"/>
                  </a:lnTo>
                  <a:lnTo>
                    <a:pt x="1558" y="778"/>
                  </a:lnTo>
                  <a:lnTo>
                    <a:pt x="1585" y="832"/>
                  </a:lnTo>
                  <a:lnTo>
                    <a:pt x="1611" y="890"/>
                  </a:lnTo>
                  <a:lnTo>
                    <a:pt x="1634" y="956"/>
                  </a:lnTo>
                  <a:lnTo>
                    <a:pt x="1656" y="1027"/>
                  </a:lnTo>
                  <a:lnTo>
                    <a:pt x="1678" y="1107"/>
                  </a:lnTo>
                  <a:lnTo>
                    <a:pt x="1700" y="1196"/>
                  </a:lnTo>
                  <a:lnTo>
                    <a:pt x="1722" y="1294"/>
                  </a:lnTo>
                  <a:lnTo>
                    <a:pt x="1747" y="1403"/>
                  </a:lnTo>
                  <a:lnTo>
                    <a:pt x="1756" y="1450"/>
                  </a:lnTo>
                  <a:lnTo>
                    <a:pt x="1765" y="1500"/>
                  </a:lnTo>
                  <a:lnTo>
                    <a:pt x="1771" y="1549"/>
                  </a:lnTo>
                  <a:lnTo>
                    <a:pt x="1774" y="1598"/>
                  </a:lnTo>
                  <a:lnTo>
                    <a:pt x="1776" y="1645"/>
                  </a:lnTo>
                  <a:lnTo>
                    <a:pt x="1774" y="1690"/>
                  </a:lnTo>
                  <a:lnTo>
                    <a:pt x="1767" y="1734"/>
                  </a:lnTo>
                  <a:lnTo>
                    <a:pt x="1756" y="1774"/>
                  </a:lnTo>
                  <a:lnTo>
                    <a:pt x="1742" y="1809"/>
                  </a:lnTo>
                  <a:lnTo>
                    <a:pt x="1722" y="1838"/>
                  </a:lnTo>
                  <a:lnTo>
                    <a:pt x="1694" y="1860"/>
                  </a:lnTo>
                  <a:lnTo>
                    <a:pt x="1674" y="1869"/>
                  </a:lnTo>
                  <a:lnTo>
                    <a:pt x="1649" y="1869"/>
                  </a:lnTo>
                  <a:lnTo>
                    <a:pt x="1622" y="1863"/>
                  </a:lnTo>
                  <a:lnTo>
                    <a:pt x="1591" y="1854"/>
                  </a:lnTo>
                  <a:lnTo>
                    <a:pt x="1558" y="1840"/>
                  </a:lnTo>
                  <a:lnTo>
                    <a:pt x="1527" y="1821"/>
                  </a:lnTo>
                  <a:lnTo>
                    <a:pt x="1494" y="1801"/>
                  </a:lnTo>
                  <a:lnTo>
                    <a:pt x="1462" y="1781"/>
                  </a:lnTo>
                  <a:lnTo>
                    <a:pt x="1432" y="1760"/>
                  </a:lnTo>
                  <a:lnTo>
                    <a:pt x="1405" y="1740"/>
                  </a:lnTo>
                  <a:lnTo>
                    <a:pt x="1382" y="1723"/>
                  </a:lnTo>
                  <a:lnTo>
                    <a:pt x="1362" y="1707"/>
                  </a:lnTo>
                  <a:lnTo>
                    <a:pt x="1347" y="1696"/>
                  </a:lnTo>
                  <a:lnTo>
                    <a:pt x="1305" y="1663"/>
                  </a:lnTo>
                  <a:lnTo>
                    <a:pt x="1260" y="1632"/>
                  </a:lnTo>
                  <a:lnTo>
                    <a:pt x="1212" y="1605"/>
                  </a:lnTo>
                  <a:lnTo>
                    <a:pt x="1163" y="1580"/>
                  </a:lnTo>
                  <a:lnTo>
                    <a:pt x="1114" y="1554"/>
                  </a:lnTo>
                  <a:lnTo>
                    <a:pt x="1071" y="1527"/>
                  </a:lnTo>
                  <a:lnTo>
                    <a:pt x="1031" y="1500"/>
                  </a:lnTo>
                  <a:lnTo>
                    <a:pt x="1000" y="1469"/>
                  </a:lnTo>
                  <a:lnTo>
                    <a:pt x="987" y="1420"/>
                  </a:lnTo>
                  <a:lnTo>
                    <a:pt x="985" y="1372"/>
                  </a:lnTo>
                  <a:lnTo>
                    <a:pt x="989" y="1327"/>
                  </a:lnTo>
                  <a:lnTo>
                    <a:pt x="996" y="1285"/>
                  </a:lnTo>
                  <a:lnTo>
                    <a:pt x="1003" y="1247"/>
                  </a:lnTo>
                  <a:lnTo>
                    <a:pt x="1011" y="1212"/>
                  </a:lnTo>
                  <a:lnTo>
                    <a:pt x="1014" y="1176"/>
                  </a:lnTo>
                  <a:lnTo>
                    <a:pt x="1009" y="1143"/>
                  </a:lnTo>
                  <a:lnTo>
                    <a:pt x="1002" y="1114"/>
                  </a:lnTo>
                  <a:lnTo>
                    <a:pt x="994" y="1089"/>
                  </a:lnTo>
                  <a:lnTo>
                    <a:pt x="989" y="1036"/>
                  </a:lnTo>
                  <a:lnTo>
                    <a:pt x="992" y="985"/>
                  </a:lnTo>
                  <a:lnTo>
                    <a:pt x="1003" y="938"/>
                  </a:lnTo>
                  <a:lnTo>
                    <a:pt x="1018" y="896"/>
                  </a:lnTo>
                  <a:lnTo>
                    <a:pt x="1034" y="858"/>
                  </a:lnTo>
                  <a:lnTo>
                    <a:pt x="1051" y="825"/>
                  </a:lnTo>
                  <a:lnTo>
                    <a:pt x="1040" y="810"/>
                  </a:lnTo>
                  <a:lnTo>
                    <a:pt x="1025" y="794"/>
                  </a:lnTo>
                  <a:lnTo>
                    <a:pt x="1009" y="776"/>
                  </a:lnTo>
                  <a:lnTo>
                    <a:pt x="989" y="758"/>
                  </a:lnTo>
                  <a:lnTo>
                    <a:pt x="963" y="743"/>
                  </a:lnTo>
                  <a:lnTo>
                    <a:pt x="931" y="729"/>
                  </a:lnTo>
                  <a:lnTo>
                    <a:pt x="891" y="720"/>
                  </a:lnTo>
                  <a:lnTo>
                    <a:pt x="856" y="732"/>
                  </a:lnTo>
                  <a:lnTo>
                    <a:pt x="829" y="743"/>
                  </a:lnTo>
                  <a:lnTo>
                    <a:pt x="805" y="756"/>
                  </a:lnTo>
                  <a:lnTo>
                    <a:pt x="787" y="770"/>
                  </a:lnTo>
                  <a:lnTo>
                    <a:pt x="769" y="789"/>
                  </a:lnTo>
                  <a:lnTo>
                    <a:pt x="751" y="810"/>
                  </a:lnTo>
                  <a:lnTo>
                    <a:pt x="727" y="840"/>
                  </a:lnTo>
                  <a:lnTo>
                    <a:pt x="740" y="874"/>
                  </a:lnTo>
                  <a:lnTo>
                    <a:pt x="752" y="909"/>
                  </a:lnTo>
                  <a:lnTo>
                    <a:pt x="765" y="945"/>
                  </a:lnTo>
                  <a:lnTo>
                    <a:pt x="774" y="983"/>
                  </a:lnTo>
                  <a:lnTo>
                    <a:pt x="778" y="1021"/>
                  </a:lnTo>
                  <a:lnTo>
                    <a:pt x="776" y="1056"/>
                  </a:lnTo>
                  <a:lnTo>
                    <a:pt x="769" y="1089"/>
                  </a:lnTo>
                  <a:lnTo>
                    <a:pt x="762" y="1120"/>
                  </a:lnTo>
                  <a:lnTo>
                    <a:pt x="754" y="1149"/>
                  </a:lnTo>
                  <a:lnTo>
                    <a:pt x="752" y="1183"/>
                  </a:lnTo>
                  <a:lnTo>
                    <a:pt x="754" y="1220"/>
                  </a:lnTo>
                  <a:lnTo>
                    <a:pt x="760" y="1256"/>
                  </a:lnTo>
                  <a:lnTo>
                    <a:pt x="767" y="1292"/>
                  </a:lnTo>
                  <a:lnTo>
                    <a:pt x="774" y="1330"/>
                  </a:lnTo>
                  <a:lnTo>
                    <a:pt x="782" y="1365"/>
                  </a:lnTo>
                  <a:lnTo>
                    <a:pt x="785" y="1400"/>
                  </a:lnTo>
                  <a:lnTo>
                    <a:pt x="783" y="1432"/>
                  </a:lnTo>
                  <a:lnTo>
                    <a:pt x="774" y="1461"/>
                  </a:lnTo>
                  <a:lnTo>
                    <a:pt x="760" y="1489"/>
                  </a:lnTo>
                  <a:lnTo>
                    <a:pt x="651" y="1556"/>
                  </a:lnTo>
                  <a:lnTo>
                    <a:pt x="540" y="1621"/>
                  </a:lnTo>
                  <a:lnTo>
                    <a:pt x="431" y="1689"/>
                  </a:lnTo>
                  <a:lnTo>
                    <a:pt x="416" y="1700"/>
                  </a:lnTo>
                  <a:lnTo>
                    <a:pt x="396" y="1716"/>
                  </a:lnTo>
                  <a:lnTo>
                    <a:pt x="371" y="1736"/>
                  </a:lnTo>
                  <a:lnTo>
                    <a:pt x="343" y="1758"/>
                  </a:lnTo>
                  <a:lnTo>
                    <a:pt x="314" y="1781"/>
                  </a:lnTo>
                  <a:lnTo>
                    <a:pt x="283" y="1805"/>
                  </a:lnTo>
                  <a:lnTo>
                    <a:pt x="252" y="1827"/>
                  </a:lnTo>
                  <a:lnTo>
                    <a:pt x="222" y="1847"/>
                  </a:lnTo>
                  <a:lnTo>
                    <a:pt x="192" y="1863"/>
                  </a:lnTo>
                  <a:lnTo>
                    <a:pt x="167" y="1874"/>
                  </a:lnTo>
                  <a:lnTo>
                    <a:pt x="143" y="1881"/>
                  </a:lnTo>
                  <a:lnTo>
                    <a:pt x="123" y="1880"/>
                  </a:lnTo>
                  <a:lnTo>
                    <a:pt x="92" y="1872"/>
                  </a:lnTo>
                  <a:lnTo>
                    <a:pt x="69" y="1856"/>
                  </a:lnTo>
                  <a:lnTo>
                    <a:pt x="47" y="1832"/>
                  </a:lnTo>
                  <a:lnTo>
                    <a:pt x="31" y="1803"/>
                  </a:lnTo>
                  <a:lnTo>
                    <a:pt x="18" y="1769"/>
                  </a:lnTo>
                  <a:lnTo>
                    <a:pt x="9" y="1730"/>
                  </a:lnTo>
                  <a:lnTo>
                    <a:pt x="3" y="1690"/>
                  </a:lnTo>
                  <a:lnTo>
                    <a:pt x="0" y="1647"/>
                  </a:lnTo>
                  <a:lnTo>
                    <a:pt x="0" y="1601"/>
                  </a:lnTo>
                  <a:lnTo>
                    <a:pt x="2" y="1558"/>
                  </a:lnTo>
                  <a:lnTo>
                    <a:pt x="5" y="1512"/>
                  </a:lnTo>
                  <a:lnTo>
                    <a:pt x="9" y="1470"/>
                  </a:lnTo>
                  <a:lnTo>
                    <a:pt x="16" y="1429"/>
                  </a:lnTo>
                  <a:lnTo>
                    <a:pt x="23" y="1392"/>
                  </a:lnTo>
                  <a:lnTo>
                    <a:pt x="47" y="1285"/>
                  </a:lnTo>
                  <a:lnTo>
                    <a:pt x="72" y="1183"/>
                  </a:lnTo>
                  <a:lnTo>
                    <a:pt x="100" y="1087"/>
                  </a:lnTo>
                  <a:lnTo>
                    <a:pt x="129" y="996"/>
                  </a:lnTo>
                  <a:lnTo>
                    <a:pt x="162" y="912"/>
                  </a:lnTo>
                  <a:lnTo>
                    <a:pt x="194" y="834"/>
                  </a:lnTo>
                  <a:lnTo>
                    <a:pt x="231" y="767"/>
                  </a:lnTo>
                  <a:lnTo>
                    <a:pt x="269" y="707"/>
                  </a:lnTo>
                  <a:lnTo>
                    <a:pt x="311" y="656"/>
                  </a:lnTo>
                  <a:lnTo>
                    <a:pt x="327" y="634"/>
                  </a:lnTo>
                  <a:lnTo>
                    <a:pt x="343" y="610"/>
                  </a:lnTo>
                  <a:lnTo>
                    <a:pt x="360" y="587"/>
                  </a:lnTo>
                  <a:lnTo>
                    <a:pt x="378" y="563"/>
                  </a:lnTo>
                  <a:lnTo>
                    <a:pt x="398" y="541"/>
                  </a:lnTo>
                  <a:lnTo>
                    <a:pt x="420" y="521"/>
                  </a:lnTo>
                  <a:lnTo>
                    <a:pt x="443" y="505"/>
                  </a:lnTo>
                  <a:lnTo>
                    <a:pt x="471" y="492"/>
                  </a:lnTo>
                  <a:lnTo>
                    <a:pt x="502" y="487"/>
                  </a:lnTo>
                  <a:lnTo>
                    <a:pt x="534" y="489"/>
                  </a:lnTo>
                  <a:lnTo>
                    <a:pt x="562" y="510"/>
                  </a:lnTo>
                  <a:lnTo>
                    <a:pt x="582" y="538"/>
                  </a:lnTo>
                  <a:lnTo>
                    <a:pt x="596" y="567"/>
                  </a:lnTo>
                  <a:lnTo>
                    <a:pt x="611" y="598"/>
                  </a:lnTo>
                  <a:lnTo>
                    <a:pt x="623" y="629"/>
                  </a:lnTo>
                  <a:lnTo>
                    <a:pt x="638" y="660"/>
                  </a:lnTo>
                  <a:lnTo>
                    <a:pt x="654" y="689"/>
                  </a:lnTo>
                  <a:lnTo>
                    <a:pt x="672" y="712"/>
                  </a:lnTo>
                  <a:lnTo>
                    <a:pt x="671" y="716"/>
                  </a:lnTo>
                  <a:lnTo>
                    <a:pt x="674" y="716"/>
                  </a:lnTo>
                  <a:lnTo>
                    <a:pt x="672" y="712"/>
                  </a:lnTo>
                  <a:lnTo>
                    <a:pt x="672" y="710"/>
                  </a:lnTo>
                  <a:lnTo>
                    <a:pt x="682" y="701"/>
                  </a:lnTo>
                  <a:lnTo>
                    <a:pt x="694" y="690"/>
                  </a:lnTo>
                  <a:lnTo>
                    <a:pt x="711" y="676"/>
                  </a:lnTo>
                  <a:lnTo>
                    <a:pt x="731" y="661"/>
                  </a:lnTo>
                  <a:lnTo>
                    <a:pt x="752" y="645"/>
                  </a:lnTo>
                  <a:lnTo>
                    <a:pt x="774" y="632"/>
                  </a:lnTo>
                  <a:lnTo>
                    <a:pt x="796" y="620"/>
                  </a:lnTo>
                  <a:lnTo>
                    <a:pt x="814" y="612"/>
                  </a:lnTo>
                  <a:lnTo>
                    <a:pt x="816" y="534"/>
                  </a:lnTo>
                  <a:lnTo>
                    <a:pt x="816" y="461"/>
                  </a:lnTo>
                  <a:lnTo>
                    <a:pt x="814" y="394"/>
                  </a:lnTo>
                  <a:lnTo>
                    <a:pt x="812" y="327"/>
                  </a:lnTo>
                  <a:lnTo>
                    <a:pt x="812" y="258"/>
                  </a:lnTo>
                  <a:lnTo>
                    <a:pt x="811" y="185"/>
                  </a:lnTo>
                  <a:lnTo>
                    <a:pt x="812" y="107"/>
                  </a:lnTo>
                  <a:lnTo>
                    <a:pt x="814" y="20"/>
                  </a:lnTo>
                  <a:lnTo>
                    <a:pt x="818" y="20"/>
                  </a:lnTo>
                  <a:lnTo>
                    <a:pt x="829" y="16"/>
                  </a:lnTo>
                  <a:lnTo>
                    <a:pt x="845" y="10"/>
                  </a:lnTo>
                  <a:lnTo>
                    <a:pt x="865" y="5"/>
                  </a:lnTo>
                  <a:lnTo>
                    <a:pt x="889" y="1"/>
                  </a:lnTo>
                  <a:lnTo>
                    <a:pt x="91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 sz="4050">
                <a:cs typeface="B Nazanin" panose="00000400000000000000" pitchFamily="2" charset="-78"/>
              </a:endParaRPr>
            </a:p>
          </p:txBody>
        </p:sp>
      </p:grpSp>
      <p:pic>
        <p:nvPicPr>
          <p:cNvPr id="23" name="Picture Placeholder 22">
            <a:extLst>
              <a:ext uri="{FF2B5EF4-FFF2-40B4-BE49-F238E27FC236}">
                <a16:creationId xmlns:a16="http://schemas.microsoft.com/office/drawing/2014/main" id="{2696807F-496E-C269-E94D-CB494F7295AB}"/>
              </a:ext>
            </a:extLst>
          </p:cNvPr>
          <p:cNvPicPr>
            <a:picLocks noGrp="1" noChangeAspect="1"/>
          </p:cNvPicPr>
          <p:nvPr>
            <p:ph type="pic" sz="quarter" idx="4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6655192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7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5896456" y="8557932"/>
            <a:ext cx="3361849" cy="2695592"/>
          </a:xfrm>
          <a:custGeom>
            <a:avLst/>
            <a:gdLst/>
            <a:ahLst/>
            <a:cxnLst/>
            <a:rect l="l" t="t" r="r" b="b"/>
            <a:pathLst>
              <a:path w="3361849" h="2695592">
                <a:moveTo>
                  <a:pt x="0" y="0"/>
                </a:moveTo>
                <a:lnTo>
                  <a:pt x="3361850" y="0"/>
                </a:lnTo>
                <a:lnTo>
                  <a:pt x="3361850" y="2695592"/>
                </a:lnTo>
                <a:lnTo>
                  <a:pt x="0" y="269559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flipH="1" flipV="1">
            <a:off x="-970306" y="-480670"/>
            <a:ext cx="3361849" cy="2695592"/>
          </a:xfrm>
          <a:custGeom>
            <a:avLst/>
            <a:gdLst/>
            <a:ahLst/>
            <a:cxnLst/>
            <a:rect l="l" t="t" r="r" b="b"/>
            <a:pathLst>
              <a:path w="3361849" h="2695592">
                <a:moveTo>
                  <a:pt x="3361850" y="2695592"/>
                </a:moveTo>
                <a:lnTo>
                  <a:pt x="0" y="2695592"/>
                </a:lnTo>
                <a:lnTo>
                  <a:pt x="0" y="0"/>
                </a:lnTo>
                <a:lnTo>
                  <a:pt x="3361850" y="0"/>
                </a:lnTo>
                <a:lnTo>
                  <a:pt x="3361850" y="2695592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4129865" y="3213185"/>
            <a:ext cx="10028270" cy="27203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>
              <a:lnSpc>
                <a:spcPts val="10230"/>
              </a:lnSpc>
              <a:spcBef>
                <a:spcPct val="0"/>
              </a:spcBef>
            </a:pPr>
            <a:r>
              <a:rPr lang="fa-IR" sz="8800" dirty="0">
                <a:solidFill>
                  <a:srgbClr val="FD6751"/>
                </a:solidFill>
                <a:latin typeface="Sugo Display"/>
                <a:cs typeface="B Nazanin" panose="00000400000000000000" pitchFamily="2" charset="-78"/>
              </a:rPr>
              <a:t>بزرگ خود را بنویسید</a:t>
            </a:r>
          </a:p>
          <a:p>
            <a:pPr lvl="0" algn="ctr">
              <a:lnSpc>
                <a:spcPts val="10230"/>
              </a:lnSpc>
              <a:spcBef>
                <a:spcPct val="0"/>
              </a:spcBef>
            </a:pPr>
            <a:r>
              <a:rPr lang="fa-IR" sz="8800" dirty="0">
                <a:solidFill>
                  <a:srgbClr val="FD6751"/>
                </a:solidFill>
                <a:latin typeface="Sugo Display"/>
                <a:cs typeface="B Nazanin" panose="00000400000000000000" pitchFamily="2" charset="-78"/>
              </a:rPr>
              <a:t>موضوع یا ایده</a:t>
            </a:r>
            <a:endParaRPr lang="en-US" sz="8800" u="none" dirty="0">
              <a:solidFill>
                <a:srgbClr val="FD6751"/>
              </a:solidFill>
              <a:latin typeface="Sugo Display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3336173" y="6686000"/>
            <a:ext cx="5807827" cy="10002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>
              <a:lnSpc>
                <a:spcPts val="2600"/>
              </a:lnSpc>
              <a:spcBef>
                <a:spcPct val="0"/>
              </a:spcBef>
            </a:pPr>
            <a:r>
              <a:rPr lang="fa-IR" sz="2000" dirty="0">
                <a:solidFill>
                  <a:srgbClr val="000000"/>
                </a:solidFill>
                <a:latin typeface="Agrandir Narrow"/>
                <a:cs typeface="B Nazanin" panose="00000400000000000000" pitchFamily="2" charset="-78"/>
              </a:rPr>
              <a:t>ارائه ها ابزار ارتباطی هستند</a:t>
            </a:r>
          </a:p>
          <a:p>
            <a:pPr lvl="0" algn="ctr">
              <a:lnSpc>
                <a:spcPts val="2600"/>
              </a:lnSpc>
              <a:spcBef>
                <a:spcPct val="0"/>
              </a:spcBef>
            </a:pPr>
            <a:r>
              <a:rPr lang="fa-IR" sz="2000" dirty="0">
                <a:solidFill>
                  <a:srgbClr val="000000"/>
                </a:solidFill>
                <a:latin typeface="Agrandir Narrow"/>
                <a:cs typeface="B Nazanin" panose="00000400000000000000" pitchFamily="2" charset="-78"/>
              </a:rPr>
              <a:t>که می تواند به عنوان نمایش استفاده شود،</a:t>
            </a:r>
          </a:p>
          <a:p>
            <a:pPr lvl="0" algn="ctr">
              <a:lnSpc>
                <a:spcPts val="2600"/>
              </a:lnSpc>
              <a:spcBef>
                <a:spcPct val="0"/>
              </a:spcBef>
            </a:pPr>
            <a:r>
              <a:rPr lang="fa-IR" sz="2000" dirty="0">
                <a:solidFill>
                  <a:srgbClr val="000000"/>
                </a:solidFill>
                <a:latin typeface="Agrandir Narrow"/>
                <a:cs typeface="B Nazanin" panose="00000400000000000000" pitchFamily="2" charset="-78"/>
              </a:rPr>
              <a:t>سخنرانی ها، سخنرانی ها، گزارش ها و موارد دیگر.</a:t>
            </a:r>
            <a:endParaRPr lang="en-US" sz="2000" u="none" dirty="0">
              <a:solidFill>
                <a:srgbClr val="000000"/>
              </a:solidFill>
              <a:latin typeface="Agrandir Narrow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9864242" y="6686000"/>
            <a:ext cx="5668436" cy="10002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>
              <a:lnSpc>
                <a:spcPts val="2600"/>
              </a:lnSpc>
              <a:spcBef>
                <a:spcPct val="0"/>
              </a:spcBef>
            </a:pPr>
            <a:r>
              <a:rPr lang="fa-IR" sz="2000" dirty="0">
                <a:solidFill>
                  <a:srgbClr val="000000"/>
                </a:solidFill>
                <a:latin typeface="Agrandir Narrow"/>
                <a:cs typeface="B Nazanin" panose="00000400000000000000" pitchFamily="2" charset="-78"/>
              </a:rPr>
              <a:t>اهداف مختلفی را دنبال می کند،</a:t>
            </a:r>
          </a:p>
          <a:p>
            <a:pPr lvl="0" algn="ctr">
              <a:lnSpc>
                <a:spcPts val="2600"/>
              </a:lnSpc>
              <a:spcBef>
                <a:spcPct val="0"/>
              </a:spcBef>
            </a:pPr>
            <a:r>
              <a:rPr lang="fa-IR" sz="2000" dirty="0">
                <a:solidFill>
                  <a:srgbClr val="000000"/>
                </a:solidFill>
                <a:latin typeface="Agrandir Narrow"/>
                <a:cs typeface="B Nazanin" panose="00000400000000000000" pitchFamily="2" charset="-78"/>
              </a:rPr>
              <a:t>ساخت ابزارهای قدرتمند ارائه</a:t>
            </a:r>
          </a:p>
          <a:p>
            <a:pPr lvl="0" algn="ctr">
              <a:lnSpc>
                <a:spcPts val="2600"/>
              </a:lnSpc>
              <a:spcBef>
                <a:spcPct val="0"/>
              </a:spcBef>
            </a:pPr>
            <a:r>
              <a:rPr lang="fa-IR" sz="2000" dirty="0">
                <a:solidFill>
                  <a:srgbClr val="000000"/>
                </a:solidFill>
                <a:latin typeface="Agrandir Narrow"/>
                <a:cs typeface="B Nazanin" panose="00000400000000000000" pitchFamily="2" charset="-78"/>
              </a:rPr>
              <a:t>برای متقاعد کردن و آموزش</a:t>
            </a:r>
            <a:endParaRPr lang="en-US" sz="2000" u="none" dirty="0">
              <a:solidFill>
                <a:srgbClr val="000000"/>
              </a:solidFill>
              <a:latin typeface="Agrandir Narrow"/>
              <a:cs typeface="B Nazanin" panose="00000400000000000000" pitchFamily="2" charset="-78"/>
            </a:endParaRPr>
          </a:p>
        </p:txBody>
      </p:sp>
      <p:sp>
        <p:nvSpPr>
          <p:cNvPr id="7" name="Freeform 7"/>
          <p:cNvSpPr/>
          <p:nvPr/>
        </p:nvSpPr>
        <p:spPr>
          <a:xfrm>
            <a:off x="13829151" y="691923"/>
            <a:ext cx="5429155" cy="5241602"/>
          </a:xfrm>
          <a:custGeom>
            <a:avLst/>
            <a:gdLst/>
            <a:ahLst/>
            <a:cxnLst/>
            <a:rect l="l" t="t" r="r" b="b"/>
            <a:pathLst>
              <a:path w="5429155" h="5241602">
                <a:moveTo>
                  <a:pt x="0" y="0"/>
                </a:moveTo>
                <a:lnTo>
                  <a:pt x="5429155" y="0"/>
                </a:lnTo>
                <a:lnTo>
                  <a:pt x="5429155" y="5241602"/>
                </a:lnTo>
                <a:lnTo>
                  <a:pt x="0" y="524160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 flipH="1">
            <a:off x="-723464" y="3783820"/>
            <a:ext cx="4541981" cy="4695657"/>
          </a:xfrm>
          <a:custGeom>
            <a:avLst/>
            <a:gdLst/>
            <a:ahLst/>
            <a:cxnLst/>
            <a:rect l="l" t="t" r="r" b="b"/>
            <a:pathLst>
              <a:path w="4541981" h="4695657">
                <a:moveTo>
                  <a:pt x="4541981" y="0"/>
                </a:moveTo>
                <a:lnTo>
                  <a:pt x="0" y="0"/>
                </a:lnTo>
                <a:lnTo>
                  <a:pt x="0" y="4695657"/>
                </a:lnTo>
                <a:lnTo>
                  <a:pt x="4541981" y="4695657"/>
                </a:lnTo>
                <a:lnTo>
                  <a:pt x="4541981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7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6717699"/>
            <a:chOff x="0" y="0"/>
            <a:chExt cx="24384000" cy="8956931"/>
          </a:xfrm>
          <a:blipFill>
            <a:blip r:embed="rId2"/>
            <a:stretch>
              <a:fillRect l="-63367" r="-57090"/>
            </a:stretch>
          </a:blipFill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flipH="1">
              <a:off x="0" y="0"/>
              <a:ext cx="24384000" cy="8956931"/>
            </a:xfrm>
            <a:prstGeom prst="rect">
              <a:avLst/>
            </a:prstGeom>
            <a:grpFill/>
          </p:spPr>
        </p:pic>
      </p:grpSp>
      <p:sp>
        <p:nvSpPr>
          <p:cNvPr id="4" name="Freeform 4"/>
          <p:cNvSpPr/>
          <p:nvPr/>
        </p:nvSpPr>
        <p:spPr>
          <a:xfrm>
            <a:off x="12290333" y="4665262"/>
            <a:ext cx="5225706" cy="5950597"/>
          </a:xfrm>
          <a:custGeom>
            <a:avLst/>
            <a:gdLst/>
            <a:ahLst/>
            <a:cxnLst/>
            <a:rect l="l" t="t" r="r" b="b"/>
            <a:pathLst>
              <a:path w="5225706" h="5950597">
                <a:moveTo>
                  <a:pt x="0" y="0"/>
                </a:moveTo>
                <a:lnTo>
                  <a:pt x="5225707" y="0"/>
                </a:lnTo>
                <a:lnTo>
                  <a:pt x="5225707" y="5950598"/>
                </a:lnTo>
                <a:lnTo>
                  <a:pt x="0" y="595059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5" name="Group 5"/>
          <p:cNvGrpSpPr/>
          <p:nvPr/>
        </p:nvGrpSpPr>
        <p:grpSpPr>
          <a:xfrm>
            <a:off x="1028700" y="7575727"/>
            <a:ext cx="9998154" cy="1781702"/>
            <a:chOff x="0" y="247649"/>
            <a:chExt cx="13330871" cy="2375602"/>
          </a:xfrm>
        </p:grpSpPr>
        <p:sp>
          <p:nvSpPr>
            <p:cNvPr id="6" name="TextBox 6"/>
            <p:cNvSpPr txBox="1"/>
            <p:nvPr/>
          </p:nvSpPr>
          <p:spPr>
            <a:xfrm>
              <a:off x="0" y="247649"/>
              <a:ext cx="13330871" cy="187230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10230"/>
                </a:lnSpc>
                <a:spcBef>
                  <a:spcPct val="0"/>
                </a:spcBef>
              </a:pPr>
              <a:r>
                <a:rPr lang="fa-IR" sz="11000" dirty="0">
                  <a:solidFill>
                    <a:srgbClr val="FD6751"/>
                  </a:solidFill>
                  <a:latin typeface="Sugo Display"/>
                  <a:cs typeface="B Nazanin" panose="00000400000000000000" pitchFamily="2" charset="-78"/>
                </a:rPr>
                <a:t>آمار و ارقام</a:t>
              </a:r>
              <a:endParaRPr lang="en-US" sz="11000" dirty="0">
                <a:solidFill>
                  <a:srgbClr val="FD6751"/>
                </a:solidFill>
                <a:latin typeface="Sugo Display"/>
                <a:cs typeface="B Nazanin" panose="00000400000000000000" pitchFamily="2" charset="-78"/>
              </a:endParaRP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2178684"/>
              <a:ext cx="13330871" cy="44456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2600"/>
                </a:lnSpc>
                <a:spcBef>
                  <a:spcPct val="0"/>
                </a:spcBef>
              </a:pPr>
              <a:r>
                <a:rPr lang="fa-IR" sz="2000" dirty="0">
                  <a:solidFill>
                    <a:srgbClr val="000000"/>
                  </a:solidFill>
                  <a:latin typeface="Agrandir Narrow"/>
                  <a:cs typeface="B Nazanin" panose="00000400000000000000" pitchFamily="2" charset="-78"/>
                </a:rPr>
                <a:t>در مورد آنچه می خواهید بحث کنید توضیح دهید.</a:t>
              </a:r>
              <a:endParaRPr lang="en-US" sz="2000" u="none" dirty="0">
                <a:solidFill>
                  <a:srgbClr val="000000"/>
                </a:solidFill>
                <a:latin typeface="Agrandir Narrow"/>
                <a:cs typeface="B Nazanin" panose="00000400000000000000" pitchFamily="2" charset="-78"/>
              </a:endParaRPr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745085" y="550462"/>
            <a:ext cx="3972652" cy="4114800"/>
            <a:chOff x="0" y="0"/>
            <a:chExt cx="5296870" cy="54864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5296870" cy="5486400"/>
            </a:xfrm>
            <a:custGeom>
              <a:avLst/>
              <a:gdLst/>
              <a:ahLst/>
              <a:cxnLst/>
              <a:rect l="l" t="t" r="r" b="b"/>
              <a:pathLst>
                <a:path w="5296870" h="5486400">
                  <a:moveTo>
                    <a:pt x="0" y="0"/>
                  </a:moveTo>
                  <a:lnTo>
                    <a:pt x="5296870" y="0"/>
                  </a:lnTo>
                  <a:lnTo>
                    <a:pt x="5296870" y="5486400"/>
                  </a:lnTo>
                  <a:lnTo>
                    <a:pt x="0" y="54864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0" name="TextBox 10"/>
            <p:cNvSpPr txBox="1"/>
            <p:nvPr/>
          </p:nvSpPr>
          <p:spPr>
            <a:xfrm>
              <a:off x="302317" y="927103"/>
              <a:ext cx="4171073" cy="301963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 rtl="1">
                <a:lnSpc>
                  <a:spcPts val="17099"/>
                </a:lnSpc>
                <a:spcBef>
                  <a:spcPct val="0"/>
                </a:spcBef>
              </a:pPr>
              <a:r>
                <a:rPr lang="en-US" sz="18999">
                  <a:solidFill>
                    <a:srgbClr val="EBE7E4"/>
                  </a:solidFill>
                  <a:latin typeface="Sugo Display"/>
                  <a:cs typeface="B Nazanin" panose="00000400000000000000" pitchFamily="2" charset="-78"/>
                </a:rPr>
                <a:t>03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7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exagon 5">
            <a:extLst>
              <a:ext uri="{FF2B5EF4-FFF2-40B4-BE49-F238E27FC236}">
                <a16:creationId xmlns:a16="http://schemas.microsoft.com/office/drawing/2014/main" id="{F48C347C-D3FC-44DA-967A-1DBEBFA794F3}"/>
              </a:ext>
            </a:extLst>
          </p:cNvPr>
          <p:cNvSpPr/>
          <p:nvPr/>
        </p:nvSpPr>
        <p:spPr>
          <a:xfrm>
            <a:off x="5552343" y="2651489"/>
            <a:ext cx="7183314" cy="6192510"/>
          </a:xfrm>
          <a:prstGeom prst="hexagon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 sz="2700">
              <a:cs typeface="B Nazanin" panose="00000400000000000000" pitchFamily="2" charset="-78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4754B03F-699A-49FE-9112-BFA0A315E56D}"/>
              </a:ext>
            </a:extLst>
          </p:cNvPr>
          <p:cNvSpPr/>
          <p:nvPr/>
        </p:nvSpPr>
        <p:spPr>
          <a:xfrm>
            <a:off x="6539519" y="3467614"/>
            <a:ext cx="1551359" cy="4858718"/>
          </a:xfrm>
          <a:custGeom>
            <a:avLst/>
            <a:gdLst>
              <a:gd name="connsiteX0" fmla="*/ 1033938 w 1034239"/>
              <a:gd name="connsiteY0" fmla="*/ 2169497 h 3239145"/>
              <a:gd name="connsiteX1" fmla="*/ 1009442 w 1034239"/>
              <a:gd name="connsiteY1" fmla="*/ 2098018 h 3239145"/>
              <a:gd name="connsiteX2" fmla="*/ 1012655 w 1034239"/>
              <a:gd name="connsiteY2" fmla="*/ 2060672 h 3239145"/>
              <a:gd name="connsiteX3" fmla="*/ 1019080 w 1034239"/>
              <a:gd name="connsiteY3" fmla="*/ 2042601 h 3239145"/>
              <a:gd name="connsiteX4" fmla="*/ 988560 w 1034239"/>
              <a:gd name="connsiteY4" fmla="*/ 1976342 h 3239145"/>
              <a:gd name="connsiteX5" fmla="*/ 943585 w 1034239"/>
              <a:gd name="connsiteY5" fmla="*/ 1883579 h 3239145"/>
              <a:gd name="connsiteX6" fmla="*/ 917884 w 1034239"/>
              <a:gd name="connsiteY6" fmla="*/ 1827761 h 3239145"/>
              <a:gd name="connsiteX7" fmla="*/ 890577 w 1034239"/>
              <a:gd name="connsiteY7" fmla="*/ 1778368 h 3239145"/>
              <a:gd name="connsiteX8" fmla="*/ 829539 w 1034239"/>
              <a:gd name="connsiteY8" fmla="*/ 1693636 h 3239145"/>
              <a:gd name="connsiteX9" fmla="*/ 773319 w 1034239"/>
              <a:gd name="connsiteY9" fmla="*/ 1596055 h 3239145"/>
              <a:gd name="connsiteX10" fmla="*/ 759264 w 1034239"/>
              <a:gd name="connsiteY10" fmla="*/ 1550276 h 3239145"/>
              <a:gd name="connsiteX11" fmla="*/ 742398 w 1034239"/>
              <a:gd name="connsiteY11" fmla="*/ 1494457 h 3239145"/>
              <a:gd name="connsiteX12" fmla="*/ 737177 w 1034239"/>
              <a:gd name="connsiteY12" fmla="*/ 1358727 h 3239145"/>
              <a:gd name="connsiteX13" fmla="*/ 751634 w 1034239"/>
              <a:gd name="connsiteY13" fmla="*/ 1251909 h 3239145"/>
              <a:gd name="connsiteX14" fmla="*/ 766492 w 1034239"/>
              <a:gd name="connsiteY14" fmla="*/ 1117383 h 3239145"/>
              <a:gd name="connsiteX15" fmla="*/ 800224 w 1034239"/>
              <a:gd name="connsiteY15" fmla="*/ 1043494 h 3239145"/>
              <a:gd name="connsiteX16" fmla="*/ 821106 w 1034239"/>
              <a:gd name="connsiteY16" fmla="*/ 943101 h 3239145"/>
              <a:gd name="connsiteX17" fmla="*/ 749225 w 1034239"/>
              <a:gd name="connsiteY17" fmla="*/ 819016 h 3239145"/>
              <a:gd name="connsiteX18" fmla="*/ 740792 w 1034239"/>
              <a:gd name="connsiteY18" fmla="*/ 808174 h 3239145"/>
              <a:gd name="connsiteX19" fmla="*/ 694209 w 1034239"/>
              <a:gd name="connsiteY19" fmla="*/ 745529 h 3239145"/>
              <a:gd name="connsiteX20" fmla="*/ 687784 w 1034239"/>
              <a:gd name="connsiteY20" fmla="*/ 727056 h 3239145"/>
              <a:gd name="connsiteX21" fmla="*/ 696217 w 1034239"/>
              <a:gd name="connsiteY21" fmla="*/ 591727 h 3239145"/>
              <a:gd name="connsiteX22" fmla="*/ 674131 w 1034239"/>
              <a:gd name="connsiteY22" fmla="*/ 499366 h 3239145"/>
              <a:gd name="connsiteX23" fmla="*/ 669714 w 1034239"/>
              <a:gd name="connsiteY23" fmla="*/ 409414 h 3239145"/>
              <a:gd name="connsiteX24" fmla="*/ 666903 w 1034239"/>
              <a:gd name="connsiteY24" fmla="*/ 394556 h 3239145"/>
              <a:gd name="connsiteX25" fmla="*/ 668910 w 1034239"/>
              <a:gd name="connsiteY25" fmla="*/ 351588 h 3239145"/>
              <a:gd name="connsiteX26" fmla="*/ 665698 w 1034239"/>
              <a:gd name="connsiteY26" fmla="*/ 318258 h 3239145"/>
              <a:gd name="connsiteX27" fmla="*/ 654856 w 1034239"/>
              <a:gd name="connsiteY27" fmla="*/ 285329 h 3239145"/>
              <a:gd name="connsiteX28" fmla="*/ 646423 w 1034239"/>
              <a:gd name="connsiteY28" fmla="*/ 253605 h 3239145"/>
              <a:gd name="connsiteX29" fmla="*/ 633974 w 1034239"/>
              <a:gd name="connsiteY29" fmla="*/ 205416 h 3239145"/>
              <a:gd name="connsiteX30" fmla="*/ 621525 w 1034239"/>
              <a:gd name="connsiteY30" fmla="*/ 179314 h 3239145"/>
              <a:gd name="connsiteX31" fmla="*/ 595021 w 1034239"/>
              <a:gd name="connsiteY31" fmla="*/ 139559 h 3239145"/>
              <a:gd name="connsiteX32" fmla="*/ 594620 w 1034239"/>
              <a:gd name="connsiteY32" fmla="*/ 116669 h 3239145"/>
              <a:gd name="connsiteX33" fmla="*/ 563297 w 1034239"/>
              <a:gd name="connsiteY33" fmla="*/ 52017 h 3239145"/>
              <a:gd name="connsiteX34" fmla="*/ 544825 w 1034239"/>
              <a:gd name="connsiteY34" fmla="*/ 33544 h 3239145"/>
              <a:gd name="connsiteX35" fmla="*/ 479369 w 1034239"/>
              <a:gd name="connsiteY35" fmla="*/ 4631 h 3239145"/>
              <a:gd name="connsiteX36" fmla="*/ 455677 w 1034239"/>
              <a:gd name="connsiteY36" fmla="*/ 616 h 3239145"/>
              <a:gd name="connsiteX37" fmla="*/ 405882 w 1034239"/>
              <a:gd name="connsiteY37" fmla="*/ 1017 h 3239145"/>
              <a:gd name="connsiteX38" fmla="*/ 330387 w 1034239"/>
              <a:gd name="connsiteY38" fmla="*/ 19088 h 3239145"/>
              <a:gd name="connsiteX39" fmla="*/ 287820 w 1034239"/>
              <a:gd name="connsiteY39" fmla="*/ 50410 h 3239145"/>
              <a:gd name="connsiteX40" fmla="*/ 293041 w 1034239"/>
              <a:gd name="connsiteY40" fmla="*/ 78922 h 3239145"/>
              <a:gd name="connsiteX41" fmla="*/ 276175 w 1034239"/>
              <a:gd name="connsiteY41" fmla="*/ 96591 h 3239145"/>
              <a:gd name="connsiteX42" fmla="*/ 260513 w 1034239"/>
              <a:gd name="connsiteY42" fmla="*/ 125905 h 3239145"/>
              <a:gd name="connsiteX43" fmla="*/ 247262 w 1034239"/>
              <a:gd name="connsiteY43" fmla="*/ 176905 h 3239145"/>
              <a:gd name="connsiteX44" fmla="*/ 236018 w 1034239"/>
              <a:gd name="connsiteY44" fmla="*/ 203810 h 3239145"/>
              <a:gd name="connsiteX45" fmla="*/ 223569 w 1034239"/>
              <a:gd name="connsiteY45" fmla="*/ 271274 h 3239145"/>
              <a:gd name="connsiteX46" fmla="*/ 213931 w 1034239"/>
              <a:gd name="connsiteY46" fmla="*/ 309022 h 3239145"/>
              <a:gd name="connsiteX47" fmla="*/ 219152 w 1034239"/>
              <a:gd name="connsiteY47" fmla="*/ 369257 h 3239145"/>
              <a:gd name="connsiteX48" fmla="*/ 208711 w 1034239"/>
              <a:gd name="connsiteY48" fmla="*/ 454792 h 3239145"/>
              <a:gd name="connsiteX49" fmla="*/ 192648 w 1034239"/>
              <a:gd name="connsiteY49" fmla="*/ 535507 h 3239145"/>
              <a:gd name="connsiteX50" fmla="*/ 188632 w 1034239"/>
              <a:gd name="connsiteY50" fmla="*/ 548759 h 3239145"/>
              <a:gd name="connsiteX51" fmla="*/ 189435 w 1034239"/>
              <a:gd name="connsiteY51" fmla="*/ 606184 h 3239145"/>
              <a:gd name="connsiteX52" fmla="*/ 186223 w 1034239"/>
              <a:gd name="connsiteY52" fmla="*/ 635900 h 3239145"/>
              <a:gd name="connsiteX53" fmla="*/ 142853 w 1034239"/>
              <a:gd name="connsiteY53" fmla="*/ 673246 h 3239145"/>
              <a:gd name="connsiteX54" fmla="*/ 16359 w 1034239"/>
              <a:gd name="connsiteY54" fmla="*/ 808575 h 3239145"/>
              <a:gd name="connsiteX55" fmla="*/ 1500 w 1034239"/>
              <a:gd name="connsiteY55" fmla="*/ 864393 h 3239145"/>
              <a:gd name="connsiteX56" fmla="*/ 27602 w 1034239"/>
              <a:gd name="connsiteY56" fmla="*/ 965188 h 3239145"/>
              <a:gd name="connsiteX57" fmla="*/ 102295 w 1034239"/>
              <a:gd name="connsiteY57" fmla="*/ 1158745 h 3239145"/>
              <a:gd name="connsiteX58" fmla="*/ 182609 w 1034239"/>
              <a:gd name="connsiteY58" fmla="*/ 1305719 h 3239145"/>
              <a:gd name="connsiteX59" fmla="*/ 246458 w 1034239"/>
              <a:gd name="connsiteY59" fmla="*/ 1373585 h 3239145"/>
              <a:gd name="connsiteX60" fmla="*/ 252080 w 1034239"/>
              <a:gd name="connsiteY60" fmla="*/ 1391655 h 3239145"/>
              <a:gd name="connsiteX61" fmla="*/ 227585 w 1034239"/>
              <a:gd name="connsiteY61" fmla="*/ 1545055 h 3239145"/>
              <a:gd name="connsiteX62" fmla="*/ 238829 w 1034239"/>
              <a:gd name="connsiteY62" fmla="*/ 1730179 h 3239145"/>
              <a:gd name="connsiteX63" fmla="*/ 209915 w 1034239"/>
              <a:gd name="connsiteY63" fmla="*/ 1842619 h 3239145"/>
              <a:gd name="connsiteX64" fmla="*/ 158916 w 1034239"/>
              <a:gd name="connsiteY64" fmla="*/ 1932571 h 3239145"/>
              <a:gd name="connsiteX65" fmla="*/ 104704 w 1034239"/>
              <a:gd name="connsiteY65" fmla="*/ 2008869 h 3239145"/>
              <a:gd name="connsiteX66" fmla="*/ 133216 w 1034239"/>
              <a:gd name="connsiteY66" fmla="*/ 2085168 h 3239145"/>
              <a:gd name="connsiteX67" fmla="*/ 239230 w 1034239"/>
              <a:gd name="connsiteY67" fmla="*/ 2100829 h 3239145"/>
              <a:gd name="connsiteX68" fmla="*/ 352473 w 1034239"/>
              <a:gd name="connsiteY68" fmla="*/ 2108057 h 3239145"/>
              <a:gd name="connsiteX69" fmla="*/ 376969 w 1034239"/>
              <a:gd name="connsiteY69" fmla="*/ 2129742 h 3239145"/>
              <a:gd name="connsiteX70" fmla="*/ 378173 w 1034239"/>
              <a:gd name="connsiteY70" fmla="*/ 2203229 h 3239145"/>
              <a:gd name="connsiteX71" fmla="*/ 374961 w 1034239"/>
              <a:gd name="connsiteY71" fmla="*/ 2267480 h 3239145"/>
              <a:gd name="connsiteX72" fmla="*/ 365323 w 1034239"/>
              <a:gd name="connsiteY72" fmla="*/ 2334944 h 3239145"/>
              <a:gd name="connsiteX73" fmla="*/ 335607 w 1034239"/>
              <a:gd name="connsiteY73" fmla="*/ 2461037 h 3239145"/>
              <a:gd name="connsiteX74" fmla="*/ 317938 w 1034239"/>
              <a:gd name="connsiteY74" fmla="*/ 2479911 h 3239145"/>
              <a:gd name="connsiteX75" fmla="*/ 331993 w 1034239"/>
              <a:gd name="connsiteY75" fmla="*/ 2497982 h 3239145"/>
              <a:gd name="connsiteX76" fmla="*/ 340426 w 1034239"/>
              <a:gd name="connsiteY76" fmla="*/ 2564643 h 3239145"/>
              <a:gd name="connsiteX77" fmla="*/ 372953 w 1034239"/>
              <a:gd name="connsiteY77" fmla="*/ 2713224 h 3239145"/>
              <a:gd name="connsiteX78" fmla="*/ 404276 w 1034239"/>
              <a:gd name="connsiteY78" fmla="*/ 2861002 h 3239145"/>
              <a:gd name="connsiteX79" fmla="*/ 404276 w 1034239"/>
              <a:gd name="connsiteY79" fmla="*/ 2897544 h 3239145"/>
              <a:gd name="connsiteX80" fmla="*/ 385000 w 1034239"/>
              <a:gd name="connsiteY80" fmla="*/ 3018417 h 3239145"/>
              <a:gd name="connsiteX81" fmla="*/ 378173 w 1034239"/>
              <a:gd name="connsiteY81" fmla="*/ 3040905 h 3239145"/>
              <a:gd name="connsiteX82" fmla="*/ 372551 w 1034239"/>
              <a:gd name="connsiteY82" fmla="*/ 3070220 h 3239145"/>
              <a:gd name="connsiteX83" fmla="*/ 391425 w 1034239"/>
              <a:gd name="connsiteY83" fmla="*/ 3124030 h 3239145"/>
              <a:gd name="connsiteX84" fmla="*/ 418331 w 1034239"/>
              <a:gd name="connsiteY84" fmla="*/ 3213982 h 3239145"/>
              <a:gd name="connsiteX85" fmla="*/ 431984 w 1034239"/>
              <a:gd name="connsiteY85" fmla="*/ 3228439 h 3239145"/>
              <a:gd name="connsiteX86" fmla="*/ 436401 w 1034239"/>
              <a:gd name="connsiteY86" fmla="*/ 3212376 h 3239145"/>
              <a:gd name="connsiteX87" fmla="*/ 436803 w 1034239"/>
              <a:gd name="connsiteY87" fmla="*/ 3137684 h 3239145"/>
              <a:gd name="connsiteX88" fmla="*/ 444031 w 1034239"/>
              <a:gd name="connsiteY88" fmla="*/ 3117605 h 3239145"/>
              <a:gd name="connsiteX89" fmla="*/ 467322 w 1034239"/>
              <a:gd name="connsiteY89" fmla="*/ 3125636 h 3239145"/>
              <a:gd name="connsiteX90" fmla="*/ 512298 w 1034239"/>
              <a:gd name="connsiteY90" fmla="*/ 3169006 h 3239145"/>
              <a:gd name="connsiteX91" fmla="*/ 600644 w 1034239"/>
              <a:gd name="connsiteY91" fmla="*/ 3220809 h 3239145"/>
              <a:gd name="connsiteX92" fmla="*/ 704650 w 1034239"/>
              <a:gd name="connsiteY92" fmla="*/ 3238076 h 3239145"/>
              <a:gd name="connsiteX93" fmla="*/ 792193 w 1034239"/>
              <a:gd name="connsiteY93" fmla="*/ 3223218 h 3239145"/>
              <a:gd name="connsiteX94" fmla="*/ 800626 w 1034239"/>
              <a:gd name="connsiteY94" fmla="*/ 3209565 h 3239145"/>
              <a:gd name="connsiteX95" fmla="*/ 763280 w 1034239"/>
              <a:gd name="connsiteY95" fmla="*/ 3165392 h 3239145"/>
              <a:gd name="connsiteX96" fmla="*/ 748421 w 1034239"/>
              <a:gd name="connsiteY96" fmla="*/ 3157762 h 3239145"/>
              <a:gd name="connsiteX97" fmla="*/ 733965 w 1034239"/>
              <a:gd name="connsiteY97" fmla="*/ 3149329 h 3239145"/>
              <a:gd name="connsiteX98" fmla="*/ 691398 w 1034239"/>
              <a:gd name="connsiteY98" fmla="*/ 3131258 h 3239145"/>
              <a:gd name="connsiteX99" fmla="*/ 650840 w 1034239"/>
              <a:gd name="connsiteY99" fmla="*/ 3028456 h 3239145"/>
              <a:gd name="connsiteX100" fmla="*/ 700635 w 1034239"/>
              <a:gd name="connsiteY100" fmla="*/ 3015606 h 3239145"/>
              <a:gd name="connsiteX101" fmla="*/ 750028 w 1034239"/>
              <a:gd name="connsiteY101" fmla="*/ 3098330 h 3239145"/>
              <a:gd name="connsiteX102" fmla="*/ 799822 w 1034239"/>
              <a:gd name="connsiteY102" fmla="*/ 3173825 h 3239145"/>
              <a:gd name="connsiteX103" fmla="*/ 879333 w 1034239"/>
              <a:gd name="connsiteY103" fmla="*/ 3195108 h 3239145"/>
              <a:gd name="connsiteX104" fmla="*/ 948403 w 1034239"/>
              <a:gd name="connsiteY104" fmla="*/ 3186675 h 3239145"/>
              <a:gd name="connsiteX105" fmla="*/ 960049 w 1034239"/>
              <a:gd name="connsiteY105" fmla="*/ 3159770 h 3239145"/>
              <a:gd name="connsiteX106" fmla="*/ 924309 w 1034239"/>
              <a:gd name="connsiteY106" fmla="*/ 3132865 h 3239145"/>
              <a:gd name="connsiteX107" fmla="*/ 888971 w 1034239"/>
              <a:gd name="connsiteY107" fmla="*/ 3106361 h 3239145"/>
              <a:gd name="connsiteX108" fmla="*/ 885357 w 1034239"/>
              <a:gd name="connsiteY108" fmla="*/ 3049740 h 3239145"/>
              <a:gd name="connsiteX109" fmla="*/ 897806 w 1034239"/>
              <a:gd name="connsiteY109" fmla="*/ 2938103 h 3239145"/>
              <a:gd name="connsiteX110" fmla="*/ 901018 w 1034239"/>
              <a:gd name="connsiteY110" fmla="*/ 2847348 h 3239145"/>
              <a:gd name="connsiteX111" fmla="*/ 928727 w 1034239"/>
              <a:gd name="connsiteY111" fmla="*/ 2644154 h 3239145"/>
              <a:gd name="connsiteX112" fmla="*/ 937561 w 1034239"/>
              <a:gd name="connsiteY112" fmla="*/ 2606004 h 3239145"/>
              <a:gd name="connsiteX113" fmla="*/ 967679 w 1034239"/>
              <a:gd name="connsiteY113" fmla="*/ 2422487 h 3239145"/>
              <a:gd name="connsiteX114" fmla="*/ 1021088 w 1034239"/>
              <a:gd name="connsiteY114" fmla="*/ 2219694 h 3239145"/>
              <a:gd name="connsiteX115" fmla="*/ 1033938 w 1034239"/>
              <a:gd name="connsiteY115" fmla="*/ 2169497 h 3239145"/>
              <a:gd name="connsiteX116" fmla="*/ 348457 w 1034239"/>
              <a:gd name="connsiteY116" fmla="*/ 1170390 h 3239145"/>
              <a:gd name="connsiteX117" fmla="*/ 298261 w 1034239"/>
              <a:gd name="connsiteY117" fmla="*/ 1257933 h 3239145"/>
              <a:gd name="connsiteX118" fmla="*/ 285009 w 1034239"/>
              <a:gd name="connsiteY118" fmla="*/ 1269980 h 3239145"/>
              <a:gd name="connsiteX119" fmla="*/ 277379 w 1034239"/>
              <a:gd name="connsiteY119" fmla="*/ 1257933 h 3239145"/>
              <a:gd name="connsiteX120" fmla="*/ 215136 w 1034239"/>
              <a:gd name="connsiteY120" fmla="*/ 1032651 h 3239145"/>
              <a:gd name="connsiteX121" fmla="*/ 195057 w 1034239"/>
              <a:gd name="connsiteY121" fmla="*/ 907763 h 3239145"/>
              <a:gd name="connsiteX122" fmla="*/ 201884 w 1034239"/>
              <a:gd name="connsiteY122" fmla="*/ 892102 h 3239145"/>
              <a:gd name="connsiteX123" fmla="*/ 273364 w 1034239"/>
              <a:gd name="connsiteY123" fmla="*/ 837087 h 3239145"/>
              <a:gd name="connsiteX124" fmla="*/ 325969 w 1034239"/>
              <a:gd name="connsiteY124" fmla="*/ 958361 h 3239145"/>
              <a:gd name="connsiteX125" fmla="*/ 365323 w 1034239"/>
              <a:gd name="connsiteY125" fmla="*/ 1073210 h 3239145"/>
              <a:gd name="connsiteX126" fmla="*/ 348457 w 1034239"/>
              <a:gd name="connsiteY126" fmla="*/ 1170390 h 3239145"/>
              <a:gd name="connsiteX127" fmla="*/ 814681 w 1034239"/>
              <a:gd name="connsiteY127" fmla="*/ 2290772 h 3239145"/>
              <a:gd name="connsiteX128" fmla="*/ 751232 w 1034239"/>
              <a:gd name="connsiteY128" fmla="*/ 2514045 h 3239145"/>
              <a:gd name="connsiteX129" fmla="*/ 758461 w 1034239"/>
              <a:gd name="connsiteY129" fmla="*/ 2565446 h 3239145"/>
              <a:gd name="connsiteX130" fmla="*/ 764083 w 1034239"/>
              <a:gd name="connsiteY130" fmla="*/ 2709208 h 3239145"/>
              <a:gd name="connsiteX131" fmla="*/ 750429 w 1034239"/>
              <a:gd name="connsiteY131" fmla="*/ 2824860 h 3239145"/>
              <a:gd name="connsiteX132" fmla="*/ 695013 w 1034239"/>
              <a:gd name="connsiteY132" fmla="*/ 2879875 h 3239145"/>
              <a:gd name="connsiteX133" fmla="*/ 641202 w 1034239"/>
              <a:gd name="connsiteY133" fmla="*/ 2948142 h 3239145"/>
              <a:gd name="connsiteX134" fmla="*/ 625139 w 1034239"/>
              <a:gd name="connsiteY134" fmla="*/ 3010787 h 3239145"/>
              <a:gd name="connsiteX135" fmla="*/ 600644 w 1034239"/>
              <a:gd name="connsiteY135" fmla="*/ 3009181 h 3239145"/>
              <a:gd name="connsiteX136" fmla="*/ 568919 w 1034239"/>
              <a:gd name="connsiteY136" fmla="*/ 2885497 h 3239145"/>
              <a:gd name="connsiteX137" fmla="*/ 558479 w 1034239"/>
              <a:gd name="connsiteY137" fmla="*/ 2832892 h 3239145"/>
              <a:gd name="connsiteX138" fmla="*/ 545628 w 1034239"/>
              <a:gd name="connsiteY138" fmla="*/ 2736113 h 3239145"/>
              <a:gd name="connsiteX139" fmla="*/ 527558 w 1034239"/>
              <a:gd name="connsiteY139" fmla="*/ 2626886 h 3239145"/>
              <a:gd name="connsiteX140" fmla="*/ 523140 w 1034239"/>
              <a:gd name="connsiteY140" fmla="*/ 2505210 h 3239145"/>
              <a:gd name="connsiteX141" fmla="*/ 522739 w 1034239"/>
              <a:gd name="connsiteY141" fmla="*/ 2414455 h 3239145"/>
              <a:gd name="connsiteX142" fmla="*/ 528361 w 1034239"/>
              <a:gd name="connsiteY142" fmla="*/ 2393172 h 3239145"/>
              <a:gd name="connsiteX143" fmla="*/ 579360 w 1034239"/>
              <a:gd name="connsiteY143" fmla="*/ 2259449 h 3239145"/>
              <a:gd name="connsiteX144" fmla="*/ 607069 w 1034239"/>
              <a:gd name="connsiteY144" fmla="*/ 2177930 h 3239145"/>
              <a:gd name="connsiteX145" fmla="*/ 610281 w 1034239"/>
              <a:gd name="connsiteY145" fmla="*/ 2162671 h 3239145"/>
              <a:gd name="connsiteX146" fmla="*/ 638793 w 1034239"/>
              <a:gd name="connsiteY146" fmla="*/ 2138576 h 3239145"/>
              <a:gd name="connsiteX147" fmla="*/ 754043 w 1034239"/>
              <a:gd name="connsiteY147" fmla="*/ 2140986 h 3239145"/>
              <a:gd name="connsiteX148" fmla="*/ 774524 w 1034239"/>
              <a:gd name="connsiteY148" fmla="*/ 2151025 h 3239145"/>
              <a:gd name="connsiteX149" fmla="*/ 822712 w 1034239"/>
              <a:gd name="connsiteY149" fmla="*/ 2255032 h 3239145"/>
              <a:gd name="connsiteX150" fmla="*/ 825121 w 1034239"/>
              <a:gd name="connsiteY150" fmla="*/ 2264670 h 3239145"/>
              <a:gd name="connsiteX151" fmla="*/ 814681 w 1034239"/>
              <a:gd name="connsiteY151" fmla="*/ 2290772 h 3239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</a:cxnLst>
            <a:rect l="l" t="t" r="r" b="b"/>
            <a:pathLst>
              <a:path w="1034239" h="3239145">
                <a:moveTo>
                  <a:pt x="1033938" y="2169497"/>
                </a:moveTo>
                <a:cubicBezTo>
                  <a:pt x="1031127" y="2143395"/>
                  <a:pt x="1021088" y="2120506"/>
                  <a:pt x="1009442" y="2098018"/>
                </a:cubicBezTo>
                <a:cubicBezTo>
                  <a:pt x="1002615" y="2084766"/>
                  <a:pt x="999001" y="2072719"/>
                  <a:pt x="1012655" y="2060672"/>
                </a:cubicBezTo>
                <a:cubicBezTo>
                  <a:pt x="1016670" y="2057058"/>
                  <a:pt x="1023096" y="2051034"/>
                  <a:pt x="1019080" y="2042601"/>
                </a:cubicBezTo>
                <a:cubicBezTo>
                  <a:pt x="1008639" y="2020916"/>
                  <a:pt x="997797" y="1998830"/>
                  <a:pt x="988560" y="1976342"/>
                </a:cubicBezTo>
                <a:cubicBezTo>
                  <a:pt x="975710" y="1944618"/>
                  <a:pt x="949608" y="1919319"/>
                  <a:pt x="943585" y="1883579"/>
                </a:cubicBezTo>
                <a:cubicBezTo>
                  <a:pt x="939970" y="1863099"/>
                  <a:pt x="926719" y="1846233"/>
                  <a:pt x="917884" y="1827761"/>
                </a:cubicBezTo>
                <a:cubicBezTo>
                  <a:pt x="909853" y="1810493"/>
                  <a:pt x="902223" y="1792021"/>
                  <a:pt x="890577" y="1778368"/>
                </a:cubicBezTo>
                <a:cubicBezTo>
                  <a:pt x="868089" y="1751463"/>
                  <a:pt x="846806" y="1724156"/>
                  <a:pt x="829539" y="1693636"/>
                </a:cubicBezTo>
                <a:cubicBezTo>
                  <a:pt x="811066" y="1661109"/>
                  <a:pt x="784964" y="1633401"/>
                  <a:pt x="773319" y="1596055"/>
                </a:cubicBezTo>
                <a:cubicBezTo>
                  <a:pt x="768500" y="1580795"/>
                  <a:pt x="766894" y="1563528"/>
                  <a:pt x="759264" y="1550276"/>
                </a:cubicBezTo>
                <a:cubicBezTo>
                  <a:pt x="749225" y="1532205"/>
                  <a:pt x="745209" y="1514134"/>
                  <a:pt x="742398" y="1494457"/>
                </a:cubicBezTo>
                <a:cubicBezTo>
                  <a:pt x="736374" y="1449482"/>
                  <a:pt x="736374" y="1404104"/>
                  <a:pt x="737177" y="1358727"/>
                </a:cubicBezTo>
                <a:cubicBezTo>
                  <a:pt x="737981" y="1322184"/>
                  <a:pt x="750028" y="1288050"/>
                  <a:pt x="751634" y="1251909"/>
                </a:cubicBezTo>
                <a:cubicBezTo>
                  <a:pt x="753642" y="1206531"/>
                  <a:pt x="754043" y="1161556"/>
                  <a:pt x="766492" y="1117383"/>
                </a:cubicBezTo>
                <a:cubicBezTo>
                  <a:pt x="773720" y="1090879"/>
                  <a:pt x="782555" y="1065982"/>
                  <a:pt x="800224" y="1043494"/>
                </a:cubicBezTo>
                <a:cubicBezTo>
                  <a:pt x="823113" y="1014179"/>
                  <a:pt x="827129" y="978841"/>
                  <a:pt x="821106" y="943101"/>
                </a:cubicBezTo>
                <a:cubicBezTo>
                  <a:pt x="812673" y="892905"/>
                  <a:pt x="794200" y="848331"/>
                  <a:pt x="749225" y="819016"/>
                </a:cubicBezTo>
                <a:cubicBezTo>
                  <a:pt x="745610" y="816607"/>
                  <a:pt x="742799" y="812189"/>
                  <a:pt x="740792" y="808174"/>
                </a:cubicBezTo>
                <a:cubicBezTo>
                  <a:pt x="728744" y="784883"/>
                  <a:pt x="712682" y="764001"/>
                  <a:pt x="694209" y="745529"/>
                </a:cubicBezTo>
                <a:cubicBezTo>
                  <a:pt x="688989" y="740308"/>
                  <a:pt x="687383" y="735088"/>
                  <a:pt x="687784" y="727056"/>
                </a:cubicBezTo>
                <a:cubicBezTo>
                  <a:pt x="690595" y="681679"/>
                  <a:pt x="692202" y="636703"/>
                  <a:pt x="696217" y="591727"/>
                </a:cubicBezTo>
                <a:cubicBezTo>
                  <a:pt x="699028" y="560003"/>
                  <a:pt x="680154" y="530287"/>
                  <a:pt x="674131" y="499366"/>
                </a:cubicBezTo>
                <a:cubicBezTo>
                  <a:pt x="668509" y="469650"/>
                  <a:pt x="650840" y="440335"/>
                  <a:pt x="669714" y="409414"/>
                </a:cubicBezTo>
                <a:cubicBezTo>
                  <a:pt x="672926" y="404194"/>
                  <a:pt x="669312" y="399375"/>
                  <a:pt x="666903" y="394556"/>
                </a:cubicBezTo>
                <a:cubicBezTo>
                  <a:pt x="660076" y="379698"/>
                  <a:pt x="662485" y="365643"/>
                  <a:pt x="668910" y="351588"/>
                </a:cubicBezTo>
                <a:cubicBezTo>
                  <a:pt x="674532" y="339541"/>
                  <a:pt x="672123" y="324281"/>
                  <a:pt x="665698" y="318258"/>
                </a:cubicBezTo>
                <a:cubicBezTo>
                  <a:pt x="655257" y="307817"/>
                  <a:pt x="656060" y="296573"/>
                  <a:pt x="654856" y="285329"/>
                </a:cubicBezTo>
                <a:cubicBezTo>
                  <a:pt x="653249" y="274085"/>
                  <a:pt x="650037" y="264046"/>
                  <a:pt x="646423" y="253605"/>
                </a:cubicBezTo>
                <a:cubicBezTo>
                  <a:pt x="641202" y="237944"/>
                  <a:pt x="631966" y="223487"/>
                  <a:pt x="633974" y="205416"/>
                </a:cubicBezTo>
                <a:cubicBezTo>
                  <a:pt x="635179" y="195377"/>
                  <a:pt x="628352" y="186944"/>
                  <a:pt x="621525" y="179314"/>
                </a:cubicBezTo>
                <a:cubicBezTo>
                  <a:pt x="611084" y="167267"/>
                  <a:pt x="601045" y="154819"/>
                  <a:pt x="595021" y="139559"/>
                </a:cubicBezTo>
                <a:cubicBezTo>
                  <a:pt x="591407" y="131126"/>
                  <a:pt x="599037" y="125504"/>
                  <a:pt x="594620" y="116669"/>
                </a:cubicBezTo>
                <a:cubicBezTo>
                  <a:pt x="583778" y="95386"/>
                  <a:pt x="574541" y="73300"/>
                  <a:pt x="563297" y="52017"/>
                </a:cubicBezTo>
                <a:cubicBezTo>
                  <a:pt x="558479" y="43182"/>
                  <a:pt x="554061" y="35151"/>
                  <a:pt x="544825" y="33544"/>
                </a:cubicBezTo>
                <a:cubicBezTo>
                  <a:pt x="520329" y="29930"/>
                  <a:pt x="500652" y="15474"/>
                  <a:pt x="479369" y="4631"/>
                </a:cubicBezTo>
                <a:cubicBezTo>
                  <a:pt x="471739" y="616"/>
                  <a:pt x="463708" y="-991"/>
                  <a:pt x="455677" y="616"/>
                </a:cubicBezTo>
                <a:cubicBezTo>
                  <a:pt x="438811" y="3427"/>
                  <a:pt x="422346" y="-188"/>
                  <a:pt x="405882" y="1017"/>
                </a:cubicBezTo>
                <a:cubicBezTo>
                  <a:pt x="380181" y="3025"/>
                  <a:pt x="353276" y="-1794"/>
                  <a:pt x="330387" y="19088"/>
                </a:cubicBezTo>
                <a:cubicBezTo>
                  <a:pt x="317938" y="30332"/>
                  <a:pt x="311111" y="49607"/>
                  <a:pt x="287820" y="50410"/>
                </a:cubicBezTo>
                <a:cubicBezTo>
                  <a:pt x="309103" y="58843"/>
                  <a:pt x="299466" y="69686"/>
                  <a:pt x="293041" y="78922"/>
                </a:cubicBezTo>
                <a:cubicBezTo>
                  <a:pt x="288222" y="85347"/>
                  <a:pt x="282198" y="90969"/>
                  <a:pt x="276175" y="96591"/>
                </a:cubicBezTo>
                <a:cubicBezTo>
                  <a:pt x="266938" y="104221"/>
                  <a:pt x="260513" y="113457"/>
                  <a:pt x="260513" y="125905"/>
                </a:cubicBezTo>
                <a:cubicBezTo>
                  <a:pt x="260513" y="144378"/>
                  <a:pt x="253687" y="160441"/>
                  <a:pt x="247262" y="176905"/>
                </a:cubicBezTo>
                <a:cubicBezTo>
                  <a:pt x="243647" y="186141"/>
                  <a:pt x="234813" y="192968"/>
                  <a:pt x="236018" y="203810"/>
                </a:cubicBezTo>
                <a:cubicBezTo>
                  <a:pt x="238427" y="227503"/>
                  <a:pt x="227585" y="248786"/>
                  <a:pt x="223569" y="271274"/>
                </a:cubicBezTo>
                <a:cubicBezTo>
                  <a:pt x="221159" y="284124"/>
                  <a:pt x="210317" y="298982"/>
                  <a:pt x="213931" y="309022"/>
                </a:cubicBezTo>
                <a:cubicBezTo>
                  <a:pt x="221159" y="329502"/>
                  <a:pt x="215136" y="349580"/>
                  <a:pt x="219152" y="369257"/>
                </a:cubicBezTo>
                <a:cubicBezTo>
                  <a:pt x="225577" y="399375"/>
                  <a:pt x="218750" y="427083"/>
                  <a:pt x="208711" y="454792"/>
                </a:cubicBezTo>
                <a:cubicBezTo>
                  <a:pt x="199073" y="480894"/>
                  <a:pt x="187829" y="506594"/>
                  <a:pt x="192648" y="535507"/>
                </a:cubicBezTo>
                <a:cubicBezTo>
                  <a:pt x="193451" y="540326"/>
                  <a:pt x="191042" y="544743"/>
                  <a:pt x="188632" y="548759"/>
                </a:cubicBezTo>
                <a:cubicBezTo>
                  <a:pt x="177388" y="568035"/>
                  <a:pt x="176987" y="586908"/>
                  <a:pt x="189435" y="606184"/>
                </a:cubicBezTo>
                <a:cubicBezTo>
                  <a:pt x="196664" y="616625"/>
                  <a:pt x="195057" y="625459"/>
                  <a:pt x="186223" y="635900"/>
                </a:cubicBezTo>
                <a:cubicBezTo>
                  <a:pt x="173373" y="650356"/>
                  <a:pt x="157711" y="661199"/>
                  <a:pt x="142853" y="673246"/>
                </a:cubicBezTo>
                <a:cubicBezTo>
                  <a:pt x="93862" y="711797"/>
                  <a:pt x="50090" y="755969"/>
                  <a:pt x="16359" y="808575"/>
                </a:cubicBezTo>
                <a:cubicBezTo>
                  <a:pt x="5516" y="825441"/>
                  <a:pt x="-3720" y="845118"/>
                  <a:pt x="1500" y="864393"/>
                </a:cubicBezTo>
                <a:cubicBezTo>
                  <a:pt x="10737" y="897724"/>
                  <a:pt x="17563" y="931857"/>
                  <a:pt x="27602" y="965188"/>
                </a:cubicBezTo>
                <a:cubicBezTo>
                  <a:pt x="47279" y="1031848"/>
                  <a:pt x="68161" y="1098107"/>
                  <a:pt x="102295" y="1158745"/>
                </a:cubicBezTo>
                <a:cubicBezTo>
                  <a:pt x="129601" y="1207335"/>
                  <a:pt x="150081" y="1259940"/>
                  <a:pt x="182609" y="1305719"/>
                </a:cubicBezTo>
                <a:cubicBezTo>
                  <a:pt x="200679" y="1331821"/>
                  <a:pt x="223167" y="1353105"/>
                  <a:pt x="246458" y="1373585"/>
                </a:cubicBezTo>
                <a:cubicBezTo>
                  <a:pt x="253687" y="1380010"/>
                  <a:pt x="254891" y="1383222"/>
                  <a:pt x="252080" y="1391655"/>
                </a:cubicBezTo>
                <a:cubicBezTo>
                  <a:pt x="236018" y="1441450"/>
                  <a:pt x="223167" y="1491646"/>
                  <a:pt x="227585" y="1545055"/>
                </a:cubicBezTo>
                <a:cubicBezTo>
                  <a:pt x="233207" y="1606897"/>
                  <a:pt x="238829" y="1668337"/>
                  <a:pt x="238829" y="1730179"/>
                </a:cubicBezTo>
                <a:cubicBezTo>
                  <a:pt x="238829" y="1770738"/>
                  <a:pt x="232805" y="1807682"/>
                  <a:pt x="209915" y="1842619"/>
                </a:cubicBezTo>
                <a:cubicBezTo>
                  <a:pt x="191443" y="1871532"/>
                  <a:pt x="178995" y="1904059"/>
                  <a:pt x="158916" y="1932571"/>
                </a:cubicBezTo>
                <a:cubicBezTo>
                  <a:pt x="140845" y="1957870"/>
                  <a:pt x="125586" y="1985176"/>
                  <a:pt x="104704" y="2008869"/>
                </a:cubicBezTo>
                <a:cubicBezTo>
                  <a:pt x="79405" y="2038184"/>
                  <a:pt x="94665" y="2083160"/>
                  <a:pt x="133216" y="2085168"/>
                </a:cubicBezTo>
                <a:cubicBezTo>
                  <a:pt x="169357" y="2087175"/>
                  <a:pt x="204293" y="2091994"/>
                  <a:pt x="239230" y="2100829"/>
                </a:cubicBezTo>
                <a:cubicBezTo>
                  <a:pt x="276175" y="2110467"/>
                  <a:pt x="314324" y="2111270"/>
                  <a:pt x="352473" y="2108057"/>
                </a:cubicBezTo>
                <a:cubicBezTo>
                  <a:pt x="369741" y="2106451"/>
                  <a:pt x="376567" y="2113278"/>
                  <a:pt x="376969" y="2129742"/>
                </a:cubicBezTo>
                <a:cubicBezTo>
                  <a:pt x="376969" y="2154238"/>
                  <a:pt x="377370" y="2178733"/>
                  <a:pt x="378173" y="2203229"/>
                </a:cubicBezTo>
                <a:cubicBezTo>
                  <a:pt x="378977" y="2224914"/>
                  <a:pt x="370544" y="2247000"/>
                  <a:pt x="374961" y="2267480"/>
                </a:cubicBezTo>
                <a:cubicBezTo>
                  <a:pt x="380181" y="2292378"/>
                  <a:pt x="373756" y="2313661"/>
                  <a:pt x="365323" y="2334944"/>
                </a:cubicBezTo>
                <a:cubicBezTo>
                  <a:pt x="349662" y="2375904"/>
                  <a:pt x="344843" y="2418873"/>
                  <a:pt x="335607" y="2461037"/>
                </a:cubicBezTo>
                <a:cubicBezTo>
                  <a:pt x="333198" y="2471478"/>
                  <a:pt x="331591" y="2479911"/>
                  <a:pt x="317938" y="2479911"/>
                </a:cubicBezTo>
                <a:cubicBezTo>
                  <a:pt x="322757" y="2487139"/>
                  <a:pt x="332796" y="2487943"/>
                  <a:pt x="331993" y="2497982"/>
                </a:cubicBezTo>
                <a:cubicBezTo>
                  <a:pt x="330387" y="2520871"/>
                  <a:pt x="337615" y="2542556"/>
                  <a:pt x="340426" y="2564643"/>
                </a:cubicBezTo>
                <a:cubicBezTo>
                  <a:pt x="347253" y="2615241"/>
                  <a:pt x="358497" y="2664634"/>
                  <a:pt x="372953" y="2713224"/>
                </a:cubicBezTo>
                <a:cubicBezTo>
                  <a:pt x="387410" y="2761814"/>
                  <a:pt x="392630" y="2812010"/>
                  <a:pt x="404276" y="2861002"/>
                </a:cubicBezTo>
                <a:cubicBezTo>
                  <a:pt x="407087" y="2872647"/>
                  <a:pt x="407890" y="2885899"/>
                  <a:pt x="404276" y="2897544"/>
                </a:cubicBezTo>
                <a:cubicBezTo>
                  <a:pt x="391425" y="2936898"/>
                  <a:pt x="381386" y="2976654"/>
                  <a:pt x="385000" y="3018417"/>
                </a:cubicBezTo>
                <a:cubicBezTo>
                  <a:pt x="385803" y="3026850"/>
                  <a:pt x="384599" y="3036488"/>
                  <a:pt x="378173" y="3040905"/>
                </a:cubicBezTo>
                <a:cubicBezTo>
                  <a:pt x="366126" y="3049740"/>
                  <a:pt x="368937" y="3059779"/>
                  <a:pt x="372551" y="3070220"/>
                </a:cubicBezTo>
                <a:cubicBezTo>
                  <a:pt x="379378" y="3087889"/>
                  <a:pt x="386606" y="3105558"/>
                  <a:pt x="391425" y="3124030"/>
                </a:cubicBezTo>
                <a:cubicBezTo>
                  <a:pt x="399457" y="3154148"/>
                  <a:pt x="409094" y="3183864"/>
                  <a:pt x="418331" y="3213982"/>
                </a:cubicBezTo>
                <a:cubicBezTo>
                  <a:pt x="420338" y="3221210"/>
                  <a:pt x="421543" y="3230446"/>
                  <a:pt x="431984" y="3228439"/>
                </a:cubicBezTo>
                <a:cubicBezTo>
                  <a:pt x="441622" y="3226431"/>
                  <a:pt x="436401" y="3217596"/>
                  <a:pt x="436401" y="3212376"/>
                </a:cubicBezTo>
                <a:cubicBezTo>
                  <a:pt x="436803" y="3187478"/>
                  <a:pt x="436401" y="3162581"/>
                  <a:pt x="436803" y="3137684"/>
                </a:cubicBezTo>
                <a:cubicBezTo>
                  <a:pt x="436803" y="3130455"/>
                  <a:pt x="436803" y="3120818"/>
                  <a:pt x="444031" y="3117605"/>
                </a:cubicBezTo>
                <a:cubicBezTo>
                  <a:pt x="452464" y="3113991"/>
                  <a:pt x="460495" y="3118810"/>
                  <a:pt x="467322" y="3125636"/>
                </a:cubicBezTo>
                <a:cubicBezTo>
                  <a:pt x="482180" y="3140495"/>
                  <a:pt x="497841" y="3154550"/>
                  <a:pt x="512298" y="3169006"/>
                </a:cubicBezTo>
                <a:cubicBezTo>
                  <a:pt x="537195" y="3194305"/>
                  <a:pt x="567313" y="3211573"/>
                  <a:pt x="600644" y="3220809"/>
                </a:cubicBezTo>
                <a:cubicBezTo>
                  <a:pt x="634375" y="3230446"/>
                  <a:pt x="669714" y="3235265"/>
                  <a:pt x="704650" y="3238076"/>
                </a:cubicBezTo>
                <a:cubicBezTo>
                  <a:pt x="735170" y="3240486"/>
                  <a:pt x="764886" y="3240084"/>
                  <a:pt x="792193" y="3223218"/>
                </a:cubicBezTo>
                <a:cubicBezTo>
                  <a:pt x="797413" y="3220005"/>
                  <a:pt x="800626" y="3216391"/>
                  <a:pt x="800626" y="3209565"/>
                </a:cubicBezTo>
                <a:cubicBezTo>
                  <a:pt x="801429" y="3187880"/>
                  <a:pt x="784964" y="3167400"/>
                  <a:pt x="763280" y="3165392"/>
                </a:cubicBezTo>
                <a:cubicBezTo>
                  <a:pt x="756854" y="3164589"/>
                  <a:pt x="751634" y="3162982"/>
                  <a:pt x="748421" y="3157762"/>
                </a:cubicBezTo>
                <a:cubicBezTo>
                  <a:pt x="744807" y="3152140"/>
                  <a:pt x="739988" y="3149329"/>
                  <a:pt x="733965" y="3149329"/>
                </a:cubicBezTo>
                <a:cubicBezTo>
                  <a:pt x="717099" y="3148927"/>
                  <a:pt x="703847" y="3140495"/>
                  <a:pt x="691398" y="3131258"/>
                </a:cubicBezTo>
                <a:cubicBezTo>
                  <a:pt x="665698" y="3111581"/>
                  <a:pt x="634375" y="3066606"/>
                  <a:pt x="650840" y="3028456"/>
                </a:cubicBezTo>
                <a:cubicBezTo>
                  <a:pt x="665698" y="2993921"/>
                  <a:pt x="669714" y="2991110"/>
                  <a:pt x="700635" y="3015606"/>
                </a:cubicBezTo>
                <a:cubicBezTo>
                  <a:pt x="727138" y="3036086"/>
                  <a:pt x="738784" y="3068212"/>
                  <a:pt x="750028" y="3098330"/>
                </a:cubicBezTo>
                <a:cubicBezTo>
                  <a:pt x="761272" y="3128046"/>
                  <a:pt x="772917" y="3155754"/>
                  <a:pt x="799822" y="3173825"/>
                </a:cubicBezTo>
                <a:cubicBezTo>
                  <a:pt x="823515" y="3189888"/>
                  <a:pt x="849216" y="3200329"/>
                  <a:pt x="879333" y="3195108"/>
                </a:cubicBezTo>
                <a:cubicBezTo>
                  <a:pt x="902223" y="3191092"/>
                  <a:pt x="925514" y="3190289"/>
                  <a:pt x="948403" y="3186675"/>
                </a:cubicBezTo>
                <a:cubicBezTo>
                  <a:pt x="962057" y="3184667"/>
                  <a:pt x="969285" y="3166998"/>
                  <a:pt x="960049" y="3159770"/>
                </a:cubicBezTo>
                <a:cubicBezTo>
                  <a:pt x="948403" y="3150534"/>
                  <a:pt x="938364" y="3139290"/>
                  <a:pt x="924309" y="3132865"/>
                </a:cubicBezTo>
                <a:cubicBezTo>
                  <a:pt x="910656" y="3126841"/>
                  <a:pt x="892987" y="3122022"/>
                  <a:pt x="888971" y="3106361"/>
                </a:cubicBezTo>
                <a:cubicBezTo>
                  <a:pt x="884554" y="3088290"/>
                  <a:pt x="880940" y="3068212"/>
                  <a:pt x="885357" y="3049740"/>
                </a:cubicBezTo>
                <a:cubicBezTo>
                  <a:pt x="894191" y="3012795"/>
                  <a:pt x="897806" y="2975851"/>
                  <a:pt x="897806" y="2938103"/>
                </a:cubicBezTo>
                <a:cubicBezTo>
                  <a:pt x="897404" y="2907985"/>
                  <a:pt x="897404" y="2877867"/>
                  <a:pt x="901018" y="2847348"/>
                </a:cubicBezTo>
                <a:cubicBezTo>
                  <a:pt x="909050" y="2779483"/>
                  <a:pt x="911861" y="2710814"/>
                  <a:pt x="928727" y="2644154"/>
                </a:cubicBezTo>
                <a:cubicBezTo>
                  <a:pt x="931939" y="2631303"/>
                  <a:pt x="935152" y="2618855"/>
                  <a:pt x="937561" y="2606004"/>
                </a:cubicBezTo>
                <a:cubicBezTo>
                  <a:pt x="949207" y="2544966"/>
                  <a:pt x="960049" y="2483927"/>
                  <a:pt x="967679" y="2422487"/>
                </a:cubicBezTo>
                <a:cubicBezTo>
                  <a:pt x="976513" y="2352212"/>
                  <a:pt x="995387" y="2285150"/>
                  <a:pt x="1021088" y="2219694"/>
                </a:cubicBezTo>
                <a:cubicBezTo>
                  <a:pt x="1027513" y="2202426"/>
                  <a:pt x="1035946" y="2187970"/>
                  <a:pt x="1033938" y="2169497"/>
                </a:cubicBezTo>
                <a:close/>
                <a:moveTo>
                  <a:pt x="348457" y="1170390"/>
                </a:moveTo>
                <a:cubicBezTo>
                  <a:pt x="325166" y="1195288"/>
                  <a:pt x="315127" y="1228618"/>
                  <a:pt x="298261" y="1257933"/>
                </a:cubicBezTo>
                <a:cubicBezTo>
                  <a:pt x="295048" y="1263153"/>
                  <a:pt x="293442" y="1270783"/>
                  <a:pt x="285009" y="1269980"/>
                </a:cubicBezTo>
                <a:cubicBezTo>
                  <a:pt x="277379" y="1269578"/>
                  <a:pt x="278986" y="1262350"/>
                  <a:pt x="277379" y="1257933"/>
                </a:cubicBezTo>
                <a:cubicBezTo>
                  <a:pt x="246860" y="1185650"/>
                  <a:pt x="221159" y="1112162"/>
                  <a:pt x="215136" y="1032651"/>
                </a:cubicBezTo>
                <a:cubicBezTo>
                  <a:pt x="211923" y="990487"/>
                  <a:pt x="206301" y="948723"/>
                  <a:pt x="195057" y="907763"/>
                </a:cubicBezTo>
                <a:cubicBezTo>
                  <a:pt x="192648" y="899330"/>
                  <a:pt x="196664" y="896519"/>
                  <a:pt x="201884" y="892102"/>
                </a:cubicBezTo>
                <a:cubicBezTo>
                  <a:pt x="224774" y="874031"/>
                  <a:pt x="251277" y="861181"/>
                  <a:pt x="273364" y="837087"/>
                </a:cubicBezTo>
                <a:cubicBezTo>
                  <a:pt x="284608" y="882464"/>
                  <a:pt x="313119" y="916999"/>
                  <a:pt x="325969" y="958361"/>
                </a:cubicBezTo>
                <a:cubicBezTo>
                  <a:pt x="338016" y="996912"/>
                  <a:pt x="354882" y="1034258"/>
                  <a:pt x="365323" y="1073210"/>
                </a:cubicBezTo>
                <a:cubicBezTo>
                  <a:pt x="374559" y="1107344"/>
                  <a:pt x="375362" y="1141477"/>
                  <a:pt x="348457" y="1170390"/>
                </a:cubicBezTo>
                <a:close/>
                <a:moveTo>
                  <a:pt x="814681" y="2290772"/>
                </a:moveTo>
                <a:cubicBezTo>
                  <a:pt x="773319" y="2359440"/>
                  <a:pt x="753642" y="2434534"/>
                  <a:pt x="751232" y="2514045"/>
                </a:cubicBezTo>
                <a:cubicBezTo>
                  <a:pt x="750831" y="2531714"/>
                  <a:pt x="753642" y="2549383"/>
                  <a:pt x="758461" y="2565446"/>
                </a:cubicBezTo>
                <a:cubicBezTo>
                  <a:pt x="773319" y="2613233"/>
                  <a:pt x="767295" y="2661823"/>
                  <a:pt x="764083" y="2709208"/>
                </a:cubicBezTo>
                <a:cubicBezTo>
                  <a:pt x="761673" y="2747759"/>
                  <a:pt x="758059" y="2786711"/>
                  <a:pt x="750429" y="2824860"/>
                </a:cubicBezTo>
                <a:cubicBezTo>
                  <a:pt x="746815" y="2843332"/>
                  <a:pt x="713083" y="2877064"/>
                  <a:pt x="695013" y="2879875"/>
                </a:cubicBezTo>
                <a:cubicBezTo>
                  <a:pt x="656863" y="2886301"/>
                  <a:pt x="640801" y="2909592"/>
                  <a:pt x="641202" y="2948142"/>
                </a:cubicBezTo>
                <a:cubicBezTo>
                  <a:pt x="641604" y="2969426"/>
                  <a:pt x="636785" y="2991914"/>
                  <a:pt x="625139" y="3010787"/>
                </a:cubicBezTo>
                <a:cubicBezTo>
                  <a:pt x="615903" y="3025646"/>
                  <a:pt x="608675" y="3024441"/>
                  <a:pt x="600644" y="3009181"/>
                </a:cubicBezTo>
                <a:cubicBezTo>
                  <a:pt x="580163" y="2970630"/>
                  <a:pt x="569321" y="2929670"/>
                  <a:pt x="568919" y="2885497"/>
                </a:cubicBezTo>
                <a:cubicBezTo>
                  <a:pt x="568919" y="2867427"/>
                  <a:pt x="564904" y="2849757"/>
                  <a:pt x="558479" y="2832892"/>
                </a:cubicBezTo>
                <a:cubicBezTo>
                  <a:pt x="546431" y="2801569"/>
                  <a:pt x="552455" y="2767837"/>
                  <a:pt x="545628" y="2736113"/>
                </a:cubicBezTo>
                <a:cubicBezTo>
                  <a:pt x="537998" y="2699972"/>
                  <a:pt x="533581" y="2663429"/>
                  <a:pt x="527558" y="2626886"/>
                </a:cubicBezTo>
                <a:cubicBezTo>
                  <a:pt x="520731" y="2586729"/>
                  <a:pt x="524345" y="2545769"/>
                  <a:pt x="523140" y="2505210"/>
                </a:cubicBezTo>
                <a:cubicBezTo>
                  <a:pt x="521936" y="2475092"/>
                  <a:pt x="523140" y="2444573"/>
                  <a:pt x="522739" y="2414455"/>
                </a:cubicBezTo>
                <a:cubicBezTo>
                  <a:pt x="522739" y="2406424"/>
                  <a:pt x="524345" y="2399597"/>
                  <a:pt x="528361" y="2393172"/>
                </a:cubicBezTo>
                <a:cubicBezTo>
                  <a:pt x="554061" y="2352212"/>
                  <a:pt x="561691" y="2304023"/>
                  <a:pt x="579360" y="2259449"/>
                </a:cubicBezTo>
                <a:cubicBezTo>
                  <a:pt x="589801" y="2233347"/>
                  <a:pt x="601045" y="2206040"/>
                  <a:pt x="607069" y="2177930"/>
                </a:cubicBezTo>
                <a:cubicBezTo>
                  <a:pt x="608273" y="2172710"/>
                  <a:pt x="609478" y="2167891"/>
                  <a:pt x="610281" y="2162671"/>
                </a:cubicBezTo>
                <a:cubicBezTo>
                  <a:pt x="612691" y="2137372"/>
                  <a:pt x="612691" y="2136167"/>
                  <a:pt x="638793" y="2138576"/>
                </a:cubicBezTo>
                <a:cubicBezTo>
                  <a:pt x="677343" y="2142191"/>
                  <a:pt x="715493" y="2140986"/>
                  <a:pt x="754043" y="2140986"/>
                </a:cubicBezTo>
                <a:cubicBezTo>
                  <a:pt x="762878" y="2140986"/>
                  <a:pt x="770106" y="2142592"/>
                  <a:pt x="774524" y="2151025"/>
                </a:cubicBezTo>
                <a:cubicBezTo>
                  <a:pt x="792594" y="2184757"/>
                  <a:pt x="809862" y="2218489"/>
                  <a:pt x="822712" y="2255032"/>
                </a:cubicBezTo>
                <a:cubicBezTo>
                  <a:pt x="823917" y="2258244"/>
                  <a:pt x="824318" y="2261859"/>
                  <a:pt x="825121" y="2264670"/>
                </a:cubicBezTo>
                <a:cubicBezTo>
                  <a:pt x="824318" y="2275110"/>
                  <a:pt x="819499" y="2282740"/>
                  <a:pt x="814681" y="2290772"/>
                </a:cubicBezTo>
                <a:close/>
              </a:path>
            </a:pathLst>
          </a:custGeom>
          <a:solidFill>
            <a:schemeClr val="accent3"/>
          </a:solidFill>
          <a:ln w="4014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 sz="2700">
              <a:cs typeface="B Nazanin" panose="00000400000000000000" pitchFamily="2" charset="-78"/>
            </a:endParaRPr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41392C87-2050-44AC-9BB5-9590BB74CFB2}"/>
              </a:ext>
            </a:extLst>
          </p:cNvPr>
          <p:cNvSpPr/>
          <p:nvPr/>
        </p:nvSpPr>
        <p:spPr>
          <a:xfrm>
            <a:off x="10304340" y="3508118"/>
            <a:ext cx="1497924" cy="4818213"/>
          </a:xfrm>
          <a:custGeom>
            <a:avLst/>
            <a:gdLst>
              <a:gd name="connsiteX0" fmla="*/ 997219 w 998616"/>
              <a:gd name="connsiteY0" fmla="*/ 1276091 h 3212142"/>
              <a:gd name="connsiteX1" fmla="*/ 994006 w 998616"/>
              <a:gd name="connsiteY1" fmla="*/ 1209029 h 3212142"/>
              <a:gd name="connsiteX2" fmla="*/ 978746 w 998616"/>
              <a:gd name="connsiteY2" fmla="*/ 1182927 h 3212142"/>
              <a:gd name="connsiteX3" fmla="*/ 969510 w 998616"/>
              <a:gd name="connsiteY3" fmla="*/ 1175297 h 3212142"/>
              <a:gd name="connsiteX4" fmla="*/ 920920 w 998616"/>
              <a:gd name="connsiteY4" fmla="*/ 1102613 h 3212142"/>
              <a:gd name="connsiteX5" fmla="*/ 894818 w 998616"/>
              <a:gd name="connsiteY5" fmla="*/ 1030732 h 3212142"/>
              <a:gd name="connsiteX6" fmla="*/ 906865 w 998616"/>
              <a:gd name="connsiteY6" fmla="*/ 916686 h 3212142"/>
              <a:gd name="connsiteX7" fmla="*/ 869921 w 998616"/>
              <a:gd name="connsiteY7" fmla="*/ 775735 h 3212142"/>
              <a:gd name="connsiteX8" fmla="*/ 865503 w 998616"/>
              <a:gd name="connsiteY8" fmla="*/ 750436 h 3212142"/>
              <a:gd name="connsiteX9" fmla="*/ 849039 w 998616"/>
              <a:gd name="connsiteY9" fmla="*/ 628358 h 3212142"/>
              <a:gd name="connsiteX10" fmla="*/ 753867 w 998616"/>
              <a:gd name="connsiteY10" fmla="*/ 561296 h 3212142"/>
              <a:gd name="connsiteX11" fmla="*/ 683190 w 998616"/>
              <a:gd name="connsiteY11" fmla="*/ 594225 h 3212142"/>
              <a:gd name="connsiteX12" fmla="*/ 675560 w 998616"/>
              <a:gd name="connsiteY12" fmla="*/ 601052 h 3212142"/>
              <a:gd name="connsiteX13" fmla="*/ 640223 w 998616"/>
              <a:gd name="connsiteY13" fmla="*/ 660082 h 3212142"/>
              <a:gd name="connsiteX14" fmla="*/ 627372 w 998616"/>
              <a:gd name="connsiteY14" fmla="*/ 733570 h 3212142"/>
              <a:gd name="connsiteX15" fmla="*/ 601672 w 998616"/>
              <a:gd name="connsiteY15" fmla="*/ 705861 h 3212142"/>
              <a:gd name="connsiteX16" fmla="*/ 478791 w 998616"/>
              <a:gd name="connsiteY16" fmla="*/ 562902 h 3212142"/>
              <a:gd name="connsiteX17" fmla="*/ 456303 w 998616"/>
              <a:gd name="connsiteY17" fmla="*/ 494635 h 3212142"/>
              <a:gd name="connsiteX18" fmla="*/ 461925 w 998616"/>
              <a:gd name="connsiteY18" fmla="*/ 465722 h 3212142"/>
              <a:gd name="connsiteX19" fmla="*/ 486421 w 998616"/>
              <a:gd name="connsiteY19" fmla="*/ 482187 h 3212142"/>
              <a:gd name="connsiteX20" fmla="*/ 548263 w 998616"/>
              <a:gd name="connsiteY20" fmla="*/ 467329 h 3212142"/>
              <a:gd name="connsiteX21" fmla="*/ 571152 w 998616"/>
              <a:gd name="connsiteY21" fmla="*/ 441628 h 3212142"/>
              <a:gd name="connsiteX22" fmla="*/ 579586 w 998616"/>
              <a:gd name="connsiteY22" fmla="*/ 427573 h 3212142"/>
              <a:gd name="connsiteX23" fmla="*/ 584003 w 998616"/>
              <a:gd name="connsiteY23" fmla="*/ 415526 h 3212142"/>
              <a:gd name="connsiteX24" fmla="*/ 592436 w 998616"/>
              <a:gd name="connsiteY24" fmla="*/ 394644 h 3212142"/>
              <a:gd name="connsiteX25" fmla="*/ 609301 w 998616"/>
              <a:gd name="connsiteY25" fmla="*/ 371353 h 3212142"/>
              <a:gd name="connsiteX26" fmla="*/ 624160 w 998616"/>
              <a:gd name="connsiteY26" fmla="*/ 342039 h 3212142"/>
              <a:gd name="connsiteX27" fmla="*/ 606491 w 998616"/>
              <a:gd name="connsiteY27" fmla="*/ 298669 h 3212142"/>
              <a:gd name="connsiteX28" fmla="*/ 604884 w 998616"/>
              <a:gd name="connsiteY28" fmla="*/ 262929 h 3212142"/>
              <a:gd name="connsiteX29" fmla="*/ 609301 w 998616"/>
              <a:gd name="connsiteY29" fmla="*/ 172978 h 3212142"/>
              <a:gd name="connsiteX30" fmla="*/ 586814 w 998616"/>
              <a:gd name="connsiteY30" fmla="*/ 109529 h 3212142"/>
              <a:gd name="connsiteX31" fmla="*/ 579987 w 998616"/>
              <a:gd name="connsiteY31" fmla="*/ 85034 h 3212142"/>
              <a:gd name="connsiteX32" fmla="*/ 531397 w 998616"/>
              <a:gd name="connsiteY32" fmla="*/ 46081 h 3212142"/>
              <a:gd name="connsiteX33" fmla="*/ 475579 w 998616"/>
              <a:gd name="connsiteY33" fmla="*/ 17971 h 3212142"/>
              <a:gd name="connsiteX34" fmla="*/ 392052 w 998616"/>
              <a:gd name="connsiteY34" fmla="*/ 7932 h 3212142"/>
              <a:gd name="connsiteX35" fmla="*/ 376792 w 998616"/>
              <a:gd name="connsiteY35" fmla="*/ 10342 h 3212142"/>
              <a:gd name="connsiteX36" fmla="*/ 290053 w 998616"/>
              <a:gd name="connsiteY36" fmla="*/ 39255 h 3212142"/>
              <a:gd name="connsiteX37" fmla="*/ 247888 w 998616"/>
              <a:gd name="connsiteY37" fmla="*/ 72987 h 3212142"/>
              <a:gd name="connsiteX38" fmla="*/ 232227 w 998616"/>
              <a:gd name="connsiteY38" fmla="*/ 71782 h 3212142"/>
              <a:gd name="connsiteX39" fmla="*/ 212952 w 998616"/>
              <a:gd name="connsiteY39" fmla="*/ 55317 h 3212142"/>
              <a:gd name="connsiteX40" fmla="*/ 182834 w 998616"/>
              <a:gd name="connsiteY40" fmla="*/ 34034 h 3212142"/>
              <a:gd name="connsiteX41" fmla="*/ 69189 w 998616"/>
              <a:gd name="connsiteY41" fmla="*/ 42066 h 3212142"/>
              <a:gd name="connsiteX42" fmla="*/ 32245 w 998616"/>
              <a:gd name="connsiteY42" fmla="*/ 99089 h 3212142"/>
              <a:gd name="connsiteX43" fmla="*/ 7749 w 998616"/>
              <a:gd name="connsiteY43" fmla="*/ 359708 h 3212142"/>
              <a:gd name="connsiteX44" fmla="*/ 34654 w 998616"/>
              <a:gd name="connsiteY44" fmla="*/ 429581 h 3212142"/>
              <a:gd name="connsiteX45" fmla="*/ 46701 w 998616"/>
              <a:gd name="connsiteY45" fmla="*/ 358905 h 3212142"/>
              <a:gd name="connsiteX46" fmla="*/ 53126 w 998616"/>
              <a:gd name="connsiteY46" fmla="*/ 444038 h 3212142"/>
              <a:gd name="connsiteX47" fmla="*/ 61560 w 998616"/>
              <a:gd name="connsiteY47" fmla="*/ 434801 h 3212142"/>
              <a:gd name="connsiteX48" fmla="*/ 67583 w 998616"/>
              <a:gd name="connsiteY48" fmla="*/ 453675 h 3212142"/>
              <a:gd name="connsiteX49" fmla="*/ 74008 w 998616"/>
              <a:gd name="connsiteY49" fmla="*/ 460904 h 3212142"/>
              <a:gd name="connsiteX50" fmla="*/ 80032 w 998616"/>
              <a:gd name="connsiteY50" fmla="*/ 451266 h 3212142"/>
              <a:gd name="connsiteX51" fmla="*/ 81236 w 998616"/>
              <a:gd name="connsiteY51" fmla="*/ 428376 h 3212142"/>
              <a:gd name="connsiteX52" fmla="*/ 89268 w 998616"/>
              <a:gd name="connsiteY52" fmla="*/ 448856 h 3212142"/>
              <a:gd name="connsiteX53" fmla="*/ 97701 w 998616"/>
              <a:gd name="connsiteY53" fmla="*/ 424762 h 3212142"/>
              <a:gd name="connsiteX54" fmla="*/ 111354 w 998616"/>
              <a:gd name="connsiteY54" fmla="*/ 268150 h 3212142"/>
              <a:gd name="connsiteX55" fmla="*/ 178015 w 998616"/>
              <a:gd name="connsiteY55" fmla="*/ 156513 h 3212142"/>
              <a:gd name="connsiteX56" fmla="*/ 178015 w 998616"/>
              <a:gd name="connsiteY56" fmla="*/ 165348 h 3212142"/>
              <a:gd name="connsiteX57" fmla="*/ 160346 w 998616"/>
              <a:gd name="connsiteY57" fmla="*/ 249678 h 3212142"/>
              <a:gd name="connsiteX58" fmla="*/ 181227 w 998616"/>
              <a:gd name="connsiteY58" fmla="*/ 309512 h 3212142"/>
              <a:gd name="connsiteX59" fmla="*/ 213353 w 998616"/>
              <a:gd name="connsiteY59" fmla="*/ 342842 h 3212142"/>
              <a:gd name="connsiteX60" fmla="*/ 268368 w 998616"/>
              <a:gd name="connsiteY60" fmla="*/ 403479 h 3212142"/>
              <a:gd name="connsiteX61" fmla="*/ 272786 w 998616"/>
              <a:gd name="connsiteY61" fmla="*/ 427172 h 3212142"/>
              <a:gd name="connsiteX62" fmla="*/ 265959 w 998616"/>
              <a:gd name="connsiteY62" fmla="*/ 459297 h 3212142"/>
              <a:gd name="connsiteX63" fmla="*/ 202912 w 998616"/>
              <a:gd name="connsiteY63" fmla="*/ 586194 h 3212142"/>
              <a:gd name="connsiteX64" fmla="*/ 134244 w 998616"/>
              <a:gd name="connsiteY64" fmla="*/ 723932 h 3212142"/>
              <a:gd name="connsiteX65" fmla="*/ 134244 w 998616"/>
              <a:gd name="connsiteY65" fmla="*/ 771317 h 3212142"/>
              <a:gd name="connsiteX66" fmla="*/ 150708 w 998616"/>
              <a:gd name="connsiteY66" fmla="*/ 859663 h 3212142"/>
              <a:gd name="connsiteX67" fmla="*/ 156330 w 998616"/>
              <a:gd name="connsiteY67" fmla="*/ 888576 h 3212142"/>
              <a:gd name="connsiteX68" fmla="*/ 187652 w 998616"/>
              <a:gd name="connsiteY68" fmla="*/ 957245 h 3212142"/>
              <a:gd name="connsiteX69" fmla="*/ 196889 w 998616"/>
              <a:gd name="connsiteY69" fmla="*/ 967284 h 3212142"/>
              <a:gd name="connsiteX70" fmla="*/ 253109 w 998616"/>
              <a:gd name="connsiteY70" fmla="*/ 1113054 h 3212142"/>
              <a:gd name="connsiteX71" fmla="*/ 277203 w 998616"/>
              <a:gd name="connsiteY71" fmla="*/ 1178510 h 3212142"/>
              <a:gd name="connsiteX72" fmla="*/ 276801 w 998616"/>
              <a:gd name="connsiteY72" fmla="*/ 1189352 h 3212142"/>
              <a:gd name="connsiteX73" fmla="*/ 274793 w 998616"/>
              <a:gd name="connsiteY73" fmla="*/ 1264848 h 3212142"/>
              <a:gd name="connsiteX74" fmla="*/ 274793 w 998616"/>
              <a:gd name="connsiteY74" fmla="*/ 1271273 h 3212142"/>
              <a:gd name="connsiteX75" fmla="*/ 247486 w 998616"/>
              <a:gd name="connsiteY75" fmla="*/ 1357209 h 3212142"/>
              <a:gd name="connsiteX76" fmla="*/ 200904 w 998616"/>
              <a:gd name="connsiteY76" fmla="*/ 1488121 h 3212142"/>
              <a:gd name="connsiteX77" fmla="*/ 176409 w 998616"/>
              <a:gd name="connsiteY77" fmla="*/ 1558396 h 3212142"/>
              <a:gd name="connsiteX78" fmla="*/ 161149 w 998616"/>
              <a:gd name="connsiteY78" fmla="*/ 1627064 h 3212142"/>
              <a:gd name="connsiteX79" fmla="*/ 161550 w 998616"/>
              <a:gd name="connsiteY79" fmla="*/ 1690111 h 3212142"/>
              <a:gd name="connsiteX80" fmla="*/ 182834 w 998616"/>
              <a:gd name="connsiteY80" fmla="*/ 1771228 h 3212142"/>
              <a:gd name="connsiteX81" fmla="*/ 185645 w 998616"/>
              <a:gd name="connsiteY81" fmla="*/ 1784480 h 3212142"/>
              <a:gd name="connsiteX82" fmla="*/ 207731 w 998616"/>
              <a:gd name="connsiteY82" fmla="*/ 1854754 h 3212142"/>
              <a:gd name="connsiteX83" fmla="*/ 237447 w 998616"/>
              <a:gd name="connsiteY83" fmla="*/ 1896116 h 3212142"/>
              <a:gd name="connsiteX84" fmla="*/ 307722 w 998616"/>
              <a:gd name="connsiteY84" fmla="*/ 2003335 h 3212142"/>
              <a:gd name="connsiteX85" fmla="*/ 328604 w 998616"/>
              <a:gd name="connsiteY85" fmla="*/ 2042288 h 3212142"/>
              <a:gd name="connsiteX86" fmla="*/ 353100 w 998616"/>
              <a:gd name="connsiteY86" fmla="*/ 2207333 h 3212142"/>
              <a:gd name="connsiteX87" fmla="*/ 356714 w 998616"/>
              <a:gd name="connsiteY87" fmla="*/ 2388442 h 3212142"/>
              <a:gd name="connsiteX88" fmla="*/ 325391 w 998616"/>
              <a:gd name="connsiteY88" fmla="*/ 2527385 h 3212142"/>
              <a:gd name="connsiteX89" fmla="*/ 300092 w 998616"/>
              <a:gd name="connsiteY89" fmla="*/ 2682391 h 3212142"/>
              <a:gd name="connsiteX90" fmla="*/ 312139 w 998616"/>
              <a:gd name="connsiteY90" fmla="*/ 2773949 h 3212142"/>
              <a:gd name="connsiteX91" fmla="*/ 324990 w 998616"/>
              <a:gd name="connsiteY91" fmla="*/ 2938995 h 3212142"/>
              <a:gd name="connsiteX92" fmla="*/ 320974 w 998616"/>
              <a:gd name="connsiteY92" fmla="*/ 3099221 h 3212142"/>
              <a:gd name="connsiteX93" fmla="*/ 316958 w 998616"/>
              <a:gd name="connsiteY93" fmla="*/ 3163071 h 3212142"/>
              <a:gd name="connsiteX94" fmla="*/ 363942 w 998616"/>
              <a:gd name="connsiteY94" fmla="*/ 3199614 h 3212142"/>
              <a:gd name="connsiteX95" fmla="*/ 602475 w 998616"/>
              <a:gd name="connsiteY95" fmla="*/ 3206039 h 3212142"/>
              <a:gd name="connsiteX96" fmla="*/ 756277 w 998616"/>
              <a:gd name="connsiteY96" fmla="*/ 3200417 h 3212142"/>
              <a:gd name="connsiteX97" fmla="*/ 776757 w 998616"/>
              <a:gd name="connsiteY97" fmla="*/ 3197204 h 3212142"/>
              <a:gd name="connsiteX98" fmla="*/ 816512 w 998616"/>
              <a:gd name="connsiteY98" fmla="*/ 3167890 h 3212142"/>
              <a:gd name="connsiteX99" fmla="*/ 802859 w 998616"/>
              <a:gd name="connsiteY99" fmla="*/ 3113276 h 3212142"/>
              <a:gd name="connsiteX100" fmla="*/ 751056 w 998616"/>
              <a:gd name="connsiteY100" fmla="*/ 3089985 h 3212142"/>
              <a:gd name="connsiteX101" fmla="*/ 598058 w 998616"/>
              <a:gd name="connsiteY101" fmla="*/ 3040994 h 3212142"/>
              <a:gd name="connsiteX102" fmla="*/ 591633 w 998616"/>
              <a:gd name="connsiteY102" fmla="*/ 3037781 h 3212142"/>
              <a:gd name="connsiteX103" fmla="*/ 535814 w 998616"/>
              <a:gd name="connsiteY103" fmla="*/ 2961482 h 3212142"/>
              <a:gd name="connsiteX104" fmla="*/ 537019 w 998616"/>
              <a:gd name="connsiteY104" fmla="*/ 2810492 h 3212142"/>
              <a:gd name="connsiteX105" fmla="*/ 554286 w 998616"/>
              <a:gd name="connsiteY105" fmla="*/ 2730981 h 3212142"/>
              <a:gd name="connsiteX106" fmla="*/ 566334 w 998616"/>
              <a:gd name="connsiteY106" fmla="*/ 2668738 h 3212142"/>
              <a:gd name="connsiteX107" fmla="*/ 577176 w 998616"/>
              <a:gd name="connsiteY107" fmla="*/ 2537424 h 3212142"/>
              <a:gd name="connsiteX108" fmla="*/ 622553 w 998616"/>
              <a:gd name="connsiteY108" fmla="*/ 2434221 h 3212142"/>
              <a:gd name="connsiteX109" fmla="*/ 647451 w 998616"/>
              <a:gd name="connsiteY109" fmla="*/ 2357119 h 3212142"/>
              <a:gd name="connsiteX110" fmla="*/ 659498 w 998616"/>
              <a:gd name="connsiteY110" fmla="*/ 2286844 h 3212142"/>
              <a:gd name="connsiteX111" fmla="*/ 696442 w 998616"/>
              <a:gd name="connsiteY111" fmla="*/ 2185649 h 3212142"/>
              <a:gd name="connsiteX112" fmla="*/ 726560 w 998616"/>
              <a:gd name="connsiteY112" fmla="*/ 2106137 h 3212142"/>
              <a:gd name="connsiteX113" fmla="*/ 736599 w 998616"/>
              <a:gd name="connsiteY113" fmla="*/ 1965989 h 3212142"/>
              <a:gd name="connsiteX114" fmla="*/ 738206 w 998616"/>
              <a:gd name="connsiteY114" fmla="*/ 1761189 h 3212142"/>
              <a:gd name="connsiteX115" fmla="*/ 747040 w 998616"/>
              <a:gd name="connsiteY115" fmla="*/ 1690914 h 3212142"/>
              <a:gd name="connsiteX116" fmla="*/ 766717 w 998616"/>
              <a:gd name="connsiteY116" fmla="*/ 1633489 h 3212142"/>
              <a:gd name="connsiteX117" fmla="*/ 775150 w 998616"/>
              <a:gd name="connsiteY117" fmla="*/ 1619434 h 3212142"/>
              <a:gd name="connsiteX118" fmla="*/ 826953 w 998616"/>
              <a:gd name="connsiteY118" fmla="*/ 1593734 h 3212142"/>
              <a:gd name="connsiteX119" fmla="*/ 818118 w 998616"/>
              <a:gd name="connsiteY119" fmla="*/ 1612206 h 3212142"/>
              <a:gd name="connsiteX120" fmla="*/ 834181 w 998616"/>
              <a:gd name="connsiteY120" fmla="*/ 1647544 h 3212142"/>
              <a:gd name="connsiteX121" fmla="*/ 840204 w 998616"/>
              <a:gd name="connsiteY121" fmla="*/ 1663205 h 3212142"/>
              <a:gd name="connsiteX122" fmla="*/ 845023 w 998616"/>
              <a:gd name="connsiteY122" fmla="*/ 1693323 h 3212142"/>
              <a:gd name="connsiteX123" fmla="*/ 862291 w 998616"/>
              <a:gd name="connsiteY123" fmla="*/ 1728661 h 3212142"/>
              <a:gd name="connsiteX124" fmla="*/ 865905 w 998616"/>
              <a:gd name="connsiteY124" fmla="*/ 1733882 h 3212142"/>
              <a:gd name="connsiteX125" fmla="*/ 902850 w 998616"/>
              <a:gd name="connsiteY125" fmla="*/ 1719827 h 3212142"/>
              <a:gd name="connsiteX126" fmla="*/ 932967 w 998616"/>
              <a:gd name="connsiteY126" fmla="*/ 1663205 h 3212142"/>
              <a:gd name="connsiteX127" fmla="*/ 938589 w 998616"/>
              <a:gd name="connsiteY127" fmla="*/ 1588112 h 3212142"/>
              <a:gd name="connsiteX128" fmla="*/ 934573 w 998616"/>
              <a:gd name="connsiteY128" fmla="*/ 1559600 h 3212142"/>
              <a:gd name="connsiteX129" fmla="*/ 927747 w 998616"/>
              <a:gd name="connsiteY129" fmla="*/ 1541128 h 3212142"/>
              <a:gd name="connsiteX130" fmla="*/ 918913 w 998616"/>
              <a:gd name="connsiteY130" fmla="*/ 1528679 h 3212142"/>
              <a:gd name="connsiteX131" fmla="*/ 900038 w 998616"/>
              <a:gd name="connsiteY131" fmla="*/ 1472058 h 3212142"/>
              <a:gd name="connsiteX132" fmla="*/ 883574 w 998616"/>
              <a:gd name="connsiteY132" fmla="*/ 1419854 h 3212142"/>
              <a:gd name="connsiteX133" fmla="*/ 887991 w 998616"/>
              <a:gd name="connsiteY133" fmla="*/ 1405397 h 3212142"/>
              <a:gd name="connsiteX134" fmla="*/ 919314 w 998616"/>
              <a:gd name="connsiteY134" fmla="*/ 1372468 h 3212142"/>
              <a:gd name="connsiteX135" fmla="*/ 912487 w 998616"/>
              <a:gd name="connsiteY135" fmla="*/ 1362831 h 3212142"/>
              <a:gd name="connsiteX136" fmla="*/ 949833 w 998616"/>
              <a:gd name="connsiteY136" fmla="*/ 1358815 h 3212142"/>
              <a:gd name="connsiteX137" fmla="*/ 965093 w 998616"/>
              <a:gd name="connsiteY137" fmla="*/ 1357610 h 3212142"/>
              <a:gd name="connsiteX138" fmla="*/ 991195 w 998616"/>
              <a:gd name="connsiteY138" fmla="*/ 1324682 h 3212142"/>
              <a:gd name="connsiteX139" fmla="*/ 991998 w 998616"/>
              <a:gd name="connsiteY139" fmla="*/ 1315044 h 3212142"/>
              <a:gd name="connsiteX140" fmla="*/ 993605 w 998616"/>
              <a:gd name="connsiteY140" fmla="*/ 1292556 h 3212142"/>
              <a:gd name="connsiteX141" fmla="*/ 997219 w 998616"/>
              <a:gd name="connsiteY141" fmla="*/ 1276091 h 3212142"/>
              <a:gd name="connsiteX142" fmla="*/ 782780 w 998616"/>
              <a:gd name="connsiteY142" fmla="*/ 1600962 h 3212142"/>
              <a:gd name="connsiteX143" fmla="*/ 818118 w 998616"/>
              <a:gd name="connsiteY143" fmla="*/ 1570041 h 3212142"/>
              <a:gd name="connsiteX144" fmla="*/ 782780 w 998616"/>
              <a:gd name="connsiteY144" fmla="*/ 1600962 h 3212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</a:cxnLst>
            <a:rect l="l" t="t" r="r" b="b"/>
            <a:pathLst>
              <a:path w="998616" h="3212142">
                <a:moveTo>
                  <a:pt x="997219" y="1276091"/>
                </a:moveTo>
                <a:cubicBezTo>
                  <a:pt x="986376" y="1254005"/>
                  <a:pt x="987982" y="1231919"/>
                  <a:pt x="994006" y="1209029"/>
                </a:cubicBezTo>
                <a:cubicBezTo>
                  <a:pt x="997620" y="1195376"/>
                  <a:pt x="995612" y="1184132"/>
                  <a:pt x="978746" y="1182927"/>
                </a:cubicBezTo>
                <a:cubicBezTo>
                  <a:pt x="973125" y="1182526"/>
                  <a:pt x="970715" y="1180919"/>
                  <a:pt x="969510" y="1175297"/>
                </a:cubicBezTo>
                <a:cubicBezTo>
                  <a:pt x="963085" y="1144778"/>
                  <a:pt x="945015" y="1122692"/>
                  <a:pt x="920920" y="1102613"/>
                </a:cubicBezTo>
                <a:cubicBezTo>
                  <a:pt x="899235" y="1084542"/>
                  <a:pt x="889196" y="1059243"/>
                  <a:pt x="894818" y="1030732"/>
                </a:cubicBezTo>
                <a:cubicBezTo>
                  <a:pt x="902046" y="992984"/>
                  <a:pt x="905259" y="954835"/>
                  <a:pt x="906865" y="916686"/>
                </a:cubicBezTo>
                <a:cubicBezTo>
                  <a:pt x="909275" y="866088"/>
                  <a:pt x="892408" y="819908"/>
                  <a:pt x="869921" y="775735"/>
                </a:cubicBezTo>
                <a:cubicBezTo>
                  <a:pt x="865905" y="767302"/>
                  <a:pt x="863496" y="758869"/>
                  <a:pt x="865503" y="750436"/>
                </a:cubicBezTo>
                <a:cubicBezTo>
                  <a:pt x="874338" y="707869"/>
                  <a:pt x="865102" y="668114"/>
                  <a:pt x="849039" y="628358"/>
                </a:cubicBezTo>
                <a:cubicBezTo>
                  <a:pt x="830165" y="582579"/>
                  <a:pt x="801654" y="559690"/>
                  <a:pt x="753867" y="561296"/>
                </a:cubicBezTo>
                <a:cubicBezTo>
                  <a:pt x="726962" y="562099"/>
                  <a:pt x="696442" y="560493"/>
                  <a:pt x="683190" y="594225"/>
                </a:cubicBezTo>
                <a:cubicBezTo>
                  <a:pt x="681986" y="597036"/>
                  <a:pt x="678372" y="599445"/>
                  <a:pt x="675560" y="601052"/>
                </a:cubicBezTo>
                <a:cubicBezTo>
                  <a:pt x="653073" y="614303"/>
                  <a:pt x="644238" y="635587"/>
                  <a:pt x="640223" y="660082"/>
                </a:cubicBezTo>
                <a:cubicBezTo>
                  <a:pt x="636207" y="683775"/>
                  <a:pt x="631790" y="707869"/>
                  <a:pt x="627372" y="733570"/>
                </a:cubicBezTo>
                <a:cubicBezTo>
                  <a:pt x="616931" y="723531"/>
                  <a:pt x="608498" y="715499"/>
                  <a:pt x="601672" y="705861"/>
                </a:cubicBezTo>
                <a:cubicBezTo>
                  <a:pt x="566334" y="653657"/>
                  <a:pt x="523366" y="607075"/>
                  <a:pt x="478791" y="562902"/>
                </a:cubicBezTo>
                <a:cubicBezTo>
                  <a:pt x="457508" y="542021"/>
                  <a:pt x="451083" y="521942"/>
                  <a:pt x="456303" y="494635"/>
                </a:cubicBezTo>
                <a:cubicBezTo>
                  <a:pt x="458311" y="485801"/>
                  <a:pt x="459917" y="476565"/>
                  <a:pt x="461925" y="465722"/>
                </a:cubicBezTo>
                <a:cubicBezTo>
                  <a:pt x="471162" y="471746"/>
                  <a:pt x="478791" y="477368"/>
                  <a:pt x="486421" y="482187"/>
                </a:cubicBezTo>
                <a:cubicBezTo>
                  <a:pt x="507303" y="495037"/>
                  <a:pt x="539830" y="487809"/>
                  <a:pt x="548263" y="467329"/>
                </a:cubicBezTo>
                <a:cubicBezTo>
                  <a:pt x="553081" y="455282"/>
                  <a:pt x="558302" y="446045"/>
                  <a:pt x="571152" y="441628"/>
                </a:cubicBezTo>
                <a:cubicBezTo>
                  <a:pt x="577176" y="439620"/>
                  <a:pt x="579987" y="433998"/>
                  <a:pt x="579586" y="427573"/>
                </a:cubicBezTo>
                <a:cubicBezTo>
                  <a:pt x="579184" y="422754"/>
                  <a:pt x="578381" y="418337"/>
                  <a:pt x="584003" y="415526"/>
                </a:cubicBezTo>
                <a:cubicBezTo>
                  <a:pt x="592837" y="411109"/>
                  <a:pt x="593640" y="403479"/>
                  <a:pt x="592436" y="394644"/>
                </a:cubicBezTo>
                <a:cubicBezTo>
                  <a:pt x="591231" y="382196"/>
                  <a:pt x="594443" y="374164"/>
                  <a:pt x="609301" y="371353"/>
                </a:cubicBezTo>
                <a:cubicBezTo>
                  <a:pt x="626971" y="368141"/>
                  <a:pt x="630183" y="359306"/>
                  <a:pt x="624160" y="342039"/>
                </a:cubicBezTo>
                <a:cubicBezTo>
                  <a:pt x="618939" y="327181"/>
                  <a:pt x="613719" y="312724"/>
                  <a:pt x="606491" y="298669"/>
                </a:cubicBezTo>
                <a:cubicBezTo>
                  <a:pt x="600467" y="287425"/>
                  <a:pt x="600066" y="274575"/>
                  <a:pt x="604884" y="262929"/>
                </a:cubicBezTo>
                <a:cubicBezTo>
                  <a:pt x="617333" y="233213"/>
                  <a:pt x="615325" y="203497"/>
                  <a:pt x="609301" y="172978"/>
                </a:cubicBezTo>
                <a:cubicBezTo>
                  <a:pt x="604884" y="150490"/>
                  <a:pt x="591633" y="131616"/>
                  <a:pt x="586814" y="109529"/>
                </a:cubicBezTo>
                <a:cubicBezTo>
                  <a:pt x="584806" y="101096"/>
                  <a:pt x="586412" y="91860"/>
                  <a:pt x="579987" y="85034"/>
                </a:cubicBezTo>
                <a:cubicBezTo>
                  <a:pt x="565531" y="69774"/>
                  <a:pt x="551074" y="54916"/>
                  <a:pt x="531397" y="46081"/>
                </a:cubicBezTo>
                <a:cubicBezTo>
                  <a:pt x="512523" y="37247"/>
                  <a:pt x="493649" y="28011"/>
                  <a:pt x="475579" y="17971"/>
                </a:cubicBezTo>
                <a:cubicBezTo>
                  <a:pt x="449477" y="3515"/>
                  <a:pt x="422571" y="-8532"/>
                  <a:pt x="392052" y="7932"/>
                </a:cubicBezTo>
                <a:cubicBezTo>
                  <a:pt x="387635" y="10342"/>
                  <a:pt x="381611" y="10342"/>
                  <a:pt x="376792" y="10342"/>
                </a:cubicBezTo>
                <a:cubicBezTo>
                  <a:pt x="343863" y="8334"/>
                  <a:pt x="316155" y="20782"/>
                  <a:pt x="290053" y="39255"/>
                </a:cubicBezTo>
                <a:cubicBezTo>
                  <a:pt x="275195" y="49695"/>
                  <a:pt x="263549" y="63349"/>
                  <a:pt x="247888" y="72987"/>
                </a:cubicBezTo>
                <a:cubicBezTo>
                  <a:pt x="241463" y="77002"/>
                  <a:pt x="234235" y="79412"/>
                  <a:pt x="232227" y="71782"/>
                </a:cubicBezTo>
                <a:cubicBezTo>
                  <a:pt x="229817" y="60136"/>
                  <a:pt x="220180" y="59735"/>
                  <a:pt x="212952" y="55317"/>
                </a:cubicBezTo>
                <a:cubicBezTo>
                  <a:pt x="202912" y="48491"/>
                  <a:pt x="193274" y="40861"/>
                  <a:pt x="182834" y="34034"/>
                </a:cubicBezTo>
                <a:cubicBezTo>
                  <a:pt x="143480" y="9137"/>
                  <a:pt x="98504" y="12349"/>
                  <a:pt x="69189" y="42066"/>
                </a:cubicBezTo>
                <a:cubicBezTo>
                  <a:pt x="53126" y="58530"/>
                  <a:pt x="40678" y="77805"/>
                  <a:pt x="32245" y="99089"/>
                </a:cubicBezTo>
                <a:cubicBezTo>
                  <a:pt x="-684" y="183418"/>
                  <a:pt x="-7511" y="270559"/>
                  <a:pt x="7749" y="359708"/>
                </a:cubicBezTo>
                <a:cubicBezTo>
                  <a:pt x="12166" y="384605"/>
                  <a:pt x="17788" y="408699"/>
                  <a:pt x="34654" y="429581"/>
                </a:cubicBezTo>
                <a:cubicBezTo>
                  <a:pt x="28229" y="403881"/>
                  <a:pt x="44693" y="382999"/>
                  <a:pt x="46701" y="358905"/>
                </a:cubicBezTo>
                <a:cubicBezTo>
                  <a:pt x="53528" y="387015"/>
                  <a:pt x="54331" y="415526"/>
                  <a:pt x="53126" y="444038"/>
                </a:cubicBezTo>
                <a:cubicBezTo>
                  <a:pt x="58748" y="442833"/>
                  <a:pt x="55134" y="434400"/>
                  <a:pt x="61560" y="434801"/>
                </a:cubicBezTo>
                <a:cubicBezTo>
                  <a:pt x="67985" y="439620"/>
                  <a:pt x="64370" y="448053"/>
                  <a:pt x="67583" y="453675"/>
                </a:cubicBezTo>
                <a:cubicBezTo>
                  <a:pt x="69189" y="456085"/>
                  <a:pt x="66780" y="462108"/>
                  <a:pt x="74008" y="460904"/>
                </a:cubicBezTo>
                <a:cubicBezTo>
                  <a:pt x="80835" y="460100"/>
                  <a:pt x="80835" y="456486"/>
                  <a:pt x="80032" y="451266"/>
                </a:cubicBezTo>
                <a:cubicBezTo>
                  <a:pt x="79228" y="443636"/>
                  <a:pt x="74410" y="435605"/>
                  <a:pt x="81236" y="428376"/>
                </a:cubicBezTo>
                <a:cubicBezTo>
                  <a:pt x="88866" y="433195"/>
                  <a:pt x="85654" y="442431"/>
                  <a:pt x="89268" y="448856"/>
                </a:cubicBezTo>
                <a:cubicBezTo>
                  <a:pt x="98905" y="438817"/>
                  <a:pt x="99709" y="438416"/>
                  <a:pt x="97701" y="424762"/>
                </a:cubicBezTo>
                <a:cubicBezTo>
                  <a:pt x="90071" y="371353"/>
                  <a:pt x="94890" y="319551"/>
                  <a:pt x="111354" y="268150"/>
                </a:cubicBezTo>
                <a:cubicBezTo>
                  <a:pt x="125008" y="226788"/>
                  <a:pt x="148700" y="192253"/>
                  <a:pt x="178015" y="156513"/>
                </a:cubicBezTo>
                <a:cubicBezTo>
                  <a:pt x="178015" y="162135"/>
                  <a:pt x="178818" y="164143"/>
                  <a:pt x="178015" y="165348"/>
                </a:cubicBezTo>
                <a:cubicBezTo>
                  <a:pt x="160747" y="191048"/>
                  <a:pt x="163558" y="220764"/>
                  <a:pt x="160346" y="249678"/>
                </a:cubicBezTo>
                <a:cubicBezTo>
                  <a:pt x="157535" y="273772"/>
                  <a:pt x="180424" y="287425"/>
                  <a:pt x="181227" y="309512"/>
                </a:cubicBezTo>
                <a:cubicBezTo>
                  <a:pt x="202912" y="309913"/>
                  <a:pt x="202912" y="331598"/>
                  <a:pt x="213353" y="342842"/>
                </a:cubicBezTo>
                <a:cubicBezTo>
                  <a:pt x="231825" y="362920"/>
                  <a:pt x="243872" y="389022"/>
                  <a:pt x="268368" y="403479"/>
                </a:cubicBezTo>
                <a:cubicBezTo>
                  <a:pt x="279612" y="410306"/>
                  <a:pt x="279211" y="417132"/>
                  <a:pt x="272786" y="427172"/>
                </a:cubicBezTo>
                <a:cubicBezTo>
                  <a:pt x="266762" y="436809"/>
                  <a:pt x="266762" y="448053"/>
                  <a:pt x="265959" y="459297"/>
                </a:cubicBezTo>
                <a:cubicBezTo>
                  <a:pt x="262345" y="509895"/>
                  <a:pt x="247888" y="553666"/>
                  <a:pt x="202912" y="586194"/>
                </a:cubicBezTo>
                <a:cubicBezTo>
                  <a:pt x="157535" y="619122"/>
                  <a:pt x="131433" y="665303"/>
                  <a:pt x="134244" y="723932"/>
                </a:cubicBezTo>
                <a:cubicBezTo>
                  <a:pt x="135047" y="739593"/>
                  <a:pt x="135047" y="755255"/>
                  <a:pt x="134244" y="771317"/>
                </a:cubicBezTo>
                <a:cubicBezTo>
                  <a:pt x="133039" y="802238"/>
                  <a:pt x="138260" y="831553"/>
                  <a:pt x="150708" y="859663"/>
                </a:cubicBezTo>
                <a:cubicBezTo>
                  <a:pt x="154724" y="868899"/>
                  <a:pt x="157133" y="878537"/>
                  <a:pt x="156330" y="888576"/>
                </a:cubicBezTo>
                <a:cubicBezTo>
                  <a:pt x="153519" y="917489"/>
                  <a:pt x="166369" y="939174"/>
                  <a:pt x="187652" y="957245"/>
                </a:cubicBezTo>
                <a:cubicBezTo>
                  <a:pt x="191267" y="960056"/>
                  <a:pt x="195282" y="963268"/>
                  <a:pt x="196889" y="967284"/>
                </a:cubicBezTo>
                <a:cubicBezTo>
                  <a:pt x="216967" y="1015472"/>
                  <a:pt x="245880" y="1060047"/>
                  <a:pt x="253109" y="1113054"/>
                </a:cubicBezTo>
                <a:cubicBezTo>
                  <a:pt x="256321" y="1136345"/>
                  <a:pt x="258731" y="1160439"/>
                  <a:pt x="277203" y="1178510"/>
                </a:cubicBezTo>
                <a:cubicBezTo>
                  <a:pt x="280817" y="1182124"/>
                  <a:pt x="279211" y="1185337"/>
                  <a:pt x="276801" y="1189352"/>
                </a:cubicBezTo>
                <a:cubicBezTo>
                  <a:pt x="263549" y="1214250"/>
                  <a:pt x="260739" y="1239549"/>
                  <a:pt x="274793" y="1264848"/>
                </a:cubicBezTo>
                <a:cubicBezTo>
                  <a:pt x="275998" y="1267257"/>
                  <a:pt x="276400" y="1268863"/>
                  <a:pt x="274793" y="1271273"/>
                </a:cubicBezTo>
                <a:cubicBezTo>
                  <a:pt x="258731" y="1297776"/>
                  <a:pt x="259132" y="1329500"/>
                  <a:pt x="247486" y="1357209"/>
                </a:cubicBezTo>
                <a:cubicBezTo>
                  <a:pt x="229014" y="1399775"/>
                  <a:pt x="212149" y="1442743"/>
                  <a:pt x="200904" y="1488121"/>
                </a:cubicBezTo>
                <a:cubicBezTo>
                  <a:pt x="194881" y="1512215"/>
                  <a:pt x="187652" y="1536711"/>
                  <a:pt x="176409" y="1558396"/>
                </a:cubicBezTo>
                <a:cubicBezTo>
                  <a:pt x="164763" y="1580482"/>
                  <a:pt x="160747" y="1602970"/>
                  <a:pt x="161149" y="1627064"/>
                </a:cubicBezTo>
                <a:cubicBezTo>
                  <a:pt x="161550" y="1647946"/>
                  <a:pt x="160747" y="1669229"/>
                  <a:pt x="161550" y="1690111"/>
                </a:cubicBezTo>
                <a:cubicBezTo>
                  <a:pt x="162354" y="1718622"/>
                  <a:pt x="165968" y="1746732"/>
                  <a:pt x="182834" y="1771228"/>
                </a:cubicBezTo>
                <a:cubicBezTo>
                  <a:pt x="185645" y="1775645"/>
                  <a:pt x="185645" y="1780062"/>
                  <a:pt x="185645" y="1784480"/>
                </a:cubicBezTo>
                <a:cubicBezTo>
                  <a:pt x="185243" y="1810180"/>
                  <a:pt x="194078" y="1833471"/>
                  <a:pt x="207731" y="1854754"/>
                </a:cubicBezTo>
                <a:cubicBezTo>
                  <a:pt x="216967" y="1869211"/>
                  <a:pt x="227408" y="1882463"/>
                  <a:pt x="237447" y="1896116"/>
                </a:cubicBezTo>
                <a:cubicBezTo>
                  <a:pt x="262746" y="1930651"/>
                  <a:pt x="278006" y="1971611"/>
                  <a:pt x="307722" y="2003335"/>
                </a:cubicBezTo>
                <a:cubicBezTo>
                  <a:pt x="317761" y="2013776"/>
                  <a:pt x="326998" y="2027831"/>
                  <a:pt x="328604" y="2042288"/>
                </a:cubicBezTo>
                <a:cubicBezTo>
                  <a:pt x="334628" y="2097705"/>
                  <a:pt x="343863" y="2152318"/>
                  <a:pt x="353100" y="2207333"/>
                </a:cubicBezTo>
                <a:cubicBezTo>
                  <a:pt x="363139" y="2267569"/>
                  <a:pt x="352296" y="2328206"/>
                  <a:pt x="356714" y="2388442"/>
                </a:cubicBezTo>
                <a:cubicBezTo>
                  <a:pt x="360328" y="2438638"/>
                  <a:pt x="351092" y="2483614"/>
                  <a:pt x="325391" y="2527385"/>
                </a:cubicBezTo>
                <a:cubicBezTo>
                  <a:pt x="297683" y="2574770"/>
                  <a:pt x="292061" y="2628179"/>
                  <a:pt x="300092" y="2682391"/>
                </a:cubicBezTo>
                <a:cubicBezTo>
                  <a:pt x="304510" y="2712910"/>
                  <a:pt x="311336" y="2743028"/>
                  <a:pt x="312139" y="2773949"/>
                </a:cubicBezTo>
                <a:cubicBezTo>
                  <a:pt x="313746" y="2829366"/>
                  <a:pt x="318565" y="2883979"/>
                  <a:pt x="324990" y="2938995"/>
                </a:cubicBezTo>
                <a:cubicBezTo>
                  <a:pt x="331415" y="2992002"/>
                  <a:pt x="329005" y="3045812"/>
                  <a:pt x="320974" y="3099221"/>
                </a:cubicBezTo>
                <a:cubicBezTo>
                  <a:pt x="317761" y="3120504"/>
                  <a:pt x="312139" y="3141386"/>
                  <a:pt x="316958" y="3163071"/>
                </a:cubicBezTo>
                <a:cubicBezTo>
                  <a:pt x="324186" y="3196803"/>
                  <a:pt x="329005" y="3202425"/>
                  <a:pt x="363942" y="3199614"/>
                </a:cubicBezTo>
                <a:cubicBezTo>
                  <a:pt x="443855" y="3193189"/>
                  <a:pt x="522964" y="3198811"/>
                  <a:pt x="602475" y="3206039"/>
                </a:cubicBezTo>
                <a:cubicBezTo>
                  <a:pt x="653474" y="3210858"/>
                  <a:pt x="705678" y="3219291"/>
                  <a:pt x="756277" y="3200417"/>
                </a:cubicBezTo>
                <a:cubicBezTo>
                  <a:pt x="762702" y="3198007"/>
                  <a:pt x="769528" y="3196000"/>
                  <a:pt x="776757" y="3197204"/>
                </a:cubicBezTo>
                <a:cubicBezTo>
                  <a:pt x="801252" y="3202023"/>
                  <a:pt x="809685" y="3187165"/>
                  <a:pt x="816512" y="3167890"/>
                </a:cubicBezTo>
                <a:cubicBezTo>
                  <a:pt x="824543" y="3145000"/>
                  <a:pt x="820929" y="3129741"/>
                  <a:pt x="802859" y="3113276"/>
                </a:cubicBezTo>
                <a:cubicBezTo>
                  <a:pt x="788000" y="3099623"/>
                  <a:pt x="768725" y="3092395"/>
                  <a:pt x="751056" y="3089985"/>
                </a:cubicBezTo>
                <a:cubicBezTo>
                  <a:pt x="696844" y="3082355"/>
                  <a:pt x="652270" y="3047419"/>
                  <a:pt x="598058" y="3040994"/>
                </a:cubicBezTo>
                <a:cubicBezTo>
                  <a:pt x="596050" y="3040592"/>
                  <a:pt x="594042" y="3038986"/>
                  <a:pt x="591633" y="3037781"/>
                </a:cubicBezTo>
                <a:cubicBezTo>
                  <a:pt x="559105" y="3022521"/>
                  <a:pt x="546255" y="2992805"/>
                  <a:pt x="535814" y="2961482"/>
                </a:cubicBezTo>
                <a:cubicBezTo>
                  <a:pt x="518948" y="2910885"/>
                  <a:pt x="524169" y="2860688"/>
                  <a:pt x="537019" y="2810492"/>
                </a:cubicBezTo>
                <a:cubicBezTo>
                  <a:pt x="543846" y="2784390"/>
                  <a:pt x="549066" y="2757485"/>
                  <a:pt x="554286" y="2730981"/>
                </a:cubicBezTo>
                <a:cubicBezTo>
                  <a:pt x="558704" y="2710501"/>
                  <a:pt x="563924" y="2690021"/>
                  <a:pt x="566334" y="2668738"/>
                </a:cubicBezTo>
                <a:cubicBezTo>
                  <a:pt x="571956" y="2625368"/>
                  <a:pt x="559105" y="2581195"/>
                  <a:pt x="577176" y="2537424"/>
                </a:cubicBezTo>
                <a:cubicBezTo>
                  <a:pt x="591633" y="2502487"/>
                  <a:pt x="604884" y="2467149"/>
                  <a:pt x="622553" y="2434221"/>
                </a:cubicBezTo>
                <a:cubicBezTo>
                  <a:pt x="635805" y="2409725"/>
                  <a:pt x="644238" y="2384827"/>
                  <a:pt x="647451" y="2357119"/>
                </a:cubicBezTo>
                <a:cubicBezTo>
                  <a:pt x="649860" y="2333426"/>
                  <a:pt x="652671" y="2309332"/>
                  <a:pt x="659498" y="2286844"/>
                </a:cubicBezTo>
                <a:cubicBezTo>
                  <a:pt x="669939" y="2252711"/>
                  <a:pt x="683994" y="2219380"/>
                  <a:pt x="696442" y="2185649"/>
                </a:cubicBezTo>
                <a:cubicBezTo>
                  <a:pt x="706080" y="2159145"/>
                  <a:pt x="722143" y="2135051"/>
                  <a:pt x="726560" y="2106137"/>
                </a:cubicBezTo>
                <a:cubicBezTo>
                  <a:pt x="733387" y="2059555"/>
                  <a:pt x="732985" y="2012572"/>
                  <a:pt x="736599" y="1965989"/>
                </a:cubicBezTo>
                <a:cubicBezTo>
                  <a:pt x="741820" y="1898124"/>
                  <a:pt x="737402" y="1829456"/>
                  <a:pt x="738206" y="1761189"/>
                </a:cubicBezTo>
                <a:cubicBezTo>
                  <a:pt x="738607" y="1737496"/>
                  <a:pt x="739812" y="1713000"/>
                  <a:pt x="747040" y="1690914"/>
                </a:cubicBezTo>
                <a:cubicBezTo>
                  <a:pt x="753064" y="1671638"/>
                  <a:pt x="760694" y="1652765"/>
                  <a:pt x="766717" y="1633489"/>
                </a:cubicBezTo>
                <a:cubicBezTo>
                  <a:pt x="768324" y="1628269"/>
                  <a:pt x="767922" y="1620237"/>
                  <a:pt x="775150" y="1619434"/>
                </a:cubicBezTo>
                <a:cubicBezTo>
                  <a:pt x="794024" y="1617426"/>
                  <a:pt x="808882" y="1607387"/>
                  <a:pt x="826953" y="1593734"/>
                </a:cubicBezTo>
                <a:cubicBezTo>
                  <a:pt x="822536" y="1602970"/>
                  <a:pt x="820528" y="1607387"/>
                  <a:pt x="818118" y="1612206"/>
                </a:cubicBezTo>
                <a:cubicBezTo>
                  <a:pt x="807276" y="1635497"/>
                  <a:pt x="809685" y="1641521"/>
                  <a:pt x="834181" y="1647544"/>
                </a:cubicBezTo>
                <a:cubicBezTo>
                  <a:pt x="845425" y="1650355"/>
                  <a:pt x="843016" y="1656780"/>
                  <a:pt x="840204" y="1663205"/>
                </a:cubicBezTo>
                <a:cubicBezTo>
                  <a:pt x="834984" y="1674851"/>
                  <a:pt x="837795" y="1684087"/>
                  <a:pt x="845023" y="1693323"/>
                </a:cubicBezTo>
                <a:cubicBezTo>
                  <a:pt x="853456" y="1703764"/>
                  <a:pt x="861488" y="1714606"/>
                  <a:pt x="862291" y="1728661"/>
                </a:cubicBezTo>
                <a:cubicBezTo>
                  <a:pt x="862291" y="1730669"/>
                  <a:pt x="864299" y="1733079"/>
                  <a:pt x="865905" y="1733882"/>
                </a:cubicBezTo>
                <a:cubicBezTo>
                  <a:pt x="873936" y="1737496"/>
                  <a:pt x="898031" y="1728661"/>
                  <a:pt x="902850" y="1719827"/>
                </a:cubicBezTo>
                <a:cubicBezTo>
                  <a:pt x="913290" y="1700953"/>
                  <a:pt x="924534" y="1682882"/>
                  <a:pt x="932967" y="1663205"/>
                </a:cubicBezTo>
                <a:cubicBezTo>
                  <a:pt x="943007" y="1639111"/>
                  <a:pt x="959070" y="1614615"/>
                  <a:pt x="938589" y="1588112"/>
                </a:cubicBezTo>
                <a:cubicBezTo>
                  <a:pt x="932164" y="1579679"/>
                  <a:pt x="928952" y="1570844"/>
                  <a:pt x="934573" y="1559600"/>
                </a:cubicBezTo>
                <a:cubicBezTo>
                  <a:pt x="937385" y="1553978"/>
                  <a:pt x="933770" y="1545947"/>
                  <a:pt x="927747" y="1541128"/>
                </a:cubicBezTo>
                <a:cubicBezTo>
                  <a:pt x="923731" y="1537915"/>
                  <a:pt x="918913" y="1535104"/>
                  <a:pt x="918913" y="1528679"/>
                </a:cubicBezTo>
                <a:cubicBezTo>
                  <a:pt x="919715" y="1507396"/>
                  <a:pt x="906062" y="1490932"/>
                  <a:pt x="900038" y="1472058"/>
                </a:cubicBezTo>
                <a:cubicBezTo>
                  <a:pt x="894818" y="1454790"/>
                  <a:pt x="885983" y="1438326"/>
                  <a:pt x="883574" y="1419854"/>
                </a:cubicBezTo>
                <a:cubicBezTo>
                  <a:pt x="882771" y="1415035"/>
                  <a:pt x="879157" y="1408208"/>
                  <a:pt x="887991" y="1405397"/>
                </a:cubicBezTo>
                <a:cubicBezTo>
                  <a:pt x="904456" y="1400177"/>
                  <a:pt x="909275" y="1383712"/>
                  <a:pt x="919314" y="1372468"/>
                </a:cubicBezTo>
                <a:cubicBezTo>
                  <a:pt x="927345" y="1363634"/>
                  <a:pt x="916503" y="1365642"/>
                  <a:pt x="912487" y="1362831"/>
                </a:cubicBezTo>
                <a:cubicBezTo>
                  <a:pt x="924534" y="1354398"/>
                  <a:pt x="935778" y="1347571"/>
                  <a:pt x="949833" y="1358815"/>
                </a:cubicBezTo>
                <a:cubicBezTo>
                  <a:pt x="954250" y="1362429"/>
                  <a:pt x="961880" y="1364437"/>
                  <a:pt x="965093" y="1357610"/>
                </a:cubicBezTo>
                <a:cubicBezTo>
                  <a:pt x="971518" y="1344760"/>
                  <a:pt x="977140" y="1331910"/>
                  <a:pt x="991195" y="1324682"/>
                </a:cubicBezTo>
                <a:cubicBezTo>
                  <a:pt x="992801" y="1323878"/>
                  <a:pt x="993605" y="1317052"/>
                  <a:pt x="991998" y="1315044"/>
                </a:cubicBezTo>
                <a:cubicBezTo>
                  <a:pt x="985573" y="1306611"/>
                  <a:pt x="989589" y="1299784"/>
                  <a:pt x="993605" y="1292556"/>
                </a:cubicBezTo>
                <a:cubicBezTo>
                  <a:pt x="999227" y="1287737"/>
                  <a:pt x="999628" y="1281713"/>
                  <a:pt x="997219" y="1276091"/>
                </a:cubicBezTo>
                <a:close/>
                <a:moveTo>
                  <a:pt x="782780" y="1600962"/>
                </a:moveTo>
                <a:cubicBezTo>
                  <a:pt x="785591" y="1579277"/>
                  <a:pt x="805669" y="1578876"/>
                  <a:pt x="818118" y="1570041"/>
                </a:cubicBezTo>
                <a:cubicBezTo>
                  <a:pt x="812898" y="1587309"/>
                  <a:pt x="800449" y="1596143"/>
                  <a:pt x="782780" y="1600962"/>
                </a:cubicBezTo>
                <a:close/>
              </a:path>
            </a:pathLst>
          </a:custGeom>
          <a:solidFill>
            <a:schemeClr val="accent1"/>
          </a:solidFill>
          <a:ln w="4014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 sz="2700">
              <a:cs typeface="B Nazanin" panose="00000400000000000000" pitchFamily="2" charset="-78"/>
            </a:endParaRPr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819F10C3-F2A2-454A-96C7-008D6153C00C}"/>
              </a:ext>
            </a:extLst>
          </p:cNvPr>
          <p:cNvSpPr/>
          <p:nvPr/>
        </p:nvSpPr>
        <p:spPr>
          <a:xfrm>
            <a:off x="8408285" y="3433900"/>
            <a:ext cx="1578648" cy="4892432"/>
          </a:xfrm>
          <a:custGeom>
            <a:avLst/>
            <a:gdLst>
              <a:gd name="connsiteX0" fmla="*/ 1049722 w 1052432"/>
              <a:gd name="connsiteY0" fmla="*/ 320855 h 3261621"/>
              <a:gd name="connsiteX1" fmla="*/ 1003140 w 1052432"/>
              <a:gd name="connsiteY1" fmla="*/ 227289 h 3261621"/>
              <a:gd name="connsiteX2" fmla="*/ 908369 w 1052432"/>
              <a:gd name="connsiteY2" fmla="*/ 153801 h 3261621"/>
              <a:gd name="connsiteX3" fmla="*/ 849338 w 1052432"/>
              <a:gd name="connsiteY3" fmla="*/ 115251 h 3261621"/>
              <a:gd name="connsiteX4" fmla="*/ 822834 w 1052432"/>
              <a:gd name="connsiteY4" fmla="*/ 43771 h 3261621"/>
              <a:gd name="connsiteX5" fmla="*/ 823236 w 1052432"/>
              <a:gd name="connsiteY5" fmla="*/ 28110 h 3261621"/>
              <a:gd name="connsiteX6" fmla="*/ 809984 w 1052432"/>
              <a:gd name="connsiteY6" fmla="*/ 30118 h 3261621"/>
              <a:gd name="connsiteX7" fmla="*/ 821630 w 1052432"/>
              <a:gd name="connsiteY7" fmla="*/ 0 h 3261621"/>
              <a:gd name="connsiteX8" fmla="*/ 794323 w 1052432"/>
              <a:gd name="connsiteY8" fmla="*/ 48188 h 3261621"/>
              <a:gd name="connsiteX9" fmla="*/ 787496 w 1052432"/>
              <a:gd name="connsiteY9" fmla="*/ 31322 h 3261621"/>
              <a:gd name="connsiteX10" fmla="*/ 750150 w 1052432"/>
              <a:gd name="connsiteY10" fmla="*/ 24897 h 3261621"/>
              <a:gd name="connsiteX11" fmla="*/ 700757 w 1052432"/>
              <a:gd name="connsiteY11" fmla="*/ 30118 h 3261621"/>
              <a:gd name="connsiteX12" fmla="*/ 634498 w 1052432"/>
              <a:gd name="connsiteY12" fmla="*/ 58228 h 3261621"/>
              <a:gd name="connsiteX13" fmla="*/ 631285 w 1052432"/>
              <a:gd name="connsiteY13" fmla="*/ 61842 h 3261621"/>
              <a:gd name="connsiteX14" fmla="*/ 626868 w 1052432"/>
              <a:gd name="connsiteY14" fmla="*/ 90353 h 3261621"/>
              <a:gd name="connsiteX15" fmla="*/ 656584 w 1052432"/>
              <a:gd name="connsiteY15" fmla="*/ 182715 h 3261621"/>
              <a:gd name="connsiteX16" fmla="*/ 665419 w 1052432"/>
              <a:gd name="connsiteY16" fmla="*/ 196770 h 3261621"/>
              <a:gd name="connsiteX17" fmla="*/ 657387 w 1052432"/>
              <a:gd name="connsiteY17" fmla="*/ 204399 h 3261621"/>
              <a:gd name="connsiteX18" fmla="*/ 653773 w 1052432"/>
              <a:gd name="connsiteY18" fmla="*/ 208415 h 3261621"/>
              <a:gd name="connsiteX19" fmla="*/ 638915 w 1052432"/>
              <a:gd name="connsiteY19" fmla="*/ 239336 h 3261621"/>
              <a:gd name="connsiteX20" fmla="*/ 596750 w 1052432"/>
              <a:gd name="connsiteY20" fmla="*/ 283107 h 3261621"/>
              <a:gd name="connsiteX21" fmla="*/ 593136 w 1052432"/>
              <a:gd name="connsiteY21" fmla="*/ 373059 h 3261621"/>
              <a:gd name="connsiteX22" fmla="*/ 616427 w 1052432"/>
              <a:gd name="connsiteY22" fmla="*/ 411610 h 3261621"/>
              <a:gd name="connsiteX23" fmla="*/ 599160 w 1052432"/>
              <a:gd name="connsiteY23" fmla="*/ 409200 h 3261621"/>
              <a:gd name="connsiteX24" fmla="*/ 602372 w 1052432"/>
              <a:gd name="connsiteY24" fmla="*/ 436105 h 3261621"/>
              <a:gd name="connsiteX25" fmla="*/ 598758 w 1052432"/>
              <a:gd name="connsiteY25" fmla="*/ 441326 h 3261621"/>
              <a:gd name="connsiteX26" fmla="*/ 587113 w 1052432"/>
              <a:gd name="connsiteY26" fmla="*/ 474656 h 3261621"/>
              <a:gd name="connsiteX27" fmla="*/ 525271 w 1052432"/>
              <a:gd name="connsiteY27" fmla="*/ 559789 h 3261621"/>
              <a:gd name="connsiteX28" fmla="*/ 509208 w 1052432"/>
              <a:gd name="connsiteY28" fmla="*/ 569025 h 3261621"/>
              <a:gd name="connsiteX29" fmla="*/ 422469 w 1052432"/>
              <a:gd name="connsiteY29" fmla="*/ 607174 h 3261621"/>
              <a:gd name="connsiteX30" fmla="*/ 369462 w 1052432"/>
              <a:gd name="connsiteY30" fmla="*/ 640505 h 3261621"/>
              <a:gd name="connsiteX31" fmla="*/ 348580 w 1052432"/>
              <a:gd name="connsiteY31" fmla="*/ 652954 h 3261621"/>
              <a:gd name="connsiteX32" fmla="*/ 255817 w 1052432"/>
              <a:gd name="connsiteY32" fmla="*/ 723630 h 3261621"/>
              <a:gd name="connsiteX33" fmla="*/ 71898 w 1052432"/>
              <a:gd name="connsiteY33" fmla="*/ 855747 h 3261621"/>
              <a:gd name="connsiteX34" fmla="*/ 820 w 1052432"/>
              <a:gd name="connsiteY34" fmla="*/ 966580 h 3261621"/>
              <a:gd name="connsiteX35" fmla="*/ 10458 w 1052432"/>
              <a:gd name="connsiteY35" fmla="*/ 997099 h 3261621"/>
              <a:gd name="connsiteX36" fmla="*/ 37764 w 1052432"/>
              <a:gd name="connsiteY36" fmla="*/ 1021194 h 3261621"/>
              <a:gd name="connsiteX37" fmla="*/ 181928 w 1052432"/>
              <a:gd name="connsiteY37" fmla="*/ 1121185 h 3261621"/>
              <a:gd name="connsiteX38" fmla="*/ 295171 w 1052432"/>
              <a:gd name="connsiteY38" fmla="*/ 1185034 h 3261621"/>
              <a:gd name="connsiteX39" fmla="*/ 366651 w 1052432"/>
              <a:gd name="connsiteY39" fmla="*/ 1227199 h 3261621"/>
              <a:gd name="connsiteX40" fmla="*/ 390745 w 1052432"/>
              <a:gd name="connsiteY40" fmla="*/ 1258522 h 3261621"/>
              <a:gd name="connsiteX41" fmla="*/ 393556 w 1052432"/>
              <a:gd name="connsiteY41" fmla="*/ 1275789 h 3261621"/>
              <a:gd name="connsiteX42" fmla="*/ 382312 w 1052432"/>
              <a:gd name="connsiteY42" fmla="*/ 1369757 h 3261621"/>
              <a:gd name="connsiteX43" fmla="*/ 316053 w 1052432"/>
              <a:gd name="connsiteY43" fmla="*/ 1469748 h 3261621"/>
              <a:gd name="connsiteX44" fmla="*/ 271880 w 1052432"/>
              <a:gd name="connsiteY44" fmla="*/ 1553274 h 3261621"/>
              <a:gd name="connsiteX45" fmla="*/ 259030 w 1052432"/>
              <a:gd name="connsiteY45" fmla="*/ 1658887 h 3261621"/>
              <a:gd name="connsiteX46" fmla="*/ 277100 w 1052432"/>
              <a:gd name="connsiteY46" fmla="*/ 1810279 h 3261621"/>
              <a:gd name="connsiteX47" fmla="*/ 315250 w 1052432"/>
              <a:gd name="connsiteY47" fmla="*/ 1885775 h 3261621"/>
              <a:gd name="connsiteX48" fmla="*/ 374682 w 1052432"/>
              <a:gd name="connsiteY48" fmla="*/ 1996207 h 3261621"/>
              <a:gd name="connsiteX49" fmla="*/ 397170 w 1052432"/>
              <a:gd name="connsiteY49" fmla="*/ 2160850 h 3261621"/>
              <a:gd name="connsiteX50" fmla="*/ 409217 w 1052432"/>
              <a:gd name="connsiteY50" fmla="*/ 2310235 h 3261621"/>
              <a:gd name="connsiteX51" fmla="*/ 408012 w 1052432"/>
              <a:gd name="connsiteY51" fmla="*/ 2398179 h 3261621"/>
              <a:gd name="connsiteX52" fmla="*/ 373879 w 1052432"/>
              <a:gd name="connsiteY52" fmla="*/ 2541138 h 3261621"/>
              <a:gd name="connsiteX53" fmla="*/ 359824 w 1052432"/>
              <a:gd name="connsiteY53" fmla="*/ 2570051 h 3261621"/>
              <a:gd name="connsiteX54" fmla="*/ 354202 w 1052432"/>
              <a:gd name="connsiteY54" fmla="*/ 2605791 h 3261621"/>
              <a:gd name="connsiteX55" fmla="*/ 346572 w 1052432"/>
              <a:gd name="connsiteY55" fmla="*/ 2778064 h 3261621"/>
              <a:gd name="connsiteX56" fmla="*/ 359422 w 1052432"/>
              <a:gd name="connsiteY56" fmla="*/ 2849945 h 3261621"/>
              <a:gd name="connsiteX57" fmla="*/ 367052 w 1052432"/>
              <a:gd name="connsiteY57" fmla="*/ 3008967 h 3261621"/>
              <a:gd name="connsiteX58" fmla="*/ 366651 w 1052432"/>
              <a:gd name="connsiteY58" fmla="*/ 3159556 h 3261621"/>
              <a:gd name="connsiteX59" fmla="*/ 365044 w 1052432"/>
              <a:gd name="connsiteY59" fmla="*/ 3176823 h 3261621"/>
              <a:gd name="connsiteX60" fmla="*/ 364241 w 1052432"/>
              <a:gd name="connsiteY60" fmla="*/ 3222603 h 3261621"/>
              <a:gd name="connsiteX61" fmla="*/ 370265 w 1052432"/>
              <a:gd name="connsiteY61" fmla="*/ 3227823 h 3261621"/>
              <a:gd name="connsiteX62" fmla="*/ 434114 w 1052432"/>
              <a:gd name="connsiteY62" fmla="*/ 3246697 h 3261621"/>
              <a:gd name="connsiteX63" fmla="*/ 485917 w 1052432"/>
              <a:gd name="connsiteY63" fmla="*/ 3251917 h 3261621"/>
              <a:gd name="connsiteX64" fmla="*/ 673049 w 1052432"/>
              <a:gd name="connsiteY64" fmla="*/ 3253122 h 3261621"/>
              <a:gd name="connsiteX65" fmla="*/ 812394 w 1052432"/>
              <a:gd name="connsiteY65" fmla="*/ 3239469 h 3261621"/>
              <a:gd name="connsiteX66" fmla="*/ 844118 w 1052432"/>
              <a:gd name="connsiteY66" fmla="*/ 3221799 h 3261621"/>
              <a:gd name="connsiteX67" fmla="*/ 839700 w 1052432"/>
              <a:gd name="connsiteY67" fmla="*/ 3206138 h 3261621"/>
              <a:gd name="connsiteX68" fmla="*/ 789103 w 1052432"/>
              <a:gd name="connsiteY68" fmla="*/ 3187666 h 3261621"/>
              <a:gd name="connsiteX69" fmla="*/ 607994 w 1052432"/>
              <a:gd name="connsiteY69" fmla="*/ 3108958 h 3261621"/>
              <a:gd name="connsiteX70" fmla="*/ 563822 w 1052432"/>
              <a:gd name="connsiteY70" fmla="*/ 3065990 h 3261621"/>
              <a:gd name="connsiteX71" fmla="*/ 542137 w 1052432"/>
              <a:gd name="connsiteY71" fmla="*/ 2944716 h 3261621"/>
              <a:gd name="connsiteX72" fmla="*/ 541334 w 1052432"/>
              <a:gd name="connsiteY72" fmla="*/ 2698152 h 3261621"/>
              <a:gd name="connsiteX73" fmla="*/ 542940 w 1052432"/>
              <a:gd name="connsiteY73" fmla="*/ 2670443 h 3261621"/>
              <a:gd name="connsiteX74" fmla="*/ 562617 w 1052432"/>
              <a:gd name="connsiteY74" fmla="*/ 2533106 h 3261621"/>
              <a:gd name="connsiteX75" fmla="*/ 588719 w 1052432"/>
              <a:gd name="connsiteY75" fmla="*/ 2468052 h 3261621"/>
              <a:gd name="connsiteX76" fmla="*/ 638112 w 1052432"/>
              <a:gd name="connsiteY76" fmla="*/ 2358825 h 3261621"/>
              <a:gd name="connsiteX77" fmla="*/ 665419 w 1052432"/>
              <a:gd name="connsiteY77" fmla="*/ 2269274 h 3261621"/>
              <a:gd name="connsiteX78" fmla="*/ 703568 w 1052432"/>
              <a:gd name="connsiteY78" fmla="*/ 2098607 h 3261621"/>
              <a:gd name="connsiteX79" fmla="*/ 723245 w 1052432"/>
              <a:gd name="connsiteY79" fmla="*/ 2023915 h 3261621"/>
              <a:gd name="connsiteX80" fmla="*/ 748142 w 1052432"/>
              <a:gd name="connsiteY80" fmla="*/ 1863287 h 3261621"/>
              <a:gd name="connsiteX81" fmla="*/ 752158 w 1052432"/>
              <a:gd name="connsiteY81" fmla="*/ 1847224 h 3261621"/>
              <a:gd name="connsiteX82" fmla="*/ 793520 w 1052432"/>
              <a:gd name="connsiteY82" fmla="*/ 1815901 h 3261621"/>
              <a:gd name="connsiteX83" fmla="*/ 844921 w 1052432"/>
              <a:gd name="connsiteY83" fmla="*/ 1781768 h 3261621"/>
              <a:gd name="connsiteX84" fmla="*/ 945313 w 1052432"/>
              <a:gd name="connsiteY84" fmla="*/ 1642825 h 3261621"/>
              <a:gd name="connsiteX85" fmla="*/ 967801 w 1052432"/>
              <a:gd name="connsiteY85" fmla="*/ 1499865 h 3261621"/>
              <a:gd name="connsiteX86" fmla="*/ 962581 w 1052432"/>
              <a:gd name="connsiteY86" fmla="*/ 1376583 h 3261621"/>
              <a:gd name="connsiteX87" fmla="*/ 931660 w 1052432"/>
              <a:gd name="connsiteY87" fmla="*/ 1263341 h 3261621"/>
              <a:gd name="connsiteX88" fmla="*/ 890700 w 1052432"/>
              <a:gd name="connsiteY88" fmla="*/ 1161743 h 3261621"/>
              <a:gd name="connsiteX89" fmla="*/ 896322 w 1052432"/>
              <a:gd name="connsiteY89" fmla="*/ 1103114 h 3261621"/>
              <a:gd name="connsiteX90" fmla="*/ 905558 w 1052432"/>
              <a:gd name="connsiteY90" fmla="*/ 1038863 h 3261621"/>
              <a:gd name="connsiteX91" fmla="*/ 868212 w 1052432"/>
              <a:gd name="connsiteY91" fmla="*/ 989068 h 3261621"/>
              <a:gd name="connsiteX92" fmla="*/ 821630 w 1052432"/>
              <a:gd name="connsiteY92" fmla="*/ 947305 h 3261621"/>
              <a:gd name="connsiteX93" fmla="*/ 807976 w 1052432"/>
              <a:gd name="connsiteY93" fmla="*/ 936462 h 3261621"/>
              <a:gd name="connsiteX94" fmla="*/ 754567 w 1052432"/>
              <a:gd name="connsiteY94" fmla="*/ 895100 h 3261621"/>
              <a:gd name="connsiteX95" fmla="*/ 737300 w 1052432"/>
              <a:gd name="connsiteY95" fmla="*/ 856148 h 3261621"/>
              <a:gd name="connsiteX96" fmla="*/ 726458 w 1052432"/>
              <a:gd name="connsiteY96" fmla="*/ 805952 h 3261621"/>
              <a:gd name="connsiteX97" fmla="*/ 714410 w 1052432"/>
              <a:gd name="connsiteY97" fmla="*/ 771417 h 3261621"/>
              <a:gd name="connsiteX98" fmla="*/ 693930 w 1052432"/>
              <a:gd name="connsiteY98" fmla="*/ 726039 h 3261621"/>
              <a:gd name="connsiteX99" fmla="*/ 692324 w 1052432"/>
              <a:gd name="connsiteY99" fmla="*/ 684678 h 3261621"/>
              <a:gd name="connsiteX100" fmla="*/ 715214 w 1052432"/>
              <a:gd name="connsiteY100" fmla="*/ 679859 h 3261621"/>
              <a:gd name="connsiteX101" fmla="*/ 728064 w 1052432"/>
              <a:gd name="connsiteY101" fmla="*/ 683874 h 3261621"/>
              <a:gd name="connsiteX102" fmla="*/ 788701 w 1052432"/>
              <a:gd name="connsiteY102" fmla="*/ 667008 h 3261621"/>
              <a:gd name="connsiteX103" fmla="*/ 794725 w 1052432"/>
              <a:gd name="connsiteY103" fmla="*/ 664197 h 3261621"/>
              <a:gd name="connsiteX104" fmla="*/ 836488 w 1052432"/>
              <a:gd name="connsiteY104" fmla="*/ 652552 h 3261621"/>
              <a:gd name="connsiteX105" fmla="*/ 843315 w 1052432"/>
              <a:gd name="connsiteY105" fmla="*/ 652150 h 3261621"/>
              <a:gd name="connsiteX106" fmla="*/ 862188 w 1052432"/>
              <a:gd name="connsiteY106" fmla="*/ 640906 h 3261621"/>
              <a:gd name="connsiteX107" fmla="*/ 894314 w 1052432"/>
              <a:gd name="connsiteY107" fmla="*/ 629662 h 3261621"/>
              <a:gd name="connsiteX108" fmla="*/ 925235 w 1052432"/>
              <a:gd name="connsiteY108" fmla="*/ 618820 h 3261621"/>
              <a:gd name="connsiteX109" fmla="*/ 937684 w 1052432"/>
              <a:gd name="connsiteY109" fmla="*/ 564608 h 3261621"/>
              <a:gd name="connsiteX110" fmla="*/ 960172 w 1052432"/>
              <a:gd name="connsiteY110" fmla="*/ 526860 h 3261621"/>
              <a:gd name="connsiteX111" fmla="*/ 1020809 w 1052432"/>
              <a:gd name="connsiteY111" fmla="*/ 450964 h 3261621"/>
              <a:gd name="connsiteX112" fmla="*/ 1048517 w 1052432"/>
              <a:gd name="connsiteY112" fmla="*/ 360209 h 3261621"/>
              <a:gd name="connsiteX113" fmla="*/ 1049722 w 1052432"/>
              <a:gd name="connsiteY113" fmla="*/ 320855 h 3261621"/>
              <a:gd name="connsiteX114" fmla="*/ 593939 w 1052432"/>
              <a:gd name="connsiteY114" fmla="*/ 329689 h 3261621"/>
              <a:gd name="connsiteX115" fmla="*/ 604380 w 1052432"/>
              <a:gd name="connsiteY115" fmla="*/ 285517 h 3261621"/>
              <a:gd name="connsiteX116" fmla="*/ 593939 w 1052432"/>
              <a:gd name="connsiteY116" fmla="*/ 329689 h 3261621"/>
              <a:gd name="connsiteX117" fmla="*/ 268266 w 1052432"/>
              <a:gd name="connsiteY117" fmla="*/ 1058138 h 3261621"/>
              <a:gd name="connsiteX118" fmla="*/ 232928 w 1052432"/>
              <a:gd name="connsiteY118" fmla="*/ 985855 h 3261621"/>
              <a:gd name="connsiteX119" fmla="*/ 238549 w 1052432"/>
              <a:gd name="connsiteY119" fmla="*/ 973808 h 3261621"/>
              <a:gd name="connsiteX120" fmla="*/ 301195 w 1052432"/>
              <a:gd name="connsiteY120" fmla="*/ 937265 h 3261621"/>
              <a:gd name="connsiteX121" fmla="*/ 325690 w 1052432"/>
              <a:gd name="connsiteY121" fmla="*/ 918392 h 3261621"/>
              <a:gd name="connsiteX122" fmla="*/ 349383 w 1052432"/>
              <a:gd name="connsiteY122" fmla="*/ 918392 h 3261621"/>
              <a:gd name="connsiteX123" fmla="*/ 379501 w 1052432"/>
              <a:gd name="connsiteY123" fmla="*/ 982241 h 3261621"/>
              <a:gd name="connsiteX124" fmla="*/ 392753 w 1052432"/>
              <a:gd name="connsiteY124" fmla="*/ 1030430 h 3261621"/>
              <a:gd name="connsiteX125" fmla="*/ 407611 w 1052432"/>
              <a:gd name="connsiteY125" fmla="*/ 1136043 h 3261621"/>
              <a:gd name="connsiteX126" fmla="*/ 268266 w 1052432"/>
              <a:gd name="connsiteY126" fmla="*/ 1058138 h 3261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</a:cxnLst>
            <a:rect l="l" t="t" r="r" b="b"/>
            <a:pathLst>
              <a:path w="1052432" h="3261621">
                <a:moveTo>
                  <a:pt x="1049722" y="320855"/>
                </a:moveTo>
                <a:cubicBezTo>
                  <a:pt x="1041289" y="286320"/>
                  <a:pt x="1027635" y="254997"/>
                  <a:pt x="1003140" y="227289"/>
                </a:cubicBezTo>
                <a:cubicBezTo>
                  <a:pt x="975833" y="196368"/>
                  <a:pt x="947321" y="169061"/>
                  <a:pt x="908369" y="153801"/>
                </a:cubicBezTo>
                <a:cubicBezTo>
                  <a:pt x="886283" y="144967"/>
                  <a:pt x="864598" y="133321"/>
                  <a:pt x="849338" y="115251"/>
                </a:cubicBezTo>
                <a:cubicBezTo>
                  <a:pt x="832874" y="95574"/>
                  <a:pt x="810787" y="75495"/>
                  <a:pt x="822834" y="43771"/>
                </a:cubicBezTo>
                <a:cubicBezTo>
                  <a:pt x="824441" y="39354"/>
                  <a:pt x="823236" y="33330"/>
                  <a:pt x="823236" y="28110"/>
                </a:cubicBezTo>
                <a:cubicBezTo>
                  <a:pt x="818417" y="25299"/>
                  <a:pt x="815606" y="35740"/>
                  <a:pt x="809984" y="30118"/>
                </a:cubicBezTo>
                <a:cubicBezTo>
                  <a:pt x="809583" y="20079"/>
                  <a:pt x="816811" y="12449"/>
                  <a:pt x="821630" y="0"/>
                </a:cubicBezTo>
                <a:cubicBezTo>
                  <a:pt x="803559" y="14055"/>
                  <a:pt x="800748" y="31724"/>
                  <a:pt x="794323" y="48188"/>
                </a:cubicBezTo>
                <a:cubicBezTo>
                  <a:pt x="788701" y="42566"/>
                  <a:pt x="792315" y="29716"/>
                  <a:pt x="787496" y="31322"/>
                </a:cubicBezTo>
                <a:cubicBezTo>
                  <a:pt x="773843" y="35338"/>
                  <a:pt x="765811" y="21283"/>
                  <a:pt x="750150" y="24897"/>
                </a:cubicBezTo>
                <a:cubicBezTo>
                  <a:pt x="735292" y="28511"/>
                  <a:pt x="717221" y="29716"/>
                  <a:pt x="700757" y="30118"/>
                </a:cubicBezTo>
                <a:cubicBezTo>
                  <a:pt x="675057" y="30118"/>
                  <a:pt x="656183" y="47787"/>
                  <a:pt x="634498" y="58228"/>
                </a:cubicBezTo>
                <a:cubicBezTo>
                  <a:pt x="632892" y="59031"/>
                  <a:pt x="631285" y="61842"/>
                  <a:pt x="631285" y="61842"/>
                </a:cubicBezTo>
                <a:cubicBezTo>
                  <a:pt x="643332" y="73487"/>
                  <a:pt x="630884" y="82322"/>
                  <a:pt x="626868" y="90353"/>
                </a:cubicBezTo>
                <a:cubicBezTo>
                  <a:pt x="605585" y="130912"/>
                  <a:pt x="615222" y="163038"/>
                  <a:pt x="656584" y="182715"/>
                </a:cubicBezTo>
                <a:cubicBezTo>
                  <a:pt x="663411" y="185927"/>
                  <a:pt x="663411" y="191549"/>
                  <a:pt x="665419" y="196770"/>
                </a:cubicBezTo>
                <a:cubicBezTo>
                  <a:pt x="668230" y="203998"/>
                  <a:pt x="661002" y="202793"/>
                  <a:pt x="657387" y="204399"/>
                </a:cubicBezTo>
                <a:cubicBezTo>
                  <a:pt x="655380" y="205202"/>
                  <a:pt x="651766" y="204801"/>
                  <a:pt x="653773" y="208415"/>
                </a:cubicBezTo>
                <a:cubicBezTo>
                  <a:pt x="663009" y="225683"/>
                  <a:pt x="646947" y="231706"/>
                  <a:pt x="638915" y="239336"/>
                </a:cubicBezTo>
                <a:cubicBezTo>
                  <a:pt x="623656" y="252989"/>
                  <a:pt x="609601" y="267446"/>
                  <a:pt x="596750" y="283107"/>
                </a:cubicBezTo>
                <a:cubicBezTo>
                  <a:pt x="575467" y="309209"/>
                  <a:pt x="573058" y="355791"/>
                  <a:pt x="593136" y="373059"/>
                </a:cubicBezTo>
                <a:cubicBezTo>
                  <a:pt x="605585" y="383901"/>
                  <a:pt x="612412" y="396350"/>
                  <a:pt x="616427" y="411610"/>
                </a:cubicBezTo>
                <a:cubicBezTo>
                  <a:pt x="611608" y="410807"/>
                  <a:pt x="607994" y="410405"/>
                  <a:pt x="599160" y="409200"/>
                </a:cubicBezTo>
                <a:cubicBezTo>
                  <a:pt x="614018" y="420846"/>
                  <a:pt x="619238" y="429279"/>
                  <a:pt x="602372" y="436105"/>
                </a:cubicBezTo>
                <a:cubicBezTo>
                  <a:pt x="600766" y="436909"/>
                  <a:pt x="598357" y="440121"/>
                  <a:pt x="598758" y="441326"/>
                </a:cubicBezTo>
                <a:cubicBezTo>
                  <a:pt x="605183" y="456184"/>
                  <a:pt x="590727" y="463412"/>
                  <a:pt x="587113" y="474656"/>
                </a:cubicBezTo>
                <a:cubicBezTo>
                  <a:pt x="575869" y="510396"/>
                  <a:pt x="545349" y="531278"/>
                  <a:pt x="525271" y="559789"/>
                </a:cubicBezTo>
                <a:cubicBezTo>
                  <a:pt x="521255" y="565411"/>
                  <a:pt x="515232" y="566616"/>
                  <a:pt x="509208" y="569025"/>
                </a:cubicBezTo>
                <a:cubicBezTo>
                  <a:pt x="479492" y="580269"/>
                  <a:pt x="446563" y="585490"/>
                  <a:pt x="422469" y="607174"/>
                </a:cubicBezTo>
                <a:cubicBezTo>
                  <a:pt x="406406" y="621631"/>
                  <a:pt x="388335" y="630867"/>
                  <a:pt x="369462" y="640505"/>
                </a:cubicBezTo>
                <a:cubicBezTo>
                  <a:pt x="362233" y="644119"/>
                  <a:pt x="355005" y="648135"/>
                  <a:pt x="348580" y="652954"/>
                </a:cubicBezTo>
                <a:cubicBezTo>
                  <a:pt x="317659" y="676245"/>
                  <a:pt x="287943" y="702347"/>
                  <a:pt x="255817" y="723630"/>
                </a:cubicBezTo>
                <a:cubicBezTo>
                  <a:pt x="192771" y="764992"/>
                  <a:pt x="126913" y="802338"/>
                  <a:pt x="71898" y="855747"/>
                </a:cubicBezTo>
                <a:cubicBezTo>
                  <a:pt x="39371" y="887471"/>
                  <a:pt x="9654" y="919596"/>
                  <a:pt x="820" y="966580"/>
                </a:cubicBezTo>
                <a:cubicBezTo>
                  <a:pt x="-1590" y="979832"/>
                  <a:pt x="1221" y="989871"/>
                  <a:pt x="10458" y="997099"/>
                </a:cubicBezTo>
                <a:cubicBezTo>
                  <a:pt x="19694" y="1004729"/>
                  <a:pt x="28127" y="1013564"/>
                  <a:pt x="37764" y="1021194"/>
                </a:cubicBezTo>
                <a:cubicBezTo>
                  <a:pt x="83945" y="1056933"/>
                  <a:pt x="133740" y="1087854"/>
                  <a:pt x="181928" y="1121185"/>
                </a:cubicBezTo>
                <a:cubicBezTo>
                  <a:pt x="217266" y="1146082"/>
                  <a:pt x="257423" y="1163751"/>
                  <a:pt x="295171" y="1185034"/>
                </a:cubicBezTo>
                <a:cubicBezTo>
                  <a:pt x="319265" y="1198688"/>
                  <a:pt x="341753" y="1215955"/>
                  <a:pt x="366651" y="1227199"/>
                </a:cubicBezTo>
                <a:cubicBezTo>
                  <a:pt x="382312" y="1234427"/>
                  <a:pt x="389540" y="1242860"/>
                  <a:pt x="390745" y="1258522"/>
                </a:cubicBezTo>
                <a:cubicBezTo>
                  <a:pt x="391146" y="1264144"/>
                  <a:pt x="391949" y="1270167"/>
                  <a:pt x="393556" y="1275789"/>
                </a:cubicBezTo>
                <a:cubicBezTo>
                  <a:pt x="403997" y="1308718"/>
                  <a:pt x="398776" y="1340844"/>
                  <a:pt x="382312" y="1369757"/>
                </a:cubicBezTo>
                <a:cubicBezTo>
                  <a:pt x="362635" y="1404292"/>
                  <a:pt x="339344" y="1437220"/>
                  <a:pt x="316053" y="1469748"/>
                </a:cubicBezTo>
                <a:cubicBezTo>
                  <a:pt x="297179" y="1495850"/>
                  <a:pt x="283927" y="1524763"/>
                  <a:pt x="271880" y="1553274"/>
                </a:cubicBezTo>
                <a:cubicBezTo>
                  <a:pt x="257825" y="1585802"/>
                  <a:pt x="262242" y="1623549"/>
                  <a:pt x="259030" y="1658887"/>
                </a:cubicBezTo>
                <a:cubicBezTo>
                  <a:pt x="254612" y="1709485"/>
                  <a:pt x="256620" y="1761288"/>
                  <a:pt x="277100" y="1810279"/>
                </a:cubicBezTo>
                <a:cubicBezTo>
                  <a:pt x="287943" y="1836381"/>
                  <a:pt x="297179" y="1863287"/>
                  <a:pt x="315250" y="1885775"/>
                </a:cubicBezTo>
                <a:cubicBezTo>
                  <a:pt x="341352" y="1919105"/>
                  <a:pt x="363839" y="1952837"/>
                  <a:pt x="374682" y="1996207"/>
                </a:cubicBezTo>
                <a:cubicBezTo>
                  <a:pt x="387934" y="2050820"/>
                  <a:pt x="394359" y="2105434"/>
                  <a:pt x="397170" y="2160850"/>
                </a:cubicBezTo>
                <a:cubicBezTo>
                  <a:pt x="399579" y="2210645"/>
                  <a:pt x="406406" y="2260440"/>
                  <a:pt x="409217" y="2310235"/>
                </a:cubicBezTo>
                <a:cubicBezTo>
                  <a:pt x="410823" y="2339951"/>
                  <a:pt x="413233" y="2368864"/>
                  <a:pt x="408012" y="2398179"/>
                </a:cubicBezTo>
                <a:cubicBezTo>
                  <a:pt x="399579" y="2446367"/>
                  <a:pt x="390745" y="2494555"/>
                  <a:pt x="373879" y="2541138"/>
                </a:cubicBezTo>
                <a:cubicBezTo>
                  <a:pt x="370265" y="2551579"/>
                  <a:pt x="357414" y="2557200"/>
                  <a:pt x="359824" y="2570051"/>
                </a:cubicBezTo>
                <a:cubicBezTo>
                  <a:pt x="362233" y="2582901"/>
                  <a:pt x="358217" y="2594145"/>
                  <a:pt x="354202" y="2605791"/>
                </a:cubicBezTo>
                <a:cubicBezTo>
                  <a:pt x="336131" y="2662412"/>
                  <a:pt x="341352" y="2720238"/>
                  <a:pt x="346572" y="2778064"/>
                </a:cubicBezTo>
                <a:cubicBezTo>
                  <a:pt x="348580" y="2802560"/>
                  <a:pt x="357013" y="2825851"/>
                  <a:pt x="359422" y="2849945"/>
                </a:cubicBezTo>
                <a:cubicBezTo>
                  <a:pt x="364241" y="2902953"/>
                  <a:pt x="367855" y="2955558"/>
                  <a:pt x="367052" y="3008967"/>
                </a:cubicBezTo>
                <a:cubicBezTo>
                  <a:pt x="366249" y="3059163"/>
                  <a:pt x="366651" y="3109360"/>
                  <a:pt x="366651" y="3159556"/>
                </a:cubicBezTo>
                <a:cubicBezTo>
                  <a:pt x="366651" y="3165178"/>
                  <a:pt x="367855" y="3172406"/>
                  <a:pt x="365044" y="3176823"/>
                </a:cubicBezTo>
                <a:cubicBezTo>
                  <a:pt x="355407" y="3192083"/>
                  <a:pt x="373076" y="3207744"/>
                  <a:pt x="364241" y="3222603"/>
                </a:cubicBezTo>
                <a:cubicBezTo>
                  <a:pt x="363839" y="3223004"/>
                  <a:pt x="367855" y="3227421"/>
                  <a:pt x="370265" y="3227823"/>
                </a:cubicBezTo>
                <a:cubicBezTo>
                  <a:pt x="392351" y="3231839"/>
                  <a:pt x="413233" y="3239067"/>
                  <a:pt x="434114" y="3246697"/>
                </a:cubicBezTo>
                <a:cubicBezTo>
                  <a:pt x="451382" y="3252720"/>
                  <a:pt x="469051" y="3247500"/>
                  <a:pt x="485917" y="3251917"/>
                </a:cubicBezTo>
                <a:cubicBezTo>
                  <a:pt x="548160" y="3268783"/>
                  <a:pt x="611207" y="3259949"/>
                  <a:pt x="673049" y="3253122"/>
                </a:cubicBezTo>
                <a:cubicBezTo>
                  <a:pt x="719631" y="3248303"/>
                  <a:pt x="765811" y="3242681"/>
                  <a:pt x="812394" y="3239469"/>
                </a:cubicBezTo>
                <a:cubicBezTo>
                  <a:pt x="826850" y="3238264"/>
                  <a:pt x="836086" y="3233043"/>
                  <a:pt x="844118" y="3221799"/>
                </a:cubicBezTo>
                <a:cubicBezTo>
                  <a:pt x="850141" y="3213768"/>
                  <a:pt x="847330" y="3206138"/>
                  <a:pt x="839700" y="3206138"/>
                </a:cubicBezTo>
                <a:cubicBezTo>
                  <a:pt x="820023" y="3206138"/>
                  <a:pt x="806772" y="3191280"/>
                  <a:pt x="789103" y="3187666"/>
                </a:cubicBezTo>
                <a:cubicBezTo>
                  <a:pt x="723245" y="3174013"/>
                  <a:pt x="665820" y="3140281"/>
                  <a:pt x="607994" y="3108958"/>
                </a:cubicBezTo>
                <a:cubicBezTo>
                  <a:pt x="589924" y="3099320"/>
                  <a:pt x="569042" y="3086069"/>
                  <a:pt x="563822" y="3065990"/>
                </a:cubicBezTo>
                <a:cubicBezTo>
                  <a:pt x="553381" y="3026636"/>
                  <a:pt x="543743" y="2985676"/>
                  <a:pt x="542137" y="2944716"/>
                </a:cubicBezTo>
                <a:cubicBezTo>
                  <a:pt x="538924" y="2862394"/>
                  <a:pt x="540932" y="2780072"/>
                  <a:pt x="541334" y="2698152"/>
                </a:cubicBezTo>
                <a:cubicBezTo>
                  <a:pt x="541334" y="2688915"/>
                  <a:pt x="541334" y="2679278"/>
                  <a:pt x="542940" y="2670443"/>
                </a:cubicBezTo>
                <a:cubicBezTo>
                  <a:pt x="550971" y="2624664"/>
                  <a:pt x="560208" y="2579688"/>
                  <a:pt x="562617" y="2533106"/>
                </a:cubicBezTo>
                <a:cubicBezTo>
                  <a:pt x="563822" y="2509012"/>
                  <a:pt x="571050" y="2486524"/>
                  <a:pt x="588719" y="2468052"/>
                </a:cubicBezTo>
                <a:cubicBezTo>
                  <a:pt x="618034" y="2437532"/>
                  <a:pt x="632892" y="2399383"/>
                  <a:pt x="638112" y="2358825"/>
                </a:cubicBezTo>
                <a:cubicBezTo>
                  <a:pt x="642128" y="2327101"/>
                  <a:pt x="653372" y="2298187"/>
                  <a:pt x="665419" y="2269274"/>
                </a:cubicBezTo>
                <a:cubicBezTo>
                  <a:pt x="687907" y="2214661"/>
                  <a:pt x="712001" y="2160850"/>
                  <a:pt x="703568" y="2098607"/>
                </a:cubicBezTo>
                <a:cubicBezTo>
                  <a:pt x="700355" y="2072906"/>
                  <a:pt x="713607" y="2048411"/>
                  <a:pt x="723245" y="2023915"/>
                </a:cubicBezTo>
                <a:cubicBezTo>
                  <a:pt x="743725" y="1972514"/>
                  <a:pt x="745733" y="1917900"/>
                  <a:pt x="748142" y="1863287"/>
                </a:cubicBezTo>
                <a:cubicBezTo>
                  <a:pt x="748544" y="1857665"/>
                  <a:pt x="746135" y="1851240"/>
                  <a:pt x="752158" y="1847224"/>
                </a:cubicBezTo>
                <a:cubicBezTo>
                  <a:pt x="766615" y="1837185"/>
                  <a:pt x="777457" y="1822728"/>
                  <a:pt x="793520" y="1815901"/>
                </a:cubicBezTo>
                <a:cubicBezTo>
                  <a:pt x="812795" y="1807468"/>
                  <a:pt x="828055" y="1793413"/>
                  <a:pt x="844921" y="1781768"/>
                </a:cubicBezTo>
                <a:cubicBezTo>
                  <a:pt x="895519" y="1746831"/>
                  <a:pt x="919211" y="1694627"/>
                  <a:pt x="945313" y="1642825"/>
                </a:cubicBezTo>
                <a:cubicBezTo>
                  <a:pt x="968203" y="1597447"/>
                  <a:pt x="966195" y="1548054"/>
                  <a:pt x="967801" y="1499865"/>
                </a:cubicBezTo>
                <a:cubicBezTo>
                  <a:pt x="969408" y="1458905"/>
                  <a:pt x="971415" y="1417945"/>
                  <a:pt x="962581" y="1376583"/>
                </a:cubicBezTo>
                <a:cubicBezTo>
                  <a:pt x="954148" y="1338033"/>
                  <a:pt x="948526" y="1299482"/>
                  <a:pt x="931660" y="1263341"/>
                </a:cubicBezTo>
                <a:cubicBezTo>
                  <a:pt x="916400" y="1230412"/>
                  <a:pt x="899133" y="1197884"/>
                  <a:pt x="890700" y="1161743"/>
                </a:cubicBezTo>
                <a:cubicBezTo>
                  <a:pt x="885881" y="1141665"/>
                  <a:pt x="887086" y="1119980"/>
                  <a:pt x="896322" y="1103114"/>
                </a:cubicBezTo>
                <a:cubicBezTo>
                  <a:pt x="907566" y="1081831"/>
                  <a:pt x="915196" y="1061752"/>
                  <a:pt x="905558" y="1038863"/>
                </a:cubicBezTo>
                <a:cubicBezTo>
                  <a:pt x="897527" y="1019186"/>
                  <a:pt x="886283" y="1001115"/>
                  <a:pt x="868212" y="989068"/>
                </a:cubicBezTo>
                <a:cubicBezTo>
                  <a:pt x="850543" y="977422"/>
                  <a:pt x="834882" y="964171"/>
                  <a:pt x="821630" y="947305"/>
                </a:cubicBezTo>
                <a:cubicBezTo>
                  <a:pt x="818016" y="942486"/>
                  <a:pt x="813197" y="939675"/>
                  <a:pt x="807976" y="936462"/>
                </a:cubicBezTo>
                <a:cubicBezTo>
                  <a:pt x="788701" y="924817"/>
                  <a:pt x="769827" y="911966"/>
                  <a:pt x="754567" y="895100"/>
                </a:cubicBezTo>
                <a:cubicBezTo>
                  <a:pt x="744930" y="884258"/>
                  <a:pt x="736095" y="871809"/>
                  <a:pt x="737300" y="856148"/>
                </a:cubicBezTo>
                <a:cubicBezTo>
                  <a:pt x="738505" y="838077"/>
                  <a:pt x="734489" y="821613"/>
                  <a:pt x="726458" y="805952"/>
                </a:cubicBezTo>
                <a:cubicBezTo>
                  <a:pt x="720836" y="795109"/>
                  <a:pt x="717623" y="783464"/>
                  <a:pt x="714410" y="771417"/>
                </a:cubicBezTo>
                <a:cubicBezTo>
                  <a:pt x="709993" y="755354"/>
                  <a:pt x="705576" y="737283"/>
                  <a:pt x="693930" y="726039"/>
                </a:cubicBezTo>
                <a:cubicBezTo>
                  <a:pt x="678671" y="711181"/>
                  <a:pt x="684694" y="699134"/>
                  <a:pt x="692324" y="684678"/>
                </a:cubicBezTo>
                <a:cubicBezTo>
                  <a:pt x="698749" y="672630"/>
                  <a:pt x="703970" y="666205"/>
                  <a:pt x="715214" y="679859"/>
                </a:cubicBezTo>
                <a:cubicBezTo>
                  <a:pt x="718025" y="683071"/>
                  <a:pt x="723245" y="685079"/>
                  <a:pt x="728064" y="683874"/>
                </a:cubicBezTo>
                <a:cubicBezTo>
                  <a:pt x="748544" y="679457"/>
                  <a:pt x="771835" y="685079"/>
                  <a:pt x="788701" y="667008"/>
                </a:cubicBezTo>
                <a:cubicBezTo>
                  <a:pt x="790307" y="665402"/>
                  <a:pt x="793118" y="663796"/>
                  <a:pt x="794725" y="664197"/>
                </a:cubicBezTo>
                <a:cubicBezTo>
                  <a:pt x="811189" y="669418"/>
                  <a:pt x="826449" y="671426"/>
                  <a:pt x="836488" y="652552"/>
                </a:cubicBezTo>
                <a:cubicBezTo>
                  <a:pt x="836889" y="651347"/>
                  <a:pt x="840905" y="651749"/>
                  <a:pt x="843315" y="652150"/>
                </a:cubicBezTo>
                <a:cubicBezTo>
                  <a:pt x="852551" y="653355"/>
                  <a:pt x="857771" y="649339"/>
                  <a:pt x="862188" y="640906"/>
                </a:cubicBezTo>
                <a:cubicBezTo>
                  <a:pt x="868614" y="628859"/>
                  <a:pt x="877046" y="620025"/>
                  <a:pt x="894314" y="629662"/>
                </a:cubicBezTo>
                <a:cubicBezTo>
                  <a:pt x="908369" y="637694"/>
                  <a:pt x="923227" y="631670"/>
                  <a:pt x="925235" y="618820"/>
                </a:cubicBezTo>
                <a:cubicBezTo>
                  <a:pt x="928447" y="600348"/>
                  <a:pt x="936479" y="583482"/>
                  <a:pt x="937684" y="564608"/>
                </a:cubicBezTo>
                <a:cubicBezTo>
                  <a:pt x="938888" y="548947"/>
                  <a:pt x="946920" y="535695"/>
                  <a:pt x="960172" y="526860"/>
                </a:cubicBezTo>
                <a:cubicBezTo>
                  <a:pt x="989085" y="508388"/>
                  <a:pt x="1007155" y="481483"/>
                  <a:pt x="1020809" y="450964"/>
                </a:cubicBezTo>
                <a:cubicBezTo>
                  <a:pt x="1034061" y="422050"/>
                  <a:pt x="1032856" y="388720"/>
                  <a:pt x="1048517" y="360209"/>
                </a:cubicBezTo>
                <a:cubicBezTo>
                  <a:pt x="1054139" y="348965"/>
                  <a:pt x="1052934" y="334107"/>
                  <a:pt x="1049722" y="320855"/>
                </a:cubicBezTo>
                <a:close/>
                <a:moveTo>
                  <a:pt x="593939" y="329689"/>
                </a:moveTo>
                <a:cubicBezTo>
                  <a:pt x="586711" y="312020"/>
                  <a:pt x="594341" y="298367"/>
                  <a:pt x="604380" y="285517"/>
                </a:cubicBezTo>
                <a:cubicBezTo>
                  <a:pt x="599963" y="299973"/>
                  <a:pt x="596349" y="314430"/>
                  <a:pt x="593939" y="329689"/>
                </a:cubicBezTo>
                <a:close/>
                <a:moveTo>
                  <a:pt x="268266" y="1058138"/>
                </a:moveTo>
                <a:cubicBezTo>
                  <a:pt x="241762" y="1042477"/>
                  <a:pt x="229715" y="1017178"/>
                  <a:pt x="232928" y="985855"/>
                </a:cubicBezTo>
                <a:cubicBezTo>
                  <a:pt x="233329" y="981037"/>
                  <a:pt x="234132" y="975816"/>
                  <a:pt x="238549" y="973808"/>
                </a:cubicBezTo>
                <a:cubicBezTo>
                  <a:pt x="261038" y="964572"/>
                  <a:pt x="275895" y="942084"/>
                  <a:pt x="301195" y="937265"/>
                </a:cubicBezTo>
                <a:cubicBezTo>
                  <a:pt x="312439" y="935257"/>
                  <a:pt x="318060" y="925218"/>
                  <a:pt x="325690" y="918392"/>
                </a:cubicBezTo>
                <a:cubicBezTo>
                  <a:pt x="333722" y="911163"/>
                  <a:pt x="339745" y="909959"/>
                  <a:pt x="349383" y="918392"/>
                </a:cubicBezTo>
                <a:cubicBezTo>
                  <a:pt x="368658" y="935659"/>
                  <a:pt x="379501" y="956139"/>
                  <a:pt x="379501" y="982241"/>
                </a:cubicBezTo>
                <a:cubicBezTo>
                  <a:pt x="379501" y="999509"/>
                  <a:pt x="385524" y="1015572"/>
                  <a:pt x="392753" y="1030430"/>
                </a:cubicBezTo>
                <a:cubicBezTo>
                  <a:pt x="408012" y="1063358"/>
                  <a:pt x="407209" y="1097893"/>
                  <a:pt x="407611" y="1136043"/>
                </a:cubicBezTo>
                <a:cubicBezTo>
                  <a:pt x="359021" y="1109138"/>
                  <a:pt x="312840" y="1084642"/>
                  <a:pt x="268266" y="1058138"/>
                </a:cubicBezTo>
                <a:close/>
              </a:path>
            </a:pathLst>
          </a:custGeom>
          <a:solidFill>
            <a:schemeClr val="accent2"/>
          </a:solidFill>
          <a:ln w="4014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 sz="2700">
              <a:cs typeface="B Nazanin" panose="00000400000000000000" pitchFamily="2" charset="-78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137AF32B-C9CE-45BD-89A4-82D9ED60F588}"/>
              </a:ext>
            </a:extLst>
          </p:cNvPr>
          <p:cNvGrpSpPr/>
          <p:nvPr/>
        </p:nvGrpSpPr>
        <p:grpSpPr>
          <a:xfrm>
            <a:off x="1038465" y="5256018"/>
            <a:ext cx="4867239" cy="3970319"/>
            <a:chOff x="692310" y="3170621"/>
            <a:chExt cx="3244826" cy="2646879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EF1848E0-1BFF-4B20-8C02-8ACB6039ACD6}"/>
                </a:ext>
              </a:extLst>
            </p:cNvPr>
            <p:cNvSpPr txBox="1"/>
            <p:nvPr/>
          </p:nvSpPr>
          <p:spPr>
            <a:xfrm>
              <a:off x="692310" y="3740008"/>
              <a:ext cx="3244826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dirty="0"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تغییر رنگ، عکس و متن آسان است. من امیدوارم و معتقدم که این الگو زمان، پول و اعتبار شما را جلب کند. تغییر رنگ، عکس و متن آسان است.</a:t>
              </a:r>
              <a:endParaRPr lang="en-US" altLang="ko-KR" dirty="0">
                <a:cs typeface="B Nazanin" panose="00000400000000000000" pitchFamily="2" charset="-78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465C3860-608C-4F7C-A26C-025E721FF10E}"/>
                </a:ext>
              </a:extLst>
            </p:cNvPr>
            <p:cNvSpPr txBox="1"/>
            <p:nvPr/>
          </p:nvSpPr>
          <p:spPr>
            <a:xfrm>
              <a:off x="692310" y="3170621"/>
              <a:ext cx="3244826" cy="55399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4800" b="1" dirty="0">
                  <a:solidFill>
                    <a:schemeClr val="accent3"/>
                  </a:solidFill>
                  <a:cs typeface="B Nazanin" panose="00000400000000000000" pitchFamily="2" charset="-78"/>
                </a:rPr>
                <a:t>مطالب </a:t>
              </a:r>
              <a:r>
                <a:rPr lang="en-US" altLang="ko-KR" sz="4800" b="1" dirty="0">
                  <a:solidFill>
                    <a:schemeClr val="accent3"/>
                  </a:solidFill>
                  <a:cs typeface="B Nazanin" panose="00000400000000000000" pitchFamily="2" charset="-78"/>
                </a:rPr>
                <a:t>A</a:t>
              </a:r>
              <a:endParaRPr lang="ko-KR" altLang="en-US" sz="4800" b="1" dirty="0">
                <a:solidFill>
                  <a:schemeClr val="accent3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5CF03419-7AA7-47FE-B354-128AB3F50FA5}"/>
                </a:ext>
              </a:extLst>
            </p:cNvPr>
            <p:cNvSpPr txBox="1"/>
            <p:nvPr/>
          </p:nvSpPr>
          <p:spPr>
            <a:xfrm>
              <a:off x="692310" y="5325057"/>
              <a:ext cx="3244826" cy="49244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2100" dirty="0">
                  <a:solidFill>
                    <a:schemeClr val="accent3"/>
                  </a:solidFill>
                  <a:cs typeface="B Nazanin" panose="00000400000000000000" pitchFamily="2" charset="-78"/>
                </a:rPr>
                <a:t>لورم درد او دوست داشتنی است،</a:t>
              </a:r>
            </a:p>
            <a:p>
              <a:pPr algn="r" rtl="1"/>
              <a:r>
                <a:rPr lang="en-GB" altLang="ko-KR" sz="2100" dirty="0">
                  <a:solidFill>
                    <a:schemeClr val="accent3"/>
                  </a:solidFill>
                  <a:cs typeface="B Nazanin" panose="00000400000000000000" pitchFamily="2" charset="-78"/>
                </a:rPr>
                <a:t>CU </a:t>
              </a:r>
              <a:r>
                <a:rPr lang="fa-IR" altLang="ko-KR" sz="2100" dirty="0">
                  <a:solidFill>
                    <a:schemeClr val="accent3"/>
                  </a:solidFill>
                  <a:cs typeface="B Nazanin" panose="00000400000000000000" pitchFamily="2" charset="-78"/>
                </a:rPr>
                <a:t>استفاده برای جلوگیری کامل از اقدام.</a:t>
              </a:r>
              <a:endParaRPr lang="ko-KR" altLang="en-US" sz="2100" dirty="0">
                <a:solidFill>
                  <a:schemeClr val="accent3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6C0AC8BE-414B-44C6-B85D-18A69E129D9D}"/>
              </a:ext>
            </a:extLst>
          </p:cNvPr>
          <p:cNvGrpSpPr/>
          <p:nvPr/>
        </p:nvGrpSpPr>
        <p:grpSpPr>
          <a:xfrm>
            <a:off x="12382296" y="2450372"/>
            <a:ext cx="4867239" cy="3979860"/>
            <a:chOff x="8254864" y="1783048"/>
            <a:chExt cx="3244826" cy="2653240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0528CB26-BA7E-4D86-BFC7-C6D450A45770}"/>
                </a:ext>
              </a:extLst>
            </p:cNvPr>
            <p:cNvSpPr txBox="1"/>
            <p:nvPr/>
          </p:nvSpPr>
          <p:spPr>
            <a:xfrm>
              <a:off x="8765541" y="3882290"/>
              <a:ext cx="2734149" cy="55399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4800" b="1" dirty="0">
                  <a:solidFill>
                    <a:schemeClr val="accent4"/>
                  </a:solidFill>
                  <a:cs typeface="B Nazanin" panose="00000400000000000000" pitchFamily="2" charset="-78"/>
                </a:rPr>
                <a:t>مطالب </a:t>
              </a:r>
              <a:r>
                <a:rPr lang="en-US" altLang="ko-KR" sz="4800" b="1" dirty="0">
                  <a:solidFill>
                    <a:schemeClr val="accent4"/>
                  </a:solidFill>
                  <a:cs typeface="B Nazanin" panose="00000400000000000000" pitchFamily="2" charset="-78"/>
                </a:rPr>
                <a:t>B</a:t>
              </a:r>
              <a:endParaRPr lang="ko-KR" altLang="en-US" sz="4800" b="1" dirty="0"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8F3069FA-96D4-4230-BAC6-758ED328EE7F}"/>
                </a:ext>
              </a:extLst>
            </p:cNvPr>
            <p:cNvSpPr txBox="1"/>
            <p:nvPr/>
          </p:nvSpPr>
          <p:spPr>
            <a:xfrm>
              <a:off x="8254864" y="1783048"/>
              <a:ext cx="3244826" cy="49244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2100" dirty="0">
                  <a:solidFill>
                    <a:schemeClr val="accent4"/>
                  </a:solidFill>
                  <a:cs typeface="B Nazanin" panose="00000400000000000000" pitchFamily="2" charset="-78"/>
                </a:rPr>
                <a:t>لورم درد او دوست داشتنی است،</a:t>
              </a:r>
            </a:p>
            <a:p>
              <a:pPr algn="r" rtl="1"/>
              <a:r>
                <a:rPr lang="en-GB" altLang="ko-KR" sz="2100" dirty="0">
                  <a:solidFill>
                    <a:schemeClr val="accent4"/>
                  </a:solidFill>
                  <a:cs typeface="B Nazanin" panose="00000400000000000000" pitchFamily="2" charset="-78"/>
                </a:rPr>
                <a:t>CU </a:t>
              </a:r>
              <a:r>
                <a:rPr lang="fa-IR" altLang="ko-KR" sz="2100" dirty="0">
                  <a:solidFill>
                    <a:schemeClr val="accent4"/>
                  </a:solidFill>
                  <a:cs typeface="B Nazanin" panose="00000400000000000000" pitchFamily="2" charset="-78"/>
                </a:rPr>
                <a:t>استفاده برای جلوگیری کامل از اقدام.</a:t>
              </a:r>
              <a:endParaRPr lang="ko-KR" altLang="en-US" sz="2100" dirty="0"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98D84A70-1D59-4C8A-B2D6-11ACCDFED743}"/>
                </a:ext>
              </a:extLst>
            </p:cNvPr>
            <p:cNvSpPr txBox="1"/>
            <p:nvPr/>
          </p:nvSpPr>
          <p:spPr>
            <a:xfrm>
              <a:off x="8254864" y="2294060"/>
              <a:ext cx="3244826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dirty="0"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تغییر رنگ، عکس و متن آسان است. من امیدوارم و معتقدم که این الگو زمان، پول و اعتبار شما را جلب کند. تغییر رنگ، عکس و متن آسان است.</a:t>
              </a:r>
              <a:endParaRPr lang="en-US" altLang="ko-KR" dirty="0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348751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7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3021008"/>
              </p:ext>
            </p:extLst>
          </p:nvPr>
        </p:nvGraphicFramePr>
        <p:xfrm>
          <a:off x="12703354" y="5890110"/>
          <a:ext cx="3457078" cy="3973543"/>
        </p:xfrm>
        <a:graphic>
          <a:graphicData uri="http://schemas.openxmlformats.org/drawingml/2006/table">
            <a:tbl>
              <a:tblPr/>
              <a:tblGrid>
                <a:gridCol w="34570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06701">
                <a:tc>
                  <a:txBody>
                    <a:bodyPr/>
                    <a:lstStyle/>
                    <a:p>
                      <a:pPr algn="ctr">
                        <a:lnSpc>
                          <a:spcPts val="2800"/>
                        </a:lnSpc>
                        <a:defRPr/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latin typeface="Agrandir Narrow"/>
                          <a:cs typeface="B Nazanin" panose="00000400000000000000" pitchFamily="2" charset="-78"/>
                        </a:rPr>
                        <a:t>a </a:t>
                      </a:r>
                      <a:r>
                        <a:rPr lang="fa-IR" sz="2000" dirty="0">
                          <a:solidFill>
                            <a:srgbClr val="000000"/>
                          </a:solidFill>
                          <a:latin typeface="Agrandir Narrow"/>
                          <a:cs typeface="B Nazanin" panose="00000400000000000000" pitchFamily="2" charset="-78"/>
                        </a:rPr>
                        <a:t>اضافه کنید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Agrandir Narrow"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2000" dirty="0">
                          <a:solidFill>
                            <a:srgbClr val="000000"/>
                          </a:solidFill>
                          <a:latin typeface="Agrandir Narrow"/>
                          <a:cs typeface="B Nazanin" panose="00000400000000000000" pitchFamily="2" charset="-78"/>
                        </a:rPr>
                        <a:t>ویژگی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0" cap="flat" cmpd="sng" algn="ctr">
                      <a:solidFill>
                        <a:srgbClr val="FA95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A95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A95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E1C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6621">
                <a:tc>
                  <a:txBody>
                    <a:bodyPr/>
                    <a:lstStyle/>
                    <a:p>
                      <a:pPr algn="ctr">
                        <a:lnSpc>
                          <a:spcPts val="2800"/>
                        </a:lnSpc>
                        <a:defRPr/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latin typeface="Agrandir Narrow"/>
                          <a:cs typeface="B Nazanin" panose="00000400000000000000" pitchFamily="2" charset="-78"/>
                        </a:rPr>
                        <a:t>a </a:t>
                      </a:r>
                      <a:r>
                        <a:rPr lang="fa-IR" sz="2000" dirty="0">
                          <a:solidFill>
                            <a:srgbClr val="000000"/>
                          </a:solidFill>
                          <a:latin typeface="Agrandir Narrow"/>
                          <a:cs typeface="B Nazanin" panose="00000400000000000000" pitchFamily="2" charset="-78"/>
                        </a:rPr>
                        <a:t>اضافه کنید</a:t>
                      </a:r>
                    </a:p>
                    <a:p>
                      <a:pPr algn="ctr">
                        <a:lnSpc>
                          <a:spcPts val="2800"/>
                        </a:lnSpc>
                        <a:defRPr/>
                      </a:pPr>
                      <a:r>
                        <a:rPr lang="fa-IR" sz="2000" dirty="0">
                          <a:solidFill>
                            <a:srgbClr val="000000"/>
                          </a:solidFill>
                          <a:latin typeface="Agrandir Narrow"/>
                          <a:cs typeface="B Nazanin" panose="00000400000000000000" pitchFamily="2" charset="-78"/>
                        </a:rPr>
                        <a:t>ویژگی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0" cap="flat" cmpd="sng" algn="ctr">
                      <a:solidFill>
                        <a:srgbClr val="FA95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A95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E1C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E1C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66199">
                <a:tc>
                  <a:txBody>
                    <a:bodyPr/>
                    <a:lstStyle/>
                    <a:p>
                      <a:pPr algn="ctr">
                        <a:lnSpc>
                          <a:spcPts val="2800"/>
                        </a:lnSpc>
                        <a:defRPr/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latin typeface="Agrandir Narrow"/>
                          <a:cs typeface="B Nazanin" panose="00000400000000000000" pitchFamily="2" charset="-78"/>
                        </a:rPr>
                        <a:t>a </a:t>
                      </a:r>
                      <a:r>
                        <a:rPr lang="fa-IR" sz="2000" dirty="0">
                          <a:solidFill>
                            <a:srgbClr val="000000"/>
                          </a:solidFill>
                          <a:latin typeface="Agrandir Narrow"/>
                          <a:cs typeface="B Nazanin" panose="00000400000000000000" pitchFamily="2" charset="-78"/>
                        </a:rPr>
                        <a:t>اضافه کنید</a:t>
                      </a:r>
                    </a:p>
                    <a:p>
                      <a:pPr algn="ctr">
                        <a:lnSpc>
                          <a:spcPts val="2800"/>
                        </a:lnSpc>
                        <a:defRPr/>
                      </a:pPr>
                      <a:r>
                        <a:rPr lang="fa-IR" sz="2000" dirty="0">
                          <a:solidFill>
                            <a:srgbClr val="000000"/>
                          </a:solidFill>
                          <a:latin typeface="Agrandir Narrow"/>
                          <a:cs typeface="B Nazanin" panose="00000400000000000000" pitchFamily="2" charset="-78"/>
                        </a:rPr>
                        <a:t>ویژگی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0" cap="flat" cmpd="sng" algn="ctr">
                      <a:solidFill>
                        <a:srgbClr val="FA95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A95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E1C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E1C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16621">
                <a:tc>
                  <a:txBody>
                    <a:bodyPr/>
                    <a:lstStyle/>
                    <a:p>
                      <a:pPr algn="ctr">
                        <a:lnSpc>
                          <a:spcPts val="2800"/>
                        </a:lnSpc>
                        <a:defRPr/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latin typeface="Agrandir Narrow"/>
                          <a:cs typeface="B Nazanin" panose="00000400000000000000" pitchFamily="2" charset="-78"/>
                        </a:rPr>
                        <a:t>a </a:t>
                      </a:r>
                      <a:r>
                        <a:rPr lang="fa-IR" sz="2000" dirty="0">
                          <a:solidFill>
                            <a:srgbClr val="000000"/>
                          </a:solidFill>
                          <a:latin typeface="Agrandir Narrow"/>
                          <a:cs typeface="B Nazanin" panose="00000400000000000000" pitchFamily="2" charset="-78"/>
                        </a:rPr>
                        <a:t>اضافه کنید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Agrandir Narrow"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2000" dirty="0">
                          <a:solidFill>
                            <a:srgbClr val="000000"/>
                          </a:solidFill>
                          <a:latin typeface="Agrandir Narrow"/>
                          <a:cs typeface="B Nazanin" panose="00000400000000000000" pitchFamily="2" charset="-78"/>
                        </a:rPr>
                        <a:t>ویژگی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0" cap="flat" cmpd="sng" algn="ctr">
                      <a:solidFill>
                        <a:srgbClr val="FA95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A95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E1C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E1C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16621">
                <a:tc>
                  <a:txBody>
                    <a:bodyPr/>
                    <a:lstStyle/>
                    <a:p>
                      <a:pPr algn="ctr">
                        <a:lnSpc>
                          <a:spcPts val="2800"/>
                        </a:lnSpc>
                        <a:defRPr/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latin typeface="Agrandir Narrow"/>
                          <a:cs typeface="B Nazanin" panose="00000400000000000000" pitchFamily="2" charset="-78"/>
                        </a:rPr>
                        <a:t>a </a:t>
                      </a:r>
                      <a:r>
                        <a:rPr lang="fa-IR" sz="2000" dirty="0">
                          <a:solidFill>
                            <a:srgbClr val="000000"/>
                          </a:solidFill>
                          <a:latin typeface="Agrandir Narrow"/>
                          <a:cs typeface="B Nazanin" panose="00000400000000000000" pitchFamily="2" charset="-78"/>
                        </a:rPr>
                        <a:t>اضافه کنید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Agrandir Narrow"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2000" dirty="0">
                          <a:solidFill>
                            <a:srgbClr val="000000"/>
                          </a:solidFill>
                          <a:latin typeface="Agrandir Narrow"/>
                          <a:cs typeface="B Nazanin" panose="00000400000000000000" pitchFamily="2" charset="-78"/>
                        </a:rPr>
                        <a:t>ویژگی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0" cap="flat" cmpd="sng" algn="ctr">
                      <a:solidFill>
                        <a:srgbClr val="FA95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A95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E1C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E1C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06701">
                <a:tc>
                  <a:txBody>
                    <a:bodyPr/>
                    <a:lstStyle/>
                    <a:p>
                      <a:pPr algn="ctr">
                        <a:lnSpc>
                          <a:spcPts val="2800"/>
                        </a:lnSpc>
                        <a:defRPr/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latin typeface="Agrandir Narrow"/>
                          <a:cs typeface="B Nazanin" panose="00000400000000000000" pitchFamily="2" charset="-78"/>
                        </a:rPr>
                        <a:t>a </a:t>
                      </a:r>
                      <a:r>
                        <a:rPr lang="fa-IR" sz="2000" dirty="0">
                          <a:solidFill>
                            <a:srgbClr val="000000"/>
                          </a:solidFill>
                          <a:latin typeface="Agrandir Narrow"/>
                          <a:cs typeface="B Nazanin" panose="00000400000000000000" pitchFamily="2" charset="-78"/>
                        </a:rPr>
                        <a:t>اضافه کنید</a:t>
                      </a:r>
                    </a:p>
                    <a:p>
                      <a:pPr algn="ctr">
                        <a:lnSpc>
                          <a:spcPts val="2800"/>
                        </a:lnSpc>
                        <a:defRPr/>
                      </a:pPr>
                      <a:r>
                        <a:rPr lang="fa-IR" sz="2000" dirty="0">
                          <a:solidFill>
                            <a:srgbClr val="000000"/>
                          </a:solidFill>
                          <a:latin typeface="Agrandir Narrow"/>
                          <a:cs typeface="B Nazanin" panose="00000400000000000000" pitchFamily="2" charset="-78"/>
                        </a:rPr>
                        <a:t>ویژگی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0" cap="flat" cmpd="sng" algn="ctr">
                      <a:solidFill>
                        <a:srgbClr val="FA95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A95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E1C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A95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3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8848128"/>
              </p:ext>
            </p:extLst>
          </p:nvPr>
        </p:nvGraphicFramePr>
        <p:xfrm>
          <a:off x="7714460" y="5882807"/>
          <a:ext cx="2485815" cy="3875785"/>
        </p:xfrm>
        <a:graphic>
          <a:graphicData uri="http://schemas.openxmlformats.org/drawingml/2006/table">
            <a:tbl>
              <a:tblPr/>
              <a:tblGrid>
                <a:gridCol w="24858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05916">
                <a:tc>
                  <a:txBody>
                    <a:bodyPr/>
                    <a:lstStyle/>
                    <a:p>
                      <a:pPr algn="ctr">
                        <a:lnSpc>
                          <a:spcPts val="2800"/>
                        </a:lnSpc>
                        <a:defRPr/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latin typeface="Agrandir Narrow"/>
                          <a:cs typeface="B Nazanin" panose="00000400000000000000" pitchFamily="2" charset="-78"/>
                        </a:rPr>
                        <a:t>a </a:t>
                      </a:r>
                      <a:r>
                        <a:rPr lang="fa-IR" sz="2000" dirty="0">
                          <a:solidFill>
                            <a:srgbClr val="000000"/>
                          </a:solidFill>
                          <a:latin typeface="Agrandir Narrow"/>
                          <a:cs typeface="B Nazanin" panose="00000400000000000000" pitchFamily="2" charset="-78"/>
                        </a:rPr>
                        <a:t>اضافه کنید</a:t>
                      </a:r>
                    </a:p>
                    <a:p>
                      <a:pPr algn="ctr">
                        <a:lnSpc>
                          <a:spcPts val="2800"/>
                        </a:lnSpc>
                        <a:defRPr/>
                      </a:pPr>
                      <a:r>
                        <a:rPr lang="fa-IR" sz="2000" dirty="0">
                          <a:solidFill>
                            <a:srgbClr val="000000"/>
                          </a:solidFill>
                          <a:latin typeface="Agrandir Narrow"/>
                          <a:cs typeface="B Nazanin" panose="00000400000000000000" pitchFamily="2" charset="-78"/>
                        </a:rPr>
                        <a:t>ویژگی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D1E4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5823">
                <a:tc>
                  <a:txBody>
                    <a:bodyPr/>
                    <a:lstStyle/>
                    <a:p>
                      <a:pPr algn="ctr">
                        <a:lnSpc>
                          <a:spcPts val="2800"/>
                        </a:lnSpc>
                        <a:defRPr/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latin typeface="Agrandir Narrow"/>
                          <a:cs typeface="B Nazanin" panose="00000400000000000000" pitchFamily="2" charset="-78"/>
                        </a:rPr>
                        <a:t>a </a:t>
                      </a:r>
                      <a:r>
                        <a:rPr lang="fa-IR" sz="2000" dirty="0">
                          <a:solidFill>
                            <a:srgbClr val="000000"/>
                          </a:solidFill>
                          <a:latin typeface="Agrandir Narrow"/>
                          <a:cs typeface="B Nazanin" panose="00000400000000000000" pitchFamily="2" charset="-78"/>
                        </a:rPr>
                        <a:t>اضافه کنید</a:t>
                      </a:r>
                    </a:p>
                    <a:p>
                      <a:pPr algn="ctr">
                        <a:lnSpc>
                          <a:spcPts val="2800"/>
                        </a:lnSpc>
                        <a:defRPr/>
                      </a:pPr>
                      <a:r>
                        <a:rPr lang="fa-IR" sz="2000" dirty="0">
                          <a:solidFill>
                            <a:srgbClr val="000000"/>
                          </a:solidFill>
                          <a:latin typeface="Agrandir Narrow"/>
                          <a:cs typeface="B Nazanin" panose="00000400000000000000" pitchFamily="2" charset="-78"/>
                        </a:rPr>
                        <a:t>ویژگی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D1E4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D1E4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5823">
                <a:tc>
                  <a:txBody>
                    <a:bodyPr/>
                    <a:lstStyle/>
                    <a:p>
                      <a:pPr algn="ctr">
                        <a:lnSpc>
                          <a:spcPts val="2800"/>
                        </a:lnSpc>
                        <a:defRPr/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latin typeface="Agrandir Narrow"/>
                          <a:cs typeface="B Nazanin" panose="00000400000000000000" pitchFamily="2" charset="-78"/>
                        </a:rPr>
                        <a:t>a </a:t>
                      </a:r>
                      <a:r>
                        <a:rPr lang="fa-IR" sz="2000" dirty="0">
                          <a:solidFill>
                            <a:srgbClr val="000000"/>
                          </a:solidFill>
                          <a:latin typeface="Agrandir Narrow"/>
                          <a:cs typeface="B Nazanin" panose="00000400000000000000" pitchFamily="2" charset="-78"/>
                        </a:rPr>
                        <a:t>اضافه کنید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Agrandir Narrow"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2000" dirty="0">
                          <a:solidFill>
                            <a:srgbClr val="000000"/>
                          </a:solidFill>
                          <a:latin typeface="Agrandir Narrow"/>
                          <a:cs typeface="B Nazanin" panose="00000400000000000000" pitchFamily="2" charset="-78"/>
                        </a:rPr>
                        <a:t>ویژگی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D1E4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D1E4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15823">
                <a:tc>
                  <a:txBody>
                    <a:bodyPr/>
                    <a:lstStyle/>
                    <a:p>
                      <a:pPr algn="ctr">
                        <a:lnSpc>
                          <a:spcPts val="2800"/>
                        </a:lnSpc>
                        <a:defRPr/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latin typeface="Agrandir Narrow"/>
                          <a:cs typeface="B Nazanin" panose="00000400000000000000" pitchFamily="2" charset="-78"/>
                        </a:rPr>
                        <a:t>a </a:t>
                      </a:r>
                      <a:r>
                        <a:rPr lang="fa-IR" sz="2000" dirty="0">
                          <a:solidFill>
                            <a:srgbClr val="000000"/>
                          </a:solidFill>
                          <a:latin typeface="Agrandir Narrow"/>
                          <a:cs typeface="B Nazanin" panose="00000400000000000000" pitchFamily="2" charset="-78"/>
                        </a:rPr>
                        <a:t>اضافه کنید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Agrandir Narrow"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2000" dirty="0">
                          <a:solidFill>
                            <a:srgbClr val="000000"/>
                          </a:solidFill>
                          <a:latin typeface="Agrandir Narrow"/>
                          <a:cs typeface="B Nazanin" panose="00000400000000000000" pitchFamily="2" charset="-78"/>
                        </a:rPr>
                        <a:t>ویژگی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D1E4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A95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15823">
                <a:tc>
                  <a:txBody>
                    <a:bodyPr/>
                    <a:lstStyle/>
                    <a:p>
                      <a:pPr algn="ctr">
                        <a:lnSpc>
                          <a:spcPts val="2800"/>
                        </a:lnSpc>
                        <a:defRPr/>
                      </a:pPr>
                      <a:endParaRPr lang="en-US" sz="1100"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A95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A95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05916">
                <a:tc>
                  <a:txBody>
                    <a:bodyPr/>
                    <a:lstStyle/>
                    <a:p>
                      <a:pPr algn="ctr">
                        <a:lnSpc>
                          <a:spcPts val="2800"/>
                        </a:lnSpc>
                        <a:defRPr/>
                      </a:pP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A95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15253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4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9589814"/>
              </p:ext>
            </p:extLst>
          </p:nvPr>
        </p:nvGraphicFramePr>
        <p:xfrm>
          <a:off x="2205850" y="5848237"/>
          <a:ext cx="1908950" cy="2586136"/>
        </p:xfrm>
        <a:graphic>
          <a:graphicData uri="http://schemas.openxmlformats.org/drawingml/2006/table">
            <a:tbl>
              <a:tblPr/>
              <a:tblGrid>
                <a:gridCol w="1908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60560">
                <a:tc>
                  <a:txBody>
                    <a:bodyPr/>
                    <a:lstStyle/>
                    <a:p>
                      <a:pPr algn="ctr">
                        <a:lnSpc>
                          <a:spcPts val="2800"/>
                        </a:lnSpc>
                        <a:defRPr/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latin typeface="Agrandir Narrow"/>
                          <a:cs typeface="B Nazanin" panose="00000400000000000000" pitchFamily="2" charset="-78"/>
                        </a:rPr>
                        <a:t>a </a:t>
                      </a:r>
                      <a:r>
                        <a:rPr lang="fa-IR" sz="2000" dirty="0">
                          <a:solidFill>
                            <a:srgbClr val="000000"/>
                          </a:solidFill>
                          <a:latin typeface="Agrandir Narrow"/>
                          <a:cs typeface="B Nazanin" panose="00000400000000000000" pitchFamily="2" charset="-78"/>
                        </a:rPr>
                        <a:t>اضافه کنید</a:t>
                      </a:r>
                    </a:p>
                    <a:p>
                      <a:pPr algn="ctr">
                        <a:lnSpc>
                          <a:spcPts val="2800"/>
                        </a:lnSpc>
                        <a:defRPr/>
                      </a:pPr>
                      <a:r>
                        <a:rPr lang="fa-IR" sz="2000" dirty="0">
                          <a:solidFill>
                            <a:srgbClr val="000000"/>
                          </a:solidFill>
                          <a:latin typeface="Agrandir Narrow"/>
                          <a:cs typeface="B Nazanin" panose="00000400000000000000" pitchFamily="2" charset="-78"/>
                        </a:rPr>
                        <a:t>ویژگی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A3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0560">
                <a:tc>
                  <a:txBody>
                    <a:bodyPr/>
                    <a:lstStyle/>
                    <a:p>
                      <a:pPr algn="ctr">
                        <a:lnSpc>
                          <a:spcPts val="2800"/>
                        </a:lnSpc>
                        <a:defRPr/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latin typeface="Agrandir Narrow"/>
                          <a:cs typeface="B Nazanin" panose="00000400000000000000" pitchFamily="2" charset="-78"/>
                        </a:rPr>
                        <a:t>a </a:t>
                      </a:r>
                      <a:r>
                        <a:rPr lang="fa-IR" sz="2000" dirty="0">
                          <a:solidFill>
                            <a:srgbClr val="000000"/>
                          </a:solidFill>
                          <a:latin typeface="Agrandir Narrow"/>
                          <a:cs typeface="B Nazanin" panose="00000400000000000000" pitchFamily="2" charset="-78"/>
                        </a:rPr>
                        <a:t>اضافه کنیدویژگی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A3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A95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0510">
                <a:tc>
                  <a:txBody>
                    <a:bodyPr/>
                    <a:lstStyle/>
                    <a:p>
                      <a:pPr algn="ctr">
                        <a:lnSpc>
                          <a:spcPts val="2800"/>
                        </a:lnSpc>
                        <a:defRPr/>
                      </a:pPr>
                      <a:endParaRPr lang="en-US" sz="1100"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A95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A95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0510">
                <a:tc>
                  <a:txBody>
                    <a:bodyPr/>
                    <a:lstStyle/>
                    <a:p>
                      <a:pPr algn="ctr">
                        <a:lnSpc>
                          <a:spcPts val="2800"/>
                        </a:lnSpc>
                        <a:defRPr/>
                      </a:pPr>
                      <a:endParaRPr lang="en-US" sz="1100"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A95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A95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0510">
                <a:tc>
                  <a:txBody>
                    <a:bodyPr/>
                    <a:lstStyle/>
                    <a:p>
                      <a:pPr algn="ctr">
                        <a:lnSpc>
                          <a:spcPts val="2800"/>
                        </a:lnSpc>
                        <a:defRPr/>
                      </a:pPr>
                      <a:endParaRPr lang="en-US" sz="1100"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A95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A95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0510">
                <a:tc>
                  <a:txBody>
                    <a:bodyPr/>
                    <a:lstStyle/>
                    <a:p>
                      <a:pPr algn="ctr">
                        <a:lnSpc>
                          <a:spcPts val="2800"/>
                        </a:lnSpc>
                        <a:defRPr/>
                      </a:pP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A95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5" name="Freeform 5"/>
          <p:cNvSpPr/>
          <p:nvPr/>
        </p:nvSpPr>
        <p:spPr>
          <a:xfrm rot="257424" flipH="1">
            <a:off x="-423104" y="637782"/>
            <a:ext cx="2464645" cy="2985804"/>
          </a:xfrm>
          <a:custGeom>
            <a:avLst/>
            <a:gdLst/>
            <a:ahLst/>
            <a:cxnLst/>
            <a:rect l="l" t="t" r="r" b="b"/>
            <a:pathLst>
              <a:path w="2464645" h="2985804">
                <a:moveTo>
                  <a:pt x="2464645" y="0"/>
                </a:moveTo>
                <a:lnTo>
                  <a:pt x="0" y="0"/>
                </a:lnTo>
                <a:lnTo>
                  <a:pt x="0" y="2985804"/>
                </a:lnTo>
                <a:lnTo>
                  <a:pt x="2464645" y="2985804"/>
                </a:lnTo>
                <a:lnTo>
                  <a:pt x="2464645" y="0"/>
                </a:lnTo>
                <a:close/>
              </a:path>
            </a:pathLst>
          </a:custGeom>
          <a:blipFill>
            <a:blip r:embed="rId2">
              <a:alphaModFix amt="8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5918072" y="8312453"/>
            <a:ext cx="4334729" cy="3136768"/>
          </a:xfrm>
          <a:custGeom>
            <a:avLst/>
            <a:gdLst/>
            <a:ahLst/>
            <a:cxnLst/>
            <a:rect l="l" t="t" r="r" b="b"/>
            <a:pathLst>
              <a:path w="4334729" h="3136768">
                <a:moveTo>
                  <a:pt x="0" y="0"/>
                </a:moveTo>
                <a:lnTo>
                  <a:pt x="4334729" y="0"/>
                </a:lnTo>
                <a:lnTo>
                  <a:pt x="4334729" y="3136767"/>
                </a:lnTo>
                <a:lnTo>
                  <a:pt x="0" y="313676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-1352709" y="8026703"/>
            <a:ext cx="4077393" cy="4114800"/>
          </a:xfrm>
          <a:custGeom>
            <a:avLst/>
            <a:gdLst/>
            <a:ahLst/>
            <a:cxnLst/>
            <a:rect l="l" t="t" r="r" b="b"/>
            <a:pathLst>
              <a:path w="4077393" h="4114800">
                <a:moveTo>
                  <a:pt x="0" y="0"/>
                </a:moveTo>
                <a:lnTo>
                  <a:pt x="4077393" y="0"/>
                </a:lnTo>
                <a:lnTo>
                  <a:pt x="4077393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2454055" y="423347"/>
            <a:ext cx="13442246" cy="13080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 rtl="1">
              <a:lnSpc>
                <a:spcPts val="10230"/>
              </a:lnSpc>
              <a:spcBef>
                <a:spcPct val="0"/>
              </a:spcBef>
            </a:pPr>
            <a:r>
              <a:rPr lang="fa-IR" sz="8000" dirty="0">
                <a:solidFill>
                  <a:srgbClr val="FD6751"/>
                </a:solidFill>
                <a:latin typeface="Sugo Display"/>
                <a:cs typeface="B Nazanin" panose="00000400000000000000" pitchFamily="2" charset="-78"/>
              </a:rPr>
              <a:t>یک صفحه قیمت گذاری اضافه کنید</a:t>
            </a:r>
            <a:endParaRPr lang="en-US" sz="8000" u="none" dirty="0">
              <a:solidFill>
                <a:srgbClr val="FD6751"/>
              </a:solidFill>
              <a:latin typeface="Sugo Display"/>
              <a:cs typeface="B Nazanin" panose="00000400000000000000" pitchFamily="2" charset="-78"/>
            </a:endParaRPr>
          </a:p>
        </p:txBody>
      </p:sp>
      <p:grpSp>
        <p:nvGrpSpPr>
          <p:cNvPr id="9" name="Group 9"/>
          <p:cNvGrpSpPr/>
          <p:nvPr/>
        </p:nvGrpSpPr>
        <p:grpSpPr>
          <a:xfrm>
            <a:off x="7901092" y="2974430"/>
            <a:ext cx="2485816" cy="2485816"/>
            <a:chOff x="0" y="0"/>
            <a:chExt cx="3314421" cy="3314421"/>
          </a:xfrm>
        </p:grpSpPr>
        <p:grpSp>
          <p:nvGrpSpPr>
            <p:cNvPr id="10" name="Group 10"/>
            <p:cNvGrpSpPr/>
            <p:nvPr/>
          </p:nvGrpSpPr>
          <p:grpSpPr>
            <a:xfrm>
              <a:off x="0" y="0"/>
              <a:ext cx="3314421" cy="3314421"/>
              <a:chOff x="0" y="0"/>
              <a:chExt cx="812800" cy="812800"/>
            </a:xfrm>
          </p:grpSpPr>
          <p:sp>
            <p:nvSpPr>
              <p:cNvPr id="11" name="Freeform 11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2" name="TextBox 12"/>
              <p:cNvSpPr txBox="1"/>
              <p:nvPr/>
            </p:nvSpPr>
            <p:spPr>
              <a:xfrm>
                <a:off x="76200" y="76200"/>
                <a:ext cx="660400" cy="66040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725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3" name="TextBox 13"/>
            <p:cNvSpPr txBox="1"/>
            <p:nvPr/>
          </p:nvSpPr>
          <p:spPr>
            <a:xfrm>
              <a:off x="248846" y="1283481"/>
              <a:ext cx="2816730" cy="133836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 rtl="1">
                <a:lnSpc>
                  <a:spcPts val="7865"/>
                </a:lnSpc>
                <a:spcBef>
                  <a:spcPct val="0"/>
                </a:spcBef>
              </a:pPr>
              <a:r>
                <a:rPr lang="en-US" sz="6500" u="none">
                  <a:solidFill>
                    <a:srgbClr val="FD6751"/>
                  </a:solidFill>
                  <a:latin typeface="Sugo Display"/>
                  <a:cs typeface="B Nazanin" panose="00000400000000000000" pitchFamily="2" charset="-78"/>
                </a:rPr>
                <a:t>30$</a:t>
              </a: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402411" y="720067"/>
              <a:ext cx="2509602" cy="61555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ctr" rtl="1">
                <a:lnSpc>
                  <a:spcPts val="3629"/>
                </a:lnSpc>
              </a:pPr>
              <a:r>
                <a:rPr lang="fa-IR" sz="2999" dirty="0">
                  <a:solidFill>
                    <a:srgbClr val="000000"/>
                  </a:solidFill>
                  <a:latin typeface="Sugo Display"/>
                  <a:cs typeface="B Nazanin" panose="00000400000000000000" pitchFamily="2" charset="-78"/>
                </a:rPr>
                <a:t>ماهانه</a:t>
              </a:r>
              <a:endParaRPr lang="en-US" sz="2999" dirty="0">
                <a:solidFill>
                  <a:srgbClr val="000000"/>
                </a:solidFill>
                <a:latin typeface="Sugo Display"/>
                <a:cs typeface="B Nazanin" panose="00000400000000000000" pitchFamily="2" charset="-78"/>
              </a:endParaRPr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13188985" y="2974430"/>
            <a:ext cx="2485816" cy="2485816"/>
            <a:chOff x="0" y="0"/>
            <a:chExt cx="3314421" cy="3314421"/>
          </a:xfrm>
        </p:grpSpPr>
        <p:grpSp>
          <p:nvGrpSpPr>
            <p:cNvPr id="16" name="Group 16"/>
            <p:cNvGrpSpPr/>
            <p:nvPr/>
          </p:nvGrpSpPr>
          <p:grpSpPr>
            <a:xfrm>
              <a:off x="0" y="0"/>
              <a:ext cx="3314421" cy="3314421"/>
              <a:chOff x="0" y="0"/>
              <a:chExt cx="812800" cy="812800"/>
            </a:xfrm>
          </p:grpSpPr>
          <p:sp>
            <p:nvSpPr>
              <p:cNvPr id="17" name="Freeform 17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8" name="TextBox 18"/>
              <p:cNvSpPr txBox="1"/>
              <p:nvPr/>
            </p:nvSpPr>
            <p:spPr>
              <a:xfrm>
                <a:off x="76200" y="76200"/>
                <a:ext cx="660400" cy="66040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725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9" name="TextBox 19"/>
            <p:cNvSpPr txBox="1"/>
            <p:nvPr/>
          </p:nvSpPr>
          <p:spPr>
            <a:xfrm>
              <a:off x="251698" y="1283481"/>
              <a:ext cx="2811025" cy="133836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 rtl="1">
                <a:lnSpc>
                  <a:spcPts val="7865"/>
                </a:lnSpc>
                <a:spcBef>
                  <a:spcPct val="0"/>
                </a:spcBef>
              </a:pPr>
              <a:r>
                <a:rPr lang="en-US" sz="6500" u="none">
                  <a:solidFill>
                    <a:srgbClr val="FD6751"/>
                  </a:solidFill>
                  <a:latin typeface="Sugo Display"/>
                  <a:cs typeface="B Nazanin" panose="00000400000000000000" pitchFamily="2" charset="-78"/>
                </a:rPr>
                <a:t>300$</a:t>
              </a:r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402411" y="720067"/>
              <a:ext cx="2509602" cy="61555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ctr" rtl="1">
                <a:lnSpc>
                  <a:spcPts val="3629"/>
                </a:lnSpc>
              </a:pPr>
              <a:r>
                <a:rPr lang="fa-IR" sz="2999" dirty="0">
                  <a:solidFill>
                    <a:srgbClr val="000000"/>
                  </a:solidFill>
                  <a:latin typeface="Sugo Display"/>
                  <a:cs typeface="B Nazanin" panose="00000400000000000000" pitchFamily="2" charset="-78"/>
                </a:rPr>
                <a:t>سالانه</a:t>
              </a:r>
              <a:endParaRPr lang="en-US" sz="2999" dirty="0">
                <a:solidFill>
                  <a:srgbClr val="000000"/>
                </a:solidFill>
                <a:latin typeface="Sugo Display"/>
                <a:cs typeface="B Nazanin" panose="00000400000000000000" pitchFamily="2" charset="-78"/>
              </a:endParaRPr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2422877" y="2974430"/>
            <a:ext cx="2485816" cy="2485816"/>
            <a:chOff x="0" y="0"/>
            <a:chExt cx="3314421" cy="3314421"/>
          </a:xfrm>
        </p:grpSpPr>
        <p:grpSp>
          <p:nvGrpSpPr>
            <p:cNvPr id="22" name="Group 22"/>
            <p:cNvGrpSpPr/>
            <p:nvPr/>
          </p:nvGrpSpPr>
          <p:grpSpPr>
            <a:xfrm>
              <a:off x="0" y="0"/>
              <a:ext cx="3314421" cy="3314421"/>
              <a:chOff x="0" y="0"/>
              <a:chExt cx="812800" cy="812800"/>
            </a:xfrm>
          </p:grpSpPr>
          <p:sp>
            <p:nvSpPr>
              <p:cNvPr id="23" name="Freeform 23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24" name="TextBox 24"/>
              <p:cNvSpPr txBox="1"/>
              <p:nvPr/>
            </p:nvSpPr>
            <p:spPr>
              <a:xfrm>
                <a:off x="76200" y="76200"/>
                <a:ext cx="660400" cy="66040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725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25" name="TextBox 25"/>
            <p:cNvSpPr txBox="1"/>
            <p:nvPr/>
          </p:nvSpPr>
          <p:spPr>
            <a:xfrm>
              <a:off x="402411" y="720067"/>
              <a:ext cx="2509602" cy="61555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ctr" rtl="1">
                <a:lnSpc>
                  <a:spcPts val="3629"/>
                </a:lnSpc>
              </a:pPr>
              <a:r>
                <a:rPr lang="fa-IR" sz="2999" dirty="0">
                  <a:solidFill>
                    <a:srgbClr val="000000"/>
                  </a:solidFill>
                  <a:latin typeface="Sugo Display"/>
                  <a:cs typeface="B Nazanin" panose="00000400000000000000" pitchFamily="2" charset="-78"/>
                </a:rPr>
                <a:t>ماهانه</a:t>
              </a:r>
              <a:endParaRPr lang="en-US" sz="2999" dirty="0">
                <a:solidFill>
                  <a:srgbClr val="000000"/>
                </a:solidFill>
                <a:latin typeface="Sugo Display"/>
                <a:cs typeface="B Nazanin" panose="00000400000000000000" pitchFamily="2" charset="-78"/>
              </a:endParaRPr>
            </a:p>
          </p:txBody>
        </p:sp>
        <p:sp>
          <p:nvSpPr>
            <p:cNvPr id="26" name="TextBox 26"/>
            <p:cNvSpPr txBox="1"/>
            <p:nvPr/>
          </p:nvSpPr>
          <p:spPr>
            <a:xfrm>
              <a:off x="248846" y="1283481"/>
              <a:ext cx="2816730" cy="133836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 rtl="1">
                <a:lnSpc>
                  <a:spcPts val="7865"/>
                </a:lnSpc>
                <a:spcBef>
                  <a:spcPct val="0"/>
                </a:spcBef>
              </a:pPr>
              <a:r>
                <a:rPr lang="en-US" sz="6500" u="none">
                  <a:solidFill>
                    <a:srgbClr val="FD6751"/>
                  </a:solidFill>
                  <a:latin typeface="Sugo Display"/>
                  <a:cs typeface="B Nazanin" panose="00000400000000000000" pitchFamily="2" charset="-78"/>
                </a:rPr>
                <a:t>20$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7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158740" y="4420894"/>
            <a:ext cx="4646288" cy="7218809"/>
          </a:xfrm>
          <a:custGeom>
            <a:avLst/>
            <a:gdLst/>
            <a:ahLst/>
            <a:cxnLst/>
            <a:rect l="l" t="t" r="r" b="b"/>
            <a:pathLst>
              <a:path w="4646288" h="7218809">
                <a:moveTo>
                  <a:pt x="0" y="0"/>
                </a:moveTo>
                <a:lnTo>
                  <a:pt x="4646287" y="0"/>
                </a:lnTo>
                <a:lnTo>
                  <a:pt x="4646287" y="7218809"/>
                </a:lnTo>
                <a:lnTo>
                  <a:pt x="0" y="721880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8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6820856" y="4420894"/>
            <a:ext cx="4646288" cy="7218809"/>
          </a:xfrm>
          <a:custGeom>
            <a:avLst/>
            <a:gdLst/>
            <a:ahLst/>
            <a:cxnLst/>
            <a:rect l="l" t="t" r="r" b="b"/>
            <a:pathLst>
              <a:path w="4646288" h="7218809">
                <a:moveTo>
                  <a:pt x="0" y="0"/>
                </a:moveTo>
                <a:lnTo>
                  <a:pt x="4646288" y="0"/>
                </a:lnTo>
                <a:lnTo>
                  <a:pt x="4646288" y="7218809"/>
                </a:lnTo>
                <a:lnTo>
                  <a:pt x="0" y="721880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8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2437515" y="4420894"/>
            <a:ext cx="4646288" cy="7218809"/>
          </a:xfrm>
          <a:custGeom>
            <a:avLst/>
            <a:gdLst/>
            <a:ahLst/>
            <a:cxnLst/>
            <a:rect l="l" t="t" r="r" b="b"/>
            <a:pathLst>
              <a:path w="4646288" h="7218809">
                <a:moveTo>
                  <a:pt x="0" y="0"/>
                </a:moveTo>
                <a:lnTo>
                  <a:pt x="4646288" y="0"/>
                </a:lnTo>
                <a:lnTo>
                  <a:pt x="4646288" y="7218809"/>
                </a:lnTo>
                <a:lnTo>
                  <a:pt x="0" y="721880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8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5" name="Group 5"/>
          <p:cNvGrpSpPr/>
          <p:nvPr/>
        </p:nvGrpSpPr>
        <p:grpSpPr>
          <a:xfrm>
            <a:off x="1938834" y="4822035"/>
            <a:ext cx="3086100" cy="807240"/>
            <a:chOff x="0" y="0"/>
            <a:chExt cx="812800" cy="212607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812800" cy="212607"/>
            </a:xfrm>
            <a:custGeom>
              <a:avLst/>
              <a:gdLst/>
              <a:ahLst/>
              <a:cxnLst/>
              <a:rect l="l" t="t" r="r" b="b"/>
              <a:pathLst>
                <a:path w="812800" h="212607">
                  <a:moveTo>
                    <a:pt x="0" y="0"/>
                  </a:moveTo>
                  <a:lnTo>
                    <a:pt x="812800" y="0"/>
                  </a:lnTo>
                  <a:lnTo>
                    <a:pt x="812800" y="212607"/>
                  </a:lnTo>
                  <a:lnTo>
                    <a:pt x="0" y="212607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95250"/>
              <a:ext cx="812800" cy="11735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lvl="0" algn="ctr" rtl="1">
                <a:lnSpc>
                  <a:spcPts val="3599"/>
                </a:lnSpc>
                <a:spcBef>
                  <a:spcPct val="0"/>
                </a:spcBef>
              </a:pPr>
              <a:r>
                <a:rPr lang="en-US" sz="3999" dirty="0">
                  <a:solidFill>
                    <a:srgbClr val="FD6751"/>
                  </a:solidFill>
                  <a:latin typeface="Sugo Display"/>
                  <a:cs typeface="B Nazanin" panose="00000400000000000000" pitchFamily="2" charset="-78"/>
                </a:rPr>
                <a:t>CANVA</a:t>
              </a:r>
              <a:endParaRPr lang="en-US" sz="3999" u="none" dirty="0">
                <a:solidFill>
                  <a:srgbClr val="FD6751"/>
                </a:solidFill>
                <a:latin typeface="Sugo Display"/>
                <a:cs typeface="B Nazanin" panose="00000400000000000000" pitchFamily="2" charset="-78"/>
              </a:endParaRPr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7600950" y="4822035"/>
            <a:ext cx="3086100" cy="807240"/>
            <a:chOff x="0" y="0"/>
            <a:chExt cx="812800" cy="212607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812800" cy="212607"/>
            </a:xfrm>
            <a:custGeom>
              <a:avLst/>
              <a:gdLst/>
              <a:ahLst/>
              <a:cxnLst/>
              <a:rect l="l" t="t" r="r" b="b"/>
              <a:pathLst>
                <a:path w="812800" h="212607">
                  <a:moveTo>
                    <a:pt x="0" y="0"/>
                  </a:moveTo>
                  <a:lnTo>
                    <a:pt x="812800" y="0"/>
                  </a:lnTo>
                  <a:lnTo>
                    <a:pt x="812800" y="212607"/>
                  </a:lnTo>
                  <a:lnTo>
                    <a:pt x="0" y="212607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0" y="95250"/>
              <a:ext cx="812800" cy="11735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lvl="0" algn="ctr" rtl="1">
                <a:lnSpc>
                  <a:spcPts val="3599"/>
                </a:lnSpc>
                <a:spcBef>
                  <a:spcPct val="0"/>
                </a:spcBef>
              </a:pPr>
              <a:r>
                <a:rPr lang="fa-IR" sz="3999" dirty="0">
                  <a:solidFill>
                    <a:srgbClr val="FD6751"/>
                  </a:solidFill>
                  <a:latin typeface="Sugo Display"/>
                  <a:cs typeface="B Nazanin" panose="00000400000000000000" pitchFamily="2" charset="-78"/>
                </a:rPr>
                <a:t>پاورپوینت</a:t>
              </a:r>
              <a:endParaRPr lang="en-US" sz="3999" dirty="0">
                <a:solidFill>
                  <a:srgbClr val="FD6751"/>
                </a:solidFill>
                <a:latin typeface="Sugo Display"/>
                <a:cs typeface="B Nazanin" panose="00000400000000000000" pitchFamily="2" charset="-78"/>
              </a:endParaRPr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13217609" y="4822035"/>
            <a:ext cx="3086100" cy="807240"/>
            <a:chOff x="0" y="0"/>
            <a:chExt cx="812800" cy="212607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812800" cy="212607"/>
            </a:xfrm>
            <a:custGeom>
              <a:avLst/>
              <a:gdLst/>
              <a:ahLst/>
              <a:cxnLst/>
              <a:rect l="l" t="t" r="r" b="b"/>
              <a:pathLst>
                <a:path w="812800" h="212607">
                  <a:moveTo>
                    <a:pt x="0" y="0"/>
                  </a:moveTo>
                  <a:lnTo>
                    <a:pt x="812800" y="0"/>
                  </a:lnTo>
                  <a:lnTo>
                    <a:pt x="812800" y="212607"/>
                  </a:lnTo>
                  <a:lnTo>
                    <a:pt x="0" y="212607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id="13" name="TextBox 13"/>
            <p:cNvSpPr txBox="1"/>
            <p:nvPr/>
          </p:nvSpPr>
          <p:spPr>
            <a:xfrm>
              <a:off x="0" y="95250"/>
              <a:ext cx="812800" cy="11735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lvl="0" algn="ctr" rtl="1">
                <a:lnSpc>
                  <a:spcPts val="3599"/>
                </a:lnSpc>
                <a:spcBef>
                  <a:spcPct val="0"/>
                </a:spcBef>
              </a:pPr>
              <a:r>
                <a:rPr lang="en-US" sz="3999" dirty="0">
                  <a:solidFill>
                    <a:srgbClr val="FD6751"/>
                  </a:solidFill>
                  <a:latin typeface="Sugo Display"/>
                  <a:cs typeface="B Nazanin" panose="00000400000000000000" pitchFamily="2" charset="-78"/>
                </a:rPr>
                <a:t>GOOGLESLIDE</a:t>
              </a:r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7587105" y="5655893"/>
            <a:ext cx="3086100" cy="552758"/>
            <a:chOff x="0" y="0"/>
            <a:chExt cx="812800" cy="145582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812800" cy="145582"/>
            </a:xfrm>
            <a:custGeom>
              <a:avLst/>
              <a:gdLst/>
              <a:ahLst/>
              <a:cxnLst/>
              <a:rect l="l" t="t" r="r" b="b"/>
              <a:pathLst>
                <a:path w="812800" h="145582">
                  <a:moveTo>
                    <a:pt x="0" y="0"/>
                  </a:moveTo>
                  <a:lnTo>
                    <a:pt x="812800" y="0"/>
                  </a:lnTo>
                  <a:lnTo>
                    <a:pt x="812800" y="145582"/>
                  </a:lnTo>
                  <a:lnTo>
                    <a:pt x="0" y="145582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cap="sq">
              <a:noFill/>
              <a:prstDash val="solid"/>
              <a:miter/>
            </a:ln>
          </p:spPr>
        </p:sp>
        <p:sp>
          <p:nvSpPr>
            <p:cNvPr id="16" name="TextBox 16"/>
            <p:cNvSpPr txBox="1"/>
            <p:nvPr/>
          </p:nvSpPr>
          <p:spPr>
            <a:xfrm>
              <a:off x="0" y="-47625"/>
              <a:ext cx="812800" cy="19320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 rtl="1">
                <a:lnSpc>
                  <a:spcPts val="2940"/>
                </a:lnSpc>
                <a:spcBef>
                  <a:spcPct val="0"/>
                </a:spcBef>
              </a:pPr>
              <a:endParaRPr dirty="0">
                <a:cs typeface="B Nazanin" panose="00000400000000000000" pitchFamily="2" charset="-78"/>
              </a:endParaRPr>
            </a:p>
          </p:txBody>
        </p:sp>
      </p:grpSp>
      <p:sp>
        <p:nvSpPr>
          <p:cNvPr id="17" name="Freeform 17"/>
          <p:cNvSpPr/>
          <p:nvPr/>
        </p:nvSpPr>
        <p:spPr>
          <a:xfrm>
            <a:off x="14324308" y="5839406"/>
            <a:ext cx="872701" cy="872701"/>
          </a:xfrm>
          <a:custGeom>
            <a:avLst/>
            <a:gdLst/>
            <a:ahLst/>
            <a:cxnLst/>
            <a:rect l="l" t="t" r="r" b="b"/>
            <a:pathLst>
              <a:path w="872701" h="872701">
                <a:moveTo>
                  <a:pt x="0" y="0"/>
                </a:moveTo>
                <a:lnTo>
                  <a:pt x="872702" y="0"/>
                </a:lnTo>
                <a:lnTo>
                  <a:pt x="872702" y="872702"/>
                </a:lnTo>
                <a:lnTo>
                  <a:pt x="0" y="87270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18" name="Freeform 18"/>
          <p:cNvSpPr/>
          <p:nvPr/>
        </p:nvSpPr>
        <p:spPr>
          <a:xfrm>
            <a:off x="8679505" y="5811262"/>
            <a:ext cx="928989" cy="928989"/>
          </a:xfrm>
          <a:custGeom>
            <a:avLst/>
            <a:gdLst/>
            <a:ahLst/>
            <a:cxnLst/>
            <a:rect l="l" t="t" r="r" b="b"/>
            <a:pathLst>
              <a:path w="928989" h="928989">
                <a:moveTo>
                  <a:pt x="0" y="0"/>
                </a:moveTo>
                <a:lnTo>
                  <a:pt x="928990" y="0"/>
                </a:lnTo>
                <a:lnTo>
                  <a:pt x="928990" y="928990"/>
                </a:lnTo>
                <a:lnTo>
                  <a:pt x="0" y="92899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19" name="Freeform 19"/>
          <p:cNvSpPr/>
          <p:nvPr/>
        </p:nvSpPr>
        <p:spPr>
          <a:xfrm>
            <a:off x="3003317" y="5839406"/>
            <a:ext cx="957134" cy="957134"/>
          </a:xfrm>
          <a:custGeom>
            <a:avLst/>
            <a:gdLst/>
            <a:ahLst/>
            <a:cxnLst/>
            <a:rect l="l" t="t" r="r" b="b"/>
            <a:pathLst>
              <a:path w="957134" h="957134">
                <a:moveTo>
                  <a:pt x="0" y="0"/>
                </a:moveTo>
                <a:lnTo>
                  <a:pt x="957133" y="0"/>
                </a:lnTo>
                <a:lnTo>
                  <a:pt x="957133" y="957134"/>
                </a:lnTo>
                <a:lnTo>
                  <a:pt x="0" y="957134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20" name="Freeform 20"/>
          <p:cNvSpPr/>
          <p:nvPr/>
        </p:nvSpPr>
        <p:spPr>
          <a:xfrm flipH="1">
            <a:off x="12220004" y="1028700"/>
            <a:ext cx="7315200" cy="1901952"/>
          </a:xfrm>
          <a:custGeom>
            <a:avLst/>
            <a:gdLst/>
            <a:ahLst/>
            <a:cxnLst/>
            <a:rect l="l" t="t" r="r" b="b"/>
            <a:pathLst>
              <a:path w="7315200" h="1901952">
                <a:moveTo>
                  <a:pt x="7315200" y="0"/>
                </a:moveTo>
                <a:lnTo>
                  <a:pt x="0" y="0"/>
                </a:lnTo>
                <a:lnTo>
                  <a:pt x="0" y="1901952"/>
                </a:lnTo>
                <a:lnTo>
                  <a:pt x="7315200" y="1901952"/>
                </a:lnTo>
                <a:lnTo>
                  <a:pt x="731520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21" name="TextBox 21"/>
          <p:cNvSpPr txBox="1"/>
          <p:nvPr/>
        </p:nvSpPr>
        <p:spPr>
          <a:xfrm>
            <a:off x="1028700" y="920309"/>
            <a:ext cx="10990248" cy="12907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 rtl="1">
              <a:lnSpc>
                <a:spcPts val="9867"/>
              </a:lnSpc>
              <a:spcBef>
                <a:spcPct val="0"/>
              </a:spcBef>
            </a:pPr>
            <a:r>
              <a:rPr lang="fa-IR" sz="8800" dirty="0">
                <a:solidFill>
                  <a:srgbClr val="FD6751"/>
                </a:solidFill>
                <a:latin typeface="Sugo Display"/>
                <a:cs typeface="B Nazanin" panose="00000400000000000000" pitchFamily="2" charset="-78"/>
              </a:rPr>
              <a:t>نحوه استفاده از این ارائه</a:t>
            </a:r>
            <a:endParaRPr lang="en-US" sz="8800" u="none" dirty="0">
              <a:solidFill>
                <a:srgbClr val="FD6751"/>
              </a:solidFill>
              <a:latin typeface="Sugo Display"/>
              <a:cs typeface="B Nazanin" panose="00000400000000000000" pitchFamily="2" charset="-78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1468323" y="7072020"/>
            <a:ext cx="4027121" cy="10772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 rtl="1">
              <a:lnSpc>
                <a:spcPts val="2800"/>
              </a:lnSpc>
              <a:spcBef>
                <a:spcPct val="0"/>
              </a:spcBef>
            </a:pPr>
            <a:r>
              <a:rPr lang="fa-IR" sz="2000" dirty="0">
                <a:solidFill>
                  <a:srgbClr val="000000"/>
                </a:solidFill>
                <a:latin typeface="Agrandir Narrow"/>
                <a:cs typeface="B Nazanin" panose="00000400000000000000" pitchFamily="2" charset="-78"/>
              </a:rPr>
              <a:t>روی دکمه </a:t>
            </a:r>
            <a:r>
              <a:rPr lang="en-US" sz="2000" dirty="0">
                <a:solidFill>
                  <a:srgbClr val="000000"/>
                </a:solidFill>
                <a:latin typeface="Agrandir Narrow"/>
                <a:cs typeface="B Nazanin" panose="00000400000000000000" pitchFamily="2" charset="-78"/>
              </a:rPr>
              <a:t>Canva </a:t>
            </a:r>
            <a:r>
              <a:rPr lang="fa-IR" sz="2000" dirty="0">
                <a:solidFill>
                  <a:srgbClr val="000000"/>
                </a:solidFill>
                <a:latin typeface="Agrandir Narrow"/>
                <a:cs typeface="B Nazanin" panose="00000400000000000000" pitchFamily="2" charset="-78"/>
              </a:rPr>
              <a:t>در زیر این پیش‌نمایش ارائه کلیک کنید. شروع به ویرایش ارائه خود کنید. باید وارد حساب کاربری </a:t>
            </a:r>
            <a:r>
              <a:rPr lang="en-US" sz="2000" dirty="0">
                <a:solidFill>
                  <a:srgbClr val="000000"/>
                </a:solidFill>
                <a:latin typeface="Agrandir Narrow"/>
                <a:cs typeface="B Nazanin" panose="00000400000000000000" pitchFamily="2" charset="-78"/>
              </a:rPr>
              <a:t>Canva </a:t>
            </a:r>
            <a:r>
              <a:rPr lang="fa-IR" sz="2000" dirty="0">
                <a:solidFill>
                  <a:srgbClr val="000000"/>
                </a:solidFill>
                <a:latin typeface="Agrandir Narrow"/>
                <a:cs typeface="B Nazanin" panose="00000400000000000000" pitchFamily="2" charset="-78"/>
              </a:rPr>
              <a:t>خود شوید.</a:t>
            </a:r>
            <a:endParaRPr lang="en-US" sz="2000" u="none" dirty="0">
              <a:solidFill>
                <a:srgbClr val="000000"/>
              </a:solidFill>
              <a:latin typeface="Agrandir Narrow"/>
              <a:cs typeface="B Nazanin" panose="00000400000000000000" pitchFamily="2" charset="-78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7086119" y="7072020"/>
            <a:ext cx="4115762" cy="21685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 rtl="1">
              <a:lnSpc>
                <a:spcPts val="2800"/>
              </a:lnSpc>
              <a:spcBef>
                <a:spcPct val="0"/>
              </a:spcBef>
            </a:pPr>
            <a:r>
              <a:rPr lang="fa-IR" sz="2000" dirty="0">
                <a:solidFill>
                  <a:srgbClr val="000000"/>
                </a:solidFill>
                <a:latin typeface="Agrandir Narrow"/>
                <a:cs typeface="B Nazanin" panose="00000400000000000000" pitchFamily="2" charset="-78"/>
              </a:rPr>
              <a:t>این طرح را از </a:t>
            </a:r>
            <a:r>
              <a:rPr lang="en-US" sz="2000" dirty="0">
                <a:solidFill>
                  <a:srgbClr val="000000"/>
                </a:solidFill>
                <a:latin typeface="Agrandir Narrow"/>
                <a:cs typeface="B Nazanin" panose="00000400000000000000" pitchFamily="2" charset="-78"/>
              </a:rPr>
              <a:t>Canva </a:t>
            </a:r>
            <a:r>
              <a:rPr lang="fa-IR" sz="2000" dirty="0">
                <a:solidFill>
                  <a:srgbClr val="000000"/>
                </a:solidFill>
                <a:latin typeface="Agrandir Narrow"/>
                <a:cs typeface="B Nazanin" panose="00000400000000000000" pitchFamily="2" charset="-78"/>
              </a:rPr>
              <a:t>به عنوان یک قالب پاورپوینت صادر کنید. طرح را در </a:t>
            </a:r>
            <a:r>
              <a:rPr lang="en-US" sz="2000" dirty="0">
                <a:solidFill>
                  <a:srgbClr val="000000"/>
                </a:solidFill>
                <a:latin typeface="Agrandir Narrow"/>
                <a:cs typeface="B Nazanin" panose="00000400000000000000" pitchFamily="2" charset="-78"/>
              </a:rPr>
              <a:t>Canva </a:t>
            </a:r>
            <a:r>
              <a:rPr lang="fa-IR" sz="2000" dirty="0">
                <a:solidFill>
                  <a:srgbClr val="000000"/>
                </a:solidFill>
                <a:latin typeface="Agrandir Narrow"/>
                <a:cs typeface="B Nazanin" panose="00000400000000000000" pitchFamily="2" charset="-78"/>
              </a:rPr>
              <a:t>باز کنید. با این کار تمام فونت های استفاده شده و عناصر استفاده شده در این ارائه همانطور که در صفحه 21 فهرست شده است در اختیار شما قرار می دهد. در اسلاید 3 بیشتر بیاموزید.</a:t>
            </a:r>
            <a:endParaRPr lang="en-US" sz="2000" u="none" dirty="0">
              <a:solidFill>
                <a:srgbClr val="000000"/>
              </a:solidFill>
              <a:latin typeface="Agrandir Narrow"/>
              <a:cs typeface="B Nazanin" panose="00000400000000000000" pitchFamily="2" charset="-78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12792985" y="7072020"/>
            <a:ext cx="3935347" cy="21685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 rtl="1">
              <a:lnSpc>
                <a:spcPts val="2800"/>
              </a:lnSpc>
              <a:spcBef>
                <a:spcPct val="0"/>
              </a:spcBef>
            </a:pPr>
            <a:r>
              <a:rPr lang="fa-IR" sz="2000" dirty="0">
                <a:solidFill>
                  <a:srgbClr val="000000"/>
                </a:solidFill>
                <a:latin typeface="Agrandir Narrow"/>
                <a:cs typeface="B Nazanin" panose="00000400000000000000" pitchFamily="2" charset="-78"/>
              </a:rPr>
              <a:t>این طرح را از </a:t>
            </a:r>
            <a:r>
              <a:rPr lang="en-US" sz="2000" dirty="0">
                <a:solidFill>
                  <a:srgbClr val="000000"/>
                </a:solidFill>
                <a:latin typeface="Agrandir Narrow"/>
                <a:cs typeface="B Nazanin" panose="00000400000000000000" pitchFamily="2" charset="-78"/>
              </a:rPr>
              <a:t>Canva </a:t>
            </a:r>
            <a:r>
              <a:rPr lang="fa-IR" sz="2000" dirty="0">
                <a:solidFill>
                  <a:srgbClr val="000000"/>
                </a:solidFill>
                <a:latin typeface="Agrandir Narrow"/>
                <a:cs typeface="B Nazanin" panose="00000400000000000000" pitchFamily="2" charset="-78"/>
              </a:rPr>
              <a:t>به عنوان یک الگوی </a:t>
            </a:r>
            <a:r>
              <a:rPr lang="en-US" sz="2000" dirty="0" err="1">
                <a:solidFill>
                  <a:srgbClr val="000000"/>
                </a:solidFill>
                <a:latin typeface="Agrandir Narrow"/>
                <a:cs typeface="B Nazanin" panose="00000400000000000000" pitchFamily="2" charset="-78"/>
              </a:rPr>
              <a:t>GoogleSlide</a:t>
            </a:r>
            <a:r>
              <a:rPr lang="en-US" sz="2000" dirty="0">
                <a:solidFill>
                  <a:srgbClr val="000000"/>
                </a:solidFill>
                <a:latin typeface="Agrandir Narrow"/>
                <a:cs typeface="B Nazanin" panose="00000400000000000000" pitchFamily="2" charset="-78"/>
              </a:rPr>
              <a:t> </a:t>
            </a:r>
            <a:r>
              <a:rPr lang="fa-IR" sz="2000" dirty="0">
                <a:solidFill>
                  <a:srgbClr val="000000"/>
                </a:solidFill>
                <a:latin typeface="Agrandir Narrow"/>
                <a:cs typeface="B Nazanin" panose="00000400000000000000" pitchFamily="2" charset="-78"/>
              </a:rPr>
              <a:t>صادر کنید. با این کار تمام فونت های استفاده شده و عناصر استفاده شده در این ارائه همانطور که در صفحه 21 فهرست شده است را در اختیار شما قرار می دهد. در اسلاید 4 بیشتر بیاموزید.</a:t>
            </a:r>
            <a:endParaRPr lang="en-US" sz="2000" u="none" dirty="0">
              <a:solidFill>
                <a:srgbClr val="000000"/>
              </a:solidFill>
              <a:latin typeface="Agrandir Narrow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7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>
            <a:extLst>
              <a:ext uri="{FF2B5EF4-FFF2-40B4-BE49-F238E27FC236}">
                <a16:creationId xmlns:a16="http://schemas.microsoft.com/office/drawing/2014/main" id="{3DF7D784-4BE3-4ABB-A709-A99F93848EF2}"/>
              </a:ext>
            </a:extLst>
          </p:cNvPr>
          <p:cNvGrpSpPr/>
          <p:nvPr/>
        </p:nvGrpSpPr>
        <p:grpSpPr>
          <a:xfrm>
            <a:off x="3515312" y="3589677"/>
            <a:ext cx="4490763" cy="4490763"/>
            <a:chOff x="5264151" y="3079885"/>
            <a:chExt cx="1647640" cy="1647640"/>
          </a:xfrm>
        </p:grpSpPr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DA8E0F6C-9DCD-47CB-B48E-113CB381CCFF}"/>
                </a:ext>
              </a:extLst>
            </p:cNvPr>
            <p:cNvSpPr/>
            <p:nvPr/>
          </p:nvSpPr>
          <p:spPr>
            <a:xfrm>
              <a:off x="5264151" y="3079885"/>
              <a:ext cx="1647640" cy="1647640"/>
            </a:xfrm>
            <a:prstGeom prst="ellipse">
              <a:avLst/>
            </a:prstGeom>
            <a:solidFill>
              <a:schemeClr val="accent4"/>
            </a:solidFill>
            <a:ln w="508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405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E501B286-9053-4D8E-81C2-788B05E608C4}"/>
                </a:ext>
              </a:extLst>
            </p:cNvPr>
            <p:cNvSpPr/>
            <p:nvPr/>
          </p:nvSpPr>
          <p:spPr>
            <a:xfrm rot="1800000">
              <a:off x="5373626" y="3230133"/>
              <a:ext cx="1139656" cy="1264830"/>
            </a:xfrm>
            <a:custGeom>
              <a:avLst/>
              <a:gdLst>
                <a:gd name="connsiteX0" fmla="*/ 1341712 w 1373020"/>
                <a:gd name="connsiteY0" fmla="*/ 197381 h 1781089"/>
                <a:gd name="connsiteX1" fmla="*/ 1133307 w 1373020"/>
                <a:gd name="connsiteY1" fmla="*/ 9170 h 1781089"/>
                <a:gd name="connsiteX2" fmla="*/ 686608 w 1373020"/>
                <a:gd name="connsiteY2" fmla="*/ 140837 h 1781089"/>
                <a:gd name="connsiteX3" fmla="*/ 605830 w 1373020"/>
                <a:gd name="connsiteY3" fmla="*/ 336318 h 1781089"/>
                <a:gd name="connsiteX4" fmla="*/ 685800 w 1373020"/>
                <a:gd name="connsiteY4" fmla="*/ 553609 h 1781089"/>
                <a:gd name="connsiteX5" fmla="*/ 723765 w 1373020"/>
                <a:gd name="connsiteY5" fmla="*/ 647311 h 1781089"/>
                <a:gd name="connsiteX6" fmla="*/ 740729 w 1373020"/>
                <a:gd name="connsiteY6" fmla="*/ 685276 h 1781089"/>
                <a:gd name="connsiteX7" fmla="*/ 785964 w 1373020"/>
                <a:gd name="connsiteY7" fmla="*/ 732935 h 1781089"/>
                <a:gd name="connsiteX8" fmla="*/ 971752 w 1373020"/>
                <a:gd name="connsiteY8" fmla="*/ 783825 h 1781089"/>
                <a:gd name="connsiteX9" fmla="*/ 1008102 w 1373020"/>
                <a:gd name="connsiteY9" fmla="*/ 762015 h 1781089"/>
                <a:gd name="connsiteX10" fmla="*/ 1046067 w 1373020"/>
                <a:gd name="connsiteY10" fmla="*/ 772516 h 1781089"/>
                <a:gd name="connsiteX11" fmla="*/ 992754 w 1373020"/>
                <a:gd name="connsiteY11" fmla="*/ 852486 h 1781089"/>
                <a:gd name="connsiteX12" fmla="*/ 872396 w 1373020"/>
                <a:gd name="connsiteY12" fmla="*/ 896105 h 1781089"/>
                <a:gd name="connsiteX13" fmla="*/ 779502 w 1373020"/>
                <a:gd name="connsiteY13" fmla="*/ 883181 h 1781089"/>
                <a:gd name="connsiteX14" fmla="*/ 656720 w 1373020"/>
                <a:gd name="connsiteY14" fmla="*/ 684469 h 1781089"/>
                <a:gd name="connsiteX15" fmla="*/ 663182 w 1373020"/>
                <a:gd name="connsiteY15" fmla="*/ 621462 h 1781089"/>
                <a:gd name="connsiteX16" fmla="*/ 665605 w 1373020"/>
                <a:gd name="connsiteY16" fmla="*/ 570572 h 1781089"/>
                <a:gd name="connsiteX17" fmla="*/ 647027 w 1373020"/>
                <a:gd name="connsiteY17" fmla="*/ 557648 h 1781089"/>
                <a:gd name="connsiteX18" fmla="*/ 647027 w 1373020"/>
                <a:gd name="connsiteY18" fmla="*/ 577843 h 1781089"/>
                <a:gd name="connsiteX19" fmla="*/ 640565 w 1373020"/>
                <a:gd name="connsiteY19" fmla="*/ 602883 h 1781089"/>
                <a:gd name="connsiteX20" fmla="*/ 612293 w 1373020"/>
                <a:gd name="connsiteY20" fmla="*/ 599653 h 1781089"/>
                <a:gd name="connsiteX21" fmla="*/ 597753 w 1373020"/>
                <a:gd name="connsiteY21" fmla="*/ 582689 h 1781089"/>
                <a:gd name="connsiteX22" fmla="*/ 574327 w 1373020"/>
                <a:gd name="connsiteY22" fmla="*/ 546339 h 1781089"/>
                <a:gd name="connsiteX23" fmla="*/ 571096 w 1373020"/>
                <a:gd name="connsiteY23" fmla="*/ 590767 h 1781089"/>
                <a:gd name="connsiteX24" fmla="*/ 563019 w 1373020"/>
                <a:gd name="connsiteY24" fmla="*/ 610154 h 1781089"/>
                <a:gd name="connsiteX25" fmla="*/ 544439 w 1373020"/>
                <a:gd name="connsiteY25" fmla="*/ 600460 h 1781089"/>
                <a:gd name="connsiteX26" fmla="*/ 514552 w 1373020"/>
                <a:gd name="connsiteY26" fmla="*/ 566534 h 1781089"/>
                <a:gd name="connsiteX27" fmla="*/ 500012 w 1373020"/>
                <a:gd name="connsiteY27" fmla="*/ 562495 h 1781089"/>
                <a:gd name="connsiteX28" fmla="*/ 500820 w 1373020"/>
                <a:gd name="connsiteY28" fmla="*/ 577035 h 1781089"/>
                <a:gd name="connsiteX29" fmla="*/ 529092 w 1373020"/>
                <a:gd name="connsiteY29" fmla="*/ 618231 h 1781089"/>
                <a:gd name="connsiteX30" fmla="*/ 532323 w 1373020"/>
                <a:gd name="connsiteY30" fmla="*/ 630348 h 1781089"/>
                <a:gd name="connsiteX31" fmla="*/ 517783 w 1373020"/>
                <a:gd name="connsiteY31" fmla="*/ 629540 h 1781089"/>
                <a:gd name="connsiteX32" fmla="*/ 483049 w 1373020"/>
                <a:gd name="connsiteY32" fmla="*/ 601268 h 1781089"/>
                <a:gd name="connsiteX33" fmla="*/ 465278 w 1373020"/>
                <a:gd name="connsiteY33" fmla="*/ 600460 h 1781089"/>
                <a:gd name="connsiteX34" fmla="*/ 469316 w 1373020"/>
                <a:gd name="connsiteY34" fmla="*/ 617423 h 1781089"/>
                <a:gd name="connsiteX35" fmla="*/ 498397 w 1373020"/>
                <a:gd name="connsiteY35" fmla="*/ 651350 h 1781089"/>
                <a:gd name="connsiteX36" fmla="*/ 474163 w 1373020"/>
                <a:gd name="connsiteY36" fmla="*/ 637618 h 1781089"/>
                <a:gd name="connsiteX37" fmla="*/ 459623 w 1373020"/>
                <a:gd name="connsiteY37" fmla="*/ 636002 h 1781089"/>
                <a:gd name="connsiteX38" fmla="*/ 461239 w 1373020"/>
                <a:gd name="connsiteY38" fmla="*/ 650542 h 1781089"/>
                <a:gd name="connsiteX39" fmla="*/ 483856 w 1373020"/>
                <a:gd name="connsiteY39" fmla="*/ 670737 h 1781089"/>
                <a:gd name="connsiteX40" fmla="*/ 562210 w 1373020"/>
                <a:gd name="connsiteY40" fmla="*/ 728088 h 1781089"/>
                <a:gd name="connsiteX41" fmla="*/ 653489 w 1373020"/>
                <a:gd name="connsiteY41" fmla="*/ 879950 h 1781089"/>
                <a:gd name="connsiteX42" fmla="*/ 655913 w 1373020"/>
                <a:gd name="connsiteY42" fmla="*/ 900144 h 1781089"/>
                <a:gd name="connsiteX43" fmla="*/ 635718 w 1373020"/>
                <a:gd name="connsiteY43" fmla="*/ 896913 h 1781089"/>
                <a:gd name="connsiteX44" fmla="*/ 561403 w 1373020"/>
                <a:gd name="connsiteY44" fmla="*/ 846024 h 1781089"/>
                <a:gd name="connsiteX45" fmla="*/ 540400 w 1373020"/>
                <a:gd name="connsiteY45" fmla="*/ 794326 h 1781089"/>
                <a:gd name="connsiteX46" fmla="*/ 513744 w 1373020"/>
                <a:gd name="connsiteY46" fmla="*/ 740205 h 1781089"/>
                <a:gd name="connsiteX47" fmla="*/ 492742 w 1373020"/>
                <a:gd name="connsiteY47" fmla="*/ 741013 h 1781089"/>
                <a:gd name="connsiteX48" fmla="*/ 501627 w 1373020"/>
                <a:gd name="connsiteY48" fmla="*/ 757976 h 1781089"/>
                <a:gd name="connsiteX49" fmla="*/ 509705 w 1373020"/>
                <a:gd name="connsiteY49" fmla="*/ 793518 h 1781089"/>
                <a:gd name="connsiteX50" fmla="*/ 472548 w 1373020"/>
                <a:gd name="connsiteY50" fmla="*/ 793518 h 1781089"/>
                <a:gd name="connsiteX51" fmla="*/ 444276 w 1373020"/>
                <a:gd name="connsiteY51" fmla="*/ 766861 h 1781089"/>
                <a:gd name="connsiteX52" fmla="*/ 431351 w 1373020"/>
                <a:gd name="connsiteY52" fmla="*/ 764438 h 1781089"/>
                <a:gd name="connsiteX53" fmla="*/ 428928 w 1373020"/>
                <a:gd name="connsiteY53" fmla="*/ 779786 h 1781089"/>
                <a:gd name="connsiteX54" fmla="*/ 443468 w 1373020"/>
                <a:gd name="connsiteY54" fmla="*/ 804019 h 1781089"/>
                <a:gd name="connsiteX55" fmla="*/ 448315 w 1373020"/>
                <a:gd name="connsiteY55" fmla="*/ 829060 h 1781089"/>
                <a:gd name="connsiteX56" fmla="*/ 422466 w 1373020"/>
                <a:gd name="connsiteY56" fmla="*/ 828252 h 1781089"/>
                <a:gd name="connsiteX57" fmla="*/ 394194 w 1373020"/>
                <a:gd name="connsiteY57" fmla="*/ 816136 h 1781089"/>
                <a:gd name="connsiteX58" fmla="*/ 374807 w 1373020"/>
                <a:gd name="connsiteY58" fmla="*/ 818559 h 1781089"/>
                <a:gd name="connsiteX59" fmla="*/ 385308 w 1373020"/>
                <a:gd name="connsiteY59" fmla="*/ 835522 h 1781089"/>
                <a:gd name="connsiteX60" fmla="*/ 421658 w 1373020"/>
                <a:gd name="connsiteY60" fmla="*/ 864602 h 1781089"/>
                <a:gd name="connsiteX61" fmla="*/ 383693 w 1373020"/>
                <a:gd name="connsiteY61" fmla="*/ 861371 h 1781089"/>
                <a:gd name="connsiteX62" fmla="*/ 364306 w 1373020"/>
                <a:gd name="connsiteY62" fmla="*/ 866218 h 1781089"/>
                <a:gd name="connsiteX63" fmla="*/ 380461 w 1373020"/>
                <a:gd name="connsiteY63" fmla="*/ 882373 h 1781089"/>
                <a:gd name="connsiteX64" fmla="*/ 418427 w 1373020"/>
                <a:gd name="connsiteY64" fmla="*/ 896913 h 1781089"/>
                <a:gd name="connsiteX65" fmla="*/ 376422 w 1373020"/>
                <a:gd name="connsiteY65" fmla="*/ 905799 h 1781089"/>
                <a:gd name="connsiteX66" fmla="*/ 474971 w 1373020"/>
                <a:gd name="connsiteY66" fmla="*/ 918723 h 1781089"/>
                <a:gd name="connsiteX67" fmla="*/ 715687 w 1373020"/>
                <a:gd name="connsiteY67" fmla="*/ 1073008 h 1781089"/>
                <a:gd name="connsiteX68" fmla="*/ 723765 w 1373020"/>
                <a:gd name="connsiteY68" fmla="*/ 1098857 h 1781089"/>
                <a:gd name="connsiteX69" fmla="*/ 684185 w 1373020"/>
                <a:gd name="connsiteY69" fmla="*/ 1231331 h 1781089"/>
                <a:gd name="connsiteX70" fmla="*/ 679338 w 1373020"/>
                <a:gd name="connsiteY70" fmla="*/ 1240217 h 1781089"/>
                <a:gd name="connsiteX71" fmla="*/ 630064 w 1373020"/>
                <a:gd name="connsiteY71" fmla="*/ 1160247 h 1781089"/>
                <a:gd name="connsiteX72" fmla="*/ 595329 w 1373020"/>
                <a:gd name="connsiteY72" fmla="*/ 1083509 h 1781089"/>
                <a:gd name="connsiteX73" fmla="*/ 404695 w 1373020"/>
                <a:gd name="connsiteY73" fmla="*/ 937302 h 1781089"/>
                <a:gd name="connsiteX74" fmla="*/ 223753 w 1373020"/>
                <a:gd name="connsiteY74" fmla="*/ 922762 h 1781089"/>
                <a:gd name="connsiteX75" fmla="*/ 73507 w 1373020"/>
                <a:gd name="connsiteY75" fmla="*/ 837138 h 1781089"/>
                <a:gd name="connsiteX76" fmla="*/ 28272 w 1373020"/>
                <a:gd name="connsiteY76" fmla="*/ 748283 h 1781089"/>
                <a:gd name="connsiteX77" fmla="*/ 0 w 1373020"/>
                <a:gd name="connsiteY77" fmla="*/ 794326 h 1781089"/>
                <a:gd name="connsiteX78" fmla="*/ 21810 w 1373020"/>
                <a:gd name="connsiteY78" fmla="*/ 837138 h 1781089"/>
                <a:gd name="connsiteX79" fmla="*/ 197905 w 1373020"/>
                <a:gd name="connsiteY79" fmla="*/ 967997 h 1781089"/>
                <a:gd name="connsiteX80" fmla="*/ 411157 w 1373020"/>
                <a:gd name="connsiteY80" fmla="*/ 986576 h 1781089"/>
                <a:gd name="connsiteX81" fmla="*/ 555748 w 1373020"/>
                <a:gd name="connsiteY81" fmla="*/ 1112589 h 1781089"/>
                <a:gd name="connsiteX82" fmla="*/ 651066 w 1373020"/>
                <a:gd name="connsiteY82" fmla="*/ 1289491 h 1781089"/>
                <a:gd name="connsiteX83" fmla="*/ 658336 w 1373020"/>
                <a:gd name="connsiteY83" fmla="*/ 1306455 h 1781089"/>
                <a:gd name="connsiteX84" fmla="*/ 620370 w 1373020"/>
                <a:gd name="connsiteY84" fmla="*/ 1344420 h 1781089"/>
                <a:gd name="connsiteX85" fmla="*/ 589675 w 1373020"/>
                <a:gd name="connsiteY85" fmla="*/ 1312917 h 1781089"/>
                <a:gd name="connsiteX86" fmla="*/ 579174 w 1373020"/>
                <a:gd name="connsiteY86" fmla="*/ 1274951 h 1781089"/>
                <a:gd name="connsiteX87" fmla="*/ 556556 w 1373020"/>
                <a:gd name="connsiteY87" fmla="*/ 1179634 h 1781089"/>
                <a:gd name="connsiteX88" fmla="*/ 493550 w 1373020"/>
                <a:gd name="connsiteY88" fmla="*/ 1119051 h 1781089"/>
                <a:gd name="connsiteX89" fmla="*/ 348958 w 1373020"/>
                <a:gd name="connsiteY89" fmla="*/ 1138437 h 1781089"/>
                <a:gd name="connsiteX90" fmla="*/ 273835 w 1373020"/>
                <a:gd name="connsiteY90" fmla="*/ 1099664 h 1781089"/>
                <a:gd name="connsiteX91" fmla="*/ 262527 w 1373020"/>
                <a:gd name="connsiteY91" fmla="*/ 1056045 h 1781089"/>
                <a:gd name="connsiteX92" fmla="*/ 243948 w 1373020"/>
                <a:gd name="connsiteY92" fmla="*/ 1031812 h 1781089"/>
                <a:gd name="connsiteX93" fmla="*/ 232639 w 1373020"/>
                <a:gd name="connsiteY93" fmla="*/ 1058468 h 1781089"/>
                <a:gd name="connsiteX94" fmla="*/ 238293 w 1373020"/>
                <a:gd name="connsiteY94" fmla="*/ 1194982 h 1781089"/>
                <a:gd name="connsiteX95" fmla="*/ 293222 w 1373020"/>
                <a:gd name="connsiteY95" fmla="*/ 1230524 h 1781089"/>
                <a:gd name="connsiteX96" fmla="*/ 293222 w 1373020"/>
                <a:gd name="connsiteY96" fmla="*/ 1230524 h 1781089"/>
                <a:gd name="connsiteX97" fmla="*/ 293222 w 1373020"/>
                <a:gd name="connsiteY97" fmla="*/ 1230524 h 1781089"/>
                <a:gd name="connsiteX98" fmla="*/ 445083 w 1373020"/>
                <a:gd name="connsiteY98" fmla="*/ 1209522 h 1781089"/>
                <a:gd name="connsiteX99" fmla="*/ 466893 w 1373020"/>
                <a:gd name="connsiteY99" fmla="*/ 1229716 h 1781089"/>
                <a:gd name="connsiteX100" fmla="*/ 469316 w 1373020"/>
                <a:gd name="connsiteY100" fmla="*/ 1343612 h 1781089"/>
                <a:gd name="connsiteX101" fmla="*/ 465278 w 1373020"/>
                <a:gd name="connsiteY101" fmla="*/ 1358152 h 1781089"/>
                <a:gd name="connsiteX102" fmla="*/ 451545 w 1373020"/>
                <a:gd name="connsiteY102" fmla="*/ 1350882 h 1781089"/>
                <a:gd name="connsiteX103" fmla="*/ 395809 w 1373020"/>
                <a:gd name="connsiteY103" fmla="*/ 1304839 h 1781089"/>
                <a:gd name="connsiteX104" fmla="*/ 310993 w 1373020"/>
                <a:gd name="connsiteY104" fmla="*/ 1314532 h 1781089"/>
                <a:gd name="connsiteX105" fmla="*/ 217291 w 1373020"/>
                <a:gd name="connsiteY105" fmla="*/ 1410657 h 1781089"/>
                <a:gd name="connsiteX106" fmla="*/ 150246 w 1373020"/>
                <a:gd name="connsiteY106" fmla="*/ 1421966 h 1781089"/>
                <a:gd name="connsiteX107" fmla="*/ 105818 w 1373020"/>
                <a:gd name="connsiteY107" fmla="*/ 1384001 h 1781089"/>
                <a:gd name="connsiteX108" fmla="*/ 78354 w 1373020"/>
                <a:gd name="connsiteY108" fmla="*/ 1377539 h 1781089"/>
                <a:gd name="connsiteX109" fmla="*/ 77546 w 1373020"/>
                <a:gd name="connsiteY109" fmla="*/ 1408234 h 1781089"/>
                <a:gd name="connsiteX110" fmla="*/ 109857 w 1373020"/>
                <a:gd name="connsiteY110" fmla="*/ 1442968 h 1781089"/>
                <a:gd name="connsiteX111" fmla="*/ 181749 w 1373020"/>
                <a:gd name="connsiteY111" fmla="*/ 1528593 h 1781089"/>
                <a:gd name="connsiteX112" fmla="*/ 233446 w 1373020"/>
                <a:gd name="connsiteY112" fmla="*/ 1524554 h 1781089"/>
                <a:gd name="connsiteX113" fmla="*/ 301300 w 1373020"/>
                <a:gd name="connsiteY113" fmla="*/ 1458316 h 1781089"/>
                <a:gd name="connsiteX114" fmla="*/ 336034 w 1373020"/>
                <a:gd name="connsiteY114" fmla="*/ 1426005 h 1781089"/>
                <a:gd name="connsiteX115" fmla="*/ 384500 w 1373020"/>
                <a:gd name="connsiteY115" fmla="*/ 1428428 h 1781089"/>
                <a:gd name="connsiteX116" fmla="*/ 468509 w 1373020"/>
                <a:gd name="connsiteY116" fmla="*/ 1527784 h 1781089"/>
                <a:gd name="connsiteX117" fmla="*/ 507282 w 1373020"/>
                <a:gd name="connsiteY117" fmla="*/ 1594022 h 1781089"/>
                <a:gd name="connsiteX118" fmla="*/ 533131 w 1373020"/>
                <a:gd name="connsiteY118" fmla="*/ 1685300 h 1781089"/>
                <a:gd name="connsiteX119" fmla="*/ 740729 w 1373020"/>
                <a:gd name="connsiteY119" fmla="*/ 1762039 h 1781089"/>
                <a:gd name="connsiteX120" fmla="*/ 1049298 w 1373020"/>
                <a:gd name="connsiteY120" fmla="*/ 1509206 h 1781089"/>
                <a:gd name="connsiteX121" fmla="*/ 1242356 w 1373020"/>
                <a:gd name="connsiteY121" fmla="*/ 1203059 h 1781089"/>
                <a:gd name="connsiteX122" fmla="*/ 1276283 w 1373020"/>
                <a:gd name="connsiteY122" fmla="*/ 1148131 h 1781089"/>
                <a:gd name="connsiteX123" fmla="*/ 1315863 w 1373020"/>
                <a:gd name="connsiteY123" fmla="*/ 899336 h 1781089"/>
                <a:gd name="connsiteX124" fmla="*/ 1315863 w 1373020"/>
                <a:gd name="connsiteY124" fmla="*/ 899336 h 1781089"/>
                <a:gd name="connsiteX125" fmla="*/ 1315863 w 1373020"/>
                <a:gd name="connsiteY125" fmla="*/ 899336 h 1781089"/>
                <a:gd name="connsiteX126" fmla="*/ 1306978 w 1373020"/>
                <a:gd name="connsiteY126" fmla="*/ 869449 h 1781089"/>
                <a:gd name="connsiteX127" fmla="*/ 1333635 w 1373020"/>
                <a:gd name="connsiteY127" fmla="*/ 556840 h 1781089"/>
                <a:gd name="connsiteX128" fmla="*/ 1366754 w 1373020"/>
                <a:gd name="connsiteY128" fmla="*/ 480102 h 1781089"/>
                <a:gd name="connsiteX129" fmla="*/ 1341712 w 1373020"/>
                <a:gd name="connsiteY129" fmla="*/ 197381 h 1781089"/>
                <a:gd name="connsiteX0" fmla="*/ 1558981 w 1590289"/>
                <a:gd name="connsiteY0" fmla="*/ 197381 h 1781089"/>
                <a:gd name="connsiteX1" fmla="*/ 1350576 w 1590289"/>
                <a:gd name="connsiteY1" fmla="*/ 9170 h 1781089"/>
                <a:gd name="connsiteX2" fmla="*/ 903877 w 1590289"/>
                <a:gd name="connsiteY2" fmla="*/ 140837 h 1781089"/>
                <a:gd name="connsiteX3" fmla="*/ 823099 w 1590289"/>
                <a:gd name="connsiteY3" fmla="*/ 336318 h 1781089"/>
                <a:gd name="connsiteX4" fmla="*/ 903069 w 1590289"/>
                <a:gd name="connsiteY4" fmla="*/ 553609 h 1781089"/>
                <a:gd name="connsiteX5" fmla="*/ 941034 w 1590289"/>
                <a:gd name="connsiteY5" fmla="*/ 647311 h 1781089"/>
                <a:gd name="connsiteX6" fmla="*/ 957998 w 1590289"/>
                <a:gd name="connsiteY6" fmla="*/ 685276 h 1781089"/>
                <a:gd name="connsiteX7" fmla="*/ 1003233 w 1590289"/>
                <a:gd name="connsiteY7" fmla="*/ 732935 h 1781089"/>
                <a:gd name="connsiteX8" fmla="*/ 1189021 w 1590289"/>
                <a:gd name="connsiteY8" fmla="*/ 783825 h 1781089"/>
                <a:gd name="connsiteX9" fmla="*/ 1225371 w 1590289"/>
                <a:gd name="connsiteY9" fmla="*/ 762015 h 1781089"/>
                <a:gd name="connsiteX10" fmla="*/ 1263336 w 1590289"/>
                <a:gd name="connsiteY10" fmla="*/ 772516 h 1781089"/>
                <a:gd name="connsiteX11" fmla="*/ 1210023 w 1590289"/>
                <a:gd name="connsiteY11" fmla="*/ 852486 h 1781089"/>
                <a:gd name="connsiteX12" fmla="*/ 1089665 w 1590289"/>
                <a:gd name="connsiteY12" fmla="*/ 896105 h 1781089"/>
                <a:gd name="connsiteX13" fmla="*/ 996771 w 1590289"/>
                <a:gd name="connsiteY13" fmla="*/ 883181 h 1781089"/>
                <a:gd name="connsiteX14" fmla="*/ 873989 w 1590289"/>
                <a:gd name="connsiteY14" fmla="*/ 684469 h 1781089"/>
                <a:gd name="connsiteX15" fmla="*/ 880451 w 1590289"/>
                <a:gd name="connsiteY15" fmla="*/ 621462 h 1781089"/>
                <a:gd name="connsiteX16" fmla="*/ 882874 w 1590289"/>
                <a:gd name="connsiteY16" fmla="*/ 570572 h 1781089"/>
                <a:gd name="connsiteX17" fmla="*/ 864296 w 1590289"/>
                <a:gd name="connsiteY17" fmla="*/ 557648 h 1781089"/>
                <a:gd name="connsiteX18" fmla="*/ 864296 w 1590289"/>
                <a:gd name="connsiteY18" fmla="*/ 577843 h 1781089"/>
                <a:gd name="connsiteX19" fmla="*/ 857834 w 1590289"/>
                <a:gd name="connsiteY19" fmla="*/ 602883 h 1781089"/>
                <a:gd name="connsiteX20" fmla="*/ 829562 w 1590289"/>
                <a:gd name="connsiteY20" fmla="*/ 599653 h 1781089"/>
                <a:gd name="connsiteX21" fmla="*/ 815022 w 1590289"/>
                <a:gd name="connsiteY21" fmla="*/ 582689 h 1781089"/>
                <a:gd name="connsiteX22" fmla="*/ 791596 w 1590289"/>
                <a:gd name="connsiteY22" fmla="*/ 546339 h 1781089"/>
                <a:gd name="connsiteX23" fmla="*/ 788365 w 1590289"/>
                <a:gd name="connsiteY23" fmla="*/ 590767 h 1781089"/>
                <a:gd name="connsiteX24" fmla="*/ 780288 w 1590289"/>
                <a:gd name="connsiteY24" fmla="*/ 610154 h 1781089"/>
                <a:gd name="connsiteX25" fmla="*/ 761708 w 1590289"/>
                <a:gd name="connsiteY25" fmla="*/ 600460 h 1781089"/>
                <a:gd name="connsiteX26" fmla="*/ 731821 w 1590289"/>
                <a:gd name="connsiteY26" fmla="*/ 566534 h 1781089"/>
                <a:gd name="connsiteX27" fmla="*/ 717281 w 1590289"/>
                <a:gd name="connsiteY27" fmla="*/ 562495 h 1781089"/>
                <a:gd name="connsiteX28" fmla="*/ 718089 w 1590289"/>
                <a:gd name="connsiteY28" fmla="*/ 577035 h 1781089"/>
                <a:gd name="connsiteX29" fmla="*/ 746361 w 1590289"/>
                <a:gd name="connsiteY29" fmla="*/ 618231 h 1781089"/>
                <a:gd name="connsiteX30" fmla="*/ 749592 w 1590289"/>
                <a:gd name="connsiteY30" fmla="*/ 630348 h 1781089"/>
                <a:gd name="connsiteX31" fmla="*/ 735052 w 1590289"/>
                <a:gd name="connsiteY31" fmla="*/ 629540 h 1781089"/>
                <a:gd name="connsiteX32" fmla="*/ 700318 w 1590289"/>
                <a:gd name="connsiteY32" fmla="*/ 601268 h 1781089"/>
                <a:gd name="connsiteX33" fmla="*/ 682547 w 1590289"/>
                <a:gd name="connsiteY33" fmla="*/ 600460 h 1781089"/>
                <a:gd name="connsiteX34" fmla="*/ 686585 w 1590289"/>
                <a:gd name="connsiteY34" fmla="*/ 617423 h 1781089"/>
                <a:gd name="connsiteX35" fmla="*/ 715666 w 1590289"/>
                <a:gd name="connsiteY35" fmla="*/ 651350 h 1781089"/>
                <a:gd name="connsiteX36" fmla="*/ 691432 w 1590289"/>
                <a:gd name="connsiteY36" fmla="*/ 637618 h 1781089"/>
                <a:gd name="connsiteX37" fmla="*/ 676892 w 1590289"/>
                <a:gd name="connsiteY37" fmla="*/ 636002 h 1781089"/>
                <a:gd name="connsiteX38" fmla="*/ 678508 w 1590289"/>
                <a:gd name="connsiteY38" fmla="*/ 650542 h 1781089"/>
                <a:gd name="connsiteX39" fmla="*/ 701125 w 1590289"/>
                <a:gd name="connsiteY39" fmla="*/ 670737 h 1781089"/>
                <a:gd name="connsiteX40" fmla="*/ 779479 w 1590289"/>
                <a:gd name="connsiteY40" fmla="*/ 728088 h 1781089"/>
                <a:gd name="connsiteX41" fmla="*/ 870758 w 1590289"/>
                <a:gd name="connsiteY41" fmla="*/ 879950 h 1781089"/>
                <a:gd name="connsiteX42" fmla="*/ 873182 w 1590289"/>
                <a:gd name="connsiteY42" fmla="*/ 900144 h 1781089"/>
                <a:gd name="connsiteX43" fmla="*/ 852987 w 1590289"/>
                <a:gd name="connsiteY43" fmla="*/ 896913 h 1781089"/>
                <a:gd name="connsiteX44" fmla="*/ 778672 w 1590289"/>
                <a:gd name="connsiteY44" fmla="*/ 846024 h 1781089"/>
                <a:gd name="connsiteX45" fmla="*/ 757669 w 1590289"/>
                <a:gd name="connsiteY45" fmla="*/ 794326 h 1781089"/>
                <a:gd name="connsiteX46" fmla="*/ 731013 w 1590289"/>
                <a:gd name="connsiteY46" fmla="*/ 740205 h 1781089"/>
                <a:gd name="connsiteX47" fmla="*/ 710011 w 1590289"/>
                <a:gd name="connsiteY47" fmla="*/ 741013 h 1781089"/>
                <a:gd name="connsiteX48" fmla="*/ 718896 w 1590289"/>
                <a:gd name="connsiteY48" fmla="*/ 757976 h 1781089"/>
                <a:gd name="connsiteX49" fmla="*/ 726974 w 1590289"/>
                <a:gd name="connsiteY49" fmla="*/ 793518 h 1781089"/>
                <a:gd name="connsiteX50" fmla="*/ 689817 w 1590289"/>
                <a:gd name="connsiteY50" fmla="*/ 793518 h 1781089"/>
                <a:gd name="connsiteX51" fmla="*/ 661545 w 1590289"/>
                <a:gd name="connsiteY51" fmla="*/ 766861 h 1781089"/>
                <a:gd name="connsiteX52" fmla="*/ 648620 w 1590289"/>
                <a:gd name="connsiteY52" fmla="*/ 764438 h 1781089"/>
                <a:gd name="connsiteX53" fmla="*/ 646197 w 1590289"/>
                <a:gd name="connsiteY53" fmla="*/ 779786 h 1781089"/>
                <a:gd name="connsiteX54" fmla="*/ 660737 w 1590289"/>
                <a:gd name="connsiteY54" fmla="*/ 804019 h 1781089"/>
                <a:gd name="connsiteX55" fmla="*/ 665584 w 1590289"/>
                <a:gd name="connsiteY55" fmla="*/ 829060 h 1781089"/>
                <a:gd name="connsiteX56" fmla="*/ 639735 w 1590289"/>
                <a:gd name="connsiteY56" fmla="*/ 828252 h 1781089"/>
                <a:gd name="connsiteX57" fmla="*/ 611463 w 1590289"/>
                <a:gd name="connsiteY57" fmla="*/ 816136 h 1781089"/>
                <a:gd name="connsiteX58" fmla="*/ 592076 w 1590289"/>
                <a:gd name="connsiteY58" fmla="*/ 818559 h 1781089"/>
                <a:gd name="connsiteX59" fmla="*/ 602577 w 1590289"/>
                <a:gd name="connsiteY59" fmla="*/ 835522 h 1781089"/>
                <a:gd name="connsiteX60" fmla="*/ 638927 w 1590289"/>
                <a:gd name="connsiteY60" fmla="*/ 864602 h 1781089"/>
                <a:gd name="connsiteX61" fmla="*/ 600962 w 1590289"/>
                <a:gd name="connsiteY61" fmla="*/ 861371 h 1781089"/>
                <a:gd name="connsiteX62" fmla="*/ 581575 w 1590289"/>
                <a:gd name="connsiteY62" fmla="*/ 866218 h 1781089"/>
                <a:gd name="connsiteX63" fmla="*/ 597730 w 1590289"/>
                <a:gd name="connsiteY63" fmla="*/ 882373 h 1781089"/>
                <a:gd name="connsiteX64" fmla="*/ 635696 w 1590289"/>
                <a:gd name="connsiteY64" fmla="*/ 896913 h 1781089"/>
                <a:gd name="connsiteX65" fmla="*/ 593691 w 1590289"/>
                <a:gd name="connsiteY65" fmla="*/ 905799 h 1781089"/>
                <a:gd name="connsiteX66" fmla="*/ 692240 w 1590289"/>
                <a:gd name="connsiteY66" fmla="*/ 918723 h 1781089"/>
                <a:gd name="connsiteX67" fmla="*/ 932956 w 1590289"/>
                <a:gd name="connsiteY67" fmla="*/ 1073008 h 1781089"/>
                <a:gd name="connsiteX68" fmla="*/ 941034 w 1590289"/>
                <a:gd name="connsiteY68" fmla="*/ 1098857 h 1781089"/>
                <a:gd name="connsiteX69" fmla="*/ 901454 w 1590289"/>
                <a:gd name="connsiteY69" fmla="*/ 1231331 h 1781089"/>
                <a:gd name="connsiteX70" fmla="*/ 896607 w 1590289"/>
                <a:gd name="connsiteY70" fmla="*/ 1240217 h 1781089"/>
                <a:gd name="connsiteX71" fmla="*/ 847333 w 1590289"/>
                <a:gd name="connsiteY71" fmla="*/ 1160247 h 1781089"/>
                <a:gd name="connsiteX72" fmla="*/ 812598 w 1590289"/>
                <a:gd name="connsiteY72" fmla="*/ 1083509 h 1781089"/>
                <a:gd name="connsiteX73" fmla="*/ 621964 w 1590289"/>
                <a:gd name="connsiteY73" fmla="*/ 937302 h 1781089"/>
                <a:gd name="connsiteX74" fmla="*/ 441022 w 1590289"/>
                <a:gd name="connsiteY74" fmla="*/ 922762 h 1781089"/>
                <a:gd name="connsiteX75" fmla="*/ 290776 w 1590289"/>
                <a:gd name="connsiteY75" fmla="*/ 837138 h 1781089"/>
                <a:gd name="connsiteX76" fmla="*/ 876 w 1590289"/>
                <a:gd name="connsiteY76" fmla="*/ 276227 h 1781089"/>
                <a:gd name="connsiteX77" fmla="*/ 217269 w 1590289"/>
                <a:gd name="connsiteY77" fmla="*/ 794326 h 1781089"/>
                <a:gd name="connsiteX78" fmla="*/ 239079 w 1590289"/>
                <a:gd name="connsiteY78" fmla="*/ 837138 h 1781089"/>
                <a:gd name="connsiteX79" fmla="*/ 415174 w 1590289"/>
                <a:gd name="connsiteY79" fmla="*/ 967997 h 1781089"/>
                <a:gd name="connsiteX80" fmla="*/ 628426 w 1590289"/>
                <a:gd name="connsiteY80" fmla="*/ 986576 h 1781089"/>
                <a:gd name="connsiteX81" fmla="*/ 773017 w 1590289"/>
                <a:gd name="connsiteY81" fmla="*/ 1112589 h 1781089"/>
                <a:gd name="connsiteX82" fmla="*/ 868335 w 1590289"/>
                <a:gd name="connsiteY82" fmla="*/ 1289491 h 1781089"/>
                <a:gd name="connsiteX83" fmla="*/ 875605 w 1590289"/>
                <a:gd name="connsiteY83" fmla="*/ 1306455 h 1781089"/>
                <a:gd name="connsiteX84" fmla="*/ 837639 w 1590289"/>
                <a:gd name="connsiteY84" fmla="*/ 1344420 h 1781089"/>
                <a:gd name="connsiteX85" fmla="*/ 806944 w 1590289"/>
                <a:gd name="connsiteY85" fmla="*/ 1312917 h 1781089"/>
                <a:gd name="connsiteX86" fmla="*/ 796443 w 1590289"/>
                <a:gd name="connsiteY86" fmla="*/ 1274951 h 1781089"/>
                <a:gd name="connsiteX87" fmla="*/ 773825 w 1590289"/>
                <a:gd name="connsiteY87" fmla="*/ 1179634 h 1781089"/>
                <a:gd name="connsiteX88" fmla="*/ 710819 w 1590289"/>
                <a:gd name="connsiteY88" fmla="*/ 1119051 h 1781089"/>
                <a:gd name="connsiteX89" fmla="*/ 566227 w 1590289"/>
                <a:gd name="connsiteY89" fmla="*/ 1138437 h 1781089"/>
                <a:gd name="connsiteX90" fmla="*/ 491104 w 1590289"/>
                <a:gd name="connsiteY90" fmla="*/ 1099664 h 1781089"/>
                <a:gd name="connsiteX91" fmla="*/ 479796 w 1590289"/>
                <a:gd name="connsiteY91" fmla="*/ 1056045 h 1781089"/>
                <a:gd name="connsiteX92" fmla="*/ 461217 w 1590289"/>
                <a:gd name="connsiteY92" fmla="*/ 1031812 h 1781089"/>
                <a:gd name="connsiteX93" fmla="*/ 449908 w 1590289"/>
                <a:gd name="connsiteY93" fmla="*/ 1058468 h 1781089"/>
                <a:gd name="connsiteX94" fmla="*/ 455562 w 1590289"/>
                <a:gd name="connsiteY94" fmla="*/ 1194982 h 1781089"/>
                <a:gd name="connsiteX95" fmla="*/ 510491 w 1590289"/>
                <a:gd name="connsiteY95" fmla="*/ 1230524 h 1781089"/>
                <a:gd name="connsiteX96" fmla="*/ 510491 w 1590289"/>
                <a:gd name="connsiteY96" fmla="*/ 1230524 h 1781089"/>
                <a:gd name="connsiteX97" fmla="*/ 510491 w 1590289"/>
                <a:gd name="connsiteY97" fmla="*/ 1230524 h 1781089"/>
                <a:gd name="connsiteX98" fmla="*/ 662352 w 1590289"/>
                <a:gd name="connsiteY98" fmla="*/ 1209522 h 1781089"/>
                <a:gd name="connsiteX99" fmla="*/ 684162 w 1590289"/>
                <a:gd name="connsiteY99" fmla="*/ 1229716 h 1781089"/>
                <a:gd name="connsiteX100" fmla="*/ 686585 w 1590289"/>
                <a:gd name="connsiteY100" fmla="*/ 1343612 h 1781089"/>
                <a:gd name="connsiteX101" fmla="*/ 682547 w 1590289"/>
                <a:gd name="connsiteY101" fmla="*/ 1358152 h 1781089"/>
                <a:gd name="connsiteX102" fmla="*/ 668814 w 1590289"/>
                <a:gd name="connsiteY102" fmla="*/ 1350882 h 1781089"/>
                <a:gd name="connsiteX103" fmla="*/ 613078 w 1590289"/>
                <a:gd name="connsiteY103" fmla="*/ 1304839 h 1781089"/>
                <a:gd name="connsiteX104" fmla="*/ 528262 w 1590289"/>
                <a:gd name="connsiteY104" fmla="*/ 1314532 h 1781089"/>
                <a:gd name="connsiteX105" fmla="*/ 434560 w 1590289"/>
                <a:gd name="connsiteY105" fmla="*/ 1410657 h 1781089"/>
                <a:gd name="connsiteX106" fmla="*/ 367515 w 1590289"/>
                <a:gd name="connsiteY106" fmla="*/ 1421966 h 1781089"/>
                <a:gd name="connsiteX107" fmla="*/ 323087 w 1590289"/>
                <a:gd name="connsiteY107" fmla="*/ 1384001 h 1781089"/>
                <a:gd name="connsiteX108" fmla="*/ 295623 w 1590289"/>
                <a:gd name="connsiteY108" fmla="*/ 1377539 h 1781089"/>
                <a:gd name="connsiteX109" fmla="*/ 294815 w 1590289"/>
                <a:gd name="connsiteY109" fmla="*/ 1408234 h 1781089"/>
                <a:gd name="connsiteX110" fmla="*/ 327126 w 1590289"/>
                <a:gd name="connsiteY110" fmla="*/ 1442968 h 1781089"/>
                <a:gd name="connsiteX111" fmla="*/ 399018 w 1590289"/>
                <a:gd name="connsiteY111" fmla="*/ 1528593 h 1781089"/>
                <a:gd name="connsiteX112" fmla="*/ 450715 w 1590289"/>
                <a:gd name="connsiteY112" fmla="*/ 1524554 h 1781089"/>
                <a:gd name="connsiteX113" fmla="*/ 518569 w 1590289"/>
                <a:gd name="connsiteY113" fmla="*/ 1458316 h 1781089"/>
                <a:gd name="connsiteX114" fmla="*/ 553303 w 1590289"/>
                <a:gd name="connsiteY114" fmla="*/ 1426005 h 1781089"/>
                <a:gd name="connsiteX115" fmla="*/ 601769 w 1590289"/>
                <a:gd name="connsiteY115" fmla="*/ 1428428 h 1781089"/>
                <a:gd name="connsiteX116" fmla="*/ 685778 w 1590289"/>
                <a:gd name="connsiteY116" fmla="*/ 1527784 h 1781089"/>
                <a:gd name="connsiteX117" fmla="*/ 724551 w 1590289"/>
                <a:gd name="connsiteY117" fmla="*/ 1594022 h 1781089"/>
                <a:gd name="connsiteX118" fmla="*/ 750400 w 1590289"/>
                <a:gd name="connsiteY118" fmla="*/ 1685300 h 1781089"/>
                <a:gd name="connsiteX119" fmla="*/ 957998 w 1590289"/>
                <a:gd name="connsiteY119" fmla="*/ 1762039 h 1781089"/>
                <a:gd name="connsiteX120" fmla="*/ 1266567 w 1590289"/>
                <a:gd name="connsiteY120" fmla="*/ 1509206 h 1781089"/>
                <a:gd name="connsiteX121" fmla="*/ 1459625 w 1590289"/>
                <a:gd name="connsiteY121" fmla="*/ 1203059 h 1781089"/>
                <a:gd name="connsiteX122" fmla="*/ 1493552 w 1590289"/>
                <a:gd name="connsiteY122" fmla="*/ 1148131 h 1781089"/>
                <a:gd name="connsiteX123" fmla="*/ 1533132 w 1590289"/>
                <a:gd name="connsiteY123" fmla="*/ 899336 h 1781089"/>
                <a:gd name="connsiteX124" fmla="*/ 1533132 w 1590289"/>
                <a:gd name="connsiteY124" fmla="*/ 899336 h 1781089"/>
                <a:gd name="connsiteX125" fmla="*/ 1533132 w 1590289"/>
                <a:gd name="connsiteY125" fmla="*/ 899336 h 1781089"/>
                <a:gd name="connsiteX126" fmla="*/ 1524247 w 1590289"/>
                <a:gd name="connsiteY126" fmla="*/ 869449 h 1781089"/>
                <a:gd name="connsiteX127" fmla="*/ 1550904 w 1590289"/>
                <a:gd name="connsiteY127" fmla="*/ 556840 h 1781089"/>
                <a:gd name="connsiteX128" fmla="*/ 1584023 w 1590289"/>
                <a:gd name="connsiteY128" fmla="*/ 480102 h 1781089"/>
                <a:gd name="connsiteX129" fmla="*/ 1558981 w 1590289"/>
                <a:gd name="connsiteY129" fmla="*/ 197381 h 1781089"/>
                <a:gd name="connsiteX0" fmla="*/ 1573516 w 1604824"/>
                <a:gd name="connsiteY0" fmla="*/ 197381 h 1781089"/>
                <a:gd name="connsiteX1" fmla="*/ 1365111 w 1604824"/>
                <a:gd name="connsiteY1" fmla="*/ 9170 h 1781089"/>
                <a:gd name="connsiteX2" fmla="*/ 918412 w 1604824"/>
                <a:gd name="connsiteY2" fmla="*/ 140837 h 1781089"/>
                <a:gd name="connsiteX3" fmla="*/ 837634 w 1604824"/>
                <a:gd name="connsiteY3" fmla="*/ 336318 h 1781089"/>
                <a:gd name="connsiteX4" fmla="*/ 917604 w 1604824"/>
                <a:gd name="connsiteY4" fmla="*/ 553609 h 1781089"/>
                <a:gd name="connsiteX5" fmla="*/ 955569 w 1604824"/>
                <a:gd name="connsiteY5" fmla="*/ 647311 h 1781089"/>
                <a:gd name="connsiteX6" fmla="*/ 972533 w 1604824"/>
                <a:gd name="connsiteY6" fmla="*/ 685276 h 1781089"/>
                <a:gd name="connsiteX7" fmla="*/ 1017768 w 1604824"/>
                <a:gd name="connsiteY7" fmla="*/ 732935 h 1781089"/>
                <a:gd name="connsiteX8" fmla="*/ 1203556 w 1604824"/>
                <a:gd name="connsiteY8" fmla="*/ 783825 h 1781089"/>
                <a:gd name="connsiteX9" fmla="*/ 1239906 w 1604824"/>
                <a:gd name="connsiteY9" fmla="*/ 762015 h 1781089"/>
                <a:gd name="connsiteX10" fmla="*/ 1277871 w 1604824"/>
                <a:gd name="connsiteY10" fmla="*/ 772516 h 1781089"/>
                <a:gd name="connsiteX11" fmla="*/ 1224558 w 1604824"/>
                <a:gd name="connsiteY11" fmla="*/ 852486 h 1781089"/>
                <a:gd name="connsiteX12" fmla="*/ 1104200 w 1604824"/>
                <a:gd name="connsiteY12" fmla="*/ 896105 h 1781089"/>
                <a:gd name="connsiteX13" fmla="*/ 1011306 w 1604824"/>
                <a:gd name="connsiteY13" fmla="*/ 883181 h 1781089"/>
                <a:gd name="connsiteX14" fmla="*/ 888524 w 1604824"/>
                <a:gd name="connsiteY14" fmla="*/ 684469 h 1781089"/>
                <a:gd name="connsiteX15" fmla="*/ 894986 w 1604824"/>
                <a:gd name="connsiteY15" fmla="*/ 621462 h 1781089"/>
                <a:gd name="connsiteX16" fmla="*/ 897409 w 1604824"/>
                <a:gd name="connsiteY16" fmla="*/ 570572 h 1781089"/>
                <a:gd name="connsiteX17" fmla="*/ 878831 w 1604824"/>
                <a:gd name="connsiteY17" fmla="*/ 557648 h 1781089"/>
                <a:gd name="connsiteX18" fmla="*/ 878831 w 1604824"/>
                <a:gd name="connsiteY18" fmla="*/ 577843 h 1781089"/>
                <a:gd name="connsiteX19" fmla="*/ 872369 w 1604824"/>
                <a:gd name="connsiteY19" fmla="*/ 602883 h 1781089"/>
                <a:gd name="connsiteX20" fmla="*/ 844097 w 1604824"/>
                <a:gd name="connsiteY20" fmla="*/ 599653 h 1781089"/>
                <a:gd name="connsiteX21" fmla="*/ 829557 w 1604824"/>
                <a:gd name="connsiteY21" fmla="*/ 582689 h 1781089"/>
                <a:gd name="connsiteX22" fmla="*/ 806131 w 1604824"/>
                <a:gd name="connsiteY22" fmla="*/ 546339 h 1781089"/>
                <a:gd name="connsiteX23" fmla="*/ 802900 w 1604824"/>
                <a:gd name="connsiteY23" fmla="*/ 590767 h 1781089"/>
                <a:gd name="connsiteX24" fmla="*/ 794823 w 1604824"/>
                <a:gd name="connsiteY24" fmla="*/ 610154 h 1781089"/>
                <a:gd name="connsiteX25" fmla="*/ 776243 w 1604824"/>
                <a:gd name="connsiteY25" fmla="*/ 600460 h 1781089"/>
                <a:gd name="connsiteX26" fmla="*/ 746356 w 1604824"/>
                <a:gd name="connsiteY26" fmla="*/ 566534 h 1781089"/>
                <a:gd name="connsiteX27" fmla="*/ 731816 w 1604824"/>
                <a:gd name="connsiteY27" fmla="*/ 562495 h 1781089"/>
                <a:gd name="connsiteX28" fmla="*/ 732624 w 1604824"/>
                <a:gd name="connsiteY28" fmla="*/ 577035 h 1781089"/>
                <a:gd name="connsiteX29" fmla="*/ 760896 w 1604824"/>
                <a:gd name="connsiteY29" fmla="*/ 618231 h 1781089"/>
                <a:gd name="connsiteX30" fmla="*/ 764127 w 1604824"/>
                <a:gd name="connsiteY30" fmla="*/ 630348 h 1781089"/>
                <a:gd name="connsiteX31" fmla="*/ 749587 w 1604824"/>
                <a:gd name="connsiteY31" fmla="*/ 629540 h 1781089"/>
                <a:gd name="connsiteX32" fmla="*/ 714853 w 1604824"/>
                <a:gd name="connsiteY32" fmla="*/ 601268 h 1781089"/>
                <a:gd name="connsiteX33" fmla="*/ 697082 w 1604824"/>
                <a:gd name="connsiteY33" fmla="*/ 600460 h 1781089"/>
                <a:gd name="connsiteX34" fmla="*/ 701120 w 1604824"/>
                <a:gd name="connsiteY34" fmla="*/ 617423 h 1781089"/>
                <a:gd name="connsiteX35" fmla="*/ 730201 w 1604824"/>
                <a:gd name="connsiteY35" fmla="*/ 651350 h 1781089"/>
                <a:gd name="connsiteX36" fmla="*/ 705967 w 1604824"/>
                <a:gd name="connsiteY36" fmla="*/ 637618 h 1781089"/>
                <a:gd name="connsiteX37" fmla="*/ 691427 w 1604824"/>
                <a:gd name="connsiteY37" fmla="*/ 636002 h 1781089"/>
                <a:gd name="connsiteX38" fmla="*/ 693043 w 1604824"/>
                <a:gd name="connsiteY38" fmla="*/ 650542 h 1781089"/>
                <a:gd name="connsiteX39" fmla="*/ 715660 w 1604824"/>
                <a:gd name="connsiteY39" fmla="*/ 670737 h 1781089"/>
                <a:gd name="connsiteX40" fmla="*/ 794014 w 1604824"/>
                <a:gd name="connsiteY40" fmla="*/ 728088 h 1781089"/>
                <a:gd name="connsiteX41" fmla="*/ 885293 w 1604824"/>
                <a:gd name="connsiteY41" fmla="*/ 879950 h 1781089"/>
                <a:gd name="connsiteX42" fmla="*/ 887717 w 1604824"/>
                <a:gd name="connsiteY42" fmla="*/ 900144 h 1781089"/>
                <a:gd name="connsiteX43" fmla="*/ 867522 w 1604824"/>
                <a:gd name="connsiteY43" fmla="*/ 896913 h 1781089"/>
                <a:gd name="connsiteX44" fmla="*/ 793207 w 1604824"/>
                <a:gd name="connsiteY44" fmla="*/ 846024 h 1781089"/>
                <a:gd name="connsiteX45" fmla="*/ 772204 w 1604824"/>
                <a:gd name="connsiteY45" fmla="*/ 794326 h 1781089"/>
                <a:gd name="connsiteX46" fmla="*/ 745548 w 1604824"/>
                <a:gd name="connsiteY46" fmla="*/ 740205 h 1781089"/>
                <a:gd name="connsiteX47" fmla="*/ 724546 w 1604824"/>
                <a:gd name="connsiteY47" fmla="*/ 741013 h 1781089"/>
                <a:gd name="connsiteX48" fmla="*/ 733431 w 1604824"/>
                <a:gd name="connsiteY48" fmla="*/ 757976 h 1781089"/>
                <a:gd name="connsiteX49" fmla="*/ 741509 w 1604824"/>
                <a:gd name="connsiteY49" fmla="*/ 793518 h 1781089"/>
                <a:gd name="connsiteX50" fmla="*/ 704352 w 1604824"/>
                <a:gd name="connsiteY50" fmla="*/ 793518 h 1781089"/>
                <a:gd name="connsiteX51" fmla="*/ 676080 w 1604824"/>
                <a:gd name="connsiteY51" fmla="*/ 766861 h 1781089"/>
                <a:gd name="connsiteX52" fmla="*/ 663155 w 1604824"/>
                <a:gd name="connsiteY52" fmla="*/ 764438 h 1781089"/>
                <a:gd name="connsiteX53" fmla="*/ 660732 w 1604824"/>
                <a:gd name="connsiteY53" fmla="*/ 779786 h 1781089"/>
                <a:gd name="connsiteX54" fmla="*/ 675272 w 1604824"/>
                <a:gd name="connsiteY54" fmla="*/ 804019 h 1781089"/>
                <a:gd name="connsiteX55" fmla="*/ 680119 w 1604824"/>
                <a:gd name="connsiteY55" fmla="*/ 829060 h 1781089"/>
                <a:gd name="connsiteX56" fmla="*/ 654270 w 1604824"/>
                <a:gd name="connsiteY56" fmla="*/ 828252 h 1781089"/>
                <a:gd name="connsiteX57" fmla="*/ 625998 w 1604824"/>
                <a:gd name="connsiteY57" fmla="*/ 816136 h 1781089"/>
                <a:gd name="connsiteX58" fmla="*/ 606611 w 1604824"/>
                <a:gd name="connsiteY58" fmla="*/ 818559 h 1781089"/>
                <a:gd name="connsiteX59" fmla="*/ 617112 w 1604824"/>
                <a:gd name="connsiteY59" fmla="*/ 835522 h 1781089"/>
                <a:gd name="connsiteX60" fmla="*/ 653462 w 1604824"/>
                <a:gd name="connsiteY60" fmla="*/ 864602 h 1781089"/>
                <a:gd name="connsiteX61" fmla="*/ 615497 w 1604824"/>
                <a:gd name="connsiteY61" fmla="*/ 861371 h 1781089"/>
                <a:gd name="connsiteX62" fmla="*/ 596110 w 1604824"/>
                <a:gd name="connsiteY62" fmla="*/ 866218 h 1781089"/>
                <a:gd name="connsiteX63" fmla="*/ 612265 w 1604824"/>
                <a:gd name="connsiteY63" fmla="*/ 882373 h 1781089"/>
                <a:gd name="connsiteX64" fmla="*/ 650231 w 1604824"/>
                <a:gd name="connsiteY64" fmla="*/ 896913 h 1781089"/>
                <a:gd name="connsiteX65" fmla="*/ 608226 w 1604824"/>
                <a:gd name="connsiteY65" fmla="*/ 905799 h 1781089"/>
                <a:gd name="connsiteX66" fmla="*/ 706775 w 1604824"/>
                <a:gd name="connsiteY66" fmla="*/ 918723 h 1781089"/>
                <a:gd name="connsiteX67" fmla="*/ 947491 w 1604824"/>
                <a:gd name="connsiteY67" fmla="*/ 1073008 h 1781089"/>
                <a:gd name="connsiteX68" fmla="*/ 955569 w 1604824"/>
                <a:gd name="connsiteY68" fmla="*/ 1098857 h 1781089"/>
                <a:gd name="connsiteX69" fmla="*/ 915989 w 1604824"/>
                <a:gd name="connsiteY69" fmla="*/ 1231331 h 1781089"/>
                <a:gd name="connsiteX70" fmla="*/ 911142 w 1604824"/>
                <a:gd name="connsiteY70" fmla="*/ 1240217 h 1781089"/>
                <a:gd name="connsiteX71" fmla="*/ 861868 w 1604824"/>
                <a:gd name="connsiteY71" fmla="*/ 1160247 h 1781089"/>
                <a:gd name="connsiteX72" fmla="*/ 827133 w 1604824"/>
                <a:gd name="connsiteY72" fmla="*/ 1083509 h 1781089"/>
                <a:gd name="connsiteX73" fmla="*/ 636499 w 1604824"/>
                <a:gd name="connsiteY73" fmla="*/ 937302 h 1781089"/>
                <a:gd name="connsiteX74" fmla="*/ 455557 w 1604824"/>
                <a:gd name="connsiteY74" fmla="*/ 922762 h 1781089"/>
                <a:gd name="connsiteX75" fmla="*/ 305311 w 1604824"/>
                <a:gd name="connsiteY75" fmla="*/ 837138 h 1781089"/>
                <a:gd name="connsiteX76" fmla="*/ 15411 w 1604824"/>
                <a:gd name="connsiteY76" fmla="*/ 276227 h 1781089"/>
                <a:gd name="connsiteX77" fmla="*/ 0 w 1604824"/>
                <a:gd name="connsiteY77" fmla="*/ 296259 h 1781089"/>
                <a:gd name="connsiteX78" fmla="*/ 253614 w 1604824"/>
                <a:gd name="connsiteY78" fmla="*/ 837138 h 1781089"/>
                <a:gd name="connsiteX79" fmla="*/ 429709 w 1604824"/>
                <a:gd name="connsiteY79" fmla="*/ 967997 h 1781089"/>
                <a:gd name="connsiteX80" fmla="*/ 642961 w 1604824"/>
                <a:gd name="connsiteY80" fmla="*/ 986576 h 1781089"/>
                <a:gd name="connsiteX81" fmla="*/ 787552 w 1604824"/>
                <a:gd name="connsiteY81" fmla="*/ 1112589 h 1781089"/>
                <a:gd name="connsiteX82" fmla="*/ 882870 w 1604824"/>
                <a:gd name="connsiteY82" fmla="*/ 1289491 h 1781089"/>
                <a:gd name="connsiteX83" fmla="*/ 890140 w 1604824"/>
                <a:gd name="connsiteY83" fmla="*/ 1306455 h 1781089"/>
                <a:gd name="connsiteX84" fmla="*/ 852174 w 1604824"/>
                <a:gd name="connsiteY84" fmla="*/ 1344420 h 1781089"/>
                <a:gd name="connsiteX85" fmla="*/ 821479 w 1604824"/>
                <a:gd name="connsiteY85" fmla="*/ 1312917 h 1781089"/>
                <a:gd name="connsiteX86" fmla="*/ 810978 w 1604824"/>
                <a:gd name="connsiteY86" fmla="*/ 1274951 h 1781089"/>
                <a:gd name="connsiteX87" fmla="*/ 788360 w 1604824"/>
                <a:gd name="connsiteY87" fmla="*/ 1179634 h 1781089"/>
                <a:gd name="connsiteX88" fmla="*/ 725354 w 1604824"/>
                <a:gd name="connsiteY88" fmla="*/ 1119051 h 1781089"/>
                <a:gd name="connsiteX89" fmla="*/ 580762 w 1604824"/>
                <a:gd name="connsiteY89" fmla="*/ 1138437 h 1781089"/>
                <a:gd name="connsiteX90" fmla="*/ 505639 w 1604824"/>
                <a:gd name="connsiteY90" fmla="*/ 1099664 h 1781089"/>
                <a:gd name="connsiteX91" fmla="*/ 494331 w 1604824"/>
                <a:gd name="connsiteY91" fmla="*/ 1056045 h 1781089"/>
                <a:gd name="connsiteX92" fmla="*/ 475752 w 1604824"/>
                <a:gd name="connsiteY92" fmla="*/ 1031812 h 1781089"/>
                <a:gd name="connsiteX93" fmla="*/ 464443 w 1604824"/>
                <a:gd name="connsiteY93" fmla="*/ 1058468 h 1781089"/>
                <a:gd name="connsiteX94" fmla="*/ 470097 w 1604824"/>
                <a:gd name="connsiteY94" fmla="*/ 1194982 h 1781089"/>
                <a:gd name="connsiteX95" fmla="*/ 525026 w 1604824"/>
                <a:gd name="connsiteY95" fmla="*/ 1230524 h 1781089"/>
                <a:gd name="connsiteX96" fmla="*/ 525026 w 1604824"/>
                <a:gd name="connsiteY96" fmla="*/ 1230524 h 1781089"/>
                <a:gd name="connsiteX97" fmla="*/ 525026 w 1604824"/>
                <a:gd name="connsiteY97" fmla="*/ 1230524 h 1781089"/>
                <a:gd name="connsiteX98" fmla="*/ 676887 w 1604824"/>
                <a:gd name="connsiteY98" fmla="*/ 1209522 h 1781089"/>
                <a:gd name="connsiteX99" fmla="*/ 698697 w 1604824"/>
                <a:gd name="connsiteY99" fmla="*/ 1229716 h 1781089"/>
                <a:gd name="connsiteX100" fmla="*/ 701120 w 1604824"/>
                <a:gd name="connsiteY100" fmla="*/ 1343612 h 1781089"/>
                <a:gd name="connsiteX101" fmla="*/ 697082 w 1604824"/>
                <a:gd name="connsiteY101" fmla="*/ 1358152 h 1781089"/>
                <a:gd name="connsiteX102" fmla="*/ 683349 w 1604824"/>
                <a:gd name="connsiteY102" fmla="*/ 1350882 h 1781089"/>
                <a:gd name="connsiteX103" fmla="*/ 627613 w 1604824"/>
                <a:gd name="connsiteY103" fmla="*/ 1304839 h 1781089"/>
                <a:gd name="connsiteX104" fmla="*/ 542797 w 1604824"/>
                <a:gd name="connsiteY104" fmla="*/ 1314532 h 1781089"/>
                <a:gd name="connsiteX105" fmla="*/ 449095 w 1604824"/>
                <a:gd name="connsiteY105" fmla="*/ 1410657 h 1781089"/>
                <a:gd name="connsiteX106" fmla="*/ 382050 w 1604824"/>
                <a:gd name="connsiteY106" fmla="*/ 1421966 h 1781089"/>
                <a:gd name="connsiteX107" fmla="*/ 337622 w 1604824"/>
                <a:gd name="connsiteY107" fmla="*/ 1384001 h 1781089"/>
                <a:gd name="connsiteX108" fmla="*/ 310158 w 1604824"/>
                <a:gd name="connsiteY108" fmla="*/ 1377539 h 1781089"/>
                <a:gd name="connsiteX109" fmla="*/ 309350 w 1604824"/>
                <a:gd name="connsiteY109" fmla="*/ 1408234 h 1781089"/>
                <a:gd name="connsiteX110" fmla="*/ 341661 w 1604824"/>
                <a:gd name="connsiteY110" fmla="*/ 1442968 h 1781089"/>
                <a:gd name="connsiteX111" fmla="*/ 413553 w 1604824"/>
                <a:gd name="connsiteY111" fmla="*/ 1528593 h 1781089"/>
                <a:gd name="connsiteX112" fmla="*/ 465250 w 1604824"/>
                <a:gd name="connsiteY112" fmla="*/ 1524554 h 1781089"/>
                <a:gd name="connsiteX113" fmla="*/ 533104 w 1604824"/>
                <a:gd name="connsiteY113" fmla="*/ 1458316 h 1781089"/>
                <a:gd name="connsiteX114" fmla="*/ 567838 w 1604824"/>
                <a:gd name="connsiteY114" fmla="*/ 1426005 h 1781089"/>
                <a:gd name="connsiteX115" fmla="*/ 616304 w 1604824"/>
                <a:gd name="connsiteY115" fmla="*/ 1428428 h 1781089"/>
                <a:gd name="connsiteX116" fmla="*/ 700313 w 1604824"/>
                <a:gd name="connsiteY116" fmla="*/ 1527784 h 1781089"/>
                <a:gd name="connsiteX117" fmla="*/ 739086 w 1604824"/>
                <a:gd name="connsiteY117" fmla="*/ 1594022 h 1781089"/>
                <a:gd name="connsiteX118" fmla="*/ 764935 w 1604824"/>
                <a:gd name="connsiteY118" fmla="*/ 1685300 h 1781089"/>
                <a:gd name="connsiteX119" fmla="*/ 972533 w 1604824"/>
                <a:gd name="connsiteY119" fmla="*/ 1762039 h 1781089"/>
                <a:gd name="connsiteX120" fmla="*/ 1281102 w 1604824"/>
                <a:gd name="connsiteY120" fmla="*/ 1509206 h 1781089"/>
                <a:gd name="connsiteX121" fmla="*/ 1474160 w 1604824"/>
                <a:gd name="connsiteY121" fmla="*/ 1203059 h 1781089"/>
                <a:gd name="connsiteX122" fmla="*/ 1508087 w 1604824"/>
                <a:gd name="connsiteY122" fmla="*/ 1148131 h 1781089"/>
                <a:gd name="connsiteX123" fmla="*/ 1547667 w 1604824"/>
                <a:gd name="connsiteY123" fmla="*/ 899336 h 1781089"/>
                <a:gd name="connsiteX124" fmla="*/ 1547667 w 1604824"/>
                <a:gd name="connsiteY124" fmla="*/ 899336 h 1781089"/>
                <a:gd name="connsiteX125" fmla="*/ 1547667 w 1604824"/>
                <a:gd name="connsiteY125" fmla="*/ 899336 h 1781089"/>
                <a:gd name="connsiteX126" fmla="*/ 1538782 w 1604824"/>
                <a:gd name="connsiteY126" fmla="*/ 869449 h 1781089"/>
                <a:gd name="connsiteX127" fmla="*/ 1565439 w 1604824"/>
                <a:gd name="connsiteY127" fmla="*/ 556840 h 1781089"/>
                <a:gd name="connsiteX128" fmla="*/ 1598558 w 1604824"/>
                <a:gd name="connsiteY128" fmla="*/ 480102 h 1781089"/>
                <a:gd name="connsiteX129" fmla="*/ 1573516 w 1604824"/>
                <a:gd name="connsiteY129" fmla="*/ 197381 h 1781089"/>
                <a:gd name="connsiteX0" fmla="*/ 1573516 w 1604824"/>
                <a:gd name="connsiteY0" fmla="*/ 197381 h 1781089"/>
                <a:gd name="connsiteX1" fmla="*/ 1365111 w 1604824"/>
                <a:gd name="connsiteY1" fmla="*/ 9170 h 1781089"/>
                <a:gd name="connsiteX2" fmla="*/ 918412 w 1604824"/>
                <a:gd name="connsiteY2" fmla="*/ 140837 h 1781089"/>
                <a:gd name="connsiteX3" fmla="*/ 837634 w 1604824"/>
                <a:gd name="connsiteY3" fmla="*/ 336318 h 1781089"/>
                <a:gd name="connsiteX4" fmla="*/ 917604 w 1604824"/>
                <a:gd name="connsiteY4" fmla="*/ 553609 h 1781089"/>
                <a:gd name="connsiteX5" fmla="*/ 955569 w 1604824"/>
                <a:gd name="connsiteY5" fmla="*/ 647311 h 1781089"/>
                <a:gd name="connsiteX6" fmla="*/ 972533 w 1604824"/>
                <a:gd name="connsiteY6" fmla="*/ 685276 h 1781089"/>
                <a:gd name="connsiteX7" fmla="*/ 1017768 w 1604824"/>
                <a:gd name="connsiteY7" fmla="*/ 732935 h 1781089"/>
                <a:gd name="connsiteX8" fmla="*/ 1203556 w 1604824"/>
                <a:gd name="connsiteY8" fmla="*/ 783825 h 1781089"/>
                <a:gd name="connsiteX9" fmla="*/ 1239906 w 1604824"/>
                <a:gd name="connsiteY9" fmla="*/ 762015 h 1781089"/>
                <a:gd name="connsiteX10" fmla="*/ 1277871 w 1604824"/>
                <a:gd name="connsiteY10" fmla="*/ 772516 h 1781089"/>
                <a:gd name="connsiteX11" fmla="*/ 1224558 w 1604824"/>
                <a:gd name="connsiteY11" fmla="*/ 852486 h 1781089"/>
                <a:gd name="connsiteX12" fmla="*/ 1104200 w 1604824"/>
                <a:gd name="connsiteY12" fmla="*/ 896105 h 1781089"/>
                <a:gd name="connsiteX13" fmla="*/ 1011306 w 1604824"/>
                <a:gd name="connsiteY13" fmla="*/ 883181 h 1781089"/>
                <a:gd name="connsiteX14" fmla="*/ 888524 w 1604824"/>
                <a:gd name="connsiteY14" fmla="*/ 684469 h 1781089"/>
                <a:gd name="connsiteX15" fmla="*/ 894986 w 1604824"/>
                <a:gd name="connsiteY15" fmla="*/ 621462 h 1781089"/>
                <a:gd name="connsiteX16" fmla="*/ 897409 w 1604824"/>
                <a:gd name="connsiteY16" fmla="*/ 570572 h 1781089"/>
                <a:gd name="connsiteX17" fmla="*/ 878831 w 1604824"/>
                <a:gd name="connsiteY17" fmla="*/ 557648 h 1781089"/>
                <a:gd name="connsiteX18" fmla="*/ 878831 w 1604824"/>
                <a:gd name="connsiteY18" fmla="*/ 577843 h 1781089"/>
                <a:gd name="connsiteX19" fmla="*/ 872369 w 1604824"/>
                <a:gd name="connsiteY19" fmla="*/ 602883 h 1781089"/>
                <a:gd name="connsiteX20" fmla="*/ 844097 w 1604824"/>
                <a:gd name="connsiteY20" fmla="*/ 599653 h 1781089"/>
                <a:gd name="connsiteX21" fmla="*/ 829557 w 1604824"/>
                <a:gd name="connsiteY21" fmla="*/ 582689 h 1781089"/>
                <a:gd name="connsiteX22" fmla="*/ 806131 w 1604824"/>
                <a:gd name="connsiteY22" fmla="*/ 546339 h 1781089"/>
                <a:gd name="connsiteX23" fmla="*/ 802900 w 1604824"/>
                <a:gd name="connsiteY23" fmla="*/ 590767 h 1781089"/>
                <a:gd name="connsiteX24" fmla="*/ 794823 w 1604824"/>
                <a:gd name="connsiteY24" fmla="*/ 610154 h 1781089"/>
                <a:gd name="connsiteX25" fmla="*/ 776243 w 1604824"/>
                <a:gd name="connsiteY25" fmla="*/ 600460 h 1781089"/>
                <a:gd name="connsiteX26" fmla="*/ 746356 w 1604824"/>
                <a:gd name="connsiteY26" fmla="*/ 566534 h 1781089"/>
                <a:gd name="connsiteX27" fmla="*/ 731816 w 1604824"/>
                <a:gd name="connsiteY27" fmla="*/ 562495 h 1781089"/>
                <a:gd name="connsiteX28" fmla="*/ 732624 w 1604824"/>
                <a:gd name="connsiteY28" fmla="*/ 577035 h 1781089"/>
                <a:gd name="connsiteX29" fmla="*/ 760896 w 1604824"/>
                <a:gd name="connsiteY29" fmla="*/ 618231 h 1781089"/>
                <a:gd name="connsiteX30" fmla="*/ 764127 w 1604824"/>
                <a:gd name="connsiteY30" fmla="*/ 630348 h 1781089"/>
                <a:gd name="connsiteX31" fmla="*/ 749587 w 1604824"/>
                <a:gd name="connsiteY31" fmla="*/ 629540 h 1781089"/>
                <a:gd name="connsiteX32" fmla="*/ 714853 w 1604824"/>
                <a:gd name="connsiteY32" fmla="*/ 601268 h 1781089"/>
                <a:gd name="connsiteX33" fmla="*/ 697082 w 1604824"/>
                <a:gd name="connsiteY33" fmla="*/ 600460 h 1781089"/>
                <a:gd name="connsiteX34" fmla="*/ 701120 w 1604824"/>
                <a:gd name="connsiteY34" fmla="*/ 617423 h 1781089"/>
                <a:gd name="connsiteX35" fmla="*/ 730201 w 1604824"/>
                <a:gd name="connsiteY35" fmla="*/ 651350 h 1781089"/>
                <a:gd name="connsiteX36" fmla="*/ 705967 w 1604824"/>
                <a:gd name="connsiteY36" fmla="*/ 637618 h 1781089"/>
                <a:gd name="connsiteX37" fmla="*/ 691427 w 1604824"/>
                <a:gd name="connsiteY37" fmla="*/ 636002 h 1781089"/>
                <a:gd name="connsiteX38" fmla="*/ 693043 w 1604824"/>
                <a:gd name="connsiteY38" fmla="*/ 650542 h 1781089"/>
                <a:gd name="connsiteX39" fmla="*/ 715660 w 1604824"/>
                <a:gd name="connsiteY39" fmla="*/ 670737 h 1781089"/>
                <a:gd name="connsiteX40" fmla="*/ 794014 w 1604824"/>
                <a:gd name="connsiteY40" fmla="*/ 728088 h 1781089"/>
                <a:gd name="connsiteX41" fmla="*/ 885293 w 1604824"/>
                <a:gd name="connsiteY41" fmla="*/ 879950 h 1781089"/>
                <a:gd name="connsiteX42" fmla="*/ 887717 w 1604824"/>
                <a:gd name="connsiteY42" fmla="*/ 900144 h 1781089"/>
                <a:gd name="connsiteX43" fmla="*/ 867522 w 1604824"/>
                <a:gd name="connsiteY43" fmla="*/ 896913 h 1781089"/>
                <a:gd name="connsiteX44" fmla="*/ 793207 w 1604824"/>
                <a:gd name="connsiteY44" fmla="*/ 846024 h 1781089"/>
                <a:gd name="connsiteX45" fmla="*/ 772204 w 1604824"/>
                <a:gd name="connsiteY45" fmla="*/ 794326 h 1781089"/>
                <a:gd name="connsiteX46" fmla="*/ 745548 w 1604824"/>
                <a:gd name="connsiteY46" fmla="*/ 740205 h 1781089"/>
                <a:gd name="connsiteX47" fmla="*/ 724546 w 1604824"/>
                <a:gd name="connsiteY47" fmla="*/ 741013 h 1781089"/>
                <a:gd name="connsiteX48" fmla="*/ 733431 w 1604824"/>
                <a:gd name="connsiteY48" fmla="*/ 757976 h 1781089"/>
                <a:gd name="connsiteX49" fmla="*/ 741509 w 1604824"/>
                <a:gd name="connsiteY49" fmla="*/ 793518 h 1781089"/>
                <a:gd name="connsiteX50" fmla="*/ 704352 w 1604824"/>
                <a:gd name="connsiteY50" fmla="*/ 793518 h 1781089"/>
                <a:gd name="connsiteX51" fmla="*/ 676080 w 1604824"/>
                <a:gd name="connsiteY51" fmla="*/ 766861 h 1781089"/>
                <a:gd name="connsiteX52" fmla="*/ 663155 w 1604824"/>
                <a:gd name="connsiteY52" fmla="*/ 764438 h 1781089"/>
                <a:gd name="connsiteX53" fmla="*/ 660732 w 1604824"/>
                <a:gd name="connsiteY53" fmla="*/ 779786 h 1781089"/>
                <a:gd name="connsiteX54" fmla="*/ 675272 w 1604824"/>
                <a:gd name="connsiteY54" fmla="*/ 804019 h 1781089"/>
                <a:gd name="connsiteX55" fmla="*/ 680119 w 1604824"/>
                <a:gd name="connsiteY55" fmla="*/ 829060 h 1781089"/>
                <a:gd name="connsiteX56" fmla="*/ 654270 w 1604824"/>
                <a:gd name="connsiteY56" fmla="*/ 828252 h 1781089"/>
                <a:gd name="connsiteX57" fmla="*/ 625998 w 1604824"/>
                <a:gd name="connsiteY57" fmla="*/ 816136 h 1781089"/>
                <a:gd name="connsiteX58" fmla="*/ 606611 w 1604824"/>
                <a:gd name="connsiteY58" fmla="*/ 818559 h 1781089"/>
                <a:gd name="connsiteX59" fmla="*/ 617112 w 1604824"/>
                <a:gd name="connsiteY59" fmla="*/ 835522 h 1781089"/>
                <a:gd name="connsiteX60" fmla="*/ 653462 w 1604824"/>
                <a:gd name="connsiteY60" fmla="*/ 864602 h 1781089"/>
                <a:gd name="connsiteX61" fmla="*/ 615497 w 1604824"/>
                <a:gd name="connsiteY61" fmla="*/ 861371 h 1781089"/>
                <a:gd name="connsiteX62" fmla="*/ 596110 w 1604824"/>
                <a:gd name="connsiteY62" fmla="*/ 866218 h 1781089"/>
                <a:gd name="connsiteX63" fmla="*/ 612265 w 1604824"/>
                <a:gd name="connsiteY63" fmla="*/ 882373 h 1781089"/>
                <a:gd name="connsiteX64" fmla="*/ 650231 w 1604824"/>
                <a:gd name="connsiteY64" fmla="*/ 896913 h 1781089"/>
                <a:gd name="connsiteX65" fmla="*/ 608226 w 1604824"/>
                <a:gd name="connsiteY65" fmla="*/ 905799 h 1781089"/>
                <a:gd name="connsiteX66" fmla="*/ 706775 w 1604824"/>
                <a:gd name="connsiteY66" fmla="*/ 918723 h 1781089"/>
                <a:gd name="connsiteX67" fmla="*/ 947491 w 1604824"/>
                <a:gd name="connsiteY67" fmla="*/ 1073008 h 1781089"/>
                <a:gd name="connsiteX68" fmla="*/ 955569 w 1604824"/>
                <a:gd name="connsiteY68" fmla="*/ 1098857 h 1781089"/>
                <a:gd name="connsiteX69" fmla="*/ 915989 w 1604824"/>
                <a:gd name="connsiteY69" fmla="*/ 1231331 h 1781089"/>
                <a:gd name="connsiteX70" fmla="*/ 911142 w 1604824"/>
                <a:gd name="connsiteY70" fmla="*/ 1240217 h 1781089"/>
                <a:gd name="connsiteX71" fmla="*/ 861868 w 1604824"/>
                <a:gd name="connsiteY71" fmla="*/ 1160247 h 1781089"/>
                <a:gd name="connsiteX72" fmla="*/ 827133 w 1604824"/>
                <a:gd name="connsiteY72" fmla="*/ 1083509 h 1781089"/>
                <a:gd name="connsiteX73" fmla="*/ 636499 w 1604824"/>
                <a:gd name="connsiteY73" fmla="*/ 937302 h 1781089"/>
                <a:gd name="connsiteX74" fmla="*/ 455557 w 1604824"/>
                <a:gd name="connsiteY74" fmla="*/ 922762 h 1781089"/>
                <a:gd name="connsiteX75" fmla="*/ 305311 w 1604824"/>
                <a:gd name="connsiteY75" fmla="*/ 837138 h 1781089"/>
                <a:gd name="connsiteX76" fmla="*/ 127212 w 1604824"/>
                <a:gd name="connsiteY76" fmla="*/ 276729 h 1781089"/>
                <a:gd name="connsiteX77" fmla="*/ 0 w 1604824"/>
                <a:gd name="connsiteY77" fmla="*/ 296259 h 1781089"/>
                <a:gd name="connsiteX78" fmla="*/ 253614 w 1604824"/>
                <a:gd name="connsiteY78" fmla="*/ 837138 h 1781089"/>
                <a:gd name="connsiteX79" fmla="*/ 429709 w 1604824"/>
                <a:gd name="connsiteY79" fmla="*/ 967997 h 1781089"/>
                <a:gd name="connsiteX80" fmla="*/ 642961 w 1604824"/>
                <a:gd name="connsiteY80" fmla="*/ 986576 h 1781089"/>
                <a:gd name="connsiteX81" fmla="*/ 787552 w 1604824"/>
                <a:gd name="connsiteY81" fmla="*/ 1112589 h 1781089"/>
                <a:gd name="connsiteX82" fmla="*/ 882870 w 1604824"/>
                <a:gd name="connsiteY82" fmla="*/ 1289491 h 1781089"/>
                <a:gd name="connsiteX83" fmla="*/ 890140 w 1604824"/>
                <a:gd name="connsiteY83" fmla="*/ 1306455 h 1781089"/>
                <a:gd name="connsiteX84" fmla="*/ 852174 w 1604824"/>
                <a:gd name="connsiteY84" fmla="*/ 1344420 h 1781089"/>
                <a:gd name="connsiteX85" fmla="*/ 821479 w 1604824"/>
                <a:gd name="connsiteY85" fmla="*/ 1312917 h 1781089"/>
                <a:gd name="connsiteX86" fmla="*/ 810978 w 1604824"/>
                <a:gd name="connsiteY86" fmla="*/ 1274951 h 1781089"/>
                <a:gd name="connsiteX87" fmla="*/ 788360 w 1604824"/>
                <a:gd name="connsiteY87" fmla="*/ 1179634 h 1781089"/>
                <a:gd name="connsiteX88" fmla="*/ 725354 w 1604824"/>
                <a:gd name="connsiteY88" fmla="*/ 1119051 h 1781089"/>
                <a:gd name="connsiteX89" fmla="*/ 580762 w 1604824"/>
                <a:gd name="connsiteY89" fmla="*/ 1138437 h 1781089"/>
                <a:gd name="connsiteX90" fmla="*/ 505639 w 1604824"/>
                <a:gd name="connsiteY90" fmla="*/ 1099664 h 1781089"/>
                <a:gd name="connsiteX91" fmla="*/ 494331 w 1604824"/>
                <a:gd name="connsiteY91" fmla="*/ 1056045 h 1781089"/>
                <a:gd name="connsiteX92" fmla="*/ 475752 w 1604824"/>
                <a:gd name="connsiteY92" fmla="*/ 1031812 h 1781089"/>
                <a:gd name="connsiteX93" fmla="*/ 464443 w 1604824"/>
                <a:gd name="connsiteY93" fmla="*/ 1058468 h 1781089"/>
                <a:gd name="connsiteX94" fmla="*/ 470097 w 1604824"/>
                <a:gd name="connsiteY94" fmla="*/ 1194982 h 1781089"/>
                <a:gd name="connsiteX95" fmla="*/ 525026 w 1604824"/>
                <a:gd name="connsiteY95" fmla="*/ 1230524 h 1781089"/>
                <a:gd name="connsiteX96" fmla="*/ 525026 w 1604824"/>
                <a:gd name="connsiteY96" fmla="*/ 1230524 h 1781089"/>
                <a:gd name="connsiteX97" fmla="*/ 525026 w 1604824"/>
                <a:gd name="connsiteY97" fmla="*/ 1230524 h 1781089"/>
                <a:gd name="connsiteX98" fmla="*/ 676887 w 1604824"/>
                <a:gd name="connsiteY98" fmla="*/ 1209522 h 1781089"/>
                <a:gd name="connsiteX99" fmla="*/ 698697 w 1604824"/>
                <a:gd name="connsiteY99" fmla="*/ 1229716 h 1781089"/>
                <a:gd name="connsiteX100" fmla="*/ 701120 w 1604824"/>
                <a:gd name="connsiteY100" fmla="*/ 1343612 h 1781089"/>
                <a:gd name="connsiteX101" fmla="*/ 697082 w 1604824"/>
                <a:gd name="connsiteY101" fmla="*/ 1358152 h 1781089"/>
                <a:gd name="connsiteX102" fmla="*/ 683349 w 1604824"/>
                <a:gd name="connsiteY102" fmla="*/ 1350882 h 1781089"/>
                <a:gd name="connsiteX103" fmla="*/ 627613 w 1604824"/>
                <a:gd name="connsiteY103" fmla="*/ 1304839 h 1781089"/>
                <a:gd name="connsiteX104" fmla="*/ 542797 w 1604824"/>
                <a:gd name="connsiteY104" fmla="*/ 1314532 h 1781089"/>
                <a:gd name="connsiteX105" fmla="*/ 449095 w 1604824"/>
                <a:gd name="connsiteY105" fmla="*/ 1410657 h 1781089"/>
                <a:gd name="connsiteX106" fmla="*/ 382050 w 1604824"/>
                <a:gd name="connsiteY106" fmla="*/ 1421966 h 1781089"/>
                <a:gd name="connsiteX107" fmla="*/ 337622 w 1604824"/>
                <a:gd name="connsiteY107" fmla="*/ 1384001 h 1781089"/>
                <a:gd name="connsiteX108" fmla="*/ 310158 w 1604824"/>
                <a:gd name="connsiteY108" fmla="*/ 1377539 h 1781089"/>
                <a:gd name="connsiteX109" fmla="*/ 309350 w 1604824"/>
                <a:gd name="connsiteY109" fmla="*/ 1408234 h 1781089"/>
                <a:gd name="connsiteX110" fmla="*/ 341661 w 1604824"/>
                <a:gd name="connsiteY110" fmla="*/ 1442968 h 1781089"/>
                <a:gd name="connsiteX111" fmla="*/ 413553 w 1604824"/>
                <a:gd name="connsiteY111" fmla="*/ 1528593 h 1781089"/>
                <a:gd name="connsiteX112" fmla="*/ 465250 w 1604824"/>
                <a:gd name="connsiteY112" fmla="*/ 1524554 h 1781089"/>
                <a:gd name="connsiteX113" fmla="*/ 533104 w 1604824"/>
                <a:gd name="connsiteY113" fmla="*/ 1458316 h 1781089"/>
                <a:gd name="connsiteX114" fmla="*/ 567838 w 1604824"/>
                <a:gd name="connsiteY114" fmla="*/ 1426005 h 1781089"/>
                <a:gd name="connsiteX115" fmla="*/ 616304 w 1604824"/>
                <a:gd name="connsiteY115" fmla="*/ 1428428 h 1781089"/>
                <a:gd name="connsiteX116" fmla="*/ 700313 w 1604824"/>
                <a:gd name="connsiteY116" fmla="*/ 1527784 h 1781089"/>
                <a:gd name="connsiteX117" fmla="*/ 739086 w 1604824"/>
                <a:gd name="connsiteY117" fmla="*/ 1594022 h 1781089"/>
                <a:gd name="connsiteX118" fmla="*/ 764935 w 1604824"/>
                <a:gd name="connsiteY118" fmla="*/ 1685300 h 1781089"/>
                <a:gd name="connsiteX119" fmla="*/ 972533 w 1604824"/>
                <a:gd name="connsiteY119" fmla="*/ 1762039 h 1781089"/>
                <a:gd name="connsiteX120" fmla="*/ 1281102 w 1604824"/>
                <a:gd name="connsiteY120" fmla="*/ 1509206 h 1781089"/>
                <a:gd name="connsiteX121" fmla="*/ 1474160 w 1604824"/>
                <a:gd name="connsiteY121" fmla="*/ 1203059 h 1781089"/>
                <a:gd name="connsiteX122" fmla="*/ 1508087 w 1604824"/>
                <a:gd name="connsiteY122" fmla="*/ 1148131 h 1781089"/>
                <a:gd name="connsiteX123" fmla="*/ 1547667 w 1604824"/>
                <a:gd name="connsiteY123" fmla="*/ 899336 h 1781089"/>
                <a:gd name="connsiteX124" fmla="*/ 1547667 w 1604824"/>
                <a:gd name="connsiteY124" fmla="*/ 899336 h 1781089"/>
                <a:gd name="connsiteX125" fmla="*/ 1547667 w 1604824"/>
                <a:gd name="connsiteY125" fmla="*/ 899336 h 1781089"/>
                <a:gd name="connsiteX126" fmla="*/ 1538782 w 1604824"/>
                <a:gd name="connsiteY126" fmla="*/ 869449 h 1781089"/>
                <a:gd name="connsiteX127" fmla="*/ 1565439 w 1604824"/>
                <a:gd name="connsiteY127" fmla="*/ 556840 h 1781089"/>
                <a:gd name="connsiteX128" fmla="*/ 1598558 w 1604824"/>
                <a:gd name="connsiteY128" fmla="*/ 480102 h 1781089"/>
                <a:gd name="connsiteX129" fmla="*/ 1573516 w 1604824"/>
                <a:gd name="connsiteY129" fmla="*/ 197381 h 1781089"/>
                <a:gd name="connsiteX0" fmla="*/ 1573516 w 1604824"/>
                <a:gd name="connsiteY0" fmla="*/ 197381 h 1781089"/>
                <a:gd name="connsiteX1" fmla="*/ 1365111 w 1604824"/>
                <a:gd name="connsiteY1" fmla="*/ 9170 h 1781089"/>
                <a:gd name="connsiteX2" fmla="*/ 918412 w 1604824"/>
                <a:gd name="connsiteY2" fmla="*/ 140837 h 1781089"/>
                <a:gd name="connsiteX3" fmla="*/ 837634 w 1604824"/>
                <a:gd name="connsiteY3" fmla="*/ 336318 h 1781089"/>
                <a:gd name="connsiteX4" fmla="*/ 917604 w 1604824"/>
                <a:gd name="connsiteY4" fmla="*/ 553609 h 1781089"/>
                <a:gd name="connsiteX5" fmla="*/ 955569 w 1604824"/>
                <a:gd name="connsiteY5" fmla="*/ 647311 h 1781089"/>
                <a:gd name="connsiteX6" fmla="*/ 972533 w 1604824"/>
                <a:gd name="connsiteY6" fmla="*/ 685276 h 1781089"/>
                <a:gd name="connsiteX7" fmla="*/ 1017768 w 1604824"/>
                <a:gd name="connsiteY7" fmla="*/ 732935 h 1781089"/>
                <a:gd name="connsiteX8" fmla="*/ 1203556 w 1604824"/>
                <a:gd name="connsiteY8" fmla="*/ 783825 h 1781089"/>
                <a:gd name="connsiteX9" fmla="*/ 1239906 w 1604824"/>
                <a:gd name="connsiteY9" fmla="*/ 762015 h 1781089"/>
                <a:gd name="connsiteX10" fmla="*/ 1277871 w 1604824"/>
                <a:gd name="connsiteY10" fmla="*/ 772516 h 1781089"/>
                <a:gd name="connsiteX11" fmla="*/ 1224558 w 1604824"/>
                <a:gd name="connsiteY11" fmla="*/ 852486 h 1781089"/>
                <a:gd name="connsiteX12" fmla="*/ 1104200 w 1604824"/>
                <a:gd name="connsiteY12" fmla="*/ 896105 h 1781089"/>
                <a:gd name="connsiteX13" fmla="*/ 1011306 w 1604824"/>
                <a:gd name="connsiteY13" fmla="*/ 883181 h 1781089"/>
                <a:gd name="connsiteX14" fmla="*/ 888524 w 1604824"/>
                <a:gd name="connsiteY14" fmla="*/ 684469 h 1781089"/>
                <a:gd name="connsiteX15" fmla="*/ 894986 w 1604824"/>
                <a:gd name="connsiteY15" fmla="*/ 621462 h 1781089"/>
                <a:gd name="connsiteX16" fmla="*/ 897409 w 1604824"/>
                <a:gd name="connsiteY16" fmla="*/ 570572 h 1781089"/>
                <a:gd name="connsiteX17" fmla="*/ 878831 w 1604824"/>
                <a:gd name="connsiteY17" fmla="*/ 557648 h 1781089"/>
                <a:gd name="connsiteX18" fmla="*/ 878831 w 1604824"/>
                <a:gd name="connsiteY18" fmla="*/ 577843 h 1781089"/>
                <a:gd name="connsiteX19" fmla="*/ 872369 w 1604824"/>
                <a:gd name="connsiteY19" fmla="*/ 602883 h 1781089"/>
                <a:gd name="connsiteX20" fmla="*/ 844097 w 1604824"/>
                <a:gd name="connsiteY20" fmla="*/ 599653 h 1781089"/>
                <a:gd name="connsiteX21" fmla="*/ 829557 w 1604824"/>
                <a:gd name="connsiteY21" fmla="*/ 582689 h 1781089"/>
                <a:gd name="connsiteX22" fmla="*/ 806131 w 1604824"/>
                <a:gd name="connsiteY22" fmla="*/ 546339 h 1781089"/>
                <a:gd name="connsiteX23" fmla="*/ 802900 w 1604824"/>
                <a:gd name="connsiteY23" fmla="*/ 590767 h 1781089"/>
                <a:gd name="connsiteX24" fmla="*/ 794823 w 1604824"/>
                <a:gd name="connsiteY24" fmla="*/ 610154 h 1781089"/>
                <a:gd name="connsiteX25" fmla="*/ 776243 w 1604824"/>
                <a:gd name="connsiteY25" fmla="*/ 600460 h 1781089"/>
                <a:gd name="connsiteX26" fmla="*/ 746356 w 1604824"/>
                <a:gd name="connsiteY26" fmla="*/ 566534 h 1781089"/>
                <a:gd name="connsiteX27" fmla="*/ 731816 w 1604824"/>
                <a:gd name="connsiteY27" fmla="*/ 562495 h 1781089"/>
                <a:gd name="connsiteX28" fmla="*/ 732624 w 1604824"/>
                <a:gd name="connsiteY28" fmla="*/ 577035 h 1781089"/>
                <a:gd name="connsiteX29" fmla="*/ 760896 w 1604824"/>
                <a:gd name="connsiteY29" fmla="*/ 618231 h 1781089"/>
                <a:gd name="connsiteX30" fmla="*/ 764127 w 1604824"/>
                <a:gd name="connsiteY30" fmla="*/ 630348 h 1781089"/>
                <a:gd name="connsiteX31" fmla="*/ 749587 w 1604824"/>
                <a:gd name="connsiteY31" fmla="*/ 629540 h 1781089"/>
                <a:gd name="connsiteX32" fmla="*/ 714853 w 1604824"/>
                <a:gd name="connsiteY32" fmla="*/ 601268 h 1781089"/>
                <a:gd name="connsiteX33" fmla="*/ 697082 w 1604824"/>
                <a:gd name="connsiteY33" fmla="*/ 600460 h 1781089"/>
                <a:gd name="connsiteX34" fmla="*/ 701120 w 1604824"/>
                <a:gd name="connsiteY34" fmla="*/ 617423 h 1781089"/>
                <a:gd name="connsiteX35" fmla="*/ 730201 w 1604824"/>
                <a:gd name="connsiteY35" fmla="*/ 651350 h 1781089"/>
                <a:gd name="connsiteX36" fmla="*/ 705967 w 1604824"/>
                <a:gd name="connsiteY36" fmla="*/ 637618 h 1781089"/>
                <a:gd name="connsiteX37" fmla="*/ 691427 w 1604824"/>
                <a:gd name="connsiteY37" fmla="*/ 636002 h 1781089"/>
                <a:gd name="connsiteX38" fmla="*/ 693043 w 1604824"/>
                <a:gd name="connsiteY38" fmla="*/ 650542 h 1781089"/>
                <a:gd name="connsiteX39" fmla="*/ 715660 w 1604824"/>
                <a:gd name="connsiteY39" fmla="*/ 670737 h 1781089"/>
                <a:gd name="connsiteX40" fmla="*/ 794014 w 1604824"/>
                <a:gd name="connsiteY40" fmla="*/ 728088 h 1781089"/>
                <a:gd name="connsiteX41" fmla="*/ 885293 w 1604824"/>
                <a:gd name="connsiteY41" fmla="*/ 879950 h 1781089"/>
                <a:gd name="connsiteX42" fmla="*/ 887717 w 1604824"/>
                <a:gd name="connsiteY42" fmla="*/ 900144 h 1781089"/>
                <a:gd name="connsiteX43" fmla="*/ 867522 w 1604824"/>
                <a:gd name="connsiteY43" fmla="*/ 896913 h 1781089"/>
                <a:gd name="connsiteX44" fmla="*/ 793207 w 1604824"/>
                <a:gd name="connsiteY44" fmla="*/ 846024 h 1781089"/>
                <a:gd name="connsiteX45" fmla="*/ 772204 w 1604824"/>
                <a:gd name="connsiteY45" fmla="*/ 794326 h 1781089"/>
                <a:gd name="connsiteX46" fmla="*/ 745548 w 1604824"/>
                <a:gd name="connsiteY46" fmla="*/ 740205 h 1781089"/>
                <a:gd name="connsiteX47" fmla="*/ 724546 w 1604824"/>
                <a:gd name="connsiteY47" fmla="*/ 741013 h 1781089"/>
                <a:gd name="connsiteX48" fmla="*/ 733431 w 1604824"/>
                <a:gd name="connsiteY48" fmla="*/ 757976 h 1781089"/>
                <a:gd name="connsiteX49" fmla="*/ 741509 w 1604824"/>
                <a:gd name="connsiteY49" fmla="*/ 793518 h 1781089"/>
                <a:gd name="connsiteX50" fmla="*/ 704352 w 1604824"/>
                <a:gd name="connsiteY50" fmla="*/ 793518 h 1781089"/>
                <a:gd name="connsiteX51" fmla="*/ 676080 w 1604824"/>
                <a:gd name="connsiteY51" fmla="*/ 766861 h 1781089"/>
                <a:gd name="connsiteX52" fmla="*/ 663155 w 1604824"/>
                <a:gd name="connsiteY52" fmla="*/ 764438 h 1781089"/>
                <a:gd name="connsiteX53" fmla="*/ 660732 w 1604824"/>
                <a:gd name="connsiteY53" fmla="*/ 779786 h 1781089"/>
                <a:gd name="connsiteX54" fmla="*/ 675272 w 1604824"/>
                <a:gd name="connsiteY54" fmla="*/ 804019 h 1781089"/>
                <a:gd name="connsiteX55" fmla="*/ 680119 w 1604824"/>
                <a:gd name="connsiteY55" fmla="*/ 829060 h 1781089"/>
                <a:gd name="connsiteX56" fmla="*/ 654270 w 1604824"/>
                <a:gd name="connsiteY56" fmla="*/ 828252 h 1781089"/>
                <a:gd name="connsiteX57" fmla="*/ 625998 w 1604824"/>
                <a:gd name="connsiteY57" fmla="*/ 816136 h 1781089"/>
                <a:gd name="connsiteX58" fmla="*/ 606611 w 1604824"/>
                <a:gd name="connsiteY58" fmla="*/ 818559 h 1781089"/>
                <a:gd name="connsiteX59" fmla="*/ 617112 w 1604824"/>
                <a:gd name="connsiteY59" fmla="*/ 835522 h 1781089"/>
                <a:gd name="connsiteX60" fmla="*/ 653462 w 1604824"/>
                <a:gd name="connsiteY60" fmla="*/ 864602 h 1781089"/>
                <a:gd name="connsiteX61" fmla="*/ 615497 w 1604824"/>
                <a:gd name="connsiteY61" fmla="*/ 861371 h 1781089"/>
                <a:gd name="connsiteX62" fmla="*/ 596110 w 1604824"/>
                <a:gd name="connsiteY62" fmla="*/ 866218 h 1781089"/>
                <a:gd name="connsiteX63" fmla="*/ 612265 w 1604824"/>
                <a:gd name="connsiteY63" fmla="*/ 882373 h 1781089"/>
                <a:gd name="connsiteX64" fmla="*/ 650231 w 1604824"/>
                <a:gd name="connsiteY64" fmla="*/ 896913 h 1781089"/>
                <a:gd name="connsiteX65" fmla="*/ 608226 w 1604824"/>
                <a:gd name="connsiteY65" fmla="*/ 905799 h 1781089"/>
                <a:gd name="connsiteX66" fmla="*/ 706775 w 1604824"/>
                <a:gd name="connsiteY66" fmla="*/ 918723 h 1781089"/>
                <a:gd name="connsiteX67" fmla="*/ 947491 w 1604824"/>
                <a:gd name="connsiteY67" fmla="*/ 1073008 h 1781089"/>
                <a:gd name="connsiteX68" fmla="*/ 955569 w 1604824"/>
                <a:gd name="connsiteY68" fmla="*/ 1098857 h 1781089"/>
                <a:gd name="connsiteX69" fmla="*/ 915989 w 1604824"/>
                <a:gd name="connsiteY69" fmla="*/ 1231331 h 1781089"/>
                <a:gd name="connsiteX70" fmla="*/ 911142 w 1604824"/>
                <a:gd name="connsiteY70" fmla="*/ 1240217 h 1781089"/>
                <a:gd name="connsiteX71" fmla="*/ 861868 w 1604824"/>
                <a:gd name="connsiteY71" fmla="*/ 1160247 h 1781089"/>
                <a:gd name="connsiteX72" fmla="*/ 827133 w 1604824"/>
                <a:gd name="connsiteY72" fmla="*/ 1083509 h 1781089"/>
                <a:gd name="connsiteX73" fmla="*/ 636499 w 1604824"/>
                <a:gd name="connsiteY73" fmla="*/ 937302 h 1781089"/>
                <a:gd name="connsiteX74" fmla="*/ 455557 w 1604824"/>
                <a:gd name="connsiteY74" fmla="*/ 922762 h 1781089"/>
                <a:gd name="connsiteX75" fmla="*/ 305311 w 1604824"/>
                <a:gd name="connsiteY75" fmla="*/ 837138 h 1781089"/>
                <a:gd name="connsiteX76" fmla="*/ 30284 w 1604824"/>
                <a:gd name="connsiteY76" fmla="*/ 253702 h 1781089"/>
                <a:gd name="connsiteX77" fmla="*/ 0 w 1604824"/>
                <a:gd name="connsiteY77" fmla="*/ 296259 h 1781089"/>
                <a:gd name="connsiteX78" fmla="*/ 253614 w 1604824"/>
                <a:gd name="connsiteY78" fmla="*/ 837138 h 1781089"/>
                <a:gd name="connsiteX79" fmla="*/ 429709 w 1604824"/>
                <a:gd name="connsiteY79" fmla="*/ 967997 h 1781089"/>
                <a:gd name="connsiteX80" fmla="*/ 642961 w 1604824"/>
                <a:gd name="connsiteY80" fmla="*/ 986576 h 1781089"/>
                <a:gd name="connsiteX81" fmla="*/ 787552 w 1604824"/>
                <a:gd name="connsiteY81" fmla="*/ 1112589 h 1781089"/>
                <a:gd name="connsiteX82" fmla="*/ 882870 w 1604824"/>
                <a:gd name="connsiteY82" fmla="*/ 1289491 h 1781089"/>
                <a:gd name="connsiteX83" fmla="*/ 890140 w 1604824"/>
                <a:gd name="connsiteY83" fmla="*/ 1306455 h 1781089"/>
                <a:gd name="connsiteX84" fmla="*/ 852174 w 1604824"/>
                <a:gd name="connsiteY84" fmla="*/ 1344420 h 1781089"/>
                <a:gd name="connsiteX85" fmla="*/ 821479 w 1604824"/>
                <a:gd name="connsiteY85" fmla="*/ 1312917 h 1781089"/>
                <a:gd name="connsiteX86" fmla="*/ 810978 w 1604824"/>
                <a:gd name="connsiteY86" fmla="*/ 1274951 h 1781089"/>
                <a:gd name="connsiteX87" fmla="*/ 788360 w 1604824"/>
                <a:gd name="connsiteY87" fmla="*/ 1179634 h 1781089"/>
                <a:gd name="connsiteX88" fmla="*/ 725354 w 1604824"/>
                <a:gd name="connsiteY88" fmla="*/ 1119051 h 1781089"/>
                <a:gd name="connsiteX89" fmla="*/ 580762 w 1604824"/>
                <a:gd name="connsiteY89" fmla="*/ 1138437 h 1781089"/>
                <a:gd name="connsiteX90" fmla="*/ 505639 w 1604824"/>
                <a:gd name="connsiteY90" fmla="*/ 1099664 h 1781089"/>
                <a:gd name="connsiteX91" fmla="*/ 494331 w 1604824"/>
                <a:gd name="connsiteY91" fmla="*/ 1056045 h 1781089"/>
                <a:gd name="connsiteX92" fmla="*/ 475752 w 1604824"/>
                <a:gd name="connsiteY92" fmla="*/ 1031812 h 1781089"/>
                <a:gd name="connsiteX93" fmla="*/ 464443 w 1604824"/>
                <a:gd name="connsiteY93" fmla="*/ 1058468 h 1781089"/>
                <a:gd name="connsiteX94" fmla="*/ 470097 w 1604824"/>
                <a:gd name="connsiteY94" fmla="*/ 1194982 h 1781089"/>
                <a:gd name="connsiteX95" fmla="*/ 525026 w 1604824"/>
                <a:gd name="connsiteY95" fmla="*/ 1230524 h 1781089"/>
                <a:gd name="connsiteX96" fmla="*/ 525026 w 1604824"/>
                <a:gd name="connsiteY96" fmla="*/ 1230524 h 1781089"/>
                <a:gd name="connsiteX97" fmla="*/ 525026 w 1604824"/>
                <a:gd name="connsiteY97" fmla="*/ 1230524 h 1781089"/>
                <a:gd name="connsiteX98" fmla="*/ 676887 w 1604824"/>
                <a:gd name="connsiteY98" fmla="*/ 1209522 h 1781089"/>
                <a:gd name="connsiteX99" fmla="*/ 698697 w 1604824"/>
                <a:gd name="connsiteY99" fmla="*/ 1229716 h 1781089"/>
                <a:gd name="connsiteX100" fmla="*/ 701120 w 1604824"/>
                <a:gd name="connsiteY100" fmla="*/ 1343612 h 1781089"/>
                <a:gd name="connsiteX101" fmla="*/ 697082 w 1604824"/>
                <a:gd name="connsiteY101" fmla="*/ 1358152 h 1781089"/>
                <a:gd name="connsiteX102" fmla="*/ 683349 w 1604824"/>
                <a:gd name="connsiteY102" fmla="*/ 1350882 h 1781089"/>
                <a:gd name="connsiteX103" fmla="*/ 627613 w 1604824"/>
                <a:gd name="connsiteY103" fmla="*/ 1304839 h 1781089"/>
                <a:gd name="connsiteX104" fmla="*/ 542797 w 1604824"/>
                <a:gd name="connsiteY104" fmla="*/ 1314532 h 1781089"/>
                <a:gd name="connsiteX105" fmla="*/ 449095 w 1604824"/>
                <a:gd name="connsiteY105" fmla="*/ 1410657 h 1781089"/>
                <a:gd name="connsiteX106" fmla="*/ 382050 w 1604824"/>
                <a:gd name="connsiteY106" fmla="*/ 1421966 h 1781089"/>
                <a:gd name="connsiteX107" fmla="*/ 337622 w 1604824"/>
                <a:gd name="connsiteY107" fmla="*/ 1384001 h 1781089"/>
                <a:gd name="connsiteX108" fmla="*/ 310158 w 1604824"/>
                <a:gd name="connsiteY108" fmla="*/ 1377539 h 1781089"/>
                <a:gd name="connsiteX109" fmla="*/ 309350 w 1604824"/>
                <a:gd name="connsiteY109" fmla="*/ 1408234 h 1781089"/>
                <a:gd name="connsiteX110" fmla="*/ 341661 w 1604824"/>
                <a:gd name="connsiteY110" fmla="*/ 1442968 h 1781089"/>
                <a:gd name="connsiteX111" fmla="*/ 413553 w 1604824"/>
                <a:gd name="connsiteY111" fmla="*/ 1528593 h 1781089"/>
                <a:gd name="connsiteX112" fmla="*/ 465250 w 1604824"/>
                <a:gd name="connsiteY112" fmla="*/ 1524554 h 1781089"/>
                <a:gd name="connsiteX113" fmla="*/ 533104 w 1604824"/>
                <a:gd name="connsiteY113" fmla="*/ 1458316 h 1781089"/>
                <a:gd name="connsiteX114" fmla="*/ 567838 w 1604824"/>
                <a:gd name="connsiteY114" fmla="*/ 1426005 h 1781089"/>
                <a:gd name="connsiteX115" fmla="*/ 616304 w 1604824"/>
                <a:gd name="connsiteY115" fmla="*/ 1428428 h 1781089"/>
                <a:gd name="connsiteX116" fmla="*/ 700313 w 1604824"/>
                <a:gd name="connsiteY116" fmla="*/ 1527784 h 1781089"/>
                <a:gd name="connsiteX117" fmla="*/ 739086 w 1604824"/>
                <a:gd name="connsiteY117" fmla="*/ 1594022 h 1781089"/>
                <a:gd name="connsiteX118" fmla="*/ 764935 w 1604824"/>
                <a:gd name="connsiteY118" fmla="*/ 1685300 h 1781089"/>
                <a:gd name="connsiteX119" fmla="*/ 972533 w 1604824"/>
                <a:gd name="connsiteY119" fmla="*/ 1762039 h 1781089"/>
                <a:gd name="connsiteX120" fmla="*/ 1281102 w 1604824"/>
                <a:gd name="connsiteY120" fmla="*/ 1509206 h 1781089"/>
                <a:gd name="connsiteX121" fmla="*/ 1474160 w 1604824"/>
                <a:gd name="connsiteY121" fmla="*/ 1203059 h 1781089"/>
                <a:gd name="connsiteX122" fmla="*/ 1508087 w 1604824"/>
                <a:gd name="connsiteY122" fmla="*/ 1148131 h 1781089"/>
                <a:gd name="connsiteX123" fmla="*/ 1547667 w 1604824"/>
                <a:gd name="connsiteY123" fmla="*/ 899336 h 1781089"/>
                <a:gd name="connsiteX124" fmla="*/ 1547667 w 1604824"/>
                <a:gd name="connsiteY124" fmla="*/ 899336 h 1781089"/>
                <a:gd name="connsiteX125" fmla="*/ 1547667 w 1604824"/>
                <a:gd name="connsiteY125" fmla="*/ 899336 h 1781089"/>
                <a:gd name="connsiteX126" fmla="*/ 1538782 w 1604824"/>
                <a:gd name="connsiteY126" fmla="*/ 869449 h 1781089"/>
                <a:gd name="connsiteX127" fmla="*/ 1565439 w 1604824"/>
                <a:gd name="connsiteY127" fmla="*/ 556840 h 1781089"/>
                <a:gd name="connsiteX128" fmla="*/ 1598558 w 1604824"/>
                <a:gd name="connsiteY128" fmla="*/ 480102 h 1781089"/>
                <a:gd name="connsiteX129" fmla="*/ 1573516 w 1604824"/>
                <a:gd name="connsiteY129" fmla="*/ 197381 h 1781089"/>
                <a:gd name="connsiteX0" fmla="*/ 1573516 w 1604824"/>
                <a:gd name="connsiteY0" fmla="*/ 197381 h 1781089"/>
                <a:gd name="connsiteX1" fmla="*/ 1365111 w 1604824"/>
                <a:gd name="connsiteY1" fmla="*/ 9170 h 1781089"/>
                <a:gd name="connsiteX2" fmla="*/ 918412 w 1604824"/>
                <a:gd name="connsiteY2" fmla="*/ 140837 h 1781089"/>
                <a:gd name="connsiteX3" fmla="*/ 837634 w 1604824"/>
                <a:gd name="connsiteY3" fmla="*/ 336318 h 1781089"/>
                <a:gd name="connsiteX4" fmla="*/ 917604 w 1604824"/>
                <a:gd name="connsiteY4" fmla="*/ 553609 h 1781089"/>
                <a:gd name="connsiteX5" fmla="*/ 955569 w 1604824"/>
                <a:gd name="connsiteY5" fmla="*/ 647311 h 1781089"/>
                <a:gd name="connsiteX6" fmla="*/ 972533 w 1604824"/>
                <a:gd name="connsiteY6" fmla="*/ 685276 h 1781089"/>
                <a:gd name="connsiteX7" fmla="*/ 1017768 w 1604824"/>
                <a:gd name="connsiteY7" fmla="*/ 732935 h 1781089"/>
                <a:gd name="connsiteX8" fmla="*/ 1203556 w 1604824"/>
                <a:gd name="connsiteY8" fmla="*/ 783825 h 1781089"/>
                <a:gd name="connsiteX9" fmla="*/ 1239906 w 1604824"/>
                <a:gd name="connsiteY9" fmla="*/ 762015 h 1781089"/>
                <a:gd name="connsiteX10" fmla="*/ 1277871 w 1604824"/>
                <a:gd name="connsiteY10" fmla="*/ 772516 h 1781089"/>
                <a:gd name="connsiteX11" fmla="*/ 1224558 w 1604824"/>
                <a:gd name="connsiteY11" fmla="*/ 852486 h 1781089"/>
                <a:gd name="connsiteX12" fmla="*/ 1104200 w 1604824"/>
                <a:gd name="connsiteY12" fmla="*/ 896105 h 1781089"/>
                <a:gd name="connsiteX13" fmla="*/ 1011306 w 1604824"/>
                <a:gd name="connsiteY13" fmla="*/ 883181 h 1781089"/>
                <a:gd name="connsiteX14" fmla="*/ 888524 w 1604824"/>
                <a:gd name="connsiteY14" fmla="*/ 684469 h 1781089"/>
                <a:gd name="connsiteX15" fmla="*/ 894986 w 1604824"/>
                <a:gd name="connsiteY15" fmla="*/ 621462 h 1781089"/>
                <a:gd name="connsiteX16" fmla="*/ 897409 w 1604824"/>
                <a:gd name="connsiteY16" fmla="*/ 570572 h 1781089"/>
                <a:gd name="connsiteX17" fmla="*/ 878831 w 1604824"/>
                <a:gd name="connsiteY17" fmla="*/ 557648 h 1781089"/>
                <a:gd name="connsiteX18" fmla="*/ 878831 w 1604824"/>
                <a:gd name="connsiteY18" fmla="*/ 577843 h 1781089"/>
                <a:gd name="connsiteX19" fmla="*/ 872369 w 1604824"/>
                <a:gd name="connsiteY19" fmla="*/ 602883 h 1781089"/>
                <a:gd name="connsiteX20" fmla="*/ 844097 w 1604824"/>
                <a:gd name="connsiteY20" fmla="*/ 599653 h 1781089"/>
                <a:gd name="connsiteX21" fmla="*/ 829557 w 1604824"/>
                <a:gd name="connsiteY21" fmla="*/ 582689 h 1781089"/>
                <a:gd name="connsiteX22" fmla="*/ 806131 w 1604824"/>
                <a:gd name="connsiteY22" fmla="*/ 546339 h 1781089"/>
                <a:gd name="connsiteX23" fmla="*/ 802900 w 1604824"/>
                <a:gd name="connsiteY23" fmla="*/ 590767 h 1781089"/>
                <a:gd name="connsiteX24" fmla="*/ 794823 w 1604824"/>
                <a:gd name="connsiteY24" fmla="*/ 610154 h 1781089"/>
                <a:gd name="connsiteX25" fmla="*/ 776243 w 1604824"/>
                <a:gd name="connsiteY25" fmla="*/ 600460 h 1781089"/>
                <a:gd name="connsiteX26" fmla="*/ 746356 w 1604824"/>
                <a:gd name="connsiteY26" fmla="*/ 566534 h 1781089"/>
                <a:gd name="connsiteX27" fmla="*/ 731816 w 1604824"/>
                <a:gd name="connsiteY27" fmla="*/ 562495 h 1781089"/>
                <a:gd name="connsiteX28" fmla="*/ 732624 w 1604824"/>
                <a:gd name="connsiteY28" fmla="*/ 577035 h 1781089"/>
                <a:gd name="connsiteX29" fmla="*/ 760896 w 1604824"/>
                <a:gd name="connsiteY29" fmla="*/ 618231 h 1781089"/>
                <a:gd name="connsiteX30" fmla="*/ 764127 w 1604824"/>
                <a:gd name="connsiteY30" fmla="*/ 630348 h 1781089"/>
                <a:gd name="connsiteX31" fmla="*/ 749587 w 1604824"/>
                <a:gd name="connsiteY31" fmla="*/ 629540 h 1781089"/>
                <a:gd name="connsiteX32" fmla="*/ 714853 w 1604824"/>
                <a:gd name="connsiteY32" fmla="*/ 601268 h 1781089"/>
                <a:gd name="connsiteX33" fmla="*/ 697082 w 1604824"/>
                <a:gd name="connsiteY33" fmla="*/ 600460 h 1781089"/>
                <a:gd name="connsiteX34" fmla="*/ 701120 w 1604824"/>
                <a:gd name="connsiteY34" fmla="*/ 617423 h 1781089"/>
                <a:gd name="connsiteX35" fmla="*/ 730201 w 1604824"/>
                <a:gd name="connsiteY35" fmla="*/ 651350 h 1781089"/>
                <a:gd name="connsiteX36" fmla="*/ 705967 w 1604824"/>
                <a:gd name="connsiteY36" fmla="*/ 637618 h 1781089"/>
                <a:gd name="connsiteX37" fmla="*/ 691427 w 1604824"/>
                <a:gd name="connsiteY37" fmla="*/ 636002 h 1781089"/>
                <a:gd name="connsiteX38" fmla="*/ 693043 w 1604824"/>
                <a:gd name="connsiteY38" fmla="*/ 650542 h 1781089"/>
                <a:gd name="connsiteX39" fmla="*/ 715660 w 1604824"/>
                <a:gd name="connsiteY39" fmla="*/ 670737 h 1781089"/>
                <a:gd name="connsiteX40" fmla="*/ 794014 w 1604824"/>
                <a:gd name="connsiteY40" fmla="*/ 728088 h 1781089"/>
                <a:gd name="connsiteX41" fmla="*/ 885293 w 1604824"/>
                <a:gd name="connsiteY41" fmla="*/ 879950 h 1781089"/>
                <a:gd name="connsiteX42" fmla="*/ 887717 w 1604824"/>
                <a:gd name="connsiteY42" fmla="*/ 900144 h 1781089"/>
                <a:gd name="connsiteX43" fmla="*/ 867522 w 1604824"/>
                <a:gd name="connsiteY43" fmla="*/ 896913 h 1781089"/>
                <a:gd name="connsiteX44" fmla="*/ 793207 w 1604824"/>
                <a:gd name="connsiteY44" fmla="*/ 846024 h 1781089"/>
                <a:gd name="connsiteX45" fmla="*/ 772204 w 1604824"/>
                <a:gd name="connsiteY45" fmla="*/ 794326 h 1781089"/>
                <a:gd name="connsiteX46" fmla="*/ 745548 w 1604824"/>
                <a:gd name="connsiteY46" fmla="*/ 740205 h 1781089"/>
                <a:gd name="connsiteX47" fmla="*/ 724546 w 1604824"/>
                <a:gd name="connsiteY47" fmla="*/ 741013 h 1781089"/>
                <a:gd name="connsiteX48" fmla="*/ 733431 w 1604824"/>
                <a:gd name="connsiteY48" fmla="*/ 757976 h 1781089"/>
                <a:gd name="connsiteX49" fmla="*/ 741509 w 1604824"/>
                <a:gd name="connsiteY49" fmla="*/ 793518 h 1781089"/>
                <a:gd name="connsiteX50" fmla="*/ 704352 w 1604824"/>
                <a:gd name="connsiteY50" fmla="*/ 793518 h 1781089"/>
                <a:gd name="connsiteX51" fmla="*/ 676080 w 1604824"/>
                <a:gd name="connsiteY51" fmla="*/ 766861 h 1781089"/>
                <a:gd name="connsiteX52" fmla="*/ 663155 w 1604824"/>
                <a:gd name="connsiteY52" fmla="*/ 764438 h 1781089"/>
                <a:gd name="connsiteX53" fmla="*/ 660732 w 1604824"/>
                <a:gd name="connsiteY53" fmla="*/ 779786 h 1781089"/>
                <a:gd name="connsiteX54" fmla="*/ 675272 w 1604824"/>
                <a:gd name="connsiteY54" fmla="*/ 804019 h 1781089"/>
                <a:gd name="connsiteX55" fmla="*/ 680119 w 1604824"/>
                <a:gd name="connsiteY55" fmla="*/ 829060 h 1781089"/>
                <a:gd name="connsiteX56" fmla="*/ 654270 w 1604824"/>
                <a:gd name="connsiteY56" fmla="*/ 828252 h 1781089"/>
                <a:gd name="connsiteX57" fmla="*/ 625998 w 1604824"/>
                <a:gd name="connsiteY57" fmla="*/ 816136 h 1781089"/>
                <a:gd name="connsiteX58" fmla="*/ 606611 w 1604824"/>
                <a:gd name="connsiteY58" fmla="*/ 818559 h 1781089"/>
                <a:gd name="connsiteX59" fmla="*/ 617112 w 1604824"/>
                <a:gd name="connsiteY59" fmla="*/ 835522 h 1781089"/>
                <a:gd name="connsiteX60" fmla="*/ 653462 w 1604824"/>
                <a:gd name="connsiteY60" fmla="*/ 864602 h 1781089"/>
                <a:gd name="connsiteX61" fmla="*/ 615497 w 1604824"/>
                <a:gd name="connsiteY61" fmla="*/ 861371 h 1781089"/>
                <a:gd name="connsiteX62" fmla="*/ 596110 w 1604824"/>
                <a:gd name="connsiteY62" fmla="*/ 866218 h 1781089"/>
                <a:gd name="connsiteX63" fmla="*/ 612265 w 1604824"/>
                <a:gd name="connsiteY63" fmla="*/ 882373 h 1781089"/>
                <a:gd name="connsiteX64" fmla="*/ 650231 w 1604824"/>
                <a:gd name="connsiteY64" fmla="*/ 896913 h 1781089"/>
                <a:gd name="connsiteX65" fmla="*/ 608226 w 1604824"/>
                <a:gd name="connsiteY65" fmla="*/ 905799 h 1781089"/>
                <a:gd name="connsiteX66" fmla="*/ 706775 w 1604824"/>
                <a:gd name="connsiteY66" fmla="*/ 918723 h 1781089"/>
                <a:gd name="connsiteX67" fmla="*/ 947491 w 1604824"/>
                <a:gd name="connsiteY67" fmla="*/ 1073008 h 1781089"/>
                <a:gd name="connsiteX68" fmla="*/ 955569 w 1604824"/>
                <a:gd name="connsiteY68" fmla="*/ 1098857 h 1781089"/>
                <a:gd name="connsiteX69" fmla="*/ 915989 w 1604824"/>
                <a:gd name="connsiteY69" fmla="*/ 1231331 h 1781089"/>
                <a:gd name="connsiteX70" fmla="*/ 911142 w 1604824"/>
                <a:gd name="connsiteY70" fmla="*/ 1240217 h 1781089"/>
                <a:gd name="connsiteX71" fmla="*/ 861868 w 1604824"/>
                <a:gd name="connsiteY71" fmla="*/ 1160247 h 1781089"/>
                <a:gd name="connsiteX72" fmla="*/ 827133 w 1604824"/>
                <a:gd name="connsiteY72" fmla="*/ 1083509 h 1781089"/>
                <a:gd name="connsiteX73" fmla="*/ 636499 w 1604824"/>
                <a:gd name="connsiteY73" fmla="*/ 937302 h 1781089"/>
                <a:gd name="connsiteX74" fmla="*/ 455557 w 1604824"/>
                <a:gd name="connsiteY74" fmla="*/ 922762 h 1781089"/>
                <a:gd name="connsiteX75" fmla="*/ 305311 w 1604824"/>
                <a:gd name="connsiteY75" fmla="*/ 837138 h 1781089"/>
                <a:gd name="connsiteX76" fmla="*/ 30284 w 1604824"/>
                <a:gd name="connsiteY76" fmla="*/ 253702 h 1781089"/>
                <a:gd name="connsiteX77" fmla="*/ 0 w 1604824"/>
                <a:gd name="connsiteY77" fmla="*/ 296259 h 1781089"/>
                <a:gd name="connsiteX78" fmla="*/ 253614 w 1604824"/>
                <a:gd name="connsiteY78" fmla="*/ 837138 h 1781089"/>
                <a:gd name="connsiteX79" fmla="*/ 429709 w 1604824"/>
                <a:gd name="connsiteY79" fmla="*/ 967997 h 1781089"/>
                <a:gd name="connsiteX80" fmla="*/ 642961 w 1604824"/>
                <a:gd name="connsiteY80" fmla="*/ 986576 h 1781089"/>
                <a:gd name="connsiteX81" fmla="*/ 787552 w 1604824"/>
                <a:gd name="connsiteY81" fmla="*/ 1112589 h 1781089"/>
                <a:gd name="connsiteX82" fmla="*/ 882870 w 1604824"/>
                <a:gd name="connsiteY82" fmla="*/ 1289491 h 1781089"/>
                <a:gd name="connsiteX83" fmla="*/ 890140 w 1604824"/>
                <a:gd name="connsiteY83" fmla="*/ 1306455 h 1781089"/>
                <a:gd name="connsiteX84" fmla="*/ 852174 w 1604824"/>
                <a:gd name="connsiteY84" fmla="*/ 1344420 h 1781089"/>
                <a:gd name="connsiteX85" fmla="*/ 821479 w 1604824"/>
                <a:gd name="connsiteY85" fmla="*/ 1312917 h 1781089"/>
                <a:gd name="connsiteX86" fmla="*/ 810978 w 1604824"/>
                <a:gd name="connsiteY86" fmla="*/ 1274951 h 1781089"/>
                <a:gd name="connsiteX87" fmla="*/ 788360 w 1604824"/>
                <a:gd name="connsiteY87" fmla="*/ 1179634 h 1781089"/>
                <a:gd name="connsiteX88" fmla="*/ 725354 w 1604824"/>
                <a:gd name="connsiteY88" fmla="*/ 1119051 h 1781089"/>
                <a:gd name="connsiteX89" fmla="*/ 580762 w 1604824"/>
                <a:gd name="connsiteY89" fmla="*/ 1138437 h 1781089"/>
                <a:gd name="connsiteX90" fmla="*/ 505639 w 1604824"/>
                <a:gd name="connsiteY90" fmla="*/ 1099664 h 1781089"/>
                <a:gd name="connsiteX91" fmla="*/ 494331 w 1604824"/>
                <a:gd name="connsiteY91" fmla="*/ 1056045 h 1781089"/>
                <a:gd name="connsiteX92" fmla="*/ 475752 w 1604824"/>
                <a:gd name="connsiteY92" fmla="*/ 1031812 h 1781089"/>
                <a:gd name="connsiteX93" fmla="*/ 464443 w 1604824"/>
                <a:gd name="connsiteY93" fmla="*/ 1058468 h 1781089"/>
                <a:gd name="connsiteX94" fmla="*/ 470097 w 1604824"/>
                <a:gd name="connsiteY94" fmla="*/ 1194982 h 1781089"/>
                <a:gd name="connsiteX95" fmla="*/ 525026 w 1604824"/>
                <a:gd name="connsiteY95" fmla="*/ 1230524 h 1781089"/>
                <a:gd name="connsiteX96" fmla="*/ 525026 w 1604824"/>
                <a:gd name="connsiteY96" fmla="*/ 1230524 h 1781089"/>
                <a:gd name="connsiteX97" fmla="*/ 525026 w 1604824"/>
                <a:gd name="connsiteY97" fmla="*/ 1230524 h 1781089"/>
                <a:gd name="connsiteX98" fmla="*/ 676887 w 1604824"/>
                <a:gd name="connsiteY98" fmla="*/ 1209522 h 1781089"/>
                <a:gd name="connsiteX99" fmla="*/ 698697 w 1604824"/>
                <a:gd name="connsiteY99" fmla="*/ 1229716 h 1781089"/>
                <a:gd name="connsiteX100" fmla="*/ 701120 w 1604824"/>
                <a:gd name="connsiteY100" fmla="*/ 1343612 h 1781089"/>
                <a:gd name="connsiteX101" fmla="*/ 697082 w 1604824"/>
                <a:gd name="connsiteY101" fmla="*/ 1358152 h 1781089"/>
                <a:gd name="connsiteX102" fmla="*/ 683349 w 1604824"/>
                <a:gd name="connsiteY102" fmla="*/ 1350882 h 1781089"/>
                <a:gd name="connsiteX103" fmla="*/ 627613 w 1604824"/>
                <a:gd name="connsiteY103" fmla="*/ 1304839 h 1781089"/>
                <a:gd name="connsiteX104" fmla="*/ 542797 w 1604824"/>
                <a:gd name="connsiteY104" fmla="*/ 1314532 h 1781089"/>
                <a:gd name="connsiteX105" fmla="*/ 449095 w 1604824"/>
                <a:gd name="connsiteY105" fmla="*/ 1410657 h 1781089"/>
                <a:gd name="connsiteX106" fmla="*/ 382050 w 1604824"/>
                <a:gd name="connsiteY106" fmla="*/ 1421966 h 1781089"/>
                <a:gd name="connsiteX107" fmla="*/ 337622 w 1604824"/>
                <a:gd name="connsiteY107" fmla="*/ 1384001 h 1781089"/>
                <a:gd name="connsiteX108" fmla="*/ 310158 w 1604824"/>
                <a:gd name="connsiteY108" fmla="*/ 1377539 h 1781089"/>
                <a:gd name="connsiteX109" fmla="*/ 309350 w 1604824"/>
                <a:gd name="connsiteY109" fmla="*/ 1408234 h 1781089"/>
                <a:gd name="connsiteX110" fmla="*/ 341661 w 1604824"/>
                <a:gd name="connsiteY110" fmla="*/ 1442968 h 1781089"/>
                <a:gd name="connsiteX111" fmla="*/ 413553 w 1604824"/>
                <a:gd name="connsiteY111" fmla="*/ 1528593 h 1781089"/>
                <a:gd name="connsiteX112" fmla="*/ 465250 w 1604824"/>
                <a:gd name="connsiteY112" fmla="*/ 1524554 h 1781089"/>
                <a:gd name="connsiteX113" fmla="*/ 533104 w 1604824"/>
                <a:gd name="connsiteY113" fmla="*/ 1458316 h 1781089"/>
                <a:gd name="connsiteX114" fmla="*/ 567838 w 1604824"/>
                <a:gd name="connsiteY114" fmla="*/ 1426005 h 1781089"/>
                <a:gd name="connsiteX115" fmla="*/ 616304 w 1604824"/>
                <a:gd name="connsiteY115" fmla="*/ 1428428 h 1781089"/>
                <a:gd name="connsiteX116" fmla="*/ 700313 w 1604824"/>
                <a:gd name="connsiteY116" fmla="*/ 1527784 h 1781089"/>
                <a:gd name="connsiteX117" fmla="*/ 739086 w 1604824"/>
                <a:gd name="connsiteY117" fmla="*/ 1594022 h 1781089"/>
                <a:gd name="connsiteX118" fmla="*/ 764935 w 1604824"/>
                <a:gd name="connsiteY118" fmla="*/ 1685300 h 1781089"/>
                <a:gd name="connsiteX119" fmla="*/ 972533 w 1604824"/>
                <a:gd name="connsiteY119" fmla="*/ 1762039 h 1781089"/>
                <a:gd name="connsiteX120" fmla="*/ 1281102 w 1604824"/>
                <a:gd name="connsiteY120" fmla="*/ 1509206 h 1781089"/>
                <a:gd name="connsiteX121" fmla="*/ 1474160 w 1604824"/>
                <a:gd name="connsiteY121" fmla="*/ 1203059 h 1781089"/>
                <a:gd name="connsiteX122" fmla="*/ 1508087 w 1604824"/>
                <a:gd name="connsiteY122" fmla="*/ 1148131 h 1781089"/>
                <a:gd name="connsiteX123" fmla="*/ 1547667 w 1604824"/>
                <a:gd name="connsiteY123" fmla="*/ 899336 h 1781089"/>
                <a:gd name="connsiteX124" fmla="*/ 1547667 w 1604824"/>
                <a:gd name="connsiteY124" fmla="*/ 899336 h 1781089"/>
                <a:gd name="connsiteX125" fmla="*/ 1547667 w 1604824"/>
                <a:gd name="connsiteY125" fmla="*/ 899336 h 1781089"/>
                <a:gd name="connsiteX126" fmla="*/ 1538782 w 1604824"/>
                <a:gd name="connsiteY126" fmla="*/ 869449 h 1781089"/>
                <a:gd name="connsiteX127" fmla="*/ 1565439 w 1604824"/>
                <a:gd name="connsiteY127" fmla="*/ 556840 h 1781089"/>
                <a:gd name="connsiteX128" fmla="*/ 1598558 w 1604824"/>
                <a:gd name="connsiteY128" fmla="*/ 480102 h 1781089"/>
                <a:gd name="connsiteX129" fmla="*/ 1573516 w 1604824"/>
                <a:gd name="connsiteY129" fmla="*/ 197381 h 1781089"/>
                <a:gd name="connsiteX0" fmla="*/ 1573516 w 1604824"/>
                <a:gd name="connsiteY0" fmla="*/ 197381 h 1781089"/>
                <a:gd name="connsiteX1" fmla="*/ 1365111 w 1604824"/>
                <a:gd name="connsiteY1" fmla="*/ 9170 h 1781089"/>
                <a:gd name="connsiteX2" fmla="*/ 918412 w 1604824"/>
                <a:gd name="connsiteY2" fmla="*/ 140837 h 1781089"/>
                <a:gd name="connsiteX3" fmla="*/ 837634 w 1604824"/>
                <a:gd name="connsiteY3" fmla="*/ 336318 h 1781089"/>
                <a:gd name="connsiteX4" fmla="*/ 917604 w 1604824"/>
                <a:gd name="connsiteY4" fmla="*/ 553609 h 1781089"/>
                <a:gd name="connsiteX5" fmla="*/ 955569 w 1604824"/>
                <a:gd name="connsiteY5" fmla="*/ 647311 h 1781089"/>
                <a:gd name="connsiteX6" fmla="*/ 972533 w 1604824"/>
                <a:gd name="connsiteY6" fmla="*/ 685276 h 1781089"/>
                <a:gd name="connsiteX7" fmla="*/ 1017768 w 1604824"/>
                <a:gd name="connsiteY7" fmla="*/ 732935 h 1781089"/>
                <a:gd name="connsiteX8" fmla="*/ 1203556 w 1604824"/>
                <a:gd name="connsiteY8" fmla="*/ 783825 h 1781089"/>
                <a:gd name="connsiteX9" fmla="*/ 1239906 w 1604824"/>
                <a:gd name="connsiteY9" fmla="*/ 762015 h 1781089"/>
                <a:gd name="connsiteX10" fmla="*/ 1277871 w 1604824"/>
                <a:gd name="connsiteY10" fmla="*/ 772516 h 1781089"/>
                <a:gd name="connsiteX11" fmla="*/ 1224558 w 1604824"/>
                <a:gd name="connsiteY11" fmla="*/ 852486 h 1781089"/>
                <a:gd name="connsiteX12" fmla="*/ 1104200 w 1604824"/>
                <a:gd name="connsiteY12" fmla="*/ 896105 h 1781089"/>
                <a:gd name="connsiteX13" fmla="*/ 1011306 w 1604824"/>
                <a:gd name="connsiteY13" fmla="*/ 883181 h 1781089"/>
                <a:gd name="connsiteX14" fmla="*/ 888524 w 1604824"/>
                <a:gd name="connsiteY14" fmla="*/ 684469 h 1781089"/>
                <a:gd name="connsiteX15" fmla="*/ 894986 w 1604824"/>
                <a:gd name="connsiteY15" fmla="*/ 621462 h 1781089"/>
                <a:gd name="connsiteX16" fmla="*/ 897409 w 1604824"/>
                <a:gd name="connsiteY16" fmla="*/ 570572 h 1781089"/>
                <a:gd name="connsiteX17" fmla="*/ 878831 w 1604824"/>
                <a:gd name="connsiteY17" fmla="*/ 557648 h 1781089"/>
                <a:gd name="connsiteX18" fmla="*/ 878831 w 1604824"/>
                <a:gd name="connsiteY18" fmla="*/ 577843 h 1781089"/>
                <a:gd name="connsiteX19" fmla="*/ 872369 w 1604824"/>
                <a:gd name="connsiteY19" fmla="*/ 602883 h 1781089"/>
                <a:gd name="connsiteX20" fmla="*/ 844097 w 1604824"/>
                <a:gd name="connsiteY20" fmla="*/ 599653 h 1781089"/>
                <a:gd name="connsiteX21" fmla="*/ 829557 w 1604824"/>
                <a:gd name="connsiteY21" fmla="*/ 582689 h 1781089"/>
                <a:gd name="connsiteX22" fmla="*/ 806131 w 1604824"/>
                <a:gd name="connsiteY22" fmla="*/ 546339 h 1781089"/>
                <a:gd name="connsiteX23" fmla="*/ 802900 w 1604824"/>
                <a:gd name="connsiteY23" fmla="*/ 590767 h 1781089"/>
                <a:gd name="connsiteX24" fmla="*/ 794823 w 1604824"/>
                <a:gd name="connsiteY24" fmla="*/ 610154 h 1781089"/>
                <a:gd name="connsiteX25" fmla="*/ 776243 w 1604824"/>
                <a:gd name="connsiteY25" fmla="*/ 600460 h 1781089"/>
                <a:gd name="connsiteX26" fmla="*/ 746356 w 1604824"/>
                <a:gd name="connsiteY26" fmla="*/ 566534 h 1781089"/>
                <a:gd name="connsiteX27" fmla="*/ 731816 w 1604824"/>
                <a:gd name="connsiteY27" fmla="*/ 562495 h 1781089"/>
                <a:gd name="connsiteX28" fmla="*/ 732624 w 1604824"/>
                <a:gd name="connsiteY28" fmla="*/ 577035 h 1781089"/>
                <a:gd name="connsiteX29" fmla="*/ 760896 w 1604824"/>
                <a:gd name="connsiteY29" fmla="*/ 618231 h 1781089"/>
                <a:gd name="connsiteX30" fmla="*/ 764127 w 1604824"/>
                <a:gd name="connsiteY30" fmla="*/ 630348 h 1781089"/>
                <a:gd name="connsiteX31" fmla="*/ 749587 w 1604824"/>
                <a:gd name="connsiteY31" fmla="*/ 629540 h 1781089"/>
                <a:gd name="connsiteX32" fmla="*/ 714853 w 1604824"/>
                <a:gd name="connsiteY32" fmla="*/ 601268 h 1781089"/>
                <a:gd name="connsiteX33" fmla="*/ 697082 w 1604824"/>
                <a:gd name="connsiteY33" fmla="*/ 600460 h 1781089"/>
                <a:gd name="connsiteX34" fmla="*/ 701120 w 1604824"/>
                <a:gd name="connsiteY34" fmla="*/ 617423 h 1781089"/>
                <a:gd name="connsiteX35" fmla="*/ 730201 w 1604824"/>
                <a:gd name="connsiteY35" fmla="*/ 651350 h 1781089"/>
                <a:gd name="connsiteX36" fmla="*/ 705967 w 1604824"/>
                <a:gd name="connsiteY36" fmla="*/ 637618 h 1781089"/>
                <a:gd name="connsiteX37" fmla="*/ 691427 w 1604824"/>
                <a:gd name="connsiteY37" fmla="*/ 636002 h 1781089"/>
                <a:gd name="connsiteX38" fmla="*/ 693043 w 1604824"/>
                <a:gd name="connsiteY38" fmla="*/ 650542 h 1781089"/>
                <a:gd name="connsiteX39" fmla="*/ 715660 w 1604824"/>
                <a:gd name="connsiteY39" fmla="*/ 670737 h 1781089"/>
                <a:gd name="connsiteX40" fmla="*/ 794014 w 1604824"/>
                <a:gd name="connsiteY40" fmla="*/ 728088 h 1781089"/>
                <a:gd name="connsiteX41" fmla="*/ 885293 w 1604824"/>
                <a:gd name="connsiteY41" fmla="*/ 879950 h 1781089"/>
                <a:gd name="connsiteX42" fmla="*/ 887717 w 1604824"/>
                <a:gd name="connsiteY42" fmla="*/ 900144 h 1781089"/>
                <a:gd name="connsiteX43" fmla="*/ 867522 w 1604824"/>
                <a:gd name="connsiteY43" fmla="*/ 896913 h 1781089"/>
                <a:gd name="connsiteX44" fmla="*/ 793207 w 1604824"/>
                <a:gd name="connsiteY44" fmla="*/ 846024 h 1781089"/>
                <a:gd name="connsiteX45" fmla="*/ 772204 w 1604824"/>
                <a:gd name="connsiteY45" fmla="*/ 794326 h 1781089"/>
                <a:gd name="connsiteX46" fmla="*/ 745548 w 1604824"/>
                <a:gd name="connsiteY46" fmla="*/ 740205 h 1781089"/>
                <a:gd name="connsiteX47" fmla="*/ 724546 w 1604824"/>
                <a:gd name="connsiteY47" fmla="*/ 741013 h 1781089"/>
                <a:gd name="connsiteX48" fmla="*/ 733431 w 1604824"/>
                <a:gd name="connsiteY48" fmla="*/ 757976 h 1781089"/>
                <a:gd name="connsiteX49" fmla="*/ 741509 w 1604824"/>
                <a:gd name="connsiteY49" fmla="*/ 793518 h 1781089"/>
                <a:gd name="connsiteX50" fmla="*/ 704352 w 1604824"/>
                <a:gd name="connsiteY50" fmla="*/ 793518 h 1781089"/>
                <a:gd name="connsiteX51" fmla="*/ 676080 w 1604824"/>
                <a:gd name="connsiteY51" fmla="*/ 766861 h 1781089"/>
                <a:gd name="connsiteX52" fmla="*/ 663155 w 1604824"/>
                <a:gd name="connsiteY52" fmla="*/ 764438 h 1781089"/>
                <a:gd name="connsiteX53" fmla="*/ 660732 w 1604824"/>
                <a:gd name="connsiteY53" fmla="*/ 779786 h 1781089"/>
                <a:gd name="connsiteX54" fmla="*/ 675272 w 1604824"/>
                <a:gd name="connsiteY54" fmla="*/ 804019 h 1781089"/>
                <a:gd name="connsiteX55" fmla="*/ 680119 w 1604824"/>
                <a:gd name="connsiteY55" fmla="*/ 829060 h 1781089"/>
                <a:gd name="connsiteX56" fmla="*/ 654270 w 1604824"/>
                <a:gd name="connsiteY56" fmla="*/ 828252 h 1781089"/>
                <a:gd name="connsiteX57" fmla="*/ 625998 w 1604824"/>
                <a:gd name="connsiteY57" fmla="*/ 816136 h 1781089"/>
                <a:gd name="connsiteX58" fmla="*/ 606611 w 1604824"/>
                <a:gd name="connsiteY58" fmla="*/ 818559 h 1781089"/>
                <a:gd name="connsiteX59" fmla="*/ 617112 w 1604824"/>
                <a:gd name="connsiteY59" fmla="*/ 835522 h 1781089"/>
                <a:gd name="connsiteX60" fmla="*/ 653462 w 1604824"/>
                <a:gd name="connsiteY60" fmla="*/ 864602 h 1781089"/>
                <a:gd name="connsiteX61" fmla="*/ 615497 w 1604824"/>
                <a:gd name="connsiteY61" fmla="*/ 861371 h 1781089"/>
                <a:gd name="connsiteX62" fmla="*/ 596110 w 1604824"/>
                <a:gd name="connsiteY62" fmla="*/ 866218 h 1781089"/>
                <a:gd name="connsiteX63" fmla="*/ 612265 w 1604824"/>
                <a:gd name="connsiteY63" fmla="*/ 882373 h 1781089"/>
                <a:gd name="connsiteX64" fmla="*/ 650231 w 1604824"/>
                <a:gd name="connsiteY64" fmla="*/ 896913 h 1781089"/>
                <a:gd name="connsiteX65" fmla="*/ 608226 w 1604824"/>
                <a:gd name="connsiteY65" fmla="*/ 905799 h 1781089"/>
                <a:gd name="connsiteX66" fmla="*/ 706775 w 1604824"/>
                <a:gd name="connsiteY66" fmla="*/ 918723 h 1781089"/>
                <a:gd name="connsiteX67" fmla="*/ 947491 w 1604824"/>
                <a:gd name="connsiteY67" fmla="*/ 1073008 h 1781089"/>
                <a:gd name="connsiteX68" fmla="*/ 955569 w 1604824"/>
                <a:gd name="connsiteY68" fmla="*/ 1098857 h 1781089"/>
                <a:gd name="connsiteX69" fmla="*/ 915989 w 1604824"/>
                <a:gd name="connsiteY69" fmla="*/ 1231331 h 1781089"/>
                <a:gd name="connsiteX70" fmla="*/ 911142 w 1604824"/>
                <a:gd name="connsiteY70" fmla="*/ 1240217 h 1781089"/>
                <a:gd name="connsiteX71" fmla="*/ 861868 w 1604824"/>
                <a:gd name="connsiteY71" fmla="*/ 1160247 h 1781089"/>
                <a:gd name="connsiteX72" fmla="*/ 827133 w 1604824"/>
                <a:gd name="connsiteY72" fmla="*/ 1083509 h 1781089"/>
                <a:gd name="connsiteX73" fmla="*/ 636499 w 1604824"/>
                <a:gd name="connsiteY73" fmla="*/ 937302 h 1781089"/>
                <a:gd name="connsiteX74" fmla="*/ 455557 w 1604824"/>
                <a:gd name="connsiteY74" fmla="*/ 922762 h 1781089"/>
                <a:gd name="connsiteX75" fmla="*/ 305311 w 1604824"/>
                <a:gd name="connsiteY75" fmla="*/ 837138 h 1781089"/>
                <a:gd name="connsiteX76" fmla="*/ 30284 w 1604824"/>
                <a:gd name="connsiteY76" fmla="*/ 253702 h 1781089"/>
                <a:gd name="connsiteX77" fmla="*/ 0 w 1604824"/>
                <a:gd name="connsiteY77" fmla="*/ 296259 h 1781089"/>
                <a:gd name="connsiteX78" fmla="*/ 253614 w 1604824"/>
                <a:gd name="connsiteY78" fmla="*/ 837138 h 1781089"/>
                <a:gd name="connsiteX79" fmla="*/ 429709 w 1604824"/>
                <a:gd name="connsiteY79" fmla="*/ 967997 h 1781089"/>
                <a:gd name="connsiteX80" fmla="*/ 642961 w 1604824"/>
                <a:gd name="connsiteY80" fmla="*/ 986576 h 1781089"/>
                <a:gd name="connsiteX81" fmla="*/ 787552 w 1604824"/>
                <a:gd name="connsiteY81" fmla="*/ 1112589 h 1781089"/>
                <a:gd name="connsiteX82" fmla="*/ 882870 w 1604824"/>
                <a:gd name="connsiteY82" fmla="*/ 1289491 h 1781089"/>
                <a:gd name="connsiteX83" fmla="*/ 890140 w 1604824"/>
                <a:gd name="connsiteY83" fmla="*/ 1306455 h 1781089"/>
                <a:gd name="connsiteX84" fmla="*/ 852174 w 1604824"/>
                <a:gd name="connsiteY84" fmla="*/ 1344420 h 1781089"/>
                <a:gd name="connsiteX85" fmla="*/ 821479 w 1604824"/>
                <a:gd name="connsiteY85" fmla="*/ 1312917 h 1781089"/>
                <a:gd name="connsiteX86" fmla="*/ 810978 w 1604824"/>
                <a:gd name="connsiteY86" fmla="*/ 1274951 h 1781089"/>
                <a:gd name="connsiteX87" fmla="*/ 788360 w 1604824"/>
                <a:gd name="connsiteY87" fmla="*/ 1179634 h 1781089"/>
                <a:gd name="connsiteX88" fmla="*/ 725354 w 1604824"/>
                <a:gd name="connsiteY88" fmla="*/ 1119051 h 1781089"/>
                <a:gd name="connsiteX89" fmla="*/ 580762 w 1604824"/>
                <a:gd name="connsiteY89" fmla="*/ 1138437 h 1781089"/>
                <a:gd name="connsiteX90" fmla="*/ 505639 w 1604824"/>
                <a:gd name="connsiteY90" fmla="*/ 1099664 h 1781089"/>
                <a:gd name="connsiteX91" fmla="*/ 494331 w 1604824"/>
                <a:gd name="connsiteY91" fmla="*/ 1056045 h 1781089"/>
                <a:gd name="connsiteX92" fmla="*/ 475752 w 1604824"/>
                <a:gd name="connsiteY92" fmla="*/ 1031812 h 1781089"/>
                <a:gd name="connsiteX93" fmla="*/ 464443 w 1604824"/>
                <a:gd name="connsiteY93" fmla="*/ 1058468 h 1781089"/>
                <a:gd name="connsiteX94" fmla="*/ 470097 w 1604824"/>
                <a:gd name="connsiteY94" fmla="*/ 1194982 h 1781089"/>
                <a:gd name="connsiteX95" fmla="*/ 525026 w 1604824"/>
                <a:gd name="connsiteY95" fmla="*/ 1230524 h 1781089"/>
                <a:gd name="connsiteX96" fmla="*/ 525026 w 1604824"/>
                <a:gd name="connsiteY96" fmla="*/ 1230524 h 1781089"/>
                <a:gd name="connsiteX97" fmla="*/ 525026 w 1604824"/>
                <a:gd name="connsiteY97" fmla="*/ 1230524 h 1781089"/>
                <a:gd name="connsiteX98" fmla="*/ 676887 w 1604824"/>
                <a:gd name="connsiteY98" fmla="*/ 1209522 h 1781089"/>
                <a:gd name="connsiteX99" fmla="*/ 698697 w 1604824"/>
                <a:gd name="connsiteY99" fmla="*/ 1229716 h 1781089"/>
                <a:gd name="connsiteX100" fmla="*/ 701120 w 1604824"/>
                <a:gd name="connsiteY100" fmla="*/ 1343612 h 1781089"/>
                <a:gd name="connsiteX101" fmla="*/ 697082 w 1604824"/>
                <a:gd name="connsiteY101" fmla="*/ 1358152 h 1781089"/>
                <a:gd name="connsiteX102" fmla="*/ 683349 w 1604824"/>
                <a:gd name="connsiteY102" fmla="*/ 1350882 h 1781089"/>
                <a:gd name="connsiteX103" fmla="*/ 627613 w 1604824"/>
                <a:gd name="connsiteY103" fmla="*/ 1304839 h 1781089"/>
                <a:gd name="connsiteX104" fmla="*/ 542797 w 1604824"/>
                <a:gd name="connsiteY104" fmla="*/ 1314532 h 1781089"/>
                <a:gd name="connsiteX105" fmla="*/ 449095 w 1604824"/>
                <a:gd name="connsiteY105" fmla="*/ 1410657 h 1781089"/>
                <a:gd name="connsiteX106" fmla="*/ 382050 w 1604824"/>
                <a:gd name="connsiteY106" fmla="*/ 1421966 h 1781089"/>
                <a:gd name="connsiteX107" fmla="*/ 337622 w 1604824"/>
                <a:gd name="connsiteY107" fmla="*/ 1384001 h 1781089"/>
                <a:gd name="connsiteX108" fmla="*/ 310158 w 1604824"/>
                <a:gd name="connsiteY108" fmla="*/ 1377539 h 1781089"/>
                <a:gd name="connsiteX109" fmla="*/ 309350 w 1604824"/>
                <a:gd name="connsiteY109" fmla="*/ 1408234 h 1781089"/>
                <a:gd name="connsiteX110" fmla="*/ 341661 w 1604824"/>
                <a:gd name="connsiteY110" fmla="*/ 1442968 h 1781089"/>
                <a:gd name="connsiteX111" fmla="*/ 413553 w 1604824"/>
                <a:gd name="connsiteY111" fmla="*/ 1528593 h 1781089"/>
                <a:gd name="connsiteX112" fmla="*/ 465250 w 1604824"/>
                <a:gd name="connsiteY112" fmla="*/ 1524554 h 1781089"/>
                <a:gd name="connsiteX113" fmla="*/ 533104 w 1604824"/>
                <a:gd name="connsiteY113" fmla="*/ 1458316 h 1781089"/>
                <a:gd name="connsiteX114" fmla="*/ 567838 w 1604824"/>
                <a:gd name="connsiteY114" fmla="*/ 1426005 h 1781089"/>
                <a:gd name="connsiteX115" fmla="*/ 616304 w 1604824"/>
                <a:gd name="connsiteY115" fmla="*/ 1428428 h 1781089"/>
                <a:gd name="connsiteX116" fmla="*/ 700313 w 1604824"/>
                <a:gd name="connsiteY116" fmla="*/ 1527784 h 1781089"/>
                <a:gd name="connsiteX117" fmla="*/ 739086 w 1604824"/>
                <a:gd name="connsiteY117" fmla="*/ 1594022 h 1781089"/>
                <a:gd name="connsiteX118" fmla="*/ 764935 w 1604824"/>
                <a:gd name="connsiteY118" fmla="*/ 1685300 h 1781089"/>
                <a:gd name="connsiteX119" fmla="*/ 972533 w 1604824"/>
                <a:gd name="connsiteY119" fmla="*/ 1762039 h 1781089"/>
                <a:gd name="connsiteX120" fmla="*/ 1281102 w 1604824"/>
                <a:gd name="connsiteY120" fmla="*/ 1509206 h 1781089"/>
                <a:gd name="connsiteX121" fmla="*/ 1474160 w 1604824"/>
                <a:gd name="connsiteY121" fmla="*/ 1203059 h 1781089"/>
                <a:gd name="connsiteX122" fmla="*/ 1508087 w 1604824"/>
                <a:gd name="connsiteY122" fmla="*/ 1148131 h 1781089"/>
                <a:gd name="connsiteX123" fmla="*/ 1547667 w 1604824"/>
                <a:gd name="connsiteY123" fmla="*/ 899336 h 1781089"/>
                <a:gd name="connsiteX124" fmla="*/ 1547667 w 1604824"/>
                <a:gd name="connsiteY124" fmla="*/ 899336 h 1781089"/>
                <a:gd name="connsiteX125" fmla="*/ 1547667 w 1604824"/>
                <a:gd name="connsiteY125" fmla="*/ 899336 h 1781089"/>
                <a:gd name="connsiteX126" fmla="*/ 1538782 w 1604824"/>
                <a:gd name="connsiteY126" fmla="*/ 869449 h 1781089"/>
                <a:gd name="connsiteX127" fmla="*/ 1565439 w 1604824"/>
                <a:gd name="connsiteY127" fmla="*/ 556840 h 1781089"/>
                <a:gd name="connsiteX128" fmla="*/ 1598558 w 1604824"/>
                <a:gd name="connsiteY128" fmla="*/ 480102 h 1781089"/>
                <a:gd name="connsiteX129" fmla="*/ 1573516 w 1604824"/>
                <a:gd name="connsiteY129" fmla="*/ 197381 h 1781089"/>
                <a:gd name="connsiteX0" fmla="*/ 1573516 w 1604824"/>
                <a:gd name="connsiteY0" fmla="*/ 197381 h 1781089"/>
                <a:gd name="connsiteX1" fmla="*/ 1365111 w 1604824"/>
                <a:gd name="connsiteY1" fmla="*/ 9170 h 1781089"/>
                <a:gd name="connsiteX2" fmla="*/ 918412 w 1604824"/>
                <a:gd name="connsiteY2" fmla="*/ 140837 h 1781089"/>
                <a:gd name="connsiteX3" fmla="*/ 837634 w 1604824"/>
                <a:gd name="connsiteY3" fmla="*/ 336318 h 1781089"/>
                <a:gd name="connsiteX4" fmla="*/ 917604 w 1604824"/>
                <a:gd name="connsiteY4" fmla="*/ 553609 h 1781089"/>
                <a:gd name="connsiteX5" fmla="*/ 955569 w 1604824"/>
                <a:gd name="connsiteY5" fmla="*/ 647311 h 1781089"/>
                <a:gd name="connsiteX6" fmla="*/ 972533 w 1604824"/>
                <a:gd name="connsiteY6" fmla="*/ 685276 h 1781089"/>
                <a:gd name="connsiteX7" fmla="*/ 1017768 w 1604824"/>
                <a:gd name="connsiteY7" fmla="*/ 732935 h 1781089"/>
                <a:gd name="connsiteX8" fmla="*/ 1203556 w 1604824"/>
                <a:gd name="connsiteY8" fmla="*/ 783825 h 1781089"/>
                <a:gd name="connsiteX9" fmla="*/ 1239906 w 1604824"/>
                <a:gd name="connsiteY9" fmla="*/ 762015 h 1781089"/>
                <a:gd name="connsiteX10" fmla="*/ 1277871 w 1604824"/>
                <a:gd name="connsiteY10" fmla="*/ 772516 h 1781089"/>
                <a:gd name="connsiteX11" fmla="*/ 1224558 w 1604824"/>
                <a:gd name="connsiteY11" fmla="*/ 852486 h 1781089"/>
                <a:gd name="connsiteX12" fmla="*/ 1104200 w 1604824"/>
                <a:gd name="connsiteY12" fmla="*/ 896105 h 1781089"/>
                <a:gd name="connsiteX13" fmla="*/ 1011306 w 1604824"/>
                <a:gd name="connsiteY13" fmla="*/ 883181 h 1781089"/>
                <a:gd name="connsiteX14" fmla="*/ 888524 w 1604824"/>
                <a:gd name="connsiteY14" fmla="*/ 684469 h 1781089"/>
                <a:gd name="connsiteX15" fmla="*/ 894986 w 1604824"/>
                <a:gd name="connsiteY15" fmla="*/ 621462 h 1781089"/>
                <a:gd name="connsiteX16" fmla="*/ 897409 w 1604824"/>
                <a:gd name="connsiteY16" fmla="*/ 570572 h 1781089"/>
                <a:gd name="connsiteX17" fmla="*/ 878831 w 1604824"/>
                <a:gd name="connsiteY17" fmla="*/ 557648 h 1781089"/>
                <a:gd name="connsiteX18" fmla="*/ 878831 w 1604824"/>
                <a:gd name="connsiteY18" fmla="*/ 577843 h 1781089"/>
                <a:gd name="connsiteX19" fmla="*/ 872369 w 1604824"/>
                <a:gd name="connsiteY19" fmla="*/ 602883 h 1781089"/>
                <a:gd name="connsiteX20" fmla="*/ 844097 w 1604824"/>
                <a:gd name="connsiteY20" fmla="*/ 599653 h 1781089"/>
                <a:gd name="connsiteX21" fmla="*/ 829557 w 1604824"/>
                <a:gd name="connsiteY21" fmla="*/ 582689 h 1781089"/>
                <a:gd name="connsiteX22" fmla="*/ 806131 w 1604824"/>
                <a:gd name="connsiteY22" fmla="*/ 546339 h 1781089"/>
                <a:gd name="connsiteX23" fmla="*/ 802900 w 1604824"/>
                <a:gd name="connsiteY23" fmla="*/ 590767 h 1781089"/>
                <a:gd name="connsiteX24" fmla="*/ 794823 w 1604824"/>
                <a:gd name="connsiteY24" fmla="*/ 610154 h 1781089"/>
                <a:gd name="connsiteX25" fmla="*/ 776243 w 1604824"/>
                <a:gd name="connsiteY25" fmla="*/ 600460 h 1781089"/>
                <a:gd name="connsiteX26" fmla="*/ 746356 w 1604824"/>
                <a:gd name="connsiteY26" fmla="*/ 566534 h 1781089"/>
                <a:gd name="connsiteX27" fmla="*/ 731816 w 1604824"/>
                <a:gd name="connsiteY27" fmla="*/ 562495 h 1781089"/>
                <a:gd name="connsiteX28" fmla="*/ 732624 w 1604824"/>
                <a:gd name="connsiteY28" fmla="*/ 577035 h 1781089"/>
                <a:gd name="connsiteX29" fmla="*/ 760896 w 1604824"/>
                <a:gd name="connsiteY29" fmla="*/ 618231 h 1781089"/>
                <a:gd name="connsiteX30" fmla="*/ 764127 w 1604824"/>
                <a:gd name="connsiteY30" fmla="*/ 630348 h 1781089"/>
                <a:gd name="connsiteX31" fmla="*/ 749587 w 1604824"/>
                <a:gd name="connsiteY31" fmla="*/ 629540 h 1781089"/>
                <a:gd name="connsiteX32" fmla="*/ 714853 w 1604824"/>
                <a:gd name="connsiteY32" fmla="*/ 601268 h 1781089"/>
                <a:gd name="connsiteX33" fmla="*/ 697082 w 1604824"/>
                <a:gd name="connsiteY33" fmla="*/ 600460 h 1781089"/>
                <a:gd name="connsiteX34" fmla="*/ 701120 w 1604824"/>
                <a:gd name="connsiteY34" fmla="*/ 617423 h 1781089"/>
                <a:gd name="connsiteX35" fmla="*/ 730201 w 1604824"/>
                <a:gd name="connsiteY35" fmla="*/ 651350 h 1781089"/>
                <a:gd name="connsiteX36" fmla="*/ 705967 w 1604824"/>
                <a:gd name="connsiteY36" fmla="*/ 637618 h 1781089"/>
                <a:gd name="connsiteX37" fmla="*/ 691427 w 1604824"/>
                <a:gd name="connsiteY37" fmla="*/ 636002 h 1781089"/>
                <a:gd name="connsiteX38" fmla="*/ 693043 w 1604824"/>
                <a:gd name="connsiteY38" fmla="*/ 650542 h 1781089"/>
                <a:gd name="connsiteX39" fmla="*/ 715660 w 1604824"/>
                <a:gd name="connsiteY39" fmla="*/ 670737 h 1781089"/>
                <a:gd name="connsiteX40" fmla="*/ 794014 w 1604824"/>
                <a:gd name="connsiteY40" fmla="*/ 728088 h 1781089"/>
                <a:gd name="connsiteX41" fmla="*/ 885293 w 1604824"/>
                <a:gd name="connsiteY41" fmla="*/ 879950 h 1781089"/>
                <a:gd name="connsiteX42" fmla="*/ 887717 w 1604824"/>
                <a:gd name="connsiteY42" fmla="*/ 900144 h 1781089"/>
                <a:gd name="connsiteX43" fmla="*/ 867522 w 1604824"/>
                <a:gd name="connsiteY43" fmla="*/ 896913 h 1781089"/>
                <a:gd name="connsiteX44" fmla="*/ 793207 w 1604824"/>
                <a:gd name="connsiteY44" fmla="*/ 846024 h 1781089"/>
                <a:gd name="connsiteX45" fmla="*/ 772204 w 1604824"/>
                <a:gd name="connsiteY45" fmla="*/ 794326 h 1781089"/>
                <a:gd name="connsiteX46" fmla="*/ 745548 w 1604824"/>
                <a:gd name="connsiteY46" fmla="*/ 740205 h 1781089"/>
                <a:gd name="connsiteX47" fmla="*/ 724546 w 1604824"/>
                <a:gd name="connsiteY47" fmla="*/ 741013 h 1781089"/>
                <a:gd name="connsiteX48" fmla="*/ 733431 w 1604824"/>
                <a:gd name="connsiteY48" fmla="*/ 757976 h 1781089"/>
                <a:gd name="connsiteX49" fmla="*/ 741509 w 1604824"/>
                <a:gd name="connsiteY49" fmla="*/ 793518 h 1781089"/>
                <a:gd name="connsiteX50" fmla="*/ 704352 w 1604824"/>
                <a:gd name="connsiteY50" fmla="*/ 793518 h 1781089"/>
                <a:gd name="connsiteX51" fmla="*/ 676080 w 1604824"/>
                <a:gd name="connsiteY51" fmla="*/ 766861 h 1781089"/>
                <a:gd name="connsiteX52" fmla="*/ 663155 w 1604824"/>
                <a:gd name="connsiteY52" fmla="*/ 764438 h 1781089"/>
                <a:gd name="connsiteX53" fmla="*/ 660732 w 1604824"/>
                <a:gd name="connsiteY53" fmla="*/ 779786 h 1781089"/>
                <a:gd name="connsiteX54" fmla="*/ 675272 w 1604824"/>
                <a:gd name="connsiteY54" fmla="*/ 804019 h 1781089"/>
                <a:gd name="connsiteX55" fmla="*/ 680119 w 1604824"/>
                <a:gd name="connsiteY55" fmla="*/ 829060 h 1781089"/>
                <a:gd name="connsiteX56" fmla="*/ 654270 w 1604824"/>
                <a:gd name="connsiteY56" fmla="*/ 828252 h 1781089"/>
                <a:gd name="connsiteX57" fmla="*/ 625998 w 1604824"/>
                <a:gd name="connsiteY57" fmla="*/ 816136 h 1781089"/>
                <a:gd name="connsiteX58" fmla="*/ 606611 w 1604824"/>
                <a:gd name="connsiteY58" fmla="*/ 818559 h 1781089"/>
                <a:gd name="connsiteX59" fmla="*/ 617112 w 1604824"/>
                <a:gd name="connsiteY59" fmla="*/ 835522 h 1781089"/>
                <a:gd name="connsiteX60" fmla="*/ 653462 w 1604824"/>
                <a:gd name="connsiteY60" fmla="*/ 864602 h 1781089"/>
                <a:gd name="connsiteX61" fmla="*/ 615497 w 1604824"/>
                <a:gd name="connsiteY61" fmla="*/ 861371 h 1781089"/>
                <a:gd name="connsiteX62" fmla="*/ 596110 w 1604824"/>
                <a:gd name="connsiteY62" fmla="*/ 866218 h 1781089"/>
                <a:gd name="connsiteX63" fmla="*/ 612265 w 1604824"/>
                <a:gd name="connsiteY63" fmla="*/ 882373 h 1781089"/>
                <a:gd name="connsiteX64" fmla="*/ 650231 w 1604824"/>
                <a:gd name="connsiteY64" fmla="*/ 896913 h 1781089"/>
                <a:gd name="connsiteX65" fmla="*/ 608226 w 1604824"/>
                <a:gd name="connsiteY65" fmla="*/ 905799 h 1781089"/>
                <a:gd name="connsiteX66" fmla="*/ 706775 w 1604824"/>
                <a:gd name="connsiteY66" fmla="*/ 918723 h 1781089"/>
                <a:gd name="connsiteX67" fmla="*/ 947491 w 1604824"/>
                <a:gd name="connsiteY67" fmla="*/ 1073008 h 1781089"/>
                <a:gd name="connsiteX68" fmla="*/ 955569 w 1604824"/>
                <a:gd name="connsiteY68" fmla="*/ 1098857 h 1781089"/>
                <a:gd name="connsiteX69" fmla="*/ 915989 w 1604824"/>
                <a:gd name="connsiteY69" fmla="*/ 1231331 h 1781089"/>
                <a:gd name="connsiteX70" fmla="*/ 911142 w 1604824"/>
                <a:gd name="connsiteY70" fmla="*/ 1240217 h 1781089"/>
                <a:gd name="connsiteX71" fmla="*/ 861868 w 1604824"/>
                <a:gd name="connsiteY71" fmla="*/ 1160247 h 1781089"/>
                <a:gd name="connsiteX72" fmla="*/ 827133 w 1604824"/>
                <a:gd name="connsiteY72" fmla="*/ 1083509 h 1781089"/>
                <a:gd name="connsiteX73" fmla="*/ 636499 w 1604824"/>
                <a:gd name="connsiteY73" fmla="*/ 937302 h 1781089"/>
                <a:gd name="connsiteX74" fmla="*/ 455557 w 1604824"/>
                <a:gd name="connsiteY74" fmla="*/ 922762 h 1781089"/>
                <a:gd name="connsiteX75" fmla="*/ 305311 w 1604824"/>
                <a:gd name="connsiteY75" fmla="*/ 837138 h 1781089"/>
                <a:gd name="connsiteX76" fmla="*/ 30284 w 1604824"/>
                <a:gd name="connsiteY76" fmla="*/ 253702 h 1781089"/>
                <a:gd name="connsiteX77" fmla="*/ 0 w 1604824"/>
                <a:gd name="connsiteY77" fmla="*/ 296259 h 1781089"/>
                <a:gd name="connsiteX78" fmla="*/ 253614 w 1604824"/>
                <a:gd name="connsiteY78" fmla="*/ 837138 h 1781089"/>
                <a:gd name="connsiteX79" fmla="*/ 429709 w 1604824"/>
                <a:gd name="connsiteY79" fmla="*/ 967997 h 1781089"/>
                <a:gd name="connsiteX80" fmla="*/ 642961 w 1604824"/>
                <a:gd name="connsiteY80" fmla="*/ 986576 h 1781089"/>
                <a:gd name="connsiteX81" fmla="*/ 787552 w 1604824"/>
                <a:gd name="connsiteY81" fmla="*/ 1112589 h 1781089"/>
                <a:gd name="connsiteX82" fmla="*/ 882870 w 1604824"/>
                <a:gd name="connsiteY82" fmla="*/ 1289491 h 1781089"/>
                <a:gd name="connsiteX83" fmla="*/ 890140 w 1604824"/>
                <a:gd name="connsiteY83" fmla="*/ 1306455 h 1781089"/>
                <a:gd name="connsiteX84" fmla="*/ 852174 w 1604824"/>
                <a:gd name="connsiteY84" fmla="*/ 1344420 h 1781089"/>
                <a:gd name="connsiteX85" fmla="*/ 821479 w 1604824"/>
                <a:gd name="connsiteY85" fmla="*/ 1312917 h 1781089"/>
                <a:gd name="connsiteX86" fmla="*/ 810978 w 1604824"/>
                <a:gd name="connsiteY86" fmla="*/ 1274951 h 1781089"/>
                <a:gd name="connsiteX87" fmla="*/ 788360 w 1604824"/>
                <a:gd name="connsiteY87" fmla="*/ 1179634 h 1781089"/>
                <a:gd name="connsiteX88" fmla="*/ 725354 w 1604824"/>
                <a:gd name="connsiteY88" fmla="*/ 1119051 h 1781089"/>
                <a:gd name="connsiteX89" fmla="*/ 580762 w 1604824"/>
                <a:gd name="connsiteY89" fmla="*/ 1138437 h 1781089"/>
                <a:gd name="connsiteX90" fmla="*/ 505639 w 1604824"/>
                <a:gd name="connsiteY90" fmla="*/ 1099664 h 1781089"/>
                <a:gd name="connsiteX91" fmla="*/ 494331 w 1604824"/>
                <a:gd name="connsiteY91" fmla="*/ 1056045 h 1781089"/>
                <a:gd name="connsiteX92" fmla="*/ 475752 w 1604824"/>
                <a:gd name="connsiteY92" fmla="*/ 1031812 h 1781089"/>
                <a:gd name="connsiteX93" fmla="*/ 464443 w 1604824"/>
                <a:gd name="connsiteY93" fmla="*/ 1058468 h 1781089"/>
                <a:gd name="connsiteX94" fmla="*/ 470097 w 1604824"/>
                <a:gd name="connsiteY94" fmla="*/ 1194982 h 1781089"/>
                <a:gd name="connsiteX95" fmla="*/ 525026 w 1604824"/>
                <a:gd name="connsiteY95" fmla="*/ 1230524 h 1781089"/>
                <a:gd name="connsiteX96" fmla="*/ 525026 w 1604824"/>
                <a:gd name="connsiteY96" fmla="*/ 1230524 h 1781089"/>
                <a:gd name="connsiteX97" fmla="*/ 525026 w 1604824"/>
                <a:gd name="connsiteY97" fmla="*/ 1230524 h 1781089"/>
                <a:gd name="connsiteX98" fmla="*/ 676887 w 1604824"/>
                <a:gd name="connsiteY98" fmla="*/ 1209522 h 1781089"/>
                <a:gd name="connsiteX99" fmla="*/ 698697 w 1604824"/>
                <a:gd name="connsiteY99" fmla="*/ 1229716 h 1781089"/>
                <a:gd name="connsiteX100" fmla="*/ 701120 w 1604824"/>
                <a:gd name="connsiteY100" fmla="*/ 1343612 h 1781089"/>
                <a:gd name="connsiteX101" fmla="*/ 697082 w 1604824"/>
                <a:gd name="connsiteY101" fmla="*/ 1358152 h 1781089"/>
                <a:gd name="connsiteX102" fmla="*/ 683349 w 1604824"/>
                <a:gd name="connsiteY102" fmla="*/ 1350882 h 1781089"/>
                <a:gd name="connsiteX103" fmla="*/ 627613 w 1604824"/>
                <a:gd name="connsiteY103" fmla="*/ 1304839 h 1781089"/>
                <a:gd name="connsiteX104" fmla="*/ 542797 w 1604824"/>
                <a:gd name="connsiteY104" fmla="*/ 1314532 h 1781089"/>
                <a:gd name="connsiteX105" fmla="*/ 449095 w 1604824"/>
                <a:gd name="connsiteY105" fmla="*/ 1410657 h 1781089"/>
                <a:gd name="connsiteX106" fmla="*/ 382050 w 1604824"/>
                <a:gd name="connsiteY106" fmla="*/ 1421966 h 1781089"/>
                <a:gd name="connsiteX107" fmla="*/ 337622 w 1604824"/>
                <a:gd name="connsiteY107" fmla="*/ 1384001 h 1781089"/>
                <a:gd name="connsiteX108" fmla="*/ 310158 w 1604824"/>
                <a:gd name="connsiteY108" fmla="*/ 1377539 h 1781089"/>
                <a:gd name="connsiteX109" fmla="*/ 309350 w 1604824"/>
                <a:gd name="connsiteY109" fmla="*/ 1408234 h 1781089"/>
                <a:gd name="connsiteX110" fmla="*/ 341661 w 1604824"/>
                <a:gd name="connsiteY110" fmla="*/ 1442968 h 1781089"/>
                <a:gd name="connsiteX111" fmla="*/ 413553 w 1604824"/>
                <a:gd name="connsiteY111" fmla="*/ 1528593 h 1781089"/>
                <a:gd name="connsiteX112" fmla="*/ 465250 w 1604824"/>
                <a:gd name="connsiteY112" fmla="*/ 1524554 h 1781089"/>
                <a:gd name="connsiteX113" fmla="*/ 533104 w 1604824"/>
                <a:gd name="connsiteY113" fmla="*/ 1458316 h 1781089"/>
                <a:gd name="connsiteX114" fmla="*/ 567838 w 1604824"/>
                <a:gd name="connsiteY114" fmla="*/ 1426005 h 1781089"/>
                <a:gd name="connsiteX115" fmla="*/ 616304 w 1604824"/>
                <a:gd name="connsiteY115" fmla="*/ 1428428 h 1781089"/>
                <a:gd name="connsiteX116" fmla="*/ 700313 w 1604824"/>
                <a:gd name="connsiteY116" fmla="*/ 1527784 h 1781089"/>
                <a:gd name="connsiteX117" fmla="*/ 739086 w 1604824"/>
                <a:gd name="connsiteY117" fmla="*/ 1594022 h 1781089"/>
                <a:gd name="connsiteX118" fmla="*/ 764935 w 1604824"/>
                <a:gd name="connsiteY118" fmla="*/ 1685300 h 1781089"/>
                <a:gd name="connsiteX119" fmla="*/ 972533 w 1604824"/>
                <a:gd name="connsiteY119" fmla="*/ 1762039 h 1781089"/>
                <a:gd name="connsiteX120" fmla="*/ 1281102 w 1604824"/>
                <a:gd name="connsiteY120" fmla="*/ 1509206 h 1781089"/>
                <a:gd name="connsiteX121" fmla="*/ 1474160 w 1604824"/>
                <a:gd name="connsiteY121" fmla="*/ 1203059 h 1781089"/>
                <a:gd name="connsiteX122" fmla="*/ 1508087 w 1604824"/>
                <a:gd name="connsiteY122" fmla="*/ 1148131 h 1781089"/>
                <a:gd name="connsiteX123" fmla="*/ 1547667 w 1604824"/>
                <a:gd name="connsiteY123" fmla="*/ 899336 h 1781089"/>
                <a:gd name="connsiteX124" fmla="*/ 1547667 w 1604824"/>
                <a:gd name="connsiteY124" fmla="*/ 899336 h 1781089"/>
                <a:gd name="connsiteX125" fmla="*/ 1547667 w 1604824"/>
                <a:gd name="connsiteY125" fmla="*/ 899336 h 1781089"/>
                <a:gd name="connsiteX126" fmla="*/ 1538782 w 1604824"/>
                <a:gd name="connsiteY126" fmla="*/ 869449 h 1781089"/>
                <a:gd name="connsiteX127" fmla="*/ 1565439 w 1604824"/>
                <a:gd name="connsiteY127" fmla="*/ 556840 h 1781089"/>
                <a:gd name="connsiteX128" fmla="*/ 1598558 w 1604824"/>
                <a:gd name="connsiteY128" fmla="*/ 480102 h 1781089"/>
                <a:gd name="connsiteX129" fmla="*/ 1573516 w 1604824"/>
                <a:gd name="connsiteY129" fmla="*/ 197381 h 1781089"/>
                <a:gd name="connsiteX0" fmla="*/ 1573516 w 1604824"/>
                <a:gd name="connsiteY0" fmla="*/ 197381 h 1781089"/>
                <a:gd name="connsiteX1" fmla="*/ 1365111 w 1604824"/>
                <a:gd name="connsiteY1" fmla="*/ 9170 h 1781089"/>
                <a:gd name="connsiteX2" fmla="*/ 918412 w 1604824"/>
                <a:gd name="connsiteY2" fmla="*/ 140837 h 1781089"/>
                <a:gd name="connsiteX3" fmla="*/ 837634 w 1604824"/>
                <a:gd name="connsiteY3" fmla="*/ 336318 h 1781089"/>
                <a:gd name="connsiteX4" fmla="*/ 917604 w 1604824"/>
                <a:gd name="connsiteY4" fmla="*/ 553609 h 1781089"/>
                <a:gd name="connsiteX5" fmla="*/ 955569 w 1604824"/>
                <a:gd name="connsiteY5" fmla="*/ 647311 h 1781089"/>
                <a:gd name="connsiteX6" fmla="*/ 972533 w 1604824"/>
                <a:gd name="connsiteY6" fmla="*/ 685276 h 1781089"/>
                <a:gd name="connsiteX7" fmla="*/ 1017768 w 1604824"/>
                <a:gd name="connsiteY7" fmla="*/ 732935 h 1781089"/>
                <a:gd name="connsiteX8" fmla="*/ 1203556 w 1604824"/>
                <a:gd name="connsiteY8" fmla="*/ 783825 h 1781089"/>
                <a:gd name="connsiteX9" fmla="*/ 1239906 w 1604824"/>
                <a:gd name="connsiteY9" fmla="*/ 762015 h 1781089"/>
                <a:gd name="connsiteX10" fmla="*/ 1277871 w 1604824"/>
                <a:gd name="connsiteY10" fmla="*/ 772516 h 1781089"/>
                <a:gd name="connsiteX11" fmla="*/ 1224558 w 1604824"/>
                <a:gd name="connsiteY11" fmla="*/ 852486 h 1781089"/>
                <a:gd name="connsiteX12" fmla="*/ 1104200 w 1604824"/>
                <a:gd name="connsiteY12" fmla="*/ 896105 h 1781089"/>
                <a:gd name="connsiteX13" fmla="*/ 1011306 w 1604824"/>
                <a:gd name="connsiteY13" fmla="*/ 883181 h 1781089"/>
                <a:gd name="connsiteX14" fmla="*/ 888524 w 1604824"/>
                <a:gd name="connsiteY14" fmla="*/ 684469 h 1781089"/>
                <a:gd name="connsiteX15" fmla="*/ 894986 w 1604824"/>
                <a:gd name="connsiteY15" fmla="*/ 621462 h 1781089"/>
                <a:gd name="connsiteX16" fmla="*/ 897409 w 1604824"/>
                <a:gd name="connsiteY16" fmla="*/ 570572 h 1781089"/>
                <a:gd name="connsiteX17" fmla="*/ 878831 w 1604824"/>
                <a:gd name="connsiteY17" fmla="*/ 557648 h 1781089"/>
                <a:gd name="connsiteX18" fmla="*/ 878831 w 1604824"/>
                <a:gd name="connsiteY18" fmla="*/ 577843 h 1781089"/>
                <a:gd name="connsiteX19" fmla="*/ 872369 w 1604824"/>
                <a:gd name="connsiteY19" fmla="*/ 602883 h 1781089"/>
                <a:gd name="connsiteX20" fmla="*/ 844097 w 1604824"/>
                <a:gd name="connsiteY20" fmla="*/ 599653 h 1781089"/>
                <a:gd name="connsiteX21" fmla="*/ 829557 w 1604824"/>
                <a:gd name="connsiteY21" fmla="*/ 582689 h 1781089"/>
                <a:gd name="connsiteX22" fmla="*/ 806131 w 1604824"/>
                <a:gd name="connsiteY22" fmla="*/ 546339 h 1781089"/>
                <a:gd name="connsiteX23" fmla="*/ 802900 w 1604824"/>
                <a:gd name="connsiteY23" fmla="*/ 590767 h 1781089"/>
                <a:gd name="connsiteX24" fmla="*/ 794823 w 1604824"/>
                <a:gd name="connsiteY24" fmla="*/ 610154 h 1781089"/>
                <a:gd name="connsiteX25" fmla="*/ 776243 w 1604824"/>
                <a:gd name="connsiteY25" fmla="*/ 600460 h 1781089"/>
                <a:gd name="connsiteX26" fmla="*/ 746356 w 1604824"/>
                <a:gd name="connsiteY26" fmla="*/ 566534 h 1781089"/>
                <a:gd name="connsiteX27" fmla="*/ 731816 w 1604824"/>
                <a:gd name="connsiteY27" fmla="*/ 562495 h 1781089"/>
                <a:gd name="connsiteX28" fmla="*/ 732624 w 1604824"/>
                <a:gd name="connsiteY28" fmla="*/ 577035 h 1781089"/>
                <a:gd name="connsiteX29" fmla="*/ 760896 w 1604824"/>
                <a:gd name="connsiteY29" fmla="*/ 618231 h 1781089"/>
                <a:gd name="connsiteX30" fmla="*/ 764127 w 1604824"/>
                <a:gd name="connsiteY30" fmla="*/ 630348 h 1781089"/>
                <a:gd name="connsiteX31" fmla="*/ 749587 w 1604824"/>
                <a:gd name="connsiteY31" fmla="*/ 629540 h 1781089"/>
                <a:gd name="connsiteX32" fmla="*/ 714853 w 1604824"/>
                <a:gd name="connsiteY32" fmla="*/ 601268 h 1781089"/>
                <a:gd name="connsiteX33" fmla="*/ 697082 w 1604824"/>
                <a:gd name="connsiteY33" fmla="*/ 600460 h 1781089"/>
                <a:gd name="connsiteX34" fmla="*/ 701120 w 1604824"/>
                <a:gd name="connsiteY34" fmla="*/ 617423 h 1781089"/>
                <a:gd name="connsiteX35" fmla="*/ 730201 w 1604824"/>
                <a:gd name="connsiteY35" fmla="*/ 651350 h 1781089"/>
                <a:gd name="connsiteX36" fmla="*/ 705967 w 1604824"/>
                <a:gd name="connsiteY36" fmla="*/ 637618 h 1781089"/>
                <a:gd name="connsiteX37" fmla="*/ 691427 w 1604824"/>
                <a:gd name="connsiteY37" fmla="*/ 636002 h 1781089"/>
                <a:gd name="connsiteX38" fmla="*/ 693043 w 1604824"/>
                <a:gd name="connsiteY38" fmla="*/ 650542 h 1781089"/>
                <a:gd name="connsiteX39" fmla="*/ 715660 w 1604824"/>
                <a:gd name="connsiteY39" fmla="*/ 670737 h 1781089"/>
                <a:gd name="connsiteX40" fmla="*/ 794014 w 1604824"/>
                <a:gd name="connsiteY40" fmla="*/ 728088 h 1781089"/>
                <a:gd name="connsiteX41" fmla="*/ 885293 w 1604824"/>
                <a:gd name="connsiteY41" fmla="*/ 879950 h 1781089"/>
                <a:gd name="connsiteX42" fmla="*/ 887717 w 1604824"/>
                <a:gd name="connsiteY42" fmla="*/ 900144 h 1781089"/>
                <a:gd name="connsiteX43" fmla="*/ 867522 w 1604824"/>
                <a:gd name="connsiteY43" fmla="*/ 896913 h 1781089"/>
                <a:gd name="connsiteX44" fmla="*/ 793207 w 1604824"/>
                <a:gd name="connsiteY44" fmla="*/ 846024 h 1781089"/>
                <a:gd name="connsiteX45" fmla="*/ 772204 w 1604824"/>
                <a:gd name="connsiteY45" fmla="*/ 794326 h 1781089"/>
                <a:gd name="connsiteX46" fmla="*/ 745548 w 1604824"/>
                <a:gd name="connsiteY46" fmla="*/ 740205 h 1781089"/>
                <a:gd name="connsiteX47" fmla="*/ 724546 w 1604824"/>
                <a:gd name="connsiteY47" fmla="*/ 741013 h 1781089"/>
                <a:gd name="connsiteX48" fmla="*/ 733431 w 1604824"/>
                <a:gd name="connsiteY48" fmla="*/ 757976 h 1781089"/>
                <a:gd name="connsiteX49" fmla="*/ 741509 w 1604824"/>
                <a:gd name="connsiteY49" fmla="*/ 793518 h 1781089"/>
                <a:gd name="connsiteX50" fmla="*/ 704352 w 1604824"/>
                <a:gd name="connsiteY50" fmla="*/ 793518 h 1781089"/>
                <a:gd name="connsiteX51" fmla="*/ 676080 w 1604824"/>
                <a:gd name="connsiteY51" fmla="*/ 766861 h 1781089"/>
                <a:gd name="connsiteX52" fmla="*/ 663155 w 1604824"/>
                <a:gd name="connsiteY52" fmla="*/ 764438 h 1781089"/>
                <a:gd name="connsiteX53" fmla="*/ 660732 w 1604824"/>
                <a:gd name="connsiteY53" fmla="*/ 779786 h 1781089"/>
                <a:gd name="connsiteX54" fmla="*/ 675272 w 1604824"/>
                <a:gd name="connsiteY54" fmla="*/ 804019 h 1781089"/>
                <a:gd name="connsiteX55" fmla="*/ 680119 w 1604824"/>
                <a:gd name="connsiteY55" fmla="*/ 829060 h 1781089"/>
                <a:gd name="connsiteX56" fmla="*/ 654270 w 1604824"/>
                <a:gd name="connsiteY56" fmla="*/ 828252 h 1781089"/>
                <a:gd name="connsiteX57" fmla="*/ 625998 w 1604824"/>
                <a:gd name="connsiteY57" fmla="*/ 816136 h 1781089"/>
                <a:gd name="connsiteX58" fmla="*/ 606611 w 1604824"/>
                <a:gd name="connsiteY58" fmla="*/ 818559 h 1781089"/>
                <a:gd name="connsiteX59" fmla="*/ 617112 w 1604824"/>
                <a:gd name="connsiteY59" fmla="*/ 835522 h 1781089"/>
                <a:gd name="connsiteX60" fmla="*/ 653462 w 1604824"/>
                <a:gd name="connsiteY60" fmla="*/ 864602 h 1781089"/>
                <a:gd name="connsiteX61" fmla="*/ 615497 w 1604824"/>
                <a:gd name="connsiteY61" fmla="*/ 861371 h 1781089"/>
                <a:gd name="connsiteX62" fmla="*/ 596110 w 1604824"/>
                <a:gd name="connsiteY62" fmla="*/ 866218 h 1781089"/>
                <a:gd name="connsiteX63" fmla="*/ 612265 w 1604824"/>
                <a:gd name="connsiteY63" fmla="*/ 882373 h 1781089"/>
                <a:gd name="connsiteX64" fmla="*/ 650231 w 1604824"/>
                <a:gd name="connsiteY64" fmla="*/ 896913 h 1781089"/>
                <a:gd name="connsiteX65" fmla="*/ 608226 w 1604824"/>
                <a:gd name="connsiteY65" fmla="*/ 905799 h 1781089"/>
                <a:gd name="connsiteX66" fmla="*/ 706775 w 1604824"/>
                <a:gd name="connsiteY66" fmla="*/ 918723 h 1781089"/>
                <a:gd name="connsiteX67" fmla="*/ 947491 w 1604824"/>
                <a:gd name="connsiteY67" fmla="*/ 1073008 h 1781089"/>
                <a:gd name="connsiteX68" fmla="*/ 955569 w 1604824"/>
                <a:gd name="connsiteY68" fmla="*/ 1098857 h 1781089"/>
                <a:gd name="connsiteX69" fmla="*/ 915989 w 1604824"/>
                <a:gd name="connsiteY69" fmla="*/ 1231331 h 1781089"/>
                <a:gd name="connsiteX70" fmla="*/ 911142 w 1604824"/>
                <a:gd name="connsiteY70" fmla="*/ 1240217 h 1781089"/>
                <a:gd name="connsiteX71" fmla="*/ 861868 w 1604824"/>
                <a:gd name="connsiteY71" fmla="*/ 1160247 h 1781089"/>
                <a:gd name="connsiteX72" fmla="*/ 827133 w 1604824"/>
                <a:gd name="connsiteY72" fmla="*/ 1083509 h 1781089"/>
                <a:gd name="connsiteX73" fmla="*/ 636499 w 1604824"/>
                <a:gd name="connsiteY73" fmla="*/ 937302 h 1781089"/>
                <a:gd name="connsiteX74" fmla="*/ 455557 w 1604824"/>
                <a:gd name="connsiteY74" fmla="*/ 922762 h 1781089"/>
                <a:gd name="connsiteX75" fmla="*/ 305311 w 1604824"/>
                <a:gd name="connsiteY75" fmla="*/ 837138 h 1781089"/>
                <a:gd name="connsiteX76" fmla="*/ 30284 w 1604824"/>
                <a:gd name="connsiteY76" fmla="*/ 253702 h 1781089"/>
                <a:gd name="connsiteX77" fmla="*/ 0 w 1604824"/>
                <a:gd name="connsiteY77" fmla="*/ 296259 h 1781089"/>
                <a:gd name="connsiteX78" fmla="*/ 253614 w 1604824"/>
                <a:gd name="connsiteY78" fmla="*/ 837138 h 1781089"/>
                <a:gd name="connsiteX79" fmla="*/ 429709 w 1604824"/>
                <a:gd name="connsiteY79" fmla="*/ 967997 h 1781089"/>
                <a:gd name="connsiteX80" fmla="*/ 642961 w 1604824"/>
                <a:gd name="connsiteY80" fmla="*/ 986576 h 1781089"/>
                <a:gd name="connsiteX81" fmla="*/ 787552 w 1604824"/>
                <a:gd name="connsiteY81" fmla="*/ 1112589 h 1781089"/>
                <a:gd name="connsiteX82" fmla="*/ 882870 w 1604824"/>
                <a:gd name="connsiteY82" fmla="*/ 1289491 h 1781089"/>
                <a:gd name="connsiteX83" fmla="*/ 890140 w 1604824"/>
                <a:gd name="connsiteY83" fmla="*/ 1306455 h 1781089"/>
                <a:gd name="connsiteX84" fmla="*/ 852174 w 1604824"/>
                <a:gd name="connsiteY84" fmla="*/ 1344420 h 1781089"/>
                <a:gd name="connsiteX85" fmla="*/ 821479 w 1604824"/>
                <a:gd name="connsiteY85" fmla="*/ 1312917 h 1781089"/>
                <a:gd name="connsiteX86" fmla="*/ 810978 w 1604824"/>
                <a:gd name="connsiteY86" fmla="*/ 1274951 h 1781089"/>
                <a:gd name="connsiteX87" fmla="*/ 788360 w 1604824"/>
                <a:gd name="connsiteY87" fmla="*/ 1179634 h 1781089"/>
                <a:gd name="connsiteX88" fmla="*/ 725354 w 1604824"/>
                <a:gd name="connsiteY88" fmla="*/ 1119051 h 1781089"/>
                <a:gd name="connsiteX89" fmla="*/ 580762 w 1604824"/>
                <a:gd name="connsiteY89" fmla="*/ 1138437 h 1781089"/>
                <a:gd name="connsiteX90" fmla="*/ 505639 w 1604824"/>
                <a:gd name="connsiteY90" fmla="*/ 1099664 h 1781089"/>
                <a:gd name="connsiteX91" fmla="*/ 494331 w 1604824"/>
                <a:gd name="connsiteY91" fmla="*/ 1056045 h 1781089"/>
                <a:gd name="connsiteX92" fmla="*/ 475752 w 1604824"/>
                <a:gd name="connsiteY92" fmla="*/ 1031812 h 1781089"/>
                <a:gd name="connsiteX93" fmla="*/ 464443 w 1604824"/>
                <a:gd name="connsiteY93" fmla="*/ 1058468 h 1781089"/>
                <a:gd name="connsiteX94" fmla="*/ 470097 w 1604824"/>
                <a:gd name="connsiteY94" fmla="*/ 1194982 h 1781089"/>
                <a:gd name="connsiteX95" fmla="*/ 525026 w 1604824"/>
                <a:gd name="connsiteY95" fmla="*/ 1230524 h 1781089"/>
                <a:gd name="connsiteX96" fmla="*/ 525026 w 1604824"/>
                <a:gd name="connsiteY96" fmla="*/ 1230524 h 1781089"/>
                <a:gd name="connsiteX97" fmla="*/ 525026 w 1604824"/>
                <a:gd name="connsiteY97" fmla="*/ 1230524 h 1781089"/>
                <a:gd name="connsiteX98" fmla="*/ 676887 w 1604824"/>
                <a:gd name="connsiteY98" fmla="*/ 1209522 h 1781089"/>
                <a:gd name="connsiteX99" fmla="*/ 698697 w 1604824"/>
                <a:gd name="connsiteY99" fmla="*/ 1229716 h 1781089"/>
                <a:gd name="connsiteX100" fmla="*/ 701120 w 1604824"/>
                <a:gd name="connsiteY100" fmla="*/ 1343612 h 1781089"/>
                <a:gd name="connsiteX101" fmla="*/ 697082 w 1604824"/>
                <a:gd name="connsiteY101" fmla="*/ 1358152 h 1781089"/>
                <a:gd name="connsiteX102" fmla="*/ 683349 w 1604824"/>
                <a:gd name="connsiteY102" fmla="*/ 1350882 h 1781089"/>
                <a:gd name="connsiteX103" fmla="*/ 627613 w 1604824"/>
                <a:gd name="connsiteY103" fmla="*/ 1304839 h 1781089"/>
                <a:gd name="connsiteX104" fmla="*/ 542797 w 1604824"/>
                <a:gd name="connsiteY104" fmla="*/ 1314532 h 1781089"/>
                <a:gd name="connsiteX105" fmla="*/ 449095 w 1604824"/>
                <a:gd name="connsiteY105" fmla="*/ 1410657 h 1781089"/>
                <a:gd name="connsiteX106" fmla="*/ 382050 w 1604824"/>
                <a:gd name="connsiteY106" fmla="*/ 1421966 h 1781089"/>
                <a:gd name="connsiteX107" fmla="*/ 337622 w 1604824"/>
                <a:gd name="connsiteY107" fmla="*/ 1384001 h 1781089"/>
                <a:gd name="connsiteX108" fmla="*/ 310158 w 1604824"/>
                <a:gd name="connsiteY108" fmla="*/ 1377539 h 1781089"/>
                <a:gd name="connsiteX109" fmla="*/ 309350 w 1604824"/>
                <a:gd name="connsiteY109" fmla="*/ 1408234 h 1781089"/>
                <a:gd name="connsiteX110" fmla="*/ 341661 w 1604824"/>
                <a:gd name="connsiteY110" fmla="*/ 1442968 h 1781089"/>
                <a:gd name="connsiteX111" fmla="*/ 413553 w 1604824"/>
                <a:gd name="connsiteY111" fmla="*/ 1528593 h 1781089"/>
                <a:gd name="connsiteX112" fmla="*/ 465250 w 1604824"/>
                <a:gd name="connsiteY112" fmla="*/ 1524554 h 1781089"/>
                <a:gd name="connsiteX113" fmla="*/ 533104 w 1604824"/>
                <a:gd name="connsiteY113" fmla="*/ 1458316 h 1781089"/>
                <a:gd name="connsiteX114" fmla="*/ 567838 w 1604824"/>
                <a:gd name="connsiteY114" fmla="*/ 1426005 h 1781089"/>
                <a:gd name="connsiteX115" fmla="*/ 616304 w 1604824"/>
                <a:gd name="connsiteY115" fmla="*/ 1428428 h 1781089"/>
                <a:gd name="connsiteX116" fmla="*/ 700313 w 1604824"/>
                <a:gd name="connsiteY116" fmla="*/ 1527784 h 1781089"/>
                <a:gd name="connsiteX117" fmla="*/ 739086 w 1604824"/>
                <a:gd name="connsiteY117" fmla="*/ 1594022 h 1781089"/>
                <a:gd name="connsiteX118" fmla="*/ 764935 w 1604824"/>
                <a:gd name="connsiteY118" fmla="*/ 1685300 h 1781089"/>
                <a:gd name="connsiteX119" fmla="*/ 972533 w 1604824"/>
                <a:gd name="connsiteY119" fmla="*/ 1762039 h 1781089"/>
                <a:gd name="connsiteX120" fmla="*/ 1281102 w 1604824"/>
                <a:gd name="connsiteY120" fmla="*/ 1509206 h 1781089"/>
                <a:gd name="connsiteX121" fmla="*/ 1474160 w 1604824"/>
                <a:gd name="connsiteY121" fmla="*/ 1203059 h 1781089"/>
                <a:gd name="connsiteX122" fmla="*/ 1508087 w 1604824"/>
                <a:gd name="connsiteY122" fmla="*/ 1148131 h 1781089"/>
                <a:gd name="connsiteX123" fmla="*/ 1547667 w 1604824"/>
                <a:gd name="connsiteY123" fmla="*/ 899336 h 1781089"/>
                <a:gd name="connsiteX124" fmla="*/ 1547667 w 1604824"/>
                <a:gd name="connsiteY124" fmla="*/ 899336 h 1781089"/>
                <a:gd name="connsiteX125" fmla="*/ 1547667 w 1604824"/>
                <a:gd name="connsiteY125" fmla="*/ 899336 h 1781089"/>
                <a:gd name="connsiteX126" fmla="*/ 1538782 w 1604824"/>
                <a:gd name="connsiteY126" fmla="*/ 869449 h 1781089"/>
                <a:gd name="connsiteX127" fmla="*/ 1565439 w 1604824"/>
                <a:gd name="connsiteY127" fmla="*/ 556840 h 1781089"/>
                <a:gd name="connsiteX128" fmla="*/ 1598558 w 1604824"/>
                <a:gd name="connsiteY128" fmla="*/ 480102 h 1781089"/>
                <a:gd name="connsiteX129" fmla="*/ 1573516 w 1604824"/>
                <a:gd name="connsiteY129" fmla="*/ 197381 h 1781089"/>
                <a:gd name="connsiteX0" fmla="*/ 1573516 w 1604824"/>
                <a:gd name="connsiteY0" fmla="*/ 197381 h 1781089"/>
                <a:gd name="connsiteX1" fmla="*/ 1365111 w 1604824"/>
                <a:gd name="connsiteY1" fmla="*/ 9170 h 1781089"/>
                <a:gd name="connsiteX2" fmla="*/ 918412 w 1604824"/>
                <a:gd name="connsiteY2" fmla="*/ 140837 h 1781089"/>
                <a:gd name="connsiteX3" fmla="*/ 837634 w 1604824"/>
                <a:gd name="connsiteY3" fmla="*/ 336318 h 1781089"/>
                <a:gd name="connsiteX4" fmla="*/ 917604 w 1604824"/>
                <a:gd name="connsiteY4" fmla="*/ 553609 h 1781089"/>
                <a:gd name="connsiteX5" fmla="*/ 955569 w 1604824"/>
                <a:gd name="connsiteY5" fmla="*/ 647311 h 1781089"/>
                <a:gd name="connsiteX6" fmla="*/ 972533 w 1604824"/>
                <a:gd name="connsiteY6" fmla="*/ 685276 h 1781089"/>
                <a:gd name="connsiteX7" fmla="*/ 1017768 w 1604824"/>
                <a:gd name="connsiteY7" fmla="*/ 732935 h 1781089"/>
                <a:gd name="connsiteX8" fmla="*/ 1203556 w 1604824"/>
                <a:gd name="connsiteY8" fmla="*/ 783825 h 1781089"/>
                <a:gd name="connsiteX9" fmla="*/ 1239906 w 1604824"/>
                <a:gd name="connsiteY9" fmla="*/ 762015 h 1781089"/>
                <a:gd name="connsiteX10" fmla="*/ 1277871 w 1604824"/>
                <a:gd name="connsiteY10" fmla="*/ 772516 h 1781089"/>
                <a:gd name="connsiteX11" fmla="*/ 1224558 w 1604824"/>
                <a:gd name="connsiteY11" fmla="*/ 852486 h 1781089"/>
                <a:gd name="connsiteX12" fmla="*/ 1104200 w 1604824"/>
                <a:gd name="connsiteY12" fmla="*/ 896105 h 1781089"/>
                <a:gd name="connsiteX13" fmla="*/ 1011306 w 1604824"/>
                <a:gd name="connsiteY13" fmla="*/ 883181 h 1781089"/>
                <a:gd name="connsiteX14" fmla="*/ 888524 w 1604824"/>
                <a:gd name="connsiteY14" fmla="*/ 684469 h 1781089"/>
                <a:gd name="connsiteX15" fmla="*/ 894986 w 1604824"/>
                <a:gd name="connsiteY15" fmla="*/ 621462 h 1781089"/>
                <a:gd name="connsiteX16" fmla="*/ 897409 w 1604824"/>
                <a:gd name="connsiteY16" fmla="*/ 570572 h 1781089"/>
                <a:gd name="connsiteX17" fmla="*/ 878831 w 1604824"/>
                <a:gd name="connsiteY17" fmla="*/ 557648 h 1781089"/>
                <a:gd name="connsiteX18" fmla="*/ 878831 w 1604824"/>
                <a:gd name="connsiteY18" fmla="*/ 577843 h 1781089"/>
                <a:gd name="connsiteX19" fmla="*/ 872369 w 1604824"/>
                <a:gd name="connsiteY19" fmla="*/ 602883 h 1781089"/>
                <a:gd name="connsiteX20" fmla="*/ 844097 w 1604824"/>
                <a:gd name="connsiteY20" fmla="*/ 599653 h 1781089"/>
                <a:gd name="connsiteX21" fmla="*/ 829557 w 1604824"/>
                <a:gd name="connsiteY21" fmla="*/ 582689 h 1781089"/>
                <a:gd name="connsiteX22" fmla="*/ 806131 w 1604824"/>
                <a:gd name="connsiteY22" fmla="*/ 546339 h 1781089"/>
                <a:gd name="connsiteX23" fmla="*/ 802900 w 1604824"/>
                <a:gd name="connsiteY23" fmla="*/ 590767 h 1781089"/>
                <a:gd name="connsiteX24" fmla="*/ 794823 w 1604824"/>
                <a:gd name="connsiteY24" fmla="*/ 610154 h 1781089"/>
                <a:gd name="connsiteX25" fmla="*/ 776243 w 1604824"/>
                <a:gd name="connsiteY25" fmla="*/ 600460 h 1781089"/>
                <a:gd name="connsiteX26" fmla="*/ 746356 w 1604824"/>
                <a:gd name="connsiteY26" fmla="*/ 566534 h 1781089"/>
                <a:gd name="connsiteX27" fmla="*/ 731816 w 1604824"/>
                <a:gd name="connsiteY27" fmla="*/ 562495 h 1781089"/>
                <a:gd name="connsiteX28" fmla="*/ 732624 w 1604824"/>
                <a:gd name="connsiteY28" fmla="*/ 577035 h 1781089"/>
                <a:gd name="connsiteX29" fmla="*/ 760896 w 1604824"/>
                <a:gd name="connsiteY29" fmla="*/ 618231 h 1781089"/>
                <a:gd name="connsiteX30" fmla="*/ 764127 w 1604824"/>
                <a:gd name="connsiteY30" fmla="*/ 630348 h 1781089"/>
                <a:gd name="connsiteX31" fmla="*/ 749587 w 1604824"/>
                <a:gd name="connsiteY31" fmla="*/ 629540 h 1781089"/>
                <a:gd name="connsiteX32" fmla="*/ 714853 w 1604824"/>
                <a:gd name="connsiteY32" fmla="*/ 601268 h 1781089"/>
                <a:gd name="connsiteX33" fmla="*/ 697082 w 1604824"/>
                <a:gd name="connsiteY33" fmla="*/ 600460 h 1781089"/>
                <a:gd name="connsiteX34" fmla="*/ 701120 w 1604824"/>
                <a:gd name="connsiteY34" fmla="*/ 617423 h 1781089"/>
                <a:gd name="connsiteX35" fmla="*/ 730201 w 1604824"/>
                <a:gd name="connsiteY35" fmla="*/ 651350 h 1781089"/>
                <a:gd name="connsiteX36" fmla="*/ 705967 w 1604824"/>
                <a:gd name="connsiteY36" fmla="*/ 637618 h 1781089"/>
                <a:gd name="connsiteX37" fmla="*/ 691427 w 1604824"/>
                <a:gd name="connsiteY37" fmla="*/ 636002 h 1781089"/>
                <a:gd name="connsiteX38" fmla="*/ 693043 w 1604824"/>
                <a:gd name="connsiteY38" fmla="*/ 650542 h 1781089"/>
                <a:gd name="connsiteX39" fmla="*/ 715660 w 1604824"/>
                <a:gd name="connsiteY39" fmla="*/ 670737 h 1781089"/>
                <a:gd name="connsiteX40" fmla="*/ 794014 w 1604824"/>
                <a:gd name="connsiteY40" fmla="*/ 728088 h 1781089"/>
                <a:gd name="connsiteX41" fmla="*/ 885293 w 1604824"/>
                <a:gd name="connsiteY41" fmla="*/ 879950 h 1781089"/>
                <a:gd name="connsiteX42" fmla="*/ 887717 w 1604824"/>
                <a:gd name="connsiteY42" fmla="*/ 900144 h 1781089"/>
                <a:gd name="connsiteX43" fmla="*/ 867522 w 1604824"/>
                <a:gd name="connsiteY43" fmla="*/ 896913 h 1781089"/>
                <a:gd name="connsiteX44" fmla="*/ 793207 w 1604824"/>
                <a:gd name="connsiteY44" fmla="*/ 846024 h 1781089"/>
                <a:gd name="connsiteX45" fmla="*/ 772204 w 1604824"/>
                <a:gd name="connsiteY45" fmla="*/ 794326 h 1781089"/>
                <a:gd name="connsiteX46" fmla="*/ 745548 w 1604824"/>
                <a:gd name="connsiteY46" fmla="*/ 740205 h 1781089"/>
                <a:gd name="connsiteX47" fmla="*/ 724546 w 1604824"/>
                <a:gd name="connsiteY47" fmla="*/ 741013 h 1781089"/>
                <a:gd name="connsiteX48" fmla="*/ 733431 w 1604824"/>
                <a:gd name="connsiteY48" fmla="*/ 757976 h 1781089"/>
                <a:gd name="connsiteX49" fmla="*/ 741509 w 1604824"/>
                <a:gd name="connsiteY49" fmla="*/ 793518 h 1781089"/>
                <a:gd name="connsiteX50" fmla="*/ 704352 w 1604824"/>
                <a:gd name="connsiteY50" fmla="*/ 793518 h 1781089"/>
                <a:gd name="connsiteX51" fmla="*/ 676080 w 1604824"/>
                <a:gd name="connsiteY51" fmla="*/ 766861 h 1781089"/>
                <a:gd name="connsiteX52" fmla="*/ 663155 w 1604824"/>
                <a:gd name="connsiteY52" fmla="*/ 764438 h 1781089"/>
                <a:gd name="connsiteX53" fmla="*/ 660732 w 1604824"/>
                <a:gd name="connsiteY53" fmla="*/ 779786 h 1781089"/>
                <a:gd name="connsiteX54" fmla="*/ 675272 w 1604824"/>
                <a:gd name="connsiteY54" fmla="*/ 804019 h 1781089"/>
                <a:gd name="connsiteX55" fmla="*/ 680119 w 1604824"/>
                <a:gd name="connsiteY55" fmla="*/ 829060 h 1781089"/>
                <a:gd name="connsiteX56" fmla="*/ 654270 w 1604824"/>
                <a:gd name="connsiteY56" fmla="*/ 828252 h 1781089"/>
                <a:gd name="connsiteX57" fmla="*/ 625998 w 1604824"/>
                <a:gd name="connsiteY57" fmla="*/ 816136 h 1781089"/>
                <a:gd name="connsiteX58" fmla="*/ 606611 w 1604824"/>
                <a:gd name="connsiteY58" fmla="*/ 818559 h 1781089"/>
                <a:gd name="connsiteX59" fmla="*/ 617112 w 1604824"/>
                <a:gd name="connsiteY59" fmla="*/ 835522 h 1781089"/>
                <a:gd name="connsiteX60" fmla="*/ 653462 w 1604824"/>
                <a:gd name="connsiteY60" fmla="*/ 864602 h 1781089"/>
                <a:gd name="connsiteX61" fmla="*/ 615497 w 1604824"/>
                <a:gd name="connsiteY61" fmla="*/ 861371 h 1781089"/>
                <a:gd name="connsiteX62" fmla="*/ 596110 w 1604824"/>
                <a:gd name="connsiteY62" fmla="*/ 866218 h 1781089"/>
                <a:gd name="connsiteX63" fmla="*/ 612265 w 1604824"/>
                <a:gd name="connsiteY63" fmla="*/ 882373 h 1781089"/>
                <a:gd name="connsiteX64" fmla="*/ 650231 w 1604824"/>
                <a:gd name="connsiteY64" fmla="*/ 896913 h 1781089"/>
                <a:gd name="connsiteX65" fmla="*/ 608226 w 1604824"/>
                <a:gd name="connsiteY65" fmla="*/ 905799 h 1781089"/>
                <a:gd name="connsiteX66" fmla="*/ 706775 w 1604824"/>
                <a:gd name="connsiteY66" fmla="*/ 918723 h 1781089"/>
                <a:gd name="connsiteX67" fmla="*/ 947491 w 1604824"/>
                <a:gd name="connsiteY67" fmla="*/ 1073008 h 1781089"/>
                <a:gd name="connsiteX68" fmla="*/ 955569 w 1604824"/>
                <a:gd name="connsiteY68" fmla="*/ 1098857 h 1781089"/>
                <a:gd name="connsiteX69" fmla="*/ 915989 w 1604824"/>
                <a:gd name="connsiteY69" fmla="*/ 1231331 h 1781089"/>
                <a:gd name="connsiteX70" fmla="*/ 911142 w 1604824"/>
                <a:gd name="connsiteY70" fmla="*/ 1240217 h 1781089"/>
                <a:gd name="connsiteX71" fmla="*/ 861868 w 1604824"/>
                <a:gd name="connsiteY71" fmla="*/ 1160247 h 1781089"/>
                <a:gd name="connsiteX72" fmla="*/ 827133 w 1604824"/>
                <a:gd name="connsiteY72" fmla="*/ 1083509 h 1781089"/>
                <a:gd name="connsiteX73" fmla="*/ 636499 w 1604824"/>
                <a:gd name="connsiteY73" fmla="*/ 937302 h 1781089"/>
                <a:gd name="connsiteX74" fmla="*/ 455557 w 1604824"/>
                <a:gd name="connsiteY74" fmla="*/ 922762 h 1781089"/>
                <a:gd name="connsiteX75" fmla="*/ 305311 w 1604824"/>
                <a:gd name="connsiteY75" fmla="*/ 837138 h 1781089"/>
                <a:gd name="connsiteX76" fmla="*/ 30284 w 1604824"/>
                <a:gd name="connsiteY76" fmla="*/ 253702 h 1781089"/>
                <a:gd name="connsiteX77" fmla="*/ 0 w 1604824"/>
                <a:gd name="connsiteY77" fmla="*/ 296259 h 1781089"/>
                <a:gd name="connsiteX78" fmla="*/ 253614 w 1604824"/>
                <a:gd name="connsiteY78" fmla="*/ 837138 h 1781089"/>
                <a:gd name="connsiteX79" fmla="*/ 429709 w 1604824"/>
                <a:gd name="connsiteY79" fmla="*/ 967997 h 1781089"/>
                <a:gd name="connsiteX80" fmla="*/ 642961 w 1604824"/>
                <a:gd name="connsiteY80" fmla="*/ 986576 h 1781089"/>
                <a:gd name="connsiteX81" fmla="*/ 787552 w 1604824"/>
                <a:gd name="connsiteY81" fmla="*/ 1112589 h 1781089"/>
                <a:gd name="connsiteX82" fmla="*/ 882870 w 1604824"/>
                <a:gd name="connsiteY82" fmla="*/ 1289491 h 1781089"/>
                <a:gd name="connsiteX83" fmla="*/ 890140 w 1604824"/>
                <a:gd name="connsiteY83" fmla="*/ 1306455 h 1781089"/>
                <a:gd name="connsiteX84" fmla="*/ 852174 w 1604824"/>
                <a:gd name="connsiteY84" fmla="*/ 1344420 h 1781089"/>
                <a:gd name="connsiteX85" fmla="*/ 821479 w 1604824"/>
                <a:gd name="connsiteY85" fmla="*/ 1312917 h 1781089"/>
                <a:gd name="connsiteX86" fmla="*/ 810978 w 1604824"/>
                <a:gd name="connsiteY86" fmla="*/ 1274951 h 1781089"/>
                <a:gd name="connsiteX87" fmla="*/ 788360 w 1604824"/>
                <a:gd name="connsiteY87" fmla="*/ 1179634 h 1781089"/>
                <a:gd name="connsiteX88" fmla="*/ 725354 w 1604824"/>
                <a:gd name="connsiteY88" fmla="*/ 1119051 h 1781089"/>
                <a:gd name="connsiteX89" fmla="*/ 580762 w 1604824"/>
                <a:gd name="connsiteY89" fmla="*/ 1138437 h 1781089"/>
                <a:gd name="connsiteX90" fmla="*/ 505639 w 1604824"/>
                <a:gd name="connsiteY90" fmla="*/ 1099664 h 1781089"/>
                <a:gd name="connsiteX91" fmla="*/ 494331 w 1604824"/>
                <a:gd name="connsiteY91" fmla="*/ 1056045 h 1781089"/>
                <a:gd name="connsiteX92" fmla="*/ 475752 w 1604824"/>
                <a:gd name="connsiteY92" fmla="*/ 1031812 h 1781089"/>
                <a:gd name="connsiteX93" fmla="*/ 464443 w 1604824"/>
                <a:gd name="connsiteY93" fmla="*/ 1058468 h 1781089"/>
                <a:gd name="connsiteX94" fmla="*/ 470097 w 1604824"/>
                <a:gd name="connsiteY94" fmla="*/ 1194982 h 1781089"/>
                <a:gd name="connsiteX95" fmla="*/ 525026 w 1604824"/>
                <a:gd name="connsiteY95" fmla="*/ 1230524 h 1781089"/>
                <a:gd name="connsiteX96" fmla="*/ 525026 w 1604824"/>
                <a:gd name="connsiteY96" fmla="*/ 1230524 h 1781089"/>
                <a:gd name="connsiteX97" fmla="*/ 525026 w 1604824"/>
                <a:gd name="connsiteY97" fmla="*/ 1230524 h 1781089"/>
                <a:gd name="connsiteX98" fmla="*/ 676887 w 1604824"/>
                <a:gd name="connsiteY98" fmla="*/ 1209522 h 1781089"/>
                <a:gd name="connsiteX99" fmla="*/ 698697 w 1604824"/>
                <a:gd name="connsiteY99" fmla="*/ 1229716 h 1781089"/>
                <a:gd name="connsiteX100" fmla="*/ 701120 w 1604824"/>
                <a:gd name="connsiteY100" fmla="*/ 1343612 h 1781089"/>
                <a:gd name="connsiteX101" fmla="*/ 697082 w 1604824"/>
                <a:gd name="connsiteY101" fmla="*/ 1358152 h 1781089"/>
                <a:gd name="connsiteX102" fmla="*/ 683349 w 1604824"/>
                <a:gd name="connsiteY102" fmla="*/ 1350882 h 1781089"/>
                <a:gd name="connsiteX103" fmla="*/ 627613 w 1604824"/>
                <a:gd name="connsiteY103" fmla="*/ 1304839 h 1781089"/>
                <a:gd name="connsiteX104" fmla="*/ 542797 w 1604824"/>
                <a:gd name="connsiteY104" fmla="*/ 1314532 h 1781089"/>
                <a:gd name="connsiteX105" fmla="*/ 449095 w 1604824"/>
                <a:gd name="connsiteY105" fmla="*/ 1410657 h 1781089"/>
                <a:gd name="connsiteX106" fmla="*/ 382050 w 1604824"/>
                <a:gd name="connsiteY106" fmla="*/ 1421966 h 1781089"/>
                <a:gd name="connsiteX107" fmla="*/ 337622 w 1604824"/>
                <a:gd name="connsiteY107" fmla="*/ 1384001 h 1781089"/>
                <a:gd name="connsiteX108" fmla="*/ 310158 w 1604824"/>
                <a:gd name="connsiteY108" fmla="*/ 1377539 h 1781089"/>
                <a:gd name="connsiteX109" fmla="*/ 309350 w 1604824"/>
                <a:gd name="connsiteY109" fmla="*/ 1408234 h 1781089"/>
                <a:gd name="connsiteX110" fmla="*/ 341661 w 1604824"/>
                <a:gd name="connsiteY110" fmla="*/ 1442968 h 1781089"/>
                <a:gd name="connsiteX111" fmla="*/ 413553 w 1604824"/>
                <a:gd name="connsiteY111" fmla="*/ 1528593 h 1781089"/>
                <a:gd name="connsiteX112" fmla="*/ 465250 w 1604824"/>
                <a:gd name="connsiteY112" fmla="*/ 1524554 h 1781089"/>
                <a:gd name="connsiteX113" fmla="*/ 533104 w 1604824"/>
                <a:gd name="connsiteY113" fmla="*/ 1458316 h 1781089"/>
                <a:gd name="connsiteX114" fmla="*/ 567838 w 1604824"/>
                <a:gd name="connsiteY114" fmla="*/ 1426005 h 1781089"/>
                <a:gd name="connsiteX115" fmla="*/ 616304 w 1604824"/>
                <a:gd name="connsiteY115" fmla="*/ 1428428 h 1781089"/>
                <a:gd name="connsiteX116" fmla="*/ 700313 w 1604824"/>
                <a:gd name="connsiteY116" fmla="*/ 1527784 h 1781089"/>
                <a:gd name="connsiteX117" fmla="*/ 739086 w 1604824"/>
                <a:gd name="connsiteY117" fmla="*/ 1594022 h 1781089"/>
                <a:gd name="connsiteX118" fmla="*/ 764935 w 1604824"/>
                <a:gd name="connsiteY118" fmla="*/ 1685300 h 1781089"/>
                <a:gd name="connsiteX119" fmla="*/ 972533 w 1604824"/>
                <a:gd name="connsiteY119" fmla="*/ 1762039 h 1781089"/>
                <a:gd name="connsiteX120" fmla="*/ 1281102 w 1604824"/>
                <a:gd name="connsiteY120" fmla="*/ 1509206 h 1781089"/>
                <a:gd name="connsiteX121" fmla="*/ 1474160 w 1604824"/>
                <a:gd name="connsiteY121" fmla="*/ 1203059 h 1781089"/>
                <a:gd name="connsiteX122" fmla="*/ 1508087 w 1604824"/>
                <a:gd name="connsiteY122" fmla="*/ 1148131 h 1781089"/>
                <a:gd name="connsiteX123" fmla="*/ 1547667 w 1604824"/>
                <a:gd name="connsiteY123" fmla="*/ 899336 h 1781089"/>
                <a:gd name="connsiteX124" fmla="*/ 1547667 w 1604824"/>
                <a:gd name="connsiteY124" fmla="*/ 899336 h 1781089"/>
                <a:gd name="connsiteX125" fmla="*/ 1547667 w 1604824"/>
                <a:gd name="connsiteY125" fmla="*/ 899336 h 1781089"/>
                <a:gd name="connsiteX126" fmla="*/ 1538782 w 1604824"/>
                <a:gd name="connsiteY126" fmla="*/ 869449 h 1781089"/>
                <a:gd name="connsiteX127" fmla="*/ 1565439 w 1604824"/>
                <a:gd name="connsiteY127" fmla="*/ 556840 h 1781089"/>
                <a:gd name="connsiteX128" fmla="*/ 1598558 w 1604824"/>
                <a:gd name="connsiteY128" fmla="*/ 480102 h 1781089"/>
                <a:gd name="connsiteX129" fmla="*/ 1573516 w 1604824"/>
                <a:gd name="connsiteY129" fmla="*/ 197381 h 1781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</a:cxnLst>
              <a:rect l="l" t="t" r="r" b="b"/>
              <a:pathLst>
                <a:path w="1604824" h="1781089">
                  <a:moveTo>
                    <a:pt x="1573516" y="197381"/>
                  </a:moveTo>
                  <a:cubicBezTo>
                    <a:pt x="1538782" y="96409"/>
                    <a:pt x="1470121" y="26941"/>
                    <a:pt x="1365111" y="9170"/>
                  </a:cubicBezTo>
                  <a:cubicBezTo>
                    <a:pt x="1197094" y="-18295"/>
                    <a:pt x="1042809" y="13208"/>
                    <a:pt x="918412" y="140837"/>
                  </a:cubicBezTo>
                  <a:cubicBezTo>
                    <a:pt x="865098" y="195765"/>
                    <a:pt x="842481" y="262811"/>
                    <a:pt x="837634" y="336318"/>
                  </a:cubicBezTo>
                  <a:cubicBezTo>
                    <a:pt x="831980" y="419519"/>
                    <a:pt x="857021" y="494642"/>
                    <a:pt x="917604" y="553609"/>
                  </a:cubicBezTo>
                  <a:cubicBezTo>
                    <a:pt x="945068" y="580266"/>
                    <a:pt x="958801" y="608538"/>
                    <a:pt x="955569" y="647311"/>
                  </a:cubicBezTo>
                  <a:cubicBezTo>
                    <a:pt x="953954" y="661851"/>
                    <a:pt x="956377" y="682853"/>
                    <a:pt x="972533" y="685276"/>
                  </a:cubicBezTo>
                  <a:cubicBezTo>
                    <a:pt x="1001612" y="690931"/>
                    <a:pt x="1006459" y="712741"/>
                    <a:pt x="1017768" y="732935"/>
                  </a:cubicBezTo>
                  <a:cubicBezTo>
                    <a:pt x="1061388" y="811289"/>
                    <a:pt x="1127625" y="829868"/>
                    <a:pt x="1203556" y="783825"/>
                  </a:cubicBezTo>
                  <a:cubicBezTo>
                    <a:pt x="1215673" y="776555"/>
                    <a:pt x="1226982" y="768477"/>
                    <a:pt x="1239906" y="762015"/>
                  </a:cubicBezTo>
                  <a:cubicBezTo>
                    <a:pt x="1255254" y="753130"/>
                    <a:pt x="1269793" y="756360"/>
                    <a:pt x="1277871" y="772516"/>
                  </a:cubicBezTo>
                  <a:cubicBezTo>
                    <a:pt x="1291603" y="799172"/>
                    <a:pt x="1252830" y="858140"/>
                    <a:pt x="1224558" y="852486"/>
                  </a:cubicBezTo>
                  <a:cubicBezTo>
                    <a:pt x="1174476" y="841985"/>
                    <a:pt x="1138126" y="862179"/>
                    <a:pt x="1104200" y="896105"/>
                  </a:cubicBezTo>
                  <a:cubicBezTo>
                    <a:pt x="1073504" y="926801"/>
                    <a:pt x="1033923" y="920338"/>
                    <a:pt x="1011306" y="883181"/>
                  </a:cubicBezTo>
                  <a:cubicBezTo>
                    <a:pt x="970917" y="816943"/>
                    <a:pt x="933759" y="748283"/>
                    <a:pt x="888524" y="684469"/>
                  </a:cubicBezTo>
                  <a:cubicBezTo>
                    <a:pt x="873176" y="662659"/>
                    <a:pt x="873176" y="640041"/>
                    <a:pt x="894986" y="621462"/>
                  </a:cubicBezTo>
                  <a:cubicBezTo>
                    <a:pt x="914373" y="604499"/>
                    <a:pt x="912757" y="587536"/>
                    <a:pt x="897409" y="570572"/>
                  </a:cubicBezTo>
                  <a:cubicBezTo>
                    <a:pt x="892563" y="564918"/>
                    <a:pt x="888524" y="552802"/>
                    <a:pt x="878831" y="557648"/>
                  </a:cubicBezTo>
                  <a:cubicBezTo>
                    <a:pt x="869945" y="561687"/>
                    <a:pt x="876407" y="571380"/>
                    <a:pt x="878831" y="577843"/>
                  </a:cubicBezTo>
                  <a:cubicBezTo>
                    <a:pt x="882870" y="587536"/>
                    <a:pt x="881254" y="596421"/>
                    <a:pt x="872369" y="602883"/>
                  </a:cubicBezTo>
                  <a:cubicBezTo>
                    <a:pt x="861868" y="610961"/>
                    <a:pt x="852174" y="606115"/>
                    <a:pt x="844097" y="599653"/>
                  </a:cubicBezTo>
                  <a:cubicBezTo>
                    <a:pt x="838442" y="594806"/>
                    <a:pt x="834403" y="588344"/>
                    <a:pt x="829557" y="582689"/>
                  </a:cubicBezTo>
                  <a:cubicBezTo>
                    <a:pt x="819863" y="570572"/>
                    <a:pt x="819863" y="541493"/>
                    <a:pt x="806131" y="546339"/>
                  </a:cubicBezTo>
                  <a:cubicBezTo>
                    <a:pt x="786745" y="551994"/>
                    <a:pt x="804515" y="575419"/>
                    <a:pt x="802900" y="590767"/>
                  </a:cubicBezTo>
                  <a:cubicBezTo>
                    <a:pt x="802092" y="598037"/>
                    <a:pt x="802900" y="606922"/>
                    <a:pt x="794823" y="610154"/>
                  </a:cubicBezTo>
                  <a:cubicBezTo>
                    <a:pt x="785937" y="613384"/>
                    <a:pt x="781090" y="606115"/>
                    <a:pt x="776243" y="600460"/>
                  </a:cubicBezTo>
                  <a:cubicBezTo>
                    <a:pt x="765742" y="589151"/>
                    <a:pt x="756857" y="577843"/>
                    <a:pt x="746356" y="566534"/>
                  </a:cubicBezTo>
                  <a:cubicBezTo>
                    <a:pt x="742317" y="562495"/>
                    <a:pt x="736663" y="558456"/>
                    <a:pt x="731816" y="562495"/>
                  </a:cubicBezTo>
                  <a:cubicBezTo>
                    <a:pt x="725354" y="567341"/>
                    <a:pt x="730201" y="572996"/>
                    <a:pt x="732624" y="577035"/>
                  </a:cubicBezTo>
                  <a:cubicBezTo>
                    <a:pt x="741509" y="590767"/>
                    <a:pt x="751203" y="604499"/>
                    <a:pt x="760896" y="618231"/>
                  </a:cubicBezTo>
                  <a:cubicBezTo>
                    <a:pt x="763319" y="622270"/>
                    <a:pt x="767358" y="626309"/>
                    <a:pt x="764127" y="630348"/>
                  </a:cubicBezTo>
                  <a:cubicBezTo>
                    <a:pt x="759280" y="636002"/>
                    <a:pt x="753626" y="633579"/>
                    <a:pt x="749587" y="629540"/>
                  </a:cubicBezTo>
                  <a:cubicBezTo>
                    <a:pt x="737470" y="620655"/>
                    <a:pt x="726162" y="610154"/>
                    <a:pt x="714853" y="601268"/>
                  </a:cubicBezTo>
                  <a:cubicBezTo>
                    <a:pt x="709198" y="597229"/>
                    <a:pt x="702736" y="593190"/>
                    <a:pt x="697082" y="600460"/>
                  </a:cubicBezTo>
                  <a:cubicBezTo>
                    <a:pt x="691427" y="606922"/>
                    <a:pt x="696274" y="613384"/>
                    <a:pt x="701120" y="617423"/>
                  </a:cubicBezTo>
                  <a:cubicBezTo>
                    <a:pt x="713237" y="626309"/>
                    <a:pt x="724546" y="636810"/>
                    <a:pt x="730201" y="651350"/>
                  </a:cubicBezTo>
                  <a:cubicBezTo>
                    <a:pt x="720507" y="648119"/>
                    <a:pt x="713237" y="642464"/>
                    <a:pt x="705967" y="637618"/>
                  </a:cubicBezTo>
                  <a:cubicBezTo>
                    <a:pt x="701120" y="634387"/>
                    <a:pt x="696274" y="630348"/>
                    <a:pt x="691427" y="636002"/>
                  </a:cubicBezTo>
                  <a:cubicBezTo>
                    <a:pt x="686581" y="641656"/>
                    <a:pt x="689812" y="646503"/>
                    <a:pt x="693043" y="650542"/>
                  </a:cubicBezTo>
                  <a:cubicBezTo>
                    <a:pt x="699505" y="658620"/>
                    <a:pt x="707583" y="664274"/>
                    <a:pt x="715660" y="670737"/>
                  </a:cubicBezTo>
                  <a:cubicBezTo>
                    <a:pt x="740702" y="690931"/>
                    <a:pt x="776243" y="696585"/>
                    <a:pt x="794014" y="728088"/>
                  </a:cubicBezTo>
                  <a:cubicBezTo>
                    <a:pt x="823095" y="778978"/>
                    <a:pt x="854597" y="829060"/>
                    <a:pt x="885293" y="879950"/>
                  </a:cubicBezTo>
                  <a:cubicBezTo>
                    <a:pt x="888524" y="885604"/>
                    <a:pt x="894986" y="892874"/>
                    <a:pt x="887717" y="900144"/>
                  </a:cubicBezTo>
                  <a:cubicBezTo>
                    <a:pt x="879639" y="907414"/>
                    <a:pt x="873984" y="900952"/>
                    <a:pt x="867522" y="896913"/>
                  </a:cubicBezTo>
                  <a:cubicBezTo>
                    <a:pt x="842481" y="879950"/>
                    <a:pt x="819056" y="862179"/>
                    <a:pt x="793207" y="846024"/>
                  </a:cubicBezTo>
                  <a:cubicBezTo>
                    <a:pt x="773820" y="833099"/>
                    <a:pt x="764935" y="819367"/>
                    <a:pt x="772204" y="794326"/>
                  </a:cubicBezTo>
                  <a:cubicBezTo>
                    <a:pt x="780282" y="766861"/>
                    <a:pt x="768974" y="749091"/>
                    <a:pt x="745548" y="740205"/>
                  </a:cubicBezTo>
                  <a:cubicBezTo>
                    <a:pt x="738278" y="737782"/>
                    <a:pt x="729393" y="734550"/>
                    <a:pt x="724546" y="741013"/>
                  </a:cubicBezTo>
                  <a:cubicBezTo>
                    <a:pt x="718084" y="749091"/>
                    <a:pt x="727777" y="754745"/>
                    <a:pt x="733431" y="757976"/>
                  </a:cubicBezTo>
                  <a:cubicBezTo>
                    <a:pt x="747971" y="767669"/>
                    <a:pt x="752010" y="780594"/>
                    <a:pt x="741509" y="793518"/>
                  </a:cubicBezTo>
                  <a:cubicBezTo>
                    <a:pt x="731008" y="806442"/>
                    <a:pt x="716468" y="804019"/>
                    <a:pt x="704352" y="793518"/>
                  </a:cubicBezTo>
                  <a:cubicBezTo>
                    <a:pt x="694658" y="784632"/>
                    <a:pt x="685773" y="774939"/>
                    <a:pt x="676080" y="766861"/>
                  </a:cubicBezTo>
                  <a:cubicBezTo>
                    <a:pt x="672848" y="763631"/>
                    <a:pt x="668002" y="761207"/>
                    <a:pt x="663155" y="764438"/>
                  </a:cubicBezTo>
                  <a:cubicBezTo>
                    <a:pt x="657501" y="768477"/>
                    <a:pt x="657501" y="774132"/>
                    <a:pt x="660732" y="779786"/>
                  </a:cubicBezTo>
                  <a:cubicBezTo>
                    <a:pt x="664771" y="787864"/>
                    <a:pt x="670425" y="795942"/>
                    <a:pt x="675272" y="804019"/>
                  </a:cubicBezTo>
                  <a:cubicBezTo>
                    <a:pt x="679310" y="812097"/>
                    <a:pt x="688196" y="820175"/>
                    <a:pt x="680119" y="829060"/>
                  </a:cubicBezTo>
                  <a:cubicBezTo>
                    <a:pt x="672041" y="837946"/>
                    <a:pt x="662347" y="831483"/>
                    <a:pt x="654270" y="828252"/>
                  </a:cubicBezTo>
                  <a:cubicBezTo>
                    <a:pt x="644576" y="825021"/>
                    <a:pt x="635691" y="820175"/>
                    <a:pt x="625998" y="816136"/>
                  </a:cubicBezTo>
                  <a:cubicBezTo>
                    <a:pt x="618727" y="812905"/>
                    <a:pt x="610650" y="809674"/>
                    <a:pt x="606611" y="818559"/>
                  </a:cubicBezTo>
                  <a:cubicBezTo>
                    <a:pt x="602572" y="827444"/>
                    <a:pt x="609842" y="831483"/>
                    <a:pt x="617112" y="835522"/>
                  </a:cubicBezTo>
                  <a:cubicBezTo>
                    <a:pt x="629229" y="843600"/>
                    <a:pt x="646192" y="846024"/>
                    <a:pt x="653462" y="864602"/>
                  </a:cubicBezTo>
                  <a:cubicBezTo>
                    <a:pt x="638922" y="869449"/>
                    <a:pt x="627613" y="861371"/>
                    <a:pt x="615497" y="861371"/>
                  </a:cubicBezTo>
                  <a:cubicBezTo>
                    <a:pt x="608226" y="861371"/>
                    <a:pt x="598533" y="855716"/>
                    <a:pt x="596110" y="866218"/>
                  </a:cubicBezTo>
                  <a:cubicBezTo>
                    <a:pt x="593687" y="876719"/>
                    <a:pt x="604188" y="879950"/>
                    <a:pt x="612265" y="882373"/>
                  </a:cubicBezTo>
                  <a:cubicBezTo>
                    <a:pt x="623574" y="887220"/>
                    <a:pt x="638114" y="884797"/>
                    <a:pt x="650231" y="896913"/>
                  </a:cubicBezTo>
                  <a:cubicBezTo>
                    <a:pt x="641345" y="899336"/>
                    <a:pt x="610650" y="897721"/>
                    <a:pt x="608226" y="905799"/>
                  </a:cubicBezTo>
                  <a:cubicBezTo>
                    <a:pt x="608226" y="924377"/>
                    <a:pt x="680926" y="907414"/>
                    <a:pt x="706775" y="918723"/>
                  </a:cubicBezTo>
                  <a:cubicBezTo>
                    <a:pt x="794823" y="958304"/>
                    <a:pt x="871561" y="1014040"/>
                    <a:pt x="947491" y="1073008"/>
                  </a:cubicBezTo>
                  <a:cubicBezTo>
                    <a:pt x="955569" y="1079470"/>
                    <a:pt x="964455" y="1088356"/>
                    <a:pt x="955569" y="1098857"/>
                  </a:cubicBezTo>
                  <a:cubicBezTo>
                    <a:pt x="924874" y="1137630"/>
                    <a:pt x="921643" y="1185289"/>
                    <a:pt x="915989" y="1231331"/>
                  </a:cubicBezTo>
                  <a:cubicBezTo>
                    <a:pt x="915989" y="1232947"/>
                    <a:pt x="914373" y="1234563"/>
                    <a:pt x="911142" y="1240217"/>
                  </a:cubicBezTo>
                  <a:cubicBezTo>
                    <a:pt x="887717" y="1215984"/>
                    <a:pt x="875600" y="1187712"/>
                    <a:pt x="861868" y="1160247"/>
                  </a:cubicBezTo>
                  <a:cubicBezTo>
                    <a:pt x="849751" y="1135207"/>
                    <a:pt x="838442" y="1109358"/>
                    <a:pt x="827133" y="1083509"/>
                  </a:cubicBezTo>
                  <a:cubicBezTo>
                    <a:pt x="796438" y="1014040"/>
                    <a:pt x="747164" y="966382"/>
                    <a:pt x="636499" y="937302"/>
                  </a:cubicBezTo>
                  <a:cubicBezTo>
                    <a:pt x="589648" y="925993"/>
                    <a:pt x="508063" y="927609"/>
                    <a:pt x="455557" y="922762"/>
                  </a:cubicBezTo>
                  <a:cubicBezTo>
                    <a:pt x="392551" y="916300"/>
                    <a:pt x="341661" y="891259"/>
                    <a:pt x="305311" y="837138"/>
                  </a:cubicBezTo>
                  <a:cubicBezTo>
                    <a:pt x="205198" y="725378"/>
                    <a:pt x="268321" y="399875"/>
                    <a:pt x="30284" y="253702"/>
                  </a:cubicBezTo>
                  <a:cubicBezTo>
                    <a:pt x="13321" y="274704"/>
                    <a:pt x="1616" y="276065"/>
                    <a:pt x="0" y="296259"/>
                  </a:cubicBezTo>
                  <a:cubicBezTo>
                    <a:pt x="213882" y="419182"/>
                    <a:pt x="141757" y="655487"/>
                    <a:pt x="253614" y="837138"/>
                  </a:cubicBezTo>
                  <a:cubicBezTo>
                    <a:pt x="323301" y="950306"/>
                    <a:pt x="345700" y="956688"/>
                    <a:pt x="429709" y="967997"/>
                  </a:cubicBezTo>
                  <a:cubicBezTo>
                    <a:pt x="500793" y="977691"/>
                    <a:pt x="572685" y="970420"/>
                    <a:pt x="642961" y="986576"/>
                  </a:cubicBezTo>
                  <a:cubicBezTo>
                    <a:pt x="718084" y="1010809"/>
                    <a:pt x="758473" y="1045543"/>
                    <a:pt x="787552" y="1112589"/>
                  </a:cubicBezTo>
                  <a:cubicBezTo>
                    <a:pt x="814209" y="1173980"/>
                    <a:pt x="840058" y="1236986"/>
                    <a:pt x="882870" y="1289491"/>
                  </a:cubicBezTo>
                  <a:cubicBezTo>
                    <a:pt x="886908" y="1294338"/>
                    <a:pt x="894986" y="1299992"/>
                    <a:pt x="890140" y="1306455"/>
                  </a:cubicBezTo>
                  <a:cubicBezTo>
                    <a:pt x="879639" y="1321802"/>
                    <a:pt x="873984" y="1342805"/>
                    <a:pt x="852174" y="1344420"/>
                  </a:cubicBezTo>
                  <a:cubicBezTo>
                    <a:pt x="831980" y="1346035"/>
                    <a:pt x="827133" y="1328264"/>
                    <a:pt x="821479" y="1312917"/>
                  </a:cubicBezTo>
                  <a:cubicBezTo>
                    <a:pt x="817440" y="1300800"/>
                    <a:pt x="814209" y="1287876"/>
                    <a:pt x="810978" y="1274951"/>
                  </a:cubicBezTo>
                  <a:cubicBezTo>
                    <a:pt x="802900" y="1243448"/>
                    <a:pt x="796438" y="1211137"/>
                    <a:pt x="788360" y="1179634"/>
                  </a:cubicBezTo>
                  <a:cubicBezTo>
                    <a:pt x="779475" y="1147323"/>
                    <a:pt x="758473" y="1127129"/>
                    <a:pt x="725354" y="1119051"/>
                  </a:cubicBezTo>
                  <a:cubicBezTo>
                    <a:pt x="674464" y="1107742"/>
                    <a:pt x="626805" y="1116628"/>
                    <a:pt x="580762" y="1138437"/>
                  </a:cubicBezTo>
                  <a:cubicBezTo>
                    <a:pt x="526641" y="1156208"/>
                    <a:pt x="521795" y="1153785"/>
                    <a:pt x="505639" y="1099664"/>
                  </a:cubicBezTo>
                  <a:cubicBezTo>
                    <a:pt x="501600" y="1085124"/>
                    <a:pt x="498369" y="1070585"/>
                    <a:pt x="494331" y="1056045"/>
                  </a:cubicBezTo>
                  <a:cubicBezTo>
                    <a:pt x="491099" y="1046351"/>
                    <a:pt x="490292" y="1031004"/>
                    <a:pt x="475752" y="1031812"/>
                  </a:cubicBezTo>
                  <a:cubicBezTo>
                    <a:pt x="458788" y="1033427"/>
                    <a:pt x="465250" y="1048775"/>
                    <a:pt x="464443" y="1058468"/>
                  </a:cubicBezTo>
                  <a:cubicBezTo>
                    <a:pt x="459596" y="1104511"/>
                    <a:pt x="469289" y="1149746"/>
                    <a:pt x="470097" y="1194982"/>
                  </a:cubicBezTo>
                  <a:cubicBezTo>
                    <a:pt x="470905" y="1242640"/>
                    <a:pt x="481406" y="1249911"/>
                    <a:pt x="525026" y="1230524"/>
                  </a:cubicBezTo>
                  <a:lnTo>
                    <a:pt x="525026" y="1230524"/>
                  </a:lnTo>
                  <a:lnTo>
                    <a:pt x="525026" y="1230524"/>
                  </a:lnTo>
                  <a:cubicBezTo>
                    <a:pt x="575108" y="1220023"/>
                    <a:pt x="626805" y="1224869"/>
                    <a:pt x="676887" y="1209522"/>
                  </a:cubicBezTo>
                  <a:cubicBezTo>
                    <a:pt x="689812" y="1205483"/>
                    <a:pt x="700313" y="1213561"/>
                    <a:pt x="698697" y="1229716"/>
                  </a:cubicBezTo>
                  <a:cubicBezTo>
                    <a:pt x="695466" y="1267681"/>
                    <a:pt x="695466" y="1305647"/>
                    <a:pt x="701120" y="1343612"/>
                  </a:cubicBezTo>
                  <a:cubicBezTo>
                    <a:pt x="701929" y="1348459"/>
                    <a:pt x="703544" y="1355729"/>
                    <a:pt x="697082" y="1358152"/>
                  </a:cubicBezTo>
                  <a:cubicBezTo>
                    <a:pt x="690619" y="1360575"/>
                    <a:pt x="686581" y="1354921"/>
                    <a:pt x="683349" y="1350882"/>
                  </a:cubicBezTo>
                  <a:cubicBezTo>
                    <a:pt x="665579" y="1333919"/>
                    <a:pt x="650231" y="1315340"/>
                    <a:pt x="627613" y="1304839"/>
                  </a:cubicBezTo>
                  <a:cubicBezTo>
                    <a:pt x="597725" y="1291914"/>
                    <a:pt x="568646" y="1295953"/>
                    <a:pt x="542797" y="1314532"/>
                  </a:cubicBezTo>
                  <a:cubicBezTo>
                    <a:pt x="505639" y="1341189"/>
                    <a:pt x="475752" y="1374307"/>
                    <a:pt x="449095" y="1410657"/>
                  </a:cubicBezTo>
                  <a:cubicBezTo>
                    <a:pt x="425670" y="1442161"/>
                    <a:pt x="414361" y="1444584"/>
                    <a:pt x="382050" y="1421966"/>
                  </a:cubicBezTo>
                  <a:cubicBezTo>
                    <a:pt x="365894" y="1410657"/>
                    <a:pt x="352970" y="1396117"/>
                    <a:pt x="337622" y="1384001"/>
                  </a:cubicBezTo>
                  <a:cubicBezTo>
                    <a:pt x="329544" y="1377539"/>
                    <a:pt x="319043" y="1370269"/>
                    <a:pt x="310158" y="1377539"/>
                  </a:cubicBezTo>
                  <a:cubicBezTo>
                    <a:pt x="300465" y="1385616"/>
                    <a:pt x="304504" y="1396925"/>
                    <a:pt x="309350" y="1408234"/>
                  </a:cubicBezTo>
                  <a:cubicBezTo>
                    <a:pt x="315812" y="1424390"/>
                    <a:pt x="332776" y="1429236"/>
                    <a:pt x="341661" y="1442968"/>
                  </a:cubicBezTo>
                  <a:cubicBezTo>
                    <a:pt x="361048" y="1475279"/>
                    <a:pt x="386897" y="1502744"/>
                    <a:pt x="413553" y="1528593"/>
                  </a:cubicBezTo>
                  <a:cubicBezTo>
                    <a:pt x="434555" y="1548787"/>
                    <a:pt x="449095" y="1548787"/>
                    <a:pt x="465250" y="1524554"/>
                  </a:cubicBezTo>
                  <a:cubicBezTo>
                    <a:pt x="483830" y="1497897"/>
                    <a:pt x="507255" y="1476895"/>
                    <a:pt x="533104" y="1458316"/>
                  </a:cubicBezTo>
                  <a:cubicBezTo>
                    <a:pt x="546028" y="1448623"/>
                    <a:pt x="558144" y="1438929"/>
                    <a:pt x="567838" y="1426005"/>
                  </a:cubicBezTo>
                  <a:cubicBezTo>
                    <a:pt x="591263" y="1392079"/>
                    <a:pt x="597725" y="1392886"/>
                    <a:pt x="616304" y="1428428"/>
                  </a:cubicBezTo>
                  <a:cubicBezTo>
                    <a:pt x="636499" y="1468009"/>
                    <a:pt x="660732" y="1505167"/>
                    <a:pt x="700313" y="1527784"/>
                  </a:cubicBezTo>
                  <a:cubicBezTo>
                    <a:pt x="726969" y="1543132"/>
                    <a:pt x="735855" y="1565750"/>
                    <a:pt x="739086" y="1594022"/>
                  </a:cubicBezTo>
                  <a:cubicBezTo>
                    <a:pt x="743125" y="1625525"/>
                    <a:pt x="752818" y="1656221"/>
                    <a:pt x="764935" y="1685300"/>
                  </a:cubicBezTo>
                  <a:cubicBezTo>
                    <a:pt x="802900" y="1775771"/>
                    <a:pt x="875600" y="1804043"/>
                    <a:pt x="972533" y="1762039"/>
                  </a:cubicBezTo>
                  <a:cubicBezTo>
                    <a:pt x="1099353" y="1707918"/>
                    <a:pt x="1204363" y="1623910"/>
                    <a:pt x="1281102" y="1509206"/>
                  </a:cubicBezTo>
                  <a:cubicBezTo>
                    <a:pt x="1348148" y="1409042"/>
                    <a:pt x="1410346" y="1305647"/>
                    <a:pt x="1474160" y="1203059"/>
                  </a:cubicBezTo>
                  <a:cubicBezTo>
                    <a:pt x="1485469" y="1184481"/>
                    <a:pt x="1495970" y="1165902"/>
                    <a:pt x="1508087" y="1148131"/>
                  </a:cubicBezTo>
                  <a:cubicBezTo>
                    <a:pt x="1557361" y="1070585"/>
                    <a:pt x="1563015" y="986576"/>
                    <a:pt x="1547667" y="899336"/>
                  </a:cubicBezTo>
                  <a:lnTo>
                    <a:pt x="1547667" y="899336"/>
                  </a:lnTo>
                  <a:lnTo>
                    <a:pt x="1547667" y="899336"/>
                  </a:lnTo>
                  <a:cubicBezTo>
                    <a:pt x="1544437" y="889643"/>
                    <a:pt x="1542821" y="879142"/>
                    <a:pt x="1538782" y="869449"/>
                  </a:cubicBezTo>
                  <a:cubicBezTo>
                    <a:pt x="1499201" y="761207"/>
                    <a:pt x="1505664" y="656197"/>
                    <a:pt x="1565439" y="556840"/>
                  </a:cubicBezTo>
                  <a:cubicBezTo>
                    <a:pt x="1579978" y="532607"/>
                    <a:pt x="1592903" y="507566"/>
                    <a:pt x="1598558" y="480102"/>
                  </a:cubicBezTo>
                  <a:cubicBezTo>
                    <a:pt x="1611482" y="385592"/>
                    <a:pt x="1605020" y="290275"/>
                    <a:pt x="1573516" y="197381"/>
                  </a:cubicBezTo>
                  <a:close/>
                </a:path>
              </a:pathLst>
            </a:custGeom>
            <a:solidFill>
              <a:schemeClr val="bg1"/>
            </a:solidFill>
            <a:ln w="80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 sz="2700">
                <a:cs typeface="B Nazanin" panose="00000400000000000000" pitchFamily="2" charset="-78"/>
              </a:endParaRPr>
            </a:p>
          </p:txBody>
        </p:sp>
      </p:grp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AFCB1A8-84BF-4A12-A1C8-BF50A88DF900}"/>
              </a:ext>
            </a:extLst>
          </p:cNvPr>
          <p:cNvSpPr txBox="1"/>
          <p:nvPr/>
        </p:nvSpPr>
        <p:spPr>
          <a:xfrm>
            <a:off x="-753316" y="2045841"/>
            <a:ext cx="5403627" cy="15696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4800" b="1" dirty="0">
                <a:solidFill>
                  <a:schemeClr val="accent1">
                    <a:lumMod val="75000"/>
                  </a:schemeClr>
                </a:solidFill>
                <a:cs typeface="B Nazanin" panose="00000400000000000000" pitchFamily="2" charset="-78"/>
              </a:rPr>
              <a:t>عالی</a:t>
            </a:r>
          </a:p>
          <a:p>
            <a:pPr algn="r" rtl="1"/>
            <a:r>
              <a:rPr lang="fa-IR" altLang="ko-KR" sz="4800" b="1" dirty="0">
                <a:solidFill>
                  <a:schemeClr val="accent1">
                    <a:lumMod val="75000"/>
                  </a:schemeClr>
                </a:solidFill>
                <a:cs typeface="B Nazanin" panose="00000400000000000000" pitchFamily="2" charset="-78"/>
              </a:rPr>
              <a:t>ارائه</a:t>
            </a:r>
            <a:endParaRPr lang="en-US" altLang="ko-KR" sz="4800" b="1" dirty="0">
              <a:solidFill>
                <a:schemeClr val="accent1">
                  <a:lumMod val="7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" name="Freeform 63">
            <a:extLst>
              <a:ext uri="{FF2B5EF4-FFF2-40B4-BE49-F238E27FC236}">
                <a16:creationId xmlns:a16="http://schemas.microsoft.com/office/drawing/2014/main" id="{E412472F-C846-4F43-88E0-B09C1F00A4B9}"/>
              </a:ext>
            </a:extLst>
          </p:cNvPr>
          <p:cNvSpPr/>
          <p:nvPr/>
        </p:nvSpPr>
        <p:spPr>
          <a:xfrm>
            <a:off x="7796907" y="3494947"/>
            <a:ext cx="1550364" cy="936983"/>
          </a:xfrm>
          <a:custGeom>
            <a:avLst/>
            <a:gdLst>
              <a:gd name="connsiteX0" fmla="*/ 0 w 660400"/>
              <a:gd name="connsiteY0" fmla="*/ 330200 h 330200"/>
              <a:gd name="connsiteX1" fmla="*/ 313266 w 660400"/>
              <a:gd name="connsiteY1" fmla="*/ 8466 h 330200"/>
              <a:gd name="connsiteX2" fmla="*/ 660400 w 660400"/>
              <a:gd name="connsiteY2" fmla="*/ 0 h 330200"/>
              <a:gd name="connsiteX0" fmla="*/ 0 w 783081"/>
              <a:gd name="connsiteY0" fmla="*/ 228955 h 228955"/>
              <a:gd name="connsiteX1" fmla="*/ 435947 w 783081"/>
              <a:gd name="connsiteY1" fmla="*/ 8466 h 228955"/>
              <a:gd name="connsiteX2" fmla="*/ 783081 w 783081"/>
              <a:gd name="connsiteY2" fmla="*/ 0 h 228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3081" h="228955">
                <a:moveTo>
                  <a:pt x="0" y="228955"/>
                </a:moveTo>
                <a:lnTo>
                  <a:pt x="435947" y="8466"/>
                </a:lnTo>
                <a:lnTo>
                  <a:pt x="783081" y="0"/>
                </a:lnTo>
              </a:path>
            </a:pathLst>
          </a:custGeom>
          <a:ln w="15875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1"/>
            <a:endParaRPr lang="ko-KR" altLang="en-US" sz="4050">
              <a:cs typeface="B Nazanin" panose="00000400000000000000" pitchFamily="2" charset="-78"/>
            </a:endParaRPr>
          </a:p>
        </p:txBody>
      </p:sp>
      <p:sp>
        <p:nvSpPr>
          <p:cNvPr id="6" name="Freeform 79">
            <a:extLst>
              <a:ext uri="{FF2B5EF4-FFF2-40B4-BE49-F238E27FC236}">
                <a16:creationId xmlns:a16="http://schemas.microsoft.com/office/drawing/2014/main" id="{0DC5BC2E-418B-4F4D-8332-8878EDC2BF3D}"/>
              </a:ext>
            </a:extLst>
          </p:cNvPr>
          <p:cNvSpPr/>
          <p:nvPr/>
        </p:nvSpPr>
        <p:spPr>
          <a:xfrm>
            <a:off x="8050840" y="5903133"/>
            <a:ext cx="1336049" cy="385026"/>
          </a:xfrm>
          <a:custGeom>
            <a:avLst/>
            <a:gdLst>
              <a:gd name="connsiteX0" fmla="*/ 0 w 304800"/>
              <a:gd name="connsiteY0" fmla="*/ 321734 h 321734"/>
              <a:gd name="connsiteX1" fmla="*/ 135467 w 304800"/>
              <a:gd name="connsiteY1" fmla="*/ 0 h 321734"/>
              <a:gd name="connsiteX2" fmla="*/ 304800 w 304800"/>
              <a:gd name="connsiteY2" fmla="*/ 0 h 321734"/>
              <a:gd name="connsiteX0" fmla="*/ 0 w 311461"/>
              <a:gd name="connsiteY0" fmla="*/ 97475 h 97475"/>
              <a:gd name="connsiteX1" fmla="*/ 142128 w 311461"/>
              <a:gd name="connsiteY1" fmla="*/ 0 h 97475"/>
              <a:gd name="connsiteX2" fmla="*/ 311461 w 311461"/>
              <a:gd name="connsiteY2" fmla="*/ 0 h 9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1461" h="97475">
                <a:moveTo>
                  <a:pt x="0" y="97475"/>
                </a:moveTo>
                <a:lnTo>
                  <a:pt x="142128" y="0"/>
                </a:lnTo>
                <a:lnTo>
                  <a:pt x="311461" y="0"/>
                </a:lnTo>
              </a:path>
            </a:pathLst>
          </a:custGeom>
          <a:ln w="15875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1"/>
            <a:endParaRPr lang="ko-KR" altLang="en-US" sz="4050">
              <a:cs typeface="B Nazanin" panose="00000400000000000000" pitchFamily="2" charset="-78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F2FD72EE-9F98-481E-B979-064461021514}"/>
              </a:ext>
            </a:extLst>
          </p:cNvPr>
          <p:cNvGrpSpPr/>
          <p:nvPr/>
        </p:nvGrpSpPr>
        <p:grpSpPr>
          <a:xfrm>
            <a:off x="11401426" y="2939359"/>
            <a:ext cx="4644455" cy="933708"/>
            <a:chOff x="910640" y="3052775"/>
            <a:chExt cx="1527408" cy="1556906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3B33A0FA-1A7C-4D1B-A2A0-A7E5855587B9}"/>
                </a:ext>
              </a:extLst>
            </p:cNvPr>
            <p:cNvSpPr txBox="1"/>
            <p:nvPr/>
          </p:nvSpPr>
          <p:spPr>
            <a:xfrm>
              <a:off x="910640" y="3052775"/>
              <a:ext cx="1527408" cy="61584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7E3091DF-5553-42E8-8BC9-5F123A902D15}"/>
                </a:ext>
              </a:extLst>
            </p:cNvPr>
            <p:cNvSpPr txBox="1"/>
            <p:nvPr/>
          </p:nvSpPr>
          <p:spPr>
            <a:xfrm>
              <a:off x="910640" y="3531960"/>
              <a:ext cx="1527408" cy="10777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23E21D2A-E81C-4E6D-813F-1C8270C33CC1}"/>
              </a:ext>
            </a:extLst>
          </p:cNvPr>
          <p:cNvGrpSpPr/>
          <p:nvPr/>
        </p:nvGrpSpPr>
        <p:grpSpPr>
          <a:xfrm>
            <a:off x="11401426" y="5378162"/>
            <a:ext cx="4644455" cy="933708"/>
            <a:chOff x="910640" y="3052775"/>
            <a:chExt cx="1527408" cy="1556906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FFF95BDB-085A-4621-AA25-7EEE1D87FDED}"/>
                </a:ext>
              </a:extLst>
            </p:cNvPr>
            <p:cNvSpPr txBox="1"/>
            <p:nvPr/>
          </p:nvSpPr>
          <p:spPr>
            <a:xfrm>
              <a:off x="910640" y="3052775"/>
              <a:ext cx="1527408" cy="61584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080F8C95-46D9-43B5-A8DF-A673DC00217D}"/>
                </a:ext>
              </a:extLst>
            </p:cNvPr>
            <p:cNvSpPr txBox="1"/>
            <p:nvPr/>
          </p:nvSpPr>
          <p:spPr>
            <a:xfrm>
              <a:off x="910640" y="3531960"/>
              <a:ext cx="1527408" cy="10777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33F42D1B-92C9-4DAD-9054-99DBF13985A0}"/>
              </a:ext>
            </a:extLst>
          </p:cNvPr>
          <p:cNvGrpSpPr/>
          <p:nvPr/>
        </p:nvGrpSpPr>
        <p:grpSpPr>
          <a:xfrm>
            <a:off x="11401427" y="7816967"/>
            <a:ext cx="4644455" cy="933708"/>
            <a:chOff x="910640" y="3052775"/>
            <a:chExt cx="1527408" cy="1556906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A7787CA2-AAB1-4407-AD81-BDE2F9A9D533}"/>
                </a:ext>
              </a:extLst>
            </p:cNvPr>
            <p:cNvSpPr txBox="1"/>
            <p:nvPr/>
          </p:nvSpPr>
          <p:spPr>
            <a:xfrm>
              <a:off x="910640" y="3052775"/>
              <a:ext cx="1527408" cy="61584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ED70C30B-6268-43C3-ADD6-B82480FA5BC9}"/>
                </a:ext>
              </a:extLst>
            </p:cNvPr>
            <p:cNvSpPr txBox="1"/>
            <p:nvPr/>
          </p:nvSpPr>
          <p:spPr>
            <a:xfrm>
              <a:off x="910640" y="3531960"/>
              <a:ext cx="1527408" cy="10777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6" name="Freeform 63">
            <a:extLst>
              <a:ext uri="{FF2B5EF4-FFF2-40B4-BE49-F238E27FC236}">
                <a16:creationId xmlns:a16="http://schemas.microsoft.com/office/drawing/2014/main" id="{35E193B3-D592-4309-BF23-0A8CDF4FB88C}"/>
              </a:ext>
            </a:extLst>
          </p:cNvPr>
          <p:cNvSpPr/>
          <p:nvPr/>
        </p:nvSpPr>
        <p:spPr>
          <a:xfrm flipV="1">
            <a:off x="7629526" y="7837803"/>
            <a:ext cx="1688084" cy="596058"/>
          </a:xfrm>
          <a:custGeom>
            <a:avLst/>
            <a:gdLst>
              <a:gd name="connsiteX0" fmla="*/ 0 w 660400"/>
              <a:gd name="connsiteY0" fmla="*/ 330200 h 330200"/>
              <a:gd name="connsiteX1" fmla="*/ 313266 w 660400"/>
              <a:gd name="connsiteY1" fmla="*/ 8466 h 330200"/>
              <a:gd name="connsiteX2" fmla="*/ 660400 w 660400"/>
              <a:gd name="connsiteY2" fmla="*/ 0 h 33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60400" h="330200">
                <a:moveTo>
                  <a:pt x="0" y="330200"/>
                </a:moveTo>
                <a:lnTo>
                  <a:pt x="313266" y="8466"/>
                </a:lnTo>
                <a:lnTo>
                  <a:pt x="660400" y="0"/>
                </a:lnTo>
              </a:path>
            </a:pathLst>
          </a:custGeom>
          <a:ln w="15875"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1"/>
            <a:endParaRPr lang="ko-KR" altLang="en-US" sz="4050">
              <a:cs typeface="B Nazanin" panose="00000400000000000000" pitchFamily="2" charset="-78"/>
            </a:endParaRPr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C5A08D6-9EF2-4237-B1EC-24A7188AB9AA}"/>
              </a:ext>
            </a:extLst>
          </p:cNvPr>
          <p:cNvSpPr/>
          <p:nvPr/>
        </p:nvSpPr>
        <p:spPr>
          <a:xfrm>
            <a:off x="10368788" y="5736045"/>
            <a:ext cx="414338" cy="600075"/>
          </a:xfrm>
          <a:custGeom>
            <a:avLst/>
            <a:gdLst>
              <a:gd name="connsiteX0" fmla="*/ 137834 w 276225"/>
              <a:gd name="connsiteY0" fmla="*/ 156 h 400050"/>
              <a:gd name="connsiteX1" fmla="*/ 214987 w 276225"/>
              <a:gd name="connsiteY1" fmla="*/ 156 h 400050"/>
              <a:gd name="connsiteX2" fmla="*/ 232132 w 276225"/>
              <a:gd name="connsiteY2" fmla="*/ 7776 h 400050"/>
              <a:gd name="connsiteX3" fmla="*/ 275947 w 276225"/>
              <a:gd name="connsiteY3" fmla="*/ 139221 h 400050"/>
              <a:gd name="connsiteX4" fmla="*/ 223559 w 276225"/>
              <a:gd name="connsiteY4" fmla="*/ 235423 h 400050"/>
              <a:gd name="connsiteX5" fmla="*/ 190222 w 276225"/>
              <a:gd name="connsiteY5" fmla="*/ 253521 h 400050"/>
              <a:gd name="connsiteX6" fmla="*/ 153074 w 276225"/>
              <a:gd name="connsiteY6" fmla="*/ 321148 h 400050"/>
              <a:gd name="connsiteX7" fmla="*/ 189269 w 276225"/>
              <a:gd name="connsiteY7" fmla="*/ 373536 h 400050"/>
              <a:gd name="connsiteX8" fmla="*/ 225464 w 276225"/>
              <a:gd name="connsiteY8" fmla="*/ 387823 h 400050"/>
              <a:gd name="connsiteX9" fmla="*/ 231179 w 276225"/>
              <a:gd name="connsiteY9" fmla="*/ 395443 h 400050"/>
              <a:gd name="connsiteX10" fmla="*/ 222607 w 276225"/>
              <a:gd name="connsiteY10" fmla="*/ 400206 h 400050"/>
              <a:gd name="connsiteX11" fmla="*/ 54014 w 276225"/>
              <a:gd name="connsiteY11" fmla="*/ 400206 h 400050"/>
              <a:gd name="connsiteX12" fmla="*/ 45442 w 276225"/>
              <a:gd name="connsiteY12" fmla="*/ 396396 h 400050"/>
              <a:gd name="connsiteX13" fmla="*/ 53062 w 276225"/>
              <a:gd name="connsiteY13" fmla="*/ 387823 h 400050"/>
              <a:gd name="connsiteX14" fmla="*/ 91162 w 276225"/>
              <a:gd name="connsiteY14" fmla="*/ 372583 h 400050"/>
              <a:gd name="connsiteX15" fmla="*/ 124499 w 276225"/>
              <a:gd name="connsiteY15" fmla="*/ 322101 h 400050"/>
              <a:gd name="connsiteX16" fmla="*/ 91162 w 276225"/>
              <a:gd name="connsiteY16" fmla="*/ 255426 h 400050"/>
              <a:gd name="connsiteX17" fmla="*/ 55919 w 276225"/>
              <a:gd name="connsiteY17" fmla="*/ 237328 h 400050"/>
              <a:gd name="connsiteX18" fmla="*/ 4484 w 276225"/>
              <a:gd name="connsiteY18" fmla="*/ 117313 h 400050"/>
              <a:gd name="connsiteX19" fmla="*/ 40679 w 276225"/>
              <a:gd name="connsiteY19" fmla="*/ 12538 h 400050"/>
              <a:gd name="connsiteX20" fmla="*/ 59729 w 276225"/>
              <a:gd name="connsiteY20" fmla="*/ 156 h 400050"/>
              <a:gd name="connsiteX21" fmla="*/ 137834 w 276225"/>
              <a:gd name="connsiteY21" fmla="*/ 156 h 40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76225" h="400050">
                <a:moveTo>
                  <a:pt x="137834" y="156"/>
                </a:moveTo>
                <a:cubicBezTo>
                  <a:pt x="165457" y="156"/>
                  <a:pt x="187364" y="156"/>
                  <a:pt x="214987" y="156"/>
                </a:cubicBezTo>
                <a:cubicBezTo>
                  <a:pt x="221654" y="156"/>
                  <a:pt x="228322" y="-1749"/>
                  <a:pt x="232132" y="7776"/>
                </a:cubicBezTo>
                <a:cubicBezTo>
                  <a:pt x="250229" y="48733"/>
                  <a:pt x="272137" y="93501"/>
                  <a:pt x="275947" y="139221"/>
                </a:cubicBezTo>
                <a:cubicBezTo>
                  <a:pt x="279757" y="183988"/>
                  <a:pt x="261659" y="212563"/>
                  <a:pt x="223559" y="235423"/>
                </a:cubicBezTo>
                <a:cubicBezTo>
                  <a:pt x="212129" y="242091"/>
                  <a:pt x="202604" y="247806"/>
                  <a:pt x="190222" y="253521"/>
                </a:cubicBezTo>
                <a:cubicBezTo>
                  <a:pt x="154979" y="270666"/>
                  <a:pt x="153074" y="291621"/>
                  <a:pt x="153074" y="321148"/>
                </a:cubicBezTo>
                <a:cubicBezTo>
                  <a:pt x="152122" y="349723"/>
                  <a:pt x="163552" y="364963"/>
                  <a:pt x="189269" y="373536"/>
                </a:cubicBezTo>
                <a:cubicBezTo>
                  <a:pt x="200699" y="377346"/>
                  <a:pt x="214034" y="384013"/>
                  <a:pt x="225464" y="387823"/>
                </a:cubicBezTo>
                <a:cubicBezTo>
                  <a:pt x="229274" y="388776"/>
                  <a:pt x="232132" y="391633"/>
                  <a:pt x="231179" y="395443"/>
                </a:cubicBezTo>
                <a:cubicBezTo>
                  <a:pt x="230227" y="399253"/>
                  <a:pt x="226417" y="400206"/>
                  <a:pt x="222607" y="400206"/>
                </a:cubicBezTo>
                <a:cubicBezTo>
                  <a:pt x="168314" y="400206"/>
                  <a:pt x="109259" y="400206"/>
                  <a:pt x="54014" y="400206"/>
                </a:cubicBezTo>
                <a:cubicBezTo>
                  <a:pt x="50204" y="400206"/>
                  <a:pt x="46394" y="400206"/>
                  <a:pt x="45442" y="396396"/>
                </a:cubicBezTo>
                <a:cubicBezTo>
                  <a:pt x="44489" y="391633"/>
                  <a:pt x="49252" y="388776"/>
                  <a:pt x="53062" y="387823"/>
                </a:cubicBezTo>
                <a:cubicBezTo>
                  <a:pt x="64492" y="383061"/>
                  <a:pt x="78779" y="376393"/>
                  <a:pt x="91162" y="372583"/>
                </a:cubicBezTo>
                <a:cubicBezTo>
                  <a:pt x="115927" y="364011"/>
                  <a:pt x="125452" y="348771"/>
                  <a:pt x="124499" y="322101"/>
                </a:cubicBezTo>
                <a:cubicBezTo>
                  <a:pt x="124499" y="295431"/>
                  <a:pt x="129262" y="270666"/>
                  <a:pt x="91162" y="255426"/>
                </a:cubicBezTo>
                <a:cubicBezTo>
                  <a:pt x="78779" y="249711"/>
                  <a:pt x="68302" y="244948"/>
                  <a:pt x="55919" y="237328"/>
                </a:cubicBezTo>
                <a:cubicBezTo>
                  <a:pt x="7342" y="207801"/>
                  <a:pt x="-8851" y="172558"/>
                  <a:pt x="4484" y="117313"/>
                </a:cubicBezTo>
                <a:cubicBezTo>
                  <a:pt x="13057" y="83023"/>
                  <a:pt x="26392" y="44923"/>
                  <a:pt x="40679" y="12538"/>
                </a:cubicBezTo>
                <a:cubicBezTo>
                  <a:pt x="44489" y="3013"/>
                  <a:pt x="49252" y="156"/>
                  <a:pt x="59729" y="156"/>
                </a:cubicBezTo>
                <a:cubicBezTo>
                  <a:pt x="85447" y="1108"/>
                  <a:pt x="110212" y="156"/>
                  <a:pt x="137834" y="156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 sz="2700">
              <a:cs typeface="B Nazanin" panose="00000400000000000000" pitchFamily="2" charset="-78"/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714F163A-4EB5-4C13-98D3-40B79340648A}"/>
              </a:ext>
            </a:extLst>
          </p:cNvPr>
          <p:cNvGrpSpPr/>
          <p:nvPr/>
        </p:nvGrpSpPr>
        <p:grpSpPr>
          <a:xfrm>
            <a:off x="10170900" y="8250014"/>
            <a:ext cx="810111" cy="448845"/>
            <a:chOff x="3293429" y="2401985"/>
            <a:chExt cx="704850" cy="390525"/>
          </a:xfrm>
          <a:solidFill>
            <a:schemeClr val="accent3">
              <a:lumMod val="75000"/>
            </a:schemeClr>
          </a:solidFill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274C0C85-BC75-481F-9669-FFE54CF47CBF}"/>
                </a:ext>
              </a:extLst>
            </p:cNvPr>
            <p:cNvSpPr/>
            <p:nvPr/>
          </p:nvSpPr>
          <p:spPr>
            <a:xfrm>
              <a:off x="3483843" y="2401985"/>
              <a:ext cx="419100" cy="314325"/>
            </a:xfrm>
            <a:custGeom>
              <a:avLst/>
              <a:gdLst>
                <a:gd name="connsiteX0" fmla="*/ 392516 w 419100"/>
                <a:gd name="connsiteY0" fmla="*/ 78105 h 314325"/>
                <a:gd name="connsiteX1" fmla="*/ 323936 w 419100"/>
                <a:gd name="connsiteY1" fmla="*/ 51435 h 314325"/>
                <a:gd name="connsiteX2" fmla="*/ 316316 w 419100"/>
                <a:gd name="connsiteY2" fmla="*/ 48577 h 314325"/>
                <a:gd name="connsiteX3" fmla="*/ 311553 w 419100"/>
                <a:gd name="connsiteY3" fmla="*/ 0 h 314325"/>
                <a:gd name="connsiteX4" fmla="*/ 9611 w 419100"/>
                <a:gd name="connsiteY4" fmla="*/ 0 h 314325"/>
                <a:gd name="connsiteX5" fmla="*/ 1038 w 419100"/>
                <a:gd name="connsiteY5" fmla="*/ 21908 h 314325"/>
                <a:gd name="connsiteX6" fmla="*/ 1991 w 419100"/>
                <a:gd name="connsiteY6" fmla="*/ 134302 h 314325"/>
                <a:gd name="connsiteX7" fmla="*/ 61046 w 419100"/>
                <a:gd name="connsiteY7" fmla="*/ 306705 h 314325"/>
                <a:gd name="connsiteX8" fmla="*/ 67713 w 419100"/>
                <a:gd name="connsiteY8" fmla="*/ 315278 h 314325"/>
                <a:gd name="connsiteX9" fmla="*/ 238211 w 419100"/>
                <a:gd name="connsiteY9" fmla="*/ 316230 h 314325"/>
                <a:gd name="connsiteX10" fmla="*/ 253451 w 419100"/>
                <a:gd name="connsiteY10" fmla="*/ 306705 h 314325"/>
                <a:gd name="connsiteX11" fmla="*/ 292503 w 419100"/>
                <a:gd name="connsiteY11" fmla="*/ 241935 h 314325"/>
                <a:gd name="connsiteX12" fmla="*/ 311553 w 419100"/>
                <a:gd name="connsiteY12" fmla="*/ 223838 h 314325"/>
                <a:gd name="connsiteX13" fmla="*/ 402041 w 419100"/>
                <a:gd name="connsiteY13" fmla="*/ 178118 h 314325"/>
                <a:gd name="connsiteX14" fmla="*/ 392516 w 419100"/>
                <a:gd name="connsiteY14" fmla="*/ 78105 h 314325"/>
                <a:gd name="connsiteX15" fmla="*/ 382038 w 419100"/>
                <a:gd name="connsiteY15" fmla="*/ 154305 h 314325"/>
                <a:gd name="connsiteX16" fmla="*/ 315363 w 419100"/>
                <a:gd name="connsiteY16" fmla="*/ 192405 h 314325"/>
                <a:gd name="connsiteX17" fmla="*/ 308696 w 419100"/>
                <a:gd name="connsiteY17" fmla="*/ 181927 h 314325"/>
                <a:gd name="connsiteX18" fmla="*/ 316316 w 419100"/>
                <a:gd name="connsiteY18" fmla="*/ 93345 h 314325"/>
                <a:gd name="connsiteX19" fmla="*/ 324888 w 419100"/>
                <a:gd name="connsiteY19" fmla="*/ 85725 h 314325"/>
                <a:gd name="connsiteX20" fmla="*/ 376323 w 419100"/>
                <a:gd name="connsiteY20" fmla="*/ 105727 h 314325"/>
                <a:gd name="connsiteX21" fmla="*/ 382038 w 419100"/>
                <a:gd name="connsiteY21" fmla="*/ 154305 h 314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19100" h="314325">
                  <a:moveTo>
                    <a:pt x="392516" y="78105"/>
                  </a:moveTo>
                  <a:cubicBezTo>
                    <a:pt x="377276" y="66675"/>
                    <a:pt x="353463" y="51435"/>
                    <a:pt x="323936" y="51435"/>
                  </a:cubicBezTo>
                  <a:cubicBezTo>
                    <a:pt x="321078" y="51435"/>
                    <a:pt x="317268" y="53340"/>
                    <a:pt x="316316" y="48577"/>
                  </a:cubicBezTo>
                  <a:cubicBezTo>
                    <a:pt x="311553" y="42863"/>
                    <a:pt x="318221" y="5715"/>
                    <a:pt x="311553" y="0"/>
                  </a:cubicBezTo>
                  <a:cubicBezTo>
                    <a:pt x="214398" y="0"/>
                    <a:pt x="106766" y="0"/>
                    <a:pt x="9611" y="0"/>
                  </a:cubicBezTo>
                  <a:cubicBezTo>
                    <a:pt x="86" y="0"/>
                    <a:pt x="86" y="19050"/>
                    <a:pt x="1038" y="21908"/>
                  </a:cubicBezTo>
                  <a:cubicBezTo>
                    <a:pt x="-867" y="37148"/>
                    <a:pt x="86" y="103823"/>
                    <a:pt x="1991" y="134302"/>
                  </a:cubicBezTo>
                  <a:cubicBezTo>
                    <a:pt x="8658" y="211455"/>
                    <a:pt x="31518" y="236220"/>
                    <a:pt x="61046" y="306705"/>
                  </a:cubicBezTo>
                  <a:cubicBezTo>
                    <a:pt x="61998" y="310515"/>
                    <a:pt x="63903" y="313373"/>
                    <a:pt x="67713" y="315278"/>
                  </a:cubicBezTo>
                  <a:cubicBezTo>
                    <a:pt x="124863" y="319088"/>
                    <a:pt x="181061" y="316230"/>
                    <a:pt x="238211" y="316230"/>
                  </a:cubicBezTo>
                  <a:cubicBezTo>
                    <a:pt x="244878" y="316230"/>
                    <a:pt x="251546" y="314325"/>
                    <a:pt x="253451" y="306705"/>
                  </a:cubicBezTo>
                  <a:cubicBezTo>
                    <a:pt x="275359" y="269557"/>
                    <a:pt x="280121" y="264795"/>
                    <a:pt x="292503" y="241935"/>
                  </a:cubicBezTo>
                  <a:cubicBezTo>
                    <a:pt x="297266" y="232410"/>
                    <a:pt x="302028" y="224790"/>
                    <a:pt x="311553" y="223838"/>
                  </a:cubicBezTo>
                  <a:cubicBezTo>
                    <a:pt x="347748" y="220980"/>
                    <a:pt x="378228" y="205740"/>
                    <a:pt x="402041" y="178118"/>
                  </a:cubicBezTo>
                  <a:cubicBezTo>
                    <a:pt x="430616" y="148590"/>
                    <a:pt x="424901" y="103823"/>
                    <a:pt x="392516" y="78105"/>
                  </a:cubicBezTo>
                  <a:close/>
                  <a:moveTo>
                    <a:pt x="382038" y="154305"/>
                  </a:moveTo>
                  <a:cubicBezTo>
                    <a:pt x="366798" y="178118"/>
                    <a:pt x="342034" y="187643"/>
                    <a:pt x="315363" y="192405"/>
                  </a:cubicBezTo>
                  <a:cubicBezTo>
                    <a:pt x="303934" y="194310"/>
                    <a:pt x="308696" y="186690"/>
                    <a:pt x="308696" y="181927"/>
                  </a:cubicBezTo>
                  <a:cubicBezTo>
                    <a:pt x="312506" y="152400"/>
                    <a:pt x="316316" y="122873"/>
                    <a:pt x="316316" y="93345"/>
                  </a:cubicBezTo>
                  <a:cubicBezTo>
                    <a:pt x="316316" y="86677"/>
                    <a:pt x="318221" y="84773"/>
                    <a:pt x="324888" y="85725"/>
                  </a:cubicBezTo>
                  <a:cubicBezTo>
                    <a:pt x="343938" y="87630"/>
                    <a:pt x="361084" y="92393"/>
                    <a:pt x="376323" y="105727"/>
                  </a:cubicBezTo>
                  <a:cubicBezTo>
                    <a:pt x="390611" y="118110"/>
                    <a:pt x="392516" y="138113"/>
                    <a:pt x="382038" y="1543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97B88E92-ABF7-4EC5-9937-DBDBAC400C72}"/>
                </a:ext>
              </a:extLst>
            </p:cNvPr>
            <p:cNvSpPr/>
            <p:nvPr/>
          </p:nvSpPr>
          <p:spPr>
            <a:xfrm>
              <a:off x="3293429" y="2725835"/>
              <a:ext cx="704850" cy="66675"/>
            </a:xfrm>
            <a:custGeom>
              <a:avLst/>
              <a:gdLst>
                <a:gd name="connsiteX0" fmla="*/ 0 w 704850"/>
                <a:gd name="connsiteY0" fmla="*/ 0 h 66675"/>
                <a:gd name="connsiteX1" fmla="*/ 352425 w 704850"/>
                <a:gd name="connsiteY1" fmla="*/ 73342 h 66675"/>
                <a:gd name="connsiteX2" fmla="*/ 704850 w 704850"/>
                <a:gd name="connsiteY2" fmla="*/ 0 h 66675"/>
                <a:gd name="connsiteX3" fmla="*/ 0 w 704850"/>
                <a:gd name="connsiteY3" fmla="*/ 0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4850" h="66675">
                  <a:moveTo>
                    <a:pt x="0" y="0"/>
                  </a:moveTo>
                  <a:cubicBezTo>
                    <a:pt x="107633" y="46672"/>
                    <a:pt x="226695" y="73342"/>
                    <a:pt x="352425" y="73342"/>
                  </a:cubicBezTo>
                  <a:cubicBezTo>
                    <a:pt x="478155" y="73342"/>
                    <a:pt x="597218" y="47625"/>
                    <a:pt x="70485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 sz="2700">
                <a:cs typeface="B Nazanin" panose="00000400000000000000" pitchFamily="2" charset="-78"/>
              </a:endParaRPr>
            </a:p>
          </p:txBody>
        </p:sp>
      </p:grp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9B66AC3E-FEAF-4BC8-92A0-88C6511A9B31}"/>
              </a:ext>
            </a:extLst>
          </p:cNvPr>
          <p:cNvSpPr/>
          <p:nvPr/>
        </p:nvSpPr>
        <p:spPr>
          <a:xfrm>
            <a:off x="10800567" y="8412662"/>
            <a:ext cx="32865" cy="32865"/>
          </a:xfrm>
          <a:custGeom>
            <a:avLst/>
            <a:gdLst>
              <a:gd name="connsiteX0" fmla="*/ 0 w 0"/>
              <a:gd name="connsiteY0" fmla="*/ 953 h 0"/>
              <a:gd name="connsiteX1" fmla="*/ 5715 w 0"/>
              <a:gd name="connsiteY1" fmla="*/ 0 h 0"/>
              <a:gd name="connsiteX2" fmla="*/ 4763 w 0"/>
              <a:gd name="connsiteY2" fmla="*/ 3810 h 0"/>
              <a:gd name="connsiteX3" fmla="*/ 0 w 0"/>
              <a:gd name="connsiteY3" fmla="*/ 953 h 0"/>
              <a:gd name="connsiteX4" fmla="*/ 0 w 0"/>
              <a:gd name="connsiteY4" fmla="*/ 953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>
                <a:moveTo>
                  <a:pt x="0" y="953"/>
                </a:moveTo>
                <a:cubicBezTo>
                  <a:pt x="1905" y="953"/>
                  <a:pt x="3810" y="0"/>
                  <a:pt x="5715" y="0"/>
                </a:cubicBezTo>
                <a:cubicBezTo>
                  <a:pt x="5715" y="953"/>
                  <a:pt x="5715" y="2858"/>
                  <a:pt x="4763" y="3810"/>
                </a:cubicBezTo>
                <a:cubicBezTo>
                  <a:pt x="3810" y="2858"/>
                  <a:pt x="2857" y="953"/>
                  <a:pt x="0" y="953"/>
                </a:cubicBezTo>
                <a:cubicBezTo>
                  <a:pt x="952" y="0"/>
                  <a:pt x="0" y="953"/>
                  <a:pt x="0" y="953"/>
                </a:cubicBezTo>
                <a:close/>
              </a:path>
            </a:pathLst>
          </a:custGeom>
          <a:solidFill>
            <a:srgbClr val="F2EADB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 sz="2700">
              <a:cs typeface="B Nazanin" panose="00000400000000000000" pitchFamily="2" charset="-78"/>
            </a:endParaRPr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157B2FE6-7C2E-4A22-B679-4C8863AEAC30}"/>
              </a:ext>
            </a:extLst>
          </p:cNvPr>
          <p:cNvSpPr/>
          <p:nvPr/>
        </p:nvSpPr>
        <p:spPr>
          <a:xfrm>
            <a:off x="10368788" y="3193182"/>
            <a:ext cx="452481" cy="726141"/>
          </a:xfrm>
          <a:custGeom>
            <a:avLst/>
            <a:gdLst>
              <a:gd name="connsiteX0" fmla="*/ 75583 w 301654"/>
              <a:gd name="connsiteY0" fmla="*/ 483559 h 484094"/>
              <a:gd name="connsiteX1" fmla="*/ 75826 w 301654"/>
              <a:gd name="connsiteY1" fmla="*/ 483559 h 484094"/>
              <a:gd name="connsiteX2" fmla="*/ 76007 w 301654"/>
              <a:gd name="connsiteY2" fmla="*/ 483636 h 484094"/>
              <a:gd name="connsiteX3" fmla="*/ 75478 w 301654"/>
              <a:gd name="connsiteY3" fmla="*/ 483540 h 484094"/>
              <a:gd name="connsiteX4" fmla="*/ 75583 w 301654"/>
              <a:gd name="connsiteY4" fmla="*/ 483559 h 484094"/>
              <a:gd name="connsiteX5" fmla="*/ 73754 w 301654"/>
              <a:gd name="connsiteY5" fmla="*/ 483558 h 484094"/>
              <a:gd name="connsiteX6" fmla="*/ 74905 w 301654"/>
              <a:gd name="connsiteY6" fmla="*/ 483541 h 484094"/>
              <a:gd name="connsiteX7" fmla="*/ 96604 w 301654"/>
              <a:gd name="connsiteY7" fmla="*/ 265076 h 484094"/>
              <a:gd name="connsiteX8" fmla="*/ 82962 w 301654"/>
              <a:gd name="connsiteY8" fmla="*/ 278718 h 484094"/>
              <a:gd name="connsiteX9" fmla="*/ 96604 w 301654"/>
              <a:gd name="connsiteY9" fmla="*/ 292360 h 484094"/>
              <a:gd name="connsiteX10" fmla="*/ 110246 w 301654"/>
              <a:gd name="connsiteY10" fmla="*/ 278718 h 484094"/>
              <a:gd name="connsiteX11" fmla="*/ 96604 w 301654"/>
              <a:gd name="connsiteY11" fmla="*/ 265076 h 484094"/>
              <a:gd name="connsiteX12" fmla="*/ 71628 w 301654"/>
              <a:gd name="connsiteY12" fmla="*/ 242199 h 484094"/>
              <a:gd name="connsiteX13" fmla="*/ 61974 w 301654"/>
              <a:gd name="connsiteY13" fmla="*/ 251853 h 484094"/>
              <a:gd name="connsiteX14" fmla="*/ 71628 w 301654"/>
              <a:gd name="connsiteY14" fmla="*/ 261508 h 484094"/>
              <a:gd name="connsiteX15" fmla="*/ 81283 w 301654"/>
              <a:gd name="connsiteY15" fmla="*/ 251853 h 484094"/>
              <a:gd name="connsiteX16" fmla="*/ 71628 w 301654"/>
              <a:gd name="connsiteY16" fmla="*/ 242199 h 484094"/>
              <a:gd name="connsiteX17" fmla="*/ 132204 w 301654"/>
              <a:gd name="connsiteY17" fmla="*/ 84371 h 484094"/>
              <a:gd name="connsiteX18" fmla="*/ 40986 w 301654"/>
              <a:gd name="connsiteY18" fmla="*/ 101791 h 484094"/>
              <a:gd name="connsiteX19" fmla="*/ 19159 w 301654"/>
              <a:gd name="connsiteY19" fmla="*/ 138100 h 484094"/>
              <a:gd name="connsiteX20" fmla="*/ 48752 w 301654"/>
              <a:gd name="connsiteY20" fmla="*/ 432768 h 484094"/>
              <a:gd name="connsiteX21" fmla="*/ 77059 w 301654"/>
              <a:gd name="connsiteY21" fmla="*/ 467372 h 484094"/>
              <a:gd name="connsiteX22" fmla="*/ 84119 w 301654"/>
              <a:gd name="connsiteY22" fmla="*/ 469058 h 484094"/>
              <a:gd name="connsiteX23" fmla="*/ 83685 w 301654"/>
              <a:gd name="connsiteY23" fmla="*/ 469059 h 484094"/>
              <a:gd name="connsiteX24" fmla="*/ 82654 w 301654"/>
              <a:gd name="connsiteY24" fmla="*/ 469077 h 484094"/>
              <a:gd name="connsiteX25" fmla="*/ 84198 w 301654"/>
              <a:gd name="connsiteY25" fmla="*/ 469077 h 484094"/>
              <a:gd name="connsiteX26" fmla="*/ 84523 w 301654"/>
              <a:gd name="connsiteY26" fmla="*/ 469155 h 484094"/>
              <a:gd name="connsiteX27" fmla="*/ 84431 w 301654"/>
              <a:gd name="connsiteY27" fmla="*/ 469077 h 484094"/>
              <a:gd name="connsiteX28" fmla="*/ 84198 w 301654"/>
              <a:gd name="connsiteY28" fmla="*/ 469077 h 484094"/>
              <a:gd name="connsiteX29" fmla="*/ 84119 w 301654"/>
              <a:gd name="connsiteY29" fmla="*/ 469058 h 484094"/>
              <a:gd name="connsiteX30" fmla="*/ 88019 w 301654"/>
              <a:gd name="connsiteY30" fmla="*/ 469048 h 484094"/>
              <a:gd name="connsiteX31" fmla="*/ 193148 w 301654"/>
              <a:gd name="connsiteY31" fmla="*/ 469077 h 484094"/>
              <a:gd name="connsiteX32" fmla="*/ 230296 w 301654"/>
              <a:gd name="connsiteY32" fmla="*/ 431089 h 484094"/>
              <a:gd name="connsiteX33" fmla="*/ 259259 w 301654"/>
              <a:gd name="connsiteY33" fmla="*/ 125717 h 484094"/>
              <a:gd name="connsiteX34" fmla="*/ 241210 w 301654"/>
              <a:gd name="connsiteY34" fmla="*/ 103470 h 484094"/>
              <a:gd name="connsiteX35" fmla="*/ 214713 w 301654"/>
              <a:gd name="connsiteY35" fmla="*/ 95370 h 484094"/>
              <a:gd name="connsiteX36" fmla="*/ 211803 w 301654"/>
              <a:gd name="connsiteY36" fmla="*/ 106740 h 484094"/>
              <a:gd name="connsiteX37" fmla="*/ 185906 w 301654"/>
              <a:gd name="connsiteY37" fmla="*/ 208167 h 484094"/>
              <a:gd name="connsiteX38" fmla="*/ 185754 w 301654"/>
              <a:gd name="connsiteY38" fmla="*/ 208759 h 484094"/>
              <a:gd name="connsiteX39" fmla="*/ 198556 w 301654"/>
              <a:gd name="connsiteY39" fmla="*/ 210965 h 484094"/>
              <a:gd name="connsiteX40" fmla="*/ 222531 w 301654"/>
              <a:gd name="connsiteY40" fmla="*/ 216804 h 484094"/>
              <a:gd name="connsiteX41" fmla="*/ 237222 w 301654"/>
              <a:gd name="connsiteY41" fmla="*/ 231285 h 484094"/>
              <a:gd name="connsiteX42" fmla="*/ 213716 w 301654"/>
              <a:gd name="connsiteY42" fmla="*/ 430460 h 484094"/>
              <a:gd name="connsiteX43" fmla="*/ 183493 w 301654"/>
              <a:gd name="connsiteY43" fmla="*/ 455225 h 484094"/>
              <a:gd name="connsiteX44" fmla="*/ 97843 w 301654"/>
              <a:gd name="connsiteY44" fmla="*/ 455225 h 484094"/>
              <a:gd name="connsiteX45" fmla="*/ 94925 w 301654"/>
              <a:gd name="connsiteY45" fmla="*/ 455225 h 484094"/>
              <a:gd name="connsiteX46" fmla="*/ 95010 w 301654"/>
              <a:gd name="connsiteY46" fmla="*/ 455247 h 484094"/>
              <a:gd name="connsiteX47" fmla="*/ 94895 w 301654"/>
              <a:gd name="connsiteY47" fmla="*/ 455225 h 484094"/>
              <a:gd name="connsiteX48" fmla="*/ 88917 w 301654"/>
              <a:gd name="connsiteY48" fmla="*/ 454071 h 484094"/>
              <a:gd name="connsiteX49" fmla="*/ 65752 w 301654"/>
              <a:gd name="connsiteY49" fmla="*/ 431509 h 484094"/>
              <a:gd name="connsiteX50" fmla="*/ 41406 w 301654"/>
              <a:gd name="connsiteY50" fmla="*/ 239261 h 484094"/>
              <a:gd name="connsiteX51" fmla="*/ 59245 w 301654"/>
              <a:gd name="connsiteY51" fmla="*/ 215754 h 484094"/>
              <a:gd name="connsiteX52" fmla="*/ 154228 w 301654"/>
              <a:gd name="connsiteY52" fmla="*/ 204906 h 484094"/>
              <a:gd name="connsiteX53" fmla="*/ 172247 w 301654"/>
              <a:gd name="connsiteY53" fmla="*/ 206693 h 484094"/>
              <a:gd name="connsiteX54" fmla="*/ 201522 w 301654"/>
              <a:gd name="connsiteY54" fmla="*/ 92257 h 484094"/>
              <a:gd name="connsiteX55" fmla="*/ 183923 w 301654"/>
              <a:gd name="connsiteY55" fmla="*/ 88451 h 484094"/>
              <a:gd name="connsiteX56" fmla="*/ 132204 w 301654"/>
              <a:gd name="connsiteY56" fmla="*/ 84371 h 484094"/>
              <a:gd name="connsiteX57" fmla="*/ 238061 w 301654"/>
              <a:gd name="connsiteY57" fmla="*/ 0 h 484094"/>
              <a:gd name="connsiteX58" fmla="*/ 301654 w 301654"/>
              <a:gd name="connsiteY58" fmla="*/ 0 h 484094"/>
              <a:gd name="connsiteX59" fmla="*/ 301024 w 301654"/>
              <a:gd name="connsiteY59" fmla="*/ 13852 h 484094"/>
              <a:gd name="connsiteX60" fmla="*/ 248555 w 301654"/>
              <a:gd name="connsiteY60" fmla="*/ 13852 h 484094"/>
              <a:gd name="connsiteX61" fmla="*/ 231345 w 301654"/>
              <a:gd name="connsiteY61" fmla="*/ 30852 h 484094"/>
              <a:gd name="connsiteX62" fmla="*/ 221222 w 301654"/>
              <a:gd name="connsiteY62" fmla="*/ 69962 h 484094"/>
              <a:gd name="connsiteX63" fmla="*/ 219741 w 301654"/>
              <a:gd name="connsiteY63" fmla="*/ 75739 h 484094"/>
              <a:gd name="connsiteX64" fmla="*/ 223284 w 301654"/>
              <a:gd name="connsiteY64" fmla="*/ 76460 h 484094"/>
              <a:gd name="connsiteX65" fmla="*/ 257370 w 301654"/>
              <a:gd name="connsiteY65" fmla="*/ 86260 h 484094"/>
              <a:gd name="connsiteX66" fmla="*/ 278148 w 301654"/>
              <a:gd name="connsiteY66" fmla="*/ 110396 h 484094"/>
              <a:gd name="connsiteX67" fmla="*/ 244777 w 301654"/>
              <a:gd name="connsiteY67" fmla="*/ 442213 h 484094"/>
              <a:gd name="connsiteX68" fmla="*/ 201752 w 301654"/>
              <a:gd name="connsiteY68" fmla="*/ 483559 h 484094"/>
              <a:gd name="connsiteX69" fmla="*/ 79918 w 301654"/>
              <a:gd name="connsiteY69" fmla="*/ 483529 h 484094"/>
              <a:gd name="connsiteX70" fmla="*/ 75478 w 301654"/>
              <a:gd name="connsiteY70" fmla="*/ 483540 h 484094"/>
              <a:gd name="connsiteX71" fmla="*/ 71976 w 301654"/>
              <a:gd name="connsiteY71" fmla="*/ 482899 h 484094"/>
              <a:gd name="connsiteX72" fmla="*/ 34480 w 301654"/>
              <a:gd name="connsiteY72" fmla="*/ 444102 h 484094"/>
              <a:gd name="connsiteX73" fmla="*/ 60 w 301654"/>
              <a:gd name="connsiteY73" fmla="*/ 123828 h 484094"/>
              <a:gd name="connsiteX74" fmla="*/ 25245 w 301654"/>
              <a:gd name="connsiteY74" fmla="*/ 84371 h 484094"/>
              <a:gd name="connsiteX75" fmla="*/ 190967 w 301654"/>
              <a:gd name="connsiteY75" fmla="*/ 69880 h 484094"/>
              <a:gd name="connsiteX76" fmla="*/ 206440 w 301654"/>
              <a:gd name="connsiteY76" fmla="*/ 73030 h 484094"/>
              <a:gd name="connsiteX77" fmla="*/ 221901 w 301654"/>
              <a:gd name="connsiteY77" fmla="*/ 12593 h 484094"/>
              <a:gd name="connsiteX78" fmla="*/ 238061 w 301654"/>
              <a:gd name="connsiteY78" fmla="*/ 0 h 484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301654" h="484094">
                <a:moveTo>
                  <a:pt x="75583" y="483559"/>
                </a:moveTo>
                <a:lnTo>
                  <a:pt x="75826" y="483559"/>
                </a:lnTo>
                <a:cubicBezTo>
                  <a:pt x="85821" y="483559"/>
                  <a:pt x="83332" y="484710"/>
                  <a:pt x="76007" y="483636"/>
                </a:cubicBezTo>
                <a:close/>
                <a:moveTo>
                  <a:pt x="75478" y="483540"/>
                </a:moveTo>
                <a:lnTo>
                  <a:pt x="75583" y="483559"/>
                </a:lnTo>
                <a:lnTo>
                  <a:pt x="73754" y="483558"/>
                </a:lnTo>
                <a:cubicBezTo>
                  <a:pt x="71002" y="483556"/>
                  <a:pt x="71690" y="483550"/>
                  <a:pt x="74905" y="483541"/>
                </a:cubicBezTo>
                <a:close/>
                <a:moveTo>
                  <a:pt x="96604" y="265076"/>
                </a:moveTo>
                <a:cubicBezTo>
                  <a:pt x="89069" y="265076"/>
                  <a:pt x="82962" y="271184"/>
                  <a:pt x="82962" y="278718"/>
                </a:cubicBezTo>
                <a:cubicBezTo>
                  <a:pt x="82962" y="286252"/>
                  <a:pt x="89069" y="292360"/>
                  <a:pt x="96604" y="292360"/>
                </a:cubicBezTo>
                <a:cubicBezTo>
                  <a:pt x="104138" y="292360"/>
                  <a:pt x="110246" y="286252"/>
                  <a:pt x="110246" y="278718"/>
                </a:cubicBezTo>
                <a:cubicBezTo>
                  <a:pt x="110246" y="271184"/>
                  <a:pt x="104138" y="265076"/>
                  <a:pt x="96604" y="265076"/>
                </a:cubicBezTo>
                <a:close/>
                <a:moveTo>
                  <a:pt x="71628" y="242199"/>
                </a:moveTo>
                <a:cubicBezTo>
                  <a:pt x="66296" y="242199"/>
                  <a:pt x="61974" y="246522"/>
                  <a:pt x="61974" y="251853"/>
                </a:cubicBezTo>
                <a:cubicBezTo>
                  <a:pt x="61974" y="257185"/>
                  <a:pt x="66296" y="261508"/>
                  <a:pt x="71628" y="261508"/>
                </a:cubicBezTo>
                <a:cubicBezTo>
                  <a:pt x="76960" y="261508"/>
                  <a:pt x="81283" y="257185"/>
                  <a:pt x="81283" y="251853"/>
                </a:cubicBezTo>
                <a:cubicBezTo>
                  <a:pt x="81283" y="246522"/>
                  <a:pt x="76960" y="242199"/>
                  <a:pt x="71628" y="242199"/>
                </a:cubicBezTo>
                <a:close/>
                <a:moveTo>
                  <a:pt x="132204" y="84371"/>
                </a:moveTo>
                <a:cubicBezTo>
                  <a:pt x="99332" y="84896"/>
                  <a:pt x="69425" y="91507"/>
                  <a:pt x="40986" y="101791"/>
                </a:cubicBezTo>
                <a:cubicBezTo>
                  <a:pt x="16850" y="110606"/>
                  <a:pt x="19159" y="138100"/>
                  <a:pt x="19159" y="138100"/>
                </a:cubicBezTo>
                <a:cubicBezTo>
                  <a:pt x="19159" y="138100"/>
                  <a:pt x="43715" y="388904"/>
                  <a:pt x="48752" y="432768"/>
                </a:cubicBezTo>
                <a:cubicBezTo>
                  <a:pt x="51270" y="454700"/>
                  <a:pt x="65909" y="463778"/>
                  <a:pt x="77059" y="467372"/>
                </a:cubicBezTo>
                <a:lnTo>
                  <a:pt x="84119" y="469058"/>
                </a:lnTo>
                <a:lnTo>
                  <a:pt x="83685" y="469059"/>
                </a:lnTo>
                <a:cubicBezTo>
                  <a:pt x="80902" y="469068"/>
                  <a:pt x="80297" y="469075"/>
                  <a:pt x="82654" y="469077"/>
                </a:cubicBezTo>
                <a:lnTo>
                  <a:pt x="84198" y="469077"/>
                </a:lnTo>
                <a:lnTo>
                  <a:pt x="84523" y="469155"/>
                </a:lnTo>
                <a:cubicBezTo>
                  <a:pt x="90845" y="470140"/>
                  <a:pt x="93010" y="469077"/>
                  <a:pt x="84431" y="469077"/>
                </a:cubicBezTo>
                <a:lnTo>
                  <a:pt x="84198" y="469077"/>
                </a:lnTo>
                <a:lnTo>
                  <a:pt x="84119" y="469058"/>
                </a:lnTo>
                <a:lnTo>
                  <a:pt x="88019" y="469048"/>
                </a:lnTo>
                <a:cubicBezTo>
                  <a:pt x="109131" y="468998"/>
                  <a:pt x="173157" y="468920"/>
                  <a:pt x="193148" y="469077"/>
                </a:cubicBezTo>
                <a:cubicBezTo>
                  <a:pt x="219802" y="469287"/>
                  <a:pt x="227988" y="438855"/>
                  <a:pt x="230296" y="431089"/>
                </a:cubicBezTo>
                <a:cubicBezTo>
                  <a:pt x="232815" y="423324"/>
                  <a:pt x="259259" y="134112"/>
                  <a:pt x="259259" y="125717"/>
                </a:cubicBezTo>
                <a:cubicBezTo>
                  <a:pt x="259259" y="117322"/>
                  <a:pt x="255691" y="108507"/>
                  <a:pt x="241210" y="103470"/>
                </a:cubicBezTo>
                <a:lnTo>
                  <a:pt x="214713" y="95370"/>
                </a:lnTo>
                <a:lnTo>
                  <a:pt x="211803" y="106740"/>
                </a:lnTo>
                <a:cubicBezTo>
                  <a:pt x="203282" y="140056"/>
                  <a:pt x="193529" y="178276"/>
                  <a:pt x="185906" y="208167"/>
                </a:cubicBezTo>
                <a:lnTo>
                  <a:pt x="185754" y="208759"/>
                </a:lnTo>
                <a:lnTo>
                  <a:pt x="198556" y="210965"/>
                </a:lnTo>
                <a:cubicBezTo>
                  <a:pt x="206334" y="212583"/>
                  <a:pt x="214319" y="214522"/>
                  <a:pt x="222531" y="216804"/>
                </a:cubicBezTo>
                <a:cubicBezTo>
                  <a:pt x="234284" y="220162"/>
                  <a:pt x="237222" y="225829"/>
                  <a:pt x="237222" y="231285"/>
                </a:cubicBezTo>
                <a:cubicBezTo>
                  <a:pt x="237222" y="236742"/>
                  <a:pt x="215605" y="425423"/>
                  <a:pt x="213716" y="430460"/>
                </a:cubicBezTo>
                <a:cubicBezTo>
                  <a:pt x="211827" y="435497"/>
                  <a:pt x="205111" y="455225"/>
                  <a:pt x="183493" y="455225"/>
                </a:cubicBezTo>
                <a:cubicBezTo>
                  <a:pt x="167280" y="455225"/>
                  <a:pt x="115060" y="455225"/>
                  <a:pt x="97843" y="455225"/>
                </a:cubicBezTo>
                <a:lnTo>
                  <a:pt x="94925" y="455225"/>
                </a:lnTo>
                <a:cubicBezTo>
                  <a:pt x="101929" y="455225"/>
                  <a:pt x="100168" y="455904"/>
                  <a:pt x="95010" y="455247"/>
                </a:cubicBezTo>
                <a:lnTo>
                  <a:pt x="94895" y="455225"/>
                </a:lnTo>
                <a:lnTo>
                  <a:pt x="88917" y="454071"/>
                </a:lnTo>
                <a:cubicBezTo>
                  <a:pt x="79814" y="451710"/>
                  <a:pt x="67850" y="445781"/>
                  <a:pt x="65752" y="431509"/>
                </a:cubicBezTo>
                <a:cubicBezTo>
                  <a:pt x="61554" y="402966"/>
                  <a:pt x="41406" y="239261"/>
                  <a:pt x="41406" y="239261"/>
                </a:cubicBezTo>
                <a:cubicBezTo>
                  <a:pt x="41406" y="239261"/>
                  <a:pt x="39517" y="221211"/>
                  <a:pt x="59245" y="215754"/>
                </a:cubicBezTo>
                <a:cubicBezTo>
                  <a:pt x="88235" y="207359"/>
                  <a:pt x="119110" y="202735"/>
                  <a:pt x="154228" y="204906"/>
                </a:cubicBezTo>
                <a:lnTo>
                  <a:pt x="172247" y="206693"/>
                </a:lnTo>
                <a:lnTo>
                  <a:pt x="201522" y="92257"/>
                </a:lnTo>
                <a:lnTo>
                  <a:pt x="183923" y="88451"/>
                </a:lnTo>
                <a:cubicBezTo>
                  <a:pt x="165818" y="85368"/>
                  <a:pt x="148640" y="84109"/>
                  <a:pt x="132204" y="84371"/>
                </a:cubicBezTo>
                <a:close/>
                <a:moveTo>
                  <a:pt x="238061" y="0"/>
                </a:moveTo>
                <a:lnTo>
                  <a:pt x="301654" y="0"/>
                </a:lnTo>
                <a:lnTo>
                  <a:pt x="301024" y="13852"/>
                </a:lnTo>
                <a:cubicBezTo>
                  <a:pt x="301024" y="13852"/>
                  <a:pt x="260938" y="13852"/>
                  <a:pt x="248555" y="13852"/>
                </a:cubicBezTo>
                <a:cubicBezTo>
                  <a:pt x="233234" y="13852"/>
                  <a:pt x="234074" y="21408"/>
                  <a:pt x="231345" y="30852"/>
                </a:cubicBezTo>
                <a:cubicBezTo>
                  <a:pt x="230768" y="32846"/>
                  <a:pt x="226820" y="48141"/>
                  <a:pt x="221222" y="69962"/>
                </a:cubicBezTo>
                <a:lnTo>
                  <a:pt x="219741" y="75739"/>
                </a:lnTo>
                <a:lnTo>
                  <a:pt x="223284" y="76460"/>
                </a:lnTo>
                <a:cubicBezTo>
                  <a:pt x="234343" y="79177"/>
                  <a:pt x="245696" y="82430"/>
                  <a:pt x="257370" y="86260"/>
                </a:cubicBezTo>
                <a:cubicBezTo>
                  <a:pt x="274160" y="91717"/>
                  <a:pt x="278148" y="101371"/>
                  <a:pt x="278148" y="110396"/>
                </a:cubicBezTo>
                <a:cubicBezTo>
                  <a:pt x="278148" y="119421"/>
                  <a:pt x="247506" y="433818"/>
                  <a:pt x="244777" y="442213"/>
                </a:cubicBezTo>
                <a:cubicBezTo>
                  <a:pt x="242049" y="450608"/>
                  <a:pt x="232605" y="483559"/>
                  <a:pt x="201752" y="483559"/>
                </a:cubicBezTo>
                <a:cubicBezTo>
                  <a:pt x="178613" y="483402"/>
                  <a:pt x="104356" y="483480"/>
                  <a:pt x="79918" y="483529"/>
                </a:cubicBezTo>
                <a:lnTo>
                  <a:pt x="75478" y="483540"/>
                </a:lnTo>
                <a:lnTo>
                  <a:pt x="71976" y="482899"/>
                </a:lnTo>
                <a:cubicBezTo>
                  <a:pt x="58888" y="480035"/>
                  <a:pt x="37785" y="470901"/>
                  <a:pt x="34480" y="444102"/>
                </a:cubicBezTo>
                <a:cubicBezTo>
                  <a:pt x="28603" y="396460"/>
                  <a:pt x="60" y="123828"/>
                  <a:pt x="60" y="123828"/>
                </a:cubicBezTo>
                <a:cubicBezTo>
                  <a:pt x="60" y="123828"/>
                  <a:pt x="-2459" y="93816"/>
                  <a:pt x="25245" y="84371"/>
                </a:cubicBezTo>
                <a:cubicBezTo>
                  <a:pt x="74671" y="67529"/>
                  <a:pt x="127994" y="59776"/>
                  <a:pt x="190967" y="69880"/>
                </a:cubicBezTo>
                <a:lnTo>
                  <a:pt x="206440" y="73030"/>
                </a:lnTo>
                <a:lnTo>
                  <a:pt x="221901" y="12593"/>
                </a:lnTo>
                <a:cubicBezTo>
                  <a:pt x="223790" y="5247"/>
                  <a:pt x="230506" y="0"/>
                  <a:pt x="238061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r" rtl="1"/>
            <a:endParaRPr lang="en-US" sz="2700">
              <a:cs typeface="B Nazanin" panose="00000400000000000000" pitchFamily="2" charset="-78"/>
            </a:endParaRPr>
          </a:p>
        </p:txBody>
      </p:sp>
      <p:sp>
        <p:nvSpPr>
          <p:cNvPr id="32" name="&quot;Not Allowed&quot; Symbol 31">
            <a:extLst>
              <a:ext uri="{FF2B5EF4-FFF2-40B4-BE49-F238E27FC236}">
                <a16:creationId xmlns:a16="http://schemas.microsoft.com/office/drawing/2014/main" id="{B03C1D73-27F9-4E3C-BF04-5BBC6DF5BBB1}"/>
              </a:ext>
            </a:extLst>
          </p:cNvPr>
          <p:cNvSpPr/>
          <p:nvPr/>
        </p:nvSpPr>
        <p:spPr>
          <a:xfrm>
            <a:off x="9996533" y="2967510"/>
            <a:ext cx="1158846" cy="1158846"/>
          </a:xfrm>
          <a:prstGeom prst="noSmoking">
            <a:avLst>
              <a:gd name="adj" fmla="val 5802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34" name="&quot;Not Allowed&quot; Symbol 33">
            <a:extLst>
              <a:ext uri="{FF2B5EF4-FFF2-40B4-BE49-F238E27FC236}">
                <a16:creationId xmlns:a16="http://schemas.microsoft.com/office/drawing/2014/main" id="{1C6D4575-97A7-4560-BA01-DA8CF9D838A4}"/>
              </a:ext>
            </a:extLst>
          </p:cNvPr>
          <p:cNvSpPr/>
          <p:nvPr/>
        </p:nvSpPr>
        <p:spPr>
          <a:xfrm>
            <a:off x="9996533" y="5368692"/>
            <a:ext cx="1158846" cy="1158846"/>
          </a:xfrm>
          <a:prstGeom prst="noSmoking">
            <a:avLst>
              <a:gd name="adj" fmla="val 5802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35" name="&quot;Not Allowed&quot; Symbol 34">
            <a:extLst>
              <a:ext uri="{FF2B5EF4-FFF2-40B4-BE49-F238E27FC236}">
                <a16:creationId xmlns:a16="http://schemas.microsoft.com/office/drawing/2014/main" id="{6F989454-5DDC-42A1-A068-961869EF447C}"/>
              </a:ext>
            </a:extLst>
          </p:cNvPr>
          <p:cNvSpPr/>
          <p:nvPr/>
        </p:nvSpPr>
        <p:spPr>
          <a:xfrm>
            <a:off x="10015605" y="7849671"/>
            <a:ext cx="1158846" cy="1158846"/>
          </a:xfrm>
          <a:prstGeom prst="noSmoking">
            <a:avLst>
              <a:gd name="adj" fmla="val 5802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1440531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7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2195254" y="6633400"/>
            <a:ext cx="9048907" cy="3241154"/>
          </a:xfrm>
          <a:custGeom>
            <a:avLst/>
            <a:gdLst/>
            <a:ahLst/>
            <a:cxnLst/>
            <a:rect l="l" t="t" r="r" b="b"/>
            <a:pathLst>
              <a:path w="9048907" h="3241154">
                <a:moveTo>
                  <a:pt x="0" y="0"/>
                </a:moveTo>
                <a:lnTo>
                  <a:pt x="9048907" y="0"/>
                </a:lnTo>
                <a:lnTo>
                  <a:pt x="9048907" y="3241154"/>
                </a:lnTo>
                <a:lnTo>
                  <a:pt x="0" y="324115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-6753225" y="9874554"/>
            <a:ext cx="29196331" cy="1808849"/>
            <a:chOff x="0" y="0"/>
            <a:chExt cx="38928442" cy="2411799"/>
          </a:xfrm>
        </p:grpSpPr>
        <p:sp>
          <p:nvSpPr>
            <p:cNvPr id="4" name="Freeform 4"/>
            <p:cNvSpPr/>
            <p:nvPr/>
          </p:nvSpPr>
          <p:spPr>
            <a:xfrm>
              <a:off x="29174842" y="0"/>
              <a:ext cx="9753600" cy="2411799"/>
            </a:xfrm>
            <a:custGeom>
              <a:avLst/>
              <a:gdLst/>
              <a:ahLst/>
              <a:cxnLst/>
              <a:rect l="l" t="t" r="r" b="b"/>
              <a:pathLst>
                <a:path w="9753600" h="2411799">
                  <a:moveTo>
                    <a:pt x="0" y="0"/>
                  </a:moveTo>
                  <a:lnTo>
                    <a:pt x="9753600" y="0"/>
                  </a:lnTo>
                  <a:lnTo>
                    <a:pt x="9753600" y="2411799"/>
                  </a:lnTo>
                  <a:lnTo>
                    <a:pt x="0" y="241179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5" name="Freeform 5"/>
            <p:cNvSpPr/>
            <p:nvPr/>
          </p:nvSpPr>
          <p:spPr>
            <a:xfrm>
              <a:off x="9728200" y="0"/>
              <a:ext cx="9753600" cy="2411799"/>
            </a:xfrm>
            <a:custGeom>
              <a:avLst/>
              <a:gdLst/>
              <a:ahLst/>
              <a:cxnLst/>
              <a:rect l="l" t="t" r="r" b="b"/>
              <a:pathLst>
                <a:path w="9753600" h="2411799">
                  <a:moveTo>
                    <a:pt x="0" y="0"/>
                  </a:moveTo>
                  <a:lnTo>
                    <a:pt x="9753600" y="0"/>
                  </a:lnTo>
                  <a:lnTo>
                    <a:pt x="9753600" y="2411799"/>
                  </a:lnTo>
                  <a:lnTo>
                    <a:pt x="0" y="241179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6" name="Freeform 6"/>
            <p:cNvSpPr/>
            <p:nvPr/>
          </p:nvSpPr>
          <p:spPr>
            <a:xfrm>
              <a:off x="19456400" y="0"/>
              <a:ext cx="9753600" cy="2411799"/>
            </a:xfrm>
            <a:custGeom>
              <a:avLst/>
              <a:gdLst/>
              <a:ahLst/>
              <a:cxnLst/>
              <a:rect l="l" t="t" r="r" b="b"/>
              <a:pathLst>
                <a:path w="9753600" h="2411799">
                  <a:moveTo>
                    <a:pt x="0" y="0"/>
                  </a:moveTo>
                  <a:lnTo>
                    <a:pt x="9753600" y="0"/>
                  </a:lnTo>
                  <a:lnTo>
                    <a:pt x="9753600" y="2411799"/>
                  </a:lnTo>
                  <a:lnTo>
                    <a:pt x="0" y="241179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7" name="Freeform 7"/>
            <p:cNvSpPr/>
            <p:nvPr/>
          </p:nvSpPr>
          <p:spPr>
            <a:xfrm>
              <a:off x="0" y="0"/>
              <a:ext cx="9753600" cy="2411799"/>
            </a:xfrm>
            <a:custGeom>
              <a:avLst/>
              <a:gdLst/>
              <a:ahLst/>
              <a:cxnLst/>
              <a:rect l="l" t="t" r="r" b="b"/>
              <a:pathLst>
                <a:path w="9753600" h="2411799">
                  <a:moveTo>
                    <a:pt x="0" y="0"/>
                  </a:moveTo>
                  <a:lnTo>
                    <a:pt x="9753600" y="0"/>
                  </a:lnTo>
                  <a:lnTo>
                    <a:pt x="9753600" y="2411799"/>
                  </a:lnTo>
                  <a:lnTo>
                    <a:pt x="0" y="241179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8" name="Freeform 8"/>
          <p:cNvSpPr/>
          <p:nvPr/>
        </p:nvSpPr>
        <p:spPr>
          <a:xfrm>
            <a:off x="14623986" y="-398289"/>
            <a:ext cx="11221426" cy="11241866"/>
          </a:xfrm>
          <a:custGeom>
            <a:avLst/>
            <a:gdLst/>
            <a:ahLst/>
            <a:cxnLst/>
            <a:rect l="l" t="t" r="r" b="b"/>
            <a:pathLst>
              <a:path w="11221426" h="11241866">
                <a:moveTo>
                  <a:pt x="0" y="0"/>
                </a:moveTo>
                <a:lnTo>
                  <a:pt x="11221426" y="0"/>
                </a:lnTo>
                <a:lnTo>
                  <a:pt x="11221426" y="11241866"/>
                </a:lnTo>
                <a:lnTo>
                  <a:pt x="0" y="1124186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 rot="5400000">
            <a:off x="-280292" y="-386458"/>
            <a:ext cx="4294383" cy="4114800"/>
          </a:xfrm>
          <a:custGeom>
            <a:avLst/>
            <a:gdLst/>
            <a:ahLst/>
            <a:cxnLst/>
            <a:rect l="l" t="t" r="r" b="b"/>
            <a:pathLst>
              <a:path w="4294383" h="4114800">
                <a:moveTo>
                  <a:pt x="0" y="0"/>
                </a:moveTo>
                <a:lnTo>
                  <a:pt x="4294384" y="0"/>
                </a:lnTo>
                <a:lnTo>
                  <a:pt x="4294384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grpSp>
        <p:nvGrpSpPr>
          <p:cNvPr id="10" name="Group 10"/>
          <p:cNvGrpSpPr/>
          <p:nvPr/>
        </p:nvGrpSpPr>
        <p:grpSpPr>
          <a:xfrm>
            <a:off x="3462888" y="1137299"/>
            <a:ext cx="11383995" cy="5110887"/>
            <a:chOff x="0" y="-2638084"/>
            <a:chExt cx="15178660" cy="6814517"/>
          </a:xfrm>
        </p:grpSpPr>
        <p:sp>
          <p:nvSpPr>
            <p:cNvPr id="11" name="TextBox 11"/>
            <p:cNvSpPr txBox="1"/>
            <p:nvPr/>
          </p:nvSpPr>
          <p:spPr>
            <a:xfrm>
              <a:off x="29027" y="-2638084"/>
              <a:ext cx="15149633" cy="288284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ctr">
                <a:lnSpc>
                  <a:spcPts val="18613"/>
                </a:lnSpc>
                <a:spcBef>
                  <a:spcPct val="0"/>
                </a:spcBef>
              </a:pPr>
              <a:r>
                <a:rPr lang="fa-IR" sz="9700" dirty="0">
                  <a:solidFill>
                    <a:srgbClr val="FD6751"/>
                  </a:solidFill>
                  <a:latin typeface="Sugo Display"/>
                  <a:cs typeface="B Nazanin" panose="00000400000000000000" pitchFamily="2" charset="-78"/>
                </a:rPr>
                <a:t>123,456، به دست آمد</a:t>
              </a:r>
              <a:endParaRPr lang="en-US" sz="9700" u="none" dirty="0">
                <a:solidFill>
                  <a:srgbClr val="FD6751"/>
                </a:solidFill>
                <a:latin typeface="Sugo Display"/>
                <a:cs typeface="B Nazanin" panose="00000400000000000000" pitchFamily="2" charset="-78"/>
              </a:endParaRP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3731866"/>
              <a:ext cx="15149633" cy="44456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ctr">
                <a:lnSpc>
                  <a:spcPts val="2600"/>
                </a:lnSpc>
                <a:spcBef>
                  <a:spcPct val="0"/>
                </a:spcBef>
              </a:pPr>
              <a:r>
                <a:rPr lang="fa-IR" sz="2000" dirty="0">
                  <a:solidFill>
                    <a:srgbClr val="000000"/>
                  </a:solidFill>
                  <a:latin typeface="Agrandir Narrow"/>
                  <a:cs typeface="B Nazanin" panose="00000400000000000000" pitchFamily="2" charset="-78"/>
                </a:rPr>
                <a:t>در مورد آمار برجسته توضیح دهید.</a:t>
              </a:r>
              <a:endParaRPr lang="en-US" sz="2000" u="none" dirty="0">
                <a:solidFill>
                  <a:srgbClr val="000000"/>
                </a:solidFill>
                <a:latin typeface="Agrandir Narrow"/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7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3177077" y="2097459"/>
            <a:ext cx="5763477" cy="5711082"/>
          </a:xfrm>
          <a:custGeom>
            <a:avLst/>
            <a:gdLst/>
            <a:ahLst/>
            <a:cxnLst/>
            <a:rect l="l" t="t" r="r" b="b"/>
            <a:pathLst>
              <a:path w="5763477" h="5711082">
                <a:moveTo>
                  <a:pt x="0" y="0"/>
                </a:moveTo>
                <a:lnTo>
                  <a:pt x="5763477" y="0"/>
                </a:lnTo>
                <a:lnTo>
                  <a:pt x="5763477" y="5711082"/>
                </a:lnTo>
                <a:lnTo>
                  <a:pt x="0" y="571108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flipH="1">
            <a:off x="-1406136" y="6646208"/>
            <a:ext cx="5834766" cy="4381379"/>
          </a:xfrm>
          <a:custGeom>
            <a:avLst/>
            <a:gdLst/>
            <a:ahLst/>
            <a:cxnLst/>
            <a:rect l="l" t="t" r="r" b="b"/>
            <a:pathLst>
              <a:path w="5834766" h="4381379">
                <a:moveTo>
                  <a:pt x="5834766" y="0"/>
                </a:moveTo>
                <a:lnTo>
                  <a:pt x="0" y="0"/>
                </a:lnTo>
                <a:lnTo>
                  <a:pt x="0" y="4381379"/>
                </a:lnTo>
                <a:lnTo>
                  <a:pt x="5834766" y="4381379"/>
                </a:lnTo>
                <a:lnTo>
                  <a:pt x="5834766" y="0"/>
                </a:lnTo>
                <a:close/>
              </a:path>
            </a:pathLst>
          </a:custGeom>
          <a:blipFill>
            <a:blip r:embed="rId4">
              <a:alphaModFix amt="8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0814730" y="6394115"/>
            <a:ext cx="5786721" cy="3892885"/>
          </a:xfrm>
          <a:custGeom>
            <a:avLst/>
            <a:gdLst/>
            <a:ahLst/>
            <a:cxnLst/>
            <a:rect l="l" t="t" r="r" b="b"/>
            <a:pathLst>
              <a:path w="5786721" h="3892885">
                <a:moveTo>
                  <a:pt x="0" y="0"/>
                </a:moveTo>
                <a:lnTo>
                  <a:pt x="5786721" y="0"/>
                </a:lnTo>
                <a:lnTo>
                  <a:pt x="5786721" y="3892885"/>
                </a:lnTo>
                <a:lnTo>
                  <a:pt x="0" y="3892885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rot="-1526413">
            <a:off x="-1854370" y="-670598"/>
            <a:ext cx="7709964" cy="1892446"/>
          </a:xfrm>
          <a:custGeom>
            <a:avLst/>
            <a:gdLst/>
            <a:ahLst/>
            <a:cxnLst/>
            <a:rect l="l" t="t" r="r" b="b"/>
            <a:pathLst>
              <a:path w="7709964" h="1892446">
                <a:moveTo>
                  <a:pt x="0" y="0"/>
                </a:moveTo>
                <a:lnTo>
                  <a:pt x="7709964" y="0"/>
                </a:lnTo>
                <a:lnTo>
                  <a:pt x="7709964" y="1892445"/>
                </a:lnTo>
                <a:lnTo>
                  <a:pt x="0" y="1892445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pic>
        <p:nvPicPr>
          <p:cNvPr id="6" name="Picture 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090356" y="3015876"/>
            <a:ext cx="4059283" cy="1713401"/>
          </a:xfrm>
          <a:prstGeom prst="rect">
            <a:avLst/>
          </a:prstGeom>
        </p:spPr>
      </p:pic>
      <p:sp>
        <p:nvSpPr>
          <p:cNvPr id="7" name="Freeform 7"/>
          <p:cNvSpPr/>
          <p:nvPr/>
        </p:nvSpPr>
        <p:spPr>
          <a:xfrm>
            <a:off x="5583272" y="1603971"/>
            <a:ext cx="951086" cy="986976"/>
          </a:xfrm>
          <a:custGeom>
            <a:avLst/>
            <a:gdLst/>
            <a:ahLst/>
            <a:cxnLst/>
            <a:rect l="l" t="t" r="r" b="b"/>
            <a:pathLst>
              <a:path w="951086" h="986976">
                <a:moveTo>
                  <a:pt x="0" y="0"/>
                </a:moveTo>
                <a:lnTo>
                  <a:pt x="951086" y="0"/>
                </a:lnTo>
                <a:lnTo>
                  <a:pt x="951086" y="986976"/>
                </a:lnTo>
                <a:lnTo>
                  <a:pt x="0" y="986976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 rot="-5400000">
            <a:off x="11797429" y="1052021"/>
            <a:ext cx="3630824" cy="5641111"/>
          </a:xfrm>
          <a:custGeom>
            <a:avLst/>
            <a:gdLst/>
            <a:ahLst/>
            <a:cxnLst/>
            <a:rect l="l" t="t" r="r" b="b"/>
            <a:pathLst>
              <a:path w="3630824" h="5641111">
                <a:moveTo>
                  <a:pt x="0" y="0"/>
                </a:moveTo>
                <a:lnTo>
                  <a:pt x="3630824" y="0"/>
                </a:lnTo>
                <a:lnTo>
                  <a:pt x="3630824" y="5641111"/>
                </a:lnTo>
                <a:lnTo>
                  <a:pt x="0" y="5641111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13232548" y="1603971"/>
            <a:ext cx="951086" cy="986976"/>
          </a:xfrm>
          <a:custGeom>
            <a:avLst/>
            <a:gdLst/>
            <a:ahLst/>
            <a:cxnLst/>
            <a:rect l="l" t="t" r="r" b="b"/>
            <a:pathLst>
              <a:path w="951086" h="986976">
                <a:moveTo>
                  <a:pt x="0" y="0"/>
                </a:moveTo>
                <a:lnTo>
                  <a:pt x="951086" y="0"/>
                </a:lnTo>
                <a:lnTo>
                  <a:pt x="951086" y="986976"/>
                </a:lnTo>
                <a:lnTo>
                  <a:pt x="0" y="986976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</p:sp>
      <p:grpSp>
        <p:nvGrpSpPr>
          <p:cNvPr id="10" name="Group 10"/>
          <p:cNvGrpSpPr/>
          <p:nvPr/>
        </p:nvGrpSpPr>
        <p:grpSpPr>
          <a:xfrm>
            <a:off x="3576015" y="4735096"/>
            <a:ext cx="5087967" cy="1578677"/>
            <a:chOff x="0" y="209550"/>
            <a:chExt cx="6783956" cy="2104904"/>
          </a:xfrm>
        </p:grpSpPr>
        <p:sp>
          <p:nvSpPr>
            <p:cNvPr id="11" name="TextBox 11"/>
            <p:cNvSpPr txBox="1"/>
            <p:nvPr/>
          </p:nvSpPr>
          <p:spPr>
            <a:xfrm>
              <a:off x="0" y="1869887"/>
              <a:ext cx="6783956" cy="44456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ctr">
                <a:lnSpc>
                  <a:spcPts val="2600"/>
                </a:lnSpc>
                <a:spcBef>
                  <a:spcPct val="0"/>
                </a:spcBef>
              </a:pPr>
              <a:r>
                <a:rPr lang="fa-IR" sz="2000" dirty="0">
                  <a:solidFill>
                    <a:srgbClr val="000000"/>
                  </a:solidFill>
                  <a:latin typeface="Agrandir Narrow"/>
                  <a:cs typeface="B Nazanin" panose="00000400000000000000" pitchFamily="2" charset="-78"/>
                </a:rPr>
                <a:t>در مورد آمار برجسته توضیح دهید.</a:t>
              </a:r>
              <a:endParaRPr lang="en-US" sz="2000" u="none" dirty="0">
                <a:solidFill>
                  <a:srgbClr val="000000"/>
                </a:solidFill>
                <a:latin typeface="Agrandir Narrow"/>
                <a:cs typeface="B Nazanin" panose="00000400000000000000" pitchFamily="2" charset="-78"/>
              </a:endParaRP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209550"/>
              <a:ext cx="6783956" cy="161574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ctr">
                <a:lnSpc>
                  <a:spcPts val="8834"/>
                </a:lnSpc>
                <a:spcBef>
                  <a:spcPct val="0"/>
                </a:spcBef>
              </a:pPr>
              <a:r>
                <a:rPr lang="fa-IR" sz="9499" dirty="0">
                  <a:solidFill>
                    <a:srgbClr val="FD6751"/>
                  </a:solidFill>
                  <a:latin typeface="Sugo Display"/>
                  <a:cs typeface="B Nazanin" panose="00000400000000000000" pitchFamily="2" charset="-78"/>
                </a:rPr>
                <a:t>2 از 5</a:t>
              </a:r>
              <a:endParaRPr lang="en-US" sz="9499" u="none" dirty="0">
                <a:solidFill>
                  <a:srgbClr val="FD6751"/>
                </a:solidFill>
                <a:latin typeface="Sugo Display"/>
                <a:cs typeface="B Nazanin" panose="00000400000000000000" pitchFamily="2" charset="-78"/>
              </a:endParaRPr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11214850" y="3034921"/>
            <a:ext cx="4986482" cy="1569862"/>
            <a:chOff x="0" y="209550"/>
            <a:chExt cx="6648643" cy="2093148"/>
          </a:xfrm>
        </p:grpSpPr>
        <p:sp>
          <p:nvSpPr>
            <p:cNvPr id="14" name="TextBox 14"/>
            <p:cNvSpPr txBox="1"/>
            <p:nvPr/>
          </p:nvSpPr>
          <p:spPr>
            <a:xfrm>
              <a:off x="0" y="1858131"/>
              <a:ext cx="6648643" cy="44456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ctr">
                <a:lnSpc>
                  <a:spcPts val="2600"/>
                </a:lnSpc>
                <a:spcBef>
                  <a:spcPct val="0"/>
                </a:spcBef>
              </a:pPr>
              <a:r>
                <a:rPr lang="fa-IR" sz="2000" dirty="0">
                  <a:solidFill>
                    <a:srgbClr val="000000"/>
                  </a:solidFill>
                  <a:latin typeface="Agrandir Narrow"/>
                  <a:cs typeface="B Nazanin" panose="00000400000000000000" pitchFamily="2" charset="-78"/>
                </a:rPr>
                <a:t>در مورد آمار برجسته توضیح دهید.</a:t>
              </a:r>
              <a:endParaRPr lang="en-US" sz="2000" u="none" dirty="0">
                <a:solidFill>
                  <a:srgbClr val="000000"/>
                </a:solidFill>
                <a:latin typeface="Agrandir Narrow"/>
                <a:cs typeface="B Nazanin" panose="00000400000000000000" pitchFamily="2" charset="-78"/>
              </a:endParaRPr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0" y="209550"/>
              <a:ext cx="6648643" cy="154187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8834"/>
                </a:lnSpc>
                <a:spcBef>
                  <a:spcPct val="0"/>
                </a:spcBef>
              </a:pPr>
              <a:r>
                <a:rPr lang="en-US" sz="9499" dirty="0">
                  <a:solidFill>
                    <a:srgbClr val="FD6751"/>
                  </a:solidFill>
                  <a:latin typeface="Sugo Display"/>
                  <a:cs typeface="B Nazanin" panose="00000400000000000000" pitchFamily="2" charset="-78"/>
                </a:rPr>
                <a:t>95%</a:t>
              </a:r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11375210" y="7059109"/>
            <a:ext cx="4665761" cy="1552145"/>
            <a:chOff x="0" y="209550"/>
            <a:chExt cx="6221015" cy="2069526"/>
          </a:xfrm>
        </p:grpSpPr>
        <p:sp>
          <p:nvSpPr>
            <p:cNvPr id="17" name="TextBox 17"/>
            <p:cNvSpPr txBox="1"/>
            <p:nvPr/>
          </p:nvSpPr>
          <p:spPr>
            <a:xfrm>
              <a:off x="0" y="1834509"/>
              <a:ext cx="6221015" cy="44456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ctr">
                <a:lnSpc>
                  <a:spcPts val="2600"/>
                </a:lnSpc>
                <a:spcBef>
                  <a:spcPct val="0"/>
                </a:spcBef>
              </a:pPr>
              <a:r>
                <a:rPr lang="fa-IR" sz="2000" dirty="0">
                  <a:solidFill>
                    <a:srgbClr val="000000"/>
                  </a:solidFill>
                  <a:latin typeface="Agrandir Narrow"/>
                  <a:cs typeface="B Nazanin" panose="00000400000000000000" pitchFamily="2" charset="-78"/>
                </a:rPr>
                <a:t>در مورد آمار برجسته توضیح دهید.</a:t>
              </a:r>
              <a:endParaRPr lang="en-US" sz="2000" u="none" dirty="0">
                <a:solidFill>
                  <a:srgbClr val="000000"/>
                </a:solidFill>
                <a:latin typeface="Agrandir Narrow"/>
                <a:cs typeface="B Nazanin" panose="00000400000000000000" pitchFamily="2" charset="-78"/>
              </a:endParaRPr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0" y="209550"/>
              <a:ext cx="6221015" cy="161574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ctr">
                <a:lnSpc>
                  <a:spcPts val="8834"/>
                </a:lnSpc>
                <a:spcBef>
                  <a:spcPct val="0"/>
                </a:spcBef>
              </a:pPr>
              <a:r>
                <a:rPr lang="fa-IR" sz="9499" dirty="0">
                  <a:solidFill>
                    <a:srgbClr val="FD6751"/>
                  </a:solidFill>
                  <a:latin typeface="Sugo Display"/>
                  <a:cs typeface="B Nazanin" panose="00000400000000000000" pitchFamily="2" charset="-78"/>
                </a:rPr>
                <a:t>12 میلیون</a:t>
              </a:r>
              <a:endParaRPr lang="en-US" sz="9499" dirty="0">
                <a:solidFill>
                  <a:srgbClr val="FD6751"/>
                </a:solidFill>
                <a:latin typeface="Sugo Display"/>
                <a:cs typeface="B Nazanin" panose="00000400000000000000" pitchFamily="2" charset="-78"/>
              </a:endParaRPr>
            </a:p>
          </p:txBody>
        </p:sp>
      </p:grpSp>
      <p:sp>
        <p:nvSpPr>
          <p:cNvPr id="19" name="Freeform 19"/>
          <p:cNvSpPr/>
          <p:nvPr/>
        </p:nvSpPr>
        <p:spPr>
          <a:xfrm rot="-1142296">
            <a:off x="15612485" y="249284"/>
            <a:ext cx="3293630" cy="3615761"/>
          </a:xfrm>
          <a:custGeom>
            <a:avLst/>
            <a:gdLst/>
            <a:ahLst/>
            <a:cxnLst/>
            <a:rect l="l" t="t" r="r" b="b"/>
            <a:pathLst>
              <a:path w="3293630" h="3615761">
                <a:moveTo>
                  <a:pt x="0" y="0"/>
                </a:moveTo>
                <a:lnTo>
                  <a:pt x="3293630" y="0"/>
                </a:lnTo>
                <a:lnTo>
                  <a:pt x="3293630" y="3615761"/>
                </a:lnTo>
                <a:lnTo>
                  <a:pt x="0" y="3615761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7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3A9E37BD-EF82-41FB-A0FB-38EA91A73159}"/>
              </a:ext>
            </a:extLst>
          </p:cNvPr>
          <p:cNvCxnSpPr/>
          <p:nvPr/>
        </p:nvCxnSpPr>
        <p:spPr>
          <a:xfrm flipV="1">
            <a:off x="11176556" y="4019835"/>
            <a:ext cx="918000" cy="918000"/>
          </a:xfrm>
          <a:prstGeom prst="line">
            <a:avLst/>
          </a:prstGeom>
          <a:ln w="31750" cap="sq">
            <a:solidFill>
              <a:schemeClr val="accent3"/>
            </a:solidFill>
            <a:headEnd type="oval" w="med" len="med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CFC581E8-30DF-44E8-95FE-70629CC2036D}"/>
              </a:ext>
            </a:extLst>
          </p:cNvPr>
          <p:cNvCxnSpPr/>
          <p:nvPr/>
        </p:nvCxnSpPr>
        <p:spPr>
          <a:xfrm>
            <a:off x="11176556" y="5841210"/>
            <a:ext cx="918000" cy="0"/>
          </a:xfrm>
          <a:prstGeom prst="line">
            <a:avLst/>
          </a:prstGeom>
          <a:ln w="31750" cap="sq">
            <a:solidFill>
              <a:schemeClr val="accent4"/>
            </a:solidFill>
            <a:headEnd type="oval" w="med" len="med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9D7EC44B-1738-4625-99BB-122F9ED57D98}"/>
              </a:ext>
            </a:extLst>
          </p:cNvPr>
          <p:cNvCxnSpPr/>
          <p:nvPr/>
        </p:nvCxnSpPr>
        <p:spPr>
          <a:xfrm>
            <a:off x="11176556" y="6749016"/>
            <a:ext cx="918000" cy="918000"/>
          </a:xfrm>
          <a:prstGeom prst="line">
            <a:avLst/>
          </a:prstGeom>
          <a:ln w="31750" cap="sq">
            <a:solidFill>
              <a:schemeClr val="accent1"/>
            </a:solidFill>
            <a:headEnd type="oval" w="med" len="med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57DE40B2-A67D-4E5F-8686-B31C0A3CFA9F}"/>
              </a:ext>
            </a:extLst>
          </p:cNvPr>
          <p:cNvCxnSpPr/>
          <p:nvPr/>
        </p:nvCxnSpPr>
        <p:spPr>
          <a:xfrm flipH="1" flipV="1">
            <a:off x="6193446" y="4019835"/>
            <a:ext cx="918000" cy="918000"/>
          </a:xfrm>
          <a:prstGeom prst="line">
            <a:avLst/>
          </a:prstGeom>
          <a:ln w="31750" cap="sq">
            <a:solidFill>
              <a:schemeClr val="accent2"/>
            </a:solidFill>
            <a:headEnd type="oval" w="med" len="med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3452E686-E80B-43FB-9F81-081373B46A29}"/>
              </a:ext>
            </a:extLst>
          </p:cNvPr>
          <p:cNvCxnSpPr/>
          <p:nvPr/>
        </p:nvCxnSpPr>
        <p:spPr>
          <a:xfrm flipH="1" flipV="1">
            <a:off x="6193446" y="5815435"/>
            <a:ext cx="918000" cy="25778"/>
          </a:xfrm>
          <a:prstGeom prst="line">
            <a:avLst/>
          </a:prstGeom>
          <a:ln w="31750" cap="sq">
            <a:solidFill>
              <a:schemeClr val="accent5"/>
            </a:solidFill>
            <a:headEnd type="oval" w="med" len="med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17E369EE-9A4B-405B-BC00-A57B1213E29E}"/>
              </a:ext>
            </a:extLst>
          </p:cNvPr>
          <p:cNvCxnSpPr/>
          <p:nvPr/>
        </p:nvCxnSpPr>
        <p:spPr>
          <a:xfrm flipH="1">
            <a:off x="6193446" y="6749016"/>
            <a:ext cx="918000" cy="918000"/>
          </a:xfrm>
          <a:prstGeom prst="line">
            <a:avLst/>
          </a:prstGeom>
          <a:ln w="31750" cap="sq">
            <a:solidFill>
              <a:schemeClr val="accent6"/>
            </a:solidFill>
            <a:headEnd type="oval" w="med" len="med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oup 51">
            <a:extLst>
              <a:ext uri="{FF2B5EF4-FFF2-40B4-BE49-F238E27FC236}">
                <a16:creationId xmlns:a16="http://schemas.microsoft.com/office/drawing/2014/main" id="{D58A3A07-9D0F-4B2E-A09C-5B560B992BFB}"/>
              </a:ext>
            </a:extLst>
          </p:cNvPr>
          <p:cNvGrpSpPr/>
          <p:nvPr/>
        </p:nvGrpSpPr>
        <p:grpSpPr>
          <a:xfrm>
            <a:off x="12243104" y="2663474"/>
            <a:ext cx="4644000" cy="1487706"/>
            <a:chOff x="910640" y="3052775"/>
            <a:chExt cx="1527408" cy="2480664"/>
          </a:xfrm>
        </p:grpSpPr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0403DF9C-CD5A-41ED-ABDF-CFAFB5CE16FE}"/>
                </a:ext>
              </a:extLst>
            </p:cNvPr>
            <p:cNvSpPr txBox="1"/>
            <p:nvPr/>
          </p:nvSpPr>
          <p:spPr>
            <a:xfrm>
              <a:off x="910640" y="3052775"/>
              <a:ext cx="1527408" cy="61584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274240BF-8AD4-41EB-BB95-2CC5BA0825BD}"/>
                </a:ext>
              </a:extLst>
            </p:cNvPr>
            <p:cNvSpPr txBox="1"/>
            <p:nvPr/>
          </p:nvSpPr>
          <p:spPr>
            <a:xfrm>
              <a:off x="910640" y="3531960"/>
              <a:ext cx="1527408" cy="20014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D3DF5DB6-DF36-4BB2-80D1-444E66E288B9}"/>
              </a:ext>
            </a:extLst>
          </p:cNvPr>
          <p:cNvGrpSpPr/>
          <p:nvPr/>
        </p:nvGrpSpPr>
        <p:grpSpPr>
          <a:xfrm>
            <a:off x="12243104" y="5145575"/>
            <a:ext cx="4644000" cy="1487706"/>
            <a:chOff x="910640" y="3052775"/>
            <a:chExt cx="1527408" cy="2480664"/>
          </a:xfrm>
        </p:grpSpPr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B9158E11-CE55-443F-94CB-AC58B9755C48}"/>
                </a:ext>
              </a:extLst>
            </p:cNvPr>
            <p:cNvSpPr txBox="1"/>
            <p:nvPr/>
          </p:nvSpPr>
          <p:spPr>
            <a:xfrm>
              <a:off x="910640" y="3052775"/>
              <a:ext cx="1527408" cy="61584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BACA36F3-30CD-46FB-91BC-7C455E31CAF5}"/>
                </a:ext>
              </a:extLst>
            </p:cNvPr>
            <p:cNvSpPr txBox="1"/>
            <p:nvPr/>
          </p:nvSpPr>
          <p:spPr>
            <a:xfrm>
              <a:off x="910640" y="3531960"/>
              <a:ext cx="1527408" cy="20014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AD2A6B2E-57B3-48F2-A52E-193D63AAE85E}"/>
              </a:ext>
            </a:extLst>
          </p:cNvPr>
          <p:cNvGrpSpPr/>
          <p:nvPr/>
        </p:nvGrpSpPr>
        <p:grpSpPr>
          <a:xfrm>
            <a:off x="12243104" y="7650763"/>
            <a:ext cx="4644000" cy="1487706"/>
            <a:chOff x="910640" y="3052775"/>
            <a:chExt cx="1527408" cy="2480666"/>
          </a:xfrm>
        </p:grpSpPr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C61B0307-D82E-4E2C-9732-566762AAD0B9}"/>
                </a:ext>
              </a:extLst>
            </p:cNvPr>
            <p:cNvSpPr txBox="1"/>
            <p:nvPr/>
          </p:nvSpPr>
          <p:spPr>
            <a:xfrm>
              <a:off x="910640" y="3052775"/>
              <a:ext cx="1527408" cy="61584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B53C8982-C46D-48C2-AC16-3A492531FD0C}"/>
                </a:ext>
              </a:extLst>
            </p:cNvPr>
            <p:cNvSpPr txBox="1"/>
            <p:nvPr/>
          </p:nvSpPr>
          <p:spPr>
            <a:xfrm>
              <a:off x="910640" y="3531960"/>
              <a:ext cx="1527408" cy="2001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9D472525-0FF1-42AD-9CC0-116CDE2E6E3E}"/>
              </a:ext>
            </a:extLst>
          </p:cNvPr>
          <p:cNvGrpSpPr/>
          <p:nvPr/>
        </p:nvGrpSpPr>
        <p:grpSpPr>
          <a:xfrm>
            <a:off x="1362633" y="2663474"/>
            <a:ext cx="4644000" cy="1487706"/>
            <a:chOff x="910640" y="3052775"/>
            <a:chExt cx="1527408" cy="2480664"/>
          </a:xfrm>
        </p:grpSpPr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9B93EA4F-0C34-41D3-A92F-97EB3B8EC2F1}"/>
                </a:ext>
              </a:extLst>
            </p:cNvPr>
            <p:cNvSpPr txBox="1"/>
            <p:nvPr/>
          </p:nvSpPr>
          <p:spPr>
            <a:xfrm>
              <a:off x="910640" y="3052775"/>
              <a:ext cx="1527408" cy="61584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fa-IR" altLang="ko-KR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BEFDB750-C5BB-4BFE-8FDA-D5017EDE1E76}"/>
                </a:ext>
              </a:extLst>
            </p:cNvPr>
            <p:cNvSpPr txBox="1"/>
            <p:nvPr/>
          </p:nvSpPr>
          <p:spPr>
            <a:xfrm>
              <a:off x="910640" y="3531960"/>
              <a:ext cx="1527408" cy="20014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2BC14F3E-89B8-42D1-8925-182F4AF1A4CC}"/>
              </a:ext>
            </a:extLst>
          </p:cNvPr>
          <p:cNvGrpSpPr/>
          <p:nvPr/>
        </p:nvGrpSpPr>
        <p:grpSpPr>
          <a:xfrm>
            <a:off x="1362633" y="5157119"/>
            <a:ext cx="4644000" cy="1487706"/>
            <a:chOff x="910640" y="3052775"/>
            <a:chExt cx="1527408" cy="2480664"/>
          </a:xfrm>
        </p:grpSpPr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EA1C95F1-5926-4E40-B31C-F95472AF1DFF}"/>
                </a:ext>
              </a:extLst>
            </p:cNvPr>
            <p:cNvSpPr txBox="1"/>
            <p:nvPr/>
          </p:nvSpPr>
          <p:spPr>
            <a:xfrm>
              <a:off x="910640" y="3052775"/>
              <a:ext cx="1527408" cy="61584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fa-IR" altLang="ko-KR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37F5DDBB-EE5A-445F-A86B-BD228F9E9EC9}"/>
                </a:ext>
              </a:extLst>
            </p:cNvPr>
            <p:cNvSpPr txBox="1"/>
            <p:nvPr/>
          </p:nvSpPr>
          <p:spPr>
            <a:xfrm>
              <a:off x="910640" y="3531960"/>
              <a:ext cx="1527408" cy="20014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3E2F9AFE-C102-4F59-BE9C-B58AC834E3E5}"/>
              </a:ext>
            </a:extLst>
          </p:cNvPr>
          <p:cNvGrpSpPr/>
          <p:nvPr/>
        </p:nvGrpSpPr>
        <p:grpSpPr>
          <a:xfrm>
            <a:off x="1362633" y="7650761"/>
            <a:ext cx="4644000" cy="1487706"/>
            <a:chOff x="910640" y="3052775"/>
            <a:chExt cx="1527408" cy="2480664"/>
          </a:xfrm>
        </p:grpSpPr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3390DF1A-B73B-4B05-94DF-4E811FC38400}"/>
                </a:ext>
              </a:extLst>
            </p:cNvPr>
            <p:cNvSpPr txBox="1"/>
            <p:nvPr/>
          </p:nvSpPr>
          <p:spPr>
            <a:xfrm>
              <a:off x="910640" y="3052775"/>
              <a:ext cx="1527408" cy="61584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fa-IR" altLang="ko-KR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D1DD27AA-B5B7-4C40-986A-2C2BA54A098A}"/>
                </a:ext>
              </a:extLst>
            </p:cNvPr>
            <p:cNvSpPr txBox="1"/>
            <p:nvPr/>
          </p:nvSpPr>
          <p:spPr>
            <a:xfrm>
              <a:off x="910640" y="3531960"/>
              <a:ext cx="1527408" cy="20014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70" name="Freeform: Shape 69">
            <a:extLst>
              <a:ext uri="{FF2B5EF4-FFF2-40B4-BE49-F238E27FC236}">
                <a16:creationId xmlns:a16="http://schemas.microsoft.com/office/drawing/2014/main" id="{B74DF8CC-88AD-41CE-8AE1-493B68FB870D}"/>
              </a:ext>
            </a:extLst>
          </p:cNvPr>
          <p:cNvSpPr/>
          <p:nvPr/>
        </p:nvSpPr>
        <p:spPr>
          <a:xfrm>
            <a:off x="7353256" y="2431940"/>
            <a:ext cx="3674753" cy="7158401"/>
          </a:xfrm>
          <a:custGeom>
            <a:avLst/>
            <a:gdLst>
              <a:gd name="connsiteX0" fmla="*/ 1384150 w 1391516"/>
              <a:gd name="connsiteY0" fmla="*/ 923871 h 2710666"/>
              <a:gd name="connsiteX1" fmla="*/ 1329221 w 1391516"/>
              <a:gd name="connsiteY1" fmla="*/ 864096 h 2710666"/>
              <a:gd name="connsiteX2" fmla="*/ 1250059 w 1391516"/>
              <a:gd name="connsiteY2" fmla="*/ 830169 h 2710666"/>
              <a:gd name="connsiteX3" fmla="*/ 1182206 w 1391516"/>
              <a:gd name="connsiteY3" fmla="*/ 803513 h 2710666"/>
              <a:gd name="connsiteX4" fmla="*/ 1182206 w 1391516"/>
              <a:gd name="connsiteY4" fmla="*/ 803513 h 2710666"/>
              <a:gd name="connsiteX5" fmla="*/ 1207247 w 1391516"/>
              <a:gd name="connsiteY5" fmla="*/ 743738 h 2710666"/>
              <a:gd name="connsiteX6" fmla="*/ 1208863 w 1391516"/>
              <a:gd name="connsiteY6" fmla="*/ 714658 h 2710666"/>
              <a:gd name="connsiteX7" fmla="*/ 1208863 w 1391516"/>
              <a:gd name="connsiteY7" fmla="*/ 714658 h 2710666"/>
              <a:gd name="connsiteX8" fmla="*/ 1123239 w 1391516"/>
              <a:gd name="connsiteY8" fmla="*/ 690425 h 2710666"/>
              <a:gd name="connsiteX9" fmla="*/ 1099006 w 1391516"/>
              <a:gd name="connsiteY9" fmla="*/ 700118 h 2710666"/>
              <a:gd name="connsiteX10" fmla="*/ 1040038 w 1391516"/>
              <a:gd name="connsiteY10" fmla="*/ 746161 h 2710666"/>
              <a:gd name="connsiteX11" fmla="*/ 815477 w 1391516"/>
              <a:gd name="connsiteY11" fmla="*/ 832593 h 2710666"/>
              <a:gd name="connsiteX12" fmla="*/ 798514 w 1391516"/>
              <a:gd name="connsiteY12" fmla="*/ 824515 h 2710666"/>
              <a:gd name="connsiteX13" fmla="*/ 746816 w 1391516"/>
              <a:gd name="connsiteY13" fmla="*/ 746969 h 2710666"/>
              <a:gd name="connsiteX14" fmla="*/ 639382 w 1391516"/>
              <a:gd name="connsiteY14" fmla="*/ 648420 h 2710666"/>
              <a:gd name="connsiteX15" fmla="*/ 533564 w 1391516"/>
              <a:gd name="connsiteY15" fmla="*/ 566835 h 2710666"/>
              <a:gd name="connsiteX16" fmla="*/ 568298 w 1391516"/>
              <a:gd name="connsiteY16" fmla="*/ 490096 h 2710666"/>
              <a:gd name="connsiteX17" fmla="*/ 630497 w 1391516"/>
              <a:gd name="connsiteY17" fmla="*/ 462632 h 2710666"/>
              <a:gd name="connsiteX18" fmla="*/ 694311 w 1391516"/>
              <a:gd name="connsiteY18" fmla="*/ 467479 h 2710666"/>
              <a:gd name="connsiteX19" fmla="*/ 725006 w 1391516"/>
              <a:gd name="connsiteY19" fmla="*/ 431937 h 2710666"/>
              <a:gd name="connsiteX20" fmla="*/ 750047 w 1391516"/>
              <a:gd name="connsiteY20" fmla="*/ 343082 h 2710666"/>
              <a:gd name="connsiteX21" fmla="*/ 745201 w 1391516"/>
              <a:gd name="connsiteY21" fmla="*/ 307540 h 2710666"/>
              <a:gd name="connsiteX22" fmla="*/ 715313 w 1391516"/>
              <a:gd name="connsiteY22" fmla="*/ 225955 h 2710666"/>
              <a:gd name="connsiteX23" fmla="*/ 716121 w 1391516"/>
              <a:gd name="connsiteY23" fmla="*/ 188797 h 2710666"/>
              <a:gd name="connsiteX24" fmla="*/ 742777 w 1391516"/>
              <a:gd name="connsiteY24" fmla="*/ 189605 h 2710666"/>
              <a:gd name="connsiteX25" fmla="*/ 756510 w 1391516"/>
              <a:gd name="connsiteY25" fmla="*/ 183950 h 2710666"/>
              <a:gd name="connsiteX26" fmla="*/ 695927 w 1391516"/>
              <a:gd name="connsiteY26" fmla="*/ 53091 h 2710666"/>
              <a:gd name="connsiteX27" fmla="*/ 621611 w 1391516"/>
              <a:gd name="connsiteY27" fmla="*/ 15125 h 2710666"/>
              <a:gd name="connsiteX28" fmla="*/ 492368 w 1391516"/>
              <a:gd name="connsiteY28" fmla="*/ 586 h 2710666"/>
              <a:gd name="connsiteX29" fmla="*/ 281539 w 1391516"/>
              <a:gd name="connsiteY29" fmla="*/ 81363 h 2710666"/>
              <a:gd name="connsiteX30" fmla="*/ 253266 w 1391516"/>
              <a:gd name="connsiteY30" fmla="*/ 124175 h 2710666"/>
              <a:gd name="connsiteX31" fmla="*/ 174912 w 1391516"/>
              <a:gd name="connsiteY31" fmla="*/ 62784 h 2710666"/>
              <a:gd name="connsiteX32" fmla="*/ 126446 w 1391516"/>
              <a:gd name="connsiteY32" fmla="*/ 60361 h 2710666"/>
              <a:gd name="connsiteX33" fmla="*/ 8511 w 1391516"/>
              <a:gd name="connsiteY33" fmla="*/ 198490 h 2710666"/>
              <a:gd name="connsiteX34" fmla="*/ 66671 w 1391516"/>
              <a:gd name="connsiteY34" fmla="*/ 489289 h 2710666"/>
              <a:gd name="connsiteX35" fmla="*/ 107059 w 1391516"/>
              <a:gd name="connsiteY35" fmla="*/ 571682 h 2710666"/>
              <a:gd name="connsiteX36" fmla="*/ 60208 w 1391516"/>
              <a:gd name="connsiteY36" fmla="*/ 639535 h 2710666"/>
              <a:gd name="connsiteX37" fmla="*/ 11742 w 1391516"/>
              <a:gd name="connsiteY37" fmla="*/ 646805 h 2710666"/>
              <a:gd name="connsiteX38" fmla="*/ 136947 w 1391516"/>
              <a:gd name="connsiteY38" fmla="*/ 626610 h 2710666"/>
              <a:gd name="connsiteX39" fmla="*/ 184606 w 1391516"/>
              <a:gd name="connsiteY39" fmla="*/ 465056 h 2710666"/>
              <a:gd name="connsiteX40" fmla="*/ 168450 w 1391516"/>
              <a:gd name="connsiteY40" fmla="*/ 234032 h 2710666"/>
              <a:gd name="connsiteX41" fmla="*/ 201569 w 1391516"/>
              <a:gd name="connsiteY41" fmla="*/ 180719 h 2710666"/>
              <a:gd name="connsiteX42" fmla="*/ 227418 w 1391516"/>
              <a:gd name="connsiteY42" fmla="*/ 175873 h 2710666"/>
              <a:gd name="connsiteX43" fmla="*/ 224994 w 1391516"/>
              <a:gd name="connsiteY43" fmla="*/ 198490 h 2710666"/>
              <a:gd name="connsiteX44" fmla="*/ 254074 w 1391516"/>
              <a:gd name="connsiteY44" fmla="*/ 343890 h 2710666"/>
              <a:gd name="connsiteX45" fmla="*/ 254074 w 1391516"/>
              <a:gd name="connsiteY45" fmla="*/ 343890 h 2710666"/>
              <a:gd name="connsiteX46" fmla="*/ 356661 w 1391516"/>
              <a:gd name="connsiteY46" fmla="*/ 422244 h 2710666"/>
              <a:gd name="connsiteX47" fmla="*/ 433400 w 1391516"/>
              <a:gd name="connsiteY47" fmla="*/ 438399 h 2710666"/>
              <a:gd name="connsiteX48" fmla="*/ 463288 w 1391516"/>
              <a:gd name="connsiteY48" fmla="*/ 467479 h 2710666"/>
              <a:gd name="connsiteX49" fmla="*/ 419668 w 1391516"/>
              <a:gd name="connsiteY49" fmla="*/ 561181 h 2710666"/>
              <a:gd name="connsiteX50" fmla="*/ 397858 w 1391516"/>
              <a:gd name="connsiteY50" fmla="*/ 571682 h 2710666"/>
              <a:gd name="connsiteX51" fmla="*/ 338083 w 1391516"/>
              <a:gd name="connsiteY51" fmla="*/ 604800 h 2710666"/>
              <a:gd name="connsiteX52" fmla="*/ 235495 w 1391516"/>
              <a:gd name="connsiteY52" fmla="*/ 704156 h 2710666"/>
              <a:gd name="connsiteX53" fmla="*/ 98982 w 1391516"/>
              <a:gd name="connsiteY53" fmla="*/ 828554 h 2710666"/>
              <a:gd name="connsiteX54" fmla="*/ 86865 w 1391516"/>
              <a:gd name="connsiteY54" fmla="*/ 898830 h 2710666"/>
              <a:gd name="connsiteX55" fmla="*/ 86865 w 1391516"/>
              <a:gd name="connsiteY55" fmla="*/ 898830 h 2710666"/>
              <a:gd name="connsiteX56" fmla="*/ 405936 w 1391516"/>
              <a:gd name="connsiteY56" fmla="*/ 1061193 h 2710666"/>
              <a:gd name="connsiteX57" fmla="*/ 435823 w 1391516"/>
              <a:gd name="connsiteY57" fmla="*/ 1106428 h 2710666"/>
              <a:gd name="connsiteX58" fmla="*/ 420476 w 1391516"/>
              <a:gd name="connsiteY58" fmla="*/ 1139547 h 2710666"/>
              <a:gd name="connsiteX59" fmla="*/ 360700 w 1391516"/>
              <a:gd name="connsiteY59" fmla="*/ 1301909 h 2710666"/>
              <a:gd name="connsiteX60" fmla="*/ 360700 w 1391516"/>
              <a:gd name="connsiteY60" fmla="*/ 1304333 h 2710666"/>
              <a:gd name="connsiteX61" fmla="*/ 405128 w 1391516"/>
              <a:gd name="connsiteY61" fmla="*/ 1407728 h 2710666"/>
              <a:gd name="connsiteX62" fmla="*/ 451979 w 1391516"/>
              <a:gd name="connsiteY62" fmla="*/ 1520816 h 2710666"/>
              <a:gd name="connsiteX63" fmla="*/ 440670 w 1391516"/>
              <a:gd name="connsiteY63" fmla="*/ 1788997 h 2710666"/>
              <a:gd name="connsiteX64" fmla="*/ 384126 w 1391516"/>
              <a:gd name="connsiteY64" fmla="*/ 2072526 h 2710666"/>
              <a:gd name="connsiteX65" fmla="*/ 374432 w 1391516"/>
              <a:gd name="connsiteY65" fmla="*/ 2339091 h 2710666"/>
              <a:gd name="connsiteX66" fmla="*/ 384126 w 1391516"/>
              <a:gd name="connsiteY66" fmla="*/ 2394020 h 2710666"/>
              <a:gd name="connsiteX67" fmla="*/ 398666 w 1391516"/>
              <a:gd name="connsiteY67" fmla="*/ 2548305 h 2710666"/>
              <a:gd name="connsiteX68" fmla="*/ 397050 w 1391516"/>
              <a:gd name="connsiteY68" fmla="*/ 2579000 h 2710666"/>
              <a:gd name="connsiteX69" fmla="*/ 439862 w 1391516"/>
              <a:gd name="connsiteY69" fmla="*/ 2631505 h 2710666"/>
              <a:gd name="connsiteX70" fmla="*/ 542449 w 1391516"/>
              <a:gd name="connsiteY70" fmla="*/ 2634736 h 2710666"/>
              <a:gd name="connsiteX71" fmla="*/ 740354 w 1391516"/>
              <a:gd name="connsiteY71" fmla="*/ 2654930 h 2710666"/>
              <a:gd name="connsiteX72" fmla="*/ 762972 w 1391516"/>
              <a:gd name="connsiteY72" fmla="*/ 2675933 h 2710666"/>
              <a:gd name="connsiteX73" fmla="*/ 799322 w 1391516"/>
              <a:gd name="connsiteY73" fmla="*/ 2710667 h 2710666"/>
              <a:gd name="connsiteX74" fmla="*/ 1184630 w 1391516"/>
              <a:gd name="connsiteY74" fmla="*/ 2710667 h 2710666"/>
              <a:gd name="connsiteX75" fmla="*/ 1219364 w 1391516"/>
              <a:gd name="connsiteY75" fmla="*/ 2675125 h 2710666"/>
              <a:gd name="connsiteX76" fmla="*/ 1218556 w 1391516"/>
              <a:gd name="connsiteY76" fmla="*/ 2320512 h 2710666"/>
              <a:gd name="connsiteX77" fmla="*/ 1181399 w 1391516"/>
              <a:gd name="connsiteY77" fmla="*/ 2283354 h 2710666"/>
              <a:gd name="connsiteX78" fmla="*/ 1143433 w 1391516"/>
              <a:gd name="connsiteY78" fmla="*/ 2252659 h 2710666"/>
              <a:gd name="connsiteX79" fmla="*/ 1081235 w 1391516"/>
              <a:gd name="connsiteY79" fmla="*/ 2119376 h 2710666"/>
              <a:gd name="connsiteX80" fmla="*/ 890600 w 1391516"/>
              <a:gd name="connsiteY80" fmla="*/ 2125839 h 2710666"/>
              <a:gd name="connsiteX81" fmla="*/ 835671 w 1391516"/>
              <a:gd name="connsiteY81" fmla="*/ 2247813 h 2710666"/>
              <a:gd name="connsiteX82" fmla="*/ 791244 w 1391516"/>
              <a:gd name="connsiteY82" fmla="*/ 2283354 h 2710666"/>
              <a:gd name="connsiteX83" fmla="*/ 762972 w 1391516"/>
              <a:gd name="connsiteY83" fmla="*/ 2310819 h 2710666"/>
              <a:gd name="connsiteX84" fmla="*/ 762972 w 1391516"/>
              <a:gd name="connsiteY84" fmla="*/ 2451372 h 2710666"/>
              <a:gd name="connsiteX85" fmla="*/ 751663 w 1391516"/>
              <a:gd name="connsiteY85" fmla="*/ 2476413 h 2710666"/>
              <a:gd name="connsiteX86" fmla="*/ 649883 w 1391516"/>
              <a:gd name="connsiteY86" fmla="*/ 2392404 h 2710666"/>
              <a:gd name="connsiteX87" fmla="*/ 662000 w 1391516"/>
              <a:gd name="connsiteY87" fmla="*/ 2167843 h 2710666"/>
              <a:gd name="connsiteX88" fmla="*/ 656346 w 1391516"/>
              <a:gd name="connsiteY88" fmla="*/ 2083835 h 2710666"/>
              <a:gd name="connsiteX89" fmla="*/ 664423 w 1391516"/>
              <a:gd name="connsiteY89" fmla="*/ 2036983 h 2710666"/>
              <a:gd name="connsiteX90" fmla="*/ 719352 w 1391516"/>
              <a:gd name="connsiteY90" fmla="*/ 1894815 h 2710666"/>
              <a:gd name="connsiteX91" fmla="*/ 732276 w 1391516"/>
              <a:gd name="connsiteY91" fmla="*/ 1729222 h 2710666"/>
              <a:gd name="connsiteX92" fmla="*/ 787205 w 1391516"/>
              <a:gd name="connsiteY92" fmla="*/ 1413382 h 2710666"/>
              <a:gd name="connsiteX93" fmla="*/ 824363 w 1391516"/>
              <a:gd name="connsiteY93" fmla="*/ 1314026 h 2710666"/>
              <a:gd name="connsiteX94" fmla="*/ 895447 w 1391516"/>
              <a:gd name="connsiteY94" fmla="*/ 1201745 h 2710666"/>
              <a:gd name="connsiteX95" fmla="*/ 907563 w 1391516"/>
              <a:gd name="connsiteY95" fmla="*/ 1122584 h 2710666"/>
              <a:gd name="connsiteX96" fmla="*/ 840518 w 1391516"/>
              <a:gd name="connsiteY96" fmla="*/ 948104 h 2710666"/>
              <a:gd name="connsiteX97" fmla="*/ 851827 w 1391516"/>
              <a:gd name="connsiteY97" fmla="*/ 910947 h 2710666"/>
              <a:gd name="connsiteX98" fmla="*/ 1051347 w 1391516"/>
              <a:gd name="connsiteY98" fmla="*/ 790588 h 2710666"/>
              <a:gd name="connsiteX99" fmla="*/ 1145857 w 1391516"/>
              <a:gd name="connsiteY99" fmla="*/ 761509 h 2710666"/>
              <a:gd name="connsiteX100" fmla="*/ 1179783 w 1391516"/>
              <a:gd name="connsiteY100" fmla="*/ 788973 h 2710666"/>
              <a:gd name="connsiteX101" fmla="*/ 1179783 w 1391516"/>
              <a:gd name="connsiteY101" fmla="*/ 800282 h 2710666"/>
              <a:gd name="connsiteX102" fmla="*/ 1082042 w 1391516"/>
              <a:gd name="connsiteY102" fmla="*/ 824515 h 2710666"/>
              <a:gd name="connsiteX103" fmla="*/ 977840 w 1391516"/>
              <a:gd name="connsiteY103" fmla="*/ 905292 h 2710666"/>
              <a:gd name="connsiteX104" fmla="*/ 975416 w 1391516"/>
              <a:gd name="connsiteY104" fmla="*/ 926294 h 2710666"/>
              <a:gd name="connsiteX105" fmla="*/ 1039230 w 1391516"/>
              <a:gd name="connsiteY105" fmla="*/ 971530 h 2710666"/>
              <a:gd name="connsiteX106" fmla="*/ 1073157 w 1391516"/>
              <a:gd name="connsiteY106" fmla="*/ 954566 h 2710666"/>
              <a:gd name="connsiteX107" fmla="*/ 1066695 w 1391516"/>
              <a:gd name="connsiteY107" fmla="*/ 1004648 h 2710666"/>
              <a:gd name="connsiteX108" fmla="*/ 1014997 w 1391516"/>
              <a:gd name="connsiteY108" fmla="*/ 1205784 h 2710666"/>
              <a:gd name="connsiteX109" fmla="*/ 1043269 w 1391516"/>
              <a:gd name="connsiteY109" fmla="*/ 1261520 h 2710666"/>
              <a:gd name="connsiteX110" fmla="*/ 1114353 w 1391516"/>
              <a:gd name="connsiteY110" fmla="*/ 1276868 h 2710666"/>
              <a:gd name="connsiteX111" fmla="*/ 1162012 w 1391516"/>
              <a:gd name="connsiteY111" fmla="*/ 1236480 h 2710666"/>
              <a:gd name="connsiteX112" fmla="*/ 1173321 w 1391516"/>
              <a:gd name="connsiteY112" fmla="*/ 1130661 h 2710666"/>
              <a:gd name="connsiteX113" fmla="*/ 1178975 w 1391516"/>
              <a:gd name="connsiteY113" fmla="*/ 1158934 h 2710666"/>
              <a:gd name="connsiteX114" fmla="*/ 1180591 w 1391516"/>
              <a:gd name="connsiteY114" fmla="*/ 1251828 h 2710666"/>
              <a:gd name="connsiteX115" fmla="*/ 1195939 w 1391516"/>
              <a:gd name="connsiteY115" fmla="*/ 1274445 h 2710666"/>
              <a:gd name="connsiteX116" fmla="*/ 1285601 w 1391516"/>
              <a:gd name="connsiteY116" fmla="*/ 1270406 h 2710666"/>
              <a:gd name="connsiteX117" fmla="*/ 1307411 w 1391516"/>
              <a:gd name="connsiteY117" fmla="*/ 1235672 h 2710666"/>
              <a:gd name="connsiteX118" fmla="*/ 1288025 w 1391516"/>
              <a:gd name="connsiteY118" fmla="*/ 1008687 h 2710666"/>
              <a:gd name="connsiteX119" fmla="*/ 1296103 w 1391516"/>
              <a:gd name="connsiteY119" fmla="*/ 940835 h 2710666"/>
              <a:gd name="connsiteX120" fmla="*/ 1341338 w 1391516"/>
              <a:gd name="connsiteY120" fmla="*/ 968299 h 2710666"/>
              <a:gd name="connsiteX121" fmla="*/ 1381727 w 1391516"/>
              <a:gd name="connsiteY121" fmla="*/ 948912 h 2710666"/>
              <a:gd name="connsiteX122" fmla="*/ 1384150 w 1391516"/>
              <a:gd name="connsiteY122" fmla="*/ 923871 h 2710666"/>
              <a:gd name="connsiteX123" fmla="*/ 417245 w 1391516"/>
              <a:gd name="connsiteY123" fmla="*/ 1007072 h 2710666"/>
              <a:gd name="connsiteX124" fmla="*/ 341314 w 1391516"/>
              <a:gd name="connsiteY124" fmla="*/ 950527 h 2710666"/>
              <a:gd name="connsiteX125" fmla="*/ 226610 w 1391516"/>
              <a:gd name="connsiteY125" fmla="*/ 886714 h 2710666"/>
              <a:gd name="connsiteX126" fmla="*/ 213685 w 1391516"/>
              <a:gd name="connsiteY126" fmla="*/ 844709 h 2710666"/>
              <a:gd name="connsiteX127" fmla="*/ 318696 w 1391516"/>
              <a:gd name="connsiteY127" fmla="*/ 767163 h 2710666"/>
              <a:gd name="connsiteX128" fmla="*/ 338083 w 1391516"/>
              <a:gd name="connsiteY128" fmla="*/ 775241 h 2710666"/>
              <a:gd name="connsiteX129" fmla="*/ 422091 w 1391516"/>
              <a:gd name="connsiteY129" fmla="*/ 1003841 h 2710666"/>
              <a:gd name="connsiteX130" fmla="*/ 417245 w 1391516"/>
              <a:gd name="connsiteY130" fmla="*/ 1007072 h 2710666"/>
              <a:gd name="connsiteX131" fmla="*/ 847788 w 1391516"/>
              <a:gd name="connsiteY131" fmla="*/ 2256698 h 2710666"/>
              <a:gd name="connsiteX132" fmla="*/ 915641 w 1391516"/>
              <a:gd name="connsiteY132" fmla="*/ 2123415 h 2710666"/>
              <a:gd name="connsiteX133" fmla="*/ 1056194 w 1391516"/>
              <a:gd name="connsiteY133" fmla="*/ 2121800 h 2710666"/>
              <a:gd name="connsiteX134" fmla="*/ 1126470 w 1391516"/>
              <a:gd name="connsiteY134" fmla="*/ 2262353 h 2710666"/>
              <a:gd name="connsiteX135" fmla="*/ 1105468 w 1391516"/>
              <a:gd name="connsiteY135" fmla="*/ 2282547 h 2710666"/>
              <a:gd name="connsiteX136" fmla="*/ 985110 w 1391516"/>
              <a:gd name="connsiteY136" fmla="*/ 2282547 h 2710666"/>
              <a:gd name="connsiteX137" fmla="*/ 870406 w 1391516"/>
              <a:gd name="connsiteY137" fmla="*/ 2282547 h 2710666"/>
              <a:gd name="connsiteX138" fmla="*/ 847788 w 1391516"/>
              <a:gd name="connsiteY138" fmla="*/ 2256698 h 2710666"/>
              <a:gd name="connsiteX139" fmla="*/ 742777 w 1391516"/>
              <a:gd name="connsiteY139" fmla="*/ 2528110 h 2710666"/>
              <a:gd name="connsiteX140" fmla="*/ 758933 w 1391516"/>
              <a:gd name="connsiteY140" fmla="*/ 2541034 h 2710666"/>
              <a:gd name="connsiteX141" fmla="*/ 754894 w 1391516"/>
              <a:gd name="connsiteY141" fmla="*/ 2586270 h 2710666"/>
              <a:gd name="connsiteX142" fmla="*/ 713698 w 1391516"/>
              <a:gd name="connsiteY142" fmla="*/ 2579000 h 2710666"/>
              <a:gd name="connsiteX143" fmla="*/ 649883 w 1391516"/>
              <a:gd name="connsiteY143" fmla="*/ 2520840 h 2710666"/>
              <a:gd name="connsiteX144" fmla="*/ 742777 w 1391516"/>
              <a:gd name="connsiteY144" fmla="*/ 2528110 h 2710666"/>
              <a:gd name="connsiteX145" fmla="*/ 1242789 w 1391516"/>
              <a:gd name="connsiteY145" fmla="*/ 831785 h 2710666"/>
              <a:gd name="connsiteX146" fmla="*/ 1242789 w 1391516"/>
              <a:gd name="connsiteY146" fmla="*/ 831785 h 2710666"/>
              <a:gd name="connsiteX147" fmla="*/ 1147472 w 1391516"/>
              <a:gd name="connsiteY147" fmla="*/ 844709 h 2710666"/>
              <a:gd name="connsiteX148" fmla="*/ 1118392 w 1391516"/>
              <a:gd name="connsiteY148" fmla="*/ 831785 h 2710666"/>
              <a:gd name="connsiteX149" fmla="*/ 1178168 w 1391516"/>
              <a:gd name="connsiteY149" fmla="*/ 806744 h 2710666"/>
              <a:gd name="connsiteX150" fmla="*/ 1179783 w 1391516"/>
              <a:gd name="connsiteY150" fmla="*/ 807552 h 2710666"/>
              <a:gd name="connsiteX151" fmla="*/ 1185438 w 1391516"/>
              <a:gd name="connsiteY151" fmla="*/ 811591 h 2710666"/>
              <a:gd name="connsiteX152" fmla="*/ 1245213 w 1391516"/>
              <a:gd name="connsiteY152" fmla="*/ 831785 h 2710666"/>
              <a:gd name="connsiteX153" fmla="*/ 1242789 w 1391516"/>
              <a:gd name="connsiteY153" fmla="*/ 831785 h 2710666"/>
              <a:gd name="connsiteX154" fmla="*/ 1242789 w 1391516"/>
              <a:gd name="connsiteY154" fmla="*/ 831785 h 2710666"/>
              <a:gd name="connsiteX155" fmla="*/ 1242789 w 1391516"/>
              <a:gd name="connsiteY155" fmla="*/ 831785 h 2710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</a:cxnLst>
            <a:rect l="l" t="t" r="r" b="b"/>
            <a:pathLst>
              <a:path w="1391516" h="2710666">
                <a:moveTo>
                  <a:pt x="1384150" y="923871"/>
                </a:moveTo>
                <a:cubicBezTo>
                  <a:pt x="1365571" y="903677"/>
                  <a:pt x="1347800" y="883482"/>
                  <a:pt x="1329221" y="864096"/>
                </a:cubicBezTo>
                <a:cubicBezTo>
                  <a:pt x="1307411" y="841478"/>
                  <a:pt x="1283986" y="820476"/>
                  <a:pt x="1250059" y="830169"/>
                </a:cubicBezTo>
                <a:cubicBezTo>
                  <a:pt x="1240366" y="823707"/>
                  <a:pt x="1202401" y="812398"/>
                  <a:pt x="1182206" y="803513"/>
                </a:cubicBezTo>
                <a:lnTo>
                  <a:pt x="1182206" y="803513"/>
                </a:lnTo>
                <a:cubicBezTo>
                  <a:pt x="1180591" y="779280"/>
                  <a:pt x="1176552" y="755854"/>
                  <a:pt x="1207247" y="743738"/>
                </a:cubicBezTo>
                <a:cubicBezTo>
                  <a:pt x="1220980" y="738891"/>
                  <a:pt x="1220980" y="725159"/>
                  <a:pt x="1208863" y="714658"/>
                </a:cubicBezTo>
                <a:cubicBezTo>
                  <a:pt x="1208863" y="714658"/>
                  <a:pt x="1208863" y="714658"/>
                  <a:pt x="1208863" y="714658"/>
                </a:cubicBezTo>
                <a:cubicBezTo>
                  <a:pt x="1183014" y="697694"/>
                  <a:pt x="1152319" y="697694"/>
                  <a:pt x="1123239" y="690425"/>
                </a:cubicBezTo>
                <a:cubicBezTo>
                  <a:pt x="1112738" y="688001"/>
                  <a:pt x="1106276" y="693655"/>
                  <a:pt x="1099006" y="700118"/>
                </a:cubicBezTo>
                <a:cubicBezTo>
                  <a:pt x="1080427" y="717081"/>
                  <a:pt x="1064271" y="737275"/>
                  <a:pt x="1040038" y="746161"/>
                </a:cubicBezTo>
                <a:cubicBezTo>
                  <a:pt x="964915" y="774433"/>
                  <a:pt x="889792" y="803513"/>
                  <a:pt x="815477" y="832593"/>
                </a:cubicBezTo>
                <a:cubicBezTo>
                  <a:pt x="805784" y="836632"/>
                  <a:pt x="800937" y="837439"/>
                  <a:pt x="798514" y="824515"/>
                </a:cubicBezTo>
                <a:cubicBezTo>
                  <a:pt x="792052" y="792204"/>
                  <a:pt x="772665" y="767163"/>
                  <a:pt x="746816" y="746969"/>
                </a:cubicBezTo>
                <a:cubicBezTo>
                  <a:pt x="708851" y="716273"/>
                  <a:pt x="669270" y="687193"/>
                  <a:pt x="639382" y="648420"/>
                </a:cubicBezTo>
                <a:cubicBezTo>
                  <a:pt x="611110" y="612071"/>
                  <a:pt x="582030" y="576528"/>
                  <a:pt x="533564" y="566835"/>
                </a:cubicBezTo>
                <a:cubicBezTo>
                  <a:pt x="544873" y="540987"/>
                  <a:pt x="556182" y="515138"/>
                  <a:pt x="568298" y="490096"/>
                </a:cubicBezTo>
                <a:cubicBezTo>
                  <a:pt x="583646" y="460209"/>
                  <a:pt x="597378" y="454555"/>
                  <a:pt x="630497" y="462632"/>
                </a:cubicBezTo>
                <a:cubicBezTo>
                  <a:pt x="651499" y="468287"/>
                  <a:pt x="672501" y="470710"/>
                  <a:pt x="694311" y="467479"/>
                </a:cubicBezTo>
                <a:cubicBezTo>
                  <a:pt x="716121" y="464248"/>
                  <a:pt x="725814" y="453747"/>
                  <a:pt x="725006" y="431937"/>
                </a:cubicBezTo>
                <a:cubicBezTo>
                  <a:pt x="723391" y="399626"/>
                  <a:pt x="742777" y="372969"/>
                  <a:pt x="750047" y="343082"/>
                </a:cubicBezTo>
                <a:cubicBezTo>
                  <a:pt x="754086" y="326926"/>
                  <a:pt x="755702" y="318849"/>
                  <a:pt x="745201" y="307540"/>
                </a:cubicBezTo>
                <a:cubicBezTo>
                  <a:pt x="734700" y="297039"/>
                  <a:pt x="724199" y="238071"/>
                  <a:pt x="715313" y="225955"/>
                </a:cubicBezTo>
                <a:cubicBezTo>
                  <a:pt x="706428" y="213838"/>
                  <a:pt x="709659" y="200106"/>
                  <a:pt x="716121" y="188797"/>
                </a:cubicBezTo>
                <a:cubicBezTo>
                  <a:pt x="723391" y="175065"/>
                  <a:pt x="733892" y="185566"/>
                  <a:pt x="742777" y="189605"/>
                </a:cubicBezTo>
                <a:cubicBezTo>
                  <a:pt x="750855" y="192836"/>
                  <a:pt x="754086" y="192028"/>
                  <a:pt x="756510" y="183950"/>
                </a:cubicBezTo>
                <a:cubicBezTo>
                  <a:pt x="773473" y="137100"/>
                  <a:pt x="743585" y="70862"/>
                  <a:pt x="695927" y="53091"/>
                </a:cubicBezTo>
                <a:cubicBezTo>
                  <a:pt x="666847" y="41782"/>
                  <a:pt x="650691" y="24819"/>
                  <a:pt x="621611" y="15125"/>
                </a:cubicBezTo>
                <a:cubicBezTo>
                  <a:pt x="586069" y="-222"/>
                  <a:pt x="529525" y="-1030"/>
                  <a:pt x="492368" y="586"/>
                </a:cubicBezTo>
                <a:cubicBezTo>
                  <a:pt x="414821" y="5432"/>
                  <a:pt x="338890" y="7048"/>
                  <a:pt x="281539" y="81363"/>
                </a:cubicBezTo>
                <a:cubicBezTo>
                  <a:pt x="271845" y="94287"/>
                  <a:pt x="261344" y="137907"/>
                  <a:pt x="253266" y="124175"/>
                </a:cubicBezTo>
                <a:cubicBezTo>
                  <a:pt x="235495" y="94287"/>
                  <a:pt x="206416" y="76517"/>
                  <a:pt x="174912" y="62784"/>
                </a:cubicBezTo>
                <a:cubicBezTo>
                  <a:pt x="159565" y="55514"/>
                  <a:pt x="142601" y="51475"/>
                  <a:pt x="126446" y="60361"/>
                </a:cubicBezTo>
                <a:cubicBezTo>
                  <a:pt x="70710" y="91864"/>
                  <a:pt x="19820" y="130637"/>
                  <a:pt x="8511" y="198490"/>
                </a:cubicBezTo>
                <a:cubicBezTo>
                  <a:pt x="-8452" y="301885"/>
                  <a:pt x="-5221" y="402049"/>
                  <a:pt x="66671" y="489289"/>
                </a:cubicBezTo>
                <a:cubicBezTo>
                  <a:pt x="86057" y="513522"/>
                  <a:pt x="101405" y="540987"/>
                  <a:pt x="107059" y="571682"/>
                </a:cubicBezTo>
                <a:cubicBezTo>
                  <a:pt x="114329" y="610455"/>
                  <a:pt x="98982" y="633072"/>
                  <a:pt x="60208" y="639535"/>
                </a:cubicBezTo>
                <a:cubicBezTo>
                  <a:pt x="45669" y="641958"/>
                  <a:pt x="31129" y="643573"/>
                  <a:pt x="11742" y="646805"/>
                </a:cubicBezTo>
                <a:cubicBezTo>
                  <a:pt x="61824" y="665383"/>
                  <a:pt x="102213" y="660537"/>
                  <a:pt x="136947" y="626610"/>
                </a:cubicBezTo>
                <a:cubicBezTo>
                  <a:pt x="182990" y="581375"/>
                  <a:pt x="206416" y="531293"/>
                  <a:pt x="184606" y="465056"/>
                </a:cubicBezTo>
                <a:cubicBezTo>
                  <a:pt x="160372" y="389933"/>
                  <a:pt x="158757" y="312386"/>
                  <a:pt x="168450" y="234032"/>
                </a:cubicBezTo>
                <a:cubicBezTo>
                  <a:pt x="171681" y="211414"/>
                  <a:pt x="181375" y="192836"/>
                  <a:pt x="201569" y="180719"/>
                </a:cubicBezTo>
                <a:cubicBezTo>
                  <a:pt x="209647" y="175873"/>
                  <a:pt x="219340" y="169411"/>
                  <a:pt x="227418" y="175873"/>
                </a:cubicBezTo>
                <a:cubicBezTo>
                  <a:pt x="236303" y="182335"/>
                  <a:pt x="226610" y="191220"/>
                  <a:pt x="224994" y="198490"/>
                </a:cubicBezTo>
                <a:cubicBezTo>
                  <a:pt x="215301" y="250996"/>
                  <a:pt x="215301" y="301078"/>
                  <a:pt x="254074" y="343890"/>
                </a:cubicBezTo>
                <a:cubicBezTo>
                  <a:pt x="254074" y="343890"/>
                  <a:pt x="254074" y="343890"/>
                  <a:pt x="254074" y="343890"/>
                </a:cubicBezTo>
                <a:cubicBezTo>
                  <a:pt x="278307" y="383471"/>
                  <a:pt x="313042" y="408511"/>
                  <a:pt x="356661" y="422244"/>
                </a:cubicBezTo>
                <a:cubicBezTo>
                  <a:pt x="381702" y="430321"/>
                  <a:pt x="407551" y="435168"/>
                  <a:pt x="433400" y="438399"/>
                </a:cubicBezTo>
                <a:cubicBezTo>
                  <a:pt x="449555" y="440822"/>
                  <a:pt x="468942" y="448900"/>
                  <a:pt x="463288" y="467479"/>
                </a:cubicBezTo>
                <a:cubicBezTo>
                  <a:pt x="451979" y="499790"/>
                  <a:pt x="435016" y="530485"/>
                  <a:pt x="419668" y="561181"/>
                </a:cubicBezTo>
                <a:cubicBezTo>
                  <a:pt x="415629" y="569259"/>
                  <a:pt x="405936" y="570874"/>
                  <a:pt x="397858" y="571682"/>
                </a:cubicBezTo>
                <a:cubicBezTo>
                  <a:pt x="372817" y="574105"/>
                  <a:pt x="355046" y="587837"/>
                  <a:pt x="338083" y="604800"/>
                </a:cubicBezTo>
                <a:cubicBezTo>
                  <a:pt x="304156" y="638727"/>
                  <a:pt x="271845" y="673461"/>
                  <a:pt x="235495" y="704156"/>
                </a:cubicBezTo>
                <a:cubicBezTo>
                  <a:pt x="188645" y="743738"/>
                  <a:pt x="143409" y="785742"/>
                  <a:pt x="98982" y="828554"/>
                </a:cubicBezTo>
                <a:cubicBezTo>
                  <a:pt x="72325" y="853595"/>
                  <a:pt x="69902" y="877020"/>
                  <a:pt x="86865" y="898830"/>
                </a:cubicBezTo>
                <a:cubicBezTo>
                  <a:pt x="86865" y="898830"/>
                  <a:pt x="86865" y="898830"/>
                  <a:pt x="86865" y="898830"/>
                </a:cubicBezTo>
                <a:cubicBezTo>
                  <a:pt x="191876" y="956182"/>
                  <a:pt x="293655" y="1019996"/>
                  <a:pt x="405936" y="1061193"/>
                </a:cubicBezTo>
                <a:cubicBezTo>
                  <a:pt x="428553" y="1069270"/>
                  <a:pt x="440670" y="1081387"/>
                  <a:pt x="435823" y="1106428"/>
                </a:cubicBezTo>
                <a:cubicBezTo>
                  <a:pt x="430977" y="1117737"/>
                  <a:pt x="428553" y="1130661"/>
                  <a:pt x="420476" y="1139547"/>
                </a:cubicBezTo>
                <a:cubicBezTo>
                  <a:pt x="379279" y="1186398"/>
                  <a:pt x="351815" y="1237287"/>
                  <a:pt x="360700" y="1301909"/>
                </a:cubicBezTo>
                <a:cubicBezTo>
                  <a:pt x="360700" y="1302717"/>
                  <a:pt x="359893" y="1303525"/>
                  <a:pt x="360700" y="1304333"/>
                </a:cubicBezTo>
                <a:cubicBezTo>
                  <a:pt x="369586" y="1347952"/>
                  <a:pt x="377664" y="1385918"/>
                  <a:pt x="405128" y="1407728"/>
                </a:cubicBezTo>
                <a:cubicBezTo>
                  <a:pt x="446324" y="1440039"/>
                  <a:pt x="444709" y="1475581"/>
                  <a:pt x="451979" y="1520816"/>
                </a:cubicBezTo>
                <a:cubicBezTo>
                  <a:pt x="465711" y="1610479"/>
                  <a:pt x="458441" y="1700142"/>
                  <a:pt x="440670" y="1788997"/>
                </a:cubicBezTo>
                <a:cubicBezTo>
                  <a:pt x="422091" y="1883506"/>
                  <a:pt x="394627" y="1976400"/>
                  <a:pt x="384126" y="2072526"/>
                </a:cubicBezTo>
                <a:cubicBezTo>
                  <a:pt x="374432" y="2161381"/>
                  <a:pt x="383318" y="2250236"/>
                  <a:pt x="374432" y="2339091"/>
                </a:cubicBezTo>
                <a:cubicBezTo>
                  <a:pt x="372817" y="2357670"/>
                  <a:pt x="377664" y="2376248"/>
                  <a:pt x="384126" y="2394020"/>
                </a:cubicBezTo>
                <a:cubicBezTo>
                  <a:pt x="403512" y="2444102"/>
                  <a:pt x="412398" y="2494991"/>
                  <a:pt x="398666" y="2548305"/>
                </a:cubicBezTo>
                <a:cubicBezTo>
                  <a:pt x="396242" y="2557998"/>
                  <a:pt x="397050" y="2568499"/>
                  <a:pt x="397050" y="2579000"/>
                </a:cubicBezTo>
                <a:cubicBezTo>
                  <a:pt x="397050" y="2618581"/>
                  <a:pt x="401897" y="2622619"/>
                  <a:pt x="439862" y="2631505"/>
                </a:cubicBezTo>
                <a:cubicBezTo>
                  <a:pt x="474596" y="2639583"/>
                  <a:pt x="510139" y="2627466"/>
                  <a:pt x="542449" y="2634736"/>
                </a:cubicBezTo>
                <a:cubicBezTo>
                  <a:pt x="607879" y="2649276"/>
                  <a:pt x="673309" y="2657354"/>
                  <a:pt x="740354" y="2654930"/>
                </a:cubicBezTo>
                <a:cubicBezTo>
                  <a:pt x="754894" y="2654123"/>
                  <a:pt x="764587" y="2660585"/>
                  <a:pt x="762972" y="2675933"/>
                </a:cubicBezTo>
                <a:cubicBezTo>
                  <a:pt x="759741" y="2704205"/>
                  <a:pt x="773473" y="2710667"/>
                  <a:pt x="799322" y="2710667"/>
                </a:cubicBezTo>
                <a:cubicBezTo>
                  <a:pt x="927758" y="2709859"/>
                  <a:pt x="1056194" y="2709859"/>
                  <a:pt x="1184630" y="2710667"/>
                </a:cubicBezTo>
                <a:cubicBezTo>
                  <a:pt x="1212094" y="2710667"/>
                  <a:pt x="1219364" y="2700974"/>
                  <a:pt x="1219364" y="2675125"/>
                </a:cubicBezTo>
                <a:cubicBezTo>
                  <a:pt x="1218556" y="2557190"/>
                  <a:pt x="1218556" y="2438447"/>
                  <a:pt x="1218556" y="2320512"/>
                </a:cubicBezTo>
                <a:cubicBezTo>
                  <a:pt x="1218556" y="2283354"/>
                  <a:pt x="1218556" y="2282547"/>
                  <a:pt x="1181399" y="2283354"/>
                </a:cubicBezTo>
                <a:cubicBezTo>
                  <a:pt x="1158781" y="2284163"/>
                  <a:pt x="1148280" y="2276892"/>
                  <a:pt x="1143433" y="2252659"/>
                </a:cubicBezTo>
                <a:cubicBezTo>
                  <a:pt x="1134548" y="2203385"/>
                  <a:pt x="1115161" y="2157342"/>
                  <a:pt x="1081235" y="2119376"/>
                </a:cubicBezTo>
                <a:cubicBezTo>
                  <a:pt x="1023883" y="2055563"/>
                  <a:pt x="943913" y="2057986"/>
                  <a:pt x="890600" y="2125839"/>
                </a:cubicBezTo>
                <a:cubicBezTo>
                  <a:pt x="862328" y="2161381"/>
                  <a:pt x="842941" y="2202577"/>
                  <a:pt x="835671" y="2247813"/>
                </a:cubicBezTo>
                <a:cubicBezTo>
                  <a:pt x="830825" y="2275277"/>
                  <a:pt x="819516" y="2287393"/>
                  <a:pt x="791244" y="2283354"/>
                </a:cubicBezTo>
                <a:cubicBezTo>
                  <a:pt x="771050" y="2280124"/>
                  <a:pt x="762972" y="2289817"/>
                  <a:pt x="762972" y="2310819"/>
                </a:cubicBezTo>
                <a:cubicBezTo>
                  <a:pt x="763780" y="2357670"/>
                  <a:pt x="763780" y="2404521"/>
                  <a:pt x="762972" y="2451372"/>
                </a:cubicBezTo>
                <a:cubicBezTo>
                  <a:pt x="762972" y="2461065"/>
                  <a:pt x="767011" y="2473181"/>
                  <a:pt x="751663" y="2476413"/>
                </a:cubicBezTo>
                <a:cubicBezTo>
                  <a:pt x="705620" y="2486106"/>
                  <a:pt x="648268" y="2440063"/>
                  <a:pt x="649883" y="2392404"/>
                </a:cubicBezTo>
                <a:cubicBezTo>
                  <a:pt x="653114" y="2317281"/>
                  <a:pt x="658769" y="2242966"/>
                  <a:pt x="662000" y="2167843"/>
                </a:cubicBezTo>
                <a:cubicBezTo>
                  <a:pt x="663616" y="2139571"/>
                  <a:pt x="666039" y="2111299"/>
                  <a:pt x="656346" y="2083835"/>
                </a:cubicBezTo>
                <a:cubicBezTo>
                  <a:pt x="649883" y="2066063"/>
                  <a:pt x="653922" y="2052331"/>
                  <a:pt x="664423" y="2036983"/>
                </a:cubicBezTo>
                <a:cubicBezTo>
                  <a:pt x="695119" y="1994171"/>
                  <a:pt x="714505" y="1947321"/>
                  <a:pt x="719352" y="1894815"/>
                </a:cubicBezTo>
                <a:cubicBezTo>
                  <a:pt x="724199" y="1839887"/>
                  <a:pt x="722583" y="1784150"/>
                  <a:pt x="732276" y="1729222"/>
                </a:cubicBezTo>
                <a:cubicBezTo>
                  <a:pt x="749240" y="1624211"/>
                  <a:pt x="775896" y="1520008"/>
                  <a:pt x="787205" y="1413382"/>
                </a:cubicBezTo>
                <a:cubicBezTo>
                  <a:pt x="791244" y="1377840"/>
                  <a:pt x="801745" y="1343106"/>
                  <a:pt x="824363" y="1314026"/>
                </a:cubicBezTo>
                <a:cubicBezTo>
                  <a:pt x="851019" y="1278484"/>
                  <a:pt x="883330" y="1248596"/>
                  <a:pt x="895447" y="1201745"/>
                </a:cubicBezTo>
                <a:cubicBezTo>
                  <a:pt x="902717" y="1175089"/>
                  <a:pt x="909987" y="1150856"/>
                  <a:pt x="907563" y="1122584"/>
                </a:cubicBezTo>
                <a:cubicBezTo>
                  <a:pt x="901909" y="1057962"/>
                  <a:pt x="872829" y="1002225"/>
                  <a:pt x="840518" y="948104"/>
                </a:cubicBezTo>
                <a:cubicBezTo>
                  <a:pt x="828401" y="927910"/>
                  <a:pt x="831633" y="920640"/>
                  <a:pt x="851827" y="910947"/>
                </a:cubicBezTo>
                <a:cubicBezTo>
                  <a:pt x="922103" y="877020"/>
                  <a:pt x="989956" y="839863"/>
                  <a:pt x="1051347" y="790588"/>
                </a:cubicBezTo>
                <a:cubicBezTo>
                  <a:pt x="1078811" y="767163"/>
                  <a:pt x="1113546" y="768778"/>
                  <a:pt x="1145857" y="761509"/>
                </a:cubicBezTo>
                <a:cubicBezTo>
                  <a:pt x="1170898" y="754239"/>
                  <a:pt x="1184630" y="759893"/>
                  <a:pt x="1179783" y="788973"/>
                </a:cubicBezTo>
                <a:cubicBezTo>
                  <a:pt x="1178975" y="792204"/>
                  <a:pt x="1178168" y="797050"/>
                  <a:pt x="1179783" y="800282"/>
                </a:cubicBezTo>
                <a:cubicBezTo>
                  <a:pt x="1157973" y="814822"/>
                  <a:pt x="1099813" y="820476"/>
                  <a:pt x="1082042" y="824515"/>
                </a:cubicBezTo>
                <a:cubicBezTo>
                  <a:pt x="1035192" y="835016"/>
                  <a:pt x="1005304" y="868943"/>
                  <a:pt x="977840" y="905292"/>
                </a:cubicBezTo>
                <a:cubicBezTo>
                  <a:pt x="972993" y="911754"/>
                  <a:pt x="970570" y="919832"/>
                  <a:pt x="975416" y="926294"/>
                </a:cubicBezTo>
                <a:cubicBezTo>
                  <a:pt x="993187" y="946489"/>
                  <a:pt x="1015805" y="959413"/>
                  <a:pt x="1039230" y="971530"/>
                </a:cubicBezTo>
                <a:cubicBezTo>
                  <a:pt x="1057809" y="981223"/>
                  <a:pt x="1058617" y="954566"/>
                  <a:pt x="1073157" y="954566"/>
                </a:cubicBezTo>
                <a:cubicBezTo>
                  <a:pt x="1076388" y="972337"/>
                  <a:pt x="1070734" y="988493"/>
                  <a:pt x="1066695" y="1004648"/>
                </a:cubicBezTo>
                <a:cubicBezTo>
                  <a:pt x="1049732" y="1071694"/>
                  <a:pt x="1032768" y="1138739"/>
                  <a:pt x="1014997" y="1205784"/>
                </a:cubicBezTo>
                <a:cubicBezTo>
                  <a:pt x="1006112" y="1238903"/>
                  <a:pt x="1011766" y="1249404"/>
                  <a:pt x="1043269" y="1261520"/>
                </a:cubicBezTo>
                <a:cubicBezTo>
                  <a:pt x="1065887" y="1270406"/>
                  <a:pt x="1090120" y="1273637"/>
                  <a:pt x="1114353" y="1276868"/>
                </a:cubicBezTo>
                <a:cubicBezTo>
                  <a:pt x="1154742" y="1281715"/>
                  <a:pt x="1161204" y="1276061"/>
                  <a:pt x="1162012" y="1236480"/>
                </a:cubicBezTo>
                <a:cubicBezTo>
                  <a:pt x="1162820" y="1201745"/>
                  <a:pt x="1161204" y="1166203"/>
                  <a:pt x="1173321" y="1130661"/>
                </a:cubicBezTo>
                <a:cubicBezTo>
                  <a:pt x="1183014" y="1140354"/>
                  <a:pt x="1178975" y="1150048"/>
                  <a:pt x="1178975" y="1158934"/>
                </a:cubicBezTo>
                <a:cubicBezTo>
                  <a:pt x="1179783" y="1189629"/>
                  <a:pt x="1179783" y="1221132"/>
                  <a:pt x="1180591" y="1251828"/>
                </a:cubicBezTo>
                <a:cubicBezTo>
                  <a:pt x="1180591" y="1262329"/>
                  <a:pt x="1182206" y="1273637"/>
                  <a:pt x="1195939" y="1274445"/>
                </a:cubicBezTo>
                <a:cubicBezTo>
                  <a:pt x="1225826" y="1275253"/>
                  <a:pt x="1255714" y="1278484"/>
                  <a:pt x="1285601" y="1270406"/>
                </a:cubicBezTo>
                <a:cubicBezTo>
                  <a:pt x="1304180" y="1265559"/>
                  <a:pt x="1309835" y="1255866"/>
                  <a:pt x="1307411" y="1235672"/>
                </a:cubicBezTo>
                <a:cubicBezTo>
                  <a:pt x="1299334" y="1160549"/>
                  <a:pt x="1294487" y="1084618"/>
                  <a:pt x="1288025" y="1008687"/>
                </a:cubicBezTo>
                <a:cubicBezTo>
                  <a:pt x="1286409" y="990109"/>
                  <a:pt x="1288833" y="971530"/>
                  <a:pt x="1296103" y="940835"/>
                </a:cubicBezTo>
                <a:cubicBezTo>
                  <a:pt x="1300141" y="988493"/>
                  <a:pt x="1320336" y="978800"/>
                  <a:pt x="1341338" y="968299"/>
                </a:cubicBezTo>
                <a:cubicBezTo>
                  <a:pt x="1355070" y="961837"/>
                  <a:pt x="1367994" y="954566"/>
                  <a:pt x="1381727" y="948912"/>
                </a:cubicBezTo>
                <a:cubicBezTo>
                  <a:pt x="1393035" y="944065"/>
                  <a:pt x="1395459" y="935988"/>
                  <a:pt x="1384150" y="923871"/>
                </a:cubicBezTo>
                <a:close/>
                <a:moveTo>
                  <a:pt x="417245" y="1007072"/>
                </a:moveTo>
                <a:cubicBezTo>
                  <a:pt x="392204" y="988493"/>
                  <a:pt x="367163" y="969107"/>
                  <a:pt x="341314" y="950527"/>
                </a:cubicBezTo>
                <a:cubicBezTo>
                  <a:pt x="305772" y="923871"/>
                  <a:pt x="268614" y="901253"/>
                  <a:pt x="226610" y="886714"/>
                </a:cubicBezTo>
                <a:cubicBezTo>
                  <a:pt x="202377" y="877828"/>
                  <a:pt x="196722" y="863288"/>
                  <a:pt x="213685" y="844709"/>
                </a:cubicBezTo>
                <a:cubicBezTo>
                  <a:pt x="242765" y="811591"/>
                  <a:pt x="278307" y="784934"/>
                  <a:pt x="318696" y="767163"/>
                </a:cubicBezTo>
                <a:cubicBezTo>
                  <a:pt x="328389" y="762316"/>
                  <a:pt x="334044" y="764739"/>
                  <a:pt x="338083" y="775241"/>
                </a:cubicBezTo>
                <a:cubicBezTo>
                  <a:pt x="366355" y="851171"/>
                  <a:pt x="393819" y="927102"/>
                  <a:pt x="422091" y="1003841"/>
                </a:cubicBezTo>
                <a:cubicBezTo>
                  <a:pt x="420476" y="1003841"/>
                  <a:pt x="418860" y="1005457"/>
                  <a:pt x="417245" y="1007072"/>
                </a:cubicBezTo>
                <a:close/>
                <a:moveTo>
                  <a:pt x="847788" y="2256698"/>
                </a:moveTo>
                <a:cubicBezTo>
                  <a:pt x="860712" y="2207424"/>
                  <a:pt x="876868" y="2159765"/>
                  <a:pt x="915641" y="2123415"/>
                </a:cubicBezTo>
                <a:cubicBezTo>
                  <a:pt x="959261" y="2082219"/>
                  <a:pt x="1012574" y="2080603"/>
                  <a:pt x="1056194" y="2121800"/>
                </a:cubicBezTo>
                <a:cubicBezTo>
                  <a:pt x="1096582" y="2159765"/>
                  <a:pt x="1115161" y="2209040"/>
                  <a:pt x="1126470" y="2262353"/>
                </a:cubicBezTo>
                <a:cubicBezTo>
                  <a:pt x="1129701" y="2280124"/>
                  <a:pt x="1120008" y="2282547"/>
                  <a:pt x="1105468" y="2282547"/>
                </a:cubicBezTo>
                <a:cubicBezTo>
                  <a:pt x="1065079" y="2282547"/>
                  <a:pt x="1024690" y="2282547"/>
                  <a:pt x="985110" y="2282547"/>
                </a:cubicBezTo>
                <a:cubicBezTo>
                  <a:pt x="947144" y="2282547"/>
                  <a:pt x="908371" y="2281739"/>
                  <a:pt x="870406" y="2282547"/>
                </a:cubicBezTo>
                <a:cubicBezTo>
                  <a:pt x="849404" y="2284163"/>
                  <a:pt x="842134" y="2276892"/>
                  <a:pt x="847788" y="2256698"/>
                </a:cubicBezTo>
                <a:close/>
                <a:moveTo>
                  <a:pt x="742777" y="2528110"/>
                </a:moveTo>
                <a:cubicBezTo>
                  <a:pt x="753278" y="2525687"/>
                  <a:pt x="758933" y="2531341"/>
                  <a:pt x="758933" y="2541034"/>
                </a:cubicBezTo>
                <a:cubicBezTo>
                  <a:pt x="758933" y="2556382"/>
                  <a:pt x="766203" y="2575769"/>
                  <a:pt x="754894" y="2586270"/>
                </a:cubicBezTo>
                <a:cubicBezTo>
                  <a:pt x="742777" y="2597579"/>
                  <a:pt x="726622" y="2584654"/>
                  <a:pt x="713698" y="2579000"/>
                </a:cubicBezTo>
                <a:cubicBezTo>
                  <a:pt x="687849" y="2568499"/>
                  <a:pt x="669270" y="2549920"/>
                  <a:pt x="649883" y="2520840"/>
                </a:cubicBezTo>
                <a:cubicBezTo>
                  <a:pt x="683810" y="2530534"/>
                  <a:pt x="712890" y="2534572"/>
                  <a:pt x="742777" y="2528110"/>
                </a:cubicBezTo>
                <a:close/>
                <a:moveTo>
                  <a:pt x="1242789" y="831785"/>
                </a:moveTo>
                <a:cubicBezTo>
                  <a:pt x="1242789" y="831785"/>
                  <a:pt x="1243597" y="831785"/>
                  <a:pt x="1242789" y="831785"/>
                </a:cubicBezTo>
                <a:cubicBezTo>
                  <a:pt x="1214517" y="857633"/>
                  <a:pt x="1180591" y="847133"/>
                  <a:pt x="1147472" y="844709"/>
                </a:cubicBezTo>
                <a:cubicBezTo>
                  <a:pt x="1139394" y="843902"/>
                  <a:pt x="1122431" y="839863"/>
                  <a:pt x="1118392" y="831785"/>
                </a:cubicBezTo>
                <a:cubicBezTo>
                  <a:pt x="1114353" y="823707"/>
                  <a:pt x="1166859" y="818053"/>
                  <a:pt x="1178168" y="806744"/>
                </a:cubicBezTo>
                <a:cubicBezTo>
                  <a:pt x="1178975" y="806744"/>
                  <a:pt x="1178975" y="807552"/>
                  <a:pt x="1179783" y="807552"/>
                </a:cubicBezTo>
                <a:lnTo>
                  <a:pt x="1185438" y="811591"/>
                </a:lnTo>
                <a:cubicBezTo>
                  <a:pt x="1209671" y="819669"/>
                  <a:pt x="1225826" y="825323"/>
                  <a:pt x="1245213" y="831785"/>
                </a:cubicBezTo>
                <a:cubicBezTo>
                  <a:pt x="1244405" y="831785"/>
                  <a:pt x="1243597" y="831785"/>
                  <a:pt x="1242789" y="831785"/>
                </a:cubicBezTo>
                <a:lnTo>
                  <a:pt x="1242789" y="831785"/>
                </a:lnTo>
                <a:cubicBezTo>
                  <a:pt x="1243597" y="831785"/>
                  <a:pt x="1242789" y="831785"/>
                  <a:pt x="1242789" y="831785"/>
                </a:cubicBezTo>
                <a:close/>
              </a:path>
            </a:pathLst>
          </a:custGeom>
          <a:solidFill>
            <a:schemeClr val="accent1"/>
          </a:solidFill>
          <a:ln w="8077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27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6740797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7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23821" y="630009"/>
            <a:ext cx="9965977" cy="9647014"/>
          </a:xfrm>
          <a:prstGeom prst="rect">
            <a:avLst/>
          </a:prstGeom>
        </p:spPr>
      </p:pic>
      <p:sp>
        <p:nvSpPr>
          <p:cNvPr id="3" name="Freeform 3"/>
          <p:cNvSpPr/>
          <p:nvPr/>
        </p:nvSpPr>
        <p:spPr>
          <a:xfrm>
            <a:off x="828584" y="4167029"/>
            <a:ext cx="6087150" cy="7122418"/>
          </a:xfrm>
          <a:custGeom>
            <a:avLst/>
            <a:gdLst/>
            <a:ahLst/>
            <a:cxnLst/>
            <a:rect l="l" t="t" r="r" b="b"/>
            <a:pathLst>
              <a:path w="6087150" h="7122418">
                <a:moveTo>
                  <a:pt x="0" y="0"/>
                </a:moveTo>
                <a:lnTo>
                  <a:pt x="6087150" y="0"/>
                </a:lnTo>
                <a:lnTo>
                  <a:pt x="6087150" y="7122418"/>
                </a:lnTo>
                <a:lnTo>
                  <a:pt x="0" y="712241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-2443613" y="-2317732"/>
            <a:ext cx="4887226" cy="5071650"/>
          </a:xfrm>
          <a:custGeom>
            <a:avLst/>
            <a:gdLst/>
            <a:ahLst/>
            <a:cxnLst/>
            <a:rect l="l" t="t" r="r" b="b"/>
            <a:pathLst>
              <a:path w="4887226" h="5071650">
                <a:moveTo>
                  <a:pt x="0" y="0"/>
                </a:moveTo>
                <a:lnTo>
                  <a:pt x="4887226" y="0"/>
                </a:lnTo>
                <a:lnTo>
                  <a:pt x="4887226" y="5071650"/>
                </a:lnTo>
                <a:lnTo>
                  <a:pt x="0" y="507165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5" name="Group 5"/>
          <p:cNvGrpSpPr/>
          <p:nvPr/>
        </p:nvGrpSpPr>
        <p:grpSpPr>
          <a:xfrm>
            <a:off x="1221173" y="218093"/>
            <a:ext cx="7401480" cy="4925407"/>
            <a:chOff x="256631" y="-709696"/>
            <a:chExt cx="9868640" cy="6567211"/>
          </a:xfrm>
        </p:grpSpPr>
        <p:sp>
          <p:nvSpPr>
            <p:cNvPr id="6" name="TextBox 6"/>
            <p:cNvSpPr txBox="1"/>
            <p:nvPr/>
          </p:nvSpPr>
          <p:spPr>
            <a:xfrm>
              <a:off x="1066800" y="-709696"/>
              <a:ext cx="8801840" cy="350352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lvl="0" algn="r" rtl="1">
                <a:lnSpc>
                  <a:spcPts val="10230"/>
                </a:lnSpc>
                <a:spcBef>
                  <a:spcPct val="0"/>
                </a:spcBef>
              </a:pPr>
              <a:r>
                <a:rPr lang="fa-IR" sz="8800" dirty="0">
                  <a:solidFill>
                    <a:srgbClr val="FD6751"/>
                  </a:solidFill>
                  <a:latin typeface="Sugo Display"/>
                  <a:cs typeface="B Nazanin" panose="00000400000000000000" pitchFamily="2" charset="-78"/>
                </a:rPr>
                <a:t>خودت را بنویس</a:t>
              </a:r>
            </a:p>
            <a:p>
              <a:pPr lvl="0" algn="r" rtl="1">
                <a:lnSpc>
                  <a:spcPts val="10230"/>
                </a:lnSpc>
                <a:spcBef>
                  <a:spcPct val="0"/>
                </a:spcBef>
              </a:pPr>
              <a:r>
                <a:rPr lang="fa-IR" sz="8800" dirty="0">
                  <a:solidFill>
                    <a:srgbClr val="FD6751"/>
                  </a:solidFill>
                  <a:latin typeface="Sugo Display"/>
                  <a:cs typeface="B Nazanin" panose="00000400000000000000" pitchFamily="2" charset="-78"/>
                </a:rPr>
                <a:t>موضوع یا ایده</a:t>
              </a:r>
              <a:endParaRPr lang="en-US" sz="8800" u="none" dirty="0">
                <a:solidFill>
                  <a:srgbClr val="FD6751"/>
                </a:solidFill>
                <a:latin typeface="Sugo Display"/>
                <a:cs typeface="B Nazanin" panose="00000400000000000000" pitchFamily="2" charset="-78"/>
              </a:endParaRP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256631" y="5412948"/>
              <a:ext cx="9868640" cy="44456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2600"/>
                </a:lnSpc>
                <a:spcBef>
                  <a:spcPct val="0"/>
                </a:spcBef>
              </a:pPr>
              <a:r>
                <a:rPr lang="fa-IR" sz="2000" dirty="0">
                  <a:solidFill>
                    <a:srgbClr val="000000"/>
                  </a:solidFill>
                  <a:latin typeface="Agrandir Narrow"/>
                  <a:cs typeface="B Nazanin" panose="00000400000000000000" pitchFamily="2" charset="-78"/>
                </a:rPr>
                <a:t>در مورد آمار برجسته توضیح دهید.</a:t>
              </a:r>
              <a:endParaRPr lang="en-US" sz="2000" u="none" dirty="0">
                <a:solidFill>
                  <a:srgbClr val="000000"/>
                </a:solidFill>
                <a:latin typeface="Agrandir Narrow"/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7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extBox 42">
            <a:extLst>
              <a:ext uri="{FF2B5EF4-FFF2-40B4-BE49-F238E27FC236}">
                <a16:creationId xmlns:a16="http://schemas.microsoft.com/office/drawing/2014/main" id="{4D60303F-74E6-469E-84C7-10E9F8D5FBC2}"/>
              </a:ext>
            </a:extLst>
          </p:cNvPr>
          <p:cNvSpPr txBox="1"/>
          <p:nvPr/>
        </p:nvSpPr>
        <p:spPr>
          <a:xfrm>
            <a:off x="8537831" y="602983"/>
            <a:ext cx="572463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6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B Nazanin" panose="00000400000000000000" pitchFamily="2" charset="-78"/>
              </a:rPr>
              <a:t>ارائه </a:t>
            </a:r>
          </a:p>
          <a:p>
            <a:pPr algn="r" rtl="1"/>
            <a:r>
              <a:rPr lang="fa-IR" altLang="ko-KR" sz="6000" b="1" dirty="0">
                <a:solidFill>
                  <a:schemeClr val="tx2"/>
                </a:solidFill>
                <a:latin typeface="+mj-lt"/>
                <a:cs typeface="B Nazanin" panose="00000400000000000000" pitchFamily="2" charset="-78"/>
              </a:rPr>
              <a:t>پاورپوینت</a:t>
            </a:r>
          </a:p>
          <a:p>
            <a:pPr algn="r" rtl="1"/>
            <a:r>
              <a:rPr lang="fa-IR" altLang="ko-KR" sz="6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B Nazanin" panose="00000400000000000000" pitchFamily="2" charset="-78"/>
              </a:rPr>
              <a:t> ساده</a:t>
            </a:r>
            <a:endParaRPr lang="ko-KR" altLang="en-US" sz="60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cs typeface="B Nazanin" panose="00000400000000000000" pitchFamily="2" charset="-78"/>
            </a:endParaRPr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46659F5D-5508-4899-98E5-1E281E4FF9B7}"/>
              </a:ext>
            </a:extLst>
          </p:cNvPr>
          <p:cNvGrpSpPr/>
          <p:nvPr/>
        </p:nvGrpSpPr>
        <p:grpSpPr>
          <a:xfrm>
            <a:off x="9973235" y="4019792"/>
            <a:ext cx="7071755" cy="1020885"/>
            <a:chOff x="3017859" y="4310610"/>
            <a:chExt cx="1870812" cy="680590"/>
          </a:xfrm>
        </p:grpSpPr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AA545726-02AA-41D9-AD21-90B6E3CF6911}"/>
                </a:ext>
              </a:extLst>
            </p:cNvPr>
            <p:cNvSpPr txBox="1"/>
            <p:nvPr/>
          </p:nvSpPr>
          <p:spPr>
            <a:xfrm>
              <a:off x="3021856" y="4560313"/>
              <a:ext cx="186681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3D5735EC-47C9-4602-936D-09729C6D58A8}"/>
                </a:ext>
              </a:extLst>
            </p:cNvPr>
            <p:cNvSpPr txBox="1"/>
            <p:nvPr/>
          </p:nvSpPr>
          <p:spPr>
            <a:xfrm>
              <a:off x="3017859" y="4310610"/>
              <a:ext cx="187081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9A473932-663C-463A-AB81-FA01E041387B}"/>
              </a:ext>
            </a:extLst>
          </p:cNvPr>
          <p:cNvGrpSpPr/>
          <p:nvPr/>
        </p:nvGrpSpPr>
        <p:grpSpPr>
          <a:xfrm>
            <a:off x="9973235" y="5347583"/>
            <a:ext cx="7071755" cy="1020885"/>
            <a:chOff x="3017859" y="4310610"/>
            <a:chExt cx="1870812" cy="680590"/>
          </a:xfrm>
        </p:grpSpPr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1C268DA2-4BF5-4D6B-8061-25BBC82F6555}"/>
                </a:ext>
              </a:extLst>
            </p:cNvPr>
            <p:cNvSpPr txBox="1"/>
            <p:nvPr/>
          </p:nvSpPr>
          <p:spPr>
            <a:xfrm>
              <a:off x="3021856" y="4560313"/>
              <a:ext cx="186681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2BD2A905-13E5-4872-AFDB-9E3DB52DF8C0}"/>
                </a:ext>
              </a:extLst>
            </p:cNvPr>
            <p:cNvSpPr txBox="1"/>
            <p:nvPr/>
          </p:nvSpPr>
          <p:spPr>
            <a:xfrm>
              <a:off x="3017859" y="4310610"/>
              <a:ext cx="187081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CCF5C550-D605-4D37-A88D-0C7A9C168214}"/>
              </a:ext>
            </a:extLst>
          </p:cNvPr>
          <p:cNvGrpSpPr/>
          <p:nvPr/>
        </p:nvGrpSpPr>
        <p:grpSpPr>
          <a:xfrm>
            <a:off x="9973235" y="6675377"/>
            <a:ext cx="7071755" cy="1020885"/>
            <a:chOff x="3017859" y="4310610"/>
            <a:chExt cx="1870812" cy="680590"/>
          </a:xfrm>
        </p:grpSpPr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1E545EF7-3DFF-4FF9-8646-EFCD03FA7A7B}"/>
                </a:ext>
              </a:extLst>
            </p:cNvPr>
            <p:cNvSpPr txBox="1"/>
            <p:nvPr/>
          </p:nvSpPr>
          <p:spPr>
            <a:xfrm>
              <a:off x="3021856" y="4560313"/>
              <a:ext cx="186681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64504754-99DD-4BA5-B225-154FA487374B}"/>
                </a:ext>
              </a:extLst>
            </p:cNvPr>
            <p:cNvSpPr txBox="1"/>
            <p:nvPr/>
          </p:nvSpPr>
          <p:spPr>
            <a:xfrm>
              <a:off x="3017859" y="4310610"/>
              <a:ext cx="187081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53" name="Oval 52">
            <a:extLst>
              <a:ext uri="{FF2B5EF4-FFF2-40B4-BE49-F238E27FC236}">
                <a16:creationId xmlns:a16="http://schemas.microsoft.com/office/drawing/2014/main" id="{D1D31871-B274-4926-A076-01D015BADCD9}"/>
              </a:ext>
            </a:extLst>
          </p:cNvPr>
          <p:cNvSpPr/>
          <p:nvPr/>
        </p:nvSpPr>
        <p:spPr>
          <a:xfrm>
            <a:off x="8594630" y="4067267"/>
            <a:ext cx="972108" cy="972108"/>
          </a:xfrm>
          <a:prstGeom prst="ellipse">
            <a:avLst/>
          </a:pr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4052">
              <a:cs typeface="B Nazanin" panose="00000400000000000000" pitchFamily="2" charset="-78"/>
            </a:endParaRPr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D411C76F-73EC-4544-BC7F-3A0FF697B4BC}"/>
              </a:ext>
            </a:extLst>
          </p:cNvPr>
          <p:cNvSpPr/>
          <p:nvPr/>
        </p:nvSpPr>
        <p:spPr>
          <a:xfrm>
            <a:off x="8594630" y="5395058"/>
            <a:ext cx="972108" cy="972108"/>
          </a:xfrm>
          <a:prstGeom prst="ellipse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4052">
              <a:cs typeface="B Nazanin" panose="00000400000000000000" pitchFamily="2" charset="-78"/>
            </a:endParaRPr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C2EF2EB8-ED3F-43F3-B930-A5A7893F2E2F}"/>
              </a:ext>
            </a:extLst>
          </p:cNvPr>
          <p:cNvSpPr/>
          <p:nvPr/>
        </p:nvSpPr>
        <p:spPr>
          <a:xfrm>
            <a:off x="8594630" y="6722850"/>
            <a:ext cx="972108" cy="972108"/>
          </a:xfrm>
          <a:prstGeom prst="ellipse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4052">
              <a:cs typeface="B Nazanin" panose="00000400000000000000" pitchFamily="2" charset="-78"/>
            </a:endParaRPr>
          </a:p>
        </p:txBody>
      </p:sp>
      <p:grpSp>
        <p:nvGrpSpPr>
          <p:cNvPr id="56" name="Group 55">
            <a:extLst>
              <a:ext uri="{FF2B5EF4-FFF2-40B4-BE49-F238E27FC236}">
                <a16:creationId xmlns:a16="http://schemas.microsoft.com/office/drawing/2014/main" id="{40432ECE-9450-4297-874D-A9E352F3D162}"/>
              </a:ext>
            </a:extLst>
          </p:cNvPr>
          <p:cNvGrpSpPr/>
          <p:nvPr/>
        </p:nvGrpSpPr>
        <p:grpSpPr>
          <a:xfrm>
            <a:off x="9973235" y="8003168"/>
            <a:ext cx="7071755" cy="1020885"/>
            <a:chOff x="3017859" y="4310610"/>
            <a:chExt cx="1870812" cy="680590"/>
          </a:xfrm>
        </p:grpSpPr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3F4445D1-8DFF-40A0-BDC7-A3FF9E880CB9}"/>
                </a:ext>
              </a:extLst>
            </p:cNvPr>
            <p:cNvSpPr txBox="1"/>
            <p:nvPr/>
          </p:nvSpPr>
          <p:spPr>
            <a:xfrm>
              <a:off x="3021856" y="4560313"/>
              <a:ext cx="186681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0907D866-366C-4E70-8277-30937A7F8931}"/>
                </a:ext>
              </a:extLst>
            </p:cNvPr>
            <p:cNvSpPr txBox="1"/>
            <p:nvPr/>
          </p:nvSpPr>
          <p:spPr>
            <a:xfrm>
              <a:off x="3017859" y="4310610"/>
              <a:ext cx="187081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59" name="Oval 58">
            <a:extLst>
              <a:ext uri="{FF2B5EF4-FFF2-40B4-BE49-F238E27FC236}">
                <a16:creationId xmlns:a16="http://schemas.microsoft.com/office/drawing/2014/main" id="{3F15649E-4A9E-4AF5-AA96-399E651316E8}"/>
              </a:ext>
            </a:extLst>
          </p:cNvPr>
          <p:cNvSpPr/>
          <p:nvPr/>
        </p:nvSpPr>
        <p:spPr>
          <a:xfrm>
            <a:off x="8594630" y="8050643"/>
            <a:ext cx="972108" cy="972108"/>
          </a:xfrm>
          <a:prstGeom prst="ellipse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4052">
              <a:cs typeface="B Nazanin" panose="00000400000000000000" pitchFamily="2" charset="-78"/>
            </a:endParaRPr>
          </a:p>
        </p:txBody>
      </p:sp>
      <p:sp>
        <p:nvSpPr>
          <p:cNvPr id="60" name="Freeform 9">
            <a:extLst>
              <a:ext uri="{FF2B5EF4-FFF2-40B4-BE49-F238E27FC236}">
                <a16:creationId xmlns:a16="http://schemas.microsoft.com/office/drawing/2014/main" id="{E1EA76C2-84CB-4F16-8D8C-1F30E4D395C0}"/>
              </a:ext>
            </a:extLst>
          </p:cNvPr>
          <p:cNvSpPr>
            <a:spLocks noEditPoints="1"/>
          </p:cNvSpPr>
          <p:nvPr/>
        </p:nvSpPr>
        <p:spPr bwMode="auto">
          <a:xfrm>
            <a:off x="8870729" y="5606273"/>
            <a:ext cx="419913" cy="590745"/>
          </a:xfrm>
          <a:custGeom>
            <a:avLst/>
            <a:gdLst>
              <a:gd name="T0" fmla="*/ 2311 w 2753"/>
              <a:gd name="T1" fmla="*/ 580 h 3873"/>
              <a:gd name="T2" fmla="*/ 2433 w 2753"/>
              <a:gd name="T3" fmla="*/ 735 h 3873"/>
              <a:gd name="T4" fmla="*/ 2415 w 2753"/>
              <a:gd name="T5" fmla="*/ 948 h 3873"/>
              <a:gd name="T6" fmla="*/ 2253 w 2753"/>
              <a:gd name="T7" fmla="*/ 1073 h 3873"/>
              <a:gd name="T8" fmla="*/ 2037 w 2753"/>
              <a:gd name="T9" fmla="*/ 1138 h 3873"/>
              <a:gd name="T10" fmla="*/ 1946 w 2753"/>
              <a:gd name="T11" fmla="*/ 1260 h 3873"/>
              <a:gd name="T12" fmla="*/ 2039 w 2753"/>
              <a:gd name="T13" fmla="*/ 1346 h 3873"/>
              <a:gd name="T14" fmla="*/ 2400 w 2753"/>
              <a:gd name="T15" fmla="*/ 1671 h 3873"/>
              <a:gd name="T16" fmla="*/ 2649 w 2753"/>
              <a:gd name="T17" fmla="*/ 2118 h 3873"/>
              <a:gd name="T18" fmla="*/ 2746 w 2753"/>
              <a:gd name="T19" fmla="*/ 2586 h 3873"/>
              <a:gd name="T20" fmla="*/ 2739 w 2753"/>
              <a:gd name="T21" fmla="*/ 3028 h 3873"/>
              <a:gd name="T22" fmla="*/ 2671 w 2753"/>
              <a:gd name="T23" fmla="*/ 3397 h 3873"/>
              <a:gd name="T24" fmla="*/ 2597 w 2753"/>
              <a:gd name="T25" fmla="*/ 3648 h 3873"/>
              <a:gd name="T26" fmla="*/ 2533 w 2753"/>
              <a:gd name="T27" fmla="*/ 3764 h 3873"/>
              <a:gd name="T28" fmla="*/ 2319 w 2753"/>
              <a:gd name="T29" fmla="*/ 3855 h 3873"/>
              <a:gd name="T30" fmla="*/ 1959 w 2753"/>
              <a:gd name="T31" fmla="*/ 3868 h 3873"/>
              <a:gd name="T32" fmla="*/ 1531 w 2753"/>
              <a:gd name="T33" fmla="*/ 3768 h 3873"/>
              <a:gd name="T34" fmla="*/ 1146 w 2753"/>
              <a:gd name="T35" fmla="*/ 3597 h 3873"/>
              <a:gd name="T36" fmla="*/ 846 w 2753"/>
              <a:gd name="T37" fmla="*/ 3420 h 3873"/>
              <a:gd name="T38" fmla="*/ 669 w 2753"/>
              <a:gd name="T39" fmla="*/ 3297 h 3873"/>
              <a:gd name="T40" fmla="*/ 562 w 2753"/>
              <a:gd name="T41" fmla="*/ 3206 h 3873"/>
              <a:gd name="T42" fmla="*/ 189 w 2753"/>
              <a:gd name="T43" fmla="*/ 2718 h 3873"/>
              <a:gd name="T44" fmla="*/ 0 w 2753"/>
              <a:gd name="T45" fmla="*/ 2148 h 3873"/>
              <a:gd name="T46" fmla="*/ 79 w 2753"/>
              <a:gd name="T47" fmla="*/ 1729 h 3873"/>
              <a:gd name="T48" fmla="*/ 217 w 2753"/>
              <a:gd name="T49" fmla="*/ 1491 h 3873"/>
              <a:gd name="T50" fmla="*/ 319 w 2753"/>
              <a:gd name="T51" fmla="*/ 1380 h 3873"/>
              <a:gd name="T52" fmla="*/ 368 w 2753"/>
              <a:gd name="T53" fmla="*/ 1135 h 3873"/>
              <a:gd name="T54" fmla="*/ 353 w 2753"/>
              <a:gd name="T55" fmla="*/ 831 h 3873"/>
              <a:gd name="T56" fmla="*/ 384 w 2753"/>
              <a:gd name="T57" fmla="*/ 675 h 3873"/>
              <a:gd name="T58" fmla="*/ 559 w 2753"/>
              <a:gd name="T59" fmla="*/ 591 h 3873"/>
              <a:gd name="T60" fmla="*/ 699 w 2753"/>
              <a:gd name="T61" fmla="*/ 664 h 3873"/>
              <a:gd name="T62" fmla="*/ 769 w 2753"/>
              <a:gd name="T63" fmla="*/ 866 h 3873"/>
              <a:gd name="T64" fmla="*/ 791 w 2753"/>
              <a:gd name="T65" fmla="*/ 1115 h 3873"/>
              <a:gd name="T66" fmla="*/ 1008 w 2753"/>
              <a:gd name="T67" fmla="*/ 1053 h 3873"/>
              <a:gd name="T68" fmla="*/ 1433 w 2753"/>
              <a:gd name="T69" fmla="*/ 700 h 3873"/>
              <a:gd name="T70" fmla="*/ 1737 w 2753"/>
              <a:gd name="T71" fmla="*/ 600 h 3873"/>
              <a:gd name="T72" fmla="*/ 2062 w 2753"/>
              <a:gd name="T73" fmla="*/ 557 h 3873"/>
              <a:gd name="T74" fmla="*/ 1277 w 2753"/>
              <a:gd name="T75" fmla="*/ 18 h 3873"/>
              <a:gd name="T76" fmla="*/ 1315 w 2753"/>
              <a:gd name="T77" fmla="*/ 111 h 3873"/>
              <a:gd name="T78" fmla="*/ 1329 w 2753"/>
              <a:gd name="T79" fmla="*/ 229 h 3873"/>
              <a:gd name="T80" fmla="*/ 1389 w 2753"/>
              <a:gd name="T81" fmla="*/ 278 h 3873"/>
              <a:gd name="T82" fmla="*/ 1471 w 2753"/>
              <a:gd name="T83" fmla="*/ 138 h 3873"/>
              <a:gd name="T84" fmla="*/ 1600 w 2753"/>
              <a:gd name="T85" fmla="*/ 22 h 3873"/>
              <a:gd name="T86" fmla="*/ 1671 w 2753"/>
              <a:gd name="T87" fmla="*/ 108 h 3873"/>
              <a:gd name="T88" fmla="*/ 1649 w 2753"/>
              <a:gd name="T89" fmla="*/ 249 h 3873"/>
              <a:gd name="T90" fmla="*/ 1666 w 2753"/>
              <a:gd name="T91" fmla="*/ 408 h 3873"/>
              <a:gd name="T92" fmla="*/ 1775 w 2753"/>
              <a:gd name="T93" fmla="*/ 511 h 3873"/>
              <a:gd name="T94" fmla="*/ 1529 w 2753"/>
              <a:gd name="T95" fmla="*/ 580 h 3873"/>
              <a:gd name="T96" fmla="*/ 1239 w 2753"/>
              <a:gd name="T97" fmla="*/ 735 h 3873"/>
              <a:gd name="T98" fmla="*/ 995 w 2753"/>
              <a:gd name="T99" fmla="*/ 958 h 3873"/>
              <a:gd name="T100" fmla="*/ 871 w 2753"/>
              <a:gd name="T101" fmla="*/ 1124 h 3873"/>
              <a:gd name="T102" fmla="*/ 855 w 2753"/>
              <a:gd name="T103" fmla="*/ 1100 h 3873"/>
              <a:gd name="T104" fmla="*/ 826 w 2753"/>
              <a:gd name="T105" fmla="*/ 798 h 3873"/>
              <a:gd name="T106" fmla="*/ 837 w 2753"/>
              <a:gd name="T107" fmla="*/ 658 h 3873"/>
              <a:gd name="T108" fmla="*/ 897 w 2753"/>
              <a:gd name="T109" fmla="*/ 555 h 3873"/>
              <a:gd name="T110" fmla="*/ 704 w 2753"/>
              <a:gd name="T111" fmla="*/ 437 h 3873"/>
              <a:gd name="T112" fmla="*/ 609 w 2753"/>
              <a:gd name="T113" fmla="*/ 320 h 3873"/>
              <a:gd name="T114" fmla="*/ 691 w 2753"/>
              <a:gd name="T115" fmla="*/ 206 h 3873"/>
              <a:gd name="T116" fmla="*/ 886 w 2753"/>
              <a:gd name="T117" fmla="*/ 251 h 3873"/>
              <a:gd name="T118" fmla="*/ 1144 w 2753"/>
              <a:gd name="T119" fmla="*/ 375 h 3873"/>
              <a:gd name="T120" fmla="*/ 1115 w 2753"/>
              <a:gd name="T121" fmla="*/ 189 h 3873"/>
              <a:gd name="T122" fmla="*/ 1120 w 2753"/>
              <a:gd name="T123" fmla="*/ 38 h 38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753" h="3873">
                <a:moveTo>
                  <a:pt x="2122" y="555"/>
                </a:moveTo>
                <a:lnTo>
                  <a:pt x="2180" y="557"/>
                </a:lnTo>
                <a:lnTo>
                  <a:pt x="2231" y="560"/>
                </a:lnTo>
                <a:lnTo>
                  <a:pt x="2275" y="568"/>
                </a:lnTo>
                <a:lnTo>
                  <a:pt x="2311" y="580"/>
                </a:lnTo>
                <a:lnTo>
                  <a:pt x="2346" y="598"/>
                </a:lnTo>
                <a:lnTo>
                  <a:pt x="2375" y="626"/>
                </a:lnTo>
                <a:lnTo>
                  <a:pt x="2399" y="658"/>
                </a:lnTo>
                <a:lnTo>
                  <a:pt x="2419" y="695"/>
                </a:lnTo>
                <a:lnTo>
                  <a:pt x="2433" y="735"/>
                </a:lnTo>
                <a:lnTo>
                  <a:pt x="2442" y="777"/>
                </a:lnTo>
                <a:lnTo>
                  <a:pt x="2444" y="820"/>
                </a:lnTo>
                <a:lnTo>
                  <a:pt x="2440" y="864"/>
                </a:lnTo>
                <a:lnTo>
                  <a:pt x="2431" y="908"/>
                </a:lnTo>
                <a:lnTo>
                  <a:pt x="2415" y="948"/>
                </a:lnTo>
                <a:lnTo>
                  <a:pt x="2391" y="984"/>
                </a:lnTo>
                <a:lnTo>
                  <a:pt x="2364" y="1013"/>
                </a:lnTo>
                <a:lnTo>
                  <a:pt x="2331" y="1037"/>
                </a:lnTo>
                <a:lnTo>
                  <a:pt x="2293" y="1057"/>
                </a:lnTo>
                <a:lnTo>
                  <a:pt x="2253" y="1073"/>
                </a:lnTo>
                <a:lnTo>
                  <a:pt x="2211" y="1086"/>
                </a:lnTo>
                <a:lnTo>
                  <a:pt x="2166" y="1098"/>
                </a:lnTo>
                <a:lnTo>
                  <a:pt x="2122" y="1111"/>
                </a:lnTo>
                <a:lnTo>
                  <a:pt x="2079" y="1124"/>
                </a:lnTo>
                <a:lnTo>
                  <a:pt x="2037" y="1138"/>
                </a:lnTo>
                <a:lnTo>
                  <a:pt x="1999" y="1157"/>
                </a:lnTo>
                <a:lnTo>
                  <a:pt x="1962" y="1178"/>
                </a:lnTo>
                <a:lnTo>
                  <a:pt x="1931" y="1204"/>
                </a:lnTo>
                <a:lnTo>
                  <a:pt x="1935" y="1235"/>
                </a:lnTo>
                <a:lnTo>
                  <a:pt x="1946" y="1260"/>
                </a:lnTo>
                <a:lnTo>
                  <a:pt x="1959" y="1282"/>
                </a:lnTo>
                <a:lnTo>
                  <a:pt x="1977" y="1302"/>
                </a:lnTo>
                <a:lnTo>
                  <a:pt x="1997" y="1318"/>
                </a:lnTo>
                <a:lnTo>
                  <a:pt x="2019" y="1333"/>
                </a:lnTo>
                <a:lnTo>
                  <a:pt x="2039" y="1346"/>
                </a:lnTo>
                <a:lnTo>
                  <a:pt x="2060" y="1360"/>
                </a:lnTo>
                <a:lnTo>
                  <a:pt x="2159" y="1433"/>
                </a:lnTo>
                <a:lnTo>
                  <a:pt x="2248" y="1509"/>
                </a:lnTo>
                <a:lnTo>
                  <a:pt x="2328" y="1588"/>
                </a:lnTo>
                <a:lnTo>
                  <a:pt x="2400" y="1671"/>
                </a:lnTo>
                <a:lnTo>
                  <a:pt x="2464" y="1757"/>
                </a:lnTo>
                <a:lnTo>
                  <a:pt x="2522" y="1844"/>
                </a:lnTo>
                <a:lnTo>
                  <a:pt x="2571" y="1933"/>
                </a:lnTo>
                <a:lnTo>
                  <a:pt x="2613" y="2026"/>
                </a:lnTo>
                <a:lnTo>
                  <a:pt x="2649" y="2118"/>
                </a:lnTo>
                <a:lnTo>
                  <a:pt x="2679" y="2211"/>
                </a:lnTo>
                <a:lnTo>
                  <a:pt x="2704" y="2304"/>
                </a:lnTo>
                <a:lnTo>
                  <a:pt x="2722" y="2398"/>
                </a:lnTo>
                <a:lnTo>
                  <a:pt x="2737" y="2493"/>
                </a:lnTo>
                <a:lnTo>
                  <a:pt x="2746" y="2586"/>
                </a:lnTo>
                <a:lnTo>
                  <a:pt x="2751" y="2677"/>
                </a:lnTo>
                <a:lnTo>
                  <a:pt x="2753" y="2768"/>
                </a:lnTo>
                <a:lnTo>
                  <a:pt x="2751" y="2857"/>
                </a:lnTo>
                <a:lnTo>
                  <a:pt x="2746" y="2942"/>
                </a:lnTo>
                <a:lnTo>
                  <a:pt x="2739" y="3028"/>
                </a:lnTo>
                <a:lnTo>
                  <a:pt x="2728" y="3108"/>
                </a:lnTo>
                <a:lnTo>
                  <a:pt x="2715" y="3186"/>
                </a:lnTo>
                <a:lnTo>
                  <a:pt x="2702" y="3260"/>
                </a:lnTo>
                <a:lnTo>
                  <a:pt x="2688" y="3331"/>
                </a:lnTo>
                <a:lnTo>
                  <a:pt x="2671" y="3397"/>
                </a:lnTo>
                <a:lnTo>
                  <a:pt x="2657" y="3458"/>
                </a:lnTo>
                <a:lnTo>
                  <a:pt x="2640" y="3515"/>
                </a:lnTo>
                <a:lnTo>
                  <a:pt x="2624" y="3564"/>
                </a:lnTo>
                <a:lnTo>
                  <a:pt x="2609" y="3609"/>
                </a:lnTo>
                <a:lnTo>
                  <a:pt x="2597" y="3648"/>
                </a:lnTo>
                <a:lnTo>
                  <a:pt x="2584" y="3680"/>
                </a:lnTo>
                <a:lnTo>
                  <a:pt x="2573" y="3704"/>
                </a:lnTo>
                <a:lnTo>
                  <a:pt x="2566" y="3722"/>
                </a:lnTo>
                <a:lnTo>
                  <a:pt x="2560" y="3733"/>
                </a:lnTo>
                <a:lnTo>
                  <a:pt x="2533" y="3764"/>
                </a:lnTo>
                <a:lnTo>
                  <a:pt x="2499" y="3789"/>
                </a:lnTo>
                <a:lnTo>
                  <a:pt x="2459" y="3811"/>
                </a:lnTo>
                <a:lnTo>
                  <a:pt x="2415" y="3829"/>
                </a:lnTo>
                <a:lnTo>
                  <a:pt x="2368" y="3844"/>
                </a:lnTo>
                <a:lnTo>
                  <a:pt x="2319" y="3855"/>
                </a:lnTo>
                <a:lnTo>
                  <a:pt x="2269" y="3862"/>
                </a:lnTo>
                <a:lnTo>
                  <a:pt x="2220" y="3868"/>
                </a:lnTo>
                <a:lnTo>
                  <a:pt x="2133" y="3873"/>
                </a:lnTo>
                <a:lnTo>
                  <a:pt x="2046" y="3873"/>
                </a:lnTo>
                <a:lnTo>
                  <a:pt x="1959" y="3868"/>
                </a:lnTo>
                <a:lnTo>
                  <a:pt x="1871" y="3855"/>
                </a:lnTo>
                <a:lnTo>
                  <a:pt x="1784" y="3838"/>
                </a:lnTo>
                <a:lnTo>
                  <a:pt x="1699" y="3818"/>
                </a:lnTo>
                <a:lnTo>
                  <a:pt x="1613" y="3795"/>
                </a:lnTo>
                <a:lnTo>
                  <a:pt x="1531" y="3768"/>
                </a:lnTo>
                <a:lnTo>
                  <a:pt x="1449" y="3737"/>
                </a:lnTo>
                <a:lnTo>
                  <a:pt x="1369" y="3704"/>
                </a:lnTo>
                <a:lnTo>
                  <a:pt x="1293" y="3669"/>
                </a:lnTo>
                <a:lnTo>
                  <a:pt x="1219" y="3635"/>
                </a:lnTo>
                <a:lnTo>
                  <a:pt x="1146" y="3597"/>
                </a:lnTo>
                <a:lnTo>
                  <a:pt x="1079" y="3560"/>
                </a:lnTo>
                <a:lnTo>
                  <a:pt x="1015" y="3524"/>
                </a:lnTo>
                <a:lnTo>
                  <a:pt x="953" y="3488"/>
                </a:lnTo>
                <a:lnTo>
                  <a:pt x="899" y="3453"/>
                </a:lnTo>
                <a:lnTo>
                  <a:pt x="846" y="3420"/>
                </a:lnTo>
                <a:lnTo>
                  <a:pt x="800" y="3389"/>
                </a:lnTo>
                <a:lnTo>
                  <a:pt x="759" y="3360"/>
                </a:lnTo>
                <a:lnTo>
                  <a:pt x="722" y="3335"/>
                </a:lnTo>
                <a:lnTo>
                  <a:pt x="693" y="3313"/>
                </a:lnTo>
                <a:lnTo>
                  <a:pt x="669" y="3297"/>
                </a:lnTo>
                <a:lnTo>
                  <a:pt x="653" y="3284"/>
                </a:lnTo>
                <a:lnTo>
                  <a:pt x="642" y="3275"/>
                </a:lnTo>
                <a:lnTo>
                  <a:pt x="640" y="3273"/>
                </a:lnTo>
                <a:lnTo>
                  <a:pt x="644" y="3277"/>
                </a:lnTo>
                <a:lnTo>
                  <a:pt x="562" y="3206"/>
                </a:lnTo>
                <a:lnTo>
                  <a:pt x="482" y="3124"/>
                </a:lnTo>
                <a:lnTo>
                  <a:pt x="402" y="3033"/>
                </a:lnTo>
                <a:lnTo>
                  <a:pt x="326" y="2935"/>
                </a:lnTo>
                <a:lnTo>
                  <a:pt x="255" y="2829"/>
                </a:lnTo>
                <a:lnTo>
                  <a:pt x="189" y="2718"/>
                </a:lnTo>
                <a:lnTo>
                  <a:pt x="131" y="2604"/>
                </a:lnTo>
                <a:lnTo>
                  <a:pt x="82" y="2484"/>
                </a:lnTo>
                <a:lnTo>
                  <a:pt x="40" y="2362"/>
                </a:lnTo>
                <a:lnTo>
                  <a:pt x="11" y="2240"/>
                </a:lnTo>
                <a:lnTo>
                  <a:pt x="0" y="2148"/>
                </a:lnTo>
                <a:lnTo>
                  <a:pt x="0" y="2057"/>
                </a:lnTo>
                <a:lnTo>
                  <a:pt x="9" y="1969"/>
                </a:lnTo>
                <a:lnTo>
                  <a:pt x="26" y="1886"/>
                </a:lnTo>
                <a:lnTo>
                  <a:pt x="51" y="1804"/>
                </a:lnTo>
                <a:lnTo>
                  <a:pt x="79" y="1729"/>
                </a:lnTo>
                <a:lnTo>
                  <a:pt x="111" y="1658"/>
                </a:lnTo>
                <a:lnTo>
                  <a:pt x="146" y="1595"/>
                </a:lnTo>
                <a:lnTo>
                  <a:pt x="180" y="1537"/>
                </a:lnTo>
                <a:lnTo>
                  <a:pt x="197" y="1513"/>
                </a:lnTo>
                <a:lnTo>
                  <a:pt x="217" y="1491"/>
                </a:lnTo>
                <a:lnTo>
                  <a:pt x="237" y="1471"/>
                </a:lnTo>
                <a:lnTo>
                  <a:pt x="259" y="1451"/>
                </a:lnTo>
                <a:lnTo>
                  <a:pt x="279" y="1429"/>
                </a:lnTo>
                <a:lnTo>
                  <a:pt x="300" y="1406"/>
                </a:lnTo>
                <a:lnTo>
                  <a:pt x="319" y="1380"/>
                </a:lnTo>
                <a:lnTo>
                  <a:pt x="335" y="1349"/>
                </a:lnTo>
                <a:lnTo>
                  <a:pt x="349" y="1313"/>
                </a:lnTo>
                <a:lnTo>
                  <a:pt x="359" y="1269"/>
                </a:lnTo>
                <a:lnTo>
                  <a:pt x="364" y="1220"/>
                </a:lnTo>
                <a:lnTo>
                  <a:pt x="368" y="1135"/>
                </a:lnTo>
                <a:lnTo>
                  <a:pt x="366" y="1058"/>
                </a:lnTo>
                <a:lnTo>
                  <a:pt x="364" y="989"/>
                </a:lnTo>
                <a:lnTo>
                  <a:pt x="360" y="929"/>
                </a:lnTo>
                <a:lnTo>
                  <a:pt x="357" y="877"/>
                </a:lnTo>
                <a:lnTo>
                  <a:pt x="353" y="831"/>
                </a:lnTo>
                <a:lnTo>
                  <a:pt x="353" y="789"/>
                </a:lnTo>
                <a:lnTo>
                  <a:pt x="355" y="755"/>
                </a:lnTo>
                <a:lnTo>
                  <a:pt x="359" y="724"/>
                </a:lnTo>
                <a:lnTo>
                  <a:pt x="369" y="698"/>
                </a:lnTo>
                <a:lnTo>
                  <a:pt x="384" y="675"/>
                </a:lnTo>
                <a:lnTo>
                  <a:pt x="406" y="653"/>
                </a:lnTo>
                <a:lnTo>
                  <a:pt x="435" y="635"/>
                </a:lnTo>
                <a:lnTo>
                  <a:pt x="473" y="617"/>
                </a:lnTo>
                <a:lnTo>
                  <a:pt x="520" y="600"/>
                </a:lnTo>
                <a:lnTo>
                  <a:pt x="559" y="591"/>
                </a:lnTo>
                <a:lnTo>
                  <a:pt x="593" y="591"/>
                </a:lnTo>
                <a:lnTo>
                  <a:pt x="624" y="598"/>
                </a:lnTo>
                <a:lnTo>
                  <a:pt x="651" y="615"/>
                </a:lnTo>
                <a:lnTo>
                  <a:pt x="677" y="635"/>
                </a:lnTo>
                <a:lnTo>
                  <a:pt x="699" y="664"/>
                </a:lnTo>
                <a:lnTo>
                  <a:pt x="717" y="697"/>
                </a:lnTo>
                <a:lnTo>
                  <a:pt x="733" y="733"/>
                </a:lnTo>
                <a:lnTo>
                  <a:pt x="748" y="775"/>
                </a:lnTo>
                <a:lnTo>
                  <a:pt x="760" y="818"/>
                </a:lnTo>
                <a:lnTo>
                  <a:pt x="769" y="866"/>
                </a:lnTo>
                <a:lnTo>
                  <a:pt x="777" y="915"/>
                </a:lnTo>
                <a:lnTo>
                  <a:pt x="782" y="964"/>
                </a:lnTo>
                <a:lnTo>
                  <a:pt x="788" y="1015"/>
                </a:lnTo>
                <a:lnTo>
                  <a:pt x="789" y="1066"/>
                </a:lnTo>
                <a:lnTo>
                  <a:pt x="791" y="1115"/>
                </a:lnTo>
                <a:lnTo>
                  <a:pt x="791" y="1164"/>
                </a:lnTo>
                <a:lnTo>
                  <a:pt x="791" y="1420"/>
                </a:lnTo>
                <a:lnTo>
                  <a:pt x="884" y="1224"/>
                </a:lnTo>
                <a:lnTo>
                  <a:pt x="942" y="1137"/>
                </a:lnTo>
                <a:lnTo>
                  <a:pt x="1008" y="1053"/>
                </a:lnTo>
                <a:lnTo>
                  <a:pt x="1080" y="969"/>
                </a:lnTo>
                <a:lnTo>
                  <a:pt x="1160" y="893"/>
                </a:lnTo>
                <a:lnTo>
                  <a:pt x="1248" y="820"/>
                </a:lnTo>
                <a:lnTo>
                  <a:pt x="1339" y="757"/>
                </a:lnTo>
                <a:lnTo>
                  <a:pt x="1433" y="700"/>
                </a:lnTo>
                <a:lnTo>
                  <a:pt x="1531" y="657"/>
                </a:lnTo>
                <a:lnTo>
                  <a:pt x="1573" y="642"/>
                </a:lnTo>
                <a:lnTo>
                  <a:pt x="1622" y="628"/>
                </a:lnTo>
                <a:lnTo>
                  <a:pt x="1679" y="613"/>
                </a:lnTo>
                <a:lnTo>
                  <a:pt x="1737" y="600"/>
                </a:lnTo>
                <a:lnTo>
                  <a:pt x="1800" y="588"/>
                </a:lnTo>
                <a:lnTo>
                  <a:pt x="1866" y="577"/>
                </a:lnTo>
                <a:lnTo>
                  <a:pt x="1931" y="568"/>
                </a:lnTo>
                <a:lnTo>
                  <a:pt x="1999" y="562"/>
                </a:lnTo>
                <a:lnTo>
                  <a:pt x="2062" y="557"/>
                </a:lnTo>
                <a:lnTo>
                  <a:pt x="2122" y="555"/>
                </a:lnTo>
                <a:close/>
                <a:moveTo>
                  <a:pt x="1200" y="0"/>
                </a:moveTo>
                <a:lnTo>
                  <a:pt x="1231" y="2"/>
                </a:lnTo>
                <a:lnTo>
                  <a:pt x="1257" y="8"/>
                </a:lnTo>
                <a:lnTo>
                  <a:pt x="1277" y="18"/>
                </a:lnTo>
                <a:lnTo>
                  <a:pt x="1291" y="31"/>
                </a:lnTo>
                <a:lnTo>
                  <a:pt x="1300" y="48"/>
                </a:lnTo>
                <a:lnTo>
                  <a:pt x="1308" y="68"/>
                </a:lnTo>
                <a:lnTo>
                  <a:pt x="1311" y="89"/>
                </a:lnTo>
                <a:lnTo>
                  <a:pt x="1315" y="111"/>
                </a:lnTo>
                <a:lnTo>
                  <a:pt x="1315" y="137"/>
                </a:lnTo>
                <a:lnTo>
                  <a:pt x="1317" y="160"/>
                </a:lnTo>
                <a:lnTo>
                  <a:pt x="1320" y="186"/>
                </a:lnTo>
                <a:lnTo>
                  <a:pt x="1324" y="208"/>
                </a:lnTo>
                <a:lnTo>
                  <a:pt x="1329" y="229"/>
                </a:lnTo>
                <a:lnTo>
                  <a:pt x="1339" y="249"/>
                </a:lnTo>
                <a:lnTo>
                  <a:pt x="1349" y="266"/>
                </a:lnTo>
                <a:lnTo>
                  <a:pt x="1364" y="278"/>
                </a:lnTo>
                <a:lnTo>
                  <a:pt x="1375" y="278"/>
                </a:lnTo>
                <a:lnTo>
                  <a:pt x="1389" y="278"/>
                </a:lnTo>
                <a:lnTo>
                  <a:pt x="1400" y="280"/>
                </a:lnTo>
                <a:lnTo>
                  <a:pt x="1420" y="246"/>
                </a:lnTo>
                <a:lnTo>
                  <a:pt x="1439" y="209"/>
                </a:lnTo>
                <a:lnTo>
                  <a:pt x="1455" y="173"/>
                </a:lnTo>
                <a:lnTo>
                  <a:pt x="1471" y="138"/>
                </a:lnTo>
                <a:lnTo>
                  <a:pt x="1489" y="104"/>
                </a:lnTo>
                <a:lnTo>
                  <a:pt x="1511" y="71"/>
                </a:lnTo>
                <a:lnTo>
                  <a:pt x="1537" y="42"/>
                </a:lnTo>
                <a:lnTo>
                  <a:pt x="1568" y="18"/>
                </a:lnTo>
                <a:lnTo>
                  <a:pt x="1600" y="22"/>
                </a:lnTo>
                <a:lnTo>
                  <a:pt x="1626" y="29"/>
                </a:lnTo>
                <a:lnTo>
                  <a:pt x="1646" y="44"/>
                </a:lnTo>
                <a:lnTo>
                  <a:pt x="1659" y="62"/>
                </a:lnTo>
                <a:lnTo>
                  <a:pt x="1668" y="82"/>
                </a:lnTo>
                <a:lnTo>
                  <a:pt x="1671" y="108"/>
                </a:lnTo>
                <a:lnTo>
                  <a:pt x="1673" y="133"/>
                </a:lnTo>
                <a:lnTo>
                  <a:pt x="1669" y="162"/>
                </a:lnTo>
                <a:lnTo>
                  <a:pt x="1664" y="191"/>
                </a:lnTo>
                <a:lnTo>
                  <a:pt x="1657" y="220"/>
                </a:lnTo>
                <a:lnTo>
                  <a:pt x="1649" y="249"/>
                </a:lnTo>
                <a:lnTo>
                  <a:pt x="1640" y="278"/>
                </a:lnTo>
                <a:lnTo>
                  <a:pt x="1633" y="304"/>
                </a:lnTo>
                <a:lnTo>
                  <a:pt x="1626" y="329"/>
                </a:lnTo>
                <a:lnTo>
                  <a:pt x="1620" y="349"/>
                </a:lnTo>
                <a:lnTo>
                  <a:pt x="1666" y="408"/>
                </a:lnTo>
                <a:lnTo>
                  <a:pt x="1717" y="458"/>
                </a:lnTo>
                <a:lnTo>
                  <a:pt x="1771" y="502"/>
                </a:lnTo>
                <a:lnTo>
                  <a:pt x="1773" y="504"/>
                </a:lnTo>
                <a:lnTo>
                  <a:pt x="1773" y="508"/>
                </a:lnTo>
                <a:lnTo>
                  <a:pt x="1775" y="511"/>
                </a:lnTo>
                <a:lnTo>
                  <a:pt x="1775" y="515"/>
                </a:lnTo>
                <a:lnTo>
                  <a:pt x="1777" y="517"/>
                </a:lnTo>
                <a:lnTo>
                  <a:pt x="1686" y="535"/>
                </a:lnTo>
                <a:lnTo>
                  <a:pt x="1604" y="557"/>
                </a:lnTo>
                <a:lnTo>
                  <a:pt x="1529" y="580"/>
                </a:lnTo>
                <a:lnTo>
                  <a:pt x="1462" y="606"/>
                </a:lnTo>
                <a:lnTo>
                  <a:pt x="1400" y="635"/>
                </a:lnTo>
                <a:lnTo>
                  <a:pt x="1342" y="666"/>
                </a:lnTo>
                <a:lnTo>
                  <a:pt x="1289" y="700"/>
                </a:lnTo>
                <a:lnTo>
                  <a:pt x="1239" y="735"/>
                </a:lnTo>
                <a:lnTo>
                  <a:pt x="1189" y="773"/>
                </a:lnTo>
                <a:lnTo>
                  <a:pt x="1140" y="813"/>
                </a:lnTo>
                <a:lnTo>
                  <a:pt x="1091" y="857"/>
                </a:lnTo>
                <a:lnTo>
                  <a:pt x="1039" y="908"/>
                </a:lnTo>
                <a:lnTo>
                  <a:pt x="995" y="958"/>
                </a:lnTo>
                <a:lnTo>
                  <a:pt x="955" y="1009"/>
                </a:lnTo>
                <a:lnTo>
                  <a:pt x="919" y="1060"/>
                </a:lnTo>
                <a:lnTo>
                  <a:pt x="880" y="1111"/>
                </a:lnTo>
                <a:lnTo>
                  <a:pt x="877" y="1115"/>
                </a:lnTo>
                <a:lnTo>
                  <a:pt x="871" y="1124"/>
                </a:lnTo>
                <a:lnTo>
                  <a:pt x="866" y="1135"/>
                </a:lnTo>
                <a:lnTo>
                  <a:pt x="860" y="1146"/>
                </a:lnTo>
                <a:lnTo>
                  <a:pt x="855" y="1153"/>
                </a:lnTo>
                <a:lnTo>
                  <a:pt x="851" y="1157"/>
                </a:lnTo>
                <a:lnTo>
                  <a:pt x="855" y="1100"/>
                </a:lnTo>
                <a:lnTo>
                  <a:pt x="855" y="1038"/>
                </a:lnTo>
                <a:lnTo>
                  <a:pt x="851" y="977"/>
                </a:lnTo>
                <a:lnTo>
                  <a:pt x="844" y="913"/>
                </a:lnTo>
                <a:lnTo>
                  <a:pt x="835" y="853"/>
                </a:lnTo>
                <a:lnTo>
                  <a:pt x="826" y="798"/>
                </a:lnTo>
                <a:lnTo>
                  <a:pt x="813" y="751"/>
                </a:lnTo>
                <a:lnTo>
                  <a:pt x="800" y="713"/>
                </a:lnTo>
                <a:lnTo>
                  <a:pt x="809" y="698"/>
                </a:lnTo>
                <a:lnTo>
                  <a:pt x="822" y="678"/>
                </a:lnTo>
                <a:lnTo>
                  <a:pt x="837" y="658"/>
                </a:lnTo>
                <a:lnTo>
                  <a:pt x="853" y="637"/>
                </a:lnTo>
                <a:lnTo>
                  <a:pt x="869" y="615"/>
                </a:lnTo>
                <a:lnTo>
                  <a:pt x="882" y="593"/>
                </a:lnTo>
                <a:lnTo>
                  <a:pt x="891" y="573"/>
                </a:lnTo>
                <a:lnTo>
                  <a:pt x="897" y="555"/>
                </a:lnTo>
                <a:lnTo>
                  <a:pt x="897" y="540"/>
                </a:lnTo>
                <a:lnTo>
                  <a:pt x="840" y="511"/>
                </a:lnTo>
                <a:lnTo>
                  <a:pt x="788" y="484"/>
                </a:lnTo>
                <a:lnTo>
                  <a:pt x="742" y="460"/>
                </a:lnTo>
                <a:lnTo>
                  <a:pt x="704" y="437"/>
                </a:lnTo>
                <a:lnTo>
                  <a:pt x="669" y="415"/>
                </a:lnTo>
                <a:lnTo>
                  <a:pt x="644" y="393"/>
                </a:lnTo>
                <a:lnTo>
                  <a:pt x="624" y="371"/>
                </a:lnTo>
                <a:lnTo>
                  <a:pt x="613" y="348"/>
                </a:lnTo>
                <a:lnTo>
                  <a:pt x="609" y="320"/>
                </a:lnTo>
                <a:lnTo>
                  <a:pt x="615" y="291"/>
                </a:lnTo>
                <a:lnTo>
                  <a:pt x="628" y="258"/>
                </a:lnTo>
                <a:lnTo>
                  <a:pt x="646" y="233"/>
                </a:lnTo>
                <a:lnTo>
                  <a:pt x="666" y="215"/>
                </a:lnTo>
                <a:lnTo>
                  <a:pt x="691" y="206"/>
                </a:lnTo>
                <a:lnTo>
                  <a:pt x="720" y="202"/>
                </a:lnTo>
                <a:lnTo>
                  <a:pt x="755" y="206"/>
                </a:lnTo>
                <a:lnTo>
                  <a:pt x="793" y="215"/>
                </a:lnTo>
                <a:lnTo>
                  <a:pt x="837" y="231"/>
                </a:lnTo>
                <a:lnTo>
                  <a:pt x="886" y="251"/>
                </a:lnTo>
                <a:lnTo>
                  <a:pt x="940" y="277"/>
                </a:lnTo>
                <a:lnTo>
                  <a:pt x="1000" y="308"/>
                </a:lnTo>
                <a:lnTo>
                  <a:pt x="1066" y="340"/>
                </a:lnTo>
                <a:lnTo>
                  <a:pt x="1137" y="378"/>
                </a:lnTo>
                <a:lnTo>
                  <a:pt x="1144" y="375"/>
                </a:lnTo>
                <a:lnTo>
                  <a:pt x="1142" y="338"/>
                </a:lnTo>
                <a:lnTo>
                  <a:pt x="1137" y="302"/>
                </a:lnTo>
                <a:lnTo>
                  <a:pt x="1129" y="264"/>
                </a:lnTo>
                <a:lnTo>
                  <a:pt x="1122" y="228"/>
                </a:lnTo>
                <a:lnTo>
                  <a:pt x="1115" y="189"/>
                </a:lnTo>
                <a:lnTo>
                  <a:pt x="1109" y="155"/>
                </a:lnTo>
                <a:lnTo>
                  <a:pt x="1106" y="120"/>
                </a:lnTo>
                <a:lnTo>
                  <a:pt x="1106" y="89"/>
                </a:lnTo>
                <a:lnTo>
                  <a:pt x="1111" y="62"/>
                </a:lnTo>
                <a:lnTo>
                  <a:pt x="1120" y="38"/>
                </a:lnTo>
                <a:lnTo>
                  <a:pt x="1137" y="18"/>
                </a:lnTo>
                <a:lnTo>
                  <a:pt x="1160" y="4"/>
                </a:lnTo>
                <a:lnTo>
                  <a:pt x="120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ko-KR" altLang="en-US" sz="4052">
              <a:cs typeface="B Nazanin" panose="00000400000000000000" pitchFamily="2" charset="-78"/>
            </a:endParaRPr>
          </a:p>
        </p:txBody>
      </p:sp>
      <p:sp>
        <p:nvSpPr>
          <p:cNvPr id="61" name="Freeform 9">
            <a:extLst>
              <a:ext uri="{FF2B5EF4-FFF2-40B4-BE49-F238E27FC236}">
                <a16:creationId xmlns:a16="http://schemas.microsoft.com/office/drawing/2014/main" id="{557BA8EF-0BDB-48C6-8BA6-80B23E34AAAC}"/>
              </a:ext>
            </a:extLst>
          </p:cNvPr>
          <p:cNvSpPr>
            <a:spLocks noEditPoints="1"/>
          </p:cNvSpPr>
          <p:nvPr/>
        </p:nvSpPr>
        <p:spPr bwMode="auto">
          <a:xfrm>
            <a:off x="8699123" y="4323245"/>
            <a:ext cx="763124" cy="535185"/>
          </a:xfrm>
          <a:custGeom>
            <a:avLst/>
            <a:gdLst>
              <a:gd name="T0" fmla="*/ 1182 w 4436"/>
              <a:gd name="T1" fmla="*/ 1064 h 3111"/>
              <a:gd name="T2" fmla="*/ 1302 w 4436"/>
              <a:gd name="T3" fmla="*/ 1351 h 3111"/>
              <a:gd name="T4" fmla="*/ 1236 w 4436"/>
              <a:gd name="T5" fmla="*/ 1649 h 3111"/>
              <a:gd name="T6" fmla="*/ 976 w 4436"/>
              <a:gd name="T7" fmla="*/ 1793 h 3111"/>
              <a:gd name="T8" fmla="*/ 702 w 4436"/>
              <a:gd name="T9" fmla="*/ 1633 h 3111"/>
              <a:gd name="T10" fmla="*/ 611 w 4436"/>
              <a:gd name="T11" fmla="*/ 1300 h 3111"/>
              <a:gd name="T12" fmla="*/ 744 w 4436"/>
              <a:gd name="T13" fmla="*/ 1027 h 3111"/>
              <a:gd name="T14" fmla="*/ 3564 w 4436"/>
              <a:gd name="T15" fmla="*/ 958 h 3111"/>
              <a:gd name="T16" fmla="*/ 3798 w 4436"/>
              <a:gd name="T17" fmla="*/ 1113 h 3111"/>
              <a:gd name="T18" fmla="*/ 3851 w 4436"/>
              <a:gd name="T19" fmla="*/ 1396 h 3111"/>
              <a:gd name="T20" fmla="*/ 3749 w 4436"/>
              <a:gd name="T21" fmla="*/ 1671 h 3111"/>
              <a:gd name="T22" fmla="*/ 3520 w 4436"/>
              <a:gd name="T23" fmla="*/ 1795 h 3111"/>
              <a:gd name="T24" fmla="*/ 3235 w 4436"/>
              <a:gd name="T25" fmla="*/ 1644 h 3111"/>
              <a:gd name="T26" fmla="*/ 3167 w 4436"/>
              <a:gd name="T27" fmla="*/ 1302 h 3111"/>
              <a:gd name="T28" fmla="*/ 3325 w 4436"/>
              <a:gd name="T29" fmla="*/ 1027 h 3111"/>
              <a:gd name="T30" fmla="*/ 2318 w 4436"/>
              <a:gd name="T31" fmla="*/ 2 h 3111"/>
              <a:gd name="T32" fmla="*/ 2613 w 4436"/>
              <a:gd name="T33" fmla="*/ 102 h 3111"/>
              <a:gd name="T34" fmla="*/ 2871 w 4436"/>
              <a:gd name="T35" fmla="*/ 233 h 3111"/>
              <a:gd name="T36" fmla="*/ 3215 w 4436"/>
              <a:gd name="T37" fmla="*/ 218 h 3111"/>
              <a:gd name="T38" fmla="*/ 3642 w 4436"/>
              <a:gd name="T39" fmla="*/ 153 h 3111"/>
              <a:gd name="T40" fmla="*/ 4082 w 4436"/>
              <a:gd name="T41" fmla="*/ 240 h 3111"/>
              <a:gd name="T42" fmla="*/ 4364 w 4436"/>
              <a:gd name="T43" fmla="*/ 467 h 3111"/>
              <a:gd name="T44" fmla="*/ 4418 w 4436"/>
              <a:gd name="T45" fmla="*/ 884 h 3111"/>
              <a:gd name="T46" fmla="*/ 4222 w 4436"/>
              <a:gd name="T47" fmla="*/ 1284 h 3111"/>
              <a:gd name="T48" fmla="*/ 3955 w 4436"/>
              <a:gd name="T49" fmla="*/ 1565 h 3111"/>
              <a:gd name="T50" fmla="*/ 3944 w 4436"/>
              <a:gd name="T51" fmla="*/ 1400 h 3111"/>
              <a:gd name="T52" fmla="*/ 3880 w 4436"/>
              <a:gd name="T53" fmla="*/ 1027 h 3111"/>
              <a:gd name="T54" fmla="*/ 4071 w 4436"/>
              <a:gd name="T55" fmla="*/ 1022 h 3111"/>
              <a:gd name="T56" fmla="*/ 4236 w 4436"/>
              <a:gd name="T57" fmla="*/ 831 h 3111"/>
              <a:gd name="T58" fmla="*/ 4167 w 4436"/>
              <a:gd name="T59" fmla="*/ 562 h 3111"/>
              <a:gd name="T60" fmla="*/ 3938 w 4436"/>
              <a:gd name="T61" fmla="*/ 438 h 3111"/>
              <a:gd name="T62" fmla="*/ 3584 w 4436"/>
              <a:gd name="T63" fmla="*/ 431 h 3111"/>
              <a:gd name="T64" fmla="*/ 3165 w 4436"/>
              <a:gd name="T65" fmla="*/ 582 h 3111"/>
              <a:gd name="T66" fmla="*/ 2933 w 4436"/>
              <a:gd name="T67" fmla="*/ 918 h 3111"/>
              <a:gd name="T68" fmla="*/ 2865 w 4436"/>
              <a:gd name="T69" fmla="*/ 1396 h 3111"/>
              <a:gd name="T70" fmla="*/ 2738 w 4436"/>
              <a:gd name="T71" fmla="*/ 1847 h 3111"/>
              <a:gd name="T72" fmla="*/ 2513 w 4436"/>
              <a:gd name="T73" fmla="*/ 2264 h 3111"/>
              <a:gd name="T74" fmla="*/ 2347 w 4436"/>
              <a:gd name="T75" fmla="*/ 2738 h 3111"/>
              <a:gd name="T76" fmla="*/ 2309 w 4436"/>
              <a:gd name="T77" fmla="*/ 3084 h 3111"/>
              <a:gd name="T78" fmla="*/ 2198 w 4436"/>
              <a:gd name="T79" fmla="*/ 3104 h 3111"/>
              <a:gd name="T80" fmla="*/ 2155 w 4436"/>
              <a:gd name="T81" fmla="*/ 2942 h 3111"/>
              <a:gd name="T82" fmla="*/ 2029 w 4436"/>
              <a:gd name="T83" fmla="*/ 2424 h 3111"/>
              <a:gd name="T84" fmla="*/ 1798 w 4436"/>
              <a:gd name="T85" fmla="*/ 2005 h 3111"/>
              <a:gd name="T86" fmla="*/ 1615 w 4436"/>
              <a:gd name="T87" fmla="*/ 1584 h 3111"/>
              <a:gd name="T88" fmla="*/ 1542 w 4436"/>
              <a:gd name="T89" fmla="*/ 1105 h 3111"/>
              <a:gd name="T90" fmla="*/ 1407 w 4436"/>
              <a:gd name="T91" fmla="*/ 691 h 3111"/>
              <a:gd name="T92" fmla="*/ 1093 w 4436"/>
              <a:gd name="T93" fmla="*/ 475 h 3111"/>
              <a:gd name="T94" fmla="*/ 640 w 4436"/>
              <a:gd name="T95" fmla="*/ 424 h 3111"/>
              <a:gd name="T96" fmla="*/ 360 w 4436"/>
              <a:gd name="T97" fmla="*/ 509 h 3111"/>
              <a:gd name="T98" fmla="*/ 191 w 4436"/>
              <a:gd name="T99" fmla="*/ 715 h 3111"/>
              <a:gd name="T100" fmla="*/ 260 w 4436"/>
              <a:gd name="T101" fmla="*/ 965 h 3111"/>
              <a:gd name="T102" fmla="*/ 451 w 4436"/>
              <a:gd name="T103" fmla="*/ 1044 h 3111"/>
              <a:gd name="T104" fmla="*/ 513 w 4436"/>
              <a:gd name="T105" fmla="*/ 1213 h 3111"/>
              <a:gd name="T106" fmla="*/ 547 w 4436"/>
              <a:gd name="T107" fmla="*/ 1607 h 3111"/>
              <a:gd name="T108" fmla="*/ 204 w 4436"/>
              <a:gd name="T109" fmla="*/ 1264 h 3111"/>
              <a:gd name="T110" fmla="*/ 16 w 4436"/>
              <a:gd name="T111" fmla="*/ 889 h 3111"/>
              <a:gd name="T112" fmla="*/ 69 w 4436"/>
              <a:gd name="T113" fmla="*/ 493 h 3111"/>
              <a:gd name="T114" fmla="*/ 371 w 4436"/>
              <a:gd name="T115" fmla="*/ 240 h 3111"/>
              <a:gd name="T116" fmla="*/ 815 w 4436"/>
              <a:gd name="T117" fmla="*/ 145 h 3111"/>
              <a:gd name="T118" fmla="*/ 1333 w 4436"/>
              <a:gd name="T119" fmla="*/ 215 h 3111"/>
              <a:gd name="T120" fmla="*/ 1669 w 4436"/>
              <a:gd name="T121" fmla="*/ 235 h 3111"/>
              <a:gd name="T122" fmla="*/ 1876 w 4436"/>
              <a:gd name="T123" fmla="*/ 115 h 3111"/>
              <a:gd name="T124" fmla="*/ 2125 w 4436"/>
              <a:gd name="T125" fmla="*/ 9 h 3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436" h="3111">
                <a:moveTo>
                  <a:pt x="951" y="956"/>
                </a:moveTo>
                <a:lnTo>
                  <a:pt x="1005" y="964"/>
                </a:lnTo>
                <a:lnTo>
                  <a:pt x="1056" y="978"/>
                </a:lnTo>
                <a:lnTo>
                  <a:pt x="1104" y="1002"/>
                </a:lnTo>
                <a:lnTo>
                  <a:pt x="1144" y="1029"/>
                </a:lnTo>
                <a:lnTo>
                  <a:pt x="1182" y="1064"/>
                </a:lnTo>
                <a:lnTo>
                  <a:pt x="1213" y="1104"/>
                </a:lnTo>
                <a:lnTo>
                  <a:pt x="1240" y="1147"/>
                </a:lnTo>
                <a:lnTo>
                  <a:pt x="1264" y="1196"/>
                </a:lnTo>
                <a:lnTo>
                  <a:pt x="1282" y="1245"/>
                </a:lnTo>
                <a:lnTo>
                  <a:pt x="1295" y="1298"/>
                </a:lnTo>
                <a:lnTo>
                  <a:pt x="1302" y="1351"/>
                </a:lnTo>
                <a:lnTo>
                  <a:pt x="1304" y="1404"/>
                </a:lnTo>
                <a:lnTo>
                  <a:pt x="1302" y="1458"/>
                </a:lnTo>
                <a:lnTo>
                  <a:pt x="1293" y="1509"/>
                </a:lnTo>
                <a:lnTo>
                  <a:pt x="1280" y="1560"/>
                </a:lnTo>
                <a:lnTo>
                  <a:pt x="1262" y="1605"/>
                </a:lnTo>
                <a:lnTo>
                  <a:pt x="1236" y="1649"/>
                </a:lnTo>
                <a:lnTo>
                  <a:pt x="1207" y="1689"/>
                </a:lnTo>
                <a:lnTo>
                  <a:pt x="1173" y="1724"/>
                </a:lnTo>
                <a:lnTo>
                  <a:pt x="1131" y="1751"/>
                </a:lnTo>
                <a:lnTo>
                  <a:pt x="1084" y="1773"/>
                </a:lnTo>
                <a:lnTo>
                  <a:pt x="1033" y="1787"/>
                </a:lnTo>
                <a:lnTo>
                  <a:pt x="976" y="1793"/>
                </a:lnTo>
                <a:lnTo>
                  <a:pt x="922" y="1785"/>
                </a:lnTo>
                <a:lnTo>
                  <a:pt x="871" y="1771"/>
                </a:lnTo>
                <a:lnTo>
                  <a:pt x="822" y="1747"/>
                </a:lnTo>
                <a:lnTo>
                  <a:pt x="778" y="1715"/>
                </a:lnTo>
                <a:lnTo>
                  <a:pt x="738" y="1676"/>
                </a:lnTo>
                <a:lnTo>
                  <a:pt x="702" y="1633"/>
                </a:lnTo>
                <a:lnTo>
                  <a:pt x="671" y="1584"/>
                </a:lnTo>
                <a:lnTo>
                  <a:pt x="645" y="1531"/>
                </a:lnTo>
                <a:lnTo>
                  <a:pt x="627" y="1475"/>
                </a:lnTo>
                <a:lnTo>
                  <a:pt x="615" y="1418"/>
                </a:lnTo>
                <a:lnTo>
                  <a:pt x="609" y="1360"/>
                </a:lnTo>
                <a:lnTo>
                  <a:pt x="611" y="1300"/>
                </a:lnTo>
                <a:lnTo>
                  <a:pt x="620" y="1244"/>
                </a:lnTo>
                <a:lnTo>
                  <a:pt x="636" y="1185"/>
                </a:lnTo>
                <a:lnTo>
                  <a:pt x="656" y="1135"/>
                </a:lnTo>
                <a:lnTo>
                  <a:pt x="680" y="1093"/>
                </a:lnTo>
                <a:lnTo>
                  <a:pt x="709" y="1056"/>
                </a:lnTo>
                <a:lnTo>
                  <a:pt x="744" y="1027"/>
                </a:lnTo>
                <a:lnTo>
                  <a:pt x="785" y="1002"/>
                </a:lnTo>
                <a:lnTo>
                  <a:pt x="835" y="978"/>
                </a:lnTo>
                <a:lnTo>
                  <a:pt x="893" y="960"/>
                </a:lnTo>
                <a:lnTo>
                  <a:pt x="951" y="956"/>
                </a:lnTo>
                <a:close/>
                <a:moveTo>
                  <a:pt x="3504" y="955"/>
                </a:moveTo>
                <a:lnTo>
                  <a:pt x="3564" y="958"/>
                </a:lnTo>
                <a:lnTo>
                  <a:pt x="3616" y="969"/>
                </a:lnTo>
                <a:lnTo>
                  <a:pt x="3664" y="987"/>
                </a:lnTo>
                <a:lnTo>
                  <a:pt x="3705" y="1011"/>
                </a:lnTo>
                <a:lnTo>
                  <a:pt x="3742" y="1040"/>
                </a:lnTo>
                <a:lnTo>
                  <a:pt x="3773" y="1075"/>
                </a:lnTo>
                <a:lnTo>
                  <a:pt x="3798" y="1113"/>
                </a:lnTo>
                <a:lnTo>
                  <a:pt x="3818" y="1155"/>
                </a:lnTo>
                <a:lnTo>
                  <a:pt x="3835" y="1200"/>
                </a:lnTo>
                <a:lnTo>
                  <a:pt x="3845" y="1247"/>
                </a:lnTo>
                <a:lnTo>
                  <a:pt x="3853" y="1296"/>
                </a:lnTo>
                <a:lnTo>
                  <a:pt x="3853" y="1347"/>
                </a:lnTo>
                <a:lnTo>
                  <a:pt x="3851" y="1396"/>
                </a:lnTo>
                <a:lnTo>
                  <a:pt x="3844" y="1447"/>
                </a:lnTo>
                <a:lnTo>
                  <a:pt x="3833" y="1496"/>
                </a:lnTo>
                <a:lnTo>
                  <a:pt x="3818" y="1544"/>
                </a:lnTo>
                <a:lnTo>
                  <a:pt x="3798" y="1589"/>
                </a:lnTo>
                <a:lnTo>
                  <a:pt x="3775" y="1633"/>
                </a:lnTo>
                <a:lnTo>
                  <a:pt x="3749" y="1671"/>
                </a:lnTo>
                <a:lnTo>
                  <a:pt x="3718" y="1705"/>
                </a:lnTo>
                <a:lnTo>
                  <a:pt x="3685" y="1736"/>
                </a:lnTo>
                <a:lnTo>
                  <a:pt x="3649" y="1760"/>
                </a:lnTo>
                <a:lnTo>
                  <a:pt x="3609" y="1778"/>
                </a:lnTo>
                <a:lnTo>
                  <a:pt x="3565" y="1791"/>
                </a:lnTo>
                <a:lnTo>
                  <a:pt x="3520" y="1795"/>
                </a:lnTo>
                <a:lnTo>
                  <a:pt x="3473" y="1791"/>
                </a:lnTo>
                <a:lnTo>
                  <a:pt x="3413" y="1776"/>
                </a:lnTo>
                <a:lnTo>
                  <a:pt x="3360" y="1755"/>
                </a:lnTo>
                <a:lnTo>
                  <a:pt x="3313" y="1724"/>
                </a:lnTo>
                <a:lnTo>
                  <a:pt x="3271" y="1687"/>
                </a:lnTo>
                <a:lnTo>
                  <a:pt x="3235" y="1644"/>
                </a:lnTo>
                <a:lnTo>
                  <a:pt x="3205" y="1596"/>
                </a:lnTo>
                <a:lnTo>
                  <a:pt x="3184" y="1544"/>
                </a:lnTo>
                <a:lnTo>
                  <a:pt x="3169" y="1487"/>
                </a:lnTo>
                <a:lnTo>
                  <a:pt x="3160" y="1427"/>
                </a:lnTo>
                <a:lnTo>
                  <a:pt x="3160" y="1365"/>
                </a:lnTo>
                <a:lnTo>
                  <a:pt x="3167" y="1302"/>
                </a:lnTo>
                <a:lnTo>
                  <a:pt x="3184" y="1238"/>
                </a:lnTo>
                <a:lnTo>
                  <a:pt x="3207" y="1175"/>
                </a:lnTo>
                <a:lnTo>
                  <a:pt x="3233" y="1127"/>
                </a:lnTo>
                <a:lnTo>
                  <a:pt x="3260" y="1087"/>
                </a:lnTo>
                <a:lnTo>
                  <a:pt x="3291" y="1053"/>
                </a:lnTo>
                <a:lnTo>
                  <a:pt x="3325" y="1027"/>
                </a:lnTo>
                <a:lnTo>
                  <a:pt x="3362" y="1004"/>
                </a:lnTo>
                <a:lnTo>
                  <a:pt x="3405" y="985"/>
                </a:lnTo>
                <a:lnTo>
                  <a:pt x="3451" y="969"/>
                </a:lnTo>
                <a:lnTo>
                  <a:pt x="3504" y="955"/>
                </a:lnTo>
                <a:close/>
                <a:moveTo>
                  <a:pt x="2253" y="0"/>
                </a:moveTo>
                <a:lnTo>
                  <a:pt x="2318" y="2"/>
                </a:lnTo>
                <a:lnTo>
                  <a:pt x="2378" y="9"/>
                </a:lnTo>
                <a:lnTo>
                  <a:pt x="2433" y="22"/>
                </a:lnTo>
                <a:lnTo>
                  <a:pt x="2482" y="38"/>
                </a:lnTo>
                <a:lnTo>
                  <a:pt x="2529" y="58"/>
                </a:lnTo>
                <a:lnTo>
                  <a:pt x="2571" y="80"/>
                </a:lnTo>
                <a:lnTo>
                  <a:pt x="2613" y="102"/>
                </a:lnTo>
                <a:lnTo>
                  <a:pt x="2653" y="127"/>
                </a:lnTo>
                <a:lnTo>
                  <a:pt x="2693" y="151"/>
                </a:lnTo>
                <a:lnTo>
                  <a:pt x="2735" y="175"/>
                </a:lnTo>
                <a:lnTo>
                  <a:pt x="2776" y="196"/>
                </a:lnTo>
                <a:lnTo>
                  <a:pt x="2822" y="216"/>
                </a:lnTo>
                <a:lnTo>
                  <a:pt x="2871" y="233"/>
                </a:lnTo>
                <a:lnTo>
                  <a:pt x="2924" y="247"/>
                </a:lnTo>
                <a:lnTo>
                  <a:pt x="2982" y="255"/>
                </a:lnTo>
                <a:lnTo>
                  <a:pt x="3042" y="253"/>
                </a:lnTo>
                <a:lnTo>
                  <a:pt x="3100" y="245"/>
                </a:lnTo>
                <a:lnTo>
                  <a:pt x="3158" y="233"/>
                </a:lnTo>
                <a:lnTo>
                  <a:pt x="3215" y="218"/>
                </a:lnTo>
                <a:lnTo>
                  <a:pt x="3267" y="204"/>
                </a:lnTo>
                <a:lnTo>
                  <a:pt x="3316" y="191"/>
                </a:lnTo>
                <a:lnTo>
                  <a:pt x="3393" y="175"/>
                </a:lnTo>
                <a:lnTo>
                  <a:pt x="3473" y="162"/>
                </a:lnTo>
                <a:lnTo>
                  <a:pt x="3556" y="155"/>
                </a:lnTo>
                <a:lnTo>
                  <a:pt x="3642" y="153"/>
                </a:lnTo>
                <a:lnTo>
                  <a:pt x="3727" y="156"/>
                </a:lnTo>
                <a:lnTo>
                  <a:pt x="3809" y="164"/>
                </a:lnTo>
                <a:lnTo>
                  <a:pt x="3887" y="176"/>
                </a:lnTo>
                <a:lnTo>
                  <a:pt x="3960" y="195"/>
                </a:lnTo>
                <a:lnTo>
                  <a:pt x="4022" y="216"/>
                </a:lnTo>
                <a:lnTo>
                  <a:pt x="4082" y="240"/>
                </a:lnTo>
                <a:lnTo>
                  <a:pt x="4138" y="269"/>
                </a:lnTo>
                <a:lnTo>
                  <a:pt x="4193" y="300"/>
                </a:lnTo>
                <a:lnTo>
                  <a:pt x="4244" y="335"/>
                </a:lnTo>
                <a:lnTo>
                  <a:pt x="4289" y="375"/>
                </a:lnTo>
                <a:lnTo>
                  <a:pt x="4329" y="418"/>
                </a:lnTo>
                <a:lnTo>
                  <a:pt x="4364" y="467"/>
                </a:lnTo>
                <a:lnTo>
                  <a:pt x="4398" y="533"/>
                </a:lnTo>
                <a:lnTo>
                  <a:pt x="4420" y="602"/>
                </a:lnTo>
                <a:lnTo>
                  <a:pt x="4433" y="671"/>
                </a:lnTo>
                <a:lnTo>
                  <a:pt x="4436" y="742"/>
                </a:lnTo>
                <a:lnTo>
                  <a:pt x="4431" y="813"/>
                </a:lnTo>
                <a:lnTo>
                  <a:pt x="4418" y="884"/>
                </a:lnTo>
                <a:lnTo>
                  <a:pt x="4398" y="955"/>
                </a:lnTo>
                <a:lnTo>
                  <a:pt x="4371" y="1024"/>
                </a:lnTo>
                <a:lnTo>
                  <a:pt x="4340" y="1091"/>
                </a:lnTo>
                <a:lnTo>
                  <a:pt x="4304" y="1158"/>
                </a:lnTo>
                <a:lnTo>
                  <a:pt x="4265" y="1222"/>
                </a:lnTo>
                <a:lnTo>
                  <a:pt x="4222" y="1284"/>
                </a:lnTo>
                <a:lnTo>
                  <a:pt x="4178" y="1342"/>
                </a:lnTo>
                <a:lnTo>
                  <a:pt x="4133" y="1396"/>
                </a:lnTo>
                <a:lnTo>
                  <a:pt x="4087" y="1445"/>
                </a:lnTo>
                <a:lnTo>
                  <a:pt x="4042" y="1491"/>
                </a:lnTo>
                <a:lnTo>
                  <a:pt x="3996" y="1531"/>
                </a:lnTo>
                <a:lnTo>
                  <a:pt x="3955" y="1565"/>
                </a:lnTo>
                <a:lnTo>
                  <a:pt x="3916" y="1595"/>
                </a:lnTo>
                <a:lnTo>
                  <a:pt x="3904" y="1595"/>
                </a:lnTo>
                <a:lnTo>
                  <a:pt x="3904" y="1591"/>
                </a:lnTo>
                <a:lnTo>
                  <a:pt x="3924" y="1531"/>
                </a:lnTo>
                <a:lnTo>
                  <a:pt x="3936" y="1467"/>
                </a:lnTo>
                <a:lnTo>
                  <a:pt x="3944" y="1400"/>
                </a:lnTo>
                <a:lnTo>
                  <a:pt x="3944" y="1333"/>
                </a:lnTo>
                <a:lnTo>
                  <a:pt x="3940" y="1265"/>
                </a:lnTo>
                <a:lnTo>
                  <a:pt x="3933" y="1200"/>
                </a:lnTo>
                <a:lnTo>
                  <a:pt x="3918" y="1138"/>
                </a:lnTo>
                <a:lnTo>
                  <a:pt x="3902" y="1080"/>
                </a:lnTo>
                <a:lnTo>
                  <a:pt x="3880" y="1027"/>
                </a:lnTo>
                <a:lnTo>
                  <a:pt x="3880" y="1024"/>
                </a:lnTo>
                <a:lnTo>
                  <a:pt x="3916" y="1025"/>
                </a:lnTo>
                <a:lnTo>
                  <a:pt x="3955" y="1027"/>
                </a:lnTo>
                <a:lnTo>
                  <a:pt x="3993" y="1027"/>
                </a:lnTo>
                <a:lnTo>
                  <a:pt x="4033" y="1025"/>
                </a:lnTo>
                <a:lnTo>
                  <a:pt x="4071" y="1022"/>
                </a:lnTo>
                <a:lnTo>
                  <a:pt x="4107" y="1016"/>
                </a:lnTo>
                <a:lnTo>
                  <a:pt x="4140" y="1005"/>
                </a:lnTo>
                <a:lnTo>
                  <a:pt x="4171" y="993"/>
                </a:lnTo>
                <a:lnTo>
                  <a:pt x="4195" y="976"/>
                </a:lnTo>
                <a:lnTo>
                  <a:pt x="4213" y="955"/>
                </a:lnTo>
                <a:lnTo>
                  <a:pt x="4236" y="831"/>
                </a:lnTo>
                <a:lnTo>
                  <a:pt x="4242" y="775"/>
                </a:lnTo>
                <a:lnTo>
                  <a:pt x="4240" y="724"/>
                </a:lnTo>
                <a:lnTo>
                  <a:pt x="4231" y="676"/>
                </a:lnTo>
                <a:lnTo>
                  <a:pt x="4215" y="635"/>
                </a:lnTo>
                <a:lnTo>
                  <a:pt x="4193" y="596"/>
                </a:lnTo>
                <a:lnTo>
                  <a:pt x="4167" y="562"/>
                </a:lnTo>
                <a:lnTo>
                  <a:pt x="4136" y="533"/>
                </a:lnTo>
                <a:lnTo>
                  <a:pt x="4102" y="505"/>
                </a:lnTo>
                <a:lnTo>
                  <a:pt x="4065" y="484"/>
                </a:lnTo>
                <a:lnTo>
                  <a:pt x="4027" y="465"/>
                </a:lnTo>
                <a:lnTo>
                  <a:pt x="3987" y="451"/>
                </a:lnTo>
                <a:lnTo>
                  <a:pt x="3938" y="438"/>
                </a:lnTo>
                <a:lnTo>
                  <a:pt x="3884" y="427"/>
                </a:lnTo>
                <a:lnTo>
                  <a:pt x="3824" y="422"/>
                </a:lnTo>
                <a:lnTo>
                  <a:pt x="3762" y="418"/>
                </a:lnTo>
                <a:lnTo>
                  <a:pt x="3700" y="418"/>
                </a:lnTo>
                <a:lnTo>
                  <a:pt x="3640" y="424"/>
                </a:lnTo>
                <a:lnTo>
                  <a:pt x="3584" y="431"/>
                </a:lnTo>
                <a:lnTo>
                  <a:pt x="3500" y="449"/>
                </a:lnTo>
                <a:lnTo>
                  <a:pt x="3424" y="467"/>
                </a:lnTo>
                <a:lnTo>
                  <a:pt x="3351" y="491"/>
                </a:lnTo>
                <a:lnTo>
                  <a:pt x="3284" y="516"/>
                </a:lnTo>
                <a:lnTo>
                  <a:pt x="3222" y="547"/>
                </a:lnTo>
                <a:lnTo>
                  <a:pt x="3165" y="582"/>
                </a:lnTo>
                <a:lnTo>
                  <a:pt x="3113" y="622"/>
                </a:lnTo>
                <a:lnTo>
                  <a:pt x="3067" y="669"/>
                </a:lnTo>
                <a:lnTo>
                  <a:pt x="3025" y="720"/>
                </a:lnTo>
                <a:lnTo>
                  <a:pt x="2989" y="780"/>
                </a:lnTo>
                <a:lnTo>
                  <a:pt x="2958" y="845"/>
                </a:lnTo>
                <a:lnTo>
                  <a:pt x="2933" y="918"/>
                </a:lnTo>
                <a:lnTo>
                  <a:pt x="2913" y="993"/>
                </a:lnTo>
                <a:lnTo>
                  <a:pt x="2900" y="1069"/>
                </a:lnTo>
                <a:lnTo>
                  <a:pt x="2889" y="1151"/>
                </a:lnTo>
                <a:lnTo>
                  <a:pt x="2882" y="1231"/>
                </a:lnTo>
                <a:lnTo>
                  <a:pt x="2875" y="1315"/>
                </a:lnTo>
                <a:lnTo>
                  <a:pt x="2865" y="1396"/>
                </a:lnTo>
                <a:lnTo>
                  <a:pt x="2856" y="1476"/>
                </a:lnTo>
                <a:lnTo>
                  <a:pt x="2844" y="1555"/>
                </a:lnTo>
                <a:lnTo>
                  <a:pt x="2827" y="1629"/>
                </a:lnTo>
                <a:lnTo>
                  <a:pt x="2804" y="1698"/>
                </a:lnTo>
                <a:lnTo>
                  <a:pt x="2773" y="1775"/>
                </a:lnTo>
                <a:lnTo>
                  <a:pt x="2738" y="1847"/>
                </a:lnTo>
                <a:lnTo>
                  <a:pt x="2702" y="1918"/>
                </a:lnTo>
                <a:lnTo>
                  <a:pt x="2664" y="1987"/>
                </a:lnTo>
                <a:lnTo>
                  <a:pt x="2625" y="2056"/>
                </a:lnTo>
                <a:lnTo>
                  <a:pt x="2587" y="2124"/>
                </a:lnTo>
                <a:lnTo>
                  <a:pt x="2549" y="2193"/>
                </a:lnTo>
                <a:lnTo>
                  <a:pt x="2513" y="2264"/>
                </a:lnTo>
                <a:lnTo>
                  <a:pt x="2476" y="2335"/>
                </a:lnTo>
                <a:lnTo>
                  <a:pt x="2444" y="2409"/>
                </a:lnTo>
                <a:lnTo>
                  <a:pt x="2415" y="2485"/>
                </a:lnTo>
                <a:lnTo>
                  <a:pt x="2387" y="2565"/>
                </a:lnTo>
                <a:lnTo>
                  <a:pt x="2365" y="2649"/>
                </a:lnTo>
                <a:lnTo>
                  <a:pt x="2347" y="2738"/>
                </a:lnTo>
                <a:lnTo>
                  <a:pt x="2336" y="2833"/>
                </a:lnTo>
                <a:lnTo>
                  <a:pt x="2331" y="2933"/>
                </a:lnTo>
                <a:lnTo>
                  <a:pt x="2333" y="3038"/>
                </a:lnTo>
                <a:lnTo>
                  <a:pt x="2324" y="3056"/>
                </a:lnTo>
                <a:lnTo>
                  <a:pt x="2316" y="3071"/>
                </a:lnTo>
                <a:lnTo>
                  <a:pt x="2309" y="3084"/>
                </a:lnTo>
                <a:lnTo>
                  <a:pt x="2300" y="3095"/>
                </a:lnTo>
                <a:lnTo>
                  <a:pt x="2287" y="3104"/>
                </a:lnTo>
                <a:lnTo>
                  <a:pt x="2269" y="3109"/>
                </a:lnTo>
                <a:lnTo>
                  <a:pt x="2244" y="3111"/>
                </a:lnTo>
                <a:lnTo>
                  <a:pt x="2218" y="3109"/>
                </a:lnTo>
                <a:lnTo>
                  <a:pt x="2198" y="3104"/>
                </a:lnTo>
                <a:lnTo>
                  <a:pt x="2184" y="3096"/>
                </a:lnTo>
                <a:lnTo>
                  <a:pt x="2173" y="3085"/>
                </a:lnTo>
                <a:lnTo>
                  <a:pt x="2165" y="3073"/>
                </a:lnTo>
                <a:lnTo>
                  <a:pt x="2160" y="3060"/>
                </a:lnTo>
                <a:lnTo>
                  <a:pt x="2156" y="3047"/>
                </a:lnTo>
                <a:lnTo>
                  <a:pt x="2155" y="2942"/>
                </a:lnTo>
                <a:lnTo>
                  <a:pt x="2147" y="2844"/>
                </a:lnTo>
                <a:lnTo>
                  <a:pt x="2133" y="2749"/>
                </a:lnTo>
                <a:lnTo>
                  <a:pt x="2115" y="2662"/>
                </a:lnTo>
                <a:lnTo>
                  <a:pt x="2089" y="2578"/>
                </a:lnTo>
                <a:lnTo>
                  <a:pt x="2062" y="2498"/>
                </a:lnTo>
                <a:lnTo>
                  <a:pt x="2029" y="2424"/>
                </a:lnTo>
                <a:lnTo>
                  <a:pt x="1995" y="2349"/>
                </a:lnTo>
                <a:lnTo>
                  <a:pt x="1956" y="2278"/>
                </a:lnTo>
                <a:lnTo>
                  <a:pt x="1918" y="2209"/>
                </a:lnTo>
                <a:lnTo>
                  <a:pt x="1878" y="2142"/>
                </a:lnTo>
                <a:lnTo>
                  <a:pt x="1838" y="2073"/>
                </a:lnTo>
                <a:lnTo>
                  <a:pt x="1798" y="2005"/>
                </a:lnTo>
                <a:lnTo>
                  <a:pt x="1760" y="1936"/>
                </a:lnTo>
                <a:lnTo>
                  <a:pt x="1724" y="1865"/>
                </a:lnTo>
                <a:lnTo>
                  <a:pt x="1687" y="1795"/>
                </a:lnTo>
                <a:lnTo>
                  <a:pt x="1656" y="1720"/>
                </a:lnTo>
                <a:lnTo>
                  <a:pt x="1633" y="1653"/>
                </a:lnTo>
                <a:lnTo>
                  <a:pt x="1615" y="1584"/>
                </a:lnTo>
                <a:lnTo>
                  <a:pt x="1600" y="1507"/>
                </a:lnTo>
                <a:lnTo>
                  <a:pt x="1587" y="1429"/>
                </a:lnTo>
                <a:lnTo>
                  <a:pt x="1575" y="1349"/>
                </a:lnTo>
                <a:lnTo>
                  <a:pt x="1565" y="1267"/>
                </a:lnTo>
                <a:lnTo>
                  <a:pt x="1555" y="1185"/>
                </a:lnTo>
                <a:lnTo>
                  <a:pt x="1542" y="1105"/>
                </a:lnTo>
                <a:lnTo>
                  <a:pt x="1529" y="1025"/>
                </a:lnTo>
                <a:lnTo>
                  <a:pt x="1515" y="949"/>
                </a:lnTo>
                <a:lnTo>
                  <a:pt x="1495" y="876"/>
                </a:lnTo>
                <a:lnTo>
                  <a:pt x="1471" y="809"/>
                </a:lnTo>
                <a:lnTo>
                  <a:pt x="1442" y="745"/>
                </a:lnTo>
                <a:lnTo>
                  <a:pt x="1407" y="691"/>
                </a:lnTo>
                <a:lnTo>
                  <a:pt x="1369" y="644"/>
                </a:lnTo>
                <a:lnTo>
                  <a:pt x="1324" y="602"/>
                </a:lnTo>
                <a:lnTo>
                  <a:pt x="1273" y="562"/>
                </a:lnTo>
                <a:lnTo>
                  <a:pt x="1216" y="529"/>
                </a:lnTo>
                <a:lnTo>
                  <a:pt x="1156" y="500"/>
                </a:lnTo>
                <a:lnTo>
                  <a:pt x="1093" y="475"/>
                </a:lnTo>
                <a:lnTo>
                  <a:pt x="1025" y="453"/>
                </a:lnTo>
                <a:lnTo>
                  <a:pt x="956" y="435"/>
                </a:lnTo>
                <a:lnTo>
                  <a:pt x="800" y="424"/>
                </a:lnTo>
                <a:lnTo>
                  <a:pt x="749" y="418"/>
                </a:lnTo>
                <a:lnTo>
                  <a:pt x="695" y="418"/>
                </a:lnTo>
                <a:lnTo>
                  <a:pt x="640" y="424"/>
                </a:lnTo>
                <a:lnTo>
                  <a:pt x="585" y="433"/>
                </a:lnTo>
                <a:lnTo>
                  <a:pt x="536" y="444"/>
                </a:lnTo>
                <a:lnTo>
                  <a:pt x="493" y="455"/>
                </a:lnTo>
                <a:lnTo>
                  <a:pt x="447" y="471"/>
                </a:lnTo>
                <a:lnTo>
                  <a:pt x="402" y="489"/>
                </a:lnTo>
                <a:lnTo>
                  <a:pt x="360" y="509"/>
                </a:lnTo>
                <a:lnTo>
                  <a:pt x="320" y="535"/>
                </a:lnTo>
                <a:lnTo>
                  <a:pt x="284" y="562"/>
                </a:lnTo>
                <a:lnTo>
                  <a:pt x="251" y="595"/>
                </a:lnTo>
                <a:lnTo>
                  <a:pt x="224" y="631"/>
                </a:lnTo>
                <a:lnTo>
                  <a:pt x="204" y="671"/>
                </a:lnTo>
                <a:lnTo>
                  <a:pt x="191" y="715"/>
                </a:lnTo>
                <a:lnTo>
                  <a:pt x="187" y="760"/>
                </a:lnTo>
                <a:lnTo>
                  <a:pt x="191" y="805"/>
                </a:lnTo>
                <a:lnTo>
                  <a:pt x="202" y="849"/>
                </a:lnTo>
                <a:lnTo>
                  <a:pt x="216" y="893"/>
                </a:lnTo>
                <a:lnTo>
                  <a:pt x="236" y="931"/>
                </a:lnTo>
                <a:lnTo>
                  <a:pt x="260" y="965"/>
                </a:lnTo>
                <a:lnTo>
                  <a:pt x="285" y="996"/>
                </a:lnTo>
                <a:lnTo>
                  <a:pt x="313" y="1020"/>
                </a:lnTo>
                <a:lnTo>
                  <a:pt x="340" y="1035"/>
                </a:lnTo>
                <a:lnTo>
                  <a:pt x="378" y="1045"/>
                </a:lnTo>
                <a:lnTo>
                  <a:pt x="415" y="1047"/>
                </a:lnTo>
                <a:lnTo>
                  <a:pt x="451" y="1044"/>
                </a:lnTo>
                <a:lnTo>
                  <a:pt x="487" y="1036"/>
                </a:lnTo>
                <a:lnTo>
                  <a:pt x="522" y="1027"/>
                </a:lnTo>
                <a:lnTo>
                  <a:pt x="555" y="1018"/>
                </a:lnTo>
                <a:lnTo>
                  <a:pt x="587" y="1011"/>
                </a:lnTo>
                <a:lnTo>
                  <a:pt x="527" y="1147"/>
                </a:lnTo>
                <a:lnTo>
                  <a:pt x="513" y="1213"/>
                </a:lnTo>
                <a:lnTo>
                  <a:pt x="505" y="1280"/>
                </a:lnTo>
                <a:lnTo>
                  <a:pt x="505" y="1349"/>
                </a:lnTo>
                <a:lnTo>
                  <a:pt x="511" y="1416"/>
                </a:lnTo>
                <a:lnTo>
                  <a:pt x="520" y="1484"/>
                </a:lnTo>
                <a:lnTo>
                  <a:pt x="533" y="1547"/>
                </a:lnTo>
                <a:lnTo>
                  <a:pt x="547" y="1607"/>
                </a:lnTo>
                <a:lnTo>
                  <a:pt x="482" y="1560"/>
                </a:lnTo>
                <a:lnTo>
                  <a:pt x="420" y="1507"/>
                </a:lnTo>
                <a:lnTo>
                  <a:pt x="360" y="1451"/>
                </a:lnTo>
                <a:lnTo>
                  <a:pt x="305" y="1391"/>
                </a:lnTo>
                <a:lnTo>
                  <a:pt x="253" y="1327"/>
                </a:lnTo>
                <a:lnTo>
                  <a:pt x="204" y="1264"/>
                </a:lnTo>
                <a:lnTo>
                  <a:pt x="165" y="1209"/>
                </a:lnTo>
                <a:lnTo>
                  <a:pt x="129" y="1155"/>
                </a:lnTo>
                <a:lnTo>
                  <a:pt x="96" y="1095"/>
                </a:lnTo>
                <a:lnTo>
                  <a:pt x="65" y="1033"/>
                </a:lnTo>
                <a:lnTo>
                  <a:pt x="40" y="967"/>
                </a:lnTo>
                <a:lnTo>
                  <a:pt x="16" y="889"/>
                </a:lnTo>
                <a:lnTo>
                  <a:pt x="4" y="813"/>
                </a:lnTo>
                <a:lnTo>
                  <a:pt x="0" y="742"/>
                </a:lnTo>
                <a:lnTo>
                  <a:pt x="5" y="675"/>
                </a:lnTo>
                <a:lnTo>
                  <a:pt x="18" y="609"/>
                </a:lnTo>
                <a:lnTo>
                  <a:pt x="40" y="549"/>
                </a:lnTo>
                <a:lnTo>
                  <a:pt x="69" y="493"/>
                </a:lnTo>
                <a:lnTo>
                  <a:pt x="105" y="440"/>
                </a:lnTo>
                <a:lnTo>
                  <a:pt x="147" y="393"/>
                </a:lnTo>
                <a:lnTo>
                  <a:pt x="195" y="347"/>
                </a:lnTo>
                <a:lnTo>
                  <a:pt x="249" y="307"/>
                </a:lnTo>
                <a:lnTo>
                  <a:pt x="307" y="273"/>
                </a:lnTo>
                <a:lnTo>
                  <a:pt x="371" y="240"/>
                </a:lnTo>
                <a:lnTo>
                  <a:pt x="436" y="213"/>
                </a:lnTo>
                <a:lnTo>
                  <a:pt x="507" y="191"/>
                </a:lnTo>
                <a:lnTo>
                  <a:pt x="580" y="173"/>
                </a:lnTo>
                <a:lnTo>
                  <a:pt x="656" y="158"/>
                </a:lnTo>
                <a:lnTo>
                  <a:pt x="735" y="151"/>
                </a:lnTo>
                <a:lnTo>
                  <a:pt x="815" y="145"/>
                </a:lnTo>
                <a:lnTo>
                  <a:pt x="895" y="147"/>
                </a:lnTo>
                <a:lnTo>
                  <a:pt x="975" y="153"/>
                </a:lnTo>
                <a:lnTo>
                  <a:pt x="1056" y="164"/>
                </a:lnTo>
                <a:lnTo>
                  <a:pt x="1236" y="187"/>
                </a:lnTo>
                <a:lnTo>
                  <a:pt x="1282" y="200"/>
                </a:lnTo>
                <a:lnTo>
                  <a:pt x="1333" y="215"/>
                </a:lnTo>
                <a:lnTo>
                  <a:pt x="1385" y="231"/>
                </a:lnTo>
                <a:lnTo>
                  <a:pt x="1444" y="244"/>
                </a:lnTo>
                <a:lnTo>
                  <a:pt x="1502" y="253"/>
                </a:lnTo>
                <a:lnTo>
                  <a:pt x="1562" y="255"/>
                </a:lnTo>
                <a:lnTo>
                  <a:pt x="1624" y="247"/>
                </a:lnTo>
                <a:lnTo>
                  <a:pt x="1669" y="235"/>
                </a:lnTo>
                <a:lnTo>
                  <a:pt x="1709" y="220"/>
                </a:lnTo>
                <a:lnTo>
                  <a:pt x="1745" y="202"/>
                </a:lnTo>
                <a:lnTo>
                  <a:pt x="1780" y="182"/>
                </a:lnTo>
                <a:lnTo>
                  <a:pt x="1813" y="160"/>
                </a:lnTo>
                <a:lnTo>
                  <a:pt x="1844" y="136"/>
                </a:lnTo>
                <a:lnTo>
                  <a:pt x="1876" y="115"/>
                </a:lnTo>
                <a:lnTo>
                  <a:pt x="1909" y="93"/>
                </a:lnTo>
                <a:lnTo>
                  <a:pt x="1944" y="71"/>
                </a:lnTo>
                <a:lnTo>
                  <a:pt x="1982" y="51"/>
                </a:lnTo>
                <a:lnTo>
                  <a:pt x="2025" y="35"/>
                </a:lnTo>
                <a:lnTo>
                  <a:pt x="2073" y="20"/>
                </a:lnTo>
                <a:lnTo>
                  <a:pt x="2125" y="9"/>
                </a:lnTo>
                <a:lnTo>
                  <a:pt x="2185" y="2"/>
                </a:lnTo>
                <a:lnTo>
                  <a:pt x="225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ko-KR" altLang="en-US" sz="4052">
              <a:cs typeface="B Nazanin" panose="00000400000000000000" pitchFamily="2" charset="-78"/>
            </a:endParaRPr>
          </a:p>
        </p:txBody>
      </p:sp>
      <p:sp>
        <p:nvSpPr>
          <p:cNvPr id="62" name="Freeform 9">
            <a:extLst>
              <a:ext uri="{FF2B5EF4-FFF2-40B4-BE49-F238E27FC236}">
                <a16:creationId xmlns:a16="http://schemas.microsoft.com/office/drawing/2014/main" id="{14A80088-92B4-4185-BCAF-4E06D50F1336}"/>
              </a:ext>
            </a:extLst>
          </p:cNvPr>
          <p:cNvSpPr>
            <a:spLocks noEditPoints="1"/>
          </p:cNvSpPr>
          <p:nvPr/>
        </p:nvSpPr>
        <p:spPr bwMode="auto">
          <a:xfrm>
            <a:off x="8792088" y="7017713"/>
            <a:ext cx="670152" cy="486461"/>
          </a:xfrm>
          <a:custGeom>
            <a:avLst/>
            <a:gdLst>
              <a:gd name="T0" fmla="*/ 1418 w 1846"/>
              <a:gd name="T1" fmla="*/ 21 h 1340"/>
              <a:gd name="T2" fmla="*/ 1609 w 1846"/>
              <a:gd name="T3" fmla="*/ 47 h 1340"/>
              <a:gd name="T4" fmla="*/ 1771 w 1846"/>
              <a:gd name="T5" fmla="*/ 100 h 1340"/>
              <a:gd name="T6" fmla="*/ 1840 w 1846"/>
              <a:gd name="T7" fmla="*/ 191 h 1340"/>
              <a:gd name="T8" fmla="*/ 1787 w 1846"/>
              <a:gd name="T9" fmla="*/ 294 h 1340"/>
              <a:gd name="T10" fmla="*/ 1673 w 1846"/>
              <a:gd name="T11" fmla="*/ 385 h 1340"/>
              <a:gd name="T12" fmla="*/ 1560 w 1846"/>
              <a:gd name="T13" fmla="*/ 447 h 1340"/>
              <a:gd name="T14" fmla="*/ 1462 w 1846"/>
              <a:gd name="T15" fmla="*/ 498 h 1340"/>
              <a:gd name="T16" fmla="*/ 1380 w 1846"/>
              <a:gd name="T17" fmla="*/ 565 h 1340"/>
              <a:gd name="T18" fmla="*/ 1289 w 1846"/>
              <a:gd name="T19" fmla="*/ 605 h 1340"/>
              <a:gd name="T20" fmla="*/ 1198 w 1846"/>
              <a:gd name="T21" fmla="*/ 596 h 1340"/>
              <a:gd name="T22" fmla="*/ 1140 w 1846"/>
              <a:gd name="T23" fmla="*/ 527 h 1340"/>
              <a:gd name="T24" fmla="*/ 1107 w 1846"/>
              <a:gd name="T25" fmla="*/ 447 h 1340"/>
              <a:gd name="T26" fmla="*/ 1091 w 1846"/>
              <a:gd name="T27" fmla="*/ 371 h 1340"/>
              <a:gd name="T28" fmla="*/ 1091 w 1846"/>
              <a:gd name="T29" fmla="*/ 232 h 1340"/>
              <a:gd name="T30" fmla="*/ 1106 w 1846"/>
              <a:gd name="T31" fmla="*/ 129 h 1340"/>
              <a:gd name="T32" fmla="*/ 1138 w 1846"/>
              <a:gd name="T33" fmla="*/ 80 h 1340"/>
              <a:gd name="T34" fmla="*/ 1213 w 1846"/>
              <a:gd name="T35" fmla="*/ 32 h 1340"/>
              <a:gd name="T36" fmla="*/ 606 w 1846"/>
              <a:gd name="T37" fmla="*/ 0 h 1340"/>
              <a:gd name="T38" fmla="*/ 749 w 1846"/>
              <a:gd name="T39" fmla="*/ 9 h 1340"/>
              <a:gd name="T40" fmla="*/ 882 w 1846"/>
              <a:gd name="T41" fmla="*/ 45 h 1340"/>
              <a:gd name="T42" fmla="*/ 978 w 1846"/>
              <a:gd name="T43" fmla="*/ 111 h 1340"/>
              <a:gd name="T44" fmla="*/ 1018 w 1846"/>
              <a:gd name="T45" fmla="*/ 229 h 1340"/>
              <a:gd name="T46" fmla="*/ 1018 w 1846"/>
              <a:gd name="T47" fmla="*/ 401 h 1340"/>
              <a:gd name="T48" fmla="*/ 1049 w 1846"/>
              <a:gd name="T49" fmla="*/ 511 h 1340"/>
              <a:gd name="T50" fmla="*/ 1086 w 1846"/>
              <a:gd name="T51" fmla="*/ 600 h 1340"/>
              <a:gd name="T52" fmla="*/ 1071 w 1846"/>
              <a:gd name="T53" fmla="*/ 678 h 1340"/>
              <a:gd name="T54" fmla="*/ 1029 w 1846"/>
              <a:gd name="T55" fmla="*/ 731 h 1340"/>
              <a:gd name="T56" fmla="*/ 940 w 1846"/>
              <a:gd name="T57" fmla="*/ 807 h 1340"/>
              <a:gd name="T58" fmla="*/ 780 w 1846"/>
              <a:gd name="T59" fmla="*/ 907 h 1340"/>
              <a:gd name="T60" fmla="*/ 658 w 1846"/>
              <a:gd name="T61" fmla="*/ 1016 h 1340"/>
              <a:gd name="T62" fmla="*/ 564 w 1846"/>
              <a:gd name="T63" fmla="*/ 1147 h 1340"/>
              <a:gd name="T64" fmla="*/ 458 w 1846"/>
              <a:gd name="T65" fmla="*/ 1252 h 1340"/>
              <a:gd name="T66" fmla="*/ 344 w 1846"/>
              <a:gd name="T67" fmla="*/ 1320 h 1340"/>
              <a:gd name="T68" fmla="*/ 246 w 1846"/>
              <a:gd name="T69" fmla="*/ 1340 h 1340"/>
              <a:gd name="T70" fmla="*/ 169 w 1846"/>
              <a:gd name="T71" fmla="*/ 1287 h 1340"/>
              <a:gd name="T72" fmla="*/ 93 w 1846"/>
              <a:gd name="T73" fmla="*/ 1156 h 1340"/>
              <a:gd name="T74" fmla="*/ 33 w 1846"/>
              <a:gd name="T75" fmla="*/ 974 h 1340"/>
              <a:gd name="T76" fmla="*/ 2 w 1846"/>
              <a:gd name="T77" fmla="*/ 760 h 1340"/>
              <a:gd name="T78" fmla="*/ 11 w 1846"/>
              <a:gd name="T79" fmla="*/ 540 h 1340"/>
              <a:gd name="T80" fmla="*/ 77 w 1846"/>
              <a:gd name="T81" fmla="*/ 332 h 1340"/>
              <a:gd name="T82" fmla="*/ 211 w 1846"/>
              <a:gd name="T83" fmla="*/ 161 h 1340"/>
              <a:gd name="T84" fmla="*/ 364 w 1846"/>
              <a:gd name="T85" fmla="*/ 60 h 1340"/>
              <a:gd name="T86" fmla="*/ 509 w 1846"/>
              <a:gd name="T87" fmla="*/ 16 h 1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846" h="1340">
                <a:moveTo>
                  <a:pt x="1289" y="20"/>
                </a:moveTo>
                <a:lnTo>
                  <a:pt x="1353" y="20"/>
                </a:lnTo>
                <a:lnTo>
                  <a:pt x="1418" y="21"/>
                </a:lnTo>
                <a:lnTo>
                  <a:pt x="1484" y="27"/>
                </a:lnTo>
                <a:lnTo>
                  <a:pt x="1547" y="36"/>
                </a:lnTo>
                <a:lnTo>
                  <a:pt x="1609" y="47"/>
                </a:lnTo>
                <a:lnTo>
                  <a:pt x="1669" y="61"/>
                </a:lnTo>
                <a:lnTo>
                  <a:pt x="1722" y="78"/>
                </a:lnTo>
                <a:lnTo>
                  <a:pt x="1771" y="100"/>
                </a:lnTo>
                <a:lnTo>
                  <a:pt x="1813" y="123"/>
                </a:lnTo>
                <a:lnTo>
                  <a:pt x="1846" y="151"/>
                </a:lnTo>
                <a:lnTo>
                  <a:pt x="1840" y="191"/>
                </a:lnTo>
                <a:lnTo>
                  <a:pt x="1827" y="229"/>
                </a:lnTo>
                <a:lnTo>
                  <a:pt x="1809" y="263"/>
                </a:lnTo>
                <a:lnTo>
                  <a:pt x="1787" y="294"/>
                </a:lnTo>
                <a:lnTo>
                  <a:pt x="1762" y="320"/>
                </a:lnTo>
                <a:lnTo>
                  <a:pt x="1717" y="356"/>
                </a:lnTo>
                <a:lnTo>
                  <a:pt x="1673" y="385"/>
                </a:lnTo>
                <a:lnTo>
                  <a:pt x="1633" y="409"/>
                </a:lnTo>
                <a:lnTo>
                  <a:pt x="1595" y="429"/>
                </a:lnTo>
                <a:lnTo>
                  <a:pt x="1560" y="447"/>
                </a:lnTo>
                <a:lnTo>
                  <a:pt x="1526" y="463"/>
                </a:lnTo>
                <a:lnTo>
                  <a:pt x="1493" y="480"/>
                </a:lnTo>
                <a:lnTo>
                  <a:pt x="1462" y="498"/>
                </a:lnTo>
                <a:lnTo>
                  <a:pt x="1431" y="520"/>
                </a:lnTo>
                <a:lnTo>
                  <a:pt x="1402" y="547"/>
                </a:lnTo>
                <a:lnTo>
                  <a:pt x="1380" y="565"/>
                </a:lnTo>
                <a:lnTo>
                  <a:pt x="1353" y="581"/>
                </a:lnTo>
                <a:lnTo>
                  <a:pt x="1322" y="594"/>
                </a:lnTo>
                <a:lnTo>
                  <a:pt x="1289" y="605"/>
                </a:lnTo>
                <a:lnTo>
                  <a:pt x="1257" y="609"/>
                </a:lnTo>
                <a:lnTo>
                  <a:pt x="1226" y="605"/>
                </a:lnTo>
                <a:lnTo>
                  <a:pt x="1198" y="596"/>
                </a:lnTo>
                <a:lnTo>
                  <a:pt x="1177" y="578"/>
                </a:lnTo>
                <a:lnTo>
                  <a:pt x="1157" y="554"/>
                </a:lnTo>
                <a:lnTo>
                  <a:pt x="1140" y="527"/>
                </a:lnTo>
                <a:lnTo>
                  <a:pt x="1126" y="498"/>
                </a:lnTo>
                <a:lnTo>
                  <a:pt x="1115" y="471"/>
                </a:lnTo>
                <a:lnTo>
                  <a:pt x="1107" y="447"/>
                </a:lnTo>
                <a:lnTo>
                  <a:pt x="1102" y="431"/>
                </a:lnTo>
                <a:lnTo>
                  <a:pt x="1097" y="405"/>
                </a:lnTo>
                <a:lnTo>
                  <a:pt x="1091" y="371"/>
                </a:lnTo>
                <a:lnTo>
                  <a:pt x="1089" y="327"/>
                </a:lnTo>
                <a:lnTo>
                  <a:pt x="1089" y="281"/>
                </a:lnTo>
                <a:lnTo>
                  <a:pt x="1091" y="232"/>
                </a:lnTo>
                <a:lnTo>
                  <a:pt x="1095" y="183"/>
                </a:lnTo>
                <a:lnTo>
                  <a:pt x="1102" y="140"/>
                </a:lnTo>
                <a:lnTo>
                  <a:pt x="1106" y="129"/>
                </a:lnTo>
                <a:lnTo>
                  <a:pt x="1113" y="114"/>
                </a:lnTo>
                <a:lnTo>
                  <a:pt x="1124" y="98"/>
                </a:lnTo>
                <a:lnTo>
                  <a:pt x="1138" y="80"/>
                </a:lnTo>
                <a:lnTo>
                  <a:pt x="1158" y="63"/>
                </a:lnTo>
                <a:lnTo>
                  <a:pt x="1184" y="47"/>
                </a:lnTo>
                <a:lnTo>
                  <a:pt x="1213" y="32"/>
                </a:lnTo>
                <a:lnTo>
                  <a:pt x="1249" y="23"/>
                </a:lnTo>
                <a:lnTo>
                  <a:pt x="1289" y="20"/>
                </a:lnTo>
                <a:close/>
                <a:moveTo>
                  <a:pt x="606" y="0"/>
                </a:moveTo>
                <a:lnTo>
                  <a:pt x="653" y="0"/>
                </a:lnTo>
                <a:lnTo>
                  <a:pt x="702" y="3"/>
                </a:lnTo>
                <a:lnTo>
                  <a:pt x="749" y="9"/>
                </a:lnTo>
                <a:lnTo>
                  <a:pt x="797" y="18"/>
                </a:lnTo>
                <a:lnTo>
                  <a:pt x="840" y="31"/>
                </a:lnTo>
                <a:lnTo>
                  <a:pt x="882" y="45"/>
                </a:lnTo>
                <a:lnTo>
                  <a:pt x="918" y="63"/>
                </a:lnTo>
                <a:lnTo>
                  <a:pt x="951" y="85"/>
                </a:lnTo>
                <a:lnTo>
                  <a:pt x="978" y="111"/>
                </a:lnTo>
                <a:lnTo>
                  <a:pt x="998" y="138"/>
                </a:lnTo>
                <a:lnTo>
                  <a:pt x="1009" y="171"/>
                </a:lnTo>
                <a:lnTo>
                  <a:pt x="1018" y="229"/>
                </a:lnTo>
                <a:lnTo>
                  <a:pt x="1020" y="289"/>
                </a:lnTo>
                <a:lnTo>
                  <a:pt x="1018" y="345"/>
                </a:lnTo>
                <a:lnTo>
                  <a:pt x="1018" y="401"/>
                </a:lnTo>
                <a:lnTo>
                  <a:pt x="1026" y="456"/>
                </a:lnTo>
                <a:lnTo>
                  <a:pt x="1035" y="481"/>
                </a:lnTo>
                <a:lnTo>
                  <a:pt x="1049" y="511"/>
                </a:lnTo>
                <a:lnTo>
                  <a:pt x="1064" y="540"/>
                </a:lnTo>
                <a:lnTo>
                  <a:pt x="1077" y="569"/>
                </a:lnTo>
                <a:lnTo>
                  <a:pt x="1086" y="600"/>
                </a:lnTo>
                <a:lnTo>
                  <a:pt x="1087" y="631"/>
                </a:lnTo>
                <a:lnTo>
                  <a:pt x="1078" y="663"/>
                </a:lnTo>
                <a:lnTo>
                  <a:pt x="1071" y="678"/>
                </a:lnTo>
                <a:lnTo>
                  <a:pt x="1060" y="694"/>
                </a:lnTo>
                <a:lnTo>
                  <a:pt x="1047" y="712"/>
                </a:lnTo>
                <a:lnTo>
                  <a:pt x="1029" y="731"/>
                </a:lnTo>
                <a:lnTo>
                  <a:pt x="1007" y="754"/>
                </a:lnTo>
                <a:lnTo>
                  <a:pt x="977" y="778"/>
                </a:lnTo>
                <a:lnTo>
                  <a:pt x="940" y="807"/>
                </a:lnTo>
                <a:lnTo>
                  <a:pt x="895" y="840"/>
                </a:lnTo>
                <a:lnTo>
                  <a:pt x="833" y="874"/>
                </a:lnTo>
                <a:lnTo>
                  <a:pt x="780" y="907"/>
                </a:lnTo>
                <a:lnTo>
                  <a:pt x="735" y="941"/>
                </a:lnTo>
                <a:lnTo>
                  <a:pt x="695" y="978"/>
                </a:lnTo>
                <a:lnTo>
                  <a:pt x="658" y="1016"/>
                </a:lnTo>
                <a:lnTo>
                  <a:pt x="624" y="1060"/>
                </a:lnTo>
                <a:lnTo>
                  <a:pt x="589" y="1107"/>
                </a:lnTo>
                <a:lnTo>
                  <a:pt x="564" y="1147"/>
                </a:lnTo>
                <a:lnTo>
                  <a:pt x="531" y="1185"/>
                </a:lnTo>
                <a:lnTo>
                  <a:pt x="497" y="1221"/>
                </a:lnTo>
                <a:lnTo>
                  <a:pt x="458" y="1252"/>
                </a:lnTo>
                <a:lnTo>
                  <a:pt x="420" y="1280"/>
                </a:lnTo>
                <a:lnTo>
                  <a:pt x="382" y="1303"/>
                </a:lnTo>
                <a:lnTo>
                  <a:pt x="344" y="1320"/>
                </a:lnTo>
                <a:lnTo>
                  <a:pt x="307" y="1332"/>
                </a:lnTo>
                <a:lnTo>
                  <a:pt x="275" y="1340"/>
                </a:lnTo>
                <a:lnTo>
                  <a:pt x="246" y="1340"/>
                </a:lnTo>
                <a:lnTo>
                  <a:pt x="220" y="1331"/>
                </a:lnTo>
                <a:lnTo>
                  <a:pt x="195" y="1314"/>
                </a:lnTo>
                <a:lnTo>
                  <a:pt x="169" y="1287"/>
                </a:lnTo>
                <a:lnTo>
                  <a:pt x="144" y="1251"/>
                </a:lnTo>
                <a:lnTo>
                  <a:pt x="118" y="1207"/>
                </a:lnTo>
                <a:lnTo>
                  <a:pt x="93" y="1156"/>
                </a:lnTo>
                <a:lnTo>
                  <a:pt x="71" y="1100"/>
                </a:lnTo>
                <a:lnTo>
                  <a:pt x="51" y="1040"/>
                </a:lnTo>
                <a:lnTo>
                  <a:pt x="33" y="974"/>
                </a:lnTo>
                <a:lnTo>
                  <a:pt x="18" y="905"/>
                </a:lnTo>
                <a:lnTo>
                  <a:pt x="7" y="832"/>
                </a:lnTo>
                <a:lnTo>
                  <a:pt x="2" y="760"/>
                </a:lnTo>
                <a:lnTo>
                  <a:pt x="0" y="687"/>
                </a:lnTo>
                <a:lnTo>
                  <a:pt x="4" y="612"/>
                </a:lnTo>
                <a:lnTo>
                  <a:pt x="11" y="540"/>
                </a:lnTo>
                <a:lnTo>
                  <a:pt x="27" y="467"/>
                </a:lnTo>
                <a:lnTo>
                  <a:pt x="49" y="398"/>
                </a:lnTo>
                <a:lnTo>
                  <a:pt x="77" y="332"/>
                </a:lnTo>
                <a:lnTo>
                  <a:pt x="113" y="271"/>
                </a:lnTo>
                <a:lnTo>
                  <a:pt x="158" y="214"/>
                </a:lnTo>
                <a:lnTo>
                  <a:pt x="211" y="161"/>
                </a:lnTo>
                <a:lnTo>
                  <a:pt x="264" y="120"/>
                </a:lnTo>
                <a:lnTo>
                  <a:pt x="313" y="85"/>
                </a:lnTo>
                <a:lnTo>
                  <a:pt x="364" y="60"/>
                </a:lnTo>
                <a:lnTo>
                  <a:pt x="413" y="41"/>
                </a:lnTo>
                <a:lnTo>
                  <a:pt x="460" y="27"/>
                </a:lnTo>
                <a:lnTo>
                  <a:pt x="509" y="16"/>
                </a:lnTo>
                <a:lnTo>
                  <a:pt x="558" y="7"/>
                </a:lnTo>
                <a:lnTo>
                  <a:pt x="60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ko-KR" altLang="en-US" sz="4052">
              <a:cs typeface="B Nazanin" panose="00000400000000000000" pitchFamily="2" charset="-78"/>
            </a:endParaRPr>
          </a:p>
        </p:txBody>
      </p:sp>
      <p:sp>
        <p:nvSpPr>
          <p:cNvPr id="63" name="Freeform 9">
            <a:extLst>
              <a:ext uri="{FF2B5EF4-FFF2-40B4-BE49-F238E27FC236}">
                <a16:creationId xmlns:a16="http://schemas.microsoft.com/office/drawing/2014/main" id="{3551BC23-6D00-4665-A2AB-4C34DDDE5A1D}"/>
              </a:ext>
            </a:extLst>
          </p:cNvPr>
          <p:cNvSpPr>
            <a:spLocks/>
          </p:cNvSpPr>
          <p:nvPr/>
        </p:nvSpPr>
        <p:spPr bwMode="auto">
          <a:xfrm>
            <a:off x="8823337" y="8225558"/>
            <a:ext cx="607664" cy="622275"/>
          </a:xfrm>
          <a:custGeom>
            <a:avLst/>
            <a:gdLst>
              <a:gd name="T0" fmla="*/ 1754 w 3785"/>
              <a:gd name="T1" fmla="*/ 114 h 3876"/>
              <a:gd name="T2" fmla="*/ 1771 w 3785"/>
              <a:gd name="T3" fmla="*/ 367 h 3876"/>
              <a:gd name="T4" fmla="*/ 1818 w 3785"/>
              <a:gd name="T5" fmla="*/ 614 h 3876"/>
              <a:gd name="T6" fmla="*/ 1902 w 3785"/>
              <a:gd name="T7" fmla="*/ 796 h 3876"/>
              <a:gd name="T8" fmla="*/ 2038 w 3785"/>
              <a:gd name="T9" fmla="*/ 858 h 3876"/>
              <a:gd name="T10" fmla="*/ 2180 w 3785"/>
              <a:gd name="T11" fmla="*/ 802 h 3876"/>
              <a:gd name="T12" fmla="*/ 2320 w 3785"/>
              <a:gd name="T13" fmla="*/ 722 h 3876"/>
              <a:gd name="T14" fmla="*/ 2609 w 3785"/>
              <a:gd name="T15" fmla="*/ 640 h 3876"/>
              <a:gd name="T16" fmla="*/ 2954 w 3785"/>
              <a:gd name="T17" fmla="*/ 674 h 3876"/>
              <a:gd name="T18" fmla="*/ 3298 w 3785"/>
              <a:gd name="T19" fmla="*/ 856 h 3876"/>
              <a:gd name="T20" fmla="*/ 3556 w 3785"/>
              <a:gd name="T21" fmla="*/ 1133 h 3876"/>
              <a:gd name="T22" fmla="*/ 3704 w 3785"/>
              <a:gd name="T23" fmla="*/ 1473 h 3876"/>
              <a:gd name="T24" fmla="*/ 3776 w 3785"/>
              <a:gd name="T25" fmla="*/ 1871 h 3876"/>
              <a:gd name="T26" fmla="*/ 3771 w 3785"/>
              <a:gd name="T27" fmla="*/ 2284 h 3876"/>
              <a:gd name="T28" fmla="*/ 3674 w 3785"/>
              <a:gd name="T29" fmla="*/ 2671 h 3876"/>
              <a:gd name="T30" fmla="*/ 3467 w 3785"/>
              <a:gd name="T31" fmla="*/ 3049 h 3876"/>
              <a:gd name="T32" fmla="*/ 3198 w 3785"/>
              <a:gd name="T33" fmla="*/ 3334 h 3876"/>
              <a:gd name="T34" fmla="*/ 2900 w 3785"/>
              <a:gd name="T35" fmla="*/ 3536 h 3876"/>
              <a:gd name="T36" fmla="*/ 2609 w 3785"/>
              <a:gd name="T37" fmla="*/ 3667 h 3876"/>
              <a:gd name="T38" fmla="*/ 2300 w 3785"/>
              <a:gd name="T39" fmla="*/ 3738 h 3876"/>
              <a:gd name="T40" fmla="*/ 1933 w 3785"/>
              <a:gd name="T41" fmla="*/ 3720 h 3876"/>
              <a:gd name="T42" fmla="*/ 1602 w 3785"/>
              <a:gd name="T43" fmla="*/ 3634 h 3876"/>
              <a:gd name="T44" fmla="*/ 1262 w 3785"/>
              <a:gd name="T45" fmla="*/ 3469 h 3876"/>
              <a:gd name="T46" fmla="*/ 913 w 3785"/>
              <a:gd name="T47" fmla="*/ 3256 h 3876"/>
              <a:gd name="T48" fmla="*/ 842 w 3785"/>
              <a:gd name="T49" fmla="*/ 3214 h 3876"/>
              <a:gd name="T50" fmla="*/ 753 w 3785"/>
              <a:gd name="T51" fmla="*/ 3174 h 3876"/>
              <a:gd name="T52" fmla="*/ 658 w 3785"/>
              <a:gd name="T53" fmla="*/ 3164 h 3876"/>
              <a:gd name="T54" fmla="*/ 571 w 3785"/>
              <a:gd name="T55" fmla="*/ 3213 h 3876"/>
              <a:gd name="T56" fmla="*/ 504 w 3785"/>
              <a:gd name="T57" fmla="*/ 3347 h 3876"/>
              <a:gd name="T58" fmla="*/ 467 w 3785"/>
              <a:gd name="T59" fmla="*/ 3596 h 3876"/>
              <a:gd name="T60" fmla="*/ 382 w 3785"/>
              <a:gd name="T61" fmla="*/ 3873 h 3876"/>
              <a:gd name="T62" fmla="*/ 16 w 3785"/>
              <a:gd name="T63" fmla="*/ 3869 h 3876"/>
              <a:gd name="T64" fmla="*/ 2 w 3785"/>
              <a:gd name="T65" fmla="*/ 3682 h 3876"/>
              <a:gd name="T66" fmla="*/ 9 w 3785"/>
              <a:gd name="T67" fmla="*/ 3413 h 3876"/>
              <a:gd name="T68" fmla="*/ 64 w 3785"/>
              <a:gd name="T69" fmla="*/ 3125 h 3876"/>
              <a:gd name="T70" fmla="*/ 182 w 3785"/>
              <a:gd name="T71" fmla="*/ 2867 h 3876"/>
              <a:gd name="T72" fmla="*/ 382 w 3785"/>
              <a:gd name="T73" fmla="*/ 2689 h 3876"/>
              <a:gd name="T74" fmla="*/ 556 w 3785"/>
              <a:gd name="T75" fmla="*/ 2647 h 3876"/>
              <a:gd name="T76" fmla="*/ 714 w 3785"/>
              <a:gd name="T77" fmla="*/ 2684 h 3876"/>
              <a:gd name="T78" fmla="*/ 971 w 3785"/>
              <a:gd name="T79" fmla="*/ 2734 h 3876"/>
              <a:gd name="T80" fmla="*/ 1387 w 3785"/>
              <a:gd name="T81" fmla="*/ 2694 h 3876"/>
              <a:gd name="T82" fmla="*/ 1711 w 3785"/>
              <a:gd name="T83" fmla="*/ 2527 h 3876"/>
              <a:gd name="T84" fmla="*/ 1909 w 3785"/>
              <a:gd name="T85" fmla="*/ 2273 h 3876"/>
              <a:gd name="T86" fmla="*/ 1973 w 3785"/>
              <a:gd name="T87" fmla="*/ 1993 h 3876"/>
              <a:gd name="T88" fmla="*/ 1916 w 3785"/>
              <a:gd name="T89" fmla="*/ 1658 h 3876"/>
              <a:gd name="T90" fmla="*/ 1760 w 3785"/>
              <a:gd name="T91" fmla="*/ 1404 h 3876"/>
              <a:gd name="T92" fmla="*/ 1564 w 3785"/>
              <a:gd name="T93" fmla="*/ 1238 h 3876"/>
              <a:gd name="T94" fmla="*/ 1387 w 3785"/>
              <a:gd name="T95" fmla="*/ 1056 h 3876"/>
              <a:gd name="T96" fmla="*/ 1300 w 3785"/>
              <a:gd name="T97" fmla="*/ 807 h 3876"/>
              <a:gd name="T98" fmla="*/ 1260 w 3785"/>
              <a:gd name="T99" fmla="*/ 585 h 3876"/>
              <a:gd name="T100" fmla="*/ 1251 w 3785"/>
              <a:gd name="T101" fmla="*/ 485 h 3876"/>
              <a:gd name="T102" fmla="*/ 1236 w 3785"/>
              <a:gd name="T103" fmla="*/ 293 h 3876"/>
              <a:gd name="T104" fmla="*/ 1236 w 3785"/>
              <a:gd name="T105" fmla="*/ 85 h 38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785" h="3876">
                <a:moveTo>
                  <a:pt x="1245" y="0"/>
                </a:moveTo>
                <a:lnTo>
                  <a:pt x="1753" y="4"/>
                </a:lnTo>
                <a:lnTo>
                  <a:pt x="1753" y="56"/>
                </a:lnTo>
                <a:lnTo>
                  <a:pt x="1754" y="114"/>
                </a:lnTo>
                <a:lnTo>
                  <a:pt x="1756" y="174"/>
                </a:lnTo>
                <a:lnTo>
                  <a:pt x="1760" y="238"/>
                </a:lnTo>
                <a:lnTo>
                  <a:pt x="1765" y="302"/>
                </a:lnTo>
                <a:lnTo>
                  <a:pt x="1771" y="367"/>
                </a:lnTo>
                <a:lnTo>
                  <a:pt x="1780" y="433"/>
                </a:lnTo>
                <a:lnTo>
                  <a:pt x="1791" y="494"/>
                </a:lnTo>
                <a:lnTo>
                  <a:pt x="1804" y="556"/>
                </a:lnTo>
                <a:lnTo>
                  <a:pt x="1818" y="614"/>
                </a:lnTo>
                <a:lnTo>
                  <a:pt x="1836" y="669"/>
                </a:lnTo>
                <a:lnTo>
                  <a:pt x="1854" y="718"/>
                </a:lnTo>
                <a:lnTo>
                  <a:pt x="1878" y="760"/>
                </a:lnTo>
                <a:lnTo>
                  <a:pt x="1902" y="796"/>
                </a:lnTo>
                <a:lnTo>
                  <a:pt x="1931" y="825"/>
                </a:lnTo>
                <a:lnTo>
                  <a:pt x="1962" y="844"/>
                </a:lnTo>
                <a:lnTo>
                  <a:pt x="2000" y="856"/>
                </a:lnTo>
                <a:lnTo>
                  <a:pt x="2038" y="858"/>
                </a:lnTo>
                <a:lnTo>
                  <a:pt x="2076" y="851"/>
                </a:lnTo>
                <a:lnTo>
                  <a:pt x="2113" y="838"/>
                </a:lnTo>
                <a:lnTo>
                  <a:pt x="2147" y="822"/>
                </a:lnTo>
                <a:lnTo>
                  <a:pt x="2180" y="802"/>
                </a:lnTo>
                <a:lnTo>
                  <a:pt x="2211" y="782"/>
                </a:lnTo>
                <a:lnTo>
                  <a:pt x="2240" y="764"/>
                </a:lnTo>
                <a:lnTo>
                  <a:pt x="2265" y="747"/>
                </a:lnTo>
                <a:lnTo>
                  <a:pt x="2320" y="722"/>
                </a:lnTo>
                <a:lnTo>
                  <a:pt x="2384" y="696"/>
                </a:lnTo>
                <a:lnTo>
                  <a:pt x="2454" y="673"/>
                </a:lnTo>
                <a:lnTo>
                  <a:pt x="2531" y="653"/>
                </a:lnTo>
                <a:lnTo>
                  <a:pt x="2609" y="640"/>
                </a:lnTo>
                <a:lnTo>
                  <a:pt x="2693" y="633"/>
                </a:lnTo>
                <a:lnTo>
                  <a:pt x="2774" y="636"/>
                </a:lnTo>
                <a:lnTo>
                  <a:pt x="2856" y="649"/>
                </a:lnTo>
                <a:lnTo>
                  <a:pt x="2954" y="674"/>
                </a:lnTo>
                <a:lnTo>
                  <a:pt x="3047" y="709"/>
                </a:lnTo>
                <a:lnTo>
                  <a:pt x="3136" y="751"/>
                </a:lnTo>
                <a:lnTo>
                  <a:pt x="3220" y="800"/>
                </a:lnTo>
                <a:lnTo>
                  <a:pt x="3298" y="856"/>
                </a:lnTo>
                <a:lnTo>
                  <a:pt x="3373" y="918"/>
                </a:lnTo>
                <a:lnTo>
                  <a:pt x="3440" y="985"/>
                </a:lnTo>
                <a:lnTo>
                  <a:pt x="3502" y="1056"/>
                </a:lnTo>
                <a:lnTo>
                  <a:pt x="3556" y="1133"/>
                </a:lnTo>
                <a:lnTo>
                  <a:pt x="3604" y="1213"/>
                </a:lnTo>
                <a:lnTo>
                  <a:pt x="3645" y="1296"/>
                </a:lnTo>
                <a:lnTo>
                  <a:pt x="3678" y="1384"/>
                </a:lnTo>
                <a:lnTo>
                  <a:pt x="3704" y="1473"/>
                </a:lnTo>
                <a:lnTo>
                  <a:pt x="3724" y="1567"/>
                </a:lnTo>
                <a:lnTo>
                  <a:pt x="3744" y="1665"/>
                </a:lnTo>
                <a:lnTo>
                  <a:pt x="3762" y="1769"/>
                </a:lnTo>
                <a:lnTo>
                  <a:pt x="3776" y="1871"/>
                </a:lnTo>
                <a:lnTo>
                  <a:pt x="3784" y="1974"/>
                </a:lnTo>
                <a:lnTo>
                  <a:pt x="3785" y="2078"/>
                </a:lnTo>
                <a:lnTo>
                  <a:pt x="3780" y="2182"/>
                </a:lnTo>
                <a:lnTo>
                  <a:pt x="3771" y="2284"/>
                </a:lnTo>
                <a:lnTo>
                  <a:pt x="3756" y="2380"/>
                </a:lnTo>
                <a:lnTo>
                  <a:pt x="3736" y="2473"/>
                </a:lnTo>
                <a:lnTo>
                  <a:pt x="3713" y="2560"/>
                </a:lnTo>
                <a:lnTo>
                  <a:pt x="3674" y="2671"/>
                </a:lnTo>
                <a:lnTo>
                  <a:pt x="3631" y="2774"/>
                </a:lnTo>
                <a:lnTo>
                  <a:pt x="3582" y="2873"/>
                </a:lnTo>
                <a:lnTo>
                  <a:pt x="3527" y="2964"/>
                </a:lnTo>
                <a:lnTo>
                  <a:pt x="3467" y="3049"/>
                </a:lnTo>
                <a:lnTo>
                  <a:pt x="3404" y="3129"/>
                </a:lnTo>
                <a:lnTo>
                  <a:pt x="3338" y="3204"/>
                </a:lnTo>
                <a:lnTo>
                  <a:pt x="3269" y="3271"/>
                </a:lnTo>
                <a:lnTo>
                  <a:pt x="3198" y="3334"/>
                </a:lnTo>
                <a:lnTo>
                  <a:pt x="3124" y="3393"/>
                </a:lnTo>
                <a:lnTo>
                  <a:pt x="3049" y="3445"/>
                </a:lnTo>
                <a:lnTo>
                  <a:pt x="2974" y="3493"/>
                </a:lnTo>
                <a:lnTo>
                  <a:pt x="2900" y="3536"/>
                </a:lnTo>
                <a:lnTo>
                  <a:pt x="2825" y="3576"/>
                </a:lnTo>
                <a:lnTo>
                  <a:pt x="2751" y="3611"/>
                </a:lnTo>
                <a:lnTo>
                  <a:pt x="2680" y="3640"/>
                </a:lnTo>
                <a:lnTo>
                  <a:pt x="2609" y="3667"/>
                </a:lnTo>
                <a:lnTo>
                  <a:pt x="2542" y="3689"/>
                </a:lnTo>
                <a:lnTo>
                  <a:pt x="2476" y="3709"/>
                </a:lnTo>
                <a:lnTo>
                  <a:pt x="2391" y="3727"/>
                </a:lnTo>
                <a:lnTo>
                  <a:pt x="2300" y="3738"/>
                </a:lnTo>
                <a:lnTo>
                  <a:pt x="2209" y="3742"/>
                </a:lnTo>
                <a:lnTo>
                  <a:pt x="2116" y="3740"/>
                </a:lnTo>
                <a:lnTo>
                  <a:pt x="2025" y="3733"/>
                </a:lnTo>
                <a:lnTo>
                  <a:pt x="1933" y="3720"/>
                </a:lnTo>
                <a:lnTo>
                  <a:pt x="1845" y="3704"/>
                </a:lnTo>
                <a:lnTo>
                  <a:pt x="1760" y="3682"/>
                </a:lnTo>
                <a:lnTo>
                  <a:pt x="1678" y="3660"/>
                </a:lnTo>
                <a:lnTo>
                  <a:pt x="1602" y="3634"/>
                </a:lnTo>
                <a:lnTo>
                  <a:pt x="1533" y="3607"/>
                </a:lnTo>
                <a:lnTo>
                  <a:pt x="1438" y="3565"/>
                </a:lnTo>
                <a:lnTo>
                  <a:pt x="1347" y="3518"/>
                </a:lnTo>
                <a:lnTo>
                  <a:pt x="1262" y="3469"/>
                </a:lnTo>
                <a:lnTo>
                  <a:pt x="1176" y="3416"/>
                </a:lnTo>
                <a:lnTo>
                  <a:pt x="1093" y="3364"/>
                </a:lnTo>
                <a:lnTo>
                  <a:pt x="1005" y="3309"/>
                </a:lnTo>
                <a:lnTo>
                  <a:pt x="913" y="3256"/>
                </a:lnTo>
                <a:lnTo>
                  <a:pt x="898" y="3247"/>
                </a:lnTo>
                <a:lnTo>
                  <a:pt x="880" y="3236"/>
                </a:lnTo>
                <a:lnTo>
                  <a:pt x="862" y="3225"/>
                </a:lnTo>
                <a:lnTo>
                  <a:pt x="842" y="3214"/>
                </a:lnTo>
                <a:lnTo>
                  <a:pt x="820" y="3204"/>
                </a:lnTo>
                <a:lnTo>
                  <a:pt x="798" y="3193"/>
                </a:lnTo>
                <a:lnTo>
                  <a:pt x="776" y="3184"/>
                </a:lnTo>
                <a:lnTo>
                  <a:pt x="753" y="3174"/>
                </a:lnTo>
                <a:lnTo>
                  <a:pt x="729" y="3167"/>
                </a:lnTo>
                <a:lnTo>
                  <a:pt x="705" y="3164"/>
                </a:lnTo>
                <a:lnTo>
                  <a:pt x="682" y="3162"/>
                </a:lnTo>
                <a:lnTo>
                  <a:pt x="658" y="3164"/>
                </a:lnTo>
                <a:lnTo>
                  <a:pt x="636" y="3169"/>
                </a:lnTo>
                <a:lnTo>
                  <a:pt x="613" y="3178"/>
                </a:lnTo>
                <a:lnTo>
                  <a:pt x="591" y="3193"/>
                </a:lnTo>
                <a:lnTo>
                  <a:pt x="571" y="3213"/>
                </a:lnTo>
                <a:lnTo>
                  <a:pt x="553" y="3236"/>
                </a:lnTo>
                <a:lnTo>
                  <a:pt x="534" y="3267"/>
                </a:lnTo>
                <a:lnTo>
                  <a:pt x="518" y="3304"/>
                </a:lnTo>
                <a:lnTo>
                  <a:pt x="504" y="3347"/>
                </a:lnTo>
                <a:lnTo>
                  <a:pt x="491" y="3396"/>
                </a:lnTo>
                <a:lnTo>
                  <a:pt x="482" y="3454"/>
                </a:lnTo>
                <a:lnTo>
                  <a:pt x="473" y="3522"/>
                </a:lnTo>
                <a:lnTo>
                  <a:pt x="467" y="3596"/>
                </a:lnTo>
                <a:lnTo>
                  <a:pt x="465" y="3680"/>
                </a:lnTo>
                <a:lnTo>
                  <a:pt x="465" y="3773"/>
                </a:lnTo>
                <a:lnTo>
                  <a:pt x="469" y="3876"/>
                </a:lnTo>
                <a:lnTo>
                  <a:pt x="382" y="3873"/>
                </a:lnTo>
                <a:lnTo>
                  <a:pt x="291" y="3865"/>
                </a:lnTo>
                <a:lnTo>
                  <a:pt x="200" y="3862"/>
                </a:lnTo>
                <a:lnTo>
                  <a:pt x="107" y="3862"/>
                </a:lnTo>
                <a:lnTo>
                  <a:pt x="16" y="3869"/>
                </a:lnTo>
                <a:lnTo>
                  <a:pt x="16" y="3840"/>
                </a:lnTo>
                <a:lnTo>
                  <a:pt x="11" y="3793"/>
                </a:lnTo>
                <a:lnTo>
                  <a:pt x="5" y="3740"/>
                </a:lnTo>
                <a:lnTo>
                  <a:pt x="2" y="3682"/>
                </a:lnTo>
                <a:lnTo>
                  <a:pt x="0" y="3618"/>
                </a:lnTo>
                <a:lnTo>
                  <a:pt x="0" y="3553"/>
                </a:lnTo>
                <a:lnTo>
                  <a:pt x="4" y="3484"/>
                </a:lnTo>
                <a:lnTo>
                  <a:pt x="9" y="3413"/>
                </a:lnTo>
                <a:lnTo>
                  <a:pt x="16" y="3342"/>
                </a:lnTo>
                <a:lnTo>
                  <a:pt x="29" y="3269"/>
                </a:lnTo>
                <a:lnTo>
                  <a:pt x="44" y="3196"/>
                </a:lnTo>
                <a:lnTo>
                  <a:pt x="64" y="3125"/>
                </a:lnTo>
                <a:lnTo>
                  <a:pt x="85" y="3056"/>
                </a:lnTo>
                <a:lnTo>
                  <a:pt x="113" y="2989"/>
                </a:lnTo>
                <a:lnTo>
                  <a:pt x="145" y="2925"/>
                </a:lnTo>
                <a:lnTo>
                  <a:pt x="182" y="2867"/>
                </a:lnTo>
                <a:lnTo>
                  <a:pt x="224" y="2813"/>
                </a:lnTo>
                <a:lnTo>
                  <a:pt x="271" y="2765"/>
                </a:lnTo>
                <a:lnTo>
                  <a:pt x="324" y="2724"/>
                </a:lnTo>
                <a:lnTo>
                  <a:pt x="382" y="2689"/>
                </a:lnTo>
                <a:lnTo>
                  <a:pt x="429" y="2667"/>
                </a:lnTo>
                <a:lnTo>
                  <a:pt x="474" y="2654"/>
                </a:lnTo>
                <a:lnTo>
                  <a:pt x="516" y="2649"/>
                </a:lnTo>
                <a:lnTo>
                  <a:pt x="556" y="2647"/>
                </a:lnTo>
                <a:lnTo>
                  <a:pt x="594" y="2653"/>
                </a:lnTo>
                <a:lnTo>
                  <a:pt x="633" y="2662"/>
                </a:lnTo>
                <a:lnTo>
                  <a:pt x="673" y="2673"/>
                </a:lnTo>
                <a:lnTo>
                  <a:pt x="714" y="2684"/>
                </a:lnTo>
                <a:lnTo>
                  <a:pt x="758" y="2698"/>
                </a:lnTo>
                <a:lnTo>
                  <a:pt x="805" y="2709"/>
                </a:lnTo>
                <a:lnTo>
                  <a:pt x="856" y="2720"/>
                </a:lnTo>
                <a:lnTo>
                  <a:pt x="971" y="2734"/>
                </a:lnTo>
                <a:lnTo>
                  <a:pt x="1082" y="2738"/>
                </a:lnTo>
                <a:lnTo>
                  <a:pt x="1189" y="2733"/>
                </a:lnTo>
                <a:lnTo>
                  <a:pt x="1291" y="2718"/>
                </a:lnTo>
                <a:lnTo>
                  <a:pt x="1387" y="2694"/>
                </a:lnTo>
                <a:lnTo>
                  <a:pt x="1478" y="2664"/>
                </a:lnTo>
                <a:lnTo>
                  <a:pt x="1562" y="2625"/>
                </a:lnTo>
                <a:lnTo>
                  <a:pt x="1640" y="2580"/>
                </a:lnTo>
                <a:lnTo>
                  <a:pt x="1711" y="2527"/>
                </a:lnTo>
                <a:lnTo>
                  <a:pt x="1773" y="2471"/>
                </a:lnTo>
                <a:lnTo>
                  <a:pt x="1827" y="2409"/>
                </a:lnTo>
                <a:lnTo>
                  <a:pt x="1873" y="2342"/>
                </a:lnTo>
                <a:lnTo>
                  <a:pt x="1909" y="2273"/>
                </a:lnTo>
                <a:lnTo>
                  <a:pt x="1931" y="2213"/>
                </a:lnTo>
                <a:lnTo>
                  <a:pt x="1947" y="2149"/>
                </a:lnTo>
                <a:lnTo>
                  <a:pt x="1962" y="2084"/>
                </a:lnTo>
                <a:lnTo>
                  <a:pt x="1973" y="1993"/>
                </a:lnTo>
                <a:lnTo>
                  <a:pt x="1971" y="1904"/>
                </a:lnTo>
                <a:lnTo>
                  <a:pt x="1962" y="1818"/>
                </a:lnTo>
                <a:lnTo>
                  <a:pt x="1942" y="1736"/>
                </a:lnTo>
                <a:lnTo>
                  <a:pt x="1916" y="1658"/>
                </a:lnTo>
                <a:lnTo>
                  <a:pt x="1884" y="1585"/>
                </a:lnTo>
                <a:lnTo>
                  <a:pt x="1845" y="1518"/>
                </a:lnTo>
                <a:lnTo>
                  <a:pt x="1804" y="1458"/>
                </a:lnTo>
                <a:lnTo>
                  <a:pt x="1760" y="1404"/>
                </a:lnTo>
                <a:lnTo>
                  <a:pt x="1714" y="1356"/>
                </a:lnTo>
                <a:lnTo>
                  <a:pt x="1669" y="1316"/>
                </a:lnTo>
                <a:lnTo>
                  <a:pt x="1618" y="1278"/>
                </a:lnTo>
                <a:lnTo>
                  <a:pt x="1564" y="1238"/>
                </a:lnTo>
                <a:lnTo>
                  <a:pt x="1513" y="1198"/>
                </a:lnTo>
                <a:lnTo>
                  <a:pt x="1464" y="1156"/>
                </a:lnTo>
                <a:lnTo>
                  <a:pt x="1422" y="1107"/>
                </a:lnTo>
                <a:lnTo>
                  <a:pt x="1387" y="1056"/>
                </a:lnTo>
                <a:lnTo>
                  <a:pt x="1358" y="1000"/>
                </a:lnTo>
                <a:lnTo>
                  <a:pt x="1334" y="938"/>
                </a:lnTo>
                <a:lnTo>
                  <a:pt x="1316" y="874"/>
                </a:lnTo>
                <a:lnTo>
                  <a:pt x="1300" y="807"/>
                </a:lnTo>
                <a:lnTo>
                  <a:pt x="1285" y="736"/>
                </a:lnTo>
                <a:lnTo>
                  <a:pt x="1273" y="664"/>
                </a:lnTo>
                <a:lnTo>
                  <a:pt x="1262" y="589"/>
                </a:lnTo>
                <a:lnTo>
                  <a:pt x="1260" y="585"/>
                </a:lnTo>
                <a:lnTo>
                  <a:pt x="1258" y="574"/>
                </a:lnTo>
                <a:lnTo>
                  <a:pt x="1256" y="553"/>
                </a:lnTo>
                <a:lnTo>
                  <a:pt x="1253" y="522"/>
                </a:lnTo>
                <a:lnTo>
                  <a:pt x="1251" y="485"/>
                </a:lnTo>
                <a:lnTo>
                  <a:pt x="1247" y="442"/>
                </a:lnTo>
                <a:lnTo>
                  <a:pt x="1244" y="394"/>
                </a:lnTo>
                <a:lnTo>
                  <a:pt x="1240" y="345"/>
                </a:lnTo>
                <a:lnTo>
                  <a:pt x="1236" y="293"/>
                </a:lnTo>
                <a:lnTo>
                  <a:pt x="1234" y="238"/>
                </a:lnTo>
                <a:lnTo>
                  <a:pt x="1234" y="185"/>
                </a:lnTo>
                <a:lnTo>
                  <a:pt x="1234" y="134"/>
                </a:lnTo>
                <a:lnTo>
                  <a:pt x="1236" y="85"/>
                </a:lnTo>
                <a:lnTo>
                  <a:pt x="1240" y="40"/>
                </a:lnTo>
                <a:lnTo>
                  <a:pt x="124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ko-KR" altLang="en-US" sz="4052">
              <a:cs typeface="B Nazanin" panose="00000400000000000000" pitchFamily="2" charset="-78"/>
            </a:endParaRPr>
          </a:p>
        </p:txBody>
      </p:sp>
      <p:grpSp>
        <p:nvGrpSpPr>
          <p:cNvPr id="64" name="Group 63">
            <a:extLst>
              <a:ext uri="{FF2B5EF4-FFF2-40B4-BE49-F238E27FC236}">
                <a16:creationId xmlns:a16="http://schemas.microsoft.com/office/drawing/2014/main" id="{F45C1FBF-FB27-4DFF-929C-C8680BE8E384}"/>
              </a:ext>
            </a:extLst>
          </p:cNvPr>
          <p:cNvGrpSpPr/>
          <p:nvPr/>
        </p:nvGrpSpPr>
        <p:grpSpPr>
          <a:xfrm>
            <a:off x="-1213946" y="493044"/>
            <a:ext cx="8765628" cy="9804027"/>
            <a:chOff x="-709647" y="946480"/>
            <a:chExt cx="4201528" cy="4699247"/>
          </a:xfrm>
        </p:grpSpPr>
        <p:sp>
          <p:nvSpPr>
            <p:cNvPr id="65" name="Freeform 25">
              <a:extLst>
                <a:ext uri="{FF2B5EF4-FFF2-40B4-BE49-F238E27FC236}">
                  <a16:creationId xmlns:a16="http://schemas.microsoft.com/office/drawing/2014/main" id="{C75C1D50-8EA4-4E0A-A541-A2CF83D510F8}"/>
                </a:ext>
              </a:extLst>
            </p:cNvPr>
            <p:cNvSpPr/>
            <p:nvPr/>
          </p:nvSpPr>
          <p:spPr>
            <a:xfrm>
              <a:off x="971601" y="946480"/>
              <a:ext cx="2520280" cy="4699247"/>
            </a:xfrm>
            <a:custGeom>
              <a:avLst/>
              <a:gdLst>
                <a:gd name="connsiteX0" fmla="*/ 811033 w 3490622"/>
                <a:gd name="connsiteY0" fmla="*/ 4778734 h 4778734"/>
                <a:gd name="connsiteX1" fmla="*/ 803081 w 3490622"/>
                <a:gd name="connsiteY1" fmla="*/ 4341412 h 4778734"/>
                <a:gd name="connsiteX2" fmla="*/ 437321 w 3490622"/>
                <a:gd name="connsiteY2" fmla="*/ 2313830 h 4778734"/>
                <a:gd name="connsiteX3" fmla="*/ 0 w 3490622"/>
                <a:gd name="connsiteY3" fmla="*/ 938254 h 4778734"/>
                <a:gd name="connsiteX4" fmla="*/ 747422 w 3490622"/>
                <a:gd name="connsiteY4" fmla="*/ 2019631 h 4778734"/>
                <a:gd name="connsiteX5" fmla="*/ 667909 w 3490622"/>
                <a:gd name="connsiteY5" fmla="*/ 182880 h 4778734"/>
                <a:gd name="connsiteX6" fmla="*/ 1264257 w 3490622"/>
                <a:gd name="connsiteY6" fmla="*/ 1804946 h 4778734"/>
                <a:gd name="connsiteX7" fmla="*/ 1407380 w 3490622"/>
                <a:gd name="connsiteY7" fmla="*/ 0 h 4778734"/>
                <a:gd name="connsiteX8" fmla="*/ 1757238 w 3490622"/>
                <a:gd name="connsiteY8" fmla="*/ 1868557 h 4778734"/>
                <a:gd name="connsiteX9" fmla="*/ 2456953 w 3490622"/>
                <a:gd name="connsiteY9" fmla="*/ 333955 h 4778734"/>
                <a:gd name="connsiteX10" fmla="*/ 2194560 w 3490622"/>
                <a:gd name="connsiteY10" fmla="*/ 2003729 h 4778734"/>
                <a:gd name="connsiteX11" fmla="*/ 2305878 w 3490622"/>
                <a:gd name="connsiteY11" fmla="*/ 2759103 h 4778734"/>
                <a:gd name="connsiteX12" fmla="*/ 2623930 w 3490622"/>
                <a:gd name="connsiteY12" fmla="*/ 2361537 h 4778734"/>
                <a:gd name="connsiteX13" fmla="*/ 3490622 w 3490622"/>
                <a:gd name="connsiteY13" fmla="*/ 2210463 h 4778734"/>
                <a:gd name="connsiteX14" fmla="*/ 2759102 w 3490622"/>
                <a:gd name="connsiteY14" fmla="*/ 2989690 h 4778734"/>
                <a:gd name="connsiteX15" fmla="*/ 2051436 w 3490622"/>
                <a:gd name="connsiteY15" fmla="*/ 4007457 h 4778734"/>
                <a:gd name="connsiteX16" fmla="*/ 2210462 w 3490622"/>
                <a:gd name="connsiteY16" fmla="*/ 4778734 h 4778734"/>
                <a:gd name="connsiteX17" fmla="*/ 811033 w 3490622"/>
                <a:gd name="connsiteY17" fmla="*/ 4778734 h 4778734"/>
                <a:gd name="connsiteX0" fmla="*/ 755374 w 3434963"/>
                <a:gd name="connsiteY0" fmla="*/ 4778734 h 4778734"/>
                <a:gd name="connsiteX1" fmla="*/ 747422 w 3434963"/>
                <a:gd name="connsiteY1" fmla="*/ 4341412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87179 w 3434963"/>
                <a:gd name="connsiteY1" fmla="*/ 426985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87179 w 3434963"/>
                <a:gd name="connsiteY1" fmla="*/ 426985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87179 w 3434963"/>
                <a:gd name="connsiteY1" fmla="*/ 426985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46514"/>
                <a:gd name="connsiteY0" fmla="*/ 4778734 h 4778734"/>
                <a:gd name="connsiteX1" fmla="*/ 795131 w 3446514"/>
                <a:gd name="connsiteY1" fmla="*/ 4142631 h 4778734"/>
                <a:gd name="connsiteX2" fmla="*/ 381662 w 3446514"/>
                <a:gd name="connsiteY2" fmla="*/ 2313830 h 4778734"/>
                <a:gd name="connsiteX3" fmla="*/ 0 w 3446514"/>
                <a:gd name="connsiteY3" fmla="*/ 1017767 h 4778734"/>
                <a:gd name="connsiteX4" fmla="*/ 691763 w 3446514"/>
                <a:gd name="connsiteY4" fmla="*/ 2019631 h 4778734"/>
                <a:gd name="connsiteX5" fmla="*/ 612250 w 3446514"/>
                <a:gd name="connsiteY5" fmla="*/ 182880 h 4778734"/>
                <a:gd name="connsiteX6" fmla="*/ 1208598 w 3446514"/>
                <a:gd name="connsiteY6" fmla="*/ 1804946 h 4778734"/>
                <a:gd name="connsiteX7" fmla="*/ 1351721 w 3446514"/>
                <a:gd name="connsiteY7" fmla="*/ 0 h 4778734"/>
                <a:gd name="connsiteX8" fmla="*/ 1701579 w 3446514"/>
                <a:gd name="connsiteY8" fmla="*/ 1868557 h 4778734"/>
                <a:gd name="connsiteX9" fmla="*/ 2401294 w 3446514"/>
                <a:gd name="connsiteY9" fmla="*/ 333955 h 4778734"/>
                <a:gd name="connsiteX10" fmla="*/ 2138901 w 3446514"/>
                <a:gd name="connsiteY10" fmla="*/ 2003729 h 4778734"/>
                <a:gd name="connsiteX11" fmla="*/ 2250219 w 3446514"/>
                <a:gd name="connsiteY11" fmla="*/ 2759103 h 4778734"/>
                <a:gd name="connsiteX12" fmla="*/ 2568271 w 3446514"/>
                <a:gd name="connsiteY12" fmla="*/ 2361537 h 4778734"/>
                <a:gd name="connsiteX13" fmla="*/ 3434963 w 3446514"/>
                <a:gd name="connsiteY13" fmla="*/ 2210463 h 4778734"/>
                <a:gd name="connsiteX14" fmla="*/ 2703443 w 3446514"/>
                <a:gd name="connsiteY14" fmla="*/ 2989690 h 4778734"/>
                <a:gd name="connsiteX15" fmla="*/ 2043485 w 3446514"/>
                <a:gd name="connsiteY15" fmla="*/ 4055165 h 4778734"/>
                <a:gd name="connsiteX16" fmla="*/ 2154803 w 3446514"/>
                <a:gd name="connsiteY16" fmla="*/ 4778734 h 4778734"/>
                <a:gd name="connsiteX17" fmla="*/ 755374 w 3446514"/>
                <a:gd name="connsiteY17" fmla="*/ 4778734 h 4778734"/>
                <a:gd name="connsiteX0" fmla="*/ 755374 w 3448610"/>
                <a:gd name="connsiteY0" fmla="*/ 4778734 h 4778734"/>
                <a:gd name="connsiteX1" fmla="*/ 795131 w 3448610"/>
                <a:gd name="connsiteY1" fmla="*/ 4142631 h 4778734"/>
                <a:gd name="connsiteX2" fmla="*/ 381662 w 3448610"/>
                <a:gd name="connsiteY2" fmla="*/ 2313830 h 4778734"/>
                <a:gd name="connsiteX3" fmla="*/ 0 w 3448610"/>
                <a:gd name="connsiteY3" fmla="*/ 1017767 h 4778734"/>
                <a:gd name="connsiteX4" fmla="*/ 691763 w 3448610"/>
                <a:gd name="connsiteY4" fmla="*/ 2019631 h 4778734"/>
                <a:gd name="connsiteX5" fmla="*/ 612250 w 3448610"/>
                <a:gd name="connsiteY5" fmla="*/ 182880 h 4778734"/>
                <a:gd name="connsiteX6" fmla="*/ 1208598 w 3448610"/>
                <a:gd name="connsiteY6" fmla="*/ 1804946 h 4778734"/>
                <a:gd name="connsiteX7" fmla="*/ 1351721 w 3448610"/>
                <a:gd name="connsiteY7" fmla="*/ 0 h 4778734"/>
                <a:gd name="connsiteX8" fmla="*/ 1701579 w 3448610"/>
                <a:gd name="connsiteY8" fmla="*/ 1868557 h 4778734"/>
                <a:gd name="connsiteX9" fmla="*/ 2401294 w 3448610"/>
                <a:gd name="connsiteY9" fmla="*/ 333955 h 4778734"/>
                <a:gd name="connsiteX10" fmla="*/ 2138901 w 3448610"/>
                <a:gd name="connsiteY10" fmla="*/ 2003729 h 4778734"/>
                <a:gd name="connsiteX11" fmla="*/ 2250219 w 3448610"/>
                <a:gd name="connsiteY11" fmla="*/ 2759103 h 4778734"/>
                <a:gd name="connsiteX12" fmla="*/ 2687541 w 3448610"/>
                <a:gd name="connsiteY12" fmla="*/ 2313829 h 4778734"/>
                <a:gd name="connsiteX13" fmla="*/ 3434963 w 3448610"/>
                <a:gd name="connsiteY13" fmla="*/ 2210463 h 4778734"/>
                <a:gd name="connsiteX14" fmla="*/ 2703443 w 3448610"/>
                <a:gd name="connsiteY14" fmla="*/ 2989690 h 4778734"/>
                <a:gd name="connsiteX15" fmla="*/ 2043485 w 3448610"/>
                <a:gd name="connsiteY15" fmla="*/ 4055165 h 4778734"/>
                <a:gd name="connsiteX16" fmla="*/ 2154803 w 3448610"/>
                <a:gd name="connsiteY16" fmla="*/ 4778734 h 4778734"/>
                <a:gd name="connsiteX17" fmla="*/ 755374 w 3448610"/>
                <a:gd name="connsiteY17" fmla="*/ 4778734 h 4778734"/>
                <a:gd name="connsiteX0" fmla="*/ 755374 w 3448452"/>
                <a:gd name="connsiteY0" fmla="*/ 4778734 h 4778734"/>
                <a:gd name="connsiteX1" fmla="*/ 795131 w 3448452"/>
                <a:gd name="connsiteY1" fmla="*/ 4142631 h 4778734"/>
                <a:gd name="connsiteX2" fmla="*/ 381662 w 3448452"/>
                <a:gd name="connsiteY2" fmla="*/ 2313830 h 4778734"/>
                <a:gd name="connsiteX3" fmla="*/ 0 w 3448452"/>
                <a:gd name="connsiteY3" fmla="*/ 1017767 h 4778734"/>
                <a:gd name="connsiteX4" fmla="*/ 691763 w 3448452"/>
                <a:gd name="connsiteY4" fmla="*/ 2019631 h 4778734"/>
                <a:gd name="connsiteX5" fmla="*/ 612250 w 3448452"/>
                <a:gd name="connsiteY5" fmla="*/ 182880 h 4778734"/>
                <a:gd name="connsiteX6" fmla="*/ 1208598 w 3448452"/>
                <a:gd name="connsiteY6" fmla="*/ 1804946 h 4778734"/>
                <a:gd name="connsiteX7" fmla="*/ 1351721 w 3448452"/>
                <a:gd name="connsiteY7" fmla="*/ 0 h 4778734"/>
                <a:gd name="connsiteX8" fmla="*/ 1701579 w 3448452"/>
                <a:gd name="connsiteY8" fmla="*/ 1868557 h 4778734"/>
                <a:gd name="connsiteX9" fmla="*/ 2401294 w 3448452"/>
                <a:gd name="connsiteY9" fmla="*/ 333955 h 4778734"/>
                <a:gd name="connsiteX10" fmla="*/ 2138901 w 3448452"/>
                <a:gd name="connsiteY10" fmla="*/ 2003729 h 4778734"/>
                <a:gd name="connsiteX11" fmla="*/ 2250219 w 3448452"/>
                <a:gd name="connsiteY11" fmla="*/ 2759103 h 4778734"/>
                <a:gd name="connsiteX12" fmla="*/ 2687541 w 3448452"/>
                <a:gd name="connsiteY12" fmla="*/ 2313829 h 4778734"/>
                <a:gd name="connsiteX13" fmla="*/ 3434963 w 3448452"/>
                <a:gd name="connsiteY13" fmla="*/ 2210463 h 4778734"/>
                <a:gd name="connsiteX14" fmla="*/ 2703443 w 3448452"/>
                <a:gd name="connsiteY14" fmla="*/ 2989690 h 4778734"/>
                <a:gd name="connsiteX15" fmla="*/ 2043485 w 3448452"/>
                <a:gd name="connsiteY15" fmla="*/ 4055165 h 4778734"/>
                <a:gd name="connsiteX16" fmla="*/ 2154803 w 3448452"/>
                <a:gd name="connsiteY16" fmla="*/ 4778734 h 4778734"/>
                <a:gd name="connsiteX17" fmla="*/ 755374 w 3448452"/>
                <a:gd name="connsiteY17" fmla="*/ 4778734 h 4778734"/>
                <a:gd name="connsiteX0" fmla="*/ 755374 w 3448452"/>
                <a:gd name="connsiteY0" fmla="*/ 4778734 h 4778734"/>
                <a:gd name="connsiteX1" fmla="*/ 795131 w 3448452"/>
                <a:gd name="connsiteY1" fmla="*/ 4142631 h 4778734"/>
                <a:gd name="connsiteX2" fmla="*/ 381662 w 3448452"/>
                <a:gd name="connsiteY2" fmla="*/ 2313830 h 4778734"/>
                <a:gd name="connsiteX3" fmla="*/ 0 w 3448452"/>
                <a:gd name="connsiteY3" fmla="*/ 1017767 h 4778734"/>
                <a:gd name="connsiteX4" fmla="*/ 691763 w 3448452"/>
                <a:gd name="connsiteY4" fmla="*/ 2019631 h 4778734"/>
                <a:gd name="connsiteX5" fmla="*/ 612250 w 3448452"/>
                <a:gd name="connsiteY5" fmla="*/ 182880 h 4778734"/>
                <a:gd name="connsiteX6" fmla="*/ 1208598 w 3448452"/>
                <a:gd name="connsiteY6" fmla="*/ 1804946 h 4778734"/>
                <a:gd name="connsiteX7" fmla="*/ 1351721 w 3448452"/>
                <a:gd name="connsiteY7" fmla="*/ 0 h 4778734"/>
                <a:gd name="connsiteX8" fmla="*/ 1701579 w 3448452"/>
                <a:gd name="connsiteY8" fmla="*/ 1868557 h 4778734"/>
                <a:gd name="connsiteX9" fmla="*/ 2401294 w 3448452"/>
                <a:gd name="connsiteY9" fmla="*/ 333955 h 4778734"/>
                <a:gd name="connsiteX10" fmla="*/ 2138901 w 3448452"/>
                <a:gd name="connsiteY10" fmla="*/ 2003729 h 4778734"/>
                <a:gd name="connsiteX11" fmla="*/ 2250219 w 3448452"/>
                <a:gd name="connsiteY11" fmla="*/ 2759103 h 4778734"/>
                <a:gd name="connsiteX12" fmla="*/ 2687541 w 3448452"/>
                <a:gd name="connsiteY12" fmla="*/ 2313829 h 4778734"/>
                <a:gd name="connsiteX13" fmla="*/ 3434963 w 3448452"/>
                <a:gd name="connsiteY13" fmla="*/ 2210463 h 4778734"/>
                <a:gd name="connsiteX14" fmla="*/ 2703443 w 3448452"/>
                <a:gd name="connsiteY14" fmla="*/ 2989690 h 4778734"/>
                <a:gd name="connsiteX15" fmla="*/ 2043485 w 3448452"/>
                <a:gd name="connsiteY15" fmla="*/ 4055165 h 4778734"/>
                <a:gd name="connsiteX16" fmla="*/ 2154803 w 3448452"/>
                <a:gd name="connsiteY16" fmla="*/ 4778734 h 4778734"/>
                <a:gd name="connsiteX17" fmla="*/ 755374 w 3448452"/>
                <a:gd name="connsiteY17" fmla="*/ 4778734 h 4778734"/>
                <a:gd name="connsiteX0" fmla="*/ 755374 w 3448452"/>
                <a:gd name="connsiteY0" fmla="*/ 4778734 h 4778734"/>
                <a:gd name="connsiteX1" fmla="*/ 795131 w 3448452"/>
                <a:gd name="connsiteY1" fmla="*/ 4142631 h 4778734"/>
                <a:gd name="connsiteX2" fmla="*/ 381662 w 3448452"/>
                <a:gd name="connsiteY2" fmla="*/ 2313830 h 4778734"/>
                <a:gd name="connsiteX3" fmla="*/ 0 w 3448452"/>
                <a:gd name="connsiteY3" fmla="*/ 1017767 h 4778734"/>
                <a:gd name="connsiteX4" fmla="*/ 691763 w 3448452"/>
                <a:gd name="connsiteY4" fmla="*/ 2019631 h 4778734"/>
                <a:gd name="connsiteX5" fmla="*/ 612250 w 3448452"/>
                <a:gd name="connsiteY5" fmla="*/ 182880 h 4778734"/>
                <a:gd name="connsiteX6" fmla="*/ 1208598 w 3448452"/>
                <a:gd name="connsiteY6" fmla="*/ 1804946 h 4778734"/>
                <a:gd name="connsiteX7" fmla="*/ 1351721 w 3448452"/>
                <a:gd name="connsiteY7" fmla="*/ 0 h 4778734"/>
                <a:gd name="connsiteX8" fmla="*/ 1701579 w 3448452"/>
                <a:gd name="connsiteY8" fmla="*/ 1868557 h 4778734"/>
                <a:gd name="connsiteX9" fmla="*/ 2401294 w 3448452"/>
                <a:gd name="connsiteY9" fmla="*/ 333955 h 4778734"/>
                <a:gd name="connsiteX10" fmla="*/ 2138901 w 3448452"/>
                <a:gd name="connsiteY10" fmla="*/ 2003729 h 4778734"/>
                <a:gd name="connsiteX11" fmla="*/ 2250219 w 3448452"/>
                <a:gd name="connsiteY11" fmla="*/ 2759103 h 4778734"/>
                <a:gd name="connsiteX12" fmla="*/ 2687541 w 3448452"/>
                <a:gd name="connsiteY12" fmla="*/ 2313829 h 4778734"/>
                <a:gd name="connsiteX13" fmla="*/ 3434963 w 3448452"/>
                <a:gd name="connsiteY13" fmla="*/ 2210463 h 4778734"/>
                <a:gd name="connsiteX14" fmla="*/ 2703443 w 3448452"/>
                <a:gd name="connsiteY14" fmla="*/ 2989690 h 4778734"/>
                <a:gd name="connsiteX15" fmla="*/ 2043485 w 3448452"/>
                <a:gd name="connsiteY15" fmla="*/ 4055165 h 4778734"/>
                <a:gd name="connsiteX16" fmla="*/ 2154803 w 3448452"/>
                <a:gd name="connsiteY16" fmla="*/ 4778734 h 4778734"/>
                <a:gd name="connsiteX17" fmla="*/ 755374 w 3448452"/>
                <a:gd name="connsiteY17" fmla="*/ 4778734 h 4778734"/>
                <a:gd name="connsiteX0" fmla="*/ 755374 w 3448452"/>
                <a:gd name="connsiteY0" fmla="*/ 4778734 h 4778734"/>
                <a:gd name="connsiteX1" fmla="*/ 795131 w 3448452"/>
                <a:gd name="connsiteY1" fmla="*/ 4142631 h 4778734"/>
                <a:gd name="connsiteX2" fmla="*/ 357808 w 3448452"/>
                <a:gd name="connsiteY2" fmla="*/ 2321781 h 4778734"/>
                <a:gd name="connsiteX3" fmla="*/ 0 w 3448452"/>
                <a:gd name="connsiteY3" fmla="*/ 1017767 h 4778734"/>
                <a:gd name="connsiteX4" fmla="*/ 691763 w 3448452"/>
                <a:gd name="connsiteY4" fmla="*/ 2019631 h 4778734"/>
                <a:gd name="connsiteX5" fmla="*/ 612250 w 3448452"/>
                <a:gd name="connsiteY5" fmla="*/ 182880 h 4778734"/>
                <a:gd name="connsiteX6" fmla="*/ 1208598 w 3448452"/>
                <a:gd name="connsiteY6" fmla="*/ 1804946 h 4778734"/>
                <a:gd name="connsiteX7" fmla="*/ 1351721 w 3448452"/>
                <a:gd name="connsiteY7" fmla="*/ 0 h 4778734"/>
                <a:gd name="connsiteX8" fmla="*/ 1701579 w 3448452"/>
                <a:gd name="connsiteY8" fmla="*/ 1868557 h 4778734"/>
                <a:gd name="connsiteX9" fmla="*/ 2401294 w 3448452"/>
                <a:gd name="connsiteY9" fmla="*/ 333955 h 4778734"/>
                <a:gd name="connsiteX10" fmla="*/ 2138901 w 3448452"/>
                <a:gd name="connsiteY10" fmla="*/ 2003729 h 4778734"/>
                <a:gd name="connsiteX11" fmla="*/ 2250219 w 3448452"/>
                <a:gd name="connsiteY11" fmla="*/ 2759103 h 4778734"/>
                <a:gd name="connsiteX12" fmla="*/ 2687541 w 3448452"/>
                <a:gd name="connsiteY12" fmla="*/ 2313829 h 4778734"/>
                <a:gd name="connsiteX13" fmla="*/ 3434963 w 3448452"/>
                <a:gd name="connsiteY13" fmla="*/ 2210463 h 4778734"/>
                <a:gd name="connsiteX14" fmla="*/ 2703443 w 3448452"/>
                <a:gd name="connsiteY14" fmla="*/ 2989690 h 4778734"/>
                <a:gd name="connsiteX15" fmla="*/ 2043485 w 3448452"/>
                <a:gd name="connsiteY15" fmla="*/ 4055165 h 4778734"/>
                <a:gd name="connsiteX16" fmla="*/ 2154803 w 3448452"/>
                <a:gd name="connsiteY16" fmla="*/ 4778734 h 4778734"/>
                <a:gd name="connsiteX17" fmla="*/ 755374 w 3448452"/>
                <a:gd name="connsiteY17" fmla="*/ 4778734 h 4778734"/>
                <a:gd name="connsiteX0" fmla="*/ 755374 w 3448452"/>
                <a:gd name="connsiteY0" fmla="*/ 4778734 h 4778734"/>
                <a:gd name="connsiteX1" fmla="*/ 795131 w 3448452"/>
                <a:gd name="connsiteY1" fmla="*/ 4142631 h 4778734"/>
                <a:gd name="connsiteX2" fmla="*/ 357808 w 3448452"/>
                <a:gd name="connsiteY2" fmla="*/ 2321781 h 4778734"/>
                <a:gd name="connsiteX3" fmla="*/ 0 w 3448452"/>
                <a:gd name="connsiteY3" fmla="*/ 1017767 h 4778734"/>
                <a:gd name="connsiteX4" fmla="*/ 691763 w 3448452"/>
                <a:gd name="connsiteY4" fmla="*/ 2019631 h 4778734"/>
                <a:gd name="connsiteX5" fmla="*/ 612250 w 3448452"/>
                <a:gd name="connsiteY5" fmla="*/ 182880 h 4778734"/>
                <a:gd name="connsiteX6" fmla="*/ 1208598 w 3448452"/>
                <a:gd name="connsiteY6" fmla="*/ 1804946 h 4778734"/>
                <a:gd name="connsiteX7" fmla="*/ 1351721 w 3448452"/>
                <a:gd name="connsiteY7" fmla="*/ 0 h 4778734"/>
                <a:gd name="connsiteX8" fmla="*/ 1701579 w 3448452"/>
                <a:gd name="connsiteY8" fmla="*/ 1868557 h 4778734"/>
                <a:gd name="connsiteX9" fmla="*/ 2401294 w 3448452"/>
                <a:gd name="connsiteY9" fmla="*/ 333955 h 4778734"/>
                <a:gd name="connsiteX10" fmla="*/ 2138901 w 3448452"/>
                <a:gd name="connsiteY10" fmla="*/ 2003729 h 4778734"/>
                <a:gd name="connsiteX11" fmla="*/ 2250219 w 3448452"/>
                <a:gd name="connsiteY11" fmla="*/ 2759103 h 4778734"/>
                <a:gd name="connsiteX12" fmla="*/ 2687541 w 3448452"/>
                <a:gd name="connsiteY12" fmla="*/ 2313829 h 4778734"/>
                <a:gd name="connsiteX13" fmla="*/ 3434963 w 3448452"/>
                <a:gd name="connsiteY13" fmla="*/ 2210463 h 4778734"/>
                <a:gd name="connsiteX14" fmla="*/ 2703443 w 3448452"/>
                <a:gd name="connsiteY14" fmla="*/ 2989690 h 4778734"/>
                <a:gd name="connsiteX15" fmla="*/ 2043485 w 3448452"/>
                <a:gd name="connsiteY15" fmla="*/ 4055165 h 4778734"/>
                <a:gd name="connsiteX16" fmla="*/ 2154803 w 3448452"/>
                <a:gd name="connsiteY16" fmla="*/ 4778734 h 4778734"/>
                <a:gd name="connsiteX17" fmla="*/ 755374 w 3448452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687258 w 3523460"/>
                <a:gd name="connsiteY5" fmla="*/ 182880 h 4778734"/>
                <a:gd name="connsiteX6" fmla="*/ 1283606 w 3523460"/>
                <a:gd name="connsiteY6" fmla="*/ 1804946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687258 w 3523460"/>
                <a:gd name="connsiteY5" fmla="*/ 182880 h 4778734"/>
                <a:gd name="connsiteX6" fmla="*/ 1283606 w 3523460"/>
                <a:gd name="connsiteY6" fmla="*/ 1804946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711112 w 3523460"/>
                <a:gd name="connsiteY5" fmla="*/ 262393 h 4778734"/>
                <a:gd name="connsiteX6" fmla="*/ 1283606 w 3523460"/>
                <a:gd name="connsiteY6" fmla="*/ 1804946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711112 w 3523460"/>
                <a:gd name="connsiteY5" fmla="*/ 262393 h 4778734"/>
                <a:gd name="connsiteX6" fmla="*/ 1283606 w 3523460"/>
                <a:gd name="connsiteY6" fmla="*/ 1804946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711112 w 3523460"/>
                <a:gd name="connsiteY5" fmla="*/ 262393 h 4778734"/>
                <a:gd name="connsiteX6" fmla="*/ 1283606 w 3523460"/>
                <a:gd name="connsiteY6" fmla="*/ 1804946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711112 w 3523460"/>
                <a:gd name="connsiteY5" fmla="*/ 262393 h 4778734"/>
                <a:gd name="connsiteX6" fmla="*/ 1251801 w 3523460"/>
                <a:gd name="connsiteY6" fmla="*/ 1812897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31026 h 4731026"/>
                <a:gd name="connsiteX1" fmla="*/ 870139 w 3523460"/>
                <a:gd name="connsiteY1" fmla="*/ 4094923 h 4731026"/>
                <a:gd name="connsiteX2" fmla="*/ 432816 w 3523460"/>
                <a:gd name="connsiteY2" fmla="*/ 2274073 h 4731026"/>
                <a:gd name="connsiteX3" fmla="*/ 75008 w 3523460"/>
                <a:gd name="connsiteY3" fmla="*/ 970059 h 4731026"/>
                <a:gd name="connsiteX4" fmla="*/ 766771 w 3523460"/>
                <a:gd name="connsiteY4" fmla="*/ 1971923 h 4731026"/>
                <a:gd name="connsiteX5" fmla="*/ 711112 w 3523460"/>
                <a:gd name="connsiteY5" fmla="*/ 214685 h 4731026"/>
                <a:gd name="connsiteX6" fmla="*/ 1251801 w 3523460"/>
                <a:gd name="connsiteY6" fmla="*/ 1765189 h 4731026"/>
                <a:gd name="connsiteX7" fmla="*/ 1458534 w 3523460"/>
                <a:gd name="connsiteY7" fmla="*/ 0 h 4731026"/>
                <a:gd name="connsiteX8" fmla="*/ 1776587 w 3523460"/>
                <a:gd name="connsiteY8" fmla="*/ 1820849 h 4731026"/>
                <a:gd name="connsiteX9" fmla="*/ 2476302 w 3523460"/>
                <a:gd name="connsiteY9" fmla="*/ 286247 h 4731026"/>
                <a:gd name="connsiteX10" fmla="*/ 2213909 w 3523460"/>
                <a:gd name="connsiteY10" fmla="*/ 1956021 h 4731026"/>
                <a:gd name="connsiteX11" fmla="*/ 2325227 w 3523460"/>
                <a:gd name="connsiteY11" fmla="*/ 2711395 h 4731026"/>
                <a:gd name="connsiteX12" fmla="*/ 2762549 w 3523460"/>
                <a:gd name="connsiteY12" fmla="*/ 2266121 h 4731026"/>
                <a:gd name="connsiteX13" fmla="*/ 3509971 w 3523460"/>
                <a:gd name="connsiteY13" fmla="*/ 2162755 h 4731026"/>
                <a:gd name="connsiteX14" fmla="*/ 2778451 w 3523460"/>
                <a:gd name="connsiteY14" fmla="*/ 2941982 h 4731026"/>
                <a:gd name="connsiteX15" fmla="*/ 2118493 w 3523460"/>
                <a:gd name="connsiteY15" fmla="*/ 4007457 h 4731026"/>
                <a:gd name="connsiteX16" fmla="*/ 2229811 w 3523460"/>
                <a:gd name="connsiteY16" fmla="*/ 4731026 h 4731026"/>
                <a:gd name="connsiteX17" fmla="*/ 830382 w 3523460"/>
                <a:gd name="connsiteY17" fmla="*/ 4731026 h 473102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76302 w 3523460"/>
                <a:gd name="connsiteY9" fmla="*/ 286597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76302 w 3523460"/>
                <a:gd name="connsiteY9" fmla="*/ 286597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21860 w 3523460"/>
                <a:gd name="connsiteY10" fmla="*/ 201203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21860 w 3523460"/>
                <a:gd name="connsiteY10" fmla="*/ 201203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673219 w 3523460"/>
                <a:gd name="connsiteY8" fmla="*/ 1757587 h 4731376"/>
                <a:gd name="connsiteX9" fmla="*/ 1776587 w 3523460"/>
                <a:gd name="connsiteY9" fmla="*/ 1821199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673219 w 3523460"/>
                <a:gd name="connsiteY8" fmla="*/ 1757587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673219 w 3523460"/>
                <a:gd name="connsiteY8" fmla="*/ 1757587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05024 w 3523460"/>
                <a:gd name="connsiteY8" fmla="*/ 1813246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05024 w 3523460"/>
                <a:gd name="connsiteY8" fmla="*/ 1813246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05024 w 3523460"/>
                <a:gd name="connsiteY8" fmla="*/ 1813246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05024 w 3523460"/>
                <a:gd name="connsiteY8" fmla="*/ 1813246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75655 w 3523460"/>
                <a:gd name="connsiteY6" fmla="*/ 1765539 h 4731376"/>
                <a:gd name="connsiteX7" fmla="*/ 1458534 w 3523460"/>
                <a:gd name="connsiteY7" fmla="*/ 350 h 4731376"/>
                <a:gd name="connsiteX8" fmla="*/ 1705024 w 3523460"/>
                <a:gd name="connsiteY8" fmla="*/ 1813246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48433 w 3523460"/>
                <a:gd name="connsiteY6" fmla="*/ 1717831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08393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48433 w 3523460"/>
                <a:gd name="connsiteY6" fmla="*/ 1717831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08393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08393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08393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08393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16344 w 3523460"/>
                <a:gd name="connsiteY10" fmla="*/ 1892761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16344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16344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16344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66771 w 3523460"/>
                <a:gd name="connsiteY4" fmla="*/ 1972081 h 4731184"/>
                <a:gd name="connsiteX5" fmla="*/ 711112 w 3523460"/>
                <a:gd name="connsiteY5" fmla="*/ 214843 h 4731184"/>
                <a:gd name="connsiteX6" fmla="*/ 1164336 w 3523460"/>
                <a:gd name="connsiteY6" fmla="*/ 1773298 h 4731184"/>
                <a:gd name="connsiteX7" fmla="*/ 1275655 w 3523460"/>
                <a:gd name="connsiteY7" fmla="*/ 1765347 h 4731184"/>
                <a:gd name="connsiteX8" fmla="*/ 1458534 w 3523460"/>
                <a:gd name="connsiteY8" fmla="*/ 158 h 4731184"/>
                <a:gd name="connsiteX9" fmla="*/ 1705024 w 3523460"/>
                <a:gd name="connsiteY9" fmla="*/ 1813054 h 4731184"/>
                <a:gd name="connsiteX10" fmla="*/ 1816344 w 3523460"/>
                <a:gd name="connsiteY10" fmla="*/ 1868715 h 4731184"/>
                <a:gd name="connsiteX11" fmla="*/ 2492205 w 3523460"/>
                <a:gd name="connsiteY11" fmla="*/ 334113 h 4731184"/>
                <a:gd name="connsiteX12" fmla="*/ 2221860 w 3523460"/>
                <a:gd name="connsiteY12" fmla="*/ 2011839 h 4731184"/>
                <a:gd name="connsiteX13" fmla="*/ 2325227 w 3523460"/>
                <a:gd name="connsiteY13" fmla="*/ 2711553 h 4731184"/>
                <a:gd name="connsiteX14" fmla="*/ 2762549 w 3523460"/>
                <a:gd name="connsiteY14" fmla="*/ 2266279 h 4731184"/>
                <a:gd name="connsiteX15" fmla="*/ 3509971 w 3523460"/>
                <a:gd name="connsiteY15" fmla="*/ 2162913 h 4731184"/>
                <a:gd name="connsiteX16" fmla="*/ 2778451 w 3523460"/>
                <a:gd name="connsiteY16" fmla="*/ 2942140 h 4731184"/>
                <a:gd name="connsiteX17" fmla="*/ 2118493 w 3523460"/>
                <a:gd name="connsiteY17" fmla="*/ 4007615 h 4731184"/>
                <a:gd name="connsiteX18" fmla="*/ 2229811 w 3523460"/>
                <a:gd name="connsiteY18" fmla="*/ 4731184 h 4731184"/>
                <a:gd name="connsiteX19" fmla="*/ 830382 w 3523460"/>
                <a:gd name="connsiteY19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66771 w 3523460"/>
                <a:gd name="connsiteY4" fmla="*/ 1972081 h 4731184"/>
                <a:gd name="connsiteX5" fmla="*/ 711112 w 3523460"/>
                <a:gd name="connsiteY5" fmla="*/ 214843 h 4731184"/>
                <a:gd name="connsiteX6" fmla="*/ 1164336 w 3523460"/>
                <a:gd name="connsiteY6" fmla="*/ 1773298 h 4731184"/>
                <a:gd name="connsiteX7" fmla="*/ 1275655 w 3523460"/>
                <a:gd name="connsiteY7" fmla="*/ 1765347 h 4731184"/>
                <a:gd name="connsiteX8" fmla="*/ 1458534 w 3523460"/>
                <a:gd name="connsiteY8" fmla="*/ 158 h 4731184"/>
                <a:gd name="connsiteX9" fmla="*/ 1705024 w 3523460"/>
                <a:gd name="connsiteY9" fmla="*/ 1813054 h 4731184"/>
                <a:gd name="connsiteX10" fmla="*/ 1816344 w 3523460"/>
                <a:gd name="connsiteY10" fmla="*/ 1868715 h 4731184"/>
                <a:gd name="connsiteX11" fmla="*/ 2492205 w 3523460"/>
                <a:gd name="connsiteY11" fmla="*/ 334113 h 4731184"/>
                <a:gd name="connsiteX12" fmla="*/ 2221860 w 3523460"/>
                <a:gd name="connsiteY12" fmla="*/ 2011839 h 4731184"/>
                <a:gd name="connsiteX13" fmla="*/ 2325227 w 3523460"/>
                <a:gd name="connsiteY13" fmla="*/ 2711553 h 4731184"/>
                <a:gd name="connsiteX14" fmla="*/ 2762549 w 3523460"/>
                <a:gd name="connsiteY14" fmla="*/ 2266279 h 4731184"/>
                <a:gd name="connsiteX15" fmla="*/ 3509971 w 3523460"/>
                <a:gd name="connsiteY15" fmla="*/ 2162913 h 4731184"/>
                <a:gd name="connsiteX16" fmla="*/ 2778451 w 3523460"/>
                <a:gd name="connsiteY16" fmla="*/ 2942140 h 4731184"/>
                <a:gd name="connsiteX17" fmla="*/ 2118493 w 3523460"/>
                <a:gd name="connsiteY17" fmla="*/ 4007615 h 4731184"/>
                <a:gd name="connsiteX18" fmla="*/ 2229811 w 3523460"/>
                <a:gd name="connsiteY18" fmla="*/ 4731184 h 4731184"/>
                <a:gd name="connsiteX19" fmla="*/ 830382 w 3523460"/>
                <a:gd name="connsiteY19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66771 w 3523460"/>
                <a:gd name="connsiteY4" fmla="*/ 1972081 h 4731184"/>
                <a:gd name="connsiteX5" fmla="*/ 711112 w 3523460"/>
                <a:gd name="connsiteY5" fmla="*/ 214843 h 4731184"/>
                <a:gd name="connsiteX6" fmla="*/ 1164336 w 3523460"/>
                <a:gd name="connsiteY6" fmla="*/ 1773298 h 4731184"/>
                <a:gd name="connsiteX7" fmla="*/ 1275655 w 3523460"/>
                <a:gd name="connsiteY7" fmla="*/ 1765347 h 4731184"/>
                <a:gd name="connsiteX8" fmla="*/ 1458534 w 3523460"/>
                <a:gd name="connsiteY8" fmla="*/ 158 h 4731184"/>
                <a:gd name="connsiteX9" fmla="*/ 1705024 w 3523460"/>
                <a:gd name="connsiteY9" fmla="*/ 1813054 h 4731184"/>
                <a:gd name="connsiteX10" fmla="*/ 1816344 w 3523460"/>
                <a:gd name="connsiteY10" fmla="*/ 1868715 h 4731184"/>
                <a:gd name="connsiteX11" fmla="*/ 2492205 w 3523460"/>
                <a:gd name="connsiteY11" fmla="*/ 334113 h 4731184"/>
                <a:gd name="connsiteX12" fmla="*/ 2221860 w 3523460"/>
                <a:gd name="connsiteY12" fmla="*/ 2011839 h 4731184"/>
                <a:gd name="connsiteX13" fmla="*/ 2325227 w 3523460"/>
                <a:gd name="connsiteY13" fmla="*/ 2711553 h 4731184"/>
                <a:gd name="connsiteX14" fmla="*/ 2762549 w 3523460"/>
                <a:gd name="connsiteY14" fmla="*/ 2266279 h 4731184"/>
                <a:gd name="connsiteX15" fmla="*/ 3509971 w 3523460"/>
                <a:gd name="connsiteY15" fmla="*/ 2162913 h 4731184"/>
                <a:gd name="connsiteX16" fmla="*/ 2778451 w 3523460"/>
                <a:gd name="connsiteY16" fmla="*/ 2942140 h 4731184"/>
                <a:gd name="connsiteX17" fmla="*/ 2118493 w 3523460"/>
                <a:gd name="connsiteY17" fmla="*/ 4007615 h 4731184"/>
                <a:gd name="connsiteX18" fmla="*/ 2229811 w 3523460"/>
                <a:gd name="connsiteY18" fmla="*/ 4731184 h 4731184"/>
                <a:gd name="connsiteX19" fmla="*/ 830382 w 3523460"/>
                <a:gd name="connsiteY19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838333 w 3523460"/>
                <a:gd name="connsiteY4" fmla="*/ 2003886 h 4731184"/>
                <a:gd name="connsiteX5" fmla="*/ 711112 w 3523460"/>
                <a:gd name="connsiteY5" fmla="*/ 214843 h 4731184"/>
                <a:gd name="connsiteX6" fmla="*/ 1164336 w 3523460"/>
                <a:gd name="connsiteY6" fmla="*/ 1773298 h 4731184"/>
                <a:gd name="connsiteX7" fmla="*/ 1275655 w 3523460"/>
                <a:gd name="connsiteY7" fmla="*/ 1765347 h 4731184"/>
                <a:gd name="connsiteX8" fmla="*/ 1458534 w 3523460"/>
                <a:gd name="connsiteY8" fmla="*/ 158 h 4731184"/>
                <a:gd name="connsiteX9" fmla="*/ 1705024 w 3523460"/>
                <a:gd name="connsiteY9" fmla="*/ 1813054 h 4731184"/>
                <a:gd name="connsiteX10" fmla="*/ 1816344 w 3523460"/>
                <a:gd name="connsiteY10" fmla="*/ 1868715 h 4731184"/>
                <a:gd name="connsiteX11" fmla="*/ 2492205 w 3523460"/>
                <a:gd name="connsiteY11" fmla="*/ 334113 h 4731184"/>
                <a:gd name="connsiteX12" fmla="*/ 2221860 w 3523460"/>
                <a:gd name="connsiteY12" fmla="*/ 2011839 h 4731184"/>
                <a:gd name="connsiteX13" fmla="*/ 2325227 w 3523460"/>
                <a:gd name="connsiteY13" fmla="*/ 2711553 h 4731184"/>
                <a:gd name="connsiteX14" fmla="*/ 2762549 w 3523460"/>
                <a:gd name="connsiteY14" fmla="*/ 2266279 h 4731184"/>
                <a:gd name="connsiteX15" fmla="*/ 3509971 w 3523460"/>
                <a:gd name="connsiteY15" fmla="*/ 2162913 h 4731184"/>
                <a:gd name="connsiteX16" fmla="*/ 2778451 w 3523460"/>
                <a:gd name="connsiteY16" fmla="*/ 2942140 h 4731184"/>
                <a:gd name="connsiteX17" fmla="*/ 2118493 w 3523460"/>
                <a:gd name="connsiteY17" fmla="*/ 4007615 h 4731184"/>
                <a:gd name="connsiteX18" fmla="*/ 2229811 w 3523460"/>
                <a:gd name="connsiteY18" fmla="*/ 4731184 h 4731184"/>
                <a:gd name="connsiteX19" fmla="*/ 830382 w 3523460"/>
                <a:gd name="connsiteY19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34965 w 3523460"/>
                <a:gd name="connsiteY4" fmla="*/ 2027740 h 4731184"/>
                <a:gd name="connsiteX5" fmla="*/ 838333 w 3523460"/>
                <a:gd name="connsiteY5" fmla="*/ 2003886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34965 w 3523460"/>
                <a:gd name="connsiteY4" fmla="*/ 2027740 h 4731184"/>
                <a:gd name="connsiteX5" fmla="*/ 838333 w 3523460"/>
                <a:gd name="connsiteY5" fmla="*/ 2003886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38333 w 3523460"/>
                <a:gd name="connsiteY5" fmla="*/ 2003886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38333 w 3523460"/>
                <a:gd name="connsiteY5" fmla="*/ 2003886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204092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204092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38333 w 3523460"/>
                <a:gd name="connsiteY5" fmla="*/ 2035692 h 4731184"/>
                <a:gd name="connsiteX6" fmla="*/ 711112 w 3523460"/>
                <a:gd name="connsiteY6" fmla="*/ 214843 h 4731184"/>
                <a:gd name="connsiteX7" fmla="*/ 1204092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38333 w 3523460"/>
                <a:gd name="connsiteY5" fmla="*/ 2035692 h 4731184"/>
                <a:gd name="connsiteX6" fmla="*/ 711112 w 3523460"/>
                <a:gd name="connsiteY6" fmla="*/ 214843 h 4731184"/>
                <a:gd name="connsiteX7" fmla="*/ 1204092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76 h 4731176"/>
                <a:gd name="connsiteX1" fmla="*/ 870139 w 3523460"/>
                <a:gd name="connsiteY1" fmla="*/ 4095073 h 4731176"/>
                <a:gd name="connsiteX2" fmla="*/ 432816 w 3523460"/>
                <a:gd name="connsiteY2" fmla="*/ 2274223 h 4731176"/>
                <a:gd name="connsiteX3" fmla="*/ 75008 w 3523460"/>
                <a:gd name="connsiteY3" fmla="*/ 970209 h 4731176"/>
                <a:gd name="connsiteX4" fmla="*/ 750867 w 3523460"/>
                <a:gd name="connsiteY4" fmla="*/ 2107245 h 4731176"/>
                <a:gd name="connsiteX5" fmla="*/ 838333 w 3523460"/>
                <a:gd name="connsiteY5" fmla="*/ 2035684 h 4731176"/>
                <a:gd name="connsiteX6" fmla="*/ 711112 w 3523460"/>
                <a:gd name="connsiteY6" fmla="*/ 214835 h 4731176"/>
                <a:gd name="connsiteX7" fmla="*/ 1204092 w 3523460"/>
                <a:gd name="connsiteY7" fmla="*/ 1773290 h 4731176"/>
                <a:gd name="connsiteX8" fmla="*/ 1339265 w 3523460"/>
                <a:gd name="connsiteY8" fmla="*/ 1828949 h 4731176"/>
                <a:gd name="connsiteX9" fmla="*/ 1458534 w 3523460"/>
                <a:gd name="connsiteY9" fmla="*/ 150 h 4731176"/>
                <a:gd name="connsiteX10" fmla="*/ 1705024 w 3523460"/>
                <a:gd name="connsiteY10" fmla="*/ 1813046 h 4731176"/>
                <a:gd name="connsiteX11" fmla="*/ 1816344 w 3523460"/>
                <a:gd name="connsiteY11" fmla="*/ 1868707 h 4731176"/>
                <a:gd name="connsiteX12" fmla="*/ 2492205 w 3523460"/>
                <a:gd name="connsiteY12" fmla="*/ 334105 h 4731176"/>
                <a:gd name="connsiteX13" fmla="*/ 2221860 w 3523460"/>
                <a:gd name="connsiteY13" fmla="*/ 2011831 h 4731176"/>
                <a:gd name="connsiteX14" fmla="*/ 2325227 w 3523460"/>
                <a:gd name="connsiteY14" fmla="*/ 2711545 h 4731176"/>
                <a:gd name="connsiteX15" fmla="*/ 2762549 w 3523460"/>
                <a:gd name="connsiteY15" fmla="*/ 2266271 h 4731176"/>
                <a:gd name="connsiteX16" fmla="*/ 3509971 w 3523460"/>
                <a:gd name="connsiteY16" fmla="*/ 2162905 h 4731176"/>
                <a:gd name="connsiteX17" fmla="*/ 2778451 w 3523460"/>
                <a:gd name="connsiteY17" fmla="*/ 2942132 h 4731176"/>
                <a:gd name="connsiteX18" fmla="*/ 2118493 w 3523460"/>
                <a:gd name="connsiteY18" fmla="*/ 4007607 h 4731176"/>
                <a:gd name="connsiteX19" fmla="*/ 2229811 w 3523460"/>
                <a:gd name="connsiteY19" fmla="*/ 4731176 h 4731176"/>
                <a:gd name="connsiteX20" fmla="*/ 830382 w 3523460"/>
                <a:gd name="connsiteY20" fmla="*/ 4731176 h 4731176"/>
                <a:gd name="connsiteX0" fmla="*/ 830382 w 3523460"/>
                <a:gd name="connsiteY0" fmla="*/ 4731176 h 4731176"/>
                <a:gd name="connsiteX1" fmla="*/ 870139 w 3523460"/>
                <a:gd name="connsiteY1" fmla="*/ 4095073 h 4731176"/>
                <a:gd name="connsiteX2" fmla="*/ 432816 w 3523460"/>
                <a:gd name="connsiteY2" fmla="*/ 2274223 h 4731176"/>
                <a:gd name="connsiteX3" fmla="*/ 75008 w 3523460"/>
                <a:gd name="connsiteY3" fmla="*/ 970209 h 4731176"/>
                <a:gd name="connsiteX4" fmla="*/ 750867 w 3523460"/>
                <a:gd name="connsiteY4" fmla="*/ 2107245 h 4731176"/>
                <a:gd name="connsiteX5" fmla="*/ 838333 w 3523460"/>
                <a:gd name="connsiteY5" fmla="*/ 2035684 h 4731176"/>
                <a:gd name="connsiteX6" fmla="*/ 711112 w 3523460"/>
                <a:gd name="connsiteY6" fmla="*/ 214835 h 4731176"/>
                <a:gd name="connsiteX7" fmla="*/ 1235897 w 3523460"/>
                <a:gd name="connsiteY7" fmla="*/ 1868706 h 4731176"/>
                <a:gd name="connsiteX8" fmla="*/ 1339265 w 3523460"/>
                <a:gd name="connsiteY8" fmla="*/ 1828949 h 4731176"/>
                <a:gd name="connsiteX9" fmla="*/ 1458534 w 3523460"/>
                <a:gd name="connsiteY9" fmla="*/ 150 h 4731176"/>
                <a:gd name="connsiteX10" fmla="*/ 1705024 w 3523460"/>
                <a:gd name="connsiteY10" fmla="*/ 1813046 h 4731176"/>
                <a:gd name="connsiteX11" fmla="*/ 1816344 w 3523460"/>
                <a:gd name="connsiteY11" fmla="*/ 1868707 h 4731176"/>
                <a:gd name="connsiteX12" fmla="*/ 2492205 w 3523460"/>
                <a:gd name="connsiteY12" fmla="*/ 334105 h 4731176"/>
                <a:gd name="connsiteX13" fmla="*/ 2221860 w 3523460"/>
                <a:gd name="connsiteY13" fmla="*/ 2011831 h 4731176"/>
                <a:gd name="connsiteX14" fmla="*/ 2325227 w 3523460"/>
                <a:gd name="connsiteY14" fmla="*/ 2711545 h 4731176"/>
                <a:gd name="connsiteX15" fmla="*/ 2762549 w 3523460"/>
                <a:gd name="connsiteY15" fmla="*/ 2266271 h 4731176"/>
                <a:gd name="connsiteX16" fmla="*/ 3509971 w 3523460"/>
                <a:gd name="connsiteY16" fmla="*/ 2162905 h 4731176"/>
                <a:gd name="connsiteX17" fmla="*/ 2778451 w 3523460"/>
                <a:gd name="connsiteY17" fmla="*/ 2942132 h 4731176"/>
                <a:gd name="connsiteX18" fmla="*/ 2118493 w 3523460"/>
                <a:gd name="connsiteY18" fmla="*/ 4007607 h 4731176"/>
                <a:gd name="connsiteX19" fmla="*/ 2229811 w 3523460"/>
                <a:gd name="connsiteY19" fmla="*/ 4731176 h 4731176"/>
                <a:gd name="connsiteX20" fmla="*/ 830382 w 3523460"/>
                <a:gd name="connsiteY20" fmla="*/ 4731176 h 4731176"/>
                <a:gd name="connsiteX0" fmla="*/ 830382 w 3523460"/>
                <a:gd name="connsiteY0" fmla="*/ 4731176 h 4731176"/>
                <a:gd name="connsiteX1" fmla="*/ 870139 w 3523460"/>
                <a:gd name="connsiteY1" fmla="*/ 4095073 h 4731176"/>
                <a:gd name="connsiteX2" fmla="*/ 432816 w 3523460"/>
                <a:gd name="connsiteY2" fmla="*/ 2274223 h 4731176"/>
                <a:gd name="connsiteX3" fmla="*/ 75008 w 3523460"/>
                <a:gd name="connsiteY3" fmla="*/ 970209 h 4731176"/>
                <a:gd name="connsiteX4" fmla="*/ 750867 w 3523460"/>
                <a:gd name="connsiteY4" fmla="*/ 2107245 h 4731176"/>
                <a:gd name="connsiteX5" fmla="*/ 838333 w 3523460"/>
                <a:gd name="connsiteY5" fmla="*/ 2035684 h 4731176"/>
                <a:gd name="connsiteX6" fmla="*/ 711112 w 3523460"/>
                <a:gd name="connsiteY6" fmla="*/ 214835 h 4731176"/>
                <a:gd name="connsiteX7" fmla="*/ 1235897 w 3523460"/>
                <a:gd name="connsiteY7" fmla="*/ 1868706 h 4731176"/>
                <a:gd name="connsiteX8" fmla="*/ 1339265 w 3523460"/>
                <a:gd name="connsiteY8" fmla="*/ 1828949 h 4731176"/>
                <a:gd name="connsiteX9" fmla="*/ 1458534 w 3523460"/>
                <a:gd name="connsiteY9" fmla="*/ 150 h 4731176"/>
                <a:gd name="connsiteX10" fmla="*/ 1705024 w 3523460"/>
                <a:gd name="connsiteY10" fmla="*/ 1813046 h 4731176"/>
                <a:gd name="connsiteX11" fmla="*/ 1816344 w 3523460"/>
                <a:gd name="connsiteY11" fmla="*/ 1868707 h 4731176"/>
                <a:gd name="connsiteX12" fmla="*/ 2492205 w 3523460"/>
                <a:gd name="connsiteY12" fmla="*/ 334105 h 4731176"/>
                <a:gd name="connsiteX13" fmla="*/ 2221860 w 3523460"/>
                <a:gd name="connsiteY13" fmla="*/ 2011831 h 4731176"/>
                <a:gd name="connsiteX14" fmla="*/ 2325227 w 3523460"/>
                <a:gd name="connsiteY14" fmla="*/ 2711545 h 4731176"/>
                <a:gd name="connsiteX15" fmla="*/ 2762549 w 3523460"/>
                <a:gd name="connsiteY15" fmla="*/ 2266271 h 4731176"/>
                <a:gd name="connsiteX16" fmla="*/ 3509971 w 3523460"/>
                <a:gd name="connsiteY16" fmla="*/ 2162905 h 4731176"/>
                <a:gd name="connsiteX17" fmla="*/ 2778451 w 3523460"/>
                <a:gd name="connsiteY17" fmla="*/ 2942132 h 4731176"/>
                <a:gd name="connsiteX18" fmla="*/ 2118493 w 3523460"/>
                <a:gd name="connsiteY18" fmla="*/ 4007607 h 4731176"/>
                <a:gd name="connsiteX19" fmla="*/ 2229811 w 3523460"/>
                <a:gd name="connsiteY19" fmla="*/ 4731176 h 4731176"/>
                <a:gd name="connsiteX20" fmla="*/ 830382 w 3523460"/>
                <a:gd name="connsiteY20" fmla="*/ 4731176 h 4731176"/>
                <a:gd name="connsiteX0" fmla="*/ 830382 w 3523460"/>
                <a:gd name="connsiteY0" fmla="*/ 4731174 h 4731174"/>
                <a:gd name="connsiteX1" fmla="*/ 870139 w 3523460"/>
                <a:gd name="connsiteY1" fmla="*/ 4095071 h 4731174"/>
                <a:gd name="connsiteX2" fmla="*/ 432816 w 3523460"/>
                <a:gd name="connsiteY2" fmla="*/ 2274221 h 4731174"/>
                <a:gd name="connsiteX3" fmla="*/ 75008 w 3523460"/>
                <a:gd name="connsiteY3" fmla="*/ 970207 h 4731174"/>
                <a:gd name="connsiteX4" fmla="*/ 750867 w 3523460"/>
                <a:gd name="connsiteY4" fmla="*/ 2107243 h 4731174"/>
                <a:gd name="connsiteX5" fmla="*/ 838333 w 3523460"/>
                <a:gd name="connsiteY5" fmla="*/ 2035682 h 4731174"/>
                <a:gd name="connsiteX6" fmla="*/ 711112 w 3523460"/>
                <a:gd name="connsiteY6" fmla="*/ 214833 h 4731174"/>
                <a:gd name="connsiteX7" fmla="*/ 1235897 w 3523460"/>
                <a:gd name="connsiteY7" fmla="*/ 1868704 h 4731174"/>
                <a:gd name="connsiteX8" fmla="*/ 1339265 w 3523460"/>
                <a:gd name="connsiteY8" fmla="*/ 1828947 h 4731174"/>
                <a:gd name="connsiteX9" fmla="*/ 1458534 w 3523460"/>
                <a:gd name="connsiteY9" fmla="*/ 148 h 4731174"/>
                <a:gd name="connsiteX10" fmla="*/ 1705024 w 3523460"/>
                <a:gd name="connsiteY10" fmla="*/ 1813044 h 4731174"/>
                <a:gd name="connsiteX11" fmla="*/ 1816344 w 3523460"/>
                <a:gd name="connsiteY11" fmla="*/ 1868705 h 4731174"/>
                <a:gd name="connsiteX12" fmla="*/ 2492205 w 3523460"/>
                <a:gd name="connsiteY12" fmla="*/ 334103 h 4731174"/>
                <a:gd name="connsiteX13" fmla="*/ 2221860 w 3523460"/>
                <a:gd name="connsiteY13" fmla="*/ 2011829 h 4731174"/>
                <a:gd name="connsiteX14" fmla="*/ 2325227 w 3523460"/>
                <a:gd name="connsiteY14" fmla="*/ 2711543 h 4731174"/>
                <a:gd name="connsiteX15" fmla="*/ 2762549 w 3523460"/>
                <a:gd name="connsiteY15" fmla="*/ 2266269 h 4731174"/>
                <a:gd name="connsiteX16" fmla="*/ 3509971 w 3523460"/>
                <a:gd name="connsiteY16" fmla="*/ 2162903 h 4731174"/>
                <a:gd name="connsiteX17" fmla="*/ 2778451 w 3523460"/>
                <a:gd name="connsiteY17" fmla="*/ 2942130 h 4731174"/>
                <a:gd name="connsiteX18" fmla="*/ 2118493 w 3523460"/>
                <a:gd name="connsiteY18" fmla="*/ 4007605 h 4731174"/>
                <a:gd name="connsiteX19" fmla="*/ 2229811 w 3523460"/>
                <a:gd name="connsiteY19" fmla="*/ 4731174 h 4731174"/>
                <a:gd name="connsiteX20" fmla="*/ 830382 w 3523460"/>
                <a:gd name="connsiteY20" fmla="*/ 4731174 h 4731174"/>
                <a:gd name="connsiteX0" fmla="*/ 830382 w 3523460"/>
                <a:gd name="connsiteY0" fmla="*/ 4731174 h 4731174"/>
                <a:gd name="connsiteX1" fmla="*/ 870139 w 3523460"/>
                <a:gd name="connsiteY1" fmla="*/ 4095071 h 4731174"/>
                <a:gd name="connsiteX2" fmla="*/ 432816 w 3523460"/>
                <a:gd name="connsiteY2" fmla="*/ 2274221 h 4731174"/>
                <a:gd name="connsiteX3" fmla="*/ 75008 w 3523460"/>
                <a:gd name="connsiteY3" fmla="*/ 970207 h 4731174"/>
                <a:gd name="connsiteX4" fmla="*/ 750867 w 3523460"/>
                <a:gd name="connsiteY4" fmla="*/ 2107243 h 4731174"/>
                <a:gd name="connsiteX5" fmla="*/ 838333 w 3523460"/>
                <a:gd name="connsiteY5" fmla="*/ 2035682 h 4731174"/>
                <a:gd name="connsiteX6" fmla="*/ 711112 w 3523460"/>
                <a:gd name="connsiteY6" fmla="*/ 214833 h 4731174"/>
                <a:gd name="connsiteX7" fmla="*/ 1235897 w 3523460"/>
                <a:gd name="connsiteY7" fmla="*/ 1868704 h 4731174"/>
                <a:gd name="connsiteX8" fmla="*/ 1339265 w 3523460"/>
                <a:gd name="connsiteY8" fmla="*/ 1828947 h 4731174"/>
                <a:gd name="connsiteX9" fmla="*/ 1458534 w 3523460"/>
                <a:gd name="connsiteY9" fmla="*/ 148 h 4731174"/>
                <a:gd name="connsiteX10" fmla="*/ 1705024 w 3523460"/>
                <a:gd name="connsiteY10" fmla="*/ 1813044 h 4731174"/>
                <a:gd name="connsiteX11" fmla="*/ 1816344 w 3523460"/>
                <a:gd name="connsiteY11" fmla="*/ 1868705 h 4731174"/>
                <a:gd name="connsiteX12" fmla="*/ 2492205 w 3523460"/>
                <a:gd name="connsiteY12" fmla="*/ 334103 h 4731174"/>
                <a:gd name="connsiteX13" fmla="*/ 2221860 w 3523460"/>
                <a:gd name="connsiteY13" fmla="*/ 2011829 h 4731174"/>
                <a:gd name="connsiteX14" fmla="*/ 2325227 w 3523460"/>
                <a:gd name="connsiteY14" fmla="*/ 2711543 h 4731174"/>
                <a:gd name="connsiteX15" fmla="*/ 2762549 w 3523460"/>
                <a:gd name="connsiteY15" fmla="*/ 2266269 h 4731174"/>
                <a:gd name="connsiteX16" fmla="*/ 3509971 w 3523460"/>
                <a:gd name="connsiteY16" fmla="*/ 2162903 h 4731174"/>
                <a:gd name="connsiteX17" fmla="*/ 2778451 w 3523460"/>
                <a:gd name="connsiteY17" fmla="*/ 2942130 h 4731174"/>
                <a:gd name="connsiteX18" fmla="*/ 2118493 w 3523460"/>
                <a:gd name="connsiteY18" fmla="*/ 4007605 h 4731174"/>
                <a:gd name="connsiteX19" fmla="*/ 2229811 w 3523460"/>
                <a:gd name="connsiteY19" fmla="*/ 4731174 h 4731174"/>
                <a:gd name="connsiteX20" fmla="*/ 830382 w 3523460"/>
                <a:gd name="connsiteY20" fmla="*/ 4731174 h 4731174"/>
                <a:gd name="connsiteX0" fmla="*/ 830382 w 3523460"/>
                <a:gd name="connsiteY0" fmla="*/ 4731172 h 4731172"/>
                <a:gd name="connsiteX1" fmla="*/ 870139 w 3523460"/>
                <a:gd name="connsiteY1" fmla="*/ 4095069 h 4731172"/>
                <a:gd name="connsiteX2" fmla="*/ 432816 w 3523460"/>
                <a:gd name="connsiteY2" fmla="*/ 2274219 h 4731172"/>
                <a:gd name="connsiteX3" fmla="*/ 75008 w 3523460"/>
                <a:gd name="connsiteY3" fmla="*/ 970205 h 4731172"/>
                <a:gd name="connsiteX4" fmla="*/ 750867 w 3523460"/>
                <a:gd name="connsiteY4" fmla="*/ 2107241 h 4731172"/>
                <a:gd name="connsiteX5" fmla="*/ 838333 w 3523460"/>
                <a:gd name="connsiteY5" fmla="*/ 2035680 h 4731172"/>
                <a:gd name="connsiteX6" fmla="*/ 711112 w 3523460"/>
                <a:gd name="connsiteY6" fmla="*/ 214831 h 4731172"/>
                <a:gd name="connsiteX7" fmla="*/ 1235897 w 3523460"/>
                <a:gd name="connsiteY7" fmla="*/ 1868702 h 4731172"/>
                <a:gd name="connsiteX8" fmla="*/ 1315411 w 3523460"/>
                <a:gd name="connsiteY8" fmla="*/ 1852799 h 4731172"/>
                <a:gd name="connsiteX9" fmla="*/ 1458534 w 3523460"/>
                <a:gd name="connsiteY9" fmla="*/ 146 h 4731172"/>
                <a:gd name="connsiteX10" fmla="*/ 1705024 w 3523460"/>
                <a:gd name="connsiteY10" fmla="*/ 1813042 h 4731172"/>
                <a:gd name="connsiteX11" fmla="*/ 1816344 w 3523460"/>
                <a:gd name="connsiteY11" fmla="*/ 1868703 h 4731172"/>
                <a:gd name="connsiteX12" fmla="*/ 2492205 w 3523460"/>
                <a:gd name="connsiteY12" fmla="*/ 334101 h 4731172"/>
                <a:gd name="connsiteX13" fmla="*/ 2221860 w 3523460"/>
                <a:gd name="connsiteY13" fmla="*/ 2011827 h 4731172"/>
                <a:gd name="connsiteX14" fmla="*/ 2325227 w 3523460"/>
                <a:gd name="connsiteY14" fmla="*/ 2711541 h 4731172"/>
                <a:gd name="connsiteX15" fmla="*/ 2762549 w 3523460"/>
                <a:gd name="connsiteY15" fmla="*/ 2266267 h 4731172"/>
                <a:gd name="connsiteX16" fmla="*/ 3509971 w 3523460"/>
                <a:gd name="connsiteY16" fmla="*/ 2162901 h 4731172"/>
                <a:gd name="connsiteX17" fmla="*/ 2778451 w 3523460"/>
                <a:gd name="connsiteY17" fmla="*/ 2942128 h 4731172"/>
                <a:gd name="connsiteX18" fmla="*/ 2118493 w 3523460"/>
                <a:gd name="connsiteY18" fmla="*/ 4007603 h 4731172"/>
                <a:gd name="connsiteX19" fmla="*/ 2229811 w 3523460"/>
                <a:gd name="connsiteY19" fmla="*/ 4731172 h 4731172"/>
                <a:gd name="connsiteX20" fmla="*/ 830382 w 3523460"/>
                <a:gd name="connsiteY20" fmla="*/ 4731172 h 4731172"/>
                <a:gd name="connsiteX0" fmla="*/ 830382 w 3523460"/>
                <a:gd name="connsiteY0" fmla="*/ 4731172 h 4731172"/>
                <a:gd name="connsiteX1" fmla="*/ 870139 w 3523460"/>
                <a:gd name="connsiteY1" fmla="*/ 4095069 h 4731172"/>
                <a:gd name="connsiteX2" fmla="*/ 432816 w 3523460"/>
                <a:gd name="connsiteY2" fmla="*/ 2274219 h 4731172"/>
                <a:gd name="connsiteX3" fmla="*/ 75008 w 3523460"/>
                <a:gd name="connsiteY3" fmla="*/ 970205 h 4731172"/>
                <a:gd name="connsiteX4" fmla="*/ 750867 w 3523460"/>
                <a:gd name="connsiteY4" fmla="*/ 2107241 h 4731172"/>
                <a:gd name="connsiteX5" fmla="*/ 838333 w 3523460"/>
                <a:gd name="connsiteY5" fmla="*/ 2035680 h 4731172"/>
                <a:gd name="connsiteX6" fmla="*/ 711112 w 3523460"/>
                <a:gd name="connsiteY6" fmla="*/ 214831 h 4731172"/>
                <a:gd name="connsiteX7" fmla="*/ 1235897 w 3523460"/>
                <a:gd name="connsiteY7" fmla="*/ 1868702 h 4731172"/>
                <a:gd name="connsiteX8" fmla="*/ 1315411 w 3523460"/>
                <a:gd name="connsiteY8" fmla="*/ 1852799 h 4731172"/>
                <a:gd name="connsiteX9" fmla="*/ 1458534 w 3523460"/>
                <a:gd name="connsiteY9" fmla="*/ 146 h 4731172"/>
                <a:gd name="connsiteX10" fmla="*/ 1728878 w 3523460"/>
                <a:gd name="connsiteY10" fmla="*/ 1828945 h 4731172"/>
                <a:gd name="connsiteX11" fmla="*/ 1816344 w 3523460"/>
                <a:gd name="connsiteY11" fmla="*/ 1868703 h 4731172"/>
                <a:gd name="connsiteX12" fmla="*/ 2492205 w 3523460"/>
                <a:gd name="connsiteY12" fmla="*/ 334101 h 4731172"/>
                <a:gd name="connsiteX13" fmla="*/ 2221860 w 3523460"/>
                <a:gd name="connsiteY13" fmla="*/ 2011827 h 4731172"/>
                <a:gd name="connsiteX14" fmla="*/ 2325227 w 3523460"/>
                <a:gd name="connsiteY14" fmla="*/ 2711541 h 4731172"/>
                <a:gd name="connsiteX15" fmla="*/ 2762549 w 3523460"/>
                <a:gd name="connsiteY15" fmla="*/ 2266267 h 4731172"/>
                <a:gd name="connsiteX16" fmla="*/ 3509971 w 3523460"/>
                <a:gd name="connsiteY16" fmla="*/ 2162901 h 4731172"/>
                <a:gd name="connsiteX17" fmla="*/ 2778451 w 3523460"/>
                <a:gd name="connsiteY17" fmla="*/ 2942128 h 4731172"/>
                <a:gd name="connsiteX18" fmla="*/ 2118493 w 3523460"/>
                <a:gd name="connsiteY18" fmla="*/ 4007603 h 4731172"/>
                <a:gd name="connsiteX19" fmla="*/ 2229811 w 3523460"/>
                <a:gd name="connsiteY19" fmla="*/ 4731172 h 4731172"/>
                <a:gd name="connsiteX20" fmla="*/ 830382 w 3523460"/>
                <a:gd name="connsiteY20" fmla="*/ 4731172 h 4731172"/>
                <a:gd name="connsiteX0" fmla="*/ 830382 w 3523460"/>
                <a:gd name="connsiteY0" fmla="*/ 4731172 h 4731172"/>
                <a:gd name="connsiteX1" fmla="*/ 870139 w 3523460"/>
                <a:gd name="connsiteY1" fmla="*/ 4095069 h 4731172"/>
                <a:gd name="connsiteX2" fmla="*/ 432816 w 3523460"/>
                <a:gd name="connsiteY2" fmla="*/ 2274219 h 4731172"/>
                <a:gd name="connsiteX3" fmla="*/ 75008 w 3523460"/>
                <a:gd name="connsiteY3" fmla="*/ 970205 h 4731172"/>
                <a:gd name="connsiteX4" fmla="*/ 750867 w 3523460"/>
                <a:gd name="connsiteY4" fmla="*/ 2107241 h 4731172"/>
                <a:gd name="connsiteX5" fmla="*/ 838333 w 3523460"/>
                <a:gd name="connsiteY5" fmla="*/ 2035680 h 4731172"/>
                <a:gd name="connsiteX6" fmla="*/ 711112 w 3523460"/>
                <a:gd name="connsiteY6" fmla="*/ 214831 h 4731172"/>
                <a:gd name="connsiteX7" fmla="*/ 1235897 w 3523460"/>
                <a:gd name="connsiteY7" fmla="*/ 1868702 h 4731172"/>
                <a:gd name="connsiteX8" fmla="*/ 1315411 w 3523460"/>
                <a:gd name="connsiteY8" fmla="*/ 1852799 h 4731172"/>
                <a:gd name="connsiteX9" fmla="*/ 1458534 w 3523460"/>
                <a:gd name="connsiteY9" fmla="*/ 146 h 4731172"/>
                <a:gd name="connsiteX10" fmla="*/ 1728878 w 3523460"/>
                <a:gd name="connsiteY10" fmla="*/ 1828945 h 4731172"/>
                <a:gd name="connsiteX11" fmla="*/ 1816344 w 3523460"/>
                <a:gd name="connsiteY11" fmla="*/ 1868703 h 4731172"/>
                <a:gd name="connsiteX12" fmla="*/ 2492205 w 3523460"/>
                <a:gd name="connsiteY12" fmla="*/ 334101 h 4731172"/>
                <a:gd name="connsiteX13" fmla="*/ 2221860 w 3523460"/>
                <a:gd name="connsiteY13" fmla="*/ 2011827 h 4731172"/>
                <a:gd name="connsiteX14" fmla="*/ 2325227 w 3523460"/>
                <a:gd name="connsiteY14" fmla="*/ 2711541 h 4731172"/>
                <a:gd name="connsiteX15" fmla="*/ 2762549 w 3523460"/>
                <a:gd name="connsiteY15" fmla="*/ 2266267 h 4731172"/>
                <a:gd name="connsiteX16" fmla="*/ 3509971 w 3523460"/>
                <a:gd name="connsiteY16" fmla="*/ 2162901 h 4731172"/>
                <a:gd name="connsiteX17" fmla="*/ 2778451 w 3523460"/>
                <a:gd name="connsiteY17" fmla="*/ 2942128 h 4731172"/>
                <a:gd name="connsiteX18" fmla="*/ 2118493 w 3523460"/>
                <a:gd name="connsiteY18" fmla="*/ 4007603 h 4731172"/>
                <a:gd name="connsiteX19" fmla="*/ 2229811 w 3523460"/>
                <a:gd name="connsiteY19" fmla="*/ 4731172 h 4731172"/>
                <a:gd name="connsiteX20" fmla="*/ 830382 w 3523460"/>
                <a:gd name="connsiteY20" fmla="*/ 4731172 h 4731172"/>
                <a:gd name="connsiteX0" fmla="*/ 830382 w 3523460"/>
                <a:gd name="connsiteY0" fmla="*/ 4731063 h 4731063"/>
                <a:gd name="connsiteX1" fmla="*/ 870139 w 3523460"/>
                <a:gd name="connsiteY1" fmla="*/ 4094960 h 4731063"/>
                <a:gd name="connsiteX2" fmla="*/ 432816 w 3523460"/>
                <a:gd name="connsiteY2" fmla="*/ 2274110 h 4731063"/>
                <a:gd name="connsiteX3" fmla="*/ 75008 w 3523460"/>
                <a:gd name="connsiteY3" fmla="*/ 970096 h 4731063"/>
                <a:gd name="connsiteX4" fmla="*/ 750867 w 3523460"/>
                <a:gd name="connsiteY4" fmla="*/ 2107132 h 4731063"/>
                <a:gd name="connsiteX5" fmla="*/ 838333 w 3523460"/>
                <a:gd name="connsiteY5" fmla="*/ 2035571 h 4731063"/>
                <a:gd name="connsiteX6" fmla="*/ 711112 w 3523460"/>
                <a:gd name="connsiteY6" fmla="*/ 214722 h 4731063"/>
                <a:gd name="connsiteX7" fmla="*/ 1235897 w 3523460"/>
                <a:gd name="connsiteY7" fmla="*/ 1868593 h 4731063"/>
                <a:gd name="connsiteX8" fmla="*/ 1315411 w 3523460"/>
                <a:gd name="connsiteY8" fmla="*/ 1852690 h 4731063"/>
                <a:gd name="connsiteX9" fmla="*/ 1458534 w 3523460"/>
                <a:gd name="connsiteY9" fmla="*/ 37 h 4731063"/>
                <a:gd name="connsiteX10" fmla="*/ 1728878 w 3523460"/>
                <a:gd name="connsiteY10" fmla="*/ 1828836 h 4731063"/>
                <a:gd name="connsiteX11" fmla="*/ 1816344 w 3523460"/>
                <a:gd name="connsiteY11" fmla="*/ 1868594 h 4731063"/>
                <a:gd name="connsiteX12" fmla="*/ 2492205 w 3523460"/>
                <a:gd name="connsiteY12" fmla="*/ 333992 h 4731063"/>
                <a:gd name="connsiteX13" fmla="*/ 2221860 w 3523460"/>
                <a:gd name="connsiteY13" fmla="*/ 2011718 h 4731063"/>
                <a:gd name="connsiteX14" fmla="*/ 2325227 w 3523460"/>
                <a:gd name="connsiteY14" fmla="*/ 2711432 h 4731063"/>
                <a:gd name="connsiteX15" fmla="*/ 2762549 w 3523460"/>
                <a:gd name="connsiteY15" fmla="*/ 2266158 h 4731063"/>
                <a:gd name="connsiteX16" fmla="*/ 3509971 w 3523460"/>
                <a:gd name="connsiteY16" fmla="*/ 2162792 h 4731063"/>
                <a:gd name="connsiteX17" fmla="*/ 2778451 w 3523460"/>
                <a:gd name="connsiteY17" fmla="*/ 2942019 h 4731063"/>
                <a:gd name="connsiteX18" fmla="*/ 2118493 w 3523460"/>
                <a:gd name="connsiteY18" fmla="*/ 4007494 h 4731063"/>
                <a:gd name="connsiteX19" fmla="*/ 2229811 w 3523460"/>
                <a:gd name="connsiteY19" fmla="*/ 4731063 h 4731063"/>
                <a:gd name="connsiteX20" fmla="*/ 830382 w 3523460"/>
                <a:gd name="connsiteY20" fmla="*/ 4731063 h 4731063"/>
                <a:gd name="connsiteX0" fmla="*/ 830382 w 3523460"/>
                <a:gd name="connsiteY0" fmla="*/ 4731063 h 4731063"/>
                <a:gd name="connsiteX1" fmla="*/ 870139 w 3523460"/>
                <a:gd name="connsiteY1" fmla="*/ 4094960 h 4731063"/>
                <a:gd name="connsiteX2" fmla="*/ 432816 w 3523460"/>
                <a:gd name="connsiteY2" fmla="*/ 2274110 h 4731063"/>
                <a:gd name="connsiteX3" fmla="*/ 75008 w 3523460"/>
                <a:gd name="connsiteY3" fmla="*/ 970096 h 4731063"/>
                <a:gd name="connsiteX4" fmla="*/ 750867 w 3523460"/>
                <a:gd name="connsiteY4" fmla="*/ 2107132 h 4731063"/>
                <a:gd name="connsiteX5" fmla="*/ 838333 w 3523460"/>
                <a:gd name="connsiteY5" fmla="*/ 2035571 h 4731063"/>
                <a:gd name="connsiteX6" fmla="*/ 711112 w 3523460"/>
                <a:gd name="connsiteY6" fmla="*/ 214722 h 4731063"/>
                <a:gd name="connsiteX7" fmla="*/ 1235897 w 3523460"/>
                <a:gd name="connsiteY7" fmla="*/ 1868593 h 4731063"/>
                <a:gd name="connsiteX8" fmla="*/ 1315411 w 3523460"/>
                <a:gd name="connsiteY8" fmla="*/ 1852690 h 4731063"/>
                <a:gd name="connsiteX9" fmla="*/ 1458534 w 3523460"/>
                <a:gd name="connsiteY9" fmla="*/ 37 h 4731063"/>
                <a:gd name="connsiteX10" fmla="*/ 1728878 w 3523460"/>
                <a:gd name="connsiteY10" fmla="*/ 1828836 h 4731063"/>
                <a:gd name="connsiteX11" fmla="*/ 1816344 w 3523460"/>
                <a:gd name="connsiteY11" fmla="*/ 1868594 h 4731063"/>
                <a:gd name="connsiteX12" fmla="*/ 2492205 w 3523460"/>
                <a:gd name="connsiteY12" fmla="*/ 333992 h 4731063"/>
                <a:gd name="connsiteX13" fmla="*/ 2221860 w 3523460"/>
                <a:gd name="connsiteY13" fmla="*/ 2011718 h 4731063"/>
                <a:gd name="connsiteX14" fmla="*/ 2325227 w 3523460"/>
                <a:gd name="connsiteY14" fmla="*/ 2711432 h 4731063"/>
                <a:gd name="connsiteX15" fmla="*/ 2762549 w 3523460"/>
                <a:gd name="connsiteY15" fmla="*/ 2266158 h 4731063"/>
                <a:gd name="connsiteX16" fmla="*/ 3509971 w 3523460"/>
                <a:gd name="connsiteY16" fmla="*/ 2162792 h 4731063"/>
                <a:gd name="connsiteX17" fmla="*/ 2778451 w 3523460"/>
                <a:gd name="connsiteY17" fmla="*/ 2942019 h 4731063"/>
                <a:gd name="connsiteX18" fmla="*/ 2118493 w 3523460"/>
                <a:gd name="connsiteY18" fmla="*/ 4007494 h 4731063"/>
                <a:gd name="connsiteX19" fmla="*/ 2229811 w 3523460"/>
                <a:gd name="connsiteY19" fmla="*/ 4731063 h 4731063"/>
                <a:gd name="connsiteX20" fmla="*/ 830382 w 3523460"/>
                <a:gd name="connsiteY20" fmla="*/ 4731063 h 4731063"/>
                <a:gd name="connsiteX0" fmla="*/ 830382 w 3523460"/>
                <a:gd name="connsiteY0" fmla="*/ 4731063 h 4731063"/>
                <a:gd name="connsiteX1" fmla="*/ 870139 w 3523460"/>
                <a:gd name="connsiteY1" fmla="*/ 4094960 h 4731063"/>
                <a:gd name="connsiteX2" fmla="*/ 432816 w 3523460"/>
                <a:gd name="connsiteY2" fmla="*/ 2274110 h 4731063"/>
                <a:gd name="connsiteX3" fmla="*/ 75008 w 3523460"/>
                <a:gd name="connsiteY3" fmla="*/ 970096 h 4731063"/>
                <a:gd name="connsiteX4" fmla="*/ 750867 w 3523460"/>
                <a:gd name="connsiteY4" fmla="*/ 2107132 h 4731063"/>
                <a:gd name="connsiteX5" fmla="*/ 838333 w 3523460"/>
                <a:gd name="connsiteY5" fmla="*/ 2035571 h 4731063"/>
                <a:gd name="connsiteX6" fmla="*/ 711112 w 3523460"/>
                <a:gd name="connsiteY6" fmla="*/ 214722 h 4731063"/>
                <a:gd name="connsiteX7" fmla="*/ 1235897 w 3523460"/>
                <a:gd name="connsiteY7" fmla="*/ 1868593 h 4731063"/>
                <a:gd name="connsiteX8" fmla="*/ 1315411 w 3523460"/>
                <a:gd name="connsiteY8" fmla="*/ 1852690 h 4731063"/>
                <a:gd name="connsiteX9" fmla="*/ 1458534 w 3523460"/>
                <a:gd name="connsiteY9" fmla="*/ 37 h 4731063"/>
                <a:gd name="connsiteX10" fmla="*/ 1728878 w 3523460"/>
                <a:gd name="connsiteY10" fmla="*/ 1828836 h 4731063"/>
                <a:gd name="connsiteX11" fmla="*/ 1816344 w 3523460"/>
                <a:gd name="connsiteY11" fmla="*/ 1868594 h 4731063"/>
                <a:gd name="connsiteX12" fmla="*/ 2492205 w 3523460"/>
                <a:gd name="connsiteY12" fmla="*/ 333992 h 4731063"/>
                <a:gd name="connsiteX13" fmla="*/ 2221860 w 3523460"/>
                <a:gd name="connsiteY13" fmla="*/ 2011718 h 4731063"/>
                <a:gd name="connsiteX14" fmla="*/ 2325227 w 3523460"/>
                <a:gd name="connsiteY14" fmla="*/ 2711432 h 4731063"/>
                <a:gd name="connsiteX15" fmla="*/ 2762549 w 3523460"/>
                <a:gd name="connsiteY15" fmla="*/ 2266158 h 4731063"/>
                <a:gd name="connsiteX16" fmla="*/ 3509971 w 3523460"/>
                <a:gd name="connsiteY16" fmla="*/ 2162792 h 4731063"/>
                <a:gd name="connsiteX17" fmla="*/ 2778451 w 3523460"/>
                <a:gd name="connsiteY17" fmla="*/ 2942019 h 4731063"/>
                <a:gd name="connsiteX18" fmla="*/ 2118493 w 3523460"/>
                <a:gd name="connsiteY18" fmla="*/ 4007494 h 4731063"/>
                <a:gd name="connsiteX19" fmla="*/ 2229811 w 3523460"/>
                <a:gd name="connsiteY19" fmla="*/ 4731063 h 4731063"/>
                <a:gd name="connsiteX20" fmla="*/ 830382 w 3523460"/>
                <a:gd name="connsiteY20" fmla="*/ 4731063 h 4731063"/>
                <a:gd name="connsiteX0" fmla="*/ 830382 w 3523460"/>
                <a:gd name="connsiteY0" fmla="*/ 4731063 h 4731063"/>
                <a:gd name="connsiteX1" fmla="*/ 870139 w 3523460"/>
                <a:gd name="connsiteY1" fmla="*/ 4094960 h 4731063"/>
                <a:gd name="connsiteX2" fmla="*/ 432816 w 3523460"/>
                <a:gd name="connsiteY2" fmla="*/ 2274110 h 4731063"/>
                <a:gd name="connsiteX3" fmla="*/ 75008 w 3523460"/>
                <a:gd name="connsiteY3" fmla="*/ 970096 h 4731063"/>
                <a:gd name="connsiteX4" fmla="*/ 750867 w 3523460"/>
                <a:gd name="connsiteY4" fmla="*/ 2107132 h 4731063"/>
                <a:gd name="connsiteX5" fmla="*/ 838333 w 3523460"/>
                <a:gd name="connsiteY5" fmla="*/ 2035571 h 4731063"/>
                <a:gd name="connsiteX6" fmla="*/ 711112 w 3523460"/>
                <a:gd name="connsiteY6" fmla="*/ 214722 h 4731063"/>
                <a:gd name="connsiteX7" fmla="*/ 1235897 w 3523460"/>
                <a:gd name="connsiteY7" fmla="*/ 1868593 h 4731063"/>
                <a:gd name="connsiteX8" fmla="*/ 1315411 w 3523460"/>
                <a:gd name="connsiteY8" fmla="*/ 1852690 h 4731063"/>
                <a:gd name="connsiteX9" fmla="*/ 1458534 w 3523460"/>
                <a:gd name="connsiteY9" fmla="*/ 37 h 4731063"/>
                <a:gd name="connsiteX10" fmla="*/ 1728878 w 3523460"/>
                <a:gd name="connsiteY10" fmla="*/ 1828836 h 4731063"/>
                <a:gd name="connsiteX11" fmla="*/ 1816344 w 3523460"/>
                <a:gd name="connsiteY11" fmla="*/ 1868594 h 4731063"/>
                <a:gd name="connsiteX12" fmla="*/ 2492205 w 3523460"/>
                <a:gd name="connsiteY12" fmla="*/ 333992 h 4731063"/>
                <a:gd name="connsiteX13" fmla="*/ 2221860 w 3523460"/>
                <a:gd name="connsiteY13" fmla="*/ 2011718 h 4731063"/>
                <a:gd name="connsiteX14" fmla="*/ 2325227 w 3523460"/>
                <a:gd name="connsiteY14" fmla="*/ 2711432 h 4731063"/>
                <a:gd name="connsiteX15" fmla="*/ 2762549 w 3523460"/>
                <a:gd name="connsiteY15" fmla="*/ 2266158 h 4731063"/>
                <a:gd name="connsiteX16" fmla="*/ 3509971 w 3523460"/>
                <a:gd name="connsiteY16" fmla="*/ 2162792 h 4731063"/>
                <a:gd name="connsiteX17" fmla="*/ 2778451 w 3523460"/>
                <a:gd name="connsiteY17" fmla="*/ 2942019 h 4731063"/>
                <a:gd name="connsiteX18" fmla="*/ 2118493 w 3523460"/>
                <a:gd name="connsiteY18" fmla="*/ 4007494 h 4731063"/>
                <a:gd name="connsiteX19" fmla="*/ 2229811 w 3523460"/>
                <a:gd name="connsiteY19" fmla="*/ 4731063 h 4731063"/>
                <a:gd name="connsiteX20" fmla="*/ 830382 w 3523460"/>
                <a:gd name="connsiteY20" fmla="*/ 4731063 h 4731063"/>
                <a:gd name="connsiteX0" fmla="*/ 727477 w 3523460"/>
                <a:gd name="connsiteY0" fmla="*/ 5951236 h 5951236"/>
                <a:gd name="connsiteX1" fmla="*/ 870139 w 3523460"/>
                <a:gd name="connsiteY1" fmla="*/ 4094960 h 5951236"/>
                <a:gd name="connsiteX2" fmla="*/ 432816 w 3523460"/>
                <a:gd name="connsiteY2" fmla="*/ 2274110 h 5951236"/>
                <a:gd name="connsiteX3" fmla="*/ 75008 w 3523460"/>
                <a:gd name="connsiteY3" fmla="*/ 970096 h 5951236"/>
                <a:gd name="connsiteX4" fmla="*/ 750867 w 3523460"/>
                <a:gd name="connsiteY4" fmla="*/ 2107132 h 5951236"/>
                <a:gd name="connsiteX5" fmla="*/ 838333 w 3523460"/>
                <a:gd name="connsiteY5" fmla="*/ 2035571 h 5951236"/>
                <a:gd name="connsiteX6" fmla="*/ 711112 w 3523460"/>
                <a:gd name="connsiteY6" fmla="*/ 214722 h 5951236"/>
                <a:gd name="connsiteX7" fmla="*/ 1235897 w 3523460"/>
                <a:gd name="connsiteY7" fmla="*/ 1868593 h 5951236"/>
                <a:gd name="connsiteX8" fmla="*/ 1315411 w 3523460"/>
                <a:gd name="connsiteY8" fmla="*/ 1852690 h 5951236"/>
                <a:gd name="connsiteX9" fmla="*/ 1458534 w 3523460"/>
                <a:gd name="connsiteY9" fmla="*/ 37 h 5951236"/>
                <a:gd name="connsiteX10" fmla="*/ 1728878 w 3523460"/>
                <a:gd name="connsiteY10" fmla="*/ 1828836 h 5951236"/>
                <a:gd name="connsiteX11" fmla="*/ 1816344 w 3523460"/>
                <a:gd name="connsiteY11" fmla="*/ 1868594 h 5951236"/>
                <a:gd name="connsiteX12" fmla="*/ 2492205 w 3523460"/>
                <a:gd name="connsiteY12" fmla="*/ 333992 h 5951236"/>
                <a:gd name="connsiteX13" fmla="*/ 2221860 w 3523460"/>
                <a:gd name="connsiteY13" fmla="*/ 2011718 h 5951236"/>
                <a:gd name="connsiteX14" fmla="*/ 2325227 w 3523460"/>
                <a:gd name="connsiteY14" fmla="*/ 2711432 h 5951236"/>
                <a:gd name="connsiteX15" fmla="*/ 2762549 w 3523460"/>
                <a:gd name="connsiteY15" fmla="*/ 2266158 h 5951236"/>
                <a:gd name="connsiteX16" fmla="*/ 3509971 w 3523460"/>
                <a:gd name="connsiteY16" fmla="*/ 2162792 h 5951236"/>
                <a:gd name="connsiteX17" fmla="*/ 2778451 w 3523460"/>
                <a:gd name="connsiteY17" fmla="*/ 2942019 h 5951236"/>
                <a:gd name="connsiteX18" fmla="*/ 2118493 w 3523460"/>
                <a:gd name="connsiteY18" fmla="*/ 4007494 h 5951236"/>
                <a:gd name="connsiteX19" fmla="*/ 2229811 w 3523460"/>
                <a:gd name="connsiteY19" fmla="*/ 4731063 h 5951236"/>
                <a:gd name="connsiteX20" fmla="*/ 727477 w 3523460"/>
                <a:gd name="connsiteY20" fmla="*/ 5951236 h 5951236"/>
                <a:gd name="connsiteX0" fmla="*/ 727477 w 3523460"/>
                <a:gd name="connsiteY0" fmla="*/ 5951236 h 5980637"/>
                <a:gd name="connsiteX1" fmla="*/ 870139 w 3523460"/>
                <a:gd name="connsiteY1" fmla="*/ 4094960 h 5980637"/>
                <a:gd name="connsiteX2" fmla="*/ 432816 w 3523460"/>
                <a:gd name="connsiteY2" fmla="*/ 2274110 h 5980637"/>
                <a:gd name="connsiteX3" fmla="*/ 75008 w 3523460"/>
                <a:gd name="connsiteY3" fmla="*/ 970096 h 5980637"/>
                <a:gd name="connsiteX4" fmla="*/ 750867 w 3523460"/>
                <a:gd name="connsiteY4" fmla="*/ 2107132 h 5980637"/>
                <a:gd name="connsiteX5" fmla="*/ 838333 w 3523460"/>
                <a:gd name="connsiteY5" fmla="*/ 2035571 h 5980637"/>
                <a:gd name="connsiteX6" fmla="*/ 711112 w 3523460"/>
                <a:gd name="connsiteY6" fmla="*/ 214722 h 5980637"/>
                <a:gd name="connsiteX7" fmla="*/ 1235897 w 3523460"/>
                <a:gd name="connsiteY7" fmla="*/ 1868593 h 5980637"/>
                <a:gd name="connsiteX8" fmla="*/ 1315411 w 3523460"/>
                <a:gd name="connsiteY8" fmla="*/ 1852690 h 5980637"/>
                <a:gd name="connsiteX9" fmla="*/ 1458534 w 3523460"/>
                <a:gd name="connsiteY9" fmla="*/ 37 h 5980637"/>
                <a:gd name="connsiteX10" fmla="*/ 1728878 w 3523460"/>
                <a:gd name="connsiteY10" fmla="*/ 1828836 h 5980637"/>
                <a:gd name="connsiteX11" fmla="*/ 1816344 w 3523460"/>
                <a:gd name="connsiteY11" fmla="*/ 1868594 h 5980637"/>
                <a:gd name="connsiteX12" fmla="*/ 2492205 w 3523460"/>
                <a:gd name="connsiteY12" fmla="*/ 333992 h 5980637"/>
                <a:gd name="connsiteX13" fmla="*/ 2221860 w 3523460"/>
                <a:gd name="connsiteY13" fmla="*/ 2011718 h 5980637"/>
                <a:gd name="connsiteX14" fmla="*/ 2325227 w 3523460"/>
                <a:gd name="connsiteY14" fmla="*/ 2711432 h 5980637"/>
                <a:gd name="connsiteX15" fmla="*/ 2762549 w 3523460"/>
                <a:gd name="connsiteY15" fmla="*/ 2266158 h 5980637"/>
                <a:gd name="connsiteX16" fmla="*/ 3509971 w 3523460"/>
                <a:gd name="connsiteY16" fmla="*/ 2162792 h 5980637"/>
                <a:gd name="connsiteX17" fmla="*/ 2778451 w 3523460"/>
                <a:gd name="connsiteY17" fmla="*/ 2942019 h 5980637"/>
                <a:gd name="connsiteX18" fmla="*/ 2118493 w 3523460"/>
                <a:gd name="connsiteY18" fmla="*/ 4007494 h 5980637"/>
                <a:gd name="connsiteX19" fmla="*/ 2303315 w 3523460"/>
                <a:gd name="connsiteY19" fmla="*/ 5980637 h 5980637"/>
                <a:gd name="connsiteX20" fmla="*/ 727477 w 3523460"/>
                <a:gd name="connsiteY20" fmla="*/ 5951236 h 5980637"/>
                <a:gd name="connsiteX0" fmla="*/ 727477 w 3523460"/>
                <a:gd name="connsiteY0" fmla="*/ 5951236 h 6565686"/>
                <a:gd name="connsiteX1" fmla="*/ 870139 w 3523460"/>
                <a:gd name="connsiteY1" fmla="*/ 4094960 h 6565686"/>
                <a:gd name="connsiteX2" fmla="*/ 432816 w 3523460"/>
                <a:gd name="connsiteY2" fmla="*/ 2274110 h 6565686"/>
                <a:gd name="connsiteX3" fmla="*/ 75008 w 3523460"/>
                <a:gd name="connsiteY3" fmla="*/ 970096 h 6565686"/>
                <a:gd name="connsiteX4" fmla="*/ 750867 w 3523460"/>
                <a:gd name="connsiteY4" fmla="*/ 2107132 h 6565686"/>
                <a:gd name="connsiteX5" fmla="*/ 838333 w 3523460"/>
                <a:gd name="connsiteY5" fmla="*/ 2035571 h 6565686"/>
                <a:gd name="connsiteX6" fmla="*/ 711112 w 3523460"/>
                <a:gd name="connsiteY6" fmla="*/ 214722 h 6565686"/>
                <a:gd name="connsiteX7" fmla="*/ 1235897 w 3523460"/>
                <a:gd name="connsiteY7" fmla="*/ 1868593 h 6565686"/>
                <a:gd name="connsiteX8" fmla="*/ 1315411 w 3523460"/>
                <a:gd name="connsiteY8" fmla="*/ 1852690 h 6565686"/>
                <a:gd name="connsiteX9" fmla="*/ 1458534 w 3523460"/>
                <a:gd name="connsiteY9" fmla="*/ 37 h 6565686"/>
                <a:gd name="connsiteX10" fmla="*/ 1728878 w 3523460"/>
                <a:gd name="connsiteY10" fmla="*/ 1828836 h 6565686"/>
                <a:gd name="connsiteX11" fmla="*/ 1816344 w 3523460"/>
                <a:gd name="connsiteY11" fmla="*/ 1868594 h 6565686"/>
                <a:gd name="connsiteX12" fmla="*/ 2492205 w 3523460"/>
                <a:gd name="connsiteY12" fmla="*/ 333992 h 6565686"/>
                <a:gd name="connsiteX13" fmla="*/ 2221860 w 3523460"/>
                <a:gd name="connsiteY13" fmla="*/ 2011718 h 6565686"/>
                <a:gd name="connsiteX14" fmla="*/ 2325227 w 3523460"/>
                <a:gd name="connsiteY14" fmla="*/ 2711432 h 6565686"/>
                <a:gd name="connsiteX15" fmla="*/ 2762549 w 3523460"/>
                <a:gd name="connsiteY15" fmla="*/ 2266158 h 6565686"/>
                <a:gd name="connsiteX16" fmla="*/ 3509971 w 3523460"/>
                <a:gd name="connsiteY16" fmla="*/ 2162792 h 6565686"/>
                <a:gd name="connsiteX17" fmla="*/ 2778451 w 3523460"/>
                <a:gd name="connsiteY17" fmla="*/ 2942019 h 6565686"/>
                <a:gd name="connsiteX18" fmla="*/ 2118493 w 3523460"/>
                <a:gd name="connsiteY18" fmla="*/ 4007494 h 6565686"/>
                <a:gd name="connsiteX19" fmla="*/ 2385427 w 3523460"/>
                <a:gd name="connsiteY19" fmla="*/ 6565686 h 6565686"/>
                <a:gd name="connsiteX20" fmla="*/ 727477 w 3523460"/>
                <a:gd name="connsiteY20" fmla="*/ 5951236 h 6565686"/>
                <a:gd name="connsiteX0" fmla="*/ 655629 w 3523460"/>
                <a:gd name="connsiteY0" fmla="*/ 6567077 h 6569754"/>
                <a:gd name="connsiteX1" fmla="*/ 870139 w 3523460"/>
                <a:gd name="connsiteY1" fmla="*/ 4094960 h 6569754"/>
                <a:gd name="connsiteX2" fmla="*/ 432816 w 3523460"/>
                <a:gd name="connsiteY2" fmla="*/ 2274110 h 6569754"/>
                <a:gd name="connsiteX3" fmla="*/ 75008 w 3523460"/>
                <a:gd name="connsiteY3" fmla="*/ 970096 h 6569754"/>
                <a:gd name="connsiteX4" fmla="*/ 750867 w 3523460"/>
                <a:gd name="connsiteY4" fmla="*/ 2107132 h 6569754"/>
                <a:gd name="connsiteX5" fmla="*/ 838333 w 3523460"/>
                <a:gd name="connsiteY5" fmla="*/ 2035571 h 6569754"/>
                <a:gd name="connsiteX6" fmla="*/ 711112 w 3523460"/>
                <a:gd name="connsiteY6" fmla="*/ 214722 h 6569754"/>
                <a:gd name="connsiteX7" fmla="*/ 1235897 w 3523460"/>
                <a:gd name="connsiteY7" fmla="*/ 1868593 h 6569754"/>
                <a:gd name="connsiteX8" fmla="*/ 1315411 w 3523460"/>
                <a:gd name="connsiteY8" fmla="*/ 1852690 h 6569754"/>
                <a:gd name="connsiteX9" fmla="*/ 1458534 w 3523460"/>
                <a:gd name="connsiteY9" fmla="*/ 37 h 6569754"/>
                <a:gd name="connsiteX10" fmla="*/ 1728878 w 3523460"/>
                <a:gd name="connsiteY10" fmla="*/ 1828836 h 6569754"/>
                <a:gd name="connsiteX11" fmla="*/ 1816344 w 3523460"/>
                <a:gd name="connsiteY11" fmla="*/ 1868594 h 6569754"/>
                <a:gd name="connsiteX12" fmla="*/ 2492205 w 3523460"/>
                <a:gd name="connsiteY12" fmla="*/ 333992 h 6569754"/>
                <a:gd name="connsiteX13" fmla="*/ 2221860 w 3523460"/>
                <a:gd name="connsiteY13" fmla="*/ 2011718 h 6569754"/>
                <a:gd name="connsiteX14" fmla="*/ 2325227 w 3523460"/>
                <a:gd name="connsiteY14" fmla="*/ 2711432 h 6569754"/>
                <a:gd name="connsiteX15" fmla="*/ 2762549 w 3523460"/>
                <a:gd name="connsiteY15" fmla="*/ 2266158 h 6569754"/>
                <a:gd name="connsiteX16" fmla="*/ 3509971 w 3523460"/>
                <a:gd name="connsiteY16" fmla="*/ 2162792 h 6569754"/>
                <a:gd name="connsiteX17" fmla="*/ 2778451 w 3523460"/>
                <a:gd name="connsiteY17" fmla="*/ 2942019 h 6569754"/>
                <a:gd name="connsiteX18" fmla="*/ 2118493 w 3523460"/>
                <a:gd name="connsiteY18" fmla="*/ 4007494 h 6569754"/>
                <a:gd name="connsiteX19" fmla="*/ 2385427 w 3523460"/>
                <a:gd name="connsiteY19" fmla="*/ 6565686 h 6569754"/>
                <a:gd name="connsiteX20" fmla="*/ 655629 w 3523460"/>
                <a:gd name="connsiteY20" fmla="*/ 6567077 h 6569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523460" h="6569754">
                  <a:moveTo>
                    <a:pt x="655629" y="6567077"/>
                  </a:moveTo>
                  <a:cubicBezTo>
                    <a:pt x="668881" y="6355043"/>
                    <a:pt x="864838" y="4410361"/>
                    <a:pt x="870139" y="4094960"/>
                  </a:cubicBezTo>
                  <a:cubicBezTo>
                    <a:pt x="560039" y="3546320"/>
                    <a:pt x="456669" y="2926117"/>
                    <a:pt x="432816" y="2274110"/>
                  </a:cubicBezTo>
                  <a:cubicBezTo>
                    <a:pt x="313547" y="1839439"/>
                    <a:pt x="-187386" y="1134423"/>
                    <a:pt x="75008" y="970096"/>
                  </a:cubicBezTo>
                  <a:cubicBezTo>
                    <a:pt x="248612" y="927688"/>
                    <a:pt x="623646" y="1934854"/>
                    <a:pt x="750867" y="2107132"/>
                  </a:cubicBezTo>
                  <a:cubicBezTo>
                    <a:pt x="790624" y="2183994"/>
                    <a:pt x="862187" y="2105807"/>
                    <a:pt x="838333" y="2035571"/>
                  </a:cubicBezTo>
                  <a:cubicBezTo>
                    <a:pt x="716413" y="1433922"/>
                    <a:pt x="427516" y="251827"/>
                    <a:pt x="711112" y="214722"/>
                  </a:cubicBezTo>
                  <a:cubicBezTo>
                    <a:pt x="909896" y="184242"/>
                    <a:pt x="1157709" y="1578371"/>
                    <a:pt x="1235897" y="1868593"/>
                  </a:cubicBezTo>
                  <a:cubicBezTo>
                    <a:pt x="1242524" y="1928227"/>
                    <a:pt x="1311436" y="2047497"/>
                    <a:pt x="1315411" y="1852690"/>
                  </a:cubicBezTo>
                  <a:cubicBezTo>
                    <a:pt x="1312761" y="1280197"/>
                    <a:pt x="1159035" y="-7915"/>
                    <a:pt x="1458534" y="37"/>
                  </a:cubicBezTo>
                  <a:cubicBezTo>
                    <a:pt x="1693099" y="-7916"/>
                    <a:pt x="1707674" y="1541264"/>
                    <a:pt x="1728878" y="1828836"/>
                  </a:cubicBezTo>
                  <a:cubicBezTo>
                    <a:pt x="1734180" y="1917625"/>
                    <a:pt x="1764661" y="1916301"/>
                    <a:pt x="1816344" y="1868594"/>
                  </a:cubicBezTo>
                  <a:cubicBezTo>
                    <a:pt x="2054883" y="1372963"/>
                    <a:pt x="2198007" y="241226"/>
                    <a:pt x="2492205" y="333992"/>
                  </a:cubicBezTo>
                  <a:cubicBezTo>
                    <a:pt x="2781103" y="421456"/>
                    <a:pt x="2314625" y="1471029"/>
                    <a:pt x="2221860" y="2011718"/>
                  </a:cubicBezTo>
                  <a:lnTo>
                    <a:pt x="2325227" y="2711432"/>
                  </a:lnTo>
                  <a:cubicBezTo>
                    <a:pt x="2439196" y="2563007"/>
                    <a:pt x="2584970" y="2406632"/>
                    <a:pt x="2762549" y="2266158"/>
                  </a:cubicBezTo>
                  <a:cubicBezTo>
                    <a:pt x="3043495" y="1897748"/>
                    <a:pt x="3618639" y="2022319"/>
                    <a:pt x="3509971" y="2162792"/>
                  </a:cubicBezTo>
                  <a:cubicBezTo>
                    <a:pt x="3266131" y="2446388"/>
                    <a:pt x="2982534" y="2594812"/>
                    <a:pt x="2778451" y="2942019"/>
                  </a:cubicBezTo>
                  <a:cubicBezTo>
                    <a:pt x="2558465" y="3336933"/>
                    <a:pt x="2370285" y="3707995"/>
                    <a:pt x="2118493" y="4007494"/>
                  </a:cubicBezTo>
                  <a:cubicBezTo>
                    <a:pt x="2147648" y="4296392"/>
                    <a:pt x="2348321" y="6324496"/>
                    <a:pt x="2385427" y="6565686"/>
                  </a:cubicBezTo>
                  <a:cubicBezTo>
                    <a:pt x="1860148" y="6555886"/>
                    <a:pt x="1180908" y="6576877"/>
                    <a:pt x="655629" y="656707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4052" dirty="0">
                <a:cs typeface="B Nazanin" panose="00000400000000000000" pitchFamily="2" charset="-78"/>
              </a:endParaRPr>
            </a:p>
          </p:txBody>
        </p:sp>
        <p:sp>
          <p:nvSpPr>
            <p:cNvPr id="66" name="Freeform 26">
              <a:extLst>
                <a:ext uri="{FF2B5EF4-FFF2-40B4-BE49-F238E27FC236}">
                  <a16:creationId xmlns:a16="http://schemas.microsoft.com/office/drawing/2014/main" id="{CD3F5826-098E-4AF1-A87F-CCB8D51B10BF}"/>
                </a:ext>
              </a:extLst>
            </p:cNvPr>
            <p:cNvSpPr/>
            <p:nvPr/>
          </p:nvSpPr>
          <p:spPr>
            <a:xfrm rot="7842153" flipH="1">
              <a:off x="442023" y="551112"/>
              <a:ext cx="1471351" cy="3774691"/>
            </a:xfrm>
            <a:custGeom>
              <a:avLst/>
              <a:gdLst>
                <a:gd name="connsiteX0" fmla="*/ 811033 w 3490622"/>
                <a:gd name="connsiteY0" fmla="*/ 4778734 h 4778734"/>
                <a:gd name="connsiteX1" fmla="*/ 803081 w 3490622"/>
                <a:gd name="connsiteY1" fmla="*/ 4341412 h 4778734"/>
                <a:gd name="connsiteX2" fmla="*/ 437321 w 3490622"/>
                <a:gd name="connsiteY2" fmla="*/ 2313830 h 4778734"/>
                <a:gd name="connsiteX3" fmla="*/ 0 w 3490622"/>
                <a:gd name="connsiteY3" fmla="*/ 938254 h 4778734"/>
                <a:gd name="connsiteX4" fmla="*/ 747422 w 3490622"/>
                <a:gd name="connsiteY4" fmla="*/ 2019631 h 4778734"/>
                <a:gd name="connsiteX5" fmla="*/ 667909 w 3490622"/>
                <a:gd name="connsiteY5" fmla="*/ 182880 h 4778734"/>
                <a:gd name="connsiteX6" fmla="*/ 1264257 w 3490622"/>
                <a:gd name="connsiteY6" fmla="*/ 1804946 h 4778734"/>
                <a:gd name="connsiteX7" fmla="*/ 1407380 w 3490622"/>
                <a:gd name="connsiteY7" fmla="*/ 0 h 4778734"/>
                <a:gd name="connsiteX8" fmla="*/ 1757238 w 3490622"/>
                <a:gd name="connsiteY8" fmla="*/ 1868557 h 4778734"/>
                <a:gd name="connsiteX9" fmla="*/ 2456953 w 3490622"/>
                <a:gd name="connsiteY9" fmla="*/ 333955 h 4778734"/>
                <a:gd name="connsiteX10" fmla="*/ 2194560 w 3490622"/>
                <a:gd name="connsiteY10" fmla="*/ 2003729 h 4778734"/>
                <a:gd name="connsiteX11" fmla="*/ 2305878 w 3490622"/>
                <a:gd name="connsiteY11" fmla="*/ 2759103 h 4778734"/>
                <a:gd name="connsiteX12" fmla="*/ 2623930 w 3490622"/>
                <a:gd name="connsiteY12" fmla="*/ 2361537 h 4778734"/>
                <a:gd name="connsiteX13" fmla="*/ 3490622 w 3490622"/>
                <a:gd name="connsiteY13" fmla="*/ 2210463 h 4778734"/>
                <a:gd name="connsiteX14" fmla="*/ 2759102 w 3490622"/>
                <a:gd name="connsiteY14" fmla="*/ 2989690 h 4778734"/>
                <a:gd name="connsiteX15" fmla="*/ 2051436 w 3490622"/>
                <a:gd name="connsiteY15" fmla="*/ 4007457 h 4778734"/>
                <a:gd name="connsiteX16" fmla="*/ 2210462 w 3490622"/>
                <a:gd name="connsiteY16" fmla="*/ 4778734 h 4778734"/>
                <a:gd name="connsiteX17" fmla="*/ 811033 w 3490622"/>
                <a:gd name="connsiteY17" fmla="*/ 4778734 h 4778734"/>
                <a:gd name="connsiteX0" fmla="*/ 755374 w 3434963"/>
                <a:gd name="connsiteY0" fmla="*/ 4778734 h 4778734"/>
                <a:gd name="connsiteX1" fmla="*/ 747422 w 3434963"/>
                <a:gd name="connsiteY1" fmla="*/ 4341412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87179 w 3434963"/>
                <a:gd name="connsiteY1" fmla="*/ 426985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87179 w 3434963"/>
                <a:gd name="connsiteY1" fmla="*/ 426985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87179 w 3434963"/>
                <a:gd name="connsiteY1" fmla="*/ 426985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46514"/>
                <a:gd name="connsiteY0" fmla="*/ 4778734 h 4778734"/>
                <a:gd name="connsiteX1" fmla="*/ 795131 w 3446514"/>
                <a:gd name="connsiteY1" fmla="*/ 4142631 h 4778734"/>
                <a:gd name="connsiteX2" fmla="*/ 381662 w 3446514"/>
                <a:gd name="connsiteY2" fmla="*/ 2313830 h 4778734"/>
                <a:gd name="connsiteX3" fmla="*/ 0 w 3446514"/>
                <a:gd name="connsiteY3" fmla="*/ 1017767 h 4778734"/>
                <a:gd name="connsiteX4" fmla="*/ 691763 w 3446514"/>
                <a:gd name="connsiteY4" fmla="*/ 2019631 h 4778734"/>
                <a:gd name="connsiteX5" fmla="*/ 612250 w 3446514"/>
                <a:gd name="connsiteY5" fmla="*/ 182880 h 4778734"/>
                <a:gd name="connsiteX6" fmla="*/ 1208598 w 3446514"/>
                <a:gd name="connsiteY6" fmla="*/ 1804946 h 4778734"/>
                <a:gd name="connsiteX7" fmla="*/ 1351721 w 3446514"/>
                <a:gd name="connsiteY7" fmla="*/ 0 h 4778734"/>
                <a:gd name="connsiteX8" fmla="*/ 1701579 w 3446514"/>
                <a:gd name="connsiteY8" fmla="*/ 1868557 h 4778734"/>
                <a:gd name="connsiteX9" fmla="*/ 2401294 w 3446514"/>
                <a:gd name="connsiteY9" fmla="*/ 333955 h 4778734"/>
                <a:gd name="connsiteX10" fmla="*/ 2138901 w 3446514"/>
                <a:gd name="connsiteY10" fmla="*/ 2003729 h 4778734"/>
                <a:gd name="connsiteX11" fmla="*/ 2250219 w 3446514"/>
                <a:gd name="connsiteY11" fmla="*/ 2759103 h 4778734"/>
                <a:gd name="connsiteX12" fmla="*/ 2568271 w 3446514"/>
                <a:gd name="connsiteY12" fmla="*/ 2361537 h 4778734"/>
                <a:gd name="connsiteX13" fmla="*/ 3434963 w 3446514"/>
                <a:gd name="connsiteY13" fmla="*/ 2210463 h 4778734"/>
                <a:gd name="connsiteX14" fmla="*/ 2703443 w 3446514"/>
                <a:gd name="connsiteY14" fmla="*/ 2989690 h 4778734"/>
                <a:gd name="connsiteX15" fmla="*/ 2043485 w 3446514"/>
                <a:gd name="connsiteY15" fmla="*/ 4055165 h 4778734"/>
                <a:gd name="connsiteX16" fmla="*/ 2154803 w 3446514"/>
                <a:gd name="connsiteY16" fmla="*/ 4778734 h 4778734"/>
                <a:gd name="connsiteX17" fmla="*/ 755374 w 3446514"/>
                <a:gd name="connsiteY17" fmla="*/ 4778734 h 4778734"/>
                <a:gd name="connsiteX0" fmla="*/ 755374 w 3448610"/>
                <a:gd name="connsiteY0" fmla="*/ 4778734 h 4778734"/>
                <a:gd name="connsiteX1" fmla="*/ 795131 w 3448610"/>
                <a:gd name="connsiteY1" fmla="*/ 4142631 h 4778734"/>
                <a:gd name="connsiteX2" fmla="*/ 381662 w 3448610"/>
                <a:gd name="connsiteY2" fmla="*/ 2313830 h 4778734"/>
                <a:gd name="connsiteX3" fmla="*/ 0 w 3448610"/>
                <a:gd name="connsiteY3" fmla="*/ 1017767 h 4778734"/>
                <a:gd name="connsiteX4" fmla="*/ 691763 w 3448610"/>
                <a:gd name="connsiteY4" fmla="*/ 2019631 h 4778734"/>
                <a:gd name="connsiteX5" fmla="*/ 612250 w 3448610"/>
                <a:gd name="connsiteY5" fmla="*/ 182880 h 4778734"/>
                <a:gd name="connsiteX6" fmla="*/ 1208598 w 3448610"/>
                <a:gd name="connsiteY6" fmla="*/ 1804946 h 4778734"/>
                <a:gd name="connsiteX7" fmla="*/ 1351721 w 3448610"/>
                <a:gd name="connsiteY7" fmla="*/ 0 h 4778734"/>
                <a:gd name="connsiteX8" fmla="*/ 1701579 w 3448610"/>
                <a:gd name="connsiteY8" fmla="*/ 1868557 h 4778734"/>
                <a:gd name="connsiteX9" fmla="*/ 2401294 w 3448610"/>
                <a:gd name="connsiteY9" fmla="*/ 333955 h 4778734"/>
                <a:gd name="connsiteX10" fmla="*/ 2138901 w 3448610"/>
                <a:gd name="connsiteY10" fmla="*/ 2003729 h 4778734"/>
                <a:gd name="connsiteX11" fmla="*/ 2250219 w 3448610"/>
                <a:gd name="connsiteY11" fmla="*/ 2759103 h 4778734"/>
                <a:gd name="connsiteX12" fmla="*/ 2687541 w 3448610"/>
                <a:gd name="connsiteY12" fmla="*/ 2313829 h 4778734"/>
                <a:gd name="connsiteX13" fmla="*/ 3434963 w 3448610"/>
                <a:gd name="connsiteY13" fmla="*/ 2210463 h 4778734"/>
                <a:gd name="connsiteX14" fmla="*/ 2703443 w 3448610"/>
                <a:gd name="connsiteY14" fmla="*/ 2989690 h 4778734"/>
                <a:gd name="connsiteX15" fmla="*/ 2043485 w 3448610"/>
                <a:gd name="connsiteY15" fmla="*/ 4055165 h 4778734"/>
                <a:gd name="connsiteX16" fmla="*/ 2154803 w 3448610"/>
                <a:gd name="connsiteY16" fmla="*/ 4778734 h 4778734"/>
                <a:gd name="connsiteX17" fmla="*/ 755374 w 3448610"/>
                <a:gd name="connsiteY17" fmla="*/ 4778734 h 4778734"/>
                <a:gd name="connsiteX0" fmla="*/ 755374 w 3448452"/>
                <a:gd name="connsiteY0" fmla="*/ 4778734 h 4778734"/>
                <a:gd name="connsiteX1" fmla="*/ 795131 w 3448452"/>
                <a:gd name="connsiteY1" fmla="*/ 4142631 h 4778734"/>
                <a:gd name="connsiteX2" fmla="*/ 381662 w 3448452"/>
                <a:gd name="connsiteY2" fmla="*/ 2313830 h 4778734"/>
                <a:gd name="connsiteX3" fmla="*/ 0 w 3448452"/>
                <a:gd name="connsiteY3" fmla="*/ 1017767 h 4778734"/>
                <a:gd name="connsiteX4" fmla="*/ 691763 w 3448452"/>
                <a:gd name="connsiteY4" fmla="*/ 2019631 h 4778734"/>
                <a:gd name="connsiteX5" fmla="*/ 612250 w 3448452"/>
                <a:gd name="connsiteY5" fmla="*/ 182880 h 4778734"/>
                <a:gd name="connsiteX6" fmla="*/ 1208598 w 3448452"/>
                <a:gd name="connsiteY6" fmla="*/ 1804946 h 4778734"/>
                <a:gd name="connsiteX7" fmla="*/ 1351721 w 3448452"/>
                <a:gd name="connsiteY7" fmla="*/ 0 h 4778734"/>
                <a:gd name="connsiteX8" fmla="*/ 1701579 w 3448452"/>
                <a:gd name="connsiteY8" fmla="*/ 1868557 h 4778734"/>
                <a:gd name="connsiteX9" fmla="*/ 2401294 w 3448452"/>
                <a:gd name="connsiteY9" fmla="*/ 333955 h 4778734"/>
                <a:gd name="connsiteX10" fmla="*/ 2138901 w 3448452"/>
                <a:gd name="connsiteY10" fmla="*/ 2003729 h 4778734"/>
                <a:gd name="connsiteX11" fmla="*/ 2250219 w 3448452"/>
                <a:gd name="connsiteY11" fmla="*/ 2759103 h 4778734"/>
                <a:gd name="connsiteX12" fmla="*/ 2687541 w 3448452"/>
                <a:gd name="connsiteY12" fmla="*/ 2313829 h 4778734"/>
                <a:gd name="connsiteX13" fmla="*/ 3434963 w 3448452"/>
                <a:gd name="connsiteY13" fmla="*/ 2210463 h 4778734"/>
                <a:gd name="connsiteX14" fmla="*/ 2703443 w 3448452"/>
                <a:gd name="connsiteY14" fmla="*/ 2989690 h 4778734"/>
                <a:gd name="connsiteX15" fmla="*/ 2043485 w 3448452"/>
                <a:gd name="connsiteY15" fmla="*/ 4055165 h 4778734"/>
                <a:gd name="connsiteX16" fmla="*/ 2154803 w 3448452"/>
                <a:gd name="connsiteY16" fmla="*/ 4778734 h 4778734"/>
                <a:gd name="connsiteX17" fmla="*/ 755374 w 3448452"/>
                <a:gd name="connsiteY17" fmla="*/ 4778734 h 4778734"/>
                <a:gd name="connsiteX0" fmla="*/ 755374 w 3448452"/>
                <a:gd name="connsiteY0" fmla="*/ 4778734 h 4778734"/>
                <a:gd name="connsiteX1" fmla="*/ 795131 w 3448452"/>
                <a:gd name="connsiteY1" fmla="*/ 4142631 h 4778734"/>
                <a:gd name="connsiteX2" fmla="*/ 381662 w 3448452"/>
                <a:gd name="connsiteY2" fmla="*/ 2313830 h 4778734"/>
                <a:gd name="connsiteX3" fmla="*/ 0 w 3448452"/>
                <a:gd name="connsiteY3" fmla="*/ 1017767 h 4778734"/>
                <a:gd name="connsiteX4" fmla="*/ 691763 w 3448452"/>
                <a:gd name="connsiteY4" fmla="*/ 2019631 h 4778734"/>
                <a:gd name="connsiteX5" fmla="*/ 612250 w 3448452"/>
                <a:gd name="connsiteY5" fmla="*/ 182880 h 4778734"/>
                <a:gd name="connsiteX6" fmla="*/ 1208598 w 3448452"/>
                <a:gd name="connsiteY6" fmla="*/ 1804946 h 4778734"/>
                <a:gd name="connsiteX7" fmla="*/ 1351721 w 3448452"/>
                <a:gd name="connsiteY7" fmla="*/ 0 h 4778734"/>
                <a:gd name="connsiteX8" fmla="*/ 1701579 w 3448452"/>
                <a:gd name="connsiteY8" fmla="*/ 1868557 h 4778734"/>
                <a:gd name="connsiteX9" fmla="*/ 2401294 w 3448452"/>
                <a:gd name="connsiteY9" fmla="*/ 333955 h 4778734"/>
                <a:gd name="connsiteX10" fmla="*/ 2138901 w 3448452"/>
                <a:gd name="connsiteY10" fmla="*/ 2003729 h 4778734"/>
                <a:gd name="connsiteX11" fmla="*/ 2250219 w 3448452"/>
                <a:gd name="connsiteY11" fmla="*/ 2759103 h 4778734"/>
                <a:gd name="connsiteX12" fmla="*/ 2687541 w 3448452"/>
                <a:gd name="connsiteY12" fmla="*/ 2313829 h 4778734"/>
                <a:gd name="connsiteX13" fmla="*/ 3434963 w 3448452"/>
                <a:gd name="connsiteY13" fmla="*/ 2210463 h 4778734"/>
                <a:gd name="connsiteX14" fmla="*/ 2703443 w 3448452"/>
                <a:gd name="connsiteY14" fmla="*/ 2989690 h 4778734"/>
                <a:gd name="connsiteX15" fmla="*/ 2043485 w 3448452"/>
                <a:gd name="connsiteY15" fmla="*/ 4055165 h 4778734"/>
                <a:gd name="connsiteX16" fmla="*/ 2154803 w 3448452"/>
                <a:gd name="connsiteY16" fmla="*/ 4778734 h 4778734"/>
                <a:gd name="connsiteX17" fmla="*/ 755374 w 3448452"/>
                <a:gd name="connsiteY17" fmla="*/ 4778734 h 4778734"/>
                <a:gd name="connsiteX0" fmla="*/ 755374 w 3448452"/>
                <a:gd name="connsiteY0" fmla="*/ 4778734 h 4778734"/>
                <a:gd name="connsiteX1" fmla="*/ 795131 w 3448452"/>
                <a:gd name="connsiteY1" fmla="*/ 4142631 h 4778734"/>
                <a:gd name="connsiteX2" fmla="*/ 381662 w 3448452"/>
                <a:gd name="connsiteY2" fmla="*/ 2313830 h 4778734"/>
                <a:gd name="connsiteX3" fmla="*/ 0 w 3448452"/>
                <a:gd name="connsiteY3" fmla="*/ 1017767 h 4778734"/>
                <a:gd name="connsiteX4" fmla="*/ 691763 w 3448452"/>
                <a:gd name="connsiteY4" fmla="*/ 2019631 h 4778734"/>
                <a:gd name="connsiteX5" fmla="*/ 612250 w 3448452"/>
                <a:gd name="connsiteY5" fmla="*/ 182880 h 4778734"/>
                <a:gd name="connsiteX6" fmla="*/ 1208598 w 3448452"/>
                <a:gd name="connsiteY6" fmla="*/ 1804946 h 4778734"/>
                <a:gd name="connsiteX7" fmla="*/ 1351721 w 3448452"/>
                <a:gd name="connsiteY7" fmla="*/ 0 h 4778734"/>
                <a:gd name="connsiteX8" fmla="*/ 1701579 w 3448452"/>
                <a:gd name="connsiteY8" fmla="*/ 1868557 h 4778734"/>
                <a:gd name="connsiteX9" fmla="*/ 2401294 w 3448452"/>
                <a:gd name="connsiteY9" fmla="*/ 333955 h 4778734"/>
                <a:gd name="connsiteX10" fmla="*/ 2138901 w 3448452"/>
                <a:gd name="connsiteY10" fmla="*/ 2003729 h 4778734"/>
                <a:gd name="connsiteX11" fmla="*/ 2250219 w 3448452"/>
                <a:gd name="connsiteY11" fmla="*/ 2759103 h 4778734"/>
                <a:gd name="connsiteX12" fmla="*/ 2687541 w 3448452"/>
                <a:gd name="connsiteY12" fmla="*/ 2313829 h 4778734"/>
                <a:gd name="connsiteX13" fmla="*/ 3434963 w 3448452"/>
                <a:gd name="connsiteY13" fmla="*/ 2210463 h 4778734"/>
                <a:gd name="connsiteX14" fmla="*/ 2703443 w 3448452"/>
                <a:gd name="connsiteY14" fmla="*/ 2989690 h 4778734"/>
                <a:gd name="connsiteX15" fmla="*/ 2043485 w 3448452"/>
                <a:gd name="connsiteY15" fmla="*/ 4055165 h 4778734"/>
                <a:gd name="connsiteX16" fmla="*/ 2154803 w 3448452"/>
                <a:gd name="connsiteY16" fmla="*/ 4778734 h 4778734"/>
                <a:gd name="connsiteX17" fmla="*/ 755374 w 3448452"/>
                <a:gd name="connsiteY17" fmla="*/ 4778734 h 4778734"/>
                <a:gd name="connsiteX0" fmla="*/ 755374 w 3448452"/>
                <a:gd name="connsiteY0" fmla="*/ 4778734 h 4778734"/>
                <a:gd name="connsiteX1" fmla="*/ 795131 w 3448452"/>
                <a:gd name="connsiteY1" fmla="*/ 4142631 h 4778734"/>
                <a:gd name="connsiteX2" fmla="*/ 357808 w 3448452"/>
                <a:gd name="connsiteY2" fmla="*/ 2321781 h 4778734"/>
                <a:gd name="connsiteX3" fmla="*/ 0 w 3448452"/>
                <a:gd name="connsiteY3" fmla="*/ 1017767 h 4778734"/>
                <a:gd name="connsiteX4" fmla="*/ 691763 w 3448452"/>
                <a:gd name="connsiteY4" fmla="*/ 2019631 h 4778734"/>
                <a:gd name="connsiteX5" fmla="*/ 612250 w 3448452"/>
                <a:gd name="connsiteY5" fmla="*/ 182880 h 4778734"/>
                <a:gd name="connsiteX6" fmla="*/ 1208598 w 3448452"/>
                <a:gd name="connsiteY6" fmla="*/ 1804946 h 4778734"/>
                <a:gd name="connsiteX7" fmla="*/ 1351721 w 3448452"/>
                <a:gd name="connsiteY7" fmla="*/ 0 h 4778734"/>
                <a:gd name="connsiteX8" fmla="*/ 1701579 w 3448452"/>
                <a:gd name="connsiteY8" fmla="*/ 1868557 h 4778734"/>
                <a:gd name="connsiteX9" fmla="*/ 2401294 w 3448452"/>
                <a:gd name="connsiteY9" fmla="*/ 333955 h 4778734"/>
                <a:gd name="connsiteX10" fmla="*/ 2138901 w 3448452"/>
                <a:gd name="connsiteY10" fmla="*/ 2003729 h 4778734"/>
                <a:gd name="connsiteX11" fmla="*/ 2250219 w 3448452"/>
                <a:gd name="connsiteY11" fmla="*/ 2759103 h 4778734"/>
                <a:gd name="connsiteX12" fmla="*/ 2687541 w 3448452"/>
                <a:gd name="connsiteY12" fmla="*/ 2313829 h 4778734"/>
                <a:gd name="connsiteX13" fmla="*/ 3434963 w 3448452"/>
                <a:gd name="connsiteY13" fmla="*/ 2210463 h 4778734"/>
                <a:gd name="connsiteX14" fmla="*/ 2703443 w 3448452"/>
                <a:gd name="connsiteY14" fmla="*/ 2989690 h 4778734"/>
                <a:gd name="connsiteX15" fmla="*/ 2043485 w 3448452"/>
                <a:gd name="connsiteY15" fmla="*/ 4055165 h 4778734"/>
                <a:gd name="connsiteX16" fmla="*/ 2154803 w 3448452"/>
                <a:gd name="connsiteY16" fmla="*/ 4778734 h 4778734"/>
                <a:gd name="connsiteX17" fmla="*/ 755374 w 3448452"/>
                <a:gd name="connsiteY17" fmla="*/ 4778734 h 4778734"/>
                <a:gd name="connsiteX0" fmla="*/ 755374 w 3448452"/>
                <a:gd name="connsiteY0" fmla="*/ 4778734 h 4778734"/>
                <a:gd name="connsiteX1" fmla="*/ 795131 w 3448452"/>
                <a:gd name="connsiteY1" fmla="*/ 4142631 h 4778734"/>
                <a:gd name="connsiteX2" fmla="*/ 357808 w 3448452"/>
                <a:gd name="connsiteY2" fmla="*/ 2321781 h 4778734"/>
                <a:gd name="connsiteX3" fmla="*/ 0 w 3448452"/>
                <a:gd name="connsiteY3" fmla="*/ 1017767 h 4778734"/>
                <a:gd name="connsiteX4" fmla="*/ 691763 w 3448452"/>
                <a:gd name="connsiteY4" fmla="*/ 2019631 h 4778734"/>
                <a:gd name="connsiteX5" fmla="*/ 612250 w 3448452"/>
                <a:gd name="connsiteY5" fmla="*/ 182880 h 4778734"/>
                <a:gd name="connsiteX6" fmla="*/ 1208598 w 3448452"/>
                <a:gd name="connsiteY6" fmla="*/ 1804946 h 4778734"/>
                <a:gd name="connsiteX7" fmla="*/ 1351721 w 3448452"/>
                <a:gd name="connsiteY7" fmla="*/ 0 h 4778734"/>
                <a:gd name="connsiteX8" fmla="*/ 1701579 w 3448452"/>
                <a:gd name="connsiteY8" fmla="*/ 1868557 h 4778734"/>
                <a:gd name="connsiteX9" fmla="*/ 2401294 w 3448452"/>
                <a:gd name="connsiteY9" fmla="*/ 333955 h 4778734"/>
                <a:gd name="connsiteX10" fmla="*/ 2138901 w 3448452"/>
                <a:gd name="connsiteY10" fmla="*/ 2003729 h 4778734"/>
                <a:gd name="connsiteX11" fmla="*/ 2250219 w 3448452"/>
                <a:gd name="connsiteY11" fmla="*/ 2759103 h 4778734"/>
                <a:gd name="connsiteX12" fmla="*/ 2687541 w 3448452"/>
                <a:gd name="connsiteY12" fmla="*/ 2313829 h 4778734"/>
                <a:gd name="connsiteX13" fmla="*/ 3434963 w 3448452"/>
                <a:gd name="connsiteY13" fmla="*/ 2210463 h 4778734"/>
                <a:gd name="connsiteX14" fmla="*/ 2703443 w 3448452"/>
                <a:gd name="connsiteY14" fmla="*/ 2989690 h 4778734"/>
                <a:gd name="connsiteX15" fmla="*/ 2043485 w 3448452"/>
                <a:gd name="connsiteY15" fmla="*/ 4055165 h 4778734"/>
                <a:gd name="connsiteX16" fmla="*/ 2154803 w 3448452"/>
                <a:gd name="connsiteY16" fmla="*/ 4778734 h 4778734"/>
                <a:gd name="connsiteX17" fmla="*/ 755374 w 3448452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687258 w 3523460"/>
                <a:gd name="connsiteY5" fmla="*/ 182880 h 4778734"/>
                <a:gd name="connsiteX6" fmla="*/ 1283606 w 3523460"/>
                <a:gd name="connsiteY6" fmla="*/ 1804946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687258 w 3523460"/>
                <a:gd name="connsiteY5" fmla="*/ 182880 h 4778734"/>
                <a:gd name="connsiteX6" fmla="*/ 1283606 w 3523460"/>
                <a:gd name="connsiteY6" fmla="*/ 1804946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711112 w 3523460"/>
                <a:gd name="connsiteY5" fmla="*/ 262393 h 4778734"/>
                <a:gd name="connsiteX6" fmla="*/ 1283606 w 3523460"/>
                <a:gd name="connsiteY6" fmla="*/ 1804946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711112 w 3523460"/>
                <a:gd name="connsiteY5" fmla="*/ 262393 h 4778734"/>
                <a:gd name="connsiteX6" fmla="*/ 1283606 w 3523460"/>
                <a:gd name="connsiteY6" fmla="*/ 1804946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711112 w 3523460"/>
                <a:gd name="connsiteY5" fmla="*/ 262393 h 4778734"/>
                <a:gd name="connsiteX6" fmla="*/ 1283606 w 3523460"/>
                <a:gd name="connsiteY6" fmla="*/ 1804946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711112 w 3523460"/>
                <a:gd name="connsiteY5" fmla="*/ 262393 h 4778734"/>
                <a:gd name="connsiteX6" fmla="*/ 1251801 w 3523460"/>
                <a:gd name="connsiteY6" fmla="*/ 1812897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31026 h 4731026"/>
                <a:gd name="connsiteX1" fmla="*/ 870139 w 3523460"/>
                <a:gd name="connsiteY1" fmla="*/ 4094923 h 4731026"/>
                <a:gd name="connsiteX2" fmla="*/ 432816 w 3523460"/>
                <a:gd name="connsiteY2" fmla="*/ 2274073 h 4731026"/>
                <a:gd name="connsiteX3" fmla="*/ 75008 w 3523460"/>
                <a:gd name="connsiteY3" fmla="*/ 970059 h 4731026"/>
                <a:gd name="connsiteX4" fmla="*/ 766771 w 3523460"/>
                <a:gd name="connsiteY4" fmla="*/ 1971923 h 4731026"/>
                <a:gd name="connsiteX5" fmla="*/ 711112 w 3523460"/>
                <a:gd name="connsiteY5" fmla="*/ 214685 h 4731026"/>
                <a:gd name="connsiteX6" fmla="*/ 1251801 w 3523460"/>
                <a:gd name="connsiteY6" fmla="*/ 1765189 h 4731026"/>
                <a:gd name="connsiteX7" fmla="*/ 1458534 w 3523460"/>
                <a:gd name="connsiteY7" fmla="*/ 0 h 4731026"/>
                <a:gd name="connsiteX8" fmla="*/ 1776587 w 3523460"/>
                <a:gd name="connsiteY8" fmla="*/ 1820849 h 4731026"/>
                <a:gd name="connsiteX9" fmla="*/ 2476302 w 3523460"/>
                <a:gd name="connsiteY9" fmla="*/ 286247 h 4731026"/>
                <a:gd name="connsiteX10" fmla="*/ 2213909 w 3523460"/>
                <a:gd name="connsiteY10" fmla="*/ 1956021 h 4731026"/>
                <a:gd name="connsiteX11" fmla="*/ 2325227 w 3523460"/>
                <a:gd name="connsiteY11" fmla="*/ 2711395 h 4731026"/>
                <a:gd name="connsiteX12" fmla="*/ 2762549 w 3523460"/>
                <a:gd name="connsiteY12" fmla="*/ 2266121 h 4731026"/>
                <a:gd name="connsiteX13" fmla="*/ 3509971 w 3523460"/>
                <a:gd name="connsiteY13" fmla="*/ 2162755 h 4731026"/>
                <a:gd name="connsiteX14" fmla="*/ 2778451 w 3523460"/>
                <a:gd name="connsiteY14" fmla="*/ 2941982 h 4731026"/>
                <a:gd name="connsiteX15" fmla="*/ 2118493 w 3523460"/>
                <a:gd name="connsiteY15" fmla="*/ 4007457 h 4731026"/>
                <a:gd name="connsiteX16" fmla="*/ 2229811 w 3523460"/>
                <a:gd name="connsiteY16" fmla="*/ 4731026 h 4731026"/>
                <a:gd name="connsiteX17" fmla="*/ 830382 w 3523460"/>
                <a:gd name="connsiteY17" fmla="*/ 4731026 h 473102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76302 w 3523460"/>
                <a:gd name="connsiteY9" fmla="*/ 286597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76302 w 3523460"/>
                <a:gd name="connsiteY9" fmla="*/ 286597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21860 w 3523460"/>
                <a:gd name="connsiteY10" fmla="*/ 201203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21860 w 3523460"/>
                <a:gd name="connsiteY10" fmla="*/ 201203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673219 w 3523460"/>
                <a:gd name="connsiteY8" fmla="*/ 1757587 h 4731376"/>
                <a:gd name="connsiteX9" fmla="*/ 1776587 w 3523460"/>
                <a:gd name="connsiteY9" fmla="*/ 1821199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673219 w 3523460"/>
                <a:gd name="connsiteY8" fmla="*/ 1757587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673219 w 3523460"/>
                <a:gd name="connsiteY8" fmla="*/ 1757587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05024 w 3523460"/>
                <a:gd name="connsiteY8" fmla="*/ 1813246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05024 w 3523460"/>
                <a:gd name="connsiteY8" fmla="*/ 1813246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05024 w 3523460"/>
                <a:gd name="connsiteY8" fmla="*/ 1813246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05024 w 3523460"/>
                <a:gd name="connsiteY8" fmla="*/ 1813246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75655 w 3523460"/>
                <a:gd name="connsiteY6" fmla="*/ 1765539 h 4731376"/>
                <a:gd name="connsiteX7" fmla="*/ 1458534 w 3523460"/>
                <a:gd name="connsiteY7" fmla="*/ 350 h 4731376"/>
                <a:gd name="connsiteX8" fmla="*/ 1705024 w 3523460"/>
                <a:gd name="connsiteY8" fmla="*/ 1813246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48433 w 3523460"/>
                <a:gd name="connsiteY6" fmla="*/ 1717831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08393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48433 w 3523460"/>
                <a:gd name="connsiteY6" fmla="*/ 1717831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08393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08393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08393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08393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16344 w 3523460"/>
                <a:gd name="connsiteY10" fmla="*/ 1892761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16344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16344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16344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66771 w 3523460"/>
                <a:gd name="connsiteY4" fmla="*/ 1972081 h 4731184"/>
                <a:gd name="connsiteX5" fmla="*/ 711112 w 3523460"/>
                <a:gd name="connsiteY5" fmla="*/ 214843 h 4731184"/>
                <a:gd name="connsiteX6" fmla="*/ 1164336 w 3523460"/>
                <a:gd name="connsiteY6" fmla="*/ 1773298 h 4731184"/>
                <a:gd name="connsiteX7" fmla="*/ 1275655 w 3523460"/>
                <a:gd name="connsiteY7" fmla="*/ 1765347 h 4731184"/>
                <a:gd name="connsiteX8" fmla="*/ 1458534 w 3523460"/>
                <a:gd name="connsiteY8" fmla="*/ 158 h 4731184"/>
                <a:gd name="connsiteX9" fmla="*/ 1705024 w 3523460"/>
                <a:gd name="connsiteY9" fmla="*/ 1813054 h 4731184"/>
                <a:gd name="connsiteX10" fmla="*/ 1816344 w 3523460"/>
                <a:gd name="connsiteY10" fmla="*/ 1868715 h 4731184"/>
                <a:gd name="connsiteX11" fmla="*/ 2492205 w 3523460"/>
                <a:gd name="connsiteY11" fmla="*/ 334113 h 4731184"/>
                <a:gd name="connsiteX12" fmla="*/ 2221860 w 3523460"/>
                <a:gd name="connsiteY12" fmla="*/ 2011839 h 4731184"/>
                <a:gd name="connsiteX13" fmla="*/ 2325227 w 3523460"/>
                <a:gd name="connsiteY13" fmla="*/ 2711553 h 4731184"/>
                <a:gd name="connsiteX14" fmla="*/ 2762549 w 3523460"/>
                <a:gd name="connsiteY14" fmla="*/ 2266279 h 4731184"/>
                <a:gd name="connsiteX15" fmla="*/ 3509971 w 3523460"/>
                <a:gd name="connsiteY15" fmla="*/ 2162913 h 4731184"/>
                <a:gd name="connsiteX16" fmla="*/ 2778451 w 3523460"/>
                <a:gd name="connsiteY16" fmla="*/ 2942140 h 4731184"/>
                <a:gd name="connsiteX17" fmla="*/ 2118493 w 3523460"/>
                <a:gd name="connsiteY17" fmla="*/ 4007615 h 4731184"/>
                <a:gd name="connsiteX18" fmla="*/ 2229811 w 3523460"/>
                <a:gd name="connsiteY18" fmla="*/ 4731184 h 4731184"/>
                <a:gd name="connsiteX19" fmla="*/ 830382 w 3523460"/>
                <a:gd name="connsiteY19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66771 w 3523460"/>
                <a:gd name="connsiteY4" fmla="*/ 1972081 h 4731184"/>
                <a:gd name="connsiteX5" fmla="*/ 711112 w 3523460"/>
                <a:gd name="connsiteY5" fmla="*/ 214843 h 4731184"/>
                <a:gd name="connsiteX6" fmla="*/ 1164336 w 3523460"/>
                <a:gd name="connsiteY6" fmla="*/ 1773298 h 4731184"/>
                <a:gd name="connsiteX7" fmla="*/ 1275655 w 3523460"/>
                <a:gd name="connsiteY7" fmla="*/ 1765347 h 4731184"/>
                <a:gd name="connsiteX8" fmla="*/ 1458534 w 3523460"/>
                <a:gd name="connsiteY8" fmla="*/ 158 h 4731184"/>
                <a:gd name="connsiteX9" fmla="*/ 1705024 w 3523460"/>
                <a:gd name="connsiteY9" fmla="*/ 1813054 h 4731184"/>
                <a:gd name="connsiteX10" fmla="*/ 1816344 w 3523460"/>
                <a:gd name="connsiteY10" fmla="*/ 1868715 h 4731184"/>
                <a:gd name="connsiteX11" fmla="*/ 2492205 w 3523460"/>
                <a:gd name="connsiteY11" fmla="*/ 334113 h 4731184"/>
                <a:gd name="connsiteX12" fmla="*/ 2221860 w 3523460"/>
                <a:gd name="connsiteY12" fmla="*/ 2011839 h 4731184"/>
                <a:gd name="connsiteX13" fmla="*/ 2325227 w 3523460"/>
                <a:gd name="connsiteY13" fmla="*/ 2711553 h 4731184"/>
                <a:gd name="connsiteX14" fmla="*/ 2762549 w 3523460"/>
                <a:gd name="connsiteY14" fmla="*/ 2266279 h 4731184"/>
                <a:gd name="connsiteX15" fmla="*/ 3509971 w 3523460"/>
                <a:gd name="connsiteY15" fmla="*/ 2162913 h 4731184"/>
                <a:gd name="connsiteX16" fmla="*/ 2778451 w 3523460"/>
                <a:gd name="connsiteY16" fmla="*/ 2942140 h 4731184"/>
                <a:gd name="connsiteX17" fmla="*/ 2118493 w 3523460"/>
                <a:gd name="connsiteY17" fmla="*/ 4007615 h 4731184"/>
                <a:gd name="connsiteX18" fmla="*/ 2229811 w 3523460"/>
                <a:gd name="connsiteY18" fmla="*/ 4731184 h 4731184"/>
                <a:gd name="connsiteX19" fmla="*/ 830382 w 3523460"/>
                <a:gd name="connsiteY19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66771 w 3523460"/>
                <a:gd name="connsiteY4" fmla="*/ 1972081 h 4731184"/>
                <a:gd name="connsiteX5" fmla="*/ 711112 w 3523460"/>
                <a:gd name="connsiteY5" fmla="*/ 214843 h 4731184"/>
                <a:gd name="connsiteX6" fmla="*/ 1164336 w 3523460"/>
                <a:gd name="connsiteY6" fmla="*/ 1773298 h 4731184"/>
                <a:gd name="connsiteX7" fmla="*/ 1275655 w 3523460"/>
                <a:gd name="connsiteY7" fmla="*/ 1765347 h 4731184"/>
                <a:gd name="connsiteX8" fmla="*/ 1458534 w 3523460"/>
                <a:gd name="connsiteY8" fmla="*/ 158 h 4731184"/>
                <a:gd name="connsiteX9" fmla="*/ 1705024 w 3523460"/>
                <a:gd name="connsiteY9" fmla="*/ 1813054 h 4731184"/>
                <a:gd name="connsiteX10" fmla="*/ 1816344 w 3523460"/>
                <a:gd name="connsiteY10" fmla="*/ 1868715 h 4731184"/>
                <a:gd name="connsiteX11" fmla="*/ 2492205 w 3523460"/>
                <a:gd name="connsiteY11" fmla="*/ 334113 h 4731184"/>
                <a:gd name="connsiteX12" fmla="*/ 2221860 w 3523460"/>
                <a:gd name="connsiteY12" fmla="*/ 2011839 h 4731184"/>
                <a:gd name="connsiteX13" fmla="*/ 2325227 w 3523460"/>
                <a:gd name="connsiteY13" fmla="*/ 2711553 h 4731184"/>
                <a:gd name="connsiteX14" fmla="*/ 2762549 w 3523460"/>
                <a:gd name="connsiteY14" fmla="*/ 2266279 h 4731184"/>
                <a:gd name="connsiteX15" fmla="*/ 3509971 w 3523460"/>
                <a:gd name="connsiteY15" fmla="*/ 2162913 h 4731184"/>
                <a:gd name="connsiteX16" fmla="*/ 2778451 w 3523460"/>
                <a:gd name="connsiteY16" fmla="*/ 2942140 h 4731184"/>
                <a:gd name="connsiteX17" fmla="*/ 2118493 w 3523460"/>
                <a:gd name="connsiteY17" fmla="*/ 4007615 h 4731184"/>
                <a:gd name="connsiteX18" fmla="*/ 2229811 w 3523460"/>
                <a:gd name="connsiteY18" fmla="*/ 4731184 h 4731184"/>
                <a:gd name="connsiteX19" fmla="*/ 830382 w 3523460"/>
                <a:gd name="connsiteY19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838333 w 3523460"/>
                <a:gd name="connsiteY4" fmla="*/ 2003886 h 4731184"/>
                <a:gd name="connsiteX5" fmla="*/ 711112 w 3523460"/>
                <a:gd name="connsiteY5" fmla="*/ 214843 h 4731184"/>
                <a:gd name="connsiteX6" fmla="*/ 1164336 w 3523460"/>
                <a:gd name="connsiteY6" fmla="*/ 1773298 h 4731184"/>
                <a:gd name="connsiteX7" fmla="*/ 1275655 w 3523460"/>
                <a:gd name="connsiteY7" fmla="*/ 1765347 h 4731184"/>
                <a:gd name="connsiteX8" fmla="*/ 1458534 w 3523460"/>
                <a:gd name="connsiteY8" fmla="*/ 158 h 4731184"/>
                <a:gd name="connsiteX9" fmla="*/ 1705024 w 3523460"/>
                <a:gd name="connsiteY9" fmla="*/ 1813054 h 4731184"/>
                <a:gd name="connsiteX10" fmla="*/ 1816344 w 3523460"/>
                <a:gd name="connsiteY10" fmla="*/ 1868715 h 4731184"/>
                <a:gd name="connsiteX11" fmla="*/ 2492205 w 3523460"/>
                <a:gd name="connsiteY11" fmla="*/ 334113 h 4731184"/>
                <a:gd name="connsiteX12" fmla="*/ 2221860 w 3523460"/>
                <a:gd name="connsiteY12" fmla="*/ 2011839 h 4731184"/>
                <a:gd name="connsiteX13" fmla="*/ 2325227 w 3523460"/>
                <a:gd name="connsiteY13" fmla="*/ 2711553 h 4731184"/>
                <a:gd name="connsiteX14" fmla="*/ 2762549 w 3523460"/>
                <a:gd name="connsiteY14" fmla="*/ 2266279 h 4731184"/>
                <a:gd name="connsiteX15" fmla="*/ 3509971 w 3523460"/>
                <a:gd name="connsiteY15" fmla="*/ 2162913 h 4731184"/>
                <a:gd name="connsiteX16" fmla="*/ 2778451 w 3523460"/>
                <a:gd name="connsiteY16" fmla="*/ 2942140 h 4731184"/>
                <a:gd name="connsiteX17" fmla="*/ 2118493 w 3523460"/>
                <a:gd name="connsiteY17" fmla="*/ 4007615 h 4731184"/>
                <a:gd name="connsiteX18" fmla="*/ 2229811 w 3523460"/>
                <a:gd name="connsiteY18" fmla="*/ 4731184 h 4731184"/>
                <a:gd name="connsiteX19" fmla="*/ 830382 w 3523460"/>
                <a:gd name="connsiteY19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34965 w 3523460"/>
                <a:gd name="connsiteY4" fmla="*/ 2027740 h 4731184"/>
                <a:gd name="connsiteX5" fmla="*/ 838333 w 3523460"/>
                <a:gd name="connsiteY5" fmla="*/ 2003886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34965 w 3523460"/>
                <a:gd name="connsiteY4" fmla="*/ 2027740 h 4731184"/>
                <a:gd name="connsiteX5" fmla="*/ 838333 w 3523460"/>
                <a:gd name="connsiteY5" fmla="*/ 2003886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38333 w 3523460"/>
                <a:gd name="connsiteY5" fmla="*/ 2003886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38333 w 3523460"/>
                <a:gd name="connsiteY5" fmla="*/ 2003886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204092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204092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38333 w 3523460"/>
                <a:gd name="connsiteY5" fmla="*/ 2035692 h 4731184"/>
                <a:gd name="connsiteX6" fmla="*/ 711112 w 3523460"/>
                <a:gd name="connsiteY6" fmla="*/ 214843 h 4731184"/>
                <a:gd name="connsiteX7" fmla="*/ 1204092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38333 w 3523460"/>
                <a:gd name="connsiteY5" fmla="*/ 2035692 h 4731184"/>
                <a:gd name="connsiteX6" fmla="*/ 711112 w 3523460"/>
                <a:gd name="connsiteY6" fmla="*/ 214843 h 4731184"/>
                <a:gd name="connsiteX7" fmla="*/ 1204092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76 h 4731176"/>
                <a:gd name="connsiteX1" fmla="*/ 870139 w 3523460"/>
                <a:gd name="connsiteY1" fmla="*/ 4095073 h 4731176"/>
                <a:gd name="connsiteX2" fmla="*/ 432816 w 3523460"/>
                <a:gd name="connsiteY2" fmla="*/ 2274223 h 4731176"/>
                <a:gd name="connsiteX3" fmla="*/ 75008 w 3523460"/>
                <a:gd name="connsiteY3" fmla="*/ 970209 h 4731176"/>
                <a:gd name="connsiteX4" fmla="*/ 750867 w 3523460"/>
                <a:gd name="connsiteY4" fmla="*/ 2107245 h 4731176"/>
                <a:gd name="connsiteX5" fmla="*/ 838333 w 3523460"/>
                <a:gd name="connsiteY5" fmla="*/ 2035684 h 4731176"/>
                <a:gd name="connsiteX6" fmla="*/ 711112 w 3523460"/>
                <a:gd name="connsiteY6" fmla="*/ 214835 h 4731176"/>
                <a:gd name="connsiteX7" fmla="*/ 1204092 w 3523460"/>
                <a:gd name="connsiteY7" fmla="*/ 1773290 h 4731176"/>
                <a:gd name="connsiteX8" fmla="*/ 1339265 w 3523460"/>
                <a:gd name="connsiteY8" fmla="*/ 1828949 h 4731176"/>
                <a:gd name="connsiteX9" fmla="*/ 1458534 w 3523460"/>
                <a:gd name="connsiteY9" fmla="*/ 150 h 4731176"/>
                <a:gd name="connsiteX10" fmla="*/ 1705024 w 3523460"/>
                <a:gd name="connsiteY10" fmla="*/ 1813046 h 4731176"/>
                <a:gd name="connsiteX11" fmla="*/ 1816344 w 3523460"/>
                <a:gd name="connsiteY11" fmla="*/ 1868707 h 4731176"/>
                <a:gd name="connsiteX12" fmla="*/ 2492205 w 3523460"/>
                <a:gd name="connsiteY12" fmla="*/ 334105 h 4731176"/>
                <a:gd name="connsiteX13" fmla="*/ 2221860 w 3523460"/>
                <a:gd name="connsiteY13" fmla="*/ 2011831 h 4731176"/>
                <a:gd name="connsiteX14" fmla="*/ 2325227 w 3523460"/>
                <a:gd name="connsiteY14" fmla="*/ 2711545 h 4731176"/>
                <a:gd name="connsiteX15" fmla="*/ 2762549 w 3523460"/>
                <a:gd name="connsiteY15" fmla="*/ 2266271 h 4731176"/>
                <a:gd name="connsiteX16" fmla="*/ 3509971 w 3523460"/>
                <a:gd name="connsiteY16" fmla="*/ 2162905 h 4731176"/>
                <a:gd name="connsiteX17" fmla="*/ 2778451 w 3523460"/>
                <a:gd name="connsiteY17" fmla="*/ 2942132 h 4731176"/>
                <a:gd name="connsiteX18" fmla="*/ 2118493 w 3523460"/>
                <a:gd name="connsiteY18" fmla="*/ 4007607 h 4731176"/>
                <a:gd name="connsiteX19" fmla="*/ 2229811 w 3523460"/>
                <a:gd name="connsiteY19" fmla="*/ 4731176 h 4731176"/>
                <a:gd name="connsiteX20" fmla="*/ 830382 w 3523460"/>
                <a:gd name="connsiteY20" fmla="*/ 4731176 h 4731176"/>
                <a:gd name="connsiteX0" fmla="*/ 830382 w 3523460"/>
                <a:gd name="connsiteY0" fmla="*/ 4731176 h 4731176"/>
                <a:gd name="connsiteX1" fmla="*/ 870139 w 3523460"/>
                <a:gd name="connsiteY1" fmla="*/ 4095073 h 4731176"/>
                <a:gd name="connsiteX2" fmla="*/ 432816 w 3523460"/>
                <a:gd name="connsiteY2" fmla="*/ 2274223 h 4731176"/>
                <a:gd name="connsiteX3" fmla="*/ 75008 w 3523460"/>
                <a:gd name="connsiteY3" fmla="*/ 970209 h 4731176"/>
                <a:gd name="connsiteX4" fmla="*/ 750867 w 3523460"/>
                <a:gd name="connsiteY4" fmla="*/ 2107245 h 4731176"/>
                <a:gd name="connsiteX5" fmla="*/ 838333 w 3523460"/>
                <a:gd name="connsiteY5" fmla="*/ 2035684 h 4731176"/>
                <a:gd name="connsiteX6" fmla="*/ 711112 w 3523460"/>
                <a:gd name="connsiteY6" fmla="*/ 214835 h 4731176"/>
                <a:gd name="connsiteX7" fmla="*/ 1235897 w 3523460"/>
                <a:gd name="connsiteY7" fmla="*/ 1868706 h 4731176"/>
                <a:gd name="connsiteX8" fmla="*/ 1339265 w 3523460"/>
                <a:gd name="connsiteY8" fmla="*/ 1828949 h 4731176"/>
                <a:gd name="connsiteX9" fmla="*/ 1458534 w 3523460"/>
                <a:gd name="connsiteY9" fmla="*/ 150 h 4731176"/>
                <a:gd name="connsiteX10" fmla="*/ 1705024 w 3523460"/>
                <a:gd name="connsiteY10" fmla="*/ 1813046 h 4731176"/>
                <a:gd name="connsiteX11" fmla="*/ 1816344 w 3523460"/>
                <a:gd name="connsiteY11" fmla="*/ 1868707 h 4731176"/>
                <a:gd name="connsiteX12" fmla="*/ 2492205 w 3523460"/>
                <a:gd name="connsiteY12" fmla="*/ 334105 h 4731176"/>
                <a:gd name="connsiteX13" fmla="*/ 2221860 w 3523460"/>
                <a:gd name="connsiteY13" fmla="*/ 2011831 h 4731176"/>
                <a:gd name="connsiteX14" fmla="*/ 2325227 w 3523460"/>
                <a:gd name="connsiteY14" fmla="*/ 2711545 h 4731176"/>
                <a:gd name="connsiteX15" fmla="*/ 2762549 w 3523460"/>
                <a:gd name="connsiteY15" fmla="*/ 2266271 h 4731176"/>
                <a:gd name="connsiteX16" fmla="*/ 3509971 w 3523460"/>
                <a:gd name="connsiteY16" fmla="*/ 2162905 h 4731176"/>
                <a:gd name="connsiteX17" fmla="*/ 2778451 w 3523460"/>
                <a:gd name="connsiteY17" fmla="*/ 2942132 h 4731176"/>
                <a:gd name="connsiteX18" fmla="*/ 2118493 w 3523460"/>
                <a:gd name="connsiteY18" fmla="*/ 4007607 h 4731176"/>
                <a:gd name="connsiteX19" fmla="*/ 2229811 w 3523460"/>
                <a:gd name="connsiteY19" fmla="*/ 4731176 h 4731176"/>
                <a:gd name="connsiteX20" fmla="*/ 830382 w 3523460"/>
                <a:gd name="connsiteY20" fmla="*/ 4731176 h 4731176"/>
                <a:gd name="connsiteX0" fmla="*/ 830382 w 3523460"/>
                <a:gd name="connsiteY0" fmla="*/ 4731176 h 4731176"/>
                <a:gd name="connsiteX1" fmla="*/ 870139 w 3523460"/>
                <a:gd name="connsiteY1" fmla="*/ 4095073 h 4731176"/>
                <a:gd name="connsiteX2" fmla="*/ 432816 w 3523460"/>
                <a:gd name="connsiteY2" fmla="*/ 2274223 h 4731176"/>
                <a:gd name="connsiteX3" fmla="*/ 75008 w 3523460"/>
                <a:gd name="connsiteY3" fmla="*/ 970209 h 4731176"/>
                <a:gd name="connsiteX4" fmla="*/ 750867 w 3523460"/>
                <a:gd name="connsiteY4" fmla="*/ 2107245 h 4731176"/>
                <a:gd name="connsiteX5" fmla="*/ 838333 w 3523460"/>
                <a:gd name="connsiteY5" fmla="*/ 2035684 h 4731176"/>
                <a:gd name="connsiteX6" fmla="*/ 711112 w 3523460"/>
                <a:gd name="connsiteY6" fmla="*/ 214835 h 4731176"/>
                <a:gd name="connsiteX7" fmla="*/ 1235897 w 3523460"/>
                <a:gd name="connsiteY7" fmla="*/ 1868706 h 4731176"/>
                <a:gd name="connsiteX8" fmla="*/ 1339265 w 3523460"/>
                <a:gd name="connsiteY8" fmla="*/ 1828949 h 4731176"/>
                <a:gd name="connsiteX9" fmla="*/ 1458534 w 3523460"/>
                <a:gd name="connsiteY9" fmla="*/ 150 h 4731176"/>
                <a:gd name="connsiteX10" fmla="*/ 1705024 w 3523460"/>
                <a:gd name="connsiteY10" fmla="*/ 1813046 h 4731176"/>
                <a:gd name="connsiteX11" fmla="*/ 1816344 w 3523460"/>
                <a:gd name="connsiteY11" fmla="*/ 1868707 h 4731176"/>
                <a:gd name="connsiteX12" fmla="*/ 2492205 w 3523460"/>
                <a:gd name="connsiteY12" fmla="*/ 334105 h 4731176"/>
                <a:gd name="connsiteX13" fmla="*/ 2221860 w 3523460"/>
                <a:gd name="connsiteY13" fmla="*/ 2011831 h 4731176"/>
                <a:gd name="connsiteX14" fmla="*/ 2325227 w 3523460"/>
                <a:gd name="connsiteY14" fmla="*/ 2711545 h 4731176"/>
                <a:gd name="connsiteX15" fmla="*/ 2762549 w 3523460"/>
                <a:gd name="connsiteY15" fmla="*/ 2266271 h 4731176"/>
                <a:gd name="connsiteX16" fmla="*/ 3509971 w 3523460"/>
                <a:gd name="connsiteY16" fmla="*/ 2162905 h 4731176"/>
                <a:gd name="connsiteX17" fmla="*/ 2778451 w 3523460"/>
                <a:gd name="connsiteY17" fmla="*/ 2942132 h 4731176"/>
                <a:gd name="connsiteX18" fmla="*/ 2118493 w 3523460"/>
                <a:gd name="connsiteY18" fmla="*/ 4007607 h 4731176"/>
                <a:gd name="connsiteX19" fmla="*/ 2229811 w 3523460"/>
                <a:gd name="connsiteY19" fmla="*/ 4731176 h 4731176"/>
                <a:gd name="connsiteX20" fmla="*/ 830382 w 3523460"/>
                <a:gd name="connsiteY20" fmla="*/ 4731176 h 4731176"/>
                <a:gd name="connsiteX0" fmla="*/ 830382 w 3523460"/>
                <a:gd name="connsiteY0" fmla="*/ 4731174 h 4731174"/>
                <a:gd name="connsiteX1" fmla="*/ 870139 w 3523460"/>
                <a:gd name="connsiteY1" fmla="*/ 4095071 h 4731174"/>
                <a:gd name="connsiteX2" fmla="*/ 432816 w 3523460"/>
                <a:gd name="connsiteY2" fmla="*/ 2274221 h 4731174"/>
                <a:gd name="connsiteX3" fmla="*/ 75008 w 3523460"/>
                <a:gd name="connsiteY3" fmla="*/ 970207 h 4731174"/>
                <a:gd name="connsiteX4" fmla="*/ 750867 w 3523460"/>
                <a:gd name="connsiteY4" fmla="*/ 2107243 h 4731174"/>
                <a:gd name="connsiteX5" fmla="*/ 838333 w 3523460"/>
                <a:gd name="connsiteY5" fmla="*/ 2035682 h 4731174"/>
                <a:gd name="connsiteX6" fmla="*/ 711112 w 3523460"/>
                <a:gd name="connsiteY6" fmla="*/ 214833 h 4731174"/>
                <a:gd name="connsiteX7" fmla="*/ 1235897 w 3523460"/>
                <a:gd name="connsiteY7" fmla="*/ 1868704 h 4731174"/>
                <a:gd name="connsiteX8" fmla="*/ 1339265 w 3523460"/>
                <a:gd name="connsiteY8" fmla="*/ 1828947 h 4731174"/>
                <a:gd name="connsiteX9" fmla="*/ 1458534 w 3523460"/>
                <a:gd name="connsiteY9" fmla="*/ 148 h 4731174"/>
                <a:gd name="connsiteX10" fmla="*/ 1705024 w 3523460"/>
                <a:gd name="connsiteY10" fmla="*/ 1813044 h 4731174"/>
                <a:gd name="connsiteX11" fmla="*/ 1816344 w 3523460"/>
                <a:gd name="connsiteY11" fmla="*/ 1868705 h 4731174"/>
                <a:gd name="connsiteX12" fmla="*/ 2492205 w 3523460"/>
                <a:gd name="connsiteY12" fmla="*/ 334103 h 4731174"/>
                <a:gd name="connsiteX13" fmla="*/ 2221860 w 3523460"/>
                <a:gd name="connsiteY13" fmla="*/ 2011829 h 4731174"/>
                <a:gd name="connsiteX14" fmla="*/ 2325227 w 3523460"/>
                <a:gd name="connsiteY14" fmla="*/ 2711543 h 4731174"/>
                <a:gd name="connsiteX15" fmla="*/ 2762549 w 3523460"/>
                <a:gd name="connsiteY15" fmla="*/ 2266269 h 4731174"/>
                <a:gd name="connsiteX16" fmla="*/ 3509971 w 3523460"/>
                <a:gd name="connsiteY16" fmla="*/ 2162903 h 4731174"/>
                <a:gd name="connsiteX17" fmla="*/ 2778451 w 3523460"/>
                <a:gd name="connsiteY17" fmla="*/ 2942130 h 4731174"/>
                <a:gd name="connsiteX18" fmla="*/ 2118493 w 3523460"/>
                <a:gd name="connsiteY18" fmla="*/ 4007605 h 4731174"/>
                <a:gd name="connsiteX19" fmla="*/ 2229811 w 3523460"/>
                <a:gd name="connsiteY19" fmla="*/ 4731174 h 4731174"/>
                <a:gd name="connsiteX20" fmla="*/ 830382 w 3523460"/>
                <a:gd name="connsiteY20" fmla="*/ 4731174 h 4731174"/>
                <a:gd name="connsiteX0" fmla="*/ 830382 w 3523460"/>
                <a:gd name="connsiteY0" fmla="*/ 4731174 h 4731174"/>
                <a:gd name="connsiteX1" fmla="*/ 870139 w 3523460"/>
                <a:gd name="connsiteY1" fmla="*/ 4095071 h 4731174"/>
                <a:gd name="connsiteX2" fmla="*/ 432816 w 3523460"/>
                <a:gd name="connsiteY2" fmla="*/ 2274221 h 4731174"/>
                <a:gd name="connsiteX3" fmla="*/ 75008 w 3523460"/>
                <a:gd name="connsiteY3" fmla="*/ 970207 h 4731174"/>
                <a:gd name="connsiteX4" fmla="*/ 750867 w 3523460"/>
                <a:gd name="connsiteY4" fmla="*/ 2107243 h 4731174"/>
                <a:gd name="connsiteX5" fmla="*/ 838333 w 3523460"/>
                <a:gd name="connsiteY5" fmla="*/ 2035682 h 4731174"/>
                <a:gd name="connsiteX6" fmla="*/ 711112 w 3523460"/>
                <a:gd name="connsiteY6" fmla="*/ 214833 h 4731174"/>
                <a:gd name="connsiteX7" fmla="*/ 1235897 w 3523460"/>
                <a:gd name="connsiteY7" fmla="*/ 1868704 h 4731174"/>
                <a:gd name="connsiteX8" fmla="*/ 1339265 w 3523460"/>
                <a:gd name="connsiteY8" fmla="*/ 1828947 h 4731174"/>
                <a:gd name="connsiteX9" fmla="*/ 1458534 w 3523460"/>
                <a:gd name="connsiteY9" fmla="*/ 148 h 4731174"/>
                <a:gd name="connsiteX10" fmla="*/ 1705024 w 3523460"/>
                <a:gd name="connsiteY10" fmla="*/ 1813044 h 4731174"/>
                <a:gd name="connsiteX11" fmla="*/ 1816344 w 3523460"/>
                <a:gd name="connsiteY11" fmla="*/ 1868705 h 4731174"/>
                <a:gd name="connsiteX12" fmla="*/ 2492205 w 3523460"/>
                <a:gd name="connsiteY12" fmla="*/ 334103 h 4731174"/>
                <a:gd name="connsiteX13" fmla="*/ 2221860 w 3523460"/>
                <a:gd name="connsiteY13" fmla="*/ 2011829 h 4731174"/>
                <a:gd name="connsiteX14" fmla="*/ 2325227 w 3523460"/>
                <a:gd name="connsiteY14" fmla="*/ 2711543 h 4731174"/>
                <a:gd name="connsiteX15" fmla="*/ 2762549 w 3523460"/>
                <a:gd name="connsiteY15" fmla="*/ 2266269 h 4731174"/>
                <a:gd name="connsiteX16" fmla="*/ 3509971 w 3523460"/>
                <a:gd name="connsiteY16" fmla="*/ 2162903 h 4731174"/>
                <a:gd name="connsiteX17" fmla="*/ 2778451 w 3523460"/>
                <a:gd name="connsiteY17" fmla="*/ 2942130 h 4731174"/>
                <a:gd name="connsiteX18" fmla="*/ 2118493 w 3523460"/>
                <a:gd name="connsiteY18" fmla="*/ 4007605 h 4731174"/>
                <a:gd name="connsiteX19" fmla="*/ 2229811 w 3523460"/>
                <a:gd name="connsiteY19" fmla="*/ 4731174 h 4731174"/>
                <a:gd name="connsiteX20" fmla="*/ 830382 w 3523460"/>
                <a:gd name="connsiteY20" fmla="*/ 4731174 h 4731174"/>
                <a:gd name="connsiteX0" fmla="*/ 830382 w 3523460"/>
                <a:gd name="connsiteY0" fmla="*/ 4731172 h 4731172"/>
                <a:gd name="connsiteX1" fmla="*/ 870139 w 3523460"/>
                <a:gd name="connsiteY1" fmla="*/ 4095069 h 4731172"/>
                <a:gd name="connsiteX2" fmla="*/ 432816 w 3523460"/>
                <a:gd name="connsiteY2" fmla="*/ 2274219 h 4731172"/>
                <a:gd name="connsiteX3" fmla="*/ 75008 w 3523460"/>
                <a:gd name="connsiteY3" fmla="*/ 970205 h 4731172"/>
                <a:gd name="connsiteX4" fmla="*/ 750867 w 3523460"/>
                <a:gd name="connsiteY4" fmla="*/ 2107241 h 4731172"/>
                <a:gd name="connsiteX5" fmla="*/ 838333 w 3523460"/>
                <a:gd name="connsiteY5" fmla="*/ 2035680 h 4731172"/>
                <a:gd name="connsiteX6" fmla="*/ 711112 w 3523460"/>
                <a:gd name="connsiteY6" fmla="*/ 214831 h 4731172"/>
                <a:gd name="connsiteX7" fmla="*/ 1235897 w 3523460"/>
                <a:gd name="connsiteY7" fmla="*/ 1868702 h 4731172"/>
                <a:gd name="connsiteX8" fmla="*/ 1315411 w 3523460"/>
                <a:gd name="connsiteY8" fmla="*/ 1852799 h 4731172"/>
                <a:gd name="connsiteX9" fmla="*/ 1458534 w 3523460"/>
                <a:gd name="connsiteY9" fmla="*/ 146 h 4731172"/>
                <a:gd name="connsiteX10" fmla="*/ 1705024 w 3523460"/>
                <a:gd name="connsiteY10" fmla="*/ 1813042 h 4731172"/>
                <a:gd name="connsiteX11" fmla="*/ 1816344 w 3523460"/>
                <a:gd name="connsiteY11" fmla="*/ 1868703 h 4731172"/>
                <a:gd name="connsiteX12" fmla="*/ 2492205 w 3523460"/>
                <a:gd name="connsiteY12" fmla="*/ 334101 h 4731172"/>
                <a:gd name="connsiteX13" fmla="*/ 2221860 w 3523460"/>
                <a:gd name="connsiteY13" fmla="*/ 2011827 h 4731172"/>
                <a:gd name="connsiteX14" fmla="*/ 2325227 w 3523460"/>
                <a:gd name="connsiteY14" fmla="*/ 2711541 h 4731172"/>
                <a:gd name="connsiteX15" fmla="*/ 2762549 w 3523460"/>
                <a:gd name="connsiteY15" fmla="*/ 2266267 h 4731172"/>
                <a:gd name="connsiteX16" fmla="*/ 3509971 w 3523460"/>
                <a:gd name="connsiteY16" fmla="*/ 2162901 h 4731172"/>
                <a:gd name="connsiteX17" fmla="*/ 2778451 w 3523460"/>
                <a:gd name="connsiteY17" fmla="*/ 2942128 h 4731172"/>
                <a:gd name="connsiteX18" fmla="*/ 2118493 w 3523460"/>
                <a:gd name="connsiteY18" fmla="*/ 4007603 h 4731172"/>
                <a:gd name="connsiteX19" fmla="*/ 2229811 w 3523460"/>
                <a:gd name="connsiteY19" fmla="*/ 4731172 h 4731172"/>
                <a:gd name="connsiteX20" fmla="*/ 830382 w 3523460"/>
                <a:gd name="connsiteY20" fmla="*/ 4731172 h 4731172"/>
                <a:gd name="connsiteX0" fmla="*/ 830382 w 3523460"/>
                <a:gd name="connsiteY0" fmla="*/ 4731172 h 4731172"/>
                <a:gd name="connsiteX1" fmla="*/ 870139 w 3523460"/>
                <a:gd name="connsiteY1" fmla="*/ 4095069 h 4731172"/>
                <a:gd name="connsiteX2" fmla="*/ 432816 w 3523460"/>
                <a:gd name="connsiteY2" fmla="*/ 2274219 h 4731172"/>
                <a:gd name="connsiteX3" fmla="*/ 75008 w 3523460"/>
                <a:gd name="connsiteY3" fmla="*/ 970205 h 4731172"/>
                <a:gd name="connsiteX4" fmla="*/ 750867 w 3523460"/>
                <a:gd name="connsiteY4" fmla="*/ 2107241 h 4731172"/>
                <a:gd name="connsiteX5" fmla="*/ 838333 w 3523460"/>
                <a:gd name="connsiteY5" fmla="*/ 2035680 h 4731172"/>
                <a:gd name="connsiteX6" fmla="*/ 711112 w 3523460"/>
                <a:gd name="connsiteY6" fmla="*/ 214831 h 4731172"/>
                <a:gd name="connsiteX7" fmla="*/ 1235897 w 3523460"/>
                <a:gd name="connsiteY7" fmla="*/ 1868702 h 4731172"/>
                <a:gd name="connsiteX8" fmla="*/ 1315411 w 3523460"/>
                <a:gd name="connsiteY8" fmla="*/ 1852799 h 4731172"/>
                <a:gd name="connsiteX9" fmla="*/ 1458534 w 3523460"/>
                <a:gd name="connsiteY9" fmla="*/ 146 h 4731172"/>
                <a:gd name="connsiteX10" fmla="*/ 1728878 w 3523460"/>
                <a:gd name="connsiteY10" fmla="*/ 1828945 h 4731172"/>
                <a:gd name="connsiteX11" fmla="*/ 1816344 w 3523460"/>
                <a:gd name="connsiteY11" fmla="*/ 1868703 h 4731172"/>
                <a:gd name="connsiteX12" fmla="*/ 2492205 w 3523460"/>
                <a:gd name="connsiteY12" fmla="*/ 334101 h 4731172"/>
                <a:gd name="connsiteX13" fmla="*/ 2221860 w 3523460"/>
                <a:gd name="connsiteY13" fmla="*/ 2011827 h 4731172"/>
                <a:gd name="connsiteX14" fmla="*/ 2325227 w 3523460"/>
                <a:gd name="connsiteY14" fmla="*/ 2711541 h 4731172"/>
                <a:gd name="connsiteX15" fmla="*/ 2762549 w 3523460"/>
                <a:gd name="connsiteY15" fmla="*/ 2266267 h 4731172"/>
                <a:gd name="connsiteX16" fmla="*/ 3509971 w 3523460"/>
                <a:gd name="connsiteY16" fmla="*/ 2162901 h 4731172"/>
                <a:gd name="connsiteX17" fmla="*/ 2778451 w 3523460"/>
                <a:gd name="connsiteY17" fmla="*/ 2942128 h 4731172"/>
                <a:gd name="connsiteX18" fmla="*/ 2118493 w 3523460"/>
                <a:gd name="connsiteY18" fmla="*/ 4007603 h 4731172"/>
                <a:gd name="connsiteX19" fmla="*/ 2229811 w 3523460"/>
                <a:gd name="connsiteY19" fmla="*/ 4731172 h 4731172"/>
                <a:gd name="connsiteX20" fmla="*/ 830382 w 3523460"/>
                <a:gd name="connsiteY20" fmla="*/ 4731172 h 4731172"/>
                <a:gd name="connsiteX0" fmla="*/ 830382 w 3523460"/>
                <a:gd name="connsiteY0" fmla="*/ 4731172 h 4731172"/>
                <a:gd name="connsiteX1" fmla="*/ 870139 w 3523460"/>
                <a:gd name="connsiteY1" fmla="*/ 4095069 h 4731172"/>
                <a:gd name="connsiteX2" fmla="*/ 432816 w 3523460"/>
                <a:gd name="connsiteY2" fmla="*/ 2274219 h 4731172"/>
                <a:gd name="connsiteX3" fmla="*/ 75008 w 3523460"/>
                <a:gd name="connsiteY3" fmla="*/ 970205 h 4731172"/>
                <a:gd name="connsiteX4" fmla="*/ 750867 w 3523460"/>
                <a:gd name="connsiteY4" fmla="*/ 2107241 h 4731172"/>
                <a:gd name="connsiteX5" fmla="*/ 838333 w 3523460"/>
                <a:gd name="connsiteY5" fmla="*/ 2035680 h 4731172"/>
                <a:gd name="connsiteX6" fmla="*/ 711112 w 3523460"/>
                <a:gd name="connsiteY6" fmla="*/ 214831 h 4731172"/>
                <a:gd name="connsiteX7" fmla="*/ 1235897 w 3523460"/>
                <a:gd name="connsiteY7" fmla="*/ 1868702 h 4731172"/>
                <a:gd name="connsiteX8" fmla="*/ 1315411 w 3523460"/>
                <a:gd name="connsiteY8" fmla="*/ 1852799 h 4731172"/>
                <a:gd name="connsiteX9" fmla="*/ 1458534 w 3523460"/>
                <a:gd name="connsiteY9" fmla="*/ 146 h 4731172"/>
                <a:gd name="connsiteX10" fmla="*/ 1728878 w 3523460"/>
                <a:gd name="connsiteY10" fmla="*/ 1828945 h 4731172"/>
                <a:gd name="connsiteX11" fmla="*/ 1816344 w 3523460"/>
                <a:gd name="connsiteY11" fmla="*/ 1868703 h 4731172"/>
                <a:gd name="connsiteX12" fmla="*/ 2492205 w 3523460"/>
                <a:gd name="connsiteY12" fmla="*/ 334101 h 4731172"/>
                <a:gd name="connsiteX13" fmla="*/ 2221860 w 3523460"/>
                <a:gd name="connsiteY13" fmla="*/ 2011827 h 4731172"/>
                <a:gd name="connsiteX14" fmla="*/ 2325227 w 3523460"/>
                <a:gd name="connsiteY14" fmla="*/ 2711541 h 4731172"/>
                <a:gd name="connsiteX15" fmla="*/ 2762549 w 3523460"/>
                <a:gd name="connsiteY15" fmla="*/ 2266267 h 4731172"/>
                <a:gd name="connsiteX16" fmla="*/ 3509971 w 3523460"/>
                <a:gd name="connsiteY16" fmla="*/ 2162901 h 4731172"/>
                <a:gd name="connsiteX17" fmla="*/ 2778451 w 3523460"/>
                <a:gd name="connsiteY17" fmla="*/ 2942128 h 4731172"/>
                <a:gd name="connsiteX18" fmla="*/ 2118493 w 3523460"/>
                <a:gd name="connsiteY18" fmla="*/ 4007603 h 4731172"/>
                <a:gd name="connsiteX19" fmla="*/ 2229811 w 3523460"/>
                <a:gd name="connsiteY19" fmla="*/ 4731172 h 4731172"/>
                <a:gd name="connsiteX20" fmla="*/ 830382 w 3523460"/>
                <a:gd name="connsiteY20" fmla="*/ 4731172 h 4731172"/>
                <a:gd name="connsiteX0" fmla="*/ 830382 w 3523460"/>
                <a:gd name="connsiteY0" fmla="*/ 4731063 h 4731063"/>
                <a:gd name="connsiteX1" fmla="*/ 870139 w 3523460"/>
                <a:gd name="connsiteY1" fmla="*/ 4094960 h 4731063"/>
                <a:gd name="connsiteX2" fmla="*/ 432816 w 3523460"/>
                <a:gd name="connsiteY2" fmla="*/ 2274110 h 4731063"/>
                <a:gd name="connsiteX3" fmla="*/ 75008 w 3523460"/>
                <a:gd name="connsiteY3" fmla="*/ 970096 h 4731063"/>
                <a:gd name="connsiteX4" fmla="*/ 750867 w 3523460"/>
                <a:gd name="connsiteY4" fmla="*/ 2107132 h 4731063"/>
                <a:gd name="connsiteX5" fmla="*/ 838333 w 3523460"/>
                <a:gd name="connsiteY5" fmla="*/ 2035571 h 4731063"/>
                <a:gd name="connsiteX6" fmla="*/ 711112 w 3523460"/>
                <a:gd name="connsiteY6" fmla="*/ 214722 h 4731063"/>
                <a:gd name="connsiteX7" fmla="*/ 1235897 w 3523460"/>
                <a:gd name="connsiteY7" fmla="*/ 1868593 h 4731063"/>
                <a:gd name="connsiteX8" fmla="*/ 1315411 w 3523460"/>
                <a:gd name="connsiteY8" fmla="*/ 1852690 h 4731063"/>
                <a:gd name="connsiteX9" fmla="*/ 1458534 w 3523460"/>
                <a:gd name="connsiteY9" fmla="*/ 37 h 4731063"/>
                <a:gd name="connsiteX10" fmla="*/ 1728878 w 3523460"/>
                <a:gd name="connsiteY10" fmla="*/ 1828836 h 4731063"/>
                <a:gd name="connsiteX11" fmla="*/ 1816344 w 3523460"/>
                <a:gd name="connsiteY11" fmla="*/ 1868594 h 4731063"/>
                <a:gd name="connsiteX12" fmla="*/ 2492205 w 3523460"/>
                <a:gd name="connsiteY12" fmla="*/ 333992 h 4731063"/>
                <a:gd name="connsiteX13" fmla="*/ 2221860 w 3523460"/>
                <a:gd name="connsiteY13" fmla="*/ 2011718 h 4731063"/>
                <a:gd name="connsiteX14" fmla="*/ 2325227 w 3523460"/>
                <a:gd name="connsiteY14" fmla="*/ 2711432 h 4731063"/>
                <a:gd name="connsiteX15" fmla="*/ 2762549 w 3523460"/>
                <a:gd name="connsiteY15" fmla="*/ 2266158 h 4731063"/>
                <a:gd name="connsiteX16" fmla="*/ 3509971 w 3523460"/>
                <a:gd name="connsiteY16" fmla="*/ 2162792 h 4731063"/>
                <a:gd name="connsiteX17" fmla="*/ 2778451 w 3523460"/>
                <a:gd name="connsiteY17" fmla="*/ 2942019 h 4731063"/>
                <a:gd name="connsiteX18" fmla="*/ 2118493 w 3523460"/>
                <a:gd name="connsiteY18" fmla="*/ 4007494 h 4731063"/>
                <a:gd name="connsiteX19" fmla="*/ 2229811 w 3523460"/>
                <a:gd name="connsiteY19" fmla="*/ 4731063 h 4731063"/>
                <a:gd name="connsiteX20" fmla="*/ 830382 w 3523460"/>
                <a:gd name="connsiteY20" fmla="*/ 4731063 h 4731063"/>
                <a:gd name="connsiteX0" fmla="*/ 830382 w 3523460"/>
                <a:gd name="connsiteY0" fmla="*/ 4731063 h 4731063"/>
                <a:gd name="connsiteX1" fmla="*/ 870139 w 3523460"/>
                <a:gd name="connsiteY1" fmla="*/ 4094960 h 4731063"/>
                <a:gd name="connsiteX2" fmla="*/ 432816 w 3523460"/>
                <a:gd name="connsiteY2" fmla="*/ 2274110 h 4731063"/>
                <a:gd name="connsiteX3" fmla="*/ 75008 w 3523460"/>
                <a:gd name="connsiteY3" fmla="*/ 970096 h 4731063"/>
                <a:gd name="connsiteX4" fmla="*/ 750867 w 3523460"/>
                <a:gd name="connsiteY4" fmla="*/ 2107132 h 4731063"/>
                <a:gd name="connsiteX5" fmla="*/ 838333 w 3523460"/>
                <a:gd name="connsiteY5" fmla="*/ 2035571 h 4731063"/>
                <a:gd name="connsiteX6" fmla="*/ 711112 w 3523460"/>
                <a:gd name="connsiteY6" fmla="*/ 214722 h 4731063"/>
                <a:gd name="connsiteX7" fmla="*/ 1235897 w 3523460"/>
                <a:gd name="connsiteY7" fmla="*/ 1868593 h 4731063"/>
                <a:gd name="connsiteX8" fmla="*/ 1315411 w 3523460"/>
                <a:gd name="connsiteY8" fmla="*/ 1852690 h 4731063"/>
                <a:gd name="connsiteX9" fmla="*/ 1458534 w 3523460"/>
                <a:gd name="connsiteY9" fmla="*/ 37 h 4731063"/>
                <a:gd name="connsiteX10" fmla="*/ 1728878 w 3523460"/>
                <a:gd name="connsiteY10" fmla="*/ 1828836 h 4731063"/>
                <a:gd name="connsiteX11" fmla="*/ 1816344 w 3523460"/>
                <a:gd name="connsiteY11" fmla="*/ 1868594 h 4731063"/>
                <a:gd name="connsiteX12" fmla="*/ 2492205 w 3523460"/>
                <a:gd name="connsiteY12" fmla="*/ 333992 h 4731063"/>
                <a:gd name="connsiteX13" fmla="*/ 2221860 w 3523460"/>
                <a:gd name="connsiteY13" fmla="*/ 2011718 h 4731063"/>
                <a:gd name="connsiteX14" fmla="*/ 2325227 w 3523460"/>
                <a:gd name="connsiteY14" fmla="*/ 2711432 h 4731063"/>
                <a:gd name="connsiteX15" fmla="*/ 2762549 w 3523460"/>
                <a:gd name="connsiteY15" fmla="*/ 2266158 h 4731063"/>
                <a:gd name="connsiteX16" fmla="*/ 3509971 w 3523460"/>
                <a:gd name="connsiteY16" fmla="*/ 2162792 h 4731063"/>
                <a:gd name="connsiteX17" fmla="*/ 2778451 w 3523460"/>
                <a:gd name="connsiteY17" fmla="*/ 2942019 h 4731063"/>
                <a:gd name="connsiteX18" fmla="*/ 2118493 w 3523460"/>
                <a:gd name="connsiteY18" fmla="*/ 4007494 h 4731063"/>
                <a:gd name="connsiteX19" fmla="*/ 2229811 w 3523460"/>
                <a:gd name="connsiteY19" fmla="*/ 4731063 h 4731063"/>
                <a:gd name="connsiteX20" fmla="*/ 830382 w 3523460"/>
                <a:gd name="connsiteY20" fmla="*/ 4731063 h 4731063"/>
                <a:gd name="connsiteX0" fmla="*/ 830382 w 3523460"/>
                <a:gd name="connsiteY0" fmla="*/ 4731063 h 4731063"/>
                <a:gd name="connsiteX1" fmla="*/ 870139 w 3523460"/>
                <a:gd name="connsiteY1" fmla="*/ 4094960 h 4731063"/>
                <a:gd name="connsiteX2" fmla="*/ 432816 w 3523460"/>
                <a:gd name="connsiteY2" fmla="*/ 2274110 h 4731063"/>
                <a:gd name="connsiteX3" fmla="*/ 75008 w 3523460"/>
                <a:gd name="connsiteY3" fmla="*/ 970096 h 4731063"/>
                <a:gd name="connsiteX4" fmla="*/ 750867 w 3523460"/>
                <a:gd name="connsiteY4" fmla="*/ 2107132 h 4731063"/>
                <a:gd name="connsiteX5" fmla="*/ 838333 w 3523460"/>
                <a:gd name="connsiteY5" fmla="*/ 2035571 h 4731063"/>
                <a:gd name="connsiteX6" fmla="*/ 711112 w 3523460"/>
                <a:gd name="connsiteY6" fmla="*/ 214722 h 4731063"/>
                <a:gd name="connsiteX7" fmla="*/ 1235897 w 3523460"/>
                <a:gd name="connsiteY7" fmla="*/ 1868593 h 4731063"/>
                <a:gd name="connsiteX8" fmla="*/ 1315411 w 3523460"/>
                <a:gd name="connsiteY8" fmla="*/ 1852690 h 4731063"/>
                <a:gd name="connsiteX9" fmla="*/ 1458534 w 3523460"/>
                <a:gd name="connsiteY9" fmla="*/ 37 h 4731063"/>
                <a:gd name="connsiteX10" fmla="*/ 1728878 w 3523460"/>
                <a:gd name="connsiteY10" fmla="*/ 1828836 h 4731063"/>
                <a:gd name="connsiteX11" fmla="*/ 1816344 w 3523460"/>
                <a:gd name="connsiteY11" fmla="*/ 1868594 h 4731063"/>
                <a:gd name="connsiteX12" fmla="*/ 2492205 w 3523460"/>
                <a:gd name="connsiteY12" fmla="*/ 333992 h 4731063"/>
                <a:gd name="connsiteX13" fmla="*/ 2221860 w 3523460"/>
                <a:gd name="connsiteY13" fmla="*/ 2011718 h 4731063"/>
                <a:gd name="connsiteX14" fmla="*/ 2325227 w 3523460"/>
                <a:gd name="connsiteY14" fmla="*/ 2711432 h 4731063"/>
                <a:gd name="connsiteX15" fmla="*/ 2762549 w 3523460"/>
                <a:gd name="connsiteY15" fmla="*/ 2266158 h 4731063"/>
                <a:gd name="connsiteX16" fmla="*/ 3509971 w 3523460"/>
                <a:gd name="connsiteY16" fmla="*/ 2162792 h 4731063"/>
                <a:gd name="connsiteX17" fmla="*/ 2778451 w 3523460"/>
                <a:gd name="connsiteY17" fmla="*/ 2942019 h 4731063"/>
                <a:gd name="connsiteX18" fmla="*/ 2118493 w 3523460"/>
                <a:gd name="connsiteY18" fmla="*/ 4007494 h 4731063"/>
                <a:gd name="connsiteX19" fmla="*/ 2229811 w 3523460"/>
                <a:gd name="connsiteY19" fmla="*/ 4731063 h 4731063"/>
                <a:gd name="connsiteX20" fmla="*/ 830382 w 3523460"/>
                <a:gd name="connsiteY20" fmla="*/ 4731063 h 4731063"/>
                <a:gd name="connsiteX0" fmla="*/ 830382 w 3523460"/>
                <a:gd name="connsiteY0" fmla="*/ 4731063 h 4731063"/>
                <a:gd name="connsiteX1" fmla="*/ 870139 w 3523460"/>
                <a:gd name="connsiteY1" fmla="*/ 4094960 h 4731063"/>
                <a:gd name="connsiteX2" fmla="*/ 432816 w 3523460"/>
                <a:gd name="connsiteY2" fmla="*/ 2274110 h 4731063"/>
                <a:gd name="connsiteX3" fmla="*/ 75008 w 3523460"/>
                <a:gd name="connsiteY3" fmla="*/ 970096 h 4731063"/>
                <a:gd name="connsiteX4" fmla="*/ 750867 w 3523460"/>
                <a:gd name="connsiteY4" fmla="*/ 2107132 h 4731063"/>
                <a:gd name="connsiteX5" fmla="*/ 838333 w 3523460"/>
                <a:gd name="connsiteY5" fmla="*/ 2035571 h 4731063"/>
                <a:gd name="connsiteX6" fmla="*/ 711112 w 3523460"/>
                <a:gd name="connsiteY6" fmla="*/ 214722 h 4731063"/>
                <a:gd name="connsiteX7" fmla="*/ 1235897 w 3523460"/>
                <a:gd name="connsiteY7" fmla="*/ 1868593 h 4731063"/>
                <a:gd name="connsiteX8" fmla="*/ 1315411 w 3523460"/>
                <a:gd name="connsiteY8" fmla="*/ 1852690 h 4731063"/>
                <a:gd name="connsiteX9" fmla="*/ 1458534 w 3523460"/>
                <a:gd name="connsiteY9" fmla="*/ 37 h 4731063"/>
                <a:gd name="connsiteX10" fmla="*/ 1728878 w 3523460"/>
                <a:gd name="connsiteY10" fmla="*/ 1828836 h 4731063"/>
                <a:gd name="connsiteX11" fmla="*/ 1816344 w 3523460"/>
                <a:gd name="connsiteY11" fmla="*/ 1868594 h 4731063"/>
                <a:gd name="connsiteX12" fmla="*/ 2492205 w 3523460"/>
                <a:gd name="connsiteY12" fmla="*/ 333992 h 4731063"/>
                <a:gd name="connsiteX13" fmla="*/ 2221860 w 3523460"/>
                <a:gd name="connsiteY13" fmla="*/ 2011718 h 4731063"/>
                <a:gd name="connsiteX14" fmla="*/ 2325227 w 3523460"/>
                <a:gd name="connsiteY14" fmla="*/ 2711432 h 4731063"/>
                <a:gd name="connsiteX15" fmla="*/ 2762549 w 3523460"/>
                <a:gd name="connsiteY15" fmla="*/ 2266158 h 4731063"/>
                <a:gd name="connsiteX16" fmla="*/ 3509971 w 3523460"/>
                <a:gd name="connsiteY16" fmla="*/ 2162792 h 4731063"/>
                <a:gd name="connsiteX17" fmla="*/ 2778451 w 3523460"/>
                <a:gd name="connsiteY17" fmla="*/ 2942019 h 4731063"/>
                <a:gd name="connsiteX18" fmla="*/ 2118493 w 3523460"/>
                <a:gd name="connsiteY18" fmla="*/ 4007494 h 4731063"/>
                <a:gd name="connsiteX19" fmla="*/ 2229811 w 3523460"/>
                <a:gd name="connsiteY19" fmla="*/ 4731063 h 4731063"/>
                <a:gd name="connsiteX20" fmla="*/ 830382 w 3523460"/>
                <a:gd name="connsiteY20" fmla="*/ 4731063 h 4731063"/>
                <a:gd name="connsiteX0" fmla="*/ 727477 w 3523460"/>
                <a:gd name="connsiteY0" fmla="*/ 5951236 h 5951236"/>
                <a:gd name="connsiteX1" fmla="*/ 870139 w 3523460"/>
                <a:gd name="connsiteY1" fmla="*/ 4094960 h 5951236"/>
                <a:gd name="connsiteX2" fmla="*/ 432816 w 3523460"/>
                <a:gd name="connsiteY2" fmla="*/ 2274110 h 5951236"/>
                <a:gd name="connsiteX3" fmla="*/ 75008 w 3523460"/>
                <a:gd name="connsiteY3" fmla="*/ 970096 h 5951236"/>
                <a:gd name="connsiteX4" fmla="*/ 750867 w 3523460"/>
                <a:gd name="connsiteY4" fmla="*/ 2107132 h 5951236"/>
                <a:gd name="connsiteX5" fmla="*/ 838333 w 3523460"/>
                <a:gd name="connsiteY5" fmla="*/ 2035571 h 5951236"/>
                <a:gd name="connsiteX6" fmla="*/ 711112 w 3523460"/>
                <a:gd name="connsiteY6" fmla="*/ 214722 h 5951236"/>
                <a:gd name="connsiteX7" fmla="*/ 1235897 w 3523460"/>
                <a:gd name="connsiteY7" fmla="*/ 1868593 h 5951236"/>
                <a:gd name="connsiteX8" fmla="*/ 1315411 w 3523460"/>
                <a:gd name="connsiteY8" fmla="*/ 1852690 h 5951236"/>
                <a:gd name="connsiteX9" fmla="*/ 1458534 w 3523460"/>
                <a:gd name="connsiteY9" fmla="*/ 37 h 5951236"/>
                <a:gd name="connsiteX10" fmla="*/ 1728878 w 3523460"/>
                <a:gd name="connsiteY10" fmla="*/ 1828836 h 5951236"/>
                <a:gd name="connsiteX11" fmla="*/ 1816344 w 3523460"/>
                <a:gd name="connsiteY11" fmla="*/ 1868594 h 5951236"/>
                <a:gd name="connsiteX12" fmla="*/ 2492205 w 3523460"/>
                <a:gd name="connsiteY12" fmla="*/ 333992 h 5951236"/>
                <a:gd name="connsiteX13" fmla="*/ 2221860 w 3523460"/>
                <a:gd name="connsiteY13" fmla="*/ 2011718 h 5951236"/>
                <a:gd name="connsiteX14" fmla="*/ 2325227 w 3523460"/>
                <a:gd name="connsiteY14" fmla="*/ 2711432 h 5951236"/>
                <a:gd name="connsiteX15" fmla="*/ 2762549 w 3523460"/>
                <a:gd name="connsiteY15" fmla="*/ 2266158 h 5951236"/>
                <a:gd name="connsiteX16" fmla="*/ 3509971 w 3523460"/>
                <a:gd name="connsiteY16" fmla="*/ 2162792 h 5951236"/>
                <a:gd name="connsiteX17" fmla="*/ 2778451 w 3523460"/>
                <a:gd name="connsiteY17" fmla="*/ 2942019 h 5951236"/>
                <a:gd name="connsiteX18" fmla="*/ 2118493 w 3523460"/>
                <a:gd name="connsiteY18" fmla="*/ 4007494 h 5951236"/>
                <a:gd name="connsiteX19" fmla="*/ 2229811 w 3523460"/>
                <a:gd name="connsiteY19" fmla="*/ 4731063 h 5951236"/>
                <a:gd name="connsiteX20" fmla="*/ 727477 w 3523460"/>
                <a:gd name="connsiteY20" fmla="*/ 5951236 h 5951236"/>
                <a:gd name="connsiteX0" fmla="*/ 727477 w 3523460"/>
                <a:gd name="connsiteY0" fmla="*/ 5951236 h 5980637"/>
                <a:gd name="connsiteX1" fmla="*/ 870139 w 3523460"/>
                <a:gd name="connsiteY1" fmla="*/ 4094960 h 5980637"/>
                <a:gd name="connsiteX2" fmla="*/ 432816 w 3523460"/>
                <a:gd name="connsiteY2" fmla="*/ 2274110 h 5980637"/>
                <a:gd name="connsiteX3" fmla="*/ 75008 w 3523460"/>
                <a:gd name="connsiteY3" fmla="*/ 970096 h 5980637"/>
                <a:gd name="connsiteX4" fmla="*/ 750867 w 3523460"/>
                <a:gd name="connsiteY4" fmla="*/ 2107132 h 5980637"/>
                <a:gd name="connsiteX5" fmla="*/ 838333 w 3523460"/>
                <a:gd name="connsiteY5" fmla="*/ 2035571 h 5980637"/>
                <a:gd name="connsiteX6" fmla="*/ 711112 w 3523460"/>
                <a:gd name="connsiteY6" fmla="*/ 214722 h 5980637"/>
                <a:gd name="connsiteX7" fmla="*/ 1235897 w 3523460"/>
                <a:gd name="connsiteY7" fmla="*/ 1868593 h 5980637"/>
                <a:gd name="connsiteX8" fmla="*/ 1315411 w 3523460"/>
                <a:gd name="connsiteY8" fmla="*/ 1852690 h 5980637"/>
                <a:gd name="connsiteX9" fmla="*/ 1458534 w 3523460"/>
                <a:gd name="connsiteY9" fmla="*/ 37 h 5980637"/>
                <a:gd name="connsiteX10" fmla="*/ 1728878 w 3523460"/>
                <a:gd name="connsiteY10" fmla="*/ 1828836 h 5980637"/>
                <a:gd name="connsiteX11" fmla="*/ 1816344 w 3523460"/>
                <a:gd name="connsiteY11" fmla="*/ 1868594 h 5980637"/>
                <a:gd name="connsiteX12" fmla="*/ 2492205 w 3523460"/>
                <a:gd name="connsiteY12" fmla="*/ 333992 h 5980637"/>
                <a:gd name="connsiteX13" fmla="*/ 2221860 w 3523460"/>
                <a:gd name="connsiteY13" fmla="*/ 2011718 h 5980637"/>
                <a:gd name="connsiteX14" fmla="*/ 2325227 w 3523460"/>
                <a:gd name="connsiteY14" fmla="*/ 2711432 h 5980637"/>
                <a:gd name="connsiteX15" fmla="*/ 2762549 w 3523460"/>
                <a:gd name="connsiteY15" fmla="*/ 2266158 h 5980637"/>
                <a:gd name="connsiteX16" fmla="*/ 3509971 w 3523460"/>
                <a:gd name="connsiteY16" fmla="*/ 2162792 h 5980637"/>
                <a:gd name="connsiteX17" fmla="*/ 2778451 w 3523460"/>
                <a:gd name="connsiteY17" fmla="*/ 2942019 h 5980637"/>
                <a:gd name="connsiteX18" fmla="*/ 2118493 w 3523460"/>
                <a:gd name="connsiteY18" fmla="*/ 4007494 h 5980637"/>
                <a:gd name="connsiteX19" fmla="*/ 2303315 w 3523460"/>
                <a:gd name="connsiteY19" fmla="*/ 5980637 h 5980637"/>
                <a:gd name="connsiteX20" fmla="*/ 727477 w 3523460"/>
                <a:gd name="connsiteY20" fmla="*/ 5951236 h 5980637"/>
                <a:gd name="connsiteX0" fmla="*/ 727477 w 3523460"/>
                <a:gd name="connsiteY0" fmla="*/ 5951236 h 7519714"/>
                <a:gd name="connsiteX1" fmla="*/ 870139 w 3523460"/>
                <a:gd name="connsiteY1" fmla="*/ 4094960 h 7519714"/>
                <a:gd name="connsiteX2" fmla="*/ 432816 w 3523460"/>
                <a:gd name="connsiteY2" fmla="*/ 2274110 h 7519714"/>
                <a:gd name="connsiteX3" fmla="*/ 75008 w 3523460"/>
                <a:gd name="connsiteY3" fmla="*/ 970096 h 7519714"/>
                <a:gd name="connsiteX4" fmla="*/ 750867 w 3523460"/>
                <a:gd name="connsiteY4" fmla="*/ 2107132 h 7519714"/>
                <a:gd name="connsiteX5" fmla="*/ 838333 w 3523460"/>
                <a:gd name="connsiteY5" fmla="*/ 2035571 h 7519714"/>
                <a:gd name="connsiteX6" fmla="*/ 711112 w 3523460"/>
                <a:gd name="connsiteY6" fmla="*/ 214722 h 7519714"/>
                <a:gd name="connsiteX7" fmla="*/ 1235897 w 3523460"/>
                <a:gd name="connsiteY7" fmla="*/ 1868593 h 7519714"/>
                <a:gd name="connsiteX8" fmla="*/ 1315411 w 3523460"/>
                <a:gd name="connsiteY8" fmla="*/ 1852690 h 7519714"/>
                <a:gd name="connsiteX9" fmla="*/ 1458534 w 3523460"/>
                <a:gd name="connsiteY9" fmla="*/ 37 h 7519714"/>
                <a:gd name="connsiteX10" fmla="*/ 1728878 w 3523460"/>
                <a:gd name="connsiteY10" fmla="*/ 1828836 h 7519714"/>
                <a:gd name="connsiteX11" fmla="*/ 1816344 w 3523460"/>
                <a:gd name="connsiteY11" fmla="*/ 1868594 h 7519714"/>
                <a:gd name="connsiteX12" fmla="*/ 2492205 w 3523460"/>
                <a:gd name="connsiteY12" fmla="*/ 333992 h 7519714"/>
                <a:gd name="connsiteX13" fmla="*/ 2221860 w 3523460"/>
                <a:gd name="connsiteY13" fmla="*/ 2011718 h 7519714"/>
                <a:gd name="connsiteX14" fmla="*/ 2325227 w 3523460"/>
                <a:gd name="connsiteY14" fmla="*/ 2711432 h 7519714"/>
                <a:gd name="connsiteX15" fmla="*/ 2762549 w 3523460"/>
                <a:gd name="connsiteY15" fmla="*/ 2266158 h 7519714"/>
                <a:gd name="connsiteX16" fmla="*/ 3509971 w 3523460"/>
                <a:gd name="connsiteY16" fmla="*/ 2162792 h 7519714"/>
                <a:gd name="connsiteX17" fmla="*/ 2778451 w 3523460"/>
                <a:gd name="connsiteY17" fmla="*/ 2942019 h 7519714"/>
                <a:gd name="connsiteX18" fmla="*/ 2118493 w 3523460"/>
                <a:gd name="connsiteY18" fmla="*/ 4007494 h 7519714"/>
                <a:gd name="connsiteX19" fmla="*/ 2394036 w 3523460"/>
                <a:gd name="connsiteY19" fmla="*/ 7519714 h 7519714"/>
                <a:gd name="connsiteX20" fmla="*/ 727477 w 3523460"/>
                <a:gd name="connsiteY20" fmla="*/ 5951236 h 7519714"/>
                <a:gd name="connsiteX0" fmla="*/ 727477 w 3523460"/>
                <a:gd name="connsiteY0" fmla="*/ 5951236 h 7519714"/>
                <a:gd name="connsiteX1" fmla="*/ 870139 w 3523460"/>
                <a:gd name="connsiteY1" fmla="*/ 4094960 h 7519714"/>
                <a:gd name="connsiteX2" fmla="*/ 432816 w 3523460"/>
                <a:gd name="connsiteY2" fmla="*/ 2274110 h 7519714"/>
                <a:gd name="connsiteX3" fmla="*/ 75008 w 3523460"/>
                <a:gd name="connsiteY3" fmla="*/ 970096 h 7519714"/>
                <a:gd name="connsiteX4" fmla="*/ 750867 w 3523460"/>
                <a:gd name="connsiteY4" fmla="*/ 2107132 h 7519714"/>
                <a:gd name="connsiteX5" fmla="*/ 838333 w 3523460"/>
                <a:gd name="connsiteY5" fmla="*/ 2035571 h 7519714"/>
                <a:gd name="connsiteX6" fmla="*/ 711112 w 3523460"/>
                <a:gd name="connsiteY6" fmla="*/ 214722 h 7519714"/>
                <a:gd name="connsiteX7" fmla="*/ 1235897 w 3523460"/>
                <a:gd name="connsiteY7" fmla="*/ 1868593 h 7519714"/>
                <a:gd name="connsiteX8" fmla="*/ 1315411 w 3523460"/>
                <a:gd name="connsiteY8" fmla="*/ 1852690 h 7519714"/>
                <a:gd name="connsiteX9" fmla="*/ 1458534 w 3523460"/>
                <a:gd name="connsiteY9" fmla="*/ 37 h 7519714"/>
                <a:gd name="connsiteX10" fmla="*/ 1728878 w 3523460"/>
                <a:gd name="connsiteY10" fmla="*/ 1828836 h 7519714"/>
                <a:gd name="connsiteX11" fmla="*/ 1816344 w 3523460"/>
                <a:gd name="connsiteY11" fmla="*/ 1868594 h 7519714"/>
                <a:gd name="connsiteX12" fmla="*/ 2492205 w 3523460"/>
                <a:gd name="connsiteY12" fmla="*/ 333992 h 7519714"/>
                <a:gd name="connsiteX13" fmla="*/ 2221860 w 3523460"/>
                <a:gd name="connsiteY13" fmla="*/ 2011718 h 7519714"/>
                <a:gd name="connsiteX14" fmla="*/ 2325227 w 3523460"/>
                <a:gd name="connsiteY14" fmla="*/ 2711432 h 7519714"/>
                <a:gd name="connsiteX15" fmla="*/ 2762549 w 3523460"/>
                <a:gd name="connsiteY15" fmla="*/ 2266158 h 7519714"/>
                <a:gd name="connsiteX16" fmla="*/ 3509971 w 3523460"/>
                <a:gd name="connsiteY16" fmla="*/ 2162792 h 7519714"/>
                <a:gd name="connsiteX17" fmla="*/ 2778451 w 3523460"/>
                <a:gd name="connsiteY17" fmla="*/ 2942019 h 7519714"/>
                <a:gd name="connsiteX18" fmla="*/ 2118493 w 3523460"/>
                <a:gd name="connsiteY18" fmla="*/ 4007494 h 7519714"/>
                <a:gd name="connsiteX19" fmla="*/ 2394036 w 3523460"/>
                <a:gd name="connsiteY19" fmla="*/ 7519714 h 7519714"/>
                <a:gd name="connsiteX20" fmla="*/ 727477 w 3523460"/>
                <a:gd name="connsiteY20" fmla="*/ 5951236 h 7519714"/>
                <a:gd name="connsiteX0" fmla="*/ 658685 w 3523460"/>
                <a:gd name="connsiteY0" fmla="*/ 6031206 h 7519714"/>
                <a:gd name="connsiteX1" fmla="*/ 870139 w 3523460"/>
                <a:gd name="connsiteY1" fmla="*/ 4094960 h 7519714"/>
                <a:gd name="connsiteX2" fmla="*/ 432816 w 3523460"/>
                <a:gd name="connsiteY2" fmla="*/ 2274110 h 7519714"/>
                <a:gd name="connsiteX3" fmla="*/ 75008 w 3523460"/>
                <a:gd name="connsiteY3" fmla="*/ 970096 h 7519714"/>
                <a:gd name="connsiteX4" fmla="*/ 750867 w 3523460"/>
                <a:gd name="connsiteY4" fmla="*/ 2107132 h 7519714"/>
                <a:gd name="connsiteX5" fmla="*/ 838333 w 3523460"/>
                <a:gd name="connsiteY5" fmla="*/ 2035571 h 7519714"/>
                <a:gd name="connsiteX6" fmla="*/ 711112 w 3523460"/>
                <a:gd name="connsiteY6" fmla="*/ 214722 h 7519714"/>
                <a:gd name="connsiteX7" fmla="*/ 1235897 w 3523460"/>
                <a:gd name="connsiteY7" fmla="*/ 1868593 h 7519714"/>
                <a:gd name="connsiteX8" fmla="*/ 1315411 w 3523460"/>
                <a:gd name="connsiteY8" fmla="*/ 1852690 h 7519714"/>
                <a:gd name="connsiteX9" fmla="*/ 1458534 w 3523460"/>
                <a:gd name="connsiteY9" fmla="*/ 37 h 7519714"/>
                <a:gd name="connsiteX10" fmla="*/ 1728878 w 3523460"/>
                <a:gd name="connsiteY10" fmla="*/ 1828836 h 7519714"/>
                <a:gd name="connsiteX11" fmla="*/ 1816344 w 3523460"/>
                <a:gd name="connsiteY11" fmla="*/ 1868594 h 7519714"/>
                <a:gd name="connsiteX12" fmla="*/ 2492205 w 3523460"/>
                <a:gd name="connsiteY12" fmla="*/ 333992 h 7519714"/>
                <a:gd name="connsiteX13" fmla="*/ 2221860 w 3523460"/>
                <a:gd name="connsiteY13" fmla="*/ 2011718 h 7519714"/>
                <a:gd name="connsiteX14" fmla="*/ 2325227 w 3523460"/>
                <a:gd name="connsiteY14" fmla="*/ 2711432 h 7519714"/>
                <a:gd name="connsiteX15" fmla="*/ 2762549 w 3523460"/>
                <a:gd name="connsiteY15" fmla="*/ 2266158 h 7519714"/>
                <a:gd name="connsiteX16" fmla="*/ 3509971 w 3523460"/>
                <a:gd name="connsiteY16" fmla="*/ 2162792 h 7519714"/>
                <a:gd name="connsiteX17" fmla="*/ 2778451 w 3523460"/>
                <a:gd name="connsiteY17" fmla="*/ 2942019 h 7519714"/>
                <a:gd name="connsiteX18" fmla="*/ 2118493 w 3523460"/>
                <a:gd name="connsiteY18" fmla="*/ 4007494 h 7519714"/>
                <a:gd name="connsiteX19" fmla="*/ 2394036 w 3523460"/>
                <a:gd name="connsiteY19" fmla="*/ 7519714 h 7519714"/>
                <a:gd name="connsiteX20" fmla="*/ 658685 w 3523460"/>
                <a:gd name="connsiteY20" fmla="*/ 6031206 h 7519714"/>
                <a:gd name="connsiteX0" fmla="*/ 658685 w 3523460"/>
                <a:gd name="connsiteY0" fmla="*/ 6031206 h 7519714"/>
                <a:gd name="connsiteX1" fmla="*/ 870139 w 3523460"/>
                <a:gd name="connsiteY1" fmla="*/ 4094960 h 7519714"/>
                <a:gd name="connsiteX2" fmla="*/ 432816 w 3523460"/>
                <a:gd name="connsiteY2" fmla="*/ 2274110 h 7519714"/>
                <a:gd name="connsiteX3" fmla="*/ 75008 w 3523460"/>
                <a:gd name="connsiteY3" fmla="*/ 970096 h 7519714"/>
                <a:gd name="connsiteX4" fmla="*/ 750867 w 3523460"/>
                <a:gd name="connsiteY4" fmla="*/ 2107132 h 7519714"/>
                <a:gd name="connsiteX5" fmla="*/ 838333 w 3523460"/>
                <a:gd name="connsiteY5" fmla="*/ 2035571 h 7519714"/>
                <a:gd name="connsiteX6" fmla="*/ 711112 w 3523460"/>
                <a:gd name="connsiteY6" fmla="*/ 214722 h 7519714"/>
                <a:gd name="connsiteX7" fmla="*/ 1235897 w 3523460"/>
                <a:gd name="connsiteY7" fmla="*/ 1868593 h 7519714"/>
                <a:gd name="connsiteX8" fmla="*/ 1315411 w 3523460"/>
                <a:gd name="connsiteY8" fmla="*/ 1852690 h 7519714"/>
                <a:gd name="connsiteX9" fmla="*/ 1458534 w 3523460"/>
                <a:gd name="connsiteY9" fmla="*/ 37 h 7519714"/>
                <a:gd name="connsiteX10" fmla="*/ 1728878 w 3523460"/>
                <a:gd name="connsiteY10" fmla="*/ 1828836 h 7519714"/>
                <a:gd name="connsiteX11" fmla="*/ 1816344 w 3523460"/>
                <a:gd name="connsiteY11" fmla="*/ 1868594 h 7519714"/>
                <a:gd name="connsiteX12" fmla="*/ 2492205 w 3523460"/>
                <a:gd name="connsiteY12" fmla="*/ 333992 h 7519714"/>
                <a:gd name="connsiteX13" fmla="*/ 2221860 w 3523460"/>
                <a:gd name="connsiteY13" fmla="*/ 2011718 h 7519714"/>
                <a:gd name="connsiteX14" fmla="*/ 2325227 w 3523460"/>
                <a:gd name="connsiteY14" fmla="*/ 2711432 h 7519714"/>
                <a:gd name="connsiteX15" fmla="*/ 2762549 w 3523460"/>
                <a:gd name="connsiteY15" fmla="*/ 2266158 h 7519714"/>
                <a:gd name="connsiteX16" fmla="*/ 3509971 w 3523460"/>
                <a:gd name="connsiteY16" fmla="*/ 2162792 h 7519714"/>
                <a:gd name="connsiteX17" fmla="*/ 2778451 w 3523460"/>
                <a:gd name="connsiteY17" fmla="*/ 2942019 h 7519714"/>
                <a:gd name="connsiteX18" fmla="*/ 2118493 w 3523460"/>
                <a:gd name="connsiteY18" fmla="*/ 4007494 h 7519714"/>
                <a:gd name="connsiteX19" fmla="*/ 2394036 w 3523460"/>
                <a:gd name="connsiteY19" fmla="*/ 7519714 h 7519714"/>
                <a:gd name="connsiteX20" fmla="*/ 658685 w 3523460"/>
                <a:gd name="connsiteY20" fmla="*/ 6031206 h 7519714"/>
                <a:gd name="connsiteX0" fmla="*/ 658685 w 3523460"/>
                <a:gd name="connsiteY0" fmla="*/ 6031206 h 9039299"/>
                <a:gd name="connsiteX1" fmla="*/ 870139 w 3523460"/>
                <a:gd name="connsiteY1" fmla="*/ 4094960 h 9039299"/>
                <a:gd name="connsiteX2" fmla="*/ 432816 w 3523460"/>
                <a:gd name="connsiteY2" fmla="*/ 2274110 h 9039299"/>
                <a:gd name="connsiteX3" fmla="*/ 75008 w 3523460"/>
                <a:gd name="connsiteY3" fmla="*/ 970096 h 9039299"/>
                <a:gd name="connsiteX4" fmla="*/ 750867 w 3523460"/>
                <a:gd name="connsiteY4" fmla="*/ 2107132 h 9039299"/>
                <a:gd name="connsiteX5" fmla="*/ 838333 w 3523460"/>
                <a:gd name="connsiteY5" fmla="*/ 2035571 h 9039299"/>
                <a:gd name="connsiteX6" fmla="*/ 711112 w 3523460"/>
                <a:gd name="connsiteY6" fmla="*/ 214722 h 9039299"/>
                <a:gd name="connsiteX7" fmla="*/ 1235897 w 3523460"/>
                <a:gd name="connsiteY7" fmla="*/ 1868593 h 9039299"/>
                <a:gd name="connsiteX8" fmla="*/ 1315411 w 3523460"/>
                <a:gd name="connsiteY8" fmla="*/ 1852690 h 9039299"/>
                <a:gd name="connsiteX9" fmla="*/ 1458534 w 3523460"/>
                <a:gd name="connsiteY9" fmla="*/ 37 h 9039299"/>
                <a:gd name="connsiteX10" fmla="*/ 1728878 w 3523460"/>
                <a:gd name="connsiteY10" fmla="*/ 1828836 h 9039299"/>
                <a:gd name="connsiteX11" fmla="*/ 1816344 w 3523460"/>
                <a:gd name="connsiteY11" fmla="*/ 1868594 h 9039299"/>
                <a:gd name="connsiteX12" fmla="*/ 2492205 w 3523460"/>
                <a:gd name="connsiteY12" fmla="*/ 333992 h 9039299"/>
                <a:gd name="connsiteX13" fmla="*/ 2221860 w 3523460"/>
                <a:gd name="connsiteY13" fmla="*/ 2011718 h 9039299"/>
                <a:gd name="connsiteX14" fmla="*/ 2325227 w 3523460"/>
                <a:gd name="connsiteY14" fmla="*/ 2711432 h 9039299"/>
                <a:gd name="connsiteX15" fmla="*/ 2762549 w 3523460"/>
                <a:gd name="connsiteY15" fmla="*/ 2266158 h 9039299"/>
                <a:gd name="connsiteX16" fmla="*/ 3509971 w 3523460"/>
                <a:gd name="connsiteY16" fmla="*/ 2162792 h 9039299"/>
                <a:gd name="connsiteX17" fmla="*/ 2778451 w 3523460"/>
                <a:gd name="connsiteY17" fmla="*/ 2942019 h 9039299"/>
                <a:gd name="connsiteX18" fmla="*/ 2118493 w 3523460"/>
                <a:gd name="connsiteY18" fmla="*/ 4007494 h 9039299"/>
                <a:gd name="connsiteX19" fmla="*/ 2246421 w 3523460"/>
                <a:gd name="connsiteY19" fmla="*/ 9039299 h 9039299"/>
                <a:gd name="connsiteX20" fmla="*/ 658685 w 3523460"/>
                <a:gd name="connsiteY20" fmla="*/ 6031206 h 9039299"/>
                <a:gd name="connsiteX0" fmla="*/ 669149 w 3523460"/>
                <a:gd name="connsiteY0" fmla="*/ 7663583 h 9039299"/>
                <a:gd name="connsiteX1" fmla="*/ 870139 w 3523460"/>
                <a:gd name="connsiteY1" fmla="*/ 4094960 h 9039299"/>
                <a:gd name="connsiteX2" fmla="*/ 432816 w 3523460"/>
                <a:gd name="connsiteY2" fmla="*/ 2274110 h 9039299"/>
                <a:gd name="connsiteX3" fmla="*/ 75008 w 3523460"/>
                <a:gd name="connsiteY3" fmla="*/ 970096 h 9039299"/>
                <a:gd name="connsiteX4" fmla="*/ 750867 w 3523460"/>
                <a:gd name="connsiteY4" fmla="*/ 2107132 h 9039299"/>
                <a:gd name="connsiteX5" fmla="*/ 838333 w 3523460"/>
                <a:gd name="connsiteY5" fmla="*/ 2035571 h 9039299"/>
                <a:gd name="connsiteX6" fmla="*/ 711112 w 3523460"/>
                <a:gd name="connsiteY6" fmla="*/ 214722 h 9039299"/>
                <a:gd name="connsiteX7" fmla="*/ 1235897 w 3523460"/>
                <a:gd name="connsiteY7" fmla="*/ 1868593 h 9039299"/>
                <a:gd name="connsiteX8" fmla="*/ 1315411 w 3523460"/>
                <a:gd name="connsiteY8" fmla="*/ 1852690 h 9039299"/>
                <a:gd name="connsiteX9" fmla="*/ 1458534 w 3523460"/>
                <a:gd name="connsiteY9" fmla="*/ 37 h 9039299"/>
                <a:gd name="connsiteX10" fmla="*/ 1728878 w 3523460"/>
                <a:gd name="connsiteY10" fmla="*/ 1828836 h 9039299"/>
                <a:gd name="connsiteX11" fmla="*/ 1816344 w 3523460"/>
                <a:gd name="connsiteY11" fmla="*/ 1868594 h 9039299"/>
                <a:gd name="connsiteX12" fmla="*/ 2492205 w 3523460"/>
                <a:gd name="connsiteY12" fmla="*/ 333992 h 9039299"/>
                <a:gd name="connsiteX13" fmla="*/ 2221860 w 3523460"/>
                <a:gd name="connsiteY13" fmla="*/ 2011718 h 9039299"/>
                <a:gd name="connsiteX14" fmla="*/ 2325227 w 3523460"/>
                <a:gd name="connsiteY14" fmla="*/ 2711432 h 9039299"/>
                <a:gd name="connsiteX15" fmla="*/ 2762549 w 3523460"/>
                <a:gd name="connsiteY15" fmla="*/ 2266158 h 9039299"/>
                <a:gd name="connsiteX16" fmla="*/ 3509971 w 3523460"/>
                <a:gd name="connsiteY16" fmla="*/ 2162792 h 9039299"/>
                <a:gd name="connsiteX17" fmla="*/ 2778451 w 3523460"/>
                <a:gd name="connsiteY17" fmla="*/ 2942019 h 9039299"/>
                <a:gd name="connsiteX18" fmla="*/ 2118493 w 3523460"/>
                <a:gd name="connsiteY18" fmla="*/ 4007494 h 9039299"/>
                <a:gd name="connsiteX19" fmla="*/ 2246421 w 3523460"/>
                <a:gd name="connsiteY19" fmla="*/ 9039299 h 9039299"/>
                <a:gd name="connsiteX20" fmla="*/ 669149 w 3523460"/>
                <a:gd name="connsiteY20" fmla="*/ 7663583 h 9039299"/>
                <a:gd name="connsiteX0" fmla="*/ 549192 w 3523460"/>
                <a:gd name="connsiteY0" fmla="*/ 7560396 h 9039299"/>
                <a:gd name="connsiteX1" fmla="*/ 870139 w 3523460"/>
                <a:gd name="connsiteY1" fmla="*/ 4094960 h 9039299"/>
                <a:gd name="connsiteX2" fmla="*/ 432816 w 3523460"/>
                <a:gd name="connsiteY2" fmla="*/ 2274110 h 9039299"/>
                <a:gd name="connsiteX3" fmla="*/ 75008 w 3523460"/>
                <a:gd name="connsiteY3" fmla="*/ 970096 h 9039299"/>
                <a:gd name="connsiteX4" fmla="*/ 750867 w 3523460"/>
                <a:gd name="connsiteY4" fmla="*/ 2107132 h 9039299"/>
                <a:gd name="connsiteX5" fmla="*/ 838333 w 3523460"/>
                <a:gd name="connsiteY5" fmla="*/ 2035571 h 9039299"/>
                <a:gd name="connsiteX6" fmla="*/ 711112 w 3523460"/>
                <a:gd name="connsiteY6" fmla="*/ 214722 h 9039299"/>
                <a:gd name="connsiteX7" fmla="*/ 1235897 w 3523460"/>
                <a:gd name="connsiteY7" fmla="*/ 1868593 h 9039299"/>
                <a:gd name="connsiteX8" fmla="*/ 1315411 w 3523460"/>
                <a:gd name="connsiteY8" fmla="*/ 1852690 h 9039299"/>
                <a:gd name="connsiteX9" fmla="*/ 1458534 w 3523460"/>
                <a:gd name="connsiteY9" fmla="*/ 37 h 9039299"/>
                <a:gd name="connsiteX10" fmla="*/ 1728878 w 3523460"/>
                <a:gd name="connsiteY10" fmla="*/ 1828836 h 9039299"/>
                <a:gd name="connsiteX11" fmla="*/ 1816344 w 3523460"/>
                <a:gd name="connsiteY11" fmla="*/ 1868594 h 9039299"/>
                <a:gd name="connsiteX12" fmla="*/ 2492205 w 3523460"/>
                <a:gd name="connsiteY12" fmla="*/ 333992 h 9039299"/>
                <a:gd name="connsiteX13" fmla="*/ 2221860 w 3523460"/>
                <a:gd name="connsiteY13" fmla="*/ 2011718 h 9039299"/>
                <a:gd name="connsiteX14" fmla="*/ 2325227 w 3523460"/>
                <a:gd name="connsiteY14" fmla="*/ 2711432 h 9039299"/>
                <a:gd name="connsiteX15" fmla="*/ 2762549 w 3523460"/>
                <a:gd name="connsiteY15" fmla="*/ 2266158 h 9039299"/>
                <a:gd name="connsiteX16" fmla="*/ 3509971 w 3523460"/>
                <a:gd name="connsiteY16" fmla="*/ 2162792 h 9039299"/>
                <a:gd name="connsiteX17" fmla="*/ 2778451 w 3523460"/>
                <a:gd name="connsiteY17" fmla="*/ 2942019 h 9039299"/>
                <a:gd name="connsiteX18" fmla="*/ 2118493 w 3523460"/>
                <a:gd name="connsiteY18" fmla="*/ 4007494 h 9039299"/>
                <a:gd name="connsiteX19" fmla="*/ 2246421 w 3523460"/>
                <a:gd name="connsiteY19" fmla="*/ 9039299 h 9039299"/>
                <a:gd name="connsiteX20" fmla="*/ 549192 w 3523460"/>
                <a:gd name="connsiteY20" fmla="*/ 7560396 h 9039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523460" h="9039299">
                  <a:moveTo>
                    <a:pt x="549192" y="7560396"/>
                  </a:moveTo>
                  <a:cubicBezTo>
                    <a:pt x="562444" y="7348362"/>
                    <a:pt x="864838" y="4410361"/>
                    <a:pt x="870139" y="4094960"/>
                  </a:cubicBezTo>
                  <a:cubicBezTo>
                    <a:pt x="560039" y="3546320"/>
                    <a:pt x="456669" y="2926117"/>
                    <a:pt x="432816" y="2274110"/>
                  </a:cubicBezTo>
                  <a:cubicBezTo>
                    <a:pt x="313547" y="1839439"/>
                    <a:pt x="-187386" y="1134423"/>
                    <a:pt x="75008" y="970096"/>
                  </a:cubicBezTo>
                  <a:cubicBezTo>
                    <a:pt x="248612" y="927688"/>
                    <a:pt x="623646" y="1934854"/>
                    <a:pt x="750867" y="2107132"/>
                  </a:cubicBezTo>
                  <a:cubicBezTo>
                    <a:pt x="790624" y="2183994"/>
                    <a:pt x="862187" y="2105807"/>
                    <a:pt x="838333" y="2035571"/>
                  </a:cubicBezTo>
                  <a:cubicBezTo>
                    <a:pt x="716413" y="1433922"/>
                    <a:pt x="427516" y="251827"/>
                    <a:pt x="711112" y="214722"/>
                  </a:cubicBezTo>
                  <a:cubicBezTo>
                    <a:pt x="909896" y="184242"/>
                    <a:pt x="1157709" y="1578371"/>
                    <a:pt x="1235897" y="1868593"/>
                  </a:cubicBezTo>
                  <a:cubicBezTo>
                    <a:pt x="1242524" y="1928227"/>
                    <a:pt x="1311436" y="2047497"/>
                    <a:pt x="1315411" y="1852690"/>
                  </a:cubicBezTo>
                  <a:cubicBezTo>
                    <a:pt x="1312761" y="1280197"/>
                    <a:pt x="1159035" y="-7915"/>
                    <a:pt x="1458534" y="37"/>
                  </a:cubicBezTo>
                  <a:cubicBezTo>
                    <a:pt x="1693099" y="-7916"/>
                    <a:pt x="1707674" y="1541264"/>
                    <a:pt x="1728878" y="1828836"/>
                  </a:cubicBezTo>
                  <a:cubicBezTo>
                    <a:pt x="1734180" y="1917625"/>
                    <a:pt x="1764661" y="1916301"/>
                    <a:pt x="1816344" y="1868594"/>
                  </a:cubicBezTo>
                  <a:cubicBezTo>
                    <a:pt x="2054883" y="1372963"/>
                    <a:pt x="2198007" y="241226"/>
                    <a:pt x="2492205" y="333992"/>
                  </a:cubicBezTo>
                  <a:cubicBezTo>
                    <a:pt x="2781103" y="421456"/>
                    <a:pt x="2314625" y="1471029"/>
                    <a:pt x="2221860" y="2011718"/>
                  </a:cubicBezTo>
                  <a:lnTo>
                    <a:pt x="2325227" y="2711432"/>
                  </a:lnTo>
                  <a:cubicBezTo>
                    <a:pt x="2439196" y="2563007"/>
                    <a:pt x="2584970" y="2406632"/>
                    <a:pt x="2762549" y="2266158"/>
                  </a:cubicBezTo>
                  <a:cubicBezTo>
                    <a:pt x="3043495" y="1897748"/>
                    <a:pt x="3618639" y="2022319"/>
                    <a:pt x="3509971" y="2162792"/>
                  </a:cubicBezTo>
                  <a:cubicBezTo>
                    <a:pt x="3266131" y="2446388"/>
                    <a:pt x="2982534" y="2594812"/>
                    <a:pt x="2778451" y="2942019"/>
                  </a:cubicBezTo>
                  <a:cubicBezTo>
                    <a:pt x="2558465" y="3336933"/>
                    <a:pt x="2370285" y="3707995"/>
                    <a:pt x="2118493" y="4007494"/>
                  </a:cubicBezTo>
                  <a:cubicBezTo>
                    <a:pt x="2147648" y="4296392"/>
                    <a:pt x="2209315" y="8798109"/>
                    <a:pt x="2246421" y="9039299"/>
                  </a:cubicBezTo>
                  <a:cubicBezTo>
                    <a:pt x="1567651" y="8480024"/>
                    <a:pt x="1311660" y="8238052"/>
                    <a:pt x="549192" y="756039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4052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3211693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7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3739023" y="3739986"/>
            <a:ext cx="10809954" cy="5363078"/>
          </a:xfrm>
          <a:custGeom>
            <a:avLst/>
            <a:gdLst/>
            <a:ahLst/>
            <a:cxnLst/>
            <a:rect l="l" t="t" r="r" b="b"/>
            <a:pathLst>
              <a:path w="10809954" h="5363078">
                <a:moveTo>
                  <a:pt x="0" y="0"/>
                </a:moveTo>
                <a:lnTo>
                  <a:pt x="10809954" y="0"/>
                </a:lnTo>
                <a:lnTo>
                  <a:pt x="10809954" y="5363078"/>
                </a:lnTo>
                <a:lnTo>
                  <a:pt x="0" y="536307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2917279" y="1049630"/>
            <a:ext cx="12453443" cy="14042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 rtl="1">
              <a:lnSpc>
                <a:spcPts val="10230"/>
              </a:lnSpc>
              <a:spcBef>
                <a:spcPct val="0"/>
              </a:spcBef>
            </a:pPr>
            <a:r>
              <a:rPr lang="fa-IR" sz="11000" dirty="0">
                <a:solidFill>
                  <a:srgbClr val="FD6751"/>
                </a:solidFill>
                <a:latin typeface="Sugo Display"/>
                <a:cs typeface="B Nazanin" panose="00000400000000000000" pitchFamily="2" charset="-78"/>
              </a:rPr>
              <a:t>گزارش نقشه جهان</a:t>
            </a:r>
            <a:endParaRPr lang="en-US" sz="11000" u="none" dirty="0">
              <a:solidFill>
                <a:srgbClr val="FD6751"/>
              </a:solidFill>
              <a:latin typeface="Sugo Display"/>
              <a:cs typeface="B Nazanin" panose="00000400000000000000" pitchFamily="2" charset="-78"/>
            </a:endParaRPr>
          </a:p>
        </p:txBody>
      </p:sp>
      <p:sp>
        <p:nvSpPr>
          <p:cNvPr id="4" name="Freeform 4"/>
          <p:cNvSpPr/>
          <p:nvPr/>
        </p:nvSpPr>
        <p:spPr>
          <a:xfrm>
            <a:off x="15445178" y="915656"/>
            <a:ext cx="3163655" cy="3264560"/>
          </a:xfrm>
          <a:custGeom>
            <a:avLst/>
            <a:gdLst/>
            <a:ahLst/>
            <a:cxnLst/>
            <a:rect l="l" t="t" r="r" b="b"/>
            <a:pathLst>
              <a:path w="3163655" h="3264560">
                <a:moveTo>
                  <a:pt x="0" y="0"/>
                </a:moveTo>
                <a:lnTo>
                  <a:pt x="3163656" y="0"/>
                </a:lnTo>
                <a:lnTo>
                  <a:pt x="3163656" y="3264560"/>
                </a:lnTo>
                <a:lnTo>
                  <a:pt x="0" y="326456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5445178" y="7951482"/>
            <a:ext cx="4129818" cy="4114800"/>
          </a:xfrm>
          <a:custGeom>
            <a:avLst/>
            <a:gdLst/>
            <a:ahLst/>
            <a:cxnLst/>
            <a:rect l="l" t="t" r="r" b="b"/>
            <a:pathLst>
              <a:path w="4129818" h="4114800">
                <a:moveTo>
                  <a:pt x="0" y="0"/>
                </a:moveTo>
                <a:lnTo>
                  <a:pt x="4129818" y="0"/>
                </a:lnTo>
                <a:lnTo>
                  <a:pt x="412981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-2083699" y="-1761266"/>
            <a:ext cx="4167398" cy="4324659"/>
          </a:xfrm>
          <a:custGeom>
            <a:avLst/>
            <a:gdLst/>
            <a:ahLst/>
            <a:cxnLst/>
            <a:rect l="l" t="t" r="r" b="b"/>
            <a:pathLst>
              <a:path w="4167398" h="4324659">
                <a:moveTo>
                  <a:pt x="0" y="0"/>
                </a:moveTo>
                <a:lnTo>
                  <a:pt x="4167398" y="0"/>
                </a:lnTo>
                <a:lnTo>
                  <a:pt x="4167398" y="4324659"/>
                </a:lnTo>
                <a:lnTo>
                  <a:pt x="0" y="4324659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grpSp>
        <p:nvGrpSpPr>
          <p:cNvPr id="7" name="Group 7"/>
          <p:cNvGrpSpPr/>
          <p:nvPr/>
        </p:nvGrpSpPr>
        <p:grpSpPr>
          <a:xfrm>
            <a:off x="1028700" y="4125493"/>
            <a:ext cx="3976233" cy="1439164"/>
            <a:chOff x="0" y="38100"/>
            <a:chExt cx="5301644" cy="1918886"/>
          </a:xfrm>
        </p:grpSpPr>
        <p:sp>
          <p:nvSpPr>
            <p:cNvPr id="8" name="TextBox 8"/>
            <p:cNvSpPr txBox="1"/>
            <p:nvPr/>
          </p:nvSpPr>
          <p:spPr>
            <a:xfrm>
              <a:off x="0" y="38100"/>
              <a:ext cx="5301644" cy="74370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4199"/>
                </a:lnSpc>
                <a:spcBef>
                  <a:spcPct val="0"/>
                </a:spcBef>
              </a:pPr>
              <a:r>
                <a:rPr lang="fa-IR" sz="3999" dirty="0">
                  <a:solidFill>
                    <a:srgbClr val="FD6751"/>
                  </a:solidFill>
                  <a:latin typeface="Sugo Display"/>
                  <a:cs typeface="B Nazanin" panose="00000400000000000000" pitchFamily="2" charset="-78"/>
                </a:rPr>
                <a:t>گام یک</a:t>
              </a:r>
              <a:endParaRPr lang="en-US" sz="3999" u="none" dirty="0">
                <a:solidFill>
                  <a:srgbClr val="FD6751"/>
                </a:solidFill>
                <a:latin typeface="Sugo Display"/>
                <a:cs typeface="B Nazanin" panose="00000400000000000000" pitchFamily="2" charset="-78"/>
              </a:endParaRP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1067854"/>
              <a:ext cx="5301644" cy="88913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2600"/>
                </a:lnSpc>
                <a:spcBef>
                  <a:spcPct val="0"/>
                </a:spcBef>
              </a:pPr>
              <a:r>
                <a:rPr lang="fa-IR" sz="2000" dirty="0">
                  <a:solidFill>
                    <a:srgbClr val="000000"/>
                  </a:solidFill>
                  <a:latin typeface="Agrandir Narrow"/>
                  <a:cs typeface="B Nazanin" panose="00000400000000000000" pitchFamily="2" charset="-78"/>
                </a:rPr>
                <a:t>ارائه هستند</a:t>
              </a:r>
            </a:p>
            <a:p>
              <a:pPr lvl="0" algn="r" rtl="1">
                <a:lnSpc>
                  <a:spcPts val="2600"/>
                </a:lnSpc>
                <a:spcBef>
                  <a:spcPct val="0"/>
                </a:spcBef>
              </a:pPr>
              <a:r>
                <a:rPr lang="fa-IR" sz="2000" dirty="0">
                  <a:solidFill>
                    <a:srgbClr val="000000"/>
                  </a:solidFill>
                  <a:latin typeface="Agrandir Narrow"/>
                  <a:cs typeface="B Nazanin" panose="00000400000000000000" pitchFamily="2" charset="-78"/>
                </a:rPr>
                <a:t>ابزار های ارتباطی</a:t>
              </a:r>
              <a:endParaRPr lang="en-US" sz="2000" u="none" dirty="0">
                <a:solidFill>
                  <a:srgbClr val="000000"/>
                </a:solidFill>
                <a:latin typeface="Agrandir Narrow"/>
                <a:cs typeface="B Nazanin" panose="00000400000000000000" pitchFamily="2" charset="-78"/>
              </a:endParaRPr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1028700" y="7145871"/>
            <a:ext cx="3976233" cy="1408166"/>
            <a:chOff x="0" y="38100"/>
            <a:chExt cx="5301644" cy="1877554"/>
          </a:xfrm>
        </p:grpSpPr>
        <p:sp>
          <p:nvSpPr>
            <p:cNvPr id="11" name="TextBox 11"/>
            <p:cNvSpPr txBox="1"/>
            <p:nvPr/>
          </p:nvSpPr>
          <p:spPr>
            <a:xfrm>
              <a:off x="0" y="38100"/>
              <a:ext cx="5301644" cy="74370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4199"/>
                </a:lnSpc>
                <a:spcBef>
                  <a:spcPct val="0"/>
                </a:spcBef>
              </a:pPr>
              <a:r>
                <a:rPr lang="fa-IR" sz="3999" dirty="0">
                  <a:solidFill>
                    <a:srgbClr val="FD6751"/>
                  </a:solidFill>
                  <a:latin typeface="Sugo Display"/>
                  <a:cs typeface="B Nazanin" panose="00000400000000000000" pitchFamily="2" charset="-78"/>
                </a:rPr>
                <a:t>مرحله سوم</a:t>
              </a:r>
              <a:endParaRPr lang="en-US" sz="3999" u="none" dirty="0">
                <a:solidFill>
                  <a:srgbClr val="FD6751"/>
                </a:solidFill>
                <a:latin typeface="Sugo Display"/>
                <a:cs typeface="B Nazanin" panose="00000400000000000000" pitchFamily="2" charset="-78"/>
              </a:endParaRP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1026522"/>
              <a:ext cx="5301644" cy="88913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2600"/>
                </a:lnSpc>
                <a:spcBef>
                  <a:spcPct val="0"/>
                </a:spcBef>
              </a:pPr>
              <a:r>
                <a:rPr lang="fa-IR" sz="2000" dirty="0">
                  <a:solidFill>
                    <a:srgbClr val="000000"/>
                  </a:solidFill>
                  <a:latin typeface="Agrandir Narrow"/>
                  <a:cs typeface="B Nazanin" panose="00000400000000000000" pitchFamily="2" charset="-78"/>
                </a:rPr>
                <a:t>ارائه هستند</a:t>
              </a:r>
            </a:p>
            <a:p>
              <a:pPr lvl="0" algn="r" rtl="1">
                <a:lnSpc>
                  <a:spcPts val="2600"/>
                </a:lnSpc>
                <a:spcBef>
                  <a:spcPct val="0"/>
                </a:spcBef>
              </a:pPr>
              <a:r>
                <a:rPr lang="fa-IR" sz="2000" dirty="0">
                  <a:solidFill>
                    <a:srgbClr val="000000"/>
                  </a:solidFill>
                  <a:latin typeface="Agrandir Narrow"/>
                  <a:cs typeface="B Nazanin" panose="00000400000000000000" pitchFamily="2" charset="-78"/>
                </a:rPr>
                <a:t>ابزار های ارتباطی</a:t>
              </a:r>
              <a:endParaRPr lang="en-US" sz="2000" u="none" dirty="0">
                <a:solidFill>
                  <a:srgbClr val="000000"/>
                </a:solidFill>
                <a:latin typeface="Agrandir Narrow"/>
                <a:cs typeface="B Nazanin" panose="00000400000000000000" pitchFamily="2" charset="-78"/>
              </a:endParaRPr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13283067" y="4125493"/>
            <a:ext cx="3976233" cy="1408166"/>
            <a:chOff x="0" y="38100"/>
            <a:chExt cx="5301644" cy="1877554"/>
          </a:xfrm>
        </p:grpSpPr>
        <p:sp>
          <p:nvSpPr>
            <p:cNvPr id="14" name="TextBox 14"/>
            <p:cNvSpPr txBox="1"/>
            <p:nvPr/>
          </p:nvSpPr>
          <p:spPr>
            <a:xfrm>
              <a:off x="0" y="38100"/>
              <a:ext cx="5301644" cy="74370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4199"/>
                </a:lnSpc>
                <a:spcBef>
                  <a:spcPct val="0"/>
                </a:spcBef>
              </a:pPr>
              <a:r>
                <a:rPr lang="fa-IR" sz="3999" dirty="0">
                  <a:solidFill>
                    <a:srgbClr val="FD6751"/>
                  </a:solidFill>
                  <a:latin typeface="Sugo Display"/>
                  <a:cs typeface="B Nazanin" panose="00000400000000000000" pitchFamily="2" charset="-78"/>
                </a:rPr>
                <a:t>مرحله دو</a:t>
              </a:r>
              <a:endParaRPr lang="en-US" sz="3999" u="none" dirty="0">
                <a:solidFill>
                  <a:srgbClr val="FD6751"/>
                </a:solidFill>
                <a:latin typeface="Sugo Display"/>
                <a:cs typeface="B Nazanin" panose="00000400000000000000" pitchFamily="2" charset="-78"/>
              </a:endParaRPr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0" y="1026522"/>
              <a:ext cx="5301644" cy="88913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2600"/>
                </a:lnSpc>
                <a:spcBef>
                  <a:spcPct val="0"/>
                </a:spcBef>
              </a:pPr>
              <a:r>
                <a:rPr lang="fa-IR" sz="2000" dirty="0">
                  <a:solidFill>
                    <a:srgbClr val="000000"/>
                  </a:solidFill>
                  <a:latin typeface="Agrandir Narrow"/>
                  <a:cs typeface="B Nazanin" panose="00000400000000000000" pitchFamily="2" charset="-78"/>
                </a:rPr>
                <a:t>ارائه هستند</a:t>
              </a:r>
            </a:p>
            <a:p>
              <a:pPr lvl="0" algn="r" rtl="1">
                <a:lnSpc>
                  <a:spcPts val="2600"/>
                </a:lnSpc>
                <a:spcBef>
                  <a:spcPct val="0"/>
                </a:spcBef>
              </a:pPr>
              <a:r>
                <a:rPr lang="fa-IR" sz="2000" dirty="0">
                  <a:solidFill>
                    <a:srgbClr val="000000"/>
                  </a:solidFill>
                  <a:latin typeface="Agrandir Narrow"/>
                  <a:cs typeface="B Nazanin" panose="00000400000000000000" pitchFamily="2" charset="-78"/>
                </a:rPr>
                <a:t>ابزار های ارتباطی</a:t>
              </a:r>
              <a:endParaRPr lang="en-US" sz="2000" u="none" dirty="0">
                <a:solidFill>
                  <a:srgbClr val="000000"/>
                </a:solidFill>
                <a:latin typeface="Agrandir Narrow"/>
                <a:cs typeface="B Nazanin" panose="00000400000000000000" pitchFamily="2" charset="-78"/>
              </a:endParaRPr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13283067" y="7145871"/>
            <a:ext cx="3976233" cy="1408166"/>
            <a:chOff x="0" y="38100"/>
            <a:chExt cx="5301644" cy="1877554"/>
          </a:xfrm>
        </p:grpSpPr>
        <p:sp>
          <p:nvSpPr>
            <p:cNvPr id="17" name="TextBox 17"/>
            <p:cNvSpPr txBox="1"/>
            <p:nvPr/>
          </p:nvSpPr>
          <p:spPr>
            <a:xfrm>
              <a:off x="0" y="38100"/>
              <a:ext cx="5301644" cy="74370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4199"/>
                </a:lnSpc>
                <a:spcBef>
                  <a:spcPct val="0"/>
                </a:spcBef>
              </a:pPr>
              <a:r>
                <a:rPr lang="fa-IR" sz="3999" dirty="0">
                  <a:solidFill>
                    <a:srgbClr val="FD6751"/>
                  </a:solidFill>
                  <a:latin typeface="Sugo Display"/>
                  <a:cs typeface="B Nazanin" panose="00000400000000000000" pitchFamily="2" charset="-78"/>
                </a:rPr>
                <a:t>مرحله چهارم</a:t>
              </a:r>
              <a:endParaRPr lang="en-US" sz="3999" u="none" dirty="0">
                <a:solidFill>
                  <a:srgbClr val="FD6751"/>
                </a:solidFill>
                <a:latin typeface="Sugo Display"/>
                <a:cs typeface="B Nazanin" panose="00000400000000000000" pitchFamily="2" charset="-78"/>
              </a:endParaRPr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0" y="1026522"/>
              <a:ext cx="5301644" cy="88913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2600"/>
                </a:lnSpc>
                <a:spcBef>
                  <a:spcPct val="0"/>
                </a:spcBef>
              </a:pPr>
              <a:r>
                <a:rPr lang="fa-IR" sz="2000" dirty="0">
                  <a:solidFill>
                    <a:srgbClr val="000000"/>
                  </a:solidFill>
                  <a:latin typeface="Agrandir Narrow"/>
                  <a:cs typeface="B Nazanin" panose="00000400000000000000" pitchFamily="2" charset="-78"/>
                </a:rPr>
                <a:t>ارائه هستند</a:t>
              </a:r>
            </a:p>
            <a:p>
              <a:pPr lvl="0" algn="r" rtl="1">
                <a:lnSpc>
                  <a:spcPts val="2600"/>
                </a:lnSpc>
                <a:spcBef>
                  <a:spcPct val="0"/>
                </a:spcBef>
              </a:pPr>
              <a:r>
                <a:rPr lang="fa-IR" sz="2000" dirty="0">
                  <a:solidFill>
                    <a:srgbClr val="000000"/>
                  </a:solidFill>
                  <a:latin typeface="Agrandir Narrow"/>
                  <a:cs typeface="B Nazanin" panose="00000400000000000000" pitchFamily="2" charset="-78"/>
                </a:rPr>
                <a:t>ابزار های ارتباطی</a:t>
              </a:r>
              <a:endParaRPr lang="en-US" sz="2000" u="none" dirty="0">
                <a:solidFill>
                  <a:srgbClr val="000000"/>
                </a:solidFill>
                <a:latin typeface="Agrandir Narrow"/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7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2462380" y="7342909"/>
            <a:ext cx="6228915" cy="3830783"/>
          </a:xfrm>
          <a:custGeom>
            <a:avLst/>
            <a:gdLst/>
            <a:ahLst/>
            <a:cxnLst/>
            <a:rect l="l" t="t" r="r" b="b"/>
            <a:pathLst>
              <a:path w="6228915" h="3830783">
                <a:moveTo>
                  <a:pt x="0" y="0"/>
                </a:moveTo>
                <a:lnTo>
                  <a:pt x="6228915" y="0"/>
                </a:lnTo>
                <a:lnTo>
                  <a:pt x="6228915" y="3830782"/>
                </a:lnTo>
                <a:lnTo>
                  <a:pt x="0" y="383078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-1763538" y="-4638832"/>
            <a:ext cx="5584476" cy="9087164"/>
          </a:xfrm>
          <a:custGeom>
            <a:avLst/>
            <a:gdLst/>
            <a:ahLst/>
            <a:cxnLst/>
            <a:rect l="l" t="t" r="r" b="b"/>
            <a:pathLst>
              <a:path w="5584476" h="9087164">
                <a:moveTo>
                  <a:pt x="0" y="0"/>
                </a:moveTo>
                <a:lnTo>
                  <a:pt x="5584476" y="0"/>
                </a:lnTo>
                <a:lnTo>
                  <a:pt x="5584476" y="9087164"/>
                </a:lnTo>
                <a:lnTo>
                  <a:pt x="0" y="908716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flipH="1">
            <a:off x="14467062" y="-4638832"/>
            <a:ext cx="5584476" cy="9087164"/>
          </a:xfrm>
          <a:custGeom>
            <a:avLst/>
            <a:gdLst/>
            <a:ahLst/>
            <a:cxnLst/>
            <a:rect l="l" t="t" r="r" b="b"/>
            <a:pathLst>
              <a:path w="5584476" h="9087164">
                <a:moveTo>
                  <a:pt x="5584476" y="0"/>
                </a:moveTo>
                <a:lnTo>
                  <a:pt x="0" y="0"/>
                </a:lnTo>
                <a:lnTo>
                  <a:pt x="0" y="9087164"/>
                </a:lnTo>
                <a:lnTo>
                  <a:pt x="5584476" y="9087164"/>
                </a:lnTo>
                <a:lnTo>
                  <a:pt x="5584476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rot="-737848" flipH="1">
            <a:off x="194357" y="7309398"/>
            <a:ext cx="4750375" cy="3085415"/>
          </a:xfrm>
          <a:custGeom>
            <a:avLst/>
            <a:gdLst/>
            <a:ahLst/>
            <a:cxnLst/>
            <a:rect l="l" t="t" r="r" b="b"/>
            <a:pathLst>
              <a:path w="4750375" h="3085415">
                <a:moveTo>
                  <a:pt x="4750376" y="0"/>
                </a:moveTo>
                <a:lnTo>
                  <a:pt x="0" y="0"/>
                </a:lnTo>
                <a:lnTo>
                  <a:pt x="0" y="3085415"/>
                </a:lnTo>
                <a:lnTo>
                  <a:pt x="4750376" y="3085415"/>
                </a:lnTo>
                <a:lnTo>
                  <a:pt x="4750376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grpSp>
        <p:nvGrpSpPr>
          <p:cNvPr id="6" name="Group 6"/>
          <p:cNvGrpSpPr/>
          <p:nvPr/>
        </p:nvGrpSpPr>
        <p:grpSpPr>
          <a:xfrm>
            <a:off x="468436" y="4940016"/>
            <a:ext cx="3894876" cy="1018197"/>
            <a:chOff x="0" y="0"/>
            <a:chExt cx="5193168" cy="135759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5193168" cy="1284129"/>
            </a:xfrm>
            <a:custGeom>
              <a:avLst/>
              <a:gdLst/>
              <a:ahLst/>
              <a:cxnLst/>
              <a:rect l="l" t="t" r="r" b="b"/>
              <a:pathLst>
                <a:path w="5193168" h="1284129">
                  <a:moveTo>
                    <a:pt x="0" y="0"/>
                  </a:moveTo>
                  <a:lnTo>
                    <a:pt x="5193168" y="0"/>
                  </a:lnTo>
                  <a:lnTo>
                    <a:pt x="5193168" y="1284129"/>
                  </a:lnTo>
                  <a:lnTo>
                    <a:pt x="0" y="128412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8" name="TextBox 8"/>
            <p:cNvSpPr txBox="1"/>
            <p:nvPr/>
          </p:nvSpPr>
          <p:spPr>
            <a:xfrm>
              <a:off x="353300" y="71004"/>
              <a:ext cx="4486567" cy="128659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ctr">
                <a:lnSpc>
                  <a:spcPts val="3674"/>
                </a:lnSpc>
                <a:spcBef>
                  <a:spcPct val="0"/>
                </a:spcBef>
              </a:pPr>
              <a:r>
                <a:rPr lang="fa-IR" sz="3499" dirty="0">
                  <a:solidFill>
                    <a:srgbClr val="EBE7E4"/>
                  </a:solidFill>
                  <a:latin typeface="Sugo Display"/>
                  <a:cs typeface="B Nazanin" panose="00000400000000000000" pitchFamily="2" charset="-78"/>
                </a:rPr>
                <a:t>یک نکته اصلی اضافه کنید</a:t>
              </a:r>
              <a:endParaRPr lang="en-US" sz="3499" u="none" dirty="0">
                <a:solidFill>
                  <a:srgbClr val="EBE7E4"/>
                </a:solidFill>
                <a:latin typeface="Sugo Display"/>
                <a:cs typeface="B Nazanin" panose="00000400000000000000" pitchFamily="2" charset="-78"/>
              </a:endParaRPr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4953835" y="4940016"/>
            <a:ext cx="3894876" cy="1019281"/>
            <a:chOff x="0" y="0"/>
            <a:chExt cx="5193168" cy="1359041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5193168" cy="1284129"/>
            </a:xfrm>
            <a:custGeom>
              <a:avLst/>
              <a:gdLst/>
              <a:ahLst/>
              <a:cxnLst/>
              <a:rect l="l" t="t" r="r" b="b"/>
              <a:pathLst>
                <a:path w="5193168" h="1284129">
                  <a:moveTo>
                    <a:pt x="0" y="0"/>
                  </a:moveTo>
                  <a:lnTo>
                    <a:pt x="5193168" y="0"/>
                  </a:lnTo>
                  <a:lnTo>
                    <a:pt x="5193168" y="1284129"/>
                  </a:lnTo>
                  <a:lnTo>
                    <a:pt x="0" y="128412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1" name="TextBox 11"/>
            <p:cNvSpPr txBox="1"/>
            <p:nvPr/>
          </p:nvSpPr>
          <p:spPr>
            <a:xfrm>
              <a:off x="353301" y="72449"/>
              <a:ext cx="4486567" cy="128659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ctr">
                <a:lnSpc>
                  <a:spcPts val="3674"/>
                </a:lnSpc>
                <a:spcBef>
                  <a:spcPct val="0"/>
                </a:spcBef>
              </a:pPr>
              <a:r>
                <a:rPr lang="fa-IR" sz="3499" dirty="0">
                  <a:solidFill>
                    <a:srgbClr val="EBE7E4"/>
                  </a:solidFill>
                  <a:latin typeface="Sugo Display"/>
                  <a:cs typeface="B Nazanin" panose="00000400000000000000" pitchFamily="2" charset="-78"/>
                </a:rPr>
                <a:t>یک نکته اصلی اضافه کنید</a:t>
              </a:r>
              <a:endParaRPr lang="en-US" sz="3499" u="none" dirty="0">
                <a:solidFill>
                  <a:srgbClr val="EBE7E4"/>
                </a:solidFill>
                <a:latin typeface="Sugo Display"/>
                <a:cs typeface="B Nazanin" panose="00000400000000000000" pitchFamily="2" charset="-78"/>
              </a:endParaRPr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9558115" y="4947097"/>
            <a:ext cx="3894876" cy="1087969"/>
            <a:chOff x="40400" y="135855"/>
            <a:chExt cx="5193168" cy="1450625"/>
          </a:xfrm>
        </p:grpSpPr>
        <p:sp>
          <p:nvSpPr>
            <p:cNvPr id="13" name="Freeform 13"/>
            <p:cNvSpPr/>
            <p:nvPr/>
          </p:nvSpPr>
          <p:spPr>
            <a:xfrm>
              <a:off x="40400" y="135855"/>
              <a:ext cx="5193168" cy="1284129"/>
            </a:xfrm>
            <a:custGeom>
              <a:avLst/>
              <a:gdLst/>
              <a:ahLst/>
              <a:cxnLst/>
              <a:rect l="l" t="t" r="r" b="b"/>
              <a:pathLst>
                <a:path w="5193168" h="1284129">
                  <a:moveTo>
                    <a:pt x="0" y="0"/>
                  </a:moveTo>
                  <a:lnTo>
                    <a:pt x="5193168" y="0"/>
                  </a:lnTo>
                  <a:lnTo>
                    <a:pt x="5193168" y="1284129"/>
                  </a:lnTo>
                  <a:lnTo>
                    <a:pt x="0" y="128412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0">
                <a:extLs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4" name="TextBox 14"/>
            <p:cNvSpPr txBox="1"/>
            <p:nvPr/>
          </p:nvSpPr>
          <p:spPr>
            <a:xfrm>
              <a:off x="353301" y="299888"/>
              <a:ext cx="4486567" cy="128659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ctr">
                <a:lnSpc>
                  <a:spcPts val="3674"/>
                </a:lnSpc>
                <a:spcBef>
                  <a:spcPct val="0"/>
                </a:spcBef>
              </a:pPr>
              <a:r>
                <a:rPr lang="fa-IR" sz="3499" dirty="0">
                  <a:solidFill>
                    <a:srgbClr val="FD6751"/>
                  </a:solidFill>
                  <a:latin typeface="Sugo Display"/>
                  <a:cs typeface="B Nazanin" panose="00000400000000000000" pitchFamily="2" charset="-78"/>
                </a:rPr>
                <a:t>یک نکته اصلی اضافه کنید</a:t>
              </a:r>
              <a:endParaRPr lang="en-US" sz="3499" u="none" dirty="0">
                <a:solidFill>
                  <a:srgbClr val="FD6751"/>
                </a:solidFill>
                <a:latin typeface="Sugo Display"/>
                <a:cs typeface="B Nazanin" panose="00000400000000000000" pitchFamily="2" charset="-78"/>
              </a:endParaRPr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13924688" y="4940016"/>
            <a:ext cx="3894876" cy="1111718"/>
            <a:chOff x="0" y="0"/>
            <a:chExt cx="5193168" cy="1482291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5193168" cy="1284129"/>
            </a:xfrm>
            <a:custGeom>
              <a:avLst/>
              <a:gdLst/>
              <a:ahLst/>
              <a:cxnLst/>
              <a:rect l="l" t="t" r="r" b="b"/>
              <a:pathLst>
                <a:path w="5193168" h="1284129">
                  <a:moveTo>
                    <a:pt x="0" y="0"/>
                  </a:moveTo>
                  <a:lnTo>
                    <a:pt x="5193168" y="0"/>
                  </a:lnTo>
                  <a:lnTo>
                    <a:pt x="5193168" y="1284129"/>
                  </a:lnTo>
                  <a:lnTo>
                    <a:pt x="0" y="128412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2">
                <a:extLst>
                  <a:ext uri="{96DAC541-7B7A-43D3-8B79-37D633B846F1}">
                    <asvg:svgBlip xmlns:asvg="http://schemas.microsoft.com/office/drawing/2016/SVG/main" r:embed="rId1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7" name="TextBox 17"/>
            <p:cNvSpPr txBox="1"/>
            <p:nvPr/>
          </p:nvSpPr>
          <p:spPr>
            <a:xfrm>
              <a:off x="353265" y="195699"/>
              <a:ext cx="4486567" cy="128659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ctr">
                <a:lnSpc>
                  <a:spcPts val="3674"/>
                </a:lnSpc>
                <a:spcBef>
                  <a:spcPct val="0"/>
                </a:spcBef>
              </a:pPr>
              <a:r>
                <a:rPr lang="fa-IR" sz="3499" dirty="0">
                  <a:solidFill>
                    <a:srgbClr val="FFFFFF"/>
                  </a:solidFill>
                  <a:latin typeface="Sugo Display"/>
                  <a:cs typeface="B Nazanin" panose="00000400000000000000" pitchFamily="2" charset="-78"/>
                </a:rPr>
                <a:t>یک نکته اصلی اضافه کنید</a:t>
              </a:r>
              <a:endParaRPr lang="en-US" sz="3499" u="none" dirty="0">
                <a:solidFill>
                  <a:srgbClr val="FFFFFF"/>
                </a:solidFill>
                <a:latin typeface="Sugo Display"/>
                <a:cs typeface="B Nazanin" panose="00000400000000000000" pitchFamily="2" charset="-78"/>
              </a:endParaRPr>
            </a:p>
          </p:txBody>
        </p:sp>
      </p:grpSp>
      <p:sp>
        <p:nvSpPr>
          <p:cNvPr id="18" name="TextBox 18"/>
          <p:cNvSpPr txBox="1"/>
          <p:nvPr/>
        </p:nvSpPr>
        <p:spPr>
          <a:xfrm>
            <a:off x="3522813" y="1106805"/>
            <a:ext cx="11242373" cy="27122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>
              <a:lnSpc>
                <a:spcPts val="10230"/>
              </a:lnSpc>
              <a:spcBef>
                <a:spcPct val="0"/>
              </a:spcBef>
            </a:pPr>
            <a:r>
              <a:rPr lang="fa-IR" sz="11000" dirty="0">
                <a:solidFill>
                  <a:srgbClr val="FD6751"/>
                </a:solidFill>
                <a:latin typeface="Sugo Display"/>
                <a:cs typeface="B Nazanin" panose="00000400000000000000" pitchFamily="2" charset="-78"/>
              </a:rPr>
              <a:t>یک صفحه زمانی اضافه کنید</a:t>
            </a:r>
            <a:endParaRPr lang="en-US" sz="11000" u="none" dirty="0">
              <a:solidFill>
                <a:srgbClr val="FD6751"/>
              </a:solidFill>
              <a:latin typeface="Sugo Display"/>
              <a:cs typeface="B Nazanin" panose="00000400000000000000" pitchFamily="2" charset="-78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468436" y="6130886"/>
            <a:ext cx="3894876" cy="6668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>
              <a:lnSpc>
                <a:spcPts val="2600"/>
              </a:lnSpc>
              <a:spcBef>
                <a:spcPct val="0"/>
              </a:spcBef>
            </a:pPr>
            <a:r>
              <a:rPr lang="fa-IR" sz="2000" dirty="0">
                <a:solidFill>
                  <a:srgbClr val="000000"/>
                </a:solidFill>
                <a:latin typeface="Agrandir Narrow"/>
                <a:cs typeface="B Nazanin" panose="00000400000000000000" pitchFamily="2" charset="-78"/>
              </a:rPr>
              <a:t>در مورد آنچه هستید توضیح دهید</a:t>
            </a:r>
          </a:p>
          <a:p>
            <a:pPr lvl="0" algn="ctr">
              <a:lnSpc>
                <a:spcPts val="2600"/>
              </a:lnSpc>
              <a:spcBef>
                <a:spcPct val="0"/>
              </a:spcBef>
            </a:pPr>
            <a:r>
              <a:rPr lang="fa-IR" sz="2000" dirty="0">
                <a:solidFill>
                  <a:srgbClr val="000000"/>
                </a:solidFill>
                <a:latin typeface="Agrandir Narrow"/>
                <a:cs typeface="B Nazanin" panose="00000400000000000000" pitchFamily="2" charset="-78"/>
              </a:rPr>
              <a:t>می خواهند بحث کنند</a:t>
            </a:r>
            <a:endParaRPr lang="en-US" sz="2000" u="none" dirty="0">
              <a:solidFill>
                <a:srgbClr val="000000"/>
              </a:solidFill>
              <a:latin typeface="Agrandir Narrow"/>
              <a:cs typeface="B Nazanin" panose="00000400000000000000" pitchFamily="2" charset="-78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4953835" y="6130886"/>
            <a:ext cx="3894876" cy="6668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>
              <a:lnSpc>
                <a:spcPts val="2600"/>
              </a:lnSpc>
              <a:spcBef>
                <a:spcPct val="0"/>
              </a:spcBef>
            </a:pPr>
            <a:r>
              <a:rPr lang="fa-IR" sz="2000" dirty="0">
                <a:solidFill>
                  <a:srgbClr val="000000"/>
                </a:solidFill>
                <a:latin typeface="Agrandir Narrow"/>
                <a:cs typeface="B Nazanin" panose="00000400000000000000" pitchFamily="2" charset="-78"/>
              </a:rPr>
              <a:t>در مورد آنچه هستید توضیح دهید</a:t>
            </a:r>
          </a:p>
          <a:p>
            <a:pPr lvl="0" algn="ctr">
              <a:lnSpc>
                <a:spcPts val="2600"/>
              </a:lnSpc>
              <a:spcBef>
                <a:spcPct val="0"/>
              </a:spcBef>
            </a:pPr>
            <a:r>
              <a:rPr lang="fa-IR" sz="2000" dirty="0">
                <a:solidFill>
                  <a:srgbClr val="000000"/>
                </a:solidFill>
                <a:latin typeface="Agrandir Narrow"/>
                <a:cs typeface="B Nazanin" panose="00000400000000000000" pitchFamily="2" charset="-78"/>
              </a:rPr>
              <a:t>می خواهند بحث کنند</a:t>
            </a:r>
            <a:endParaRPr lang="en-US" sz="2000" u="none" dirty="0">
              <a:solidFill>
                <a:srgbClr val="000000"/>
              </a:solidFill>
              <a:latin typeface="Agrandir Narrow"/>
              <a:cs typeface="B Nazanin" panose="00000400000000000000" pitchFamily="2" charset="-78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9439262" y="6130886"/>
            <a:ext cx="3894876" cy="6668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>
              <a:lnSpc>
                <a:spcPts val="2600"/>
              </a:lnSpc>
              <a:spcBef>
                <a:spcPct val="0"/>
              </a:spcBef>
            </a:pPr>
            <a:r>
              <a:rPr lang="fa-IR" sz="2000" dirty="0">
                <a:solidFill>
                  <a:srgbClr val="000000"/>
                </a:solidFill>
                <a:latin typeface="Agrandir Narrow"/>
                <a:cs typeface="B Nazanin" panose="00000400000000000000" pitchFamily="2" charset="-78"/>
              </a:rPr>
              <a:t>در مورد آنچه هستید توضیح دهید</a:t>
            </a:r>
          </a:p>
          <a:p>
            <a:pPr lvl="0" algn="ctr">
              <a:lnSpc>
                <a:spcPts val="2600"/>
              </a:lnSpc>
              <a:spcBef>
                <a:spcPct val="0"/>
              </a:spcBef>
            </a:pPr>
            <a:r>
              <a:rPr lang="fa-IR" sz="2000" dirty="0">
                <a:solidFill>
                  <a:srgbClr val="000000"/>
                </a:solidFill>
                <a:latin typeface="Agrandir Narrow"/>
                <a:cs typeface="B Nazanin" panose="00000400000000000000" pitchFamily="2" charset="-78"/>
              </a:rPr>
              <a:t>می خواهند بحث کنند</a:t>
            </a:r>
            <a:endParaRPr lang="en-US" sz="2000" u="none" dirty="0">
              <a:solidFill>
                <a:srgbClr val="000000"/>
              </a:solidFill>
              <a:latin typeface="Agrandir Narrow"/>
              <a:cs typeface="B Nazanin" panose="00000400000000000000" pitchFamily="2" charset="-78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13924688" y="6130886"/>
            <a:ext cx="3894876" cy="6668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>
              <a:lnSpc>
                <a:spcPts val="2600"/>
              </a:lnSpc>
              <a:spcBef>
                <a:spcPct val="0"/>
              </a:spcBef>
            </a:pPr>
            <a:r>
              <a:rPr lang="fa-IR" sz="2000" dirty="0">
                <a:solidFill>
                  <a:srgbClr val="000000"/>
                </a:solidFill>
                <a:latin typeface="Agrandir Narrow"/>
                <a:cs typeface="B Nazanin" panose="00000400000000000000" pitchFamily="2" charset="-78"/>
              </a:rPr>
              <a:t>در مورد آنچه هستید توضیح دهید</a:t>
            </a:r>
          </a:p>
          <a:p>
            <a:pPr lvl="0" algn="ctr">
              <a:lnSpc>
                <a:spcPts val="2600"/>
              </a:lnSpc>
              <a:spcBef>
                <a:spcPct val="0"/>
              </a:spcBef>
            </a:pPr>
            <a:r>
              <a:rPr lang="fa-IR" sz="2000" dirty="0">
                <a:solidFill>
                  <a:srgbClr val="000000"/>
                </a:solidFill>
                <a:latin typeface="Agrandir Narrow"/>
                <a:cs typeface="B Nazanin" panose="00000400000000000000" pitchFamily="2" charset="-78"/>
              </a:rPr>
              <a:t>می خواهند بحث کنند</a:t>
            </a:r>
            <a:endParaRPr lang="en-US" sz="2000" u="none" dirty="0">
              <a:solidFill>
                <a:srgbClr val="000000"/>
              </a:solidFill>
              <a:latin typeface="Agrandir Narrow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7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6F3B5358-B962-9568-1C82-32954E386BEB}"/>
              </a:ext>
            </a:extLst>
          </p:cNvPr>
          <p:cNvPicPr>
            <a:picLocks noGrp="1" noChangeAspect="1"/>
          </p:cNvPicPr>
          <p:nvPr>
            <p:ph type="pic" sz="quarter" idx="6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16" name="Text Placeholder 13">
            <a:extLst>
              <a:ext uri="{FF2B5EF4-FFF2-40B4-BE49-F238E27FC236}">
                <a16:creationId xmlns:a16="http://schemas.microsoft.com/office/drawing/2014/main" id="{5E42F44F-03B8-42D5-8585-5B65DF7BA732}"/>
              </a:ext>
            </a:extLst>
          </p:cNvPr>
          <p:cNvSpPr txBox="1">
            <a:spLocks/>
          </p:cNvSpPr>
          <p:nvPr/>
        </p:nvSpPr>
        <p:spPr>
          <a:xfrm>
            <a:off x="8253443" y="818277"/>
            <a:ext cx="4151310" cy="2636808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10000"/>
              </a:lnSpc>
              <a:buNone/>
            </a:pPr>
            <a:r>
              <a:rPr lang="fa-IR" altLang="ko-KR" sz="5400" b="1" dirty="0">
                <a:latin typeface="+mj-lt"/>
                <a:cs typeface="B Nazanin" panose="00000400000000000000" pitchFamily="2" charset="-78"/>
              </a:rPr>
              <a:t>طراحی اینفوگرافیک گرافیکی</a:t>
            </a:r>
            <a:endParaRPr lang="en-US" altLang="ko-KR" sz="5400" b="1" dirty="0"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D6908497-0028-41E1-9ADC-C46BD8D25318}"/>
              </a:ext>
            </a:extLst>
          </p:cNvPr>
          <p:cNvSpPr/>
          <p:nvPr/>
        </p:nvSpPr>
        <p:spPr>
          <a:xfrm>
            <a:off x="893820" y="382355"/>
            <a:ext cx="7004037" cy="25506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altLang="ko-KR" dirty="0"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 تغییر رنگ، عکس و متن آسان است. 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ارائه پاورپوینت مدرنی را دریافت کنید که به زیبایی طراحی شده است.</a:t>
            </a:r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8EBAA04-754A-4E4A-97F8-D45AF291497A}"/>
              </a:ext>
            </a:extLst>
          </p:cNvPr>
          <p:cNvSpPr txBox="1"/>
          <p:nvPr/>
        </p:nvSpPr>
        <p:spPr>
          <a:xfrm>
            <a:off x="9415515" y="9007058"/>
            <a:ext cx="409053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21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ساده</a:t>
            </a:r>
            <a:endParaRPr lang="ko-KR" altLang="en-US" sz="21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6B9DDCE-AFE4-4356-A207-3FA3C6F56C6C}"/>
              </a:ext>
            </a:extLst>
          </p:cNvPr>
          <p:cNvSpPr txBox="1"/>
          <p:nvPr/>
        </p:nvSpPr>
        <p:spPr>
          <a:xfrm>
            <a:off x="6233857" y="6706643"/>
            <a:ext cx="2910143" cy="133882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2700" dirty="0">
                <a:solidFill>
                  <a:schemeClr val="tx2"/>
                </a:solidFill>
                <a:cs typeface="B Nazanin" panose="00000400000000000000" pitchFamily="2" charset="-78"/>
              </a:rPr>
              <a:t>طرح بندی </a:t>
            </a:r>
            <a:r>
              <a:rPr lang="en-GB" altLang="ko-KR" sz="2700" dirty="0">
                <a:solidFill>
                  <a:schemeClr val="tx2"/>
                </a:solidFill>
                <a:cs typeface="B Nazanin" panose="00000400000000000000" pitchFamily="2" charset="-78"/>
              </a:rPr>
              <a:t>ALLPPT</a:t>
            </a:r>
          </a:p>
          <a:p>
            <a:pPr algn="r"/>
            <a:r>
              <a:rPr lang="fa-IR" altLang="ko-KR" sz="2700" dirty="0">
                <a:solidFill>
                  <a:schemeClr val="tx2"/>
                </a:solidFill>
                <a:cs typeface="B Nazanin" panose="00000400000000000000" pitchFamily="2" charset="-78"/>
              </a:rPr>
              <a:t>اسلاید متنی را برای ارائه خود پاک کنید</a:t>
            </a:r>
            <a:endParaRPr lang="ko-KR" altLang="en-US" sz="2700" dirty="0">
              <a:solidFill>
                <a:schemeClr val="tx2"/>
              </a:solidFill>
              <a:cs typeface="B Nazanin" panose="00000400000000000000" pitchFamily="2" charset="-78"/>
            </a:endParaRP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A1556CB7-0E80-46B4-A2A5-A3ED579134EC}"/>
              </a:ext>
            </a:extLst>
          </p:cNvPr>
          <p:cNvSpPr/>
          <p:nvPr/>
        </p:nvSpPr>
        <p:spPr>
          <a:xfrm>
            <a:off x="9143999" y="4450558"/>
            <a:ext cx="3947706" cy="4556396"/>
          </a:xfrm>
          <a:custGeom>
            <a:avLst/>
            <a:gdLst>
              <a:gd name="connsiteX0" fmla="*/ 309563 w 1294775"/>
              <a:gd name="connsiteY0" fmla="*/ 1118153 h 1494414"/>
              <a:gd name="connsiteX1" fmla="*/ 311468 w 1294775"/>
              <a:gd name="connsiteY1" fmla="*/ 1164826 h 1494414"/>
              <a:gd name="connsiteX2" fmla="*/ 309563 w 1294775"/>
              <a:gd name="connsiteY2" fmla="*/ 1118153 h 1494414"/>
              <a:gd name="connsiteX3" fmla="*/ 561262 w 1294775"/>
              <a:gd name="connsiteY3" fmla="*/ 1094578 h 1494414"/>
              <a:gd name="connsiteX4" fmla="*/ 542927 w 1294775"/>
              <a:gd name="connsiteY4" fmla="*/ 1098150 h 1494414"/>
              <a:gd name="connsiteX5" fmla="*/ 374334 w 1294775"/>
              <a:gd name="connsiteY5" fmla="*/ 1205782 h 1494414"/>
              <a:gd name="connsiteX6" fmla="*/ 549594 w 1294775"/>
              <a:gd name="connsiteY6" fmla="*/ 1288650 h 1494414"/>
              <a:gd name="connsiteX7" fmla="*/ 787719 w 1294775"/>
              <a:gd name="connsiteY7" fmla="*/ 1271505 h 1494414"/>
              <a:gd name="connsiteX8" fmla="*/ 575311 w 1294775"/>
              <a:gd name="connsiteY8" fmla="*/ 1103865 h 1494414"/>
              <a:gd name="connsiteX9" fmla="*/ 561262 w 1294775"/>
              <a:gd name="connsiteY9" fmla="*/ 1094578 h 1494414"/>
              <a:gd name="connsiteX10" fmla="*/ 581978 w 1294775"/>
              <a:gd name="connsiteY10" fmla="*/ 940035 h 1494414"/>
              <a:gd name="connsiteX11" fmla="*/ 381001 w 1294775"/>
              <a:gd name="connsiteY11" fmla="*/ 1137202 h 1494414"/>
              <a:gd name="connsiteX12" fmla="*/ 466726 w 1294775"/>
              <a:gd name="connsiteY12" fmla="*/ 1084815 h 1494414"/>
              <a:gd name="connsiteX13" fmla="*/ 645796 w 1294775"/>
              <a:gd name="connsiteY13" fmla="*/ 1092435 h 1494414"/>
              <a:gd name="connsiteX14" fmla="*/ 941071 w 1294775"/>
              <a:gd name="connsiteY14" fmla="*/ 1299127 h 1494414"/>
              <a:gd name="connsiteX15" fmla="*/ 1093471 w 1294775"/>
              <a:gd name="connsiteY15" fmla="*/ 1232452 h 1494414"/>
              <a:gd name="connsiteX16" fmla="*/ 1096329 w 1294775"/>
              <a:gd name="connsiteY16" fmla="*/ 1218165 h 1494414"/>
              <a:gd name="connsiteX17" fmla="*/ 1067754 w 1294775"/>
              <a:gd name="connsiteY17" fmla="*/ 1182922 h 1494414"/>
              <a:gd name="connsiteX18" fmla="*/ 915354 w 1294775"/>
              <a:gd name="connsiteY18" fmla="*/ 1146727 h 1494414"/>
              <a:gd name="connsiteX19" fmla="*/ 629603 w 1294775"/>
              <a:gd name="connsiteY19" fmla="*/ 959085 h 1494414"/>
              <a:gd name="connsiteX20" fmla="*/ 581978 w 1294775"/>
              <a:gd name="connsiteY20" fmla="*/ 940035 h 1494414"/>
              <a:gd name="connsiteX21" fmla="*/ 769428 w 1294775"/>
              <a:gd name="connsiteY21" fmla="*/ 930779 h 1494414"/>
              <a:gd name="connsiteX22" fmla="*/ 709614 w 1294775"/>
              <a:gd name="connsiteY22" fmla="*/ 944798 h 1494414"/>
              <a:gd name="connsiteX23" fmla="*/ 825819 w 1294775"/>
              <a:gd name="connsiteY23" fmla="*/ 1016235 h 1494414"/>
              <a:gd name="connsiteX24" fmla="*/ 769428 w 1294775"/>
              <a:gd name="connsiteY24" fmla="*/ 930779 h 1494414"/>
              <a:gd name="connsiteX25" fmla="*/ 1032511 w 1294775"/>
              <a:gd name="connsiteY25" fmla="*/ 852405 h 1494414"/>
              <a:gd name="connsiteX26" fmla="*/ 884873 w 1294775"/>
              <a:gd name="connsiteY26" fmla="*/ 982897 h 1494414"/>
              <a:gd name="connsiteX27" fmla="*/ 1031558 w 1294775"/>
              <a:gd name="connsiteY27" fmla="*/ 1137203 h 1494414"/>
              <a:gd name="connsiteX28" fmla="*/ 1189673 w 1294775"/>
              <a:gd name="connsiteY28" fmla="*/ 993375 h 1494414"/>
              <a:gd name="connsiteX29" fmla="*/ 1032511 w 1294775"/>
              <a:gd name="connsiteY29" fmla="*/ 852405 h 1494414"/>
              <a:gd name="connsiteX30" fmla="*/ 976878 w 1294775"/>
              <a:gd name="connsiteY30" fmla="*/ 51629 h 1494414"/>
              <a:gd name="connsiteX31" fmla="*/ 870586 w 1294775"/>
              <a:gd name="connsiteY31" fmla="*/ 102788 h 1494414"/>
              <a:gd name="connsiteX32" fmla="*/ 766763 w 1294775"/>
              <a:gd name="connsiteY32" fmla="*/ 286620 h 1494414"/>
              <a:gd name="connsiteX33" fmla="*/ 561976 w 1294775"/>
              <a:gd name="connsiteY33" fmla="*/ 426638 h 1494414"/>
              <a:gd name="connsiteX34" fmla="*/ 311468 w 1294775"/>
              <a:gd name="connsiteY34" fmla="*/ 450450 h 1494414"/>
              <a:gd name="connsiteX35" fmla="*/ 234316 w 1294775"/>
              <a:gd name="connsiteY35" fmla="*/ 517125 h 1494414"/>
              <a:gd name="connsiteX36" fmla="*/ 130493 w 1294775"/>
              <a:gd name="connsiteY36" fmla="*/ 842880 h 1494414"/>
              <a:gd name="connsiteX37" fmla="*/ 56198 w 1294775"/>
              <a:gd name="connsiteY37" fmla="*/ 1156253 h 1494414"/>
              <a:gd name="connsiteX38" fmla="*/ 102871 w 1294775"/>
              <a:gd name="connsiteY38" fmla="*/ 1242930 h 1494414"/>
              <a:gd name="connsiteX39" fmla="*/ 658178 w 1294775"/>
              <a:gd name="connsiteY39" fmla="*/ 1437240 h 1494414"/>
              <a:gd name="connsiteX40" fmla="*/ 906781 w 1294775"/>
              <a:gd name="connsiteY40" fmla="*/ 1388663 h 1494414"/>
              <a:gd name="connsiteX41" fmla="*/ 906781 w 1294775"/>
              <a:gd name="connsiteY41" fmla="*/ 1341990 h 1494414"/>
              <a:gd name="connsiteX42" fmla="*/ 786766 w 1294775"/>
              <a:gd name="connsiteY42" fmla="*/ 1325798 h 1494414"/>
              <a:gd name="connsiteX43" fmla="*/ 468631 w 1294775"/>
              <a:gd name="connsiteY43" fmla="*/ 1303890 h 1494414"/>
              <a:gd name="connsiteX44" fmla="*/ 234316 w 1294775"/>
              <a:gd name="connsiteY44" fmla="*/ 1169588 h 1494414"/>
              <a:gd name="connsiteX45" fmla="*/ 208598 w 1294775"/>
              <a:gd name="connsiteY45" fmla="*/ 1101008 h 1494414"/>
              <a:gd name="connsiteX46" fmla="*/ 299086 w 1294775"/>
              <a:gd name="connsiteY46" fmla="*/ 776205 h 1494414"/>
              <a:gd name="connsiteX47" fmla="*/ 338138 w 1294775"/>
              <a:gd name="connsiteY47" fmla="*/ 740010 h 1494414"/>
              <a:gd name="connsiteX48" fmla="*/ 350521 w 1294775"/>
              <a:gd name="connsiteY48" fmla="*/ 792398 h 1494414"/>
              <a:gd name="connsiteX49" fmla="*/ 268606 w 1294775"/>
              <a:gd name="connsiteY49" fmla="*/ 1087673 h 1494414"/>
              <a:gd name="connsiteX50" fmla="*/ 310516 w 1294775"/>
              <a:gd name="connsiteY50" fmla="*/ 1071480 h 1494414"/>
              <a:gd name="connsiteX51" fmla="*/ 367666 w 1294775"/>
              <a:gd name="connsiteY51" fmla="*/ 996233 h 1494414"/>
              <a:gd name="connsiteX52" fmla="*/ 609601 w 1294775"/>
              <a:gd name="connsiteY52" fmla="*/ 893363 h 1494414"/>
              <a:gd name="connsiteX53" fmla="*/ 700088 w 1294775"/>
              <a:gd name="connsiteY53" fmla="*/ 917175 h 1494414"/>
              <a:gd name="connsiteX54" fmla="*/ 814388 w 1294775"/>
              <a:gd name="connsiteY54" fmla="*/ 893363 h 1494414"/>
              <a:gd name="connsiteX55" fmla="*/ 912496 w 1294775"/>
              <a:gd name="connsiteY55" fmla="*/ 797160 h 1494414"/>
              <a:gd name="connsiteX56" fmla="*/ 922021 w 1294775"/>
              <a:gd name="connsiteY56" fmla="*/ 764775 h 1494414"/>
              <a:gd name="connsiteX57" fmla="*/ 959168 w 1294775"/>
              <a:gd name="connsiteY57" fmla="*/ 784778 h 1494414"/>
              <a:gd name="connsiteX58" fmla="*/ 1001078 w 1294775"/>
              <a:gd name="connsiteY58" fmla="*/ 803828 h 1494414"/>
              <a:gd name="connsiteX59" fmla="*/ 1066801 w 1294775"/>
              <a:gd name="connsiteY59" fmla="*/ 796208 h 1494414"/>
              <a:gd name="connsiteX60" fmla="*/ 1093471 w 1294775"/>
              <a:gd name="connsiteY60" fmla="*/ 760013 h 1494414"/>
              <a:gd name="connsiteX61" fmla="*/ 1041083 w 1294775"/>
              <a:gd name="connsiteY61" fmla="*/ 582848 h 1494414"/>
              <a:gd name="connsiteX62" fmla="*/ 1044893 w 1294775"/>
              <a:gd name="connsiteY62" fmla="*/ 499980 h 1494414"/>
              <a:gd name="connsiteX63" fmla="*/ 979171 w 1294775"/>
              <a:gd name="connsiteY63" fmla="*/ 291383 h 1494414"/>
              <a:gd name="connsiteX64" fmla="*/ 947738 w 1294775"/>
              <a:gd name="connsiteY64" fmla="*/ 269475 h 1494414"/>
              <a:gd name="connsiteX65" fmla="*/ 908686 w 1294775"/>
              <a:gd name="connsiteY65" fmla="*/ 185655 h 1494414"/>
              <a:gd name="connsiteX66" fmla="*/ 922973 w 1294775"/>
              <a:gd name="connsiteY66" fmla="*/ 151365 h 1494414"/>
              <a:gd name="connsiteX67" fmla="*/ 944881 w 1294775"/>
              <a:gd name="connsiteY67" fmla="*/ 178035 h 1494414"/>
              <a:gd name="connsiteX68" fmla="*/ 1016318 w 1294775"/>
              <a:gd name="connsiteY68" fmla="*/ 273285 h 1494414"/>
              <a:gd name="connsiteX69" fmla="*/ 1071563 w 1294775"/>
              <a:gd name="connsiteY69" fmla="*/ 318053 h 1494414"/>
              <a:gd name="connsiteX70" fmla="*/ 1108711 w 1294775"/>
              <a:gd name="connsiteY70" fmla="*/ 396158 h 1494414"/>
              <a:gd name="connsiteX71" fmla="*/ 1076326 w 1294775"/>
              <a:gd name="connsiteY71" fmla="*/ 534270 h 1494414"/>
              <a:gd name="connsiteX72" fmla="*/ 1216343 w 1294775"/>
              <a:gd name="connsiteY72" fmla="*/ 399968 h 1494414"/>
              <a:gd name="connsiteX73" fmla="*/ 1243966 w 1294775"/>
              <a:gd name="connsiteY73" fmla="*/ 277095 h 1494414"/>
              <a:gd name="connsiteX74" fmla="*/ 1067753 w 1294775"/>
              <a:gd name="connsiteY74" fmla="*/ 69450 h 1494414"/>
              <a:gd name="connsiteX75" fmla="*/ 1014845 w 1294775"/>
              <a:gd name="connsiteY75" fmla="*/ 52960 h 1494414"/>
              <a:gd name="connsiteX76" fmla="*/ 976878 w 1294775"/>
              <a:gd name="connsiteY76" fmla="*/ 51629 h 1494414"/>
              <a:gd name="connsiteX77" fmla="*/ 981240 w 1294775"/>
              <a:gd name="connsiteY77" fmla="*/ 930 h 1494414"/>
              <a:gd name="connsiteX78" fmla="*/ 1091566 w 1294775"/>
              <a:gd name="connsiteY78" fmla="*/ 14205 h 1494414"/>
              <a:gd name="connsiteX79" fmla="*/ 1283019 w 1294775"/>
              <a:gd name="connsiteY79" fmla="*/ 379012 h 1494414"/>
              <a:gd name="connsiteX80" fmla="*/ 1143954 w 1294775"/>
              <a:gd name="connsiteY80" fmla="*/ 557130 h 1494414"/>
              <a:gd name="connsiteX81" fmla="*/ 1123951 w 1294775"/>
              <a:gd name="connsiteY81" fmla="*/ 633330 h 1494414"/>
              <a:gd name="connsiteX82" fmla="*/ 1151574 w 1294775"/>
              <a:gd name="connsiteY82" fmla="*/ 781920 h 1494414"/>
              <a:gd name="connsiteX83" fmla="*/ 1187769 w 1294775"/>
              <a:gd name="connsiteY83" fmla="*/ 860977 h 1494414"/>
              <a:gd name="connsiteX84" fmla="*/ 1218249 w 1294775"/>
              <a:gd name="connsiteY84" fmla="*/ 1083862 h 1494414"/>
              <a:gd name="connsiteX85" fmla="*/ 1144906 w 1294775"/>
              <a:gd name="connsiteY85" fmla="*/ 1246740 h 1494414"/>
              <a:gd name="connsiteX86" fmla="*/ 1022034 w 1294775"/>
              <a:gd name="connsiteY86" fmla="*/ 1376280 h 1494414"/>
              <a:gd name="connsiteX87" fmla="*/ 955359 w 1294775"/>
              <a:gd name="connsiteY87" fmla="*/ 1411522 h 1494414"/>
              <a:gd name="connsiteX88" fmla="*/ 615316 w 1294775"/>
              <a:gd name="connsiteY88" fmla="*/ 1475340 h 1494414"/>
              <a:gd name="connsiteX89" fmla="*/ 137161 w 1294775"/>
              <a:gd name="connsiteY89" fmla="*/ 1317225 h 1494414"/>
              <a:gd name="connsiteX90" fmla="*/ 85726 w 1294775"/>
              <a:gd name="connsiteY90" fmla="*/ 1292460 h 1494414"/>
              <a:gd name="connsiteX91" fmla="*/ 5716 w 1294775"/>
              <a:gd name="connsiteY91" fmla="*/ 1129582 h 1494414"/>
              <a:gd name="connsiteX92" fmla="*/ 193359 w 1294775"/>
              <a:gd name="connsiteY92" fmla="*/ 473310 h 1494414"/>
              <a:gd name="connsiteX93" fmla="*/ 288609 w 1294775"/>
              <a:gd name="connsiteY93" fmla="*/ 397110 h 1494414"/>
              <a:gd name="connsiteX94" fmla="*/ 494349 w 1294775"/>
              <a:gd name="connsiteY94" fmla="*/ 375202 h 1494414"/>
              <a:gd name="connsiteX95" fmla="*/ 742951 w 1294775"/>
              <a:gd name="connsiteY95" fmla="*/ 193275 h 1494414"/>
              <a:gd name="connsiteX96" fmla="*/ 981240 w 1294775"/>
              <a:gd name="connsiteY96" fmla="*/ 930 h 1494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1294775" h="1494414">
                <a:moveTo>
                  <a:pt x="309563" y="1118153"/>
                </a:moveTo>
                <a:cubicBezTo>
                  <a:pt x="294323" y="1132441"/>
                  <a:pt x="267653" y="1141966"/>
                  <a:pt x="311468" y="1164826"/>
                </a:cubicBezTo>
                <a:cubicBezTo>
                  <a:pt x="313373" y="1147680"/>
                  <a:pt x="318136" y="1134345"/>
                  <a:pt x="309563" y="1118153"/>
                </a:cubicBezTo>
                <a:close/>
                <a:moveTo>
                  <a:pt x="561262" y="1094578"/>
                </a:moveTo>
                <a:cubicBezTo>
                  <a:pt x="556262" y="1092911"/>
                  <a:pt x="550547" y="1093388"/>
                  <a:pt x="542927" y="1098150"/>
                </a:cubicBezTo>
                <a:cubicBezTo>
                  <a:pt x="489586" y="1133392"/>
                  <a:pt x="435294" y="1167682"/>
                  <a:pt x="374334" y="1205782"/>
                </a:cubicBezTo>
                <a:cubicBezTo>
                  <a:pt x="439104" y="1236263"/>
                  <a:pt x="498159" y="1256265"/>
                  <a:pt x="549594" y="1288650"/>
                </a:cubicBezTo>
                <a:cubicBezTo>
                  <a:pt x="634367" y="1340085"/>
                  <a:pt x="704852" y="1293413"/>
                  <a:pt x="787719" y="1271505"/>
                </a:cubicBezTo>
                <a:cubicBezTo>
                  <a:pt x="711519" y="1211497"/>
                  <a:pt x="643892" y="1158157"/>
                  <a:pt x="575311" y="1103865"/>
                </a:cubicBezTo>
                <a:cubicBezTo>
                  <a:pt x="570549" y="1100055"/>
                  <a:pt x="566263" y="1096245"/>
                  <a:pt x="561262" y="1094578"/>
                </a:cubicBezTo>
                <a:close/>
                <a:moveTo>
                  <a:pt x="581978" y="940035"/>
                </a:moveTo>
                <a:cubicBezTo>
                  <a:pt x="469583" y="938130"/>
                  <a:pt x="386716" y="1017187"/>
                  <a:pt x="381001" y="1137202"/>
                </a:cubicBezTo>
                <a:cubicBezTo>
                  <a:pt x="412433" y="1118152"/>
                  <a:pt x="439103" y="1101960"/>
                  <a:pt x="466726" y="1084815"/>
                </a:cubicBezTo>
                <a:cubicBezTo>
                  <a:pt x="572453" y="1020997"/>
                  <a:pt x="543878" y="1019092"/>
                  <a:pt x="645796" y="1092435"/>
                </a:cubicBezTo>
                <a:cubicBezTo>
                  <a:pt x="742951" y="1161967"/>
                  <a:pt x="834391" y="1242930"/>
                  <a:pt x="941071" y="1299127"/>
                </a:cubicBezTo>
                <a:cubicBezTo>
                  <a:pt x="1029654" y="1345800"/>
                  <a:pt x="1064896" y="1328655"/>
                  <a:pt x="1093471" y="1232452"/>
                </a:cubicBezTo>
                <a:cubicBezTo>
                  <a:pt x="1094424" y="1227690"/>
                  <a:pt x="1094424" y="1222927"/>
                  <a:pt x="1096329" y="1218165"/>
                </a:cubicBezTo>
                <a:cubicBezTo>
                  <a:pt x="1106806" y="1189590"/>
                  <a:pt x="1102044" y="1177207"/>
                  <a:pt x="1067754" y="1182922"/>
                </a:cubicBezTo>
                <a:cubicBezTo>
                  <a:pt x="1012508" y="1191495"/>
                  <a:pt x="959169" y="1182922"/>
                  <a:pt x="915354" y="1146727"/>
                </a:cubicBezTo>
                <a:cubicBezTo>
                  <a:pt x="826771" y="1073385"/>
                  <a:pt x="723901" y="1023855"/>
                  <a:pt x="629603" y="959085"/>
                </a:cubicBezTo>
                <a:cubicBezTo>
                  <a:pt x="615316" y="949560"/>
                  <a:pt x="600076" y="940035"/>
                  <a:pt x="581978" y="940035"/>
                </a:cubicBezTo>
                <a:close/>
                <a:moveTo>
                  <a:pt x="769428" y="930779"/>
                </a:moveTo>
                <a:cubicBezTo>
                  <a:pt x="753608" y="932356"/>
                  <a:pt x="733903" y="937178"/>
                  <a:pt x="709614" y="944798"/>
                </a:cubicBezTo>
                <a:cubicBezTo>
                  <a:pt x="745809" y="970515"/>
                  <a:pt x="782004" y="995280"/>
                  <a:pt x="825819" y="1016235"/>
                </a:cubicBezTo>
                <a:cubicBezTo>
                  <a:pt x="829391" y="950513"/>
                  <a:pt x="816889" y="926046"/>
                  <a:pt x="769428" y="930779"/>
                </a:cubicBezTo>
                <a:close/>
                <a:moveTo>
                  <a:pt x="1032511" y="852405"/>
                </a:moveTo>
                <a:cubicBezTo>
                  <a:pt x="952501" y="853357"/>
                  <a:pt x="885826" y="911460"/>
                  <a:pt x="884873" y="982897"/>
                </a:cubicBezTo>
                <a:cubicBezTo>
                  <a:pt x="883921" y="1067670"/>
                  <a:pt x="948691" y="1137203"/>
                  <a:pt x="1031558" y="1137203"/>
                </a:cubicBezTo>
                <a:cubicBezTo>
                  <a:pt x="1117283" y="1137203"/>
                  <a:pt x="1188721" y="1072432"/>
                  <a:pt x="1189673" y="993375"/>
                </a:cubicBezTo>
                <a:cubicBezTo>
                  <a:pt x="1189673" y="909555"/>
                  <a:pt x="1125856" y="852405"/>
                  <a:pt x="1032511" y="852405"/>
                </a:cubicBezTo>
                <a:close/>
                <a:moveTo>
                  <a:pt x="976878" y="51629"/>
                </a:moveTo>
                <a:cubicBezTo>
                  <a:pt x="939601" y="54970"/>
                  <a:pt x="904340" y="72249"/>
                  <a:pt x="870586" y="102788"/>
                </a:cubicBezTo>
                <a:cubicBezTo>
                  <a:pt x="814388" y="153270"/>
                  <a:pt x="791528" y="219945"/>
                  <a:pt x="766763" y="286620"/>
                </a:cubicBezTo>
                <a:cubicBezTo>
                  <a:pt x="727711" y="390443"/>
                  <a:pt x="674371" y="428543"/>
                  <a:pt x="561976" y="426638"/>
                </a:cubicBezTo>
                <a:cubicBezTo>
                  <a:pt x="477203" y="425685"/>
                  <a:pt x="394336" y="431400"/>
                  <a:pt x="311468" y="450450"/>
                </a:cubicBezTo>
                <a:cubicBezTo>
                  <a:pt x="272416" y="459975"/>
                  <a:pt x="246698" y="477120"/>
                  <a:pt x="234316" y="517125"/>
                </a:cubicBezTo>
                <a:cubicBezTo>
                  <a:pt x="200978" y="625710"/>
                  <a:pt x="165736" y="734295"/>
                  <a:pt x="130493" y="842880"/>
                </a:cubicBezTo>
                <a:cubicBezTo>
                  <a:pt x="98108" y="944798"/>
                  <a:pt x="67628" y="1047668"/>
                  <a:pt x="56198" y="1156253"/>
                </a:cubicBezTo>
                <a:cubicBezTo>
                  <a:pt x="51436" y="1199115"/>
                  <a:pt x="63818" y="1223880"/>
                  <a:pt x="102871" y="1242930"/>
                </a:cubicBezTo>
                <a:cubicBezTo>
                  <a:pt x="280036" y="1330560"/>
                  <a:pt x="470536" y="1381996"/>
                  <a:pt x="658178" y="1437240"/>
                </a:cubicBezTo>
                <a:cubicBezTo>
                  <a:pt x="742951" y="1462005"/>
                  <a:pt x="831533" y="1443908"/>
                  <a:pt x="906781" y="1388663"/>
                </a:cubicBezTo>
                <a:cubicBezTo>
                  <a:pt x="927736" y="1373423"/>
                  <a:pt x="937261" y="1361993"/>
                  <a:pt x="906781" y="1341990"/>
                </a:cubicBezTo>
                <a:cubicBezTo>
                  <a:pt x="866776" y="1315321"/>
                  <a:pt x="832486" y="1311510"/>
                  <a:pt x="786766" y="1325798"/>
                </a:cubicBezTo>
                <a:cubicBezTo>
                  <a:pt x="586741" y="1385805"/>
                  <a:pt x="648653" y="1386758"/>
                  <a:pt x="468631" y="1303890"/>
                </a:cubicBezTo>
                <a:cubicBezTo>
                  <a:pt x="386716" y="1265790"/>
                  <a:pt x="304801" y="1228643"/>
                  <a:pt x="234316" y="1169588"/>
                </a:cubicBezTo>
                <a:cubicBezTo>
                  <a:pt x="211456" y="1150538"/>
                  <a:pt x="199073" y="1132440"/>
                  <a:pt x="208598" y="1101008"/>
                </a:cubicBezTo>
                <a:cubicBezTo>
                  <a:pt x="240031" y="993375"/>
                  <a:pt x="268606" y="884790"/>
                  <a:pt x="299086" y="776205"/>
                </a:cubicBezTo>
                <a:cubicBezTo>
                  <a:pt x="303848" y="757155"/>
                  <a:pt x="309563" y="731438"/>
                  <a:pt x="338138" y="740010"/>
                </a:cubicBezTo>
                <a:cubicBezTo>
                  <a:pt x="366713" y="748583"/>
                  <a:pt x="355283" y="774300"/>
                  <a:pt x="350521" y="792398"/>
                </a:cubicBezTo>
                <a:cubicBezTo>
                  <a:pt x="323851" y="891458"/>
                  <a:pt x="296228" y="989565"/>
                  <a:pt x="268606" y="1087673"/>
                </a:cubicBezTo>
                <a:cubicBezTo>
                  <a:pt x="289561" y="1096245"/>
                  <a:pt x="299086" y="1081958"/>
                  <a:pt x="310516" y="1071480"/>
                </a:cubicBezTo>
                <a:cubicBezTo>
                  <a:pt x="333376" y="1049573"/>
                  <a:pt x="351473" y="1023855"/>
                  <a:pt x="367666" y="996233"/>
                </a:cubicBezTo>
                <a:cubicBezTo>
                  <a:pt x="401956" y="938130"/>
                  <a:pt x="547688" y="871455"/>
                  <a:pt x="609601" y="893363"/>
                </a:cubicBezTo>
                <a:cubicBezTo>
                  <a:pt x="651511" y="907650"/>
                  <a:pt x="659131" y="921938"/>
                  <a:pt x="700088" y="917175"/>
                </a:cubicBezTo>
                <a:cubicBezTo>
                  <a:pt x="723901" y="914318"/>
                  <a:pt x="783908" y="898125"/>
                  <a:pt x="814388" y="893363"/>
                </a:cubicBezTo>
                <a:cubicBezTo>
                  <a:pt x="870586" y="882885"/>
                  <a:pt x="895351" y="877170"/>
                  <a:pt x="912496" y="797160"/>
                </a:cubicBezTo>
                <a:cubicBezTo>
                  <a:pt x="912496" y="785730"/>
                  <a:pt x="904876" y="770490"/>
                  <a:pt x="922021" y="764775"/>
                </a:cubicBezTo>
                <a:cubicBezTo>
                  <a:pt x="940118" y="759060"/>
                  <a:pt x="954406" y="767633"/>
                  <a:pt x="959168" y="784778"/>
                </a:cubicBezTo>
                <a:cubicBezTo>
                  <a:pt x="966788" y="808590"/>
                  <a:pt x="983933" y="805733"/>
                  <a:pt x="1001078" y="803828"/>
                </a:cubicBezTo>
                <a:cubicBezTo>
                  <a:pt x="1022986" y="800970"/>
                  <a:pt x="1044893" y="796208"/>
                  <a:pt x="1066801" y="796208"/>
                </a:cubicBezTo>
                <a:cubicBezTo>
                  <a:pt x="1095376" y="796208"/>
                  <a:pt x="1096328" y="782873"/>
                  <a:pt x="1093471" y="760013"/>
                </a:cubicBezTo>
                <a:cubicBezTo>
                  <a:pt x="1084898" y="698100"/>
                  <a:pt x="1069658" y="637140"/>
                  <a:pt x="1041083" y="582848"/>
                </a:cubicBezTo>
                <a:cubicBezTo>
                  <a:pt x="1023938" y="549510"/>
                  <a:pt x="1032511" y="527603"/>
                  <a:pt x="1044893" y="499980"/>
                </a:cubicBezTo>
                <a:cubicBezTo>
                  <a:pt x="1090613" y="396158"/>
                  <a:pt x="1076326" y="350438"/>
                  <a:pt x="979171" y="291383"/>
                </a:cubicBezTo>
                <a:cubicBezTo>
                  <a:pt x="967741" y="284715"/>
                  <a:pt x="957263" y="278048"/>
                  <a:pt x="947738" y="269475"/>
                </a:cubicBezTo>
                <a:cubicBezTo>
                  <a:pt x="922973" y="247568"/>
                  <a:pt x="910591" y="218993"/>
                  <a:pt x="908686" y="185655"/>
                </a:cubicBezTo>
                <a:cubicBezTo>
                  <a:pt x="907733" y="172320"/>
                  <a:pt x="905828" y="154223"/>
                  <a:pt x="922973" y="151365"/>
                </a:cubicBezTo>
                <a:cubicBezTo>
                  <a:pt x="937261" y="149460"/>
                  <a:pt x="942976" y="165653"/>
                  <a:pt x="944881" y="178035"/>
                </a:cubicBezTo>
                <a:cubicBezTo>
                  <a:pt x="951548" y="222803"/>
                  <a:pt x="981076" y="249473"/>
                  <a:pt x="1016318" y="273285"/>
                </a:cubicBezTo>
                <a:cubicBezTo>
                  <a:pt x="1035368" y="286620"/>
                  <a:pt x="1052513" y="303765"/>
                  <a:pt x="1071563" y="318053"/>
                </a:cubicBezTo>
                <a:cubicBezTo>
                  <a:pt x="1098233" y="338055"/>
                  <a:pt x="1107758" y="363773"/>
                  <a:pt x="1108711" y="396158"/>
                </a:cubicBezTo>
                <a:cubicBezTo>
                  <a:pt x="1110616" y="444735"/>
                  <a:pt x="1094423" y="488550"/>
                  <a:pt x="1076326" y="534270"/>
                </a:cubicBezTo>
                <a:cubicBezTo>
                  <a:pt x="1131571" y="496170"/>
                  <a:pt x="1177291" y="450450"/>
                  <a:pt x="1216343" y="399968"/>
                </a:cubicBezTo>
                <a:cubicBezTo>
                  <a:pt x="1242061" y="363773"/>
                  <a:pt x="1249681" y="320910"/>
                  <a:pt x="1243966" y="277095"/>
                </a:cubicBezTo>
                <a:cubicBezTo>
                  <a:pt x="1229678" y="169463"/>
                  <a:pt x="1157288" y="111360"/>
                  <a:pt x="1067753" y="69450"/>
                </a:cubicBezTo>
                <a:cubicBezTo>
                  <a:pt x="1049656" y="61116"/>
                  <a:pt x="1032035" y="55639"/>
                  <a:pt x="1014845" y="52960"/>
                </a:cubicBezTo>
                <a:cubicBezTo>
                  <a:pt x="1001952" y="50951"/>
                  <a:pt x="989303" y="50515"/>
                  <a:pt x="976878" y="51629"/>
                </a:cubicBezTo>
                <a:close/>
                <a:moveTo>
                  <a:pt x="981240" y="930"/>
                </a:moveTo>
                <a:cubicBezTo>
                  <a:pt x="1017271" y="-2047"/>
                  <a:pt x="1054657" y="2061"/>
                  <a:pt x="1091566" y="14205"/>
                </a:cubicBezTo>
                <a:cubicBezTo>
                  <a:pt x="1231584" y="60877"/>
                  <a:pt x="1329691" y="247567"/>
                  <a:pt x="1283019" y="379012"/>
                </a:cubicBezTo>
                <a:cubicBezTo>
                  <a:pt x="1256349" y="453307"/>
                  <a:pt x="1201104" y="506647"/>
                  <a:pt x="1143954" y="557130"/>
                </a:cubicBezTo>
                <a:cubicBezTo>
                  <a:pt x="1118236" y="579990"/>
                  <a:pt x="1109664" y="599040"/>
                  <a:pt x="1123951" y="633330"/>
                </a:cubicBezTo>
                <a:cubicBezTo>
                  <a:pt x="1143954" y="680002"/>
                  <a:pt x="1147764" y="731437"/>
                  <a:pt x="1151574" y="781920"/>
                </a:cubicBezTo>
                <a:cubicBezTo>
                  <a:pt x="1154431" y="812400"/>
                  <a:pt x="1163004" y="839070"/>
                  <a:pt x="1187769" y="860977"/>
                </a:cubicBezTo>
                <a:cubicBezTo>
                  <a:pt x="1253491" y="918127"/>
                  <a:pt x="1267779" y="1010520"/>
                  <a:pt x="1218249" y="1083862"/>
                </a:cubicBezTo>
                <a:cubicBezTo>
                  <a:pt x="1183959" y="1134345"/>
                  <a:pt x="1157289" y="1185780"/>
                  <a:pt x="1144906" y="1246740"/>
                </a:cubicBezTo>
                <a:cubicBezTo>
                  <a:pt x="1130619" y="1311510"/>
                  <a:pt x="1094424" y="1362945"/>
                  <a:pt x="1022034" y="1376280"/>
                </a:cubicBezTo>
                <a:cubicBezTo>
                  <a:pt x="997269" y="1381042"/>
                  <a:pt x="974409" y="1395330"/>
                  <a:pt x="955359" y="1411522"/>
                </a:cubicBezTo>
                <a:cubicBezTo>
                  <a:pt x="854394" y="1502962"/>
                  <a:pt x="733426" y="1509630"/>
                  <a:pt x="615316" y="1475340"/>
                </a:cubicBezTo>
                <a:cubicBezTo>
                  <a:pt x="454344" y="1428667"/>
                  <a:pt x="291466" y="1385805"/>
                  <a:pt x="137161" y="1317225"/>
                </a:cubicBezTo>
                <a:cubicBezTo>
                  <a:pt x="120016" y="1309605"/>
                  <a:pt x="102871" y="1301032"/>
                  <a:pt x="85726" y="1292460"/>
                </a:cubicBezTo>
                <a:cubicBezTo>
                  <a:pt x="-951" y="1244835"/>
                  <a:pt x="-8571" y="1226737"/>
                  <a:pt x="5716" y="1129582"/>
                </a:cubicBezTo>
                <a:cubicBezTo>
                  <a:pt x="37149" y="901935"/>
                  <a:pt x="110491" y="685717"/>
                  <a:pt x="193359" y="473310"/>
                </a:cubicBezTo>
                <a:cubicBezTo>
                  <a:pt x="210504" y="428542"/>
                  <a:pt x="243841" y="405682"/>
                  <a:pt x="288609" y="397110"/>
                </a:cubicBezTo>
                <a:cubicBezTo>
                  <a:pt x="360999" y="382822"/>
                  <a:pt x="433389" y="373297"/>
                  <a:pt x="494349" y="375202"/>
                </a:cubicBezTo>
                <a:cubicBezTo>
                  <a:pt x="661989" y="375202"/>
                  <a:pt x="695326" y="349485"/>
                  <a:pt x="742951" y="193275"/>
                </a:cubicBezTo>
                <a:cubicBezTo>
                  <a:pt x="777241" y="82547"/>
                  <a:pt x="873146" y="9859"/>
                  <a:pt x="981240" y="93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r"/>
            <a:endParaRPr lang="en-US" sz="2700" dirty="0">
              <a:cs typeface="B Nazanin" panose="00000400000000000000" pitchFamily="2" charset="-78"/>
            </a:endParaRPr>
          </a:p>
        </p:txBody>
      </p: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848FBF51-E1A7-09C6-B065-00AA8DA8DC1D}"/>
              </a:ext>
            </a:extLst>
          </p:cNvPr>
          <p:cNvPicPr>
            <a:picLocks noGrp="1" noChangeAspect="1"/>
          </p:cNvPicPr>
          <p:nvPr>
            <p:ph type="pic" sz="quarter" idx="66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614395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7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10800000">
            <a:off x="3320368" y="-5167065"/>
            <a:ext cx="11647264" cy="8229600"/>
          </a:xfrm>
          <a:custGeom>
            <a:avLst/>
            <a:gdLst/>
            <a:ahLst/>
            <a:cxnLst/>
            <a:rect l="l" t="t" r="r" b="b"/>
            <a:pathLst>
              <a:path w="11647264" h="8229600">
                <a:moveTo>
                  <a:pt x="0" y="0"/>
                </a:moveTo>
                <a:lnTo>
                  <a:pt x="11647264" y="0"/>
                </a:lnTo>
                <a:lnTo>
                  <a:pt x="11647264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6097367" y="4034085"/>
            <a:ext cx="2630090" cy="2663996"/>
            <a:chOff x="0" y="0"/>
            <a:chExt cx="3506787" cy="355199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506787" cy="3551994"/>
            </a:xfrm>
            <a:custGeom>
              <a:avLst/>
              <a:gdLst/>
              <a:ahLst/>
              <a:cxnLst/>
              <a:rect l="l" t="t" r="r" b="b"/>
              <a:pathLst>
                <a:path w="3506787" h="3551994">
                  <a:moveTo>
                    <a:pt x="0" y="0"/>
                  </a:moveTo>
                  <a:lnTo>
                    <a:pt x="3506787" y="0"/>
                  </a:lnTo>
                  <a:lnTo>
                    <a:pt x="3506787" y="3551994"/>
                  </a:lnTo>
                  <a:lnTo>
                    <a:pt x="0" y="355199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5" name="TextBox 5"/>
            <p:cNvSpPr txBox="1"/>
            <p:nvPr/>
          </p:nvSpPr>
          <p:spPr>
            <a:xfrm>
              <a:off x="861153" y="637492"/>
              <a:ext cx="1784480" cy="142875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8399"/>
                </a:lnSpc>
                <a:spcBef>
                  <a:spcPct val="0"/>
                </a:spcBef>
              </a:pPr>
              <a:r>
                <a:rPr lang="en-US" sz="6999" dirty="0">
                  <a:solidFill>
                    <a:srgbClr val="FD6751"/>
                  </a:solidFill>
                  <a:latin typeface="Sugo Display"/>
                  <a:cs typeface="B Nazanin" panose="00000400000000000000" pitchFamily="2" charset="-78"/>
                </a:rPr>
                <a:t>S</a:t>
              </a: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480135" y="1983134"/>
              <a:ext cx="2546516" cy="61555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599"/>
                </a:lnSpc>
                <a:spcBef>
                  <a:spcPct val="0"/>
                </a:spcBef>
              </a:pPr>
              <a:r>
                <a:rPr lang="fa-IR" sz="2999" dirty="0">
                  <a:solidFill>
                    <a:srgbClr val="FD6751"/>
                  </a:solidFill>
                  <a:latin typeface="Sugo Display"/>
                  <a:cs typeface="B Nazanin" panose="00000400000000000000" pitchFamily="2" charset="-78"/>
                </a:rPr>
                <a:t>نقاط قوت</a:t>
              </a:r>
              <a:endParaRPr lang="en-US" sz="2999" dirty="0">
                <a:solidFill>
                  <a:srgbClr val="FD6751"/>
                </a:solidFill>
                <a:latin typeface="Sugo Display"/>
                <a:cs typeface="B Nazanin" panose="00000400000000000000" pitchFamily="2" charset="-78"/>
              </a:endParaRPr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9622807" y="4034085"/>
            <a:ext cx="2567123" cy="2663996"/>
            <a:chOff x="0" y="0"/>
            <a:chExt cx="3422831" cy="3551994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422831" cy="3551994"/>
            </a:xfrm>
            <a:custGeom>
              <a:avLst/>
              <a:gdLst/>
              <a:ahLst/>
              <a:cxnLst/>
              <a:rect l="l" t="t" r="r" b="b"/>
              <a:pathLst>
                <a:path w="3422831" h="3551994">
                  <a:moveTo>
                    <a:pt x="0" y="0"/>
                  </a:moveTo>
                  <a:lnTo>
                    <a:pt x="3422831" y="0"/>
                  </a:lnTo>
                  <a:lnTo>
                    <a:pt x="3422831" y="3551994"/>
                  </a:lnTo>
                  <a:lnTo>
                    <a:pt x="0" y="355199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9" name="TextBox 9"/>
            <p:cNvSpPr txBox="1"/>
            <p:nvPr/>
          </p:nvSpPr>
          <p:spPr>
            <a:xfrm>
              <a:off x="778135" y="637492"/>
              <a:ext cx="1784480" cy="142875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8399"/>
                </a:lnSpc>
                <a:spcBef>
                  <a:spcPct val="0"/>
                </a:spcBef>
              </a:pPr>
              <a:r>
                <a:rPr lang="en-US" sz="6999" dirty="0">
                  <a:solidFill>
                    <a:srgbClr val="FFFFFF"/>
                  </a:solidFill>
                  <a:latin typeface="Sugo Display"/>
                  <a:cs typeface="B Nazanin" panose="00000400000000000000" pitchFamily="2" charset="-78"/>
                </a:rPr>
                <a:t>W</a:t>
              </a: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397117" y="1983134"/>
              <a:ext cx="2546516" cy="61555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ctr">
                <a:lnSpc>
                  <a:spcPts val="3599"/>
                </a:lnSpc>
                <a:spcBef>
                  <a:spcPct val="0"/>
                </a:spcBef>
              </a:pPr>
              <a:r>
                <a:rPr lang="fa-IR" sz="2999" dirty="0">
                  <a:solidFill>
                    <a:srgbClr val="FFFFFF"/>
                  </a:solidFill>
                  <a:latin typeface="Sugo Display"/>
                  <a:cs typeface="B Nazanin" panose="00000400000000000000" pitchFamily="2" charset="-78"/>
                </a:rPr>
                <a:t>نقاط ضعف</a:t>
              </a:r>
              <a:endParaRPr lang="en-US" sz="2999" u="none" dirty="0">
                <a:solidFill>
                  <a:srgbClr val="FFFFFF"/>
                </a:solidFill>
                <a:latin typeface="Sugo Display"/>
                <a:cs typeface="B Nazanin" panose="00000400000000000000" pitchFamily="2" charset="-78"/>
              </a:endParaRPr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6128850" y="6897601"/>
            <a:ext cx="2567123" cy="2663996"/>
            <a:chOff x="0" y="0"/>
            <a:chExt cx="3422831" cy="3551994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3422831" cy="3551994"/>
            </a:xfrm>
            <a:custGeom>
              <a:avLst/>
              <a:gdLst/>
              <a:ahLst/>
              <a:cxnLst/>
              <a:rect l="l" t="t" r="r" b="b"/>
              <a:pathLst>
                <a:path w="3422831" h="3551994">
                  <a:moveTo>
                    <a:pt x="0" y="0"/>
                  </a:moveTo>
                  <a:lnTo>
                    <a:pt x="3422831" y="0"/>
                  </a:lnTo>
                  <a:lnTo>
                    <a:pt x="3422831" y="3551994"/>
                  </a:lnTo>
                  <a:lnTo>
                    <a:pt x="0" y="355199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3" name="TextBox 13"/>
            <p:cNvSpPr txBox="1"/>
            <p:nvPr/>
          </p:nvSpPr>
          <p:spPr>
            <a:xfrm>
              <a:off x="819175" y="531066"/>
              <a:ext cx="1784480" cy="142875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8399"/>
                </a:lnSpc>
                <a:spcBef>
                  <a:spcPct val="0"/>
                </a:spcBef>
              </a:pPr>
              <a:r>
                <a:rPr lang="en-US" sz="6999" u="none" dirty="0">
                  <a:solidFill>
                    <a:srgbClr val="FD6751"/>
                  </a:solidFill>
                  <a:latin typeface="Sugo Display"/>
                  <a:cs typeface="B Nazanin" panose="00000400000000000000" pitchFamily="2" charset="-78"/>
                </a:rPr>
                <a:t>O</a:t>
              </a: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177033" y="1876708"/>
              <a:ext cx="3068762" cy="61555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ctr">
                <a:lnSpc>
                  <a:spcPts val="3599"/>
                </a:lnSpc>
                <a:spcBef>
                  <a:spcPct val="0"/>
                </a:spcBef>
              </a:pPr>
              <a:r>
                <a:rPr lang="fa-IR" sz="2999" dirty="0">
                  <a:solidFill>
                    <a:srgbClr val="FD6751"/>
                  </a:solidFill>
                  <a:latin typeface="Sugo Display"/>
                  <a:cs typeface="B Nazanin" panose="00000400000000000000" pitchFamily="2" charset="-78"/>
                </a:rPr>
                <a:t>فرصت ها</a:t>
              </a:r>
              <a:endParaRPr lang="en-US" sz="2999" u="none" dirty="0">
                <a:solidFill>
                  <a:srgbClr val="FD6751"/>
                </a:solidFill>
                <a:latin typeface="Sugo Display"/>
                <a:cs typeface="B Nazanin" panose="00000400000000000000" pitchFamily="2" charset="-78"/>
              </a:endParaRPr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9591323" y="6897601"/>
            <a:ext cx="2630090" cy="2663996"/>
            <a:chOff x="0" y="0"/>
            <a:chExt cx="3506787" cy="3551994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3506787" cy="3551994"/>
            </a:xfrm>
            <a:custGeom>
              <a:avLst/>
              <a:gdLst/>
              <a:ahLst/>
              <a:cxnLst/>
              <a:rect l="l" t="t" r="r" b="b"/>
              <a:pathLst>
                <a:path w="3506787" h="3551994">
                  <a:moveTo>
                    <a:pt x="0" y="0"/>
                  </a:moveTo>
                  <a:lnTo>
                    <a:pt x="3506787" y="0"/>
                  </a:lnTo>
                  <a:lnTo>
                    <a:pt x="3506787" y="3551994"/>
                  </a:lnTo>
                  <a:lnTo>
                    <a:pt x="0" y="355199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9"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7" name="TextBox 17"/>
            <p:cNvSpPr txBox="1"/>
            <p:nvPr/>
          </p:nvSpPr>
          <p:spPr>
            <a:xfrm>
              <a:off x="820113" y="531066"/>
              <a:ext cx="1784480" cy="142875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8399"/>
                </a:lnSpc>
                <a:spcBef>
                  <a:spcPct val="0"/>
                </a:spcBef>
              </a:pPr>
              <a:r>
                <a:rPr lang="en-US" sz="6999" u="none" dirty="0">
                  <a:solidFill>
                    <a:srgbClr val="FFFFFF"/>
                  </a:solidFill>
                  <a:latin typeface="Sugo Display"/>
                  <a:cs typeface="B Nazanin" panose="00000400000000000000" pitchFamily="2" charset="-78"/>
                </a:rPr>
                <a:t>T</a:t>
              </a:r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439095" y="1876708"/>
              <a:ext cx="2546516" cy="61555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ctr">
                <a:lnSpc>
                  <a:spcPts val="3599"/>
                </a:lnSpc>
                <a:spcBef>
                  <a:spcPct val="0"/>
                </a:spcBef>
              </a:pPr>
              <a:r>
                <a:rPr lang="fa-IR" sz="2999" dirty="0">
                  <a:solidFill>
                    <a:srgbClr val="FFFFFF"/>
                  </a:solidFill>
                  <a:latin typeface="Sugo Display"/>
                  <a:cs typeface="B Nazanin" panose="00000400000000000000" pitchFamily="2" charset="-78"/>
                </a:rPr>
                <a:t>تهدیدها</a:t>
              </a:r>
              <a:endParaRPr lang="en-US" sz="2999" u="none" dirty="0">
                <a:solidFill>
                  <a:srgbClr val="FFFFFF"/>
                </a:solidFill>
                <a:latin typeface="Sugo Display"/>
                <a:cs typeface="B Nazanin" panose="00000400000000000000" pitchFamily="2" charset="-78"/>
              </a:endParaRPr>
            </a:p>
          </p:txBody>
        </p:sp>
      </p:grpSp>
      <p:sp>
        <p:nvSpPr>
          <p:cNvPr id="19" name="TextBox 19"/>
          <p:cNvSpPr txBox="1"/>
          <p:nvPr/>
        </p:nvSpPr>
        <p:spPr>
          <a:xfrm>
            <a:off x="1028700" y="4759340"/>
            <a:ext cx="4530819" cy="10772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820"/>
              </a:lnSpc>
            </a:pPr>
            <a:r>
              <a:rPr lang="fa-IR" sz="2000" dirty="0">
                <a:solidFill>
                  <a:srgbClr val="545454"/>
                </a:solidFill>
                <a:latin typeface="Agrandir Narrow"/>
                <a:cs typeface="B Nazanin" panose="00000400000000000000" pitchFamily="2" charset="-78"/>
              </a:rPr>
              <a:t>چه کار خوبی می کنی؟</a:t>
            </a:r>
          </a:p>
          <a:p>
            <a:pPr algn="r">
              <a:lnSpc>
                <a:spcPts val="2820"/>
              </a:lnSpc>
            </a:pPr>
            <a:r>
              <a:rPr lang="fa-IR" sz="2000" dirty="0">
                <a:solidFill>
                  <a:srgbClr val="545454"/>
                </a:solidFill>
                <a:latin typeface="Agrandir Narrow"/>
                <a:cs typeface="B Nazanin" panose="00000400000000000000" pitchFamily="2" charset="-78"/>
              </a:rPr>
              <a:t>چه چیزی شما را متمایز می کند؟</a:t>
            </a:r>
          </a:p>
          <a:p>
            <a:pPr algn="r">
              <a:lnSpc>
                <a:spcPts val="2820"/>
              </a:lnSpc>
            </a:pPr>
            <a:r>
              <a:rPr lang="fa-IR" sz="2000" dirty="0">
                <a:solidFill>
                  <a:srgbClr val="545454"/>
                </a:solidFill>
                <a:latin typeface="Agrandir Narrow"/>
                <a:cs typeface="B Nazanin" panose="00000400000000000000" pitchFamily="2" charset="-78"/>
              </a:rPr>
              <a:t>ویژگی های خوب شما چیست؟</a:t>
            </a:r>
            <a:endParaRPr lang="en-US" sz="2000" dirty="0">
              <a:solidFill>
                <a:srgbClr val="545454"/>
              </a:solidFill>
              <a:latin typeface="Agrandir Narrow"/>
              <a:cs typeface="B Nazanin" panose="00000400000000000000" pitchFamily="2" charset="-78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1028700" y="7622856"/>
            <a:ext cx="4530819" cy="10772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820"/>
              </a:lnSpc>
            </a:pPr>
            <a:r>
              <a:rPr lang="fa-IR" sz="2000" dirty="0">
                <a:solidFill>
                  <a:srgbClr val="545454"/>
                </a:solidFill>
                <a:latin typeface="Agrandir Narrow"/>
                <a:cs typeface="B Nazanin" panose="00000400000000000000" pitchFamily="2" charset="-78"/>
              </a:rPr>
              <a:t>اهداف شما چه هستند؟</a:t>
            </a:r>
          </a:p>
          <a:p>
            <a:pPr algn="r">
              <a:lnSpc>
                <a:spcPts val="2820"/>
              </a:lnSpc>
            </a:pPr>
            <a:r>
              <a:rPr lang="fa-IR" sz="2000" dirty="0">
                <a:solidFill>
                  <a:srgbClr val="545454"/>
                </a:solidFill>
                <a:latin typeface="Agrandir Narrow"/>
                <a:cs typeface="B Nazanin" panose="00000400000000000000" pitchFamily="2" charset="-78"/>
              </a:rPr>
              <a:t>آیا تعویض مورد نیاز است؟</a:t>
            </a:r>
          </a:p>
          <a:p>
            <a:pPr algn="r">
              <a:lnSpc>
                <a:spcPts val="2820"/>
              </a:lnSpc>
            </a:pPr>
            <a:r>
              <a:rPr lang="fa-IR" sz="2000" dirty="0">
                <a:solidFill>
                  <a:srgbClr val="545454"/>
                </a:solidFill>
                <a:latin typeface="Agrandir Narrow"/>
                <a:cs typeface="B Nazanin" panose="00000400000000000000" pitchFamily="2" charset="-78"/>
              </a:rPr>
              <a:t>چگونه می توانید آن را بهبود بخشید؟</a:t>
            </a:r>
            <a:endParaRPr lang="en-US" sz="2000" dirty="0">
              <a:solidFill>
                <a:srgbClr val="545454"/>
              </a:solidFill>
              <a:latin typeface="Agrandir Narrow"/>
              <a:cs typeface="B Nazanin" panose="00000400000000000000" pitchFamily="2" charset="-78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12730779" y="4759340"/>
            <a:ext cx="4989898" cy="10772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 rtl="1">
              <a:lnSpc>
                <a:spcPts val="2820"/>
              </a:lnSpc>
              <a:spcBef>
                <a:spcPct val="0"/>
              </a:spcBef>
            </a:pPr>
            <a:r>
              <a:rPr lang="fa-IR" sz="2000" dirty="0">
                <a:solidFill>
                  <a:srgbClr val="545454"/>
                </a:solidFill>
                <a:latin typeface="Agrandir Narrow"/>
                <a:cs typeface="B Nazanin" panose="00000400000000000000" pitchFamily="2" charset="-78"/>
              </a:rPr>
              <a:t>کجا نیاز به بهبود دارید؟</a:t>
            </a:r>
          </a:p>
          <a:p>
            <a:pPr lvl="0" algn="r" rtl="1">
              <a:lnSpc>
                <a:spcPts val="2820"/>
              </a:lnSpc>
              <a:spcBef>
                <a:spcPct val="0"/>
              </a:spcBef>
            </a:pPr>
            <a:r>
              <a:rPr lang="fa-IR" sz="2000" dirty="0">
                <a:solidFill>
                  <a:srgbClr val="545454"/>
                </a:solidFill>
                <a:latin typeface="Agrandir Narrow"/>
                <a:cs typeface="B Nazanin" panose="00000400000000000000" pitchFamily="2" charset="-78"/>
              </a:rPr>
              <a:t>آیا منابع کافی هستند؟</a:t>
            </a:r>
          </a:p>
          <a:p>
            <a:pPr lvl="0" algn="r" rtl="1">
              <a:lnSpc>
                <a:spcPts val="2820"/>
              </a:lnSpc>
              <a:spcBef>
                <a:spcPct val="0"/>
              </a:spcBef>
            </a:pPr>
            <a:r>
              <a:rPr lang="fa-IR" sz="2000" dirty="0">
                <a:solidFill>
                  <a:srgbClr val="545454"/>
                </a:solidFill>
                <a:latin typeface="Agrandir Narrow"/>
                <a:cs typeface="B Nazanin" panose="00000400000000000000" pitchFamily="2" charset="-78"/>
              </a:rPr>
              <a:t>دیگران چه کاری را بهتر از شما انجام می دهند؟</a:t>
            </a:r>
            <a:endParaRPr lang="en-US" sz="2000" u="none" dirty="0">
              <a:solidFill>
                <a:srgbClr val="545454"/>
              </a:solidFill>
              <a:latin typeface="Agrandir Narrow"/>
              <a:cs typeface="B Nazanin" panose="00000400000000000000" pitchFamily="2" charset="-78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12730779" y="7622856"/>
            <a:ext cx="4989898" cy="10772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20"/>
              </a:lnSpc>
            </a:pPr>
            <a:r>
              <a:rPr lang="fa-IR" sz="2000" dirty="0">
                <a:solidFill>
                  <a:srgbClr val="545454"/>
                </a:solidFill>
                <a:latin typeface="Agrandir Narrow"/>
                <a:cs typeface="B Nazanin" panose="00000400000000000000" pitchFamily="2" charset="-78"/>
              </a:rPr>
              <a:t>مسدود کننده هایی که با آن روبرو هستید چیست؟</a:t>
            </a:r>
          </a:p>
          <a:p>
            <a:pPr algn="r" rtl="1">
              <a:lnSpc>
                <a:spcPts val="2820"/>
              </a:lnSpc>
            </a:pPr>
            <a:r>
              <a:rPr lang="fa-IR" sz="2000" dirty="0">
                <a:solidFill>
                  <a:srgbClr val="545454"/>
                </a:solidFill>
                <a:latin typeface="Agrandir Narrow"/>
                <a:cs typeface="B Nazanin" panose="00000400000000000000" pitchFamily="2" charset="-78"/>
              </a:rPr>
              <a:t>چه عواملی خارج از</a:t>
            </a:r>
          </a:p>
          <a:p>
            <a:pPr algn="r" rtl="1">
              <a:lnSpc>
                <a:spcPts val="2820"/>
              </a:lnSpc>
            </a:pPr>
            <a:r>
              <a:rPr lang="fa-IR" sz="2000" dirty="0">
                <a:solidFill>
                  <a:srgbClr val="545454"/>
                </a:solidFill>
                <a:latin typeface="Agrandir Narrow"/>
                <a:cs typeface="B Nazanin" panose="00000400000000000000" pitchFamily="2" charset="-78"/>
              </a:rPr>
              <a:t>کنترل شما؟</a:t>
            </a:r>
            <a:endParaRPr lang="en-US" sz="2000" u="none" dirty="0">
              <a:solidFill>
                <a:srgbClr val="545454"/>
              </a:solidFill>
              <a:latin typeface="Agrandir Narrow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7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6834008D-49E8-46B5-AB9D-4ADAA47E9C4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25111825"/>
              </p:ext>
            </p:extLst>
          </p:nvPr>
        </p:nvGraphicFramePr>
        <p:xfrm>
          <a:off x="9198008" y="2627834"/>
          <a:ext cx="7812398" cy="5583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4" name="그룹 2">
            <a:extLst>
              <a:ext uri="{FF2B5EF4-FFF2-40B4-BE49-F238E27FC236}">
                <a16:creationId xmlns:a16="http://schemas.microsoft.com/office/drawing/2014/main" id="{BA382B74-AC54-441D-9E63-249028A04027}"/>
              </a:ext>
            </a:extLst>
          </p:cNvPr>
          <p:cNvGrpSpPr/>
          <p:nvPr/>
        </p:nvGrpSpPr>
        <p:grpSpPr>
          <a:xfrm>
            <a:off x="9606701" y="8207896"/>
            <a:ext cx="6995012" cy="864096"/>
            <a:chOff x="6503792" y="5309552"/>
            <a:chExt cx="4663341" cy="576064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6BAFA4C3-B960-4F9D-8826-8A5752783042}"/>
                </a:ext>
              </a:extLst>
            </p:cNvPr>
            <p:cNvGrpSpPr/>
            <p:nvPr/>
          </p:nvGrpSpPr>
          <p:grpSpPr>
            <a:xfrm>
              <a:off x="6503792" y="5309552"/>
              <a:ext cx="1392409" cy="246221"/>
              <a:chOff x="587303" y="5877272"/>
              <a:chExt cx="1392409" cy="246221"/>
            </a:xfrm>
          </p:grpSpPr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AD832397-C926-4B4C-BE7B-B0980065B94A}"/>
                  </a:ext>
                </a:extLst>
              </p:cNvPr>
              <p:cNvSpPr/>
              <p:nvPr/>
            </p:nvSpPr>
            <p:spPr>
              <a:xfrm>
                <a:off x="587303" y="5932303"/>
                <a:ext cx="152039" cy="143201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172AC52E-A6FF-4848-BE7D-B99294C98F5A}"/>
                  </a:ext>
                </a:extLst>
              </p:cNvPr>
              <p:cNvSpPr txBox="1"/>
              <p:nvPr/>
            </p:nvSpPr>
            <p:spPr>
              <a:xfrm>
                <a:off x="735769" y="5877272"/>
                <a:ext cx="1243943" cy="246221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r" rtl="1"/>
                <a:r>
                  <a:rPr lang="fa-IR" altLang="ko-KR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فهرست</a:t>
                </a:r>
                <a:r>
                  <a:rPr lang="en-US" altLang="ko-KR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 _ A </a:t>
                </a:r>
                <a:endParaRPr lang="ko-KR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A71C2F3A-0E5A-45B5-A4FF-26C9D6B6C05C}"/>
                </a:ext>
              </a:extLst>
            </p:cNvPr>
            <p:cNvGrpSpPr/>
            <p:nvPr/>
          </p:nvGrpSpPr>
          <p:grpSpPr>
            <a:xfrm>
              <a:off x="8139258" y="5309552"/>
              <a:ext cx="1392409" cy="246221"/>
              <a:chOff x="2027462" y="5877272"/>
              <a:chExt cx="1392409" cy="246221"/>
            </a:xfrm>
          </p:grpSpPr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318578B7-D093-4F35-9C47-D2A4D8BFAB26}"/>
                  </a:ext>
                </a:extLst>
              </p:cNvPr>
              <p:cNvSpPr/>
              <p:nvPr/>
            </p:nvSpPr>
            <p:spPr>
              <a:xfrm>
                <a:off x="2027462" y="5932303"/>
                <a:ext cx="152039" cy="143201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24F608F0-AF48-4CDD-95F4-34889BE55869}"/>
                  </a:ext>
                </a:extLst>
              </p:cNvPr>
              <p:cNvSpPr txBox="1"/>
              <p:nvPr/>
            </p:nvSpPr>
            <p:spPr>
              <a:xfrm>
                <a:off x="2175928" y="5877272"/>
                <a:ext cx="1243943" cy="246221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r" rtl="1"/>
                <a:r>
                  <a:rPr lang="fa-IR" altLang="ko-KR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فهرست</a:t>
                </a:r>
                <a:r>
                  <a:rPr lang="en-US" altLang="ko-KR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 _ B </a:t>
                </a:r>
                <a:endParaRPr lang="ko-KR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B38B97DA-011A-4CBA-A968-CFFAA6E2C3FA}"/>
                </a:ext>
              </a:extLst>
            </p:cNvPr>
            <p:cNvGrpSpPr/>
            <p:nvPr/>
          </p:nvGrpSpPr>
          <p:grpSpPr>
            <a:xfrm>
              <a:off x="9774724" y="5309552"/>
              <a:ext cx="1392409" cy="246221"/>
              <a:chOff x="3131840" y="5877272"/>
              <a:chExt cx="1392409" cy="246221"/>
            </a:xfrm>
          </p:grpSpPr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A0A1FC8B-9375-4D48-9BC2-594E491A20AF}"/>
                  </a:ext>
                </a:extLst>
              </p:cNvPr>
              <p:cNvSpPr/>
              <p:nvPr/>
            </p:nvSpPr>
            <p:spPr>
              <a:xfrm>
                <a:off x="3131840" y="5932303"/>
                <a:ext cx="152039" cy="143201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CD6514EC-E0D3-412E-AFCE-27839AE2CA9C}"/>
                  </a:ext>
                </a:extLst>
              </p:cNvPr>
              <p:cNvSpPr txBox="1"/>
              <p:nvPr/>
            </p:nvSpPr>
            <p:spPr>
              <a:xfrm>
                <a:off x="3280306" y="5877272"/>
                <a:ext cx="1243943" cy="246221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r" rtl="1"/>
                <a:r>
                  <a:rPr lang="fa-IR" altLang="ko-KR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فهرست</a:t>
                </a:r>
                <a:r>
                  <a:rPr lang="en-US" altLang="ko-KR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 _ C</a:t>
                </a:r>
                <a:endParaRPr lang="ko-KR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1B208F80-EF78-4929-9F3A-0587B5A05F67}"/>
                </a:ext>
              </a:extLst>
            </p:cNvPr>
            <p:cNvGrpSpPr/>
            <p:nvPr/>
          </p:nvGrpSpPr>
          <p:grpSpPr>
            <a:xfrm>
              <a:off x="6503792" y="5639395"/>
              <a:ext cx="1392409" cy="246221"/>
              <a:chOff x="2027462" y="5877272"/>
              <a:chExt cx="1392409" cy="246221"/>
            </a:xfrm>
          </p:grpSpPr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FE37C734-668E-4CC2-9174-B22E0F9934B9}"/>
                  </a:ext>
                </a:extLst>
              </p:cNvPr>
              <p:cNvSpPr/>
              <p:nvPr/>
            </p:nvSpPr>
            <p:spPr>
              <a:xfrm>
                <a:off x="2027462" y="5932303"/>
                <a:ext cx="152039" cy="143201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06803639-32E2-487D-9757-0354022BA89C}"/>
                  </a:ext>
                </a:extLst>
              </p:cNvPr>
              <p:cNvSpPr txBox="1"/>
              <p:nvPr/>
            </p:nvSpPr>
            <p:spPr>
              <a:xfrm>
                <a:off x="2175928" y="5877272"/>
                <a:ext cx="1243943" cy="246221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r" rtl="1"/>
                <a:r>
                  <a:rPr lang="fa-IR" altLang="ko-KR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فهرست</a:t>
                </a:r>
                <a:r>
                  <a:rPr lang="en-US" altLang="ko-KR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 _ D </a:t>
                </a:r>
                <a:endParaRPr lang="ko-KR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86F38499-DA84-4993-8944-A9B0959237A7}"/>
                </a:ext>
              </a:extLst>
            </p:cNvPr>
            <p:cNvGrpSpPr/>
            <p:nvPr/>
          </p:nvGrpSpPr>
          <p:grpSpPr>
            <a:xfrm>
              <a:off x="8139258" y="5639395"/>
              <a:ext cx="1392409" cy="246221"/>
              <a:chOff x="3131840" y="5877272"/>
              <a:chExt cx="1392409" cy="246221"/>
            </a:xfrm>
          </p:grpSpPr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F9841E7E-72A9-40ED-A2FF-BDC975E8D3F2}"/>
                  </a:ext>
                </a:extLst>
              </p:cNvPr>
              <p:cNvSpPr/>
              <p:nvPr/>
            </p:nvSpPr>
            <p:spPr>
              <a:xfrm>
                <a:off x="3131840" y="5932303"/>
                <a:ext cx="152039" cy="143201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8DC4829F-9241-42F4-8EB4-9397801B6CD5}"/>
                  </a:ext>
                </a:extLst>
              </p:cNvPr>
              <p:cNvSpPr txBox="1"/>
              <p:nvPr/>
            </p:nvSpPr>
            <p:spPr>
              <a:xfrm>
                <a:off x="3280306" y="5877272"/>
                <a:ext cx="1243943" cy="246221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r" rtl="1"/>
                <a:r>
                  <a:rPr lang="fa-IR" altLang="ko-KR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فهرست</a:t>
                </a:r>
                <a:r>
                  <a:rPr lang="en-US" altLang="ko-KR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 _E</a:t>
                </a:r>
                <a:endParaRPr lang="ko-KR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270C5569-2EA3-445C-955B-B37421E15FE0}"/>
              </a:ext>
            </a:extLst>
          </p:cNvPr>
          <p:cNvGrpSpPr/>
          <p:nvPr/>
        </p:nvGrpSpPr>
        <p:grpSpPr>
          <a:xfrm>
            <a:off x="1313527" y="2012788"/>
            <a:ext cx="7610835" cy="4187142"/>
            <a:chOff x="755576" y="2832325"/>
            <a:chExt cx="3833021" cy="2791428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8E3CA632-0C61-4D03-9D7B-ACE69E983DC5}"/>
                </a:ext>
              </a:extLst>
            </p:cNvPr>
            <p:cNvSpPr txBox="1"/>
            <p:nvPr/>
          </p:nvSpPr>
          <p:spPr>
            <a:xfrm>
              <a:off x="756861" y="3369290"/>
              <a:ext cx="3831736" cy="22544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من امیدوارم و معتقدم که این الگو زمان، پول و اعتبار شما را جلب کند. تغییر رنگ، عکس و متن آسان است.</a:t>
              </a:r>
            </a:p>
            <a:p>
              <a:pPr algn="r" rtl="1">
                <a:lnSpc>
                  <a:spcPct val="150000"/>
                </a:lnSpc>
              </a:pPr>
              <a:endParaRPr lang="fa-IR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  <a:p>
              <a:pPr algn="r" rtl="1">
                <a:lnSpc>
                  <a:spcPct val="150000"/>
                </a:lnSpc>
              </a:pPr>
              <a:r>
                <a:rPr lang="fa-IR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من امیدوارم و معتقدم که این الگو زمان، پول و اعتبار شما را جلب کند. تغییر رنگ، عکس و متن آسان است. ارائه پاورپوینت مدرنی را دریافت کنید که به زیبایی طراحی شده است. من امیدوارم و معتقدم که این الگو زمان، پول و اعتبار شما را جلب کند. تغییر رنگ، عکس و متن آسان است.</a:t>
              </a:r>
              <a:endPara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D3F03B3F-F518-448E-9A98-102768D39768}"/>
                </a:ext>
              </a:extLst>
            </p:cNvPr>
            <p:cNvSpPr txBox="1"/>
            <p:nvPr/>
          </p:nvSpPr>
          <p:spPr>
            <a:xfrm>
              <a:off x="755576" y="2832325"/>
              <a:ext cx="3831736" cy="369332"/>
            </a:xfrm>
            <a:prstGeom prst="rect">
              <a:avLst/>
            </a:prstGeom>
            <a:noFill/>
          </p:spPr>
          <p:txBody>
            <a:bodyPr wrap="square" lIns="162000" rIns="162000" rtlCol="0">
              <a:spAutoFit/>
            </a:bodyPr>
            <a:lstStyle/>
            <a:p>
              <a:pPr algn="r" rtl="1"/>
              <a:r>
                <a:rPr lang="fa-IR" altLang="ko-KR" sz="3000" b="1" dirty="0">
                  <a:solidFill>
                    <a:schemeClr val="accent1"/>
                  </a:solidFill>
                  <a:cs typeface="B Nazanin" panose="00000400000000000000" pitchFamily="2" charset="-78"/>
                </a:rPr>
                <a:t>عنوان محتوا</a:t>
              </a:r>
              <a:endParaRPr lang="ko-KR" altLang="en-US" sz="3000" b="1" dirty="0">
                <a:solidFill>
                  <a:schemeClr val="accent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3" name="Oval 22">
            <a:extLst>
              <a:ext uri="{FF2B5EF4-FFF2-40B4-BE49-F238E27FC236}">
                <a16:creationId xmlns:a16="http://schemas.microsoft.com/office/drawing/2014/main" id="{06EA4638-F016-46FB-8CCC-34839778771F}"/>
              </a:ext>
            </a:extLst>
          </p:cNvPr>
          <p:cNvSpPr/>
          <p:nvPr/>
        </p:nvSpPr>
        <p:spPr>
          <a:xfrm>
            <a:off x="1814298" y="6855875"/>
            <a:ext cx="1188132" cy="1188132"/>
          </a:xfrm>
          <a:prstGeom prst="ellipse">
            <a:avLst/>
          </a:prstGeom>
          <a:solidFill>
            <a:schemeClr val="accent2"/>
          </a:solidFill>
          <a:ln w="539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4050" dirty="0">
              <a:cs typeface="B Nazanin" panose="00000400000000000000" pitchFamily="2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4E6ADFF-2B94-4740-8763-86AA916DC9BB}"/>
              </a:ext>
            </a:extLst>
          </p:cNvPr>
          <p:cNvSpPr txBox="1"/>
          <p:nvPr/>
        </p:nvSpPr>
        <p:spPr>
          <a:xfrm>
            <a:off x="1436256" y="8275712"/>
            <a:ext cx="1944216" cy="415498"/>
          </a:xfrm>
          <a:prstGeom prst="rect">
            <a:avLst/>
          </a:prstGeom>
          <a:noFill/>
        </p:spPr>
        <p:txBody>
          <a:bodyPr wrap="square" lIns="162000" rIns="162000" rtlCol="0">
            <a:spAutoFit/>
          </a:bodyPr>
          <a:lstStyle/>
          <a:p>
            <a:pPr algn="ctr" rtl="1"/>
            <a:r>
              <a:rPr lang="fa-IR" altLang="ko-KR" sz="21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عنوان محتوا</a:t>
            </a:r>
            <a:endParaRPr lang="ko-KR" altLang="en-US" sz="21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38622044-DBA3-4A77-BD52-951213ADACC2}"/>
              </a:ext>
            </a:extLst>
          </p:cNvPr>
          <p:cNvSpPr/>
          <p:nvPr/>
        </p:nvSpPr>
        <p:spPr>
          <a:xfrm>
            <a:off x="4386629" y="6855875"/>
            <a:ext cx="1188132" cy="1188132"/>
          </a:xfrm>
          <a:prstGeom prst="ellipse">
            <a:avLst/>
          </a:prstGeom>
          <a:solidFill>
            <a:schemeClr val="accent3"/>
          </a:solidFill>
          <a:ln w="539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4050" dirty="0">
              <a:cs typeface="B Nazanin" panose="00000400000000000000" pitchFamily="2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26D174C-31D7-4A09-9359-CAEF35DEDE19}"/>
              </a:ext>
            </a:extLst>
          </p:cNvPr>
          <p:cNvSpPr txBox="1"/>
          <p:nvPr/>
        </p:nvSpPr>
        <p:spPr>
          <a:xfrm>
            <a:off x="4008587" y="8275712"/>
            <a:ext cx="1944216" cy="415498"/>
          </a:xfrm>
          <a:prstGeom prst="rect">
            <a:avLst/>
          </a:prstGeom>
          <a:noFill/>
        </p:spPr>
        <p:txBody>
          <a:bodyPr wrap="square" lIns="162000" rIns="162000" rtlCol="0">
            <a:spAutoFit/>
          </a:bodyPr>
          <a:lstStyle/>
          <a:p>
            <a:pPr algn="ctr" rtl="1"/>
            <a:r>
              <a:rPr lang="fa-IR" altLang="ko-KR" sz="21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عنوان محتوا</a:t>
            </a:r>
            <a:endParaRPr lang="ko-KR" altLang="en-US" sz="21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9F7E8F60-DEBC-445A-A3CA-9A61616ADDDD}"/>
              </a:ext>
            </a:extLst>
          </p:cNvPr>
          <p:cNvSpPr/>
          <p:nvPr/>
        </p:nvSpPr>
        <p:spPr>
          <a:xfrm>
            <a:off x="6958959" y="6855875"/>
            <a:ext cx="1188132" cy="1188132"/>
          </a:xfrm>
          <a:prstGeom prst="ellipse">
            <a:avLst/>
          </a:prstGeom>
          <a:solidFill>
            <a:schemeClr val="accent4"/>
          </a:solidFill>
          <a:ln w="539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4050" dirty="0">
              <a:cs typeface="B Nazanin" panose="00000400000000000000" pitchFamily="2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6CB10CC-5DCC-42CD-B63D-B5435408ECE5}"/>
              </a:ext>
            </a:extLst>
          </p:cNvPr>
          <p:cNvSpPr txBox="1"/>
          <p:nvPr/>
        </p:nvSpPr>
        <p:spPr>
          <a:xfrm>
            <a:off x="6580917" y="8275712"/>
            <a:ext cx="1944216" cy="415498"/>
          </a:xfrm>
          <a:prstGeom prst="rect">
            <a:avLst/>
          </a:prstGeom>
          <a:noFill/>
        </p:spPr>
        <p:txBody>
          <a:bodyPr wrap="square" lIns="162000" rIns="162000" rtlCol="0">
            <a:spAutoFit/>
          </a:bodyPr>
          <a:lstStyle/>
          <a:p>
            <a:pPr algn="ctr" rtl="1"/>
            <a:r>
              <a:rPr lang="fa-IR" altLang="ko-KR" sz="21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عنوان محتوا</a:t>
            </a:r>
            <a:endParaRPr lang="ko-KR" altLang="en-US" sz="21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2" name="Rounded Rectangle 31">
            <a:extLst>
              <a:ext uri="{FF2B5EF4-FFF2-40B4-BE49-F238E27FC236}">
                <a16:creationId xmlns:a16="http://schemas.microsoft.com/office/drawing/2014/main" id="{C8B15C64-4956-49F4-B0D2-61CD84ACBB25}"/>
              </a:ext>
            </a:extLst>
          </p:cNvPr>
          <p:cNvSpPr>
            <a:spLocks noChangeAspect="1"/>
          </p:cNvSpPr>
          <p:nvPr/>
        </p:nvSpPr>
        <p:spPr>
          <a:xfrm>
            <a:off x="2188841" y="7103300"/>
            <a:ext cx="443999" cy="631280"/>
          </a:xfrm>
          <a:custGeom>
            <a:avLst/>
            <a:gdLst/>
            <a:ahLst/>
            <a:cxnLst/>
            <a:rect l="l" t="t" r="r" b="b"/>
            <a:pathLst>
              <a:path w="2273269" h="3232141">
                <a:moveTo>
                  <a:pt x="1301358" y="1224998"/>
                </a:moveTo>
                <a:cubicBezTo>
                  <a:pt x="1288512" y="1224739"/>
                  <a:pt x="1275404" y="1226994"/>
                  <a:pt x="1262722" y="1232060"/>
                </a:cubicBezTo>
                <a:cubicBezTo>
                  <a:pt x="1224020" y="1247517"/>
                  <a:pt x="1200469" y="1284678"/>
                  <a:pt x="1200858" y="1323955"/>
                </a:cubicBezTo>
                <a:lnTo>
                  <a:pt x="1068969" y="1816173"/>
                </a:lnTo>
                <a:lnTo>
                  <a:pt x="975827" y="1468563"/>
                </a:lnTo>
                <a:cubicBezTo>
                  <a:pt x="965224" y="1428990"/>
                  <a:pt x="932065" y="1401484"/>
                  <a:pt x="893889" y="1396168"/>
                </a:cubicBezTo>
                <a:cubicBezTo>
                  <a:pt x="887581" y="1395290"/>
                  <a:pt x="881136" y="1395017"/>
                  <a:pt x="874749" y="1397368"/>
                </a:cubicBezTo>
                <a:lnTo>
                  <a:pt x="873048" y="1397069"/>
                </a:lnTo>
                <a:cubicBezTo>
                  <a:pt x="871822" y="1397102"/>
                  <a:pt x="870599" y="1397158"/>
                  <a:pt x="869409" y="1397702"/>
                </a:cubicBezTo>
                <a:lnTo>
                  <a:pt x="854690" y="1398625"/>
                </a:lnTo>
                <a:cubicBezTo>
                  <a:pt x="852870" y="1399112"/>
                  <a:pt x="851076" y="1399648"/>
                  <a:pt x="849610" y="1401148"/>
                </a:cubicBezTo>
                <a:cubicBezTo>
                  <a:pt x="820426" y="1408603"/>
                  <a:pt x="795399" y="1429720"/>
                  <a:pt x="783580" y="1459921"/>
                </a:cubicBezTo>
                <a:lnTo>
                  <a:pt x="576552" y="1988920"/>
                </a:lnTo>
                <a:lnTo>
                  <a:pt x="360960" y="1988920"/>
                </a:lnTo>
                <a:cubicBezTo>
                  <a:pt x="306335" y="1988920"/>
                  <a:pt x="262052" y="2033203"/>
                  <a:pt x="262052" y="2087828"/>
                </a:cubicBezTo>
                <a:cubicBezTo>
                  <a:pt x="262052" y="2142453"/>
                  <a:pt x="306335" y="2186736"/>
                  <a:pt x="360960" y="2186736"/>
                </a:cubicBezTo>
                <a:lnTo>
                  <a:pt x="624414" y="2186736"/>
                </a:lnTo>
                <a:cubicBezTo>
                  <a:pt x="655679" y="2194749"/>
                  <a:pt x="687884" y="2184847"/>
                  <a:pt x="710155" y="2162843"/>
                </a:cubicBezTo>
                <a:cubicBezTo>
                  <a:pt x="728043" y="2149675"/>
                  <a:pt x="740236" y="2129868"/>
                  <a:pt x="742804" y="2106901"/>
                </a:cubicBezTo>
                <a:lnTo>
                  <a:pt x="861090" y="1804659"/>
                </a:lnTo>
                <a:lnTo>
                  <a:pt x="967256" y="2200878"/>
                </a:lnTo>
                <a:cubicBezTo>
                  <a:pt x="956121" y="2251327"/>
                  <a:pt x="986997" y="2301788"/>
                  <a:pt x="1037612" y="2315350"/>
                </a:cubicBezTo>
                <a:cubicBezTo>
                  <a:pt x="1044252" y="2317129"/>
                  <a:pt x="1050915" y="2318189"/>
                  <a:pt x="1057633" y="2316605"/>
                </a:cubicBezTo>
                <a:cubicBezTo>
                  <a:pt x="1061264" y="2317900"/>
                  <a:pt x="1065062" y="2318350"/>
                  <a:pt x="1068971" y="2317315"/>
                </a:cubicBezTo>
                <a:cubicBezTo>
                  <a:pt x="1072878" y="2318349"/>
                  <a:pt x="1076674" y="2317900"/>
                  <a:pt x="1080303" y="2316605"/>
                </a:cubicBezTo>
                <a:lnTo>
                  <a:pt x="1100326" y="2315350"/>
                </a:lnTo>
                <a:cubicBezTo>
                  <a:pt x="1150941" y="2301788"/>
                  <a:pt x="1181817" y="2251327"/>
                  <a:pt x="1170682" y="2200878"/>
                </a:cubicBezTo>
                <a:lnTo>
                  <a:pt x="1320238" y="1642726"/>
                </a:lnTo>
                <a:lnTo>
                  <a:pt x="1513977" y="2127797"/>
                </a:lnTo>
                <a:cubicBezTo>
                  <a:pt x="1531567" y="2171838"/>
                  <a:pt x="1577262" y="2196260"/>
                  <a:pt x="1621871" y="2186737"/>
                </a:cubicBezTo>
                <a:lnTo>
                  <a:pt x="1878495" y="2186737"/>
                </a:lnTo>
                <a:cubicBezTo>
                  <a:pt x="1933120" y="2186737"/>
                  <a:pt x="1977403" y="2142454"/>
                  <a:pt x="1977403" y="2087829"/>
                </a:cubicBezTo>
                <a:cubicBezTo>
                  <a:pt x="1977403" y="2033204"/>
                  <a:pt x="1933120" y="1988921"/>
                  <a:pt x="1878495" y="1988921"/>
                </a:cubicBezTo>
                <a:lnTo>
                  <a:pt x="1671520" y="1988921"/>
                </a:lnTo>
                <a:lnTo>
                  <a:pt x="1391261" y="1287226"/>
                </a:lnTo>
                <a:cubicBezTo>
                  <a:pt x="1376065" y="1249180"/>
                  <a:pt x="1339894" y="1225775"/>
                  <a:pt x="1301358" y="1224998"/>
                </a:cubicBezTo>
                <a:close/>
                <a:moveTo>
                  <a:pt x="335892" y="524745"/>
                </a:moveTo>
                <a:lnTo>
                  <a:pt x="1937377" y="524745"/>
                </a:lnTo>
                <a:cubicBezTo>
                  <a:pt x="1996486" y="524745"/>
                  <a:pt x="2044403" y="572662"/>
                  <a:pt x="2044403" y="631771"/>
                </a:cubicBezTo>
                <a:lnTo>
                  <a:pt x="2044403" y="2898384"/>
                </a:lnTo>
                <a:cubicBezTo>
                  <a:pt x="2044403" y="2957493"/>
                  <a:pt x="1996486" y="3005410"/>
                  <a:pt x="1937377" y="3005410"/>
                </a:cubicBezTo>
                <a:lnTo>
                  <a:pt x="335892" y="3005410"/>
                </a:lnTo>
                <a:cubicBezTo>
                  <a:pt x="276783" y="3005410"/>
                  <a:pt x="228866" y="2957493"/>
                  <a:pt x="228866" y="2898384"/>
                </a:cubicBezTo>
                <a:lnTo>
                  <a:pt x="228866" y="631771"/>
                </a:lnTo>
                <a:cubicBezTo>
                  <a:pt x="228866" y="572662"/>
                  <a:pt x="276783" y="524745"/>
                  <a:pt x="335892" y="524745"/>
                </a:cubicBezTo>
                <a:close/>
                <a:moveTo>
                  <a:pt x="245659" y="437009"/>
                </a:moveTo>
                <a:cubicBezTo>
                  <a:pt x="179890" y="437009"/>
                  <a:pt x="126573" y="490326"/>
                  <a:pt x="126573" y="556095"/>
                </a:cubicBezTo>
                <a:lnTo>
                  <a:pt x="126573" y="2974061"/>
                </a:lnTo>
                <a:cubicBezTo>
                  <a:pt x="126573" y="3039830"/>
                  <a:pt x="179890" y="3093147"/>
                  <a:pt x="245659" y="3093147"/>
                </a:cubicBezTo>
                <a:lnTo>
                  <a:pt x="2027611" y="3093147"/>
                </a:lnTo>
                <a:cubicBezTo>
                  <a:pt x="2093380" y="3093147"/>
                  <a:pt x="2146697" y="3039830"/>
                  <a:pt x="2146697" y="2974061"/>
                </a:cubicBezTo>
                <a:lnTo>
                  <a:pt x="2146697" y="556095"/>
                </a:lnTo>
                <a:cubicBezTo>
                  <a:pt x="2146697" y="490326"/>
                  <a:pt x="2093380" y="437009"/>
                  <a:pt x="2027611" y="437009"/>
                </a:cubicBezTo>
                <a:close/>
                <a:moveTo>
                  <a:pt x="974181" y="0"/>
                </a:moveTo>
                <a:lnTo>
                  <a:pt x="1299087" y="0"/>
                </a:lnTo>
                <a:cubicBezTo>
                  <a:pt x="1327680" y="0"/>
                  <a:pt x="1350860" y="23180"/>
                  <a:pt x="1350860" y="51773"/>
                </a:cubicBezTo>
                <a:lnTo>
                  <a:pt x="1350860" y="155306"/>
                </a:lnTo>
                <a:lnTo>
                  <a:pt x="1381614" y="155306"/>
                </a:lnTo>
                <a:cubicBezTo>
                  <a:pt x="1410207" y="155306"/>
                  <a:pt x="1433387" y="178486"/>
                  <a:pt x="1433387" y="207079"/>
                </a:cubicBezTo>
                <a:lnTo>
                  <a:pt x="1433387" y="298015"/>
                </a:lnTo>
                <a:lnTo>
                  <a:pt x="2081269" y="298015"/>
                </a:lnTo>
                <a:cubicBezTo>
                  <a:pt x="2187308" y="298015"/>
                  <a:pt x="2273269" y="383976"/>
                  <a:pt x="2273269" y="490015"/>
                </a:cubicBezTo>
                <a:lnTo>
                  <a:pt x="2273269" y="3040141"/>
                </a:lnTo>
                <a:cubicBezTo>
                  <a:pt x="2273269" y="3146180"/>
                  <a:pt x="2187308" y="3232141"/>
                  <a:pt x="2081269" y="3232141"/>
                </a:cubicBezTo>
                <a:lnTo>
                  <a:pt x="192000" y="3232141"/>
                </a:lnTo>
                <a:cubicBezTo>
                  <a:pt x="85961" y="3232141"/>
                  <a:pt x="0" y="3146180"/>
                  <a:pt x="0" y="3040141"/>
                </a:cubicBezTo>
                <a:lnTo>
                  <a:pt x="0" y="490015"/>
                </a:lnTo>
                <a:cubicBezTo>
                  <a:pt x="0" y="383976"/>
                  <a:pt x="85961" y="298015"/>
                  <a:pt x="192000" y="298015"/>
                </a:cubicBezTo>
                <a:lnTo>
                  <a:pt x="839881" y="298015"/>
                </a:lnTo>
                <a:lnTo>
                  <a:pt x="839881" y="207079"/>
                </a:lnTo>
                <a:cubicBezTo>
                  <a:pt x="839881" y="178486"/>
                  <a:pt x="863061" y="155306"/>
                  <a:pt x="891654" y="155306"/>
                </a:cubicBezTo>
                <a:lnTo>
                  <a:pt x="922408" y="155306"/>
                </a:lnTo>
                <a:lnTo>
                  <a:pt x="922408" y="51773"/>
                </a:lnTo>
                <a:cubicBezTo>
                  <a:pt x="922408" y="23180"/>
                  <a:pt x="945588" y="0"/>
                  <a:pt x="97418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4050">
              <a:cs typeface="B Nazanin" panose="00000400000000000000" pitchFamily="2" charset="-78"/>
            </a:endParaRPr>
          </a:p>
        </p:txBody>
      </p:sp>
      <p:sp>
        <p:nvSpPr>
          <p:cNvPr id="33" name="Heart 17">
            <a:extLst>
              <a:ext uri="{FF2B5EF4-FFF2-40B4-BE49-F238E27FC236}">
                <a16:creationId xmlns:a16="http://schemas.microsoft.com/office/drawing/2014/main" id="{D0DEEB06-4CE0-412A-A8E7-98E20EAD95B0}"/>
              </a:ext>
            </a:extLst>
          </p:cNvPr>
          <p:cNvSpPr/>
          <p:nvPr/>
        </p:nvSpPr>
        <p:spPr>
          <a:xfrm>
            <a:off x="7254373" y="7212003"/>
            <a:ext cx="597305" cy="585636"/>
          </a:xfrm>
          <a:custGeom>
            <a:avLst/>
            <a:gdLst/>
            <a:ahLst/>
            <a:cxnLst/>
            <a:rect l="l" t="t" r="r" b="b"/>
            <a:pathLst>
              <a:path w="3263621" h="3199863">
                <a:moveTo>
                  <a:pt x="1896188" y="786599"/>
                </a:moveTo>
                <a:cubicBezTo>
                  <a:pt x="1878938" y="786251"/>
                  <a:pt x="1861335" y="789280"/>
                  <a:pt x="1844305" y="796082"/>
                </a:cubicBezTo>
                <a:cubicBezTo>
                  <a:pt x="1792333" y="816839"/>
                  <a:pt x="1760707" y="866742"/>
                  <a:pt x="1761231" y="919486"/>
                </a:cubicBezTo>
                <a:lnTo>
                  <a:pt x="1573886" y="1618665"/>
                </a:lnTo>
                <a:lnTo>
                  <a:pt x="1438574" y="1113672"/>
                </a:lnTo>
                <a:cubicBezTo>
                  <a:pt x="1424335" y="1060531"/>
                  <a:pt x="1379808" y="1023594"/>
                  <a:pt x="1328543" y="1016456"/>
                </a:cubicBezTo>
                <a:cubicBezTo>
                  <a:pt x="1320071" y="1015276"/>
                  <a:pt x="1311415" y="1014911"/>
                  <a:pt x="1302836" y="1018067"/>
                </a:cubicBezTo>
                <a:lnTo>
                  <a:pt x="1300556" y="1017667"/>
                </a:lnTo>
                <a:cubicBezTo>
                  <a:pt x="1298914" y="1017711"/>
                  <a:pt x="1297275" y="1017786"/>
                  <a:pt x="1295680" y="1018515"/>
                </a:cubicBezTo>
                <a:lnTo>
                  <a:pt x="1275904" y="1019755"/>
                </a:lnTo>
                <a:cubicBezTo>
                  <a:pt x="1273459" y="1020410"/>
                  <a:pt x="1271049" y="1021129"/>
                  <a:pt x="1269080" y="1023145"/>
                </a:cubicBezTo>
                <a:cubicBezTo>
                  <a:pt x="1229892" y="1033156"/>
                  <a:pt x="1196286" y="1061513"/>
                  <a:pt x="1180414" y="1102068"/>
                </a:cubicBezTo>
                <a:lnTo>
                  <a:pt x="902406" y="1812437"/>
                </a:lnTo>
                <a:lnTo>
                  <a:pt x="612897" y="1812437"/>
                </a:lnTo>
                <a:cubicBezTo>
                  <a:pt x="539543" y="1812437"/>
                  <a:pt x="480078" y="1871902"/>
                  <a:pt x="480078" y="1945256"/>
                </a:cubicBezTo>
                <a:cubicBezTo>
                  <a:pt x="480078" y="2018610"/>
                  <a:pt x="539543" y="2078075"/>
                  <a:pt x="612897" y="2078075"/>
                </a:cubicBezTo>
                <a:lnTo>
                  <a:pt x="966673" y="2078075"/>
                </a:lnTo>
                <a:cubicBezTo>
                  <a:pt x="1008666" y="2088839"/>
                  <a:pt x="1051924" y="2075535"/>
                  <a:pt x="1081835" y="2045978"/>
                </a:cubicBezTo>
                <a:cubicBezTo>
                  <a:pt x="1105846" y="2028294"/>
                  <a:pt x="1122213" y="2001701"/>
                  <a:pt x="1125659" y="1970866"/>
                </a:cubicBezTo>
                <a:lnTo>
                  <a:pt x="1284498" y="1565001"/>
                </a:lnTo>
                <a:lnTo>
                  <a:pt x="1443089" y="2156868"/>
                </a:lnTo>
                <a:cubicBezTo>
                  <a:pt x="1455914" y="2204733"/>
                  <a:pt x="1493311" y="2239452"/>
                  <a:pt x="1538593" y="2249086"/>
                </a:cubicBezTo>
                <a:lnTo>
                  <a:pt x="1542015" y="2250785"/>
                </a:lnTo>
                <a:cubicBezTo>
                  <a:pt x="1542604" y="2250943"/>
                  <a:pt x="1543193" y="2251097"/>
                  <a:pt x="1543870" y="2250902"/>
                </a:cubicBezTo>
                <a:cubicBezTo>
                  <a:pt x="1553422" y="2254514"/>
                  <a:pt x="1563610" y="2255524"/>
                  <a:pt x="1573886" y="2252783"/>
                </a:cubicBezTo>
                <a:cubicBezTo>
                  <a:pt x="1584162" y="2255524"/>
                  <a:pt x="1594351" y="2254515"/>
                  <a:pt x="1603903" y="2250901"/>
                </a:cubicBezTo>
                <a:lnTo>
                  <a:pt x="1605758" y="2250785"/>
                </a:lnTo>
                <a:cubicBezTo>
                  <a:pt x="1606974" y="2250459"/>
                  <a:pt x="1608181" y="2250118"/>
                  <a:pt x="1609178" y="2249086"/>
                </a:cubicBezTo>
                <a:cubicBezTo>
                  <a:pt x="1654461" y="2239453"/>
                  <a:pt x="1691859" y="2204734"/>
                  <a:pt x="1704684" y="2156868"/>
                </a:cubicBezTo>
                <a:lnTo>
                  <a:pt x="1921541" y="1347547"/>
                </a:lnTo>
                <a:lnTo>
                  <a:pt x="2181705" y="1998928"/>
                </a:lnTo>
                <a:cubicBezTo>
                  <a:pt x="2205326" y="2058070"/>
                  <a:pt x="2266689" y="2090865"/>
                  <a:pt x="2326593" y="2078075"/>
                </a:cubicBezTo>
                <a:lnTo>
                  <a:pt x="2671200" y="2078075"/>
                </a:lnTo>
                <a:cubicBezTo>
                  <a:pt x="2744554" y="2078075"/>
                  <a:pt x="2804019" y="2018610"/>
                  <a:pt x="2804019" y="1945256"/>
                </a:cubicBezTo>
                <a:cubicBezTo>
                  <a:pt x="2804019" y="1871902"/>
                  <a:pt x="2744554" y="1812437"/>
                  <a:pt x="2671200" y="1812437"/>
                </a:cubicBezTo>
                <a:lnTo>
                  <a:pt x="2393261" y="1812437"/>
                </a:lnTo>
                <a:lnTo>
                  <a:pt x="2016914" y="870162"/>
                </a:lnTo>
                <a:cubicBezTo>
                  <a:pt x="1996508" y="819071"/>
                  <a:pt x="1947937" y="787642"/>
                  <a:pt x="1896188" y="786599"/>
                </a:cubicBezTo>
                <a:close/>
                <a:moveTo>
                  <a:pt x="773454" y="106"/>
                </a:moveTo>
                <a:cubicBezTo>
                  <a:pt x="1097282" y="5742"/>
                  <a:pt x="1441967" y="238301"/>
                  <a:pt x="1631811" y="769863"/>
                </a:cubicBezTo>
                <a:cubicBezTo>
                  <a:pt x="2306811" y="-1120137"/>
                  <a:pt x="4939311" y="769863"/>
                  <a:pt x="1631811" y="3199863"/>
                </a:cubicBezTo>
                <a:cubicBezTo>
                  <a:pt x="-745455" y="1453301"/>
                  <a:pt x="-54107" y="-14297"/>
                  <a:pt x="773454" y="10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4050">
              <a:cs typeface="B Nazanin" panose="00000400000000000000" pitchFamily="2" charset="-78"/>
            </a:endParaRPr>
          </a:p>
        </p:txBody>
      </p:sp>
      <p:sp>
        <p:nvSpPr>
          <p:cNvPr id="34" name="Chord 32">
            <a:extLst>
              <a:ext uri="{FF2B5EF4-FFF2-40B4-BE49-F238E27FC236}">
                <a16:creationId xmlns:a16="http://schemas.microsoft.com/office/drawing/2014/main" id="{7053E5F8-F21A-48F6-B4A0-BFCBCA645431}"/>
              </a:ext>
            </a:extLst>
          </p:cNvPr>
          <p:cNvSpPr/>
          <p:nvPr/>
        </p:nvSpPr>
        <p:spPr>
          <a:xfrm>
            <a:off x="4676567" y="7146800"/>
            <a:ext cx="592980" cy="587780"/>
          </a:xfrm>
          <a:custGeom>
            <a:avLst/>
            <a:gdLst/>
            <a:ahLst/>
            <a:cxnLst/>
            <a:rect l="l" t="t" r="r" b="b"/>
            <a:pathLst>
              <a:path w="3240000" h="3211580">
                <a:moveTo>
                  <a:pt x="991906" y="2959580"/>
                </a:moveTo>
                <a:lnTo>
                  <a:pt x="2193254" y="2959580"/>
                </a:lnTo>
                <a:cubicBezTo>
                  <a:pt x="2215674" y="2959580"/>
                  <a:pt x="2233849" y="2977755"/>
                  <a:pt x="2233849" y="3000175"/>
                </a:cubicBezTo>
                <a:lnTo>
                  <a:pt x="2233849" y="3170985"/>
                </a:lnTo>
                <a:cubicBezTo>
                  <a:pt x="2233849" y="3193405"/>
                  <a:pt x="2215674" y="3211580"/>
                  <a:pt x="2193254" y="3211580"/>
                </a:cubicBezTo>
                <a:lnTo>
                  <a:pt x="991906" y="3211580"/>
                </a:lnTo>
                <a:cubicBezTo>
                  <a:pt x="969486" y="3211580"/>
                  <a:pt x="951311" y="3193405"/>
                  <a:pt x="951311" y="3170985"/>
                </a:cubicBezTo>
                <a:lnTo>
                  <a:pt x="951311" y="3000175"/>
                </a:lnTo>
                <a:cubicBezTo>
                  <a:pt x="951311" y="2977755"/>
                  <a:pt x="969486" y="2959580"/>
                  <a:pt x="991906" y="2959580"/>
                </a:cubicBezTo>
                <a:close/>
                <a:moveTo>
                  <a:pt x="1439043" y="1763796"/>
                </a:moveTo>
                <a:lnTo>
                  <a:pt x="1439043" y="2067459"/>
                </a:lnTo>
                <a:lnTo>
                  <a:pt x="1135380" y="2067459"/>
                </a:lnTo>
                <a:lnTo>
                  <a:pt x="1135380" y="2374533"/>
                </a:lnTo>
                <a:lnTo>
                  <a:pt x="1439043" y="2374533"/>
                </a:lnTo>
                <a:lnTo>
                  <a:pt x="1439043" y="2678196"/>
                </a:lnTo>
                <a:lnTo>
                  <a:pt x="1746117" y="2678196"/>
                </a:lnTo>
                <a:lnTo>
                  <a:pt x="1746117" y="2374533"/>
                </a:lnTo>
                <a:lnTo>
                  <a:pt x="2049780" y="2374533"/>
                </a:lnTo>
                <a:lnTo>
                  <a:pt x="2049780" y="2067459"/>
                </a:lnTo>
                <a:lnTo>
                  <a:pt x="1746117" y="2067459"/>
                </a:lnTo>
                <a:lnTo>
                  <a:pt x="1746117" y="1763796"/>
                </a:lnTo>
                <a:close/>
                <a:moveTo>
                  <a:pt x="128358" y="1541040"/>
                </a:moveTo>
                <a:lnTo>
                  <a:pt x="3056915" y="1550917"/>
                </a:lnTo>
                <a:cubicBezTo>
                  <a:pt x="3061111" y="2078028"/>
                  <a:pt x="2781683" y="2566719"/>
                  <a:pt x="2325284" y="2830467"/>
                </a:cubicBezTo>
                <a:lnTo>
                  <a:pt x="2182018" y="2900953"/>
                </a:lnTo>
                <a:lnTo>
                  <a:pt x="1002135" y="2900953"/>
                </a:lnTo>
                <a:cubicBezTo>
                  <a:pt x="950374" y="2879821"/>
                  <a:pt x="900231" y="2854191"/>
                  <a:pt x="851341" y="2825496"/>
                </a:cubicBezTo>
                <a:cubicBezTo>
                  <a:pt x="396732" y="2558675"/>
                  <a:pt x="120607" y="2068110"/>
                  <a:pt x="128358" y="1541040"/>
                </a:cubicBezTo>
                <a:close/>
                <a:moveTo>
                  <a:pt x="61067" y="1230414"/>
                </a:moveTo>
                <a:lnTo>
                  <a:pt x="3178933" y="1230414"/>
                </a:lnTo>
                <a:cubicBezTo>
                  <a:pt x="3212659" y="1230414"/>
                  <a:pt x="3240000" y="1257755"/>
                  <a:pt x="3240000" y="1291481"/>
                </a:cubicBezTo>
                <a:lnTo>
                  <a:pt x="3240000" y="1421347"/>
                </a:lnTo>
                <a:cubicBezTo>
                  <a:pt x="3240000" y="1455073"/>
                  <a:pt x="3212659" y="1482414"/>
                  <a:pt x="3178933" y="1482414"/>
                </a:cubicBezTo>
                <a:lnTo>
                  <a:pt x="61067" y="1482414"/>
                </a:lnTo>
                <a:cubicBezTo>
                  <a:pt x="27341" y="1482414"/>
                  <a:pt x="0" y="1455073"/>
                  <a:pt x="0" y="1421347"/>
                </a:cubicBezTo>
                <a:lnTo>
                  <a:pt x="0" y="1291481"/>
                </a:lnTo>
                <a:cubicBezTo>
                  <a:pt x="0" y="1257755"/>
                  <a:pt x="27341" y="1230414"/>
                  <a:pt x="61067" y="1230414"/>
                </a:cubicBezTo>
                <a:close/>
                <a:moveTo>
                  <a:pt x="2481726" y="315922"/>
                </a:moveTo>
                <a:lnTo>
                  <a:pt x="2862412" y="696608"/>
                </a:lnTo>
                <a:lnTo>
                  <a:pt x="2420437" y="1138584"/>
                </a:lnTo>
                <a:lnTo>
                  <a:pt x="1659064" y="1138584"/>
                </a:lnTo>
                <a:close/>
                <a:moveTo>
                  <a:pt x="2730827" y="0"/>
                </a:moveTo>
                <a:cubicBezTo>
                  <a:pt x="2765703" y="0"/>
                  <a:pt x="2800581" y="13305"/>
                  <a:pt x="2827191" y="39915"/>
                </a:cubicBezTo>
                <a:lnTo>
                  <a:pt x="3143636" y="356360"/>
                </a:lnTo>
                <a:cubicBezTo>
                  <a:pt x="3196857" y="409581"/>
                  <a:pt x="3196857" y="495868"/>
                  <a:pt x="3143636" y="549088"/>
                </a:cubicBezTo>
                <a:lnTo>
                  <a:pt x="3082882" y="609843"/>
                </a:lnTo>
                <a:cubicBezTo>
                  <a:pt x="3029661" y="663063"/>
                  <a:pt x="2943375" y="663064"/>
                  <a:pt x="2890155" y="609843"/>
                </a:cubicBezTo>
                <a:lnTo>
                  <a:pt x="2573708" y="293397"/>
                </a:lnTo>
                <a:cubicBezTo>
                  <a:pt x="2520488" y="240176"/>
                  <a:pt x="2520488" y="153889"/>
                  <a:pt x="2573708" y="100669"/>
                </a:cubicBezTo>
                <a:lnTo>
                  <a:pt x="2634463" y="39914"/>
                </a:lnTo>
                <a:cubicBezTo>
                  <a:pt x="2661073" y="13305"/>
                  <a:pt x="2695950" y="0"/>
                  <a:pt x="273082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405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4962575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7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3736142" y="4533900"/>
            <a:ext cx="4058320" cy="1003512"/>
            <a:chOff x="0" y="0"/>
            <a:chExt cx="5411093" cy="1338016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411093" cy="1338016"/>
            </a:xfrm>
            <a:custGeom>
              <a:avLst/>
              <a:gdLst/>
              <a:ahLst/>
              <a:cxnLst/>
              <a:rect l="l" t="t" r="r" b="b"/>
              <a:pathLst>
                <a:path w="5411093" h="1338016">
                  <a:moveTo>
                    <a:pt x="0" y="0"/>
                  </a:moveTo>
                  <a:lnTo>
                    <a:pt x="5411093" y="0"/>
                  </a:lnTo>
                  <a:lnTo>
                    <a:pt x="5411093" y="1338016"/>
                  </a:lnTo>
                  <a:lnTo>
                    <a:pt x="0" y="133801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4" name="TextBox 4"/>
            <p:cNvSpPr txBox="1"/>
            <p:nvPr/>
          </p:nvSpPr>
          <p:spPr>
            <a:xfrm>
              <a:off x="1552884" y="139944"/>
              <a:ext cx="2251260" cy="58135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 rtl="1">
                <a:lnSpc>
                  <a:spcPts val="3359"/>
                </a:lnSpc>
              </a:pPr>
              <a:r>
                <a:rPr lang="fa-IR" sz="2799" dirty="0">
                  <a:solidFill>
                    <a:srgbClr val="2AD8CF"/>
                  </a:solidFill>
                  <a:latin typeface="Sugo Display Bold"/>
                  <a:cs typeface="B Nazanin" panose="00000400000000000000" pitchFamily="2" charset="-78"/>
                </a:rPr>
                <a:t>نام</a:t>
              </a:r>
              <a:endParaRPr lang="en-US" sz="2799" dirty="0">
                <a:solidFill>
                  <a:srgbClr val="2AD8CF"/>
                </a:solidFill>
                <a:latin typeface="Sugo Display Bold"/>
                <a:cs typeface="B Nazanin" panose="00000400000000000000" pitchFamily="2" charset="-78"/>
              </a:endParaRP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1552884" y="680547"/>
              <a:ext cx="2640757" cy="41036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 rtl="1">
                <a:lnSpc>
                  <a:spcPts val="2400"/>
                </a:lnSpc>
              </a:pPr>
              <a:r>
                <a:rPr lang="fa-IR" sz="2000" dirty="0">
                  <a:solidFill>
                    <a:srgbClr val="000000"/>
                  </a:solidFill>
                  <a:latin typeface="Agrandir Narrow"/>
                  <a:cs typeface="B Nazanin" panose="00000400000000000000" pitchFamily="2" charset="-78"/>
                </a:rPr>
                <a:t>عنوان یا موقعیت</a:t>
              </a:r>
              <a:endParaRPr lang="en-US" sz="2000" dirty="0">
                <a:solidFill>
                  <a:srgbClr val="000000"/>
                </a:solidFill>
                <a:latin typeface="Agrandir Narrow"/>
                <a:cs typeface="B Nazanin" panose="00000400000000000000" pitchFamily="2" charset="-78"/>
              </a:endParaRPr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9846102" y="6705552"/>
            <a:ext cx="4058320" cy="1003512"/>
            <a:chOff x="0" y="0"/>
            <a:chExt cx="5411093" cy="133801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5411093" cy="1338016"/>
            </a:xfrm>
            <a:custGeom>
              <a:avLst/>
              <a:gdLst/>
              <a:ahLst/>
              <a:cxnLst/>
              <a:rect l="l" t="t" r="r" b="b"/>
              <a:pathLst>
                <a:path w="5411093" h="1338016">
                  <a:moveTo>
                    <a:pt x="0" y="0"/>
                  </a:moveTo>
                  <a:lnTo>
                    <a:pt x="5411093" y="0"/>
                  </a:lnTo>
                  <a:lnTo>
                    <a:pt x="5411093" y="1338016"/>
                  </a:lnTo>
                  <a:lnTo>
                    <a:pt x="0" y="133801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8" name="TextBox 8"/>
            <p:cNvSpPr txBox="1"/>
            <p:nvPr/>
          </p:nvSpPr>
          <p:spPr>
            <a:xfrm>
              <a:off x="1552884" y="139944"/>
              <a:ext cx="2251260" cy="58135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 rtl="1">
                <a:lnSpc>
                  <a:spcPts val="3359"/>
                </a:lnSpc>
              </a:pPr>
              <a:r>
                <a:rPr lang="fa-IR" sz="2799" dirty="0">
                  <a:solidFill>
                    <a:srgbClr val="FD6751"/>
                  </a:solidFill>
                  <a:latin typeface="Sugo Display Bold"/>
                  <a:cs typeface="B Nazanin" panose="00000400000000000000" pitchFamily="2" charset="-78"/>
                </a:rPr>
                <a:t>نام</a:t>
              </a:r>
              <a:endParaRPr lang="en-US" sz="2799" dirty="0">
                <a:solidFill>
                  <a:srgbClr val="FD6751"/>
                </a:solidFill>
                <a:latin typeface="Sugo Display Bold"/>
                <a:cs typeface="B Nazanin" panose="00000400000000000000" pitchFamily="2" charset="-78"/>
              </a:endParaRP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1552884" y="680547"/>
              <a:ext cx="2640757" cy="41036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 rtl="1">
                <a:lnSpc>
                  <a:spcPts val="2400"/>
                </a:lnSpc>
              </a:pPr>
              <a:r>
                <a:rPr lang="fa-IR" sz="2000" dirty="0">
                  <a:solidFill>
                    <a:srgbClr val="000000"/>
                  </a:solidFill>
                  <a:latin typeface="Agrandir Narrow"/>
                  <a:cs typeface="B Nazanin" panose="00000400000000000000" pitchFamily="2" charset="-78"/>
                </a:rPr>
                <a:t>عنوان یا موقعیت</a:t>
              </a:r>
              <a:endParaRPr lang="en-US" sz="2000" dirty="0">
                <a:solidFill>
                  <a:srgbClr val="000000"/>
                </a:solidFill>
                <a:latin typeface="Agrandir Narrow"/>
                <a:cs typeface="B Nazanin" panose="00000400000000000000" pitchFamily="2" charset="-78"/>
              </a:endParaRPr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13837929" y="6705552"/>
            <a:ext cx="4058320" cy="1003512"/>
            <a:chOff x="0" y="0"/>
            <a:chExt cx="5411093" cy="1338016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5411093" cy="1338016"/>
            </a:xfrm>
            <a:custGeom>
              <a:avLst/>
              <a:gdLst/>
              <a:ahLst/>
              <a:cxnLst/>
              <a:rect l="l" t="t" r="r" b="b"/>
              <a:pathLst>
                <a:path w="5411093" h="1338016">
                  <a:moveTo>
                    <a:pt x="0" y="0"/>
                  </a:moveTo>
                  <a:lnTo>
                    <a:pt x="5411093" y="0"/>
                  </a:lnTo>
                  <a:lnTo>
                    <a:pt x="5411093" y="1338016"/>
                  </a:lnTo>
                  <a:lnTo>
                    <a:pt x="0" y="133801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2" name="TextBox 12"/>
            <p:cNvSpPr txBox="1"/>
            <p:nvPr/>
          </p:nvSpPr>
          <p:spPr>
            <a:xfrm>
              <a:off x="1552884" y="139944"/>
              <a:ext cx="2251260" cy="58135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 rtl="1">
                <a:lnSpc>
                  <a:spcPts val="3359"/>
                </a:lnSpc>
              </a:pPr>
              <a:r>
                <a:rPr lang="fa-IR" sz="2799" dirty="0">
                  <a:solidFill>
                    <a:srgbClr val="FD6751"/>
                  </a:solidFill>
                  <a:latin typeface="Sugo Display Bold"/>
                  <a:cs typeface="B Nazanin" panose="00000400000000000000" pitchFamily="2" charset="-78"/>
                </a:rPr>
                <a:t>نام</a:t>
              </a:r>
              <a:endParaRPr lang="en-US" sz="2799" dirty="0">
                <a:solidFill>
                  <a:srgbClr val="FD6751"/>
                </a:solidFill>
                <a:latin typeface="Sugo Display Bold"/>
                <a:cs typeface="B Nazanin" panose="00000400000000000000" pitchFamily="2" charset="-78"/>
              </a:endParaRPr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1552884" y="680547"/>
              <a:ext cx="2640757" cy="41036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 rtl="1">
                <a:lnSpc>
                  <a:spcPts val="2400"/>
                </a:lnSpc>
              </a:pPr>
              <a:r>
                <a:rPr lang="fa-IR" sz="2000" dirty="0">
                  <a:solidFill>
                    <a:srgbClr val="000000"/>
                  </a:solidFill>
                  <a:latin typeface="Agrandir Narrow"/>
                  <a:cs typeface="B Nazanin" panose="00000400000000000000" pitchFamily="2" charset="-78"/>
                </a:rPr>
                <a:t>عنوان یا موقعیت</a:t>
              </a:r>
              <a:endParaRPr lang="en-US" sz="2000" dirty="0">
                <a:solidFill>
                  <a:srgbClr val="000000"/>
                </a:solidFill>
                <a:latin typeface="Agrandir Narrow"/>
                <a:cs typeface="B Nazanin" panose="00000400000000000000" pitchFamily="2" charset="-78"/>
              </a:endParaRPr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11326585" y="4663269"/>
            <a:ext cx="4058320" cy="1003512"/>
            <a:chOff x="0" y="0"/>
            <a:chExt cx="5411093" cy="1338016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5411093" cy="1338016"/>
            </a:xfrm>
            <a:custGeom>
              <a:avLst/>
              <a:gdLst/>
              <a:ahLst/>
              <a:cxnLst/>
              <a:rect l="l" t="t" r="r" b="b"/>
              <a:pathLst>
                <a:path w="5411093" h="1338016">
                  <a:moveTo>
                    <a:pt x="0" y="0"/>
                  </a:moveTo>
                  <a:lnTo>
                    <a:pt x="5411093" y="0"/>
                  </a:lnTo>
                  <a:lnTo>
                    <a:pt x="5411093" y="1338016"/>
                  </a:lnTo>
                  <a:lnTo>
                    <a:pt x="0" y="133801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6" name="TextBox 16"/>
            <p:cNvSpPr txBox="1"/>
            <p:nvPr/>
          </p:nvSpPr>
          <p:spPr>
            <a:xfrm>
              <a:off x="1552884" y="139944"/>
              <a:ext cx="2251260" cy="58135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 rtl="1">
                <a:lnSpc>
                  <a:spcPts val="3359"/>
                </a:lnSpc>
              </a:pPr>
              <a:r>
                <a:rPr lang="fa-IR" sz="2799" dirty="0">
                  <a:solidFill>
                    <a:srgbClr val="2AD8CF"/>
                  </a:solidFill>
                  <a:latin typeface="Sugo Display Bold"/>
                  <a:cs typeface="B Nazanin" panose="00000400000000000000" pitchFamily="2" charset="-78"/>
                </a:rPr>
                <a:t>نام</a:t>
              </a:r>
              <a:endParaRPr lang="en-US" sz="2799" dirty="0">
                <a:solidFill>
                  <a:srgbClr val="2AD8CF"/>
                </a:solidFill>
                <a:latin typeface="Sugo Display Bold"/>
                <a:cs typeface="B Nazanin" panose="00000400000000000000" pitchFamily="2" charset="-78"/>
              </a:endParaRPr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1552884" y="680547"/>
              <a:ext cx="2640757" cy="41036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 rtl="1">
                <a:lnSpc>
                  <a:spcPts val="2400"/>
                </a:lnSpc>
              </a:pPr>
              <a:r>
                <a:rPr lang="fa-IR" sz="2000" dirty="0">
                  <a:solidFill>
                    <a:srgbClr val="000000"/>
                  </a:solidFill>
                  <a:latin typeface="Agrandir Narrow"/>
                  <a:cs typeface="B Nazanin" panose="00000400000000000000" pitchFamily="2" charset="-78"/>
                </a:rPr>
                <a:t>عنوان یا موقعیت</a:t>
              </a:r>
              <a:endParaRPr lang="en-US" sz="2000" dirty="0">
                <a:solidFill>
                  <a:srgbClr val="000000"/>
                </a:solidFill>
                <a:latin typeface="Agrandir Narrow"/>
                <a:cs typeface="B Nazanin" panose="00000400000000000000" pitchFamily="2" charset="-78"/>
              </a:endParaRPr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10493538" y="4291247"/>
            <a:ext cx="1684008" cy="1747555"/>
            <a:chOff x="0" y="0"/>
            <a:chExt cx="2245343" cy="2330073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2245343" cy="2330073"/>
            </a:xfrm>
            <a:custGeom>
              <a:avLst/>
              <a:gdLst/>
              <a:ahLst/>
              <a:cxnLst/>
              <a:rect l="l" t="t" r="r" b="b"/>
              <a:pathLst>
                <a:path w="2245343" h="2330073">
                  <a:moveTo>
                    <a:pt x="0" y="0"/>
                  </a:moveTo>
                  <a:lnTo>
                    <a:pt x="2245343" y="0"/>
                  </a:lnTo>
                  <a:lnTo>
                    <a:pt x="2245343" y="2330073"/>
                  </a:lnTo>
                  <a:lnTo>
                    <a:pt x="0" y="233007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</p:sp>
        <p:grpSp>
          <p:nvGrpSpPr>
            <p:cNvPr id="20" name="Group 20"/>
            <p:cNvGrpSpPr>
              <a:grpSpLocks noChangeAspect="1"/>
            </p:cNvGrpSpPr>
            <p:nvPr/>
          </p:nvGrpSpPr>
          <p:grpSpPr>
            <a:xfrm>
              <a:off x="183818" y="226186"/>
              <a:ext cx="1877708" cy="1877701"/>
              <a:chOff x="0" y="0"/>
              <a:chExt cx="6350000" cy="6349975"/>
            </a:xfrm>
          </p:grpSpPr>
          <p:sp>
            <p:nvSpPr>
              <p:cNvPr id="21" name="Freeform 21"/>
              <p:cNvSpPr/>
              <p:nvPr/>
            </p:nvSpPr>
            <p:spPr>
              <a:xfrm>
                <a:off x="0" y="0"/>
                <a:ext cx="6350000" cy="6349974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49974">
                    <a:moveTo>
                      <a:pt x="6350000" y="3175025"/>
                    </a:moveTo>
                    <a:cubicBezTo>
                      <a:pt x="6350000" y="4928451"/>
                      <a:pt x="4928476" y="6349974"/>
                      <a:pt x="3175000" y="6349974"/>
                    </a:cubicBezTo>
                    <a:cubicBezTo>
                      <a:pt x="1421498" y="6349974"/>
                      <a:pt x="0" y="4928451"/>
                      <a:pt x="0" y="3175025"/>
                    </a:cubicBezTo>
                    <a:cubicBezTo>
                      <a:pt x="0" y="1421511"/>
                      <a:pt x="1421498" y="0"/>
                      <a:pt x="3175000" y="0"/>
                    </a:cubicBezTo>
                    <a:cubicBezTo>
                      <a:pt x="4928501" y="0"/>
                      <a:pt x="6350000" y="1421511"/>
                      <a:pt x="6350000" y="3175025"/>
                    </a:cubicBezTo>
                    <a:close/>
                  </a:path>
                </a:pathLst>
              </a:custGeom>
              <a:blipFill>
                <a:blip r:embed="rId6"/>
                <a:stretch>
                  <a:fillRect l="-105189" t="-121183" r="-129637" b="-281058"/>
                </a:stretch>
              </a:blipFill>
            </p:spPr>
          </p:sp>
        </p:grpSp>
      </p:grpSp>
      <p:sp>
        <p:nvSpPr>
          <p:cNvPr id="22" name="Freeform 22"/>
          <p:cNvSpPr/>
          <p:nvPr/>
        </p:nvSpPr>
        <p:spPr>
          <a:xfrm>
            <a:off x="14485366" y="3525944"/>
            <a:ext cx="9306329" cy="11299075"/>
          </a:xfrm>
          <a:custGeom>
            <a:avLst/>
            <a:gdLst/>
            <a:ahLst/>
            <a:cxnLst/>
            <a:rect l="l" t="t" r="r" b="b"/>
            <a:pathLst>
              <a:path w="9306329" h="11299075">
                <a:moveTo>
                  <a:pt x="0" y="0"/>
                </a:moveTo>
                <a:lnTo>
                  <a:pt x="9306329" y="0"/>
                </a:lnTo>
                <a:lnTo>
                  <a:pt x="9306329" y="11299075"/>
                </a:lnTo>
                <a:lnTo>
                  <a:pt x="0" y="11299075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23" name="Freeform 23"/>
          <p:cNvSpPr/>
          <p:nvPr/>
        </p:nvSpPr>
        <p:spPr>
          <a:xfrm>
            <a:off x="419545" y="8273065"/>
            <a:ext cx="2363517" cy="2398403"/>
          </a:xfrm>
          <a:custGeom>
            <a:avLst/>
            <a:gdLst/>
            <a:ahLst/>
            <a:cxnLst/>
            <a:rect l="l" t="t" r="r" b="b"/>
            <a:pathLst>
              <a:path w="2363517" h="2398403">
                <a:moveTo>
                  <a:pt x="0" y="0"/>
                </a:moveTo>
                <a:lnTo>
                  <a:pt x="2363517" y="0"/>
                </a:lnTo>
                <a:lnTo>
                  <a:pt x="2363517" y="2398403"/>
                </a:lnTo>
                <a:lnTo>
                  <a:pt x="0" y="2398403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grpSp>
        <p:nvGrpSpPr>
          <p:cNvPr id="24" name="Group 24"/>
          <p:cNvGrpSpPr/>
          <p:nvPr/>
        </p:nvGrpSpPr>
        <p:grpSpPr>
          <a:xfrm>
            <a:off x="5420150" y="6705552"/>
            <a:ext cx="4058320" cy="1003512"/>
            <a:chOff x="0" y="0"/>
            <a:chExt cx="5411093" cy="1338016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5411093" cy="1338016"/>
            </a:xfrm>
            <a:custGeom>
              <a:avLst/>
              <a:gdLst/>
              <a:ahLst/>
              <a:cxnLst/>
              <a:rect l="l" t="t" r="r" b="b"/>
              <a:pathLst>
                <a:path w="5411093" h="1338016">
                  <a:moveTo>
                    <a:pt x="0" y="0"/>
                  </a:moveTo>
                  <a:lnTo>
                    <a:pt x="5411093" y="0"/>
                  </a:lnTo>
                  <a:lnTo>
                    <a:pt x="5411093" y="1338016"/>
                  </a:lnTo>
                  <a:lnTo>
                    <a:pt x="0" y="133801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6" name="TextBox 26"/>
            <p:cNvSpPr txBox="1"/>
            <p:nvPr/>
          </p:nvSpPr>
          <p:spPr>
            <a:xfrm>
              <a:off x="1552884" y="139944"/>
              <a:ext cx="2251260" cy="58135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 rtl="1">
                <a:lnSpc>
                  <a:spcPts val="3359"/>
                </a:lnSpc>
              </a:pPr>
              <a:r>
                <a:rPr lang="fa-IR" sz="2799" dirty="0">
                  <a:solidFill>
                    <a:srgbClr val="FD6751"/>
                  </a:solidFill>
                  <a:latin typeface="Sugo Display Bold"/>
                  <a:cs typeface="B Nazanin" panose="00000400000000000000" pitchFamily="2" charset="-78"/>
                </a:rPr>
                <a:t>نام</a:t>
              </a:r>
              <a:endParaRPr lang="en-US" sz="2799" dirty="0">
                <a:solidFill>
                  <a:srgbClr val="FD6751"/>
                </a:solidFill>
                <a:latin typeface="Sugo Display Bold"/>
                <a:cs typeface="B Nazanin" panose="00000400000000000000" pitchFamily="2" charset="-78"/>
              </a:endParaRPr>
            </a:p>
          </p:txBody>
        </p:sp>
        <p:sp>
          <p:nvSpPr>
            <p:cNvPr id="27" name="TextBox 27"/>
            <p:cNvSpPr txBox="1"/>
            <p:nvPr/>
          </p:nvSpPr>
          <p:spPr>
            <a:xfrm>
              <a:off x="1552884" y="680547"/>
              <a:ext cx="2640757" cy="41036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 rtl="1">
                <a:lnSpc>
                  <a:spcPts val="2400"/>
                </a:lnSpc>
              </a:pPr>
              <a:r>
                <a:rPr lang="fa-IR" sz="2000" dirty="0">
                  <a:solidFill>
                    <a:srgbClr val="000000"/>
                  </a:solidFill>
                  <a:latin typeface="Agrandir Narrow"/>
                  <a:cs typeface="B Nazanin" panose="00000400000000000000" pitchFamily="2" charset="-78"/>
                </a:rPr>
                <a:t>عنوان یا موقعیت</a:t>
              </a:r>
              <a:endParaRPr lang="en-US" sz="2000" dirty="0">
                <a:solidFill>
                  <a:srgbClr val="000000"/>
                </a:solidFill>
                <a:latin typeface="Agrandir Narrow"/>
                <a:cs typeface="B Nazanin" panose="00000400000000000000" pitchFamily="2" charset="-78"/>
              </a:endParaRPr>
            </a:p>
          </p:txBody>
        </p:sp>
      </p:grpSp>
      <p:grpSp>
        <p:nvGrpSpPr>
          <p:cNvPr id="28" name="Group 28"/>
          <p:cNvGrpSpPr/>
          <p:nvPr/>
        </p:nvGrpSpPr>
        <p:grpSpPr>
          <a:xfrm>
            <a:off x="1428322" y="6705552"/>
            <a:ext cx="4058320" cy="1003512"/>
            <a:chOff x="0" y="0"/>
            <a:chExt cx="5411093" cy="1338016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5411093" cy="1338016"/>
            </a:xfrm>
            <a:custGeom>
              <a:avLst/>
              <a:gdLst/>
              <a:ahLst/>
              <a:cxnLst/>
              <a:rect l="l" t="t" r="r" b="b"/>
              <a:pathLst>
                <a:path w="5411093" h="1338016">
                  <a:moveTo>
                    <a:pt x="0" y="0"/>
                  </a:moveTo>
                  <a:lnTo>
                    <a:pt x="5411093" y="0"/>
                  </a:lnTo>
                  <a:lnTo>
                    <a:pt x="5411093" y="1338016"/>
                  </a:lnTo>
                  <a:lnTo>
                    <a:pt x="0" y="133801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0" name="TextBox 30"/>
            <p:cNvSpPr txBox="1"/>
            <p:nvPr/>
          </p:nvSpPr>
          <p:spPr>
            <a:xfrm>
              <a:off x="1552884" y="139944"/>
              <a:ext cx="2251260" cy="58135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 rtl="1">
                <a:lnSpc>
                  <a:spcPts val="3359"/>
                </a:lnSpc>
              </a:pPr>
              <a:r>
                <a:rPr lang="fa-IR" sz="2799" dirty="0">
                  <a:solidFill>
                    <a:srgbClr val="FD6751"/>
                  </a:solidFill>
                  <a:latin typeface="Sugo Display Bold"/>
                  <a:cs typeface="B Nazanin" panose="00000400000000000000" pitchFamily="2" charset="-78"/>
                </a:rPr>
                <a:t>نام</a:t>
              </a:r>
              <a:endParaRPr lang="en-US" sz="2799" dirty="0">
                <a:solidFill>
                  <a:srgbClr val="FD6751"/>
                </a:solidFill>
                <a:latin typeface="Sugo Display Bold"/>
                <a:cs typeface="B Nazanin" panose="00000400000000000000" pitchFamily="2" charset="-78"/>
              </a:endParaRPr>
            </a:p>
          </p:txBody>
        </p:sp>
        <p:sp>
          <p:nvSpPr>
            <p:cNvPr id="31" name="TextBox 31"/>
            <p:cNvSpPr txBox="1"/>
            <p:nvPr/>
          </p:nvSpPr>
          <p:spPr>
            <a:xfrm>
              <a:off x="1552884" y="680547"/>
              <a:ext cx="2640757" cy="41036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 rtl="1">
                <a:lnSpc>
                  <a:spcPts val="2400"/>
                </a:lnSpc>
              </a:pPr>
              <a:r>
                <a:rPr lang="fa-IR" sz="2000" dirty="0">
                  <a:solidFill>
                    <a:srgbClr val="000000"/>
                  </a:solidFill>
                  <a:latin typeface="Agrandir Narrow"/>
                  <a:cs typeface="B Nazanin" panose="00000400000000000000" pitchFamily="2" charset="-78"/>
                </a:rPr>
                <a:t>عنوان یا موقعیت</a:t>
              </a:r>
              <a:endParaRPr lang="en-US" sz="2000" dirty="0">
                <a:solidFill>
                  <a:srgbClr val="000000"/>
                </a:solidFill>
                <a:latin typeface="Agrandir Narrow"/>
                <a:cs typeface="B Nazanin" panose="00000400000000000000" pitchFamily="2" charset="-78"/>
              </a:endParaRPr>
            </a:p>
          </p:txBody>
        </p:sp>
      </p:grpSp>
      <p:sp>
        <p:nvSpPr>
          <p:cNvPr id="32" name="Freeform 32"/>
          <p:cNvSpPr/>
          <p:nvPr/>
        </p:nvSpPr>
        <p:spPr>
          <a:xfrm>
            <a:off x="9013055" y="6333530"/>
            <a:ext cx="1684008" cy="1747555"/>
          </a:xfrm>
          <a:custGeom>
            <a:avLst/>
            <a:gdLst/>
            <a:ahLst/>
            <a:cxnLst/>
            <a:rect l="l" t="t" r="r" b="b"/>
            <a:pathLst>
              <a:path w="1684008" h="1747555">
                <a:moveTo>
                  <a:pt x="0" y="0"/>
                </a:moveTo>
                <a:lnTo>
                  <a:pt x="1684008" y="0"/>
                </a:lnTo>
                <a:lnTo>
                  <a:pt x="1684008" y="1747555"/>
                </a:lnTo>
                <a:lnTo>
                  <a:pt x="0" y="1747555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grpSp>
        <p:nvGrpSpPr>
          <p:cNvPr id="33" name="Group 33"/>
          <p:cNvGrpSpPr/>
          <p:nvPr/>
        </p:nvGrpSpPr>
        <p:grpSpPr>
          <a:xfrm>
            <a:off x="2903096" y="4291247"/>
            <a:ext cx="1684008" cy="1747555"/>
            <a:chOff x="0" y="0"/>
            <a:chExt cx="2245343" cy="2330073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2245343" cy="2330073"/>
            </a:xfrm>
            <a:custGeom>
              <a:avLst/>
              <a:gdLst/>
              <a:ahLst/>
              <a:cxnLst/>
              <a:rect l="l" t="t" r="r" b="b"/>
              <a:pathLst>
                <a:path w="2245343" h="2330073">
                  <a:moveTo>
                    <a:pt x="0" y="0"/>
                  </a:moveTo>
                  <a:lnTo>
                    <a:pt x="2245343" y="0"/>
                  </a:lnTo>
                  <a:lnTo>
                    <a:pt x="2245343" y="2330073"/>
                  </a:lnTo>
                  <a:lnTo>
                    <a:pt x="0" y="233007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</p:sp>
        <p:grpSp>
          <p:nvGrpSpPr>
            <p:cNvPr id="35" name="Group 35"/>
            <p:cNvGrpSpPr>
              <a:grpSpLocks noChangeAspect="1"/>
            </p:cNvGrpSpPr>
            <p:nvPr/>
          </p:nvGrpSpPr>
          <p:grpSpPr>
            <a:xfrm>
              <a:off x="183818" y="226186"/>
              <a:ext cx="1877708" cy="1877701"/>
              <a:chOff x="0" y="0"/>
              <a:chExt cx="6350000" cy="6349975"/>
            </a:xfrm>
          </p:grpSpPr>
          <p:sp>
            <p:nvSpPr>
              <p:cNvPr id="36" name="Freeform 36"/>
              <p:cNvSpPr/>
              <p:nvPr/>
            </p:nvSpPr>
            <p:spPr>
              <a:xfrm>
                <a:off x="0" y="0"/>
                <a:ext cx="6350000" cy="6349974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49974">
                    <a:moveTo>
                      <a:pt x="6350000" y="3175025"/>
                    </a:moveTo>
                    <a:cubicBezTo>
                      <a:pt x="6350000" y="4928451"/>
                      <a:pt x="4928476" y="6349974"/>
                      <a:pt x="3175000" y="6349974"/>
                    </a:cubicBezTo>
                    <a:cubicBezTo>
                      <a:pt x="1421498" y="6349974"/>
                      <a:pt x="0" y="4928451"/>
                      <a:pt x="0" y="3175025"/>
                    </a:cubicBezTo>
                    <a:cubicBezTo>
                      <a:pt x="0" y="1421511"/>
                      <a:pt x="1421498" y="0"/>
                      <a:pt x="3175000" y="0"/>
                    </a:cubicBezTo>
                    <a:cubicBezTo>
                      <a:pt x="4928501" y="0"/>
                      <a:pt x="6350000" y="1421511"/>
                      <a:pt x="6350000" y="3175025"/>
                    </a:cubicBezTo>
                    <a:close/>
                  </a:path>
                </a:pathLst>
              </a:custGeom>
              <a:blipFill>
                <a:blip r:embed="rId13"/>
                <a:stretch>
                  <a:fillRect l="-54249" r="-71939" b="-50840"/>
                </a:stretch>
              </a:blipFill>
            </p:spPr>
          </p:sp>
        </p:grpSp>
      </p:grpSp>
      <p:grpSp>
        <p:nvGrpSpPr>
          <p:cNvPr id="37" name="Group 37"/>
          <p:cNvGrpSpPr/>
          <p:nvPr/>
        </p:nvGrpSpPr>
        <p:grpSpPr>
          <a:xfrm>
            <a:off x="595276" y="6333530"/>
            <a:ext cx="1684008" cy="1747555"/>
            <a:chOff x="0" y="0"/>
            <a:chExt cx="2245343" cy="2330073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2245343" cy="2330073"/>
            </a:xfrm>
            <a:custGeom>
              <a:avLst/>
              <a:gdLst/>
              <a:ahLst/>
              <a:cxnLst/>
              <a:rect l="l" t="t" r="r" b="b"/>
              <a:pathLst>
                <a:path w="2245343" h="2330073">
                  <a:moveTo>
                    <a:pt x="0" y="0"/>
                  </a:moveTo>
                  <a:lnTo>
                    <a:pt x="2245343" y="0"/>
                  </a:lnTo>
                  <a:lnTo>
                    <a:pt x="2245343" y="2330073"/>
                  </a:lnTo>
                  <a:lnTo>
                    <a:pt x="0" y="233007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1">
                <a:extLs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a:blipFill>
          </p:spPr>
        </p:sp>
        <p:grpSp>
          <p:nvGrpSpPr>
            <p:cNvPr id="39" name="Group 39"/>
            <p:cNvGrpSpPr>
              <a:grpSpLocks noChangeAspect="1"/>
            </p:cNvGrpSpPr>
            <p:nvPr/>
          </p:nvGrpSpPr>
          <p:grpSpPr>
            <a:xfrm>
              <a:off x="183818" y="226186"/>
              <a:ext cx="1877708" cy="1877701"/>
              <a:chOff x="0" y="0"/>
              <a:chExt cx="6350000" cy="6349975"/>
            </a:xfrm>
          </p:grpSpPr>
          <p:sp>
            <p:nvSpPr>
              <p:cNvPr id="40" name="Freeform 40"/>
              <p:cNvSpPr/>
              <p:nvPr/>
            </p:nvSpPr>
            <p:spPr>
              <a:xfrm>
                <a:off x="0" y="0"/>
                <a:ext cx="6350000" cy="6349974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49974">
                    <a:moveTo>
                      <a:pt x="6350000" y="3175025"/>
                    </a:moveTo>
                    <a:cubicBezTo>
                      <a:pt x="6350000" y="4928451"/>
                      <a:pt x="4928476" y="6349974"/>
                      <a:pt x="3175000" y="6349974"/>
                    </a:cubicBezTo>
                    <a:cubicBezTo>
                      <a:pt x="1421498" y="6349974"/>
                      <a:pt x="0" y="4928451"/>
                      <a:pt x="0" y="3175025"/>
                    </a:cubicBezTo>
                    <a:cubicBezTo>
                      <a:pt x="0" y="1421511"/>
                      <a:pt x="1421498" y="0"/>
                      <a:pt x="3175000" y="0"/>
                    </a:cubicBezTo>
                    <a:cubicBezTo>
                      <a:pt x="4928501" y="0"/>
                      <a:pt x="6350000" y="1421511"/>
                      <a:pt x="6350000" y="3175025"/>
                    </a:cubicBezTo>
                    <a:close/>
                  </a:path>
                </a:pathLst>
              </a:custGeom>
              <a:blipFill>
                <a:blip r:embed="rId14"/>
                <a:stretch>
                  <a:fillRect l="-37636" t="-45909" r="-41282" b="-122469"/>
                </a:stretch>
              </a:blipFill>
            </p:spPr>
          </p:sp>
        </p:grpSp>
      </p:grpSp>
      <p:grpSp>
        <p:nvGrpSpPr>
          <p:cNvPr id="41" name="Group 41"/>
          <p:cNvGrpSpPr>
            <a:grpSpLocks noChangeAspect="1"/>
          </p:cNvGrpSpPr>
          <p:nvPr/>
        </p:nvGrpSpPr>
        <p:grpSpPr>
          <a:xfrm>
            <a:off x="9150919" y="6503170"/>
            <a:ext cx="1408281" cy="1408275"/>
            <a:chOff x="0" y="0"/>
            <a:chExt cx="6350000" cy="6349975"/>
          </a:xfrm>
        </p:grpSpPr>
        <p:sp>
          <p:nvSpPr>
            <p:cNvPr id="42" name="Freeform 42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15"/>
              <a:stretch>
                <a:fillRect l="-221637" t="-73557" r="-225640" b="-647363"/>
              </a:stretch>
            </a:blipFill>
          </p:spPr>
        </p:sp>
      </p:grpSp>
      <p:grpSp>
        <p:nvGrpSpPr>
          <p:cNvPr id="43" name="Group 43"/>
          <p:cNvGrpSpPr/>
          <p:nvPr/>
        </p:nvGrpSpPr>
        <p:grpSpPr>
          <a:xfrm>
            <a:off x="4587103" y="6333530"/>
            <a:ext cx="1684008" cy="1747555"/>
            <a:chOff x="0" y="0"/>
            <a:chExt cx="2245343" cy="2330073"/>
          </a:xfrm>
        </p:grpSpPr>
        <p:sp>
          <p:nvSpPr>
            <p:cNvPr id="44" name="Freeform 44"/>
            <p:cNvSpPr/>
            <p:nvPr/>
          </p:nvSpPr>
          <p:spPr>
            <a:xfrm>
              <a:off x="0" y="0"/>
              <a:ext cx="2245343" cy="2330073"/>
            </a:xfrm>
            <a:custGeom>
              <a:avLst/>
              <a:gdLst/>
              <a:ahLst/>
              <a:cxnLst/>
              <a:rect l="l" t="t" r="r" b="b"/>
              <a:pathLst>
                <a:path w="2245343" h="2330073">
                  <a:moveTo>
                    <a:pt x="0" y="0"/>
                  </a:moveTo>
                  <a:lnTo>
                    <a:pt x="2245343" y="0"/>
                  </a:lnTo>
                  <a:lnTo>
                    <a:pt x="2245343" y="2330073"/>
                  </a:lnTo>
                  <a:lnTo>
                    <a:pt x="0" y="233007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1">
                <a:extLs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a:blipFill>
          </p:spPr>
        </p:sp>
        <p:grpSp>
          <p:nvGrpSpPr>
            <p:cNvPr id="45" name="Group 45"/>
            <p:cNvGrpSpPr>
              <a:grpSpLocks noChangeAspect="1"/>
            </p:cNvGrpSpPr>
            <p:nvPr/>
          </p:nvGrpSpPr>
          <p:grpSpPr>
            <a:xfrm>
              <a:off x="183818" y="226186"/>
              <a:ext cx="1877708" cy="1877701"/>
              <a:chOff x="0" y="0"/>
              <a:chExt cx="6350000" cy="6349975"/>
            </a:xfrm>
          </p:grpSpPr>
          <p:sp>
            <p:nvSpPr>
              <p:cNvPr id="46" name="Freeform 46"/>
              <p:cNvSpPr/>
              <p:nvPr/>
            </p:nvSpPr>
            <p:spPr>
              <a:xfrm>
                <a:off x="0" y="0"/>
                <a:ext cx="6350000" cy="6349974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49974">
                    <a:moveTo>
                      <a:pt x="6350000" y="3175025"/>
                    </a:moveTo>
                    <a:cubicBezTo>
                      <a:pt x="6350000" y="4928451"/>
                      <a:pt x="4928476" y="6349974"/>
                      <a:pt x="3175000" y="6349974"/>
                    </a:cubicBezTo>
                    <a:cubicBezTo>
                      <a:pt x="1421498" y="6349974"/>
                      <a:pt x="0" y="4928451"/>
                      <a:pt x="0" y="3175025"/>
                    </a:cubicBezTo>
                    <a:cubicBezTo>
                      <a:pt x="0" y="1421511"/>
                      <a:pt x="1421498" y="0"/>
                      <a:pt x="3175000" y="0"/>
                    </a:cubicBezTo>
                    <a:cubicBezTo>
                      <a:pt x="4928501" y="0"/>
                      <a:pt x="6350000" y="1421511"/>
                      <a:pt x="6350000" y="3175025"/>
                    </a:cubicBezTo>
                    <a:close/>
                  </a:path>
                </a:pathLst>
              </a:custGeom>
              <a:blipFill>
                <a:blip r:embed="rId16"/>
                <a:stretch>
                  <a:fillRect l="-14797" t="-18030" r="-10722" b="-70250"/>
                </a:stretch>
              </a:blipFill>
            </p:spPr>
          </p:sp>
        </p:grpSp>
      </p:grpSp>
      <p:grpSp>
        <p:nvGrpSpPr>
          <p:cNvPr id="47" name="Group 47"/>
          <p:cNvGrpSpPr/>
          <p:nvPr/>
        </p:nvGrpSpPr>
        <p:grpSpPr>
          <a:xfrm>
            <a:off x="13004883" y="6333530"/>
            <a:ext cx="1684008" cy="1747555"/>
            <a:chOff x="0" y="0"/>
            <a:chExt cx="2245343" cy="2330073"/>
          </a:xfrm>
        </p:grpSpPr>
        <p:sp>
          <p:nvSpPr>
            <p:cNvPr id="48" name="Freeform 48"/>
            <p:cNvSpPr/>
            <p:nvPr/>
          </p:nvSpPr>
          <p:spPr>
            <a:xfrm>
              <a:off x="0" y="0"/>
              <a:ext cx="2245343" cy="2330073"/>
            </a:xfrm>
            <a:custGeom>
              <a:avLst/>
              <a:gdLst/>
              <a:ahLst/>
              <a:cxnLst/>
              <a:rect l="l" t="t" r="r" b="b"/>
              <a:pathLst>
                <a:path w="2245343" h="2330073">
                  <a:moveTo>
                    <a:pt x="0" y="0"/>
                  </a:moveTo>
                  <a:lnTo>
                    <a:pt x="2245343" y="0"/>
                  </a:lnTo>
                  <a:lnTo>
                    <a:pt x="2245343" y="2330073"/>
                  </a:lnTo>
                  <a:lnTo>
                    <a:pt x="0" y="233007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1">
                <a:extLs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a:blipFill>
          </p:spPr>
        </p:sp>
        <p:grpSp>
          <p:nvGrpSpPr>
            <p:cNvPr id="49" name="Group 49"/>
            <p:cNvGrpSpPr>
              <a:grpSpLocks noChangeAspect="1"/>
            </p:cNvGrpSpPr>
            <p:nvPr/>
          </p:nvGrpSpPr>
          <p:grpSpPr>
            <a:xfrm>
              <a:off x="183818" y="226186"/>
              <a:ext cx="1877708" cy="1877701"/>
              <a:chOff x="0" y="0"/>
              <a:chExt cx="6350000" cy="6349975"/>
            </a:xfrm>
          </p:grpSpPr>
          <p:sp>
            <p:nvSpPr>
              <p:cNvPr id="50" name="Freeform 50"/>
              <p:cNvSpPr/>
              <p:nvPr/>
            </p:nvSpPr>
            <p:spPr>
              <a:xfrm>
                <a:off x="0" y="0"/>
                <a:ext cx="6350000" cy="6349974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49974">
                    <a:moveTo>
                      <a:pt x="6350000" y="3175025"/>
                    </a:moveTo>
                    <a:cubicBezTo>
                      <a:pt x="6350000" y="4928451"/>
                      <a:pt x="4928476" y="6349974"/>
                      <a:pt x="3175000" y="6349974"/>
                    </a:cubicBezTo>
                    <a:cubicBezTo>
                      <a:pt x="1421498" y="6349974"/>
                      <a:pt x="0" y="4928451"/>
                      <a:pt x="0" y="3175025"/>
                    </a:cubicBezTo>
                    <a:cubicBezTo>
                      <a:pt x="0" y="1421511"/>
                      <a:pt x="1421498" y="0"/>
                      <a:pt x="3175000" y="0"/>
                    </a:cubicBezTo>
                    <a:cubicBezTo>
                      <a:pt x="4928501" y="0"/>
                      <a:pt x="6350000" y="1421511"/>
                      <a:pt x="6350000" y="3175025"/>
                    </a:cubicBezTo>
                    <a:close/>
                  </a:path>
                </a:pathLst>
              </a:custGeom>
              <a:blipFill>
                <a:blip r:embed="rId17"/>
                <a:stretch>
                  <a:fillRect l="-80972" t="-5575" r="-24999" b="-31739"/>
                </a:stretch>
              </a:blipFill>
            </p:spPr>
          </p:sp>
        </p:grpSp>
      </p:grpSp>
      <p:sp>
        <p:nvSpPr>
          <p:cNvPr id="51" name="TextBox 51"/>
          <p:cNvSpPr txBox="1"/>
          <p:nvPr/>
        </p:nvSpPr>
        <p:spPr>
          <a:xfrm>
            <a:off x="1028700" y="723524"/>
            <a:ext cx="16230600" cy="14042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 rtl="1">
              <a:lnSpc>
                <a:spcPts val="10230"/>
              </a:lnSpc>
              <a:spcBef>
                <a:spcPct val="0"/>
              </a:spcBef>
            </a:pPr>
            <a:r>
              <a:rPr lang="fa-IR" sz="11000" dirty="0">
                <a:solidFill>
                  <a:srgbClr val="FD6751"/>
                </a:solidFill>
                <a:latin typeface="Sugo Display"/>
                <a:cs typeface="B Nazanin" panose="00000400000000000000" pitchFamily="2" charset="-78"/>
              </a:rPr>
              <a:t>یک صفحه نمودار اضافه کنید</a:t>
            </a:r>
            <a:endParaRPr lang="en-US" sz="11000" u="none" dirty="0">
              <a:solidFill>
                <a:srgbClr val="FD6751"/>
              </a:solidFill>
              <a:latin typeface="Sugo Display"/>
              <a:cs typeface="B Nazanin" panose="00000400000000000000" pitchFamily="2" charset="-78"/>
            </a:endParaRPr>
          </a:p>
        </p:txBody>
      </p:sp>
      <p:grpSp>
        <p:nvGrpSpPr>
          <p:cNvPr id="52" name="Group 52"/>
          <p:cNvGrpSpPr/>
          <p:nvPr/>
        </p:nvGrpSpPr>
        <p:grpSpPr>
          <a:xfrm>
            <a:off x="7531364" y="2790958"/>
            <a:ext cx="4058320" cy="1003512"/>
            <a:chOff x="0" y="0"/>
            <a:chExt cx="5411093" cy="1338016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5411093" cy="1338016"/>
            </a:xfrm>
            <a:custGeom>
              <a:avLst/>
              <a:gdLst/>
              <a:ahLst/>
              <a:cxnLst/>
              <a:rect l="l" t="t" r="r" b="b"/>
              <a:pathLst>
                <a:path w="5411093" h="1338016">
                  <a:moveTo>
                    <a:pt x="0" y="0"/>
                  </a:moveTo>
                  <a:lnTo>
                    <a:pt x="5411093" y="0"/>
                  </a:lnTo>
                  <a:lnTo>
                    <a:pt x="5411093" y="1338016"/>
                  </a:lnTo>
                  <a:lnTo>
                    <a:pt x="0" y="133801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54" name="TextBox 54"/>
            <p:cNvSpPr txBox="1"/>
            <p:nvPr/>
          </p:nvSpPr>
          <p:spPr>
            <a:xfrm>
              <a:off x="1552884" y="139944"/>
              <a:ext cx="2251260" cy="58135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 rtl="1">
                <a:lnSpc>
                  <a:spcPts val="3359"/>
                </a:lnSpc>
              </a:pPr>
              <a:r>
                <a:rPr lang="fa-IR" sz="2799" dirty="0">
                  <a:solidFill>
                    <a:srgbClr val="FC82A2"/>
                  </a:solidFill>
                  <a:latin typeface="Sugo Display Bold"/>
                  <a:cs typeface="B Nazanin" panose="00000400000000000000" pitchFamily="2" charset="-78"/>
                </a:rPr>
                <a:t>نام</a:t>
              </a:r>
              <a:endParaRPr lang="en-US" sz="2799" dirty="0">
                <a:solidFill>
                  <a:srgbClr val="FC82A2"/>
                </a:solidFill>
                <a:latin typeface="Sugo Display Bold"/>
                <a:cs typeface="B Nazanin" panose="00000400000000000000" pitchFamily="2" charset="-78"/>
              </a:endParaRPr>
            </a:p>
          </p:txBody>
        </p:sp>
        <p:sp>
          <p:nvSpPr>
            <p:cNvPr id="55" name="TextBox 55"/>
            <p:cNvSpPr txBox="1"/>
            <p:nvPr/>
          </p:nvSpPr>
          <p:spPr>
            <a:xfrm>
              <a:off x="1552884" y="680547"/>
              <a:ext cx="2640757" cy="41036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 rtl="1">
                <a:lnSpc>
                  <a:spcPts val="2400"/>
                </a:lnSpc>
              </a:pPr>
              <a:r>
                <a:rPr lang="fa-IR" sz="2000" dirty="0">
                  <a:solidFill>
                    <a:srgbClr val="000000"/>
                  </a:solidFill>
                  <a:latin typeface="Agrandir Narrow"/>
                  <a:cs typeface="B Nazanin" panose="00000400000000000000" pitchFamily="2" charset="-78"/>
                </a:rPr>
                <a:t>عنوان یا موقعیت</a:t>
              </a:r>
              <a:endParaRPr lang="en-US" sz="2000" dirty="0">
                <a:solidFill>
                  <a:srgbClr val="000000"/>
                </a:solidFill>
                <a:latin typeface="Agrandir Narrow"/>
                <a:cs typeface="B Nazanin" panose="00000400000000000000" pitchFamily="2" charset="-78"/>
              </a:endParaRPr>
            </a:p>
          </p:txBody>
        </p:sp>
      </p:grpSp>
      <p:grpSp>
        <p:nvGrpSpPr>
          <p:cNvPr id="56" name="Group 56"/>
          <p:cNvGrpSpPr/>
          <p:nvPr/>
        </p:nvGrpSpPr>
        <p:grpSpPr>
          <a:xfrm>
            <a:off x="6698317" y="2418937"/>
            <a:ext cx="1684008" cy="1747555"/>
            <a:chOff x="0" y="0"/>
            <a:chExt cx="2245343" cy="2330073"/>
          </a:xfrm>
        </p:grpSpPr>
        <p:sp>
          <p:nvSpPr>
            <p:cNvPr id="57" name="Freeform 57"/>
            <p:cNvSpPr/>
            <p:nvPr/>
          </p:nvSpPr>
          <p:spPr>
            <a:xfrm>
              <a:off x="0" y="0"/>
              <a:ext cx="2245343" cy="2330073"/>
            </a:xfrm>
            <a:custGeom>
              <a:avLst/>
              <a:gdLst/>
              <a:ahLst/>
              <a:cxnLst/>
              <a:rect l="l" t="t" r="r" b="b"/>
              <a:pathLst>
                <a:path w="2245343" h="2330073">
                  <a:moveTo>
                    <a:pt x="0" y="0"/>
                  </a:moveTo>
                  <a:lnTo>
                    <a:pt x="2245343" y="0"/>
                  </a:lnTo>
                  <a:lnTo>
                    <a:pt x="2245343" y="2330073"/>
                  </a:lnTo>
                  <a:lnTo>
                    <a:pt x="0" y="233007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8">
                <a:extLst>
                  <a:ext uri="{96DAC541-7B7A-43D3-8B79-37D633B846F1}">
                    <asvg:svgBlip xmlns:asvg="http://schemas.microsoft.com/office/drawing/2016/SVG/main" r:embed="rId19"/>
                  </a:ext>
                </a:extLst>
              </a:blip>
              <a:stretch>
                <a:fillRect/>
              </a:stretch>
            </a:blipFill>
          </p:spPr>
        </p:sp>
        <p:grpSp>
          <p:nvGrpSpPr>
            <p:cNvPr id="58" name="Group 58"/>
            <p:cNvGrpSpPr>
              <a:grpSpLocks noChangeAspect="1"/>
            </p:cNvGrpSpPr>
            <p:nvPr/>
          </p:nvGrpSpPr>
          <p:grpSpPr>
            <a:xfrm>
              <a:off x="183818" y="226186"/>
              <a:ext cx="1877708" cy="1877701"/>
              <a:chOff x="0" y="0"/>
              <a:chExt cx="6350000" cy="6349975"/>
            </a:xfrm>
          </p:grpSpPr>
          <p:sp>
            <p:nvSpPr>
              <p:cNvPr id="59" name="Freeform 59"/>
              <p:cNvSpPr/>
              <p:nvPr/>
            </p:nvSpPr>
            <p:spPr>
              <a:xfrm>
                <a:off x="0" y="0"/>
                <a:ext cx="6350000" cy="6349974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49974">
                    <a:moveTo>
                      <a:pt x="6350000" y="3175025"/>
                    </a:moveTo>
                    <a:cubicBezTo>
                      <a:pt x="6350000" y="4928451"/>
                      <a:pt x="4928476" y="6349974"/>
                      <a:pt x="3175000" y="6349974"/>
                    </a:cubicBezTo>
                    <a:cubicBezTo>
                      <a:pt x="1421498" y="6349974"/>
                      <a:pt x="0" y="4928451"/>
                      <a:pt x="0" y="3175025"/>
                    </a:cubicBezTo>
                    <a:cubicBezTo>
                      <a:pt x="0" y="1421511"/>
                      <a:pt x="1421498" y="0"/>
                      <a:pt x="3175000" y="0"/>
                    </a:cubicBezTo>
                    <a:cubicBezTo>
                      <a:pt x="4928501" y="0"/>
                      <a:pt x="6350000" y="1421511"/>
                      <a:pt x="6350000" y="3175025"/>
                    </a:cubicBezTo>
                    <a:close/>
                  </a:path>
                </a:pathLst>
              </a:custGeom>
              <a:blipFill>
                <a:blip r:embed="rId20"/>
                <a:stretch>
                  <a:fillRect l="-19820" t="-55684" r="-39427" b="-56647"/>
                </a:stretch>
              </a:blipFill>
            </p:spPr>
          </p:sp>
        </p:grp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7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8362702" y="0"/>
            <a:ext cx="9925298" cy="10287000"/>
            <a:chOff x="0" y="0"/>
            <a:chExt cx="13233730" cy="13716000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/>
            <a:srcRect l="17838" r="17838"/>
            <a:stretch>
              <a:fillRect/>
            </a:stretch>
          </p:blipFill>
          <p:spPr>
            <a:xfrm>
              <a:off x="0" y="0"/>
              <a:ext cx="13233730" cy="13716000"/>
            </a:xfrm>
            <a:prstGeom prst="rect">
              <a:avLst/>
            </a:prstGeom>
          </p:spPr>
        </p:pic>
      </p:grpSp>
      <p:sp>
        <p:nvSpPr>
          <p:cNvPr id="4" name="Freeform 4"/>
          <p:cNvSpPr/>
          <p:nvPr/>
        </p:nvSpPr>
        <p:spPr>
          <a:xfrm rot="791144">
            <a:off x="14916156" y="6557327"/>
            <a:ext cx="3055222" cy="3129184"/>
          </a:xfrm>
          <a:custGeom>
            <a:avLst/>
            <a:gdLst/>
            <a:ahLst/>
            <a:cxnLst/>
            <a:rect l="l" t="t" r="r" b="b"/>
            <a:pathLst>
              <a:path w="3055222" h="3129184">
                <a:moveTo>
                  <a:pt x="0" y="0"/>
                </a:moveTo>
                <a:lnTo>
                  <a:pt x="3055221" y="0"/>
                </a:lnTo>
                <a:lnTo>
                  <a:pt x="3055221" y="3129184"/>
                </a:lnTo>
                <a:lnTo>
                  <a:pt x="0" y="312918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028700" y="5461200"/>
            <a:ext cx="521807" cy="521807"/>
          </a:xfrm>
          <a:custGeom>
            <a:avLst/>
            <a:gdLst/>
            <a:ahLst/>
            <a:cxnLst/>
            <a:rect l="l" t="t" r="r" b="b"/>
            <a:pathLst>
              <a:path w="521807" h="521807">
                <a:moveTo>
                  <a:pt x="0" y="0"/>
                </a:moveTo>
                <a:lnTo>
                  <a:pt x="521807" y="0"/>
                </a:lnTo>
                <a:lnTo>
                  <a:pt x="521807" y="521807"/>
                </a:lnTo>
                <a:lnTo>
                  <a:pt x="0" y="52180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028700" y="8736493"/>
            <a:ext cx="521807" cy="521807"/>
          </a:xfrm>
          <a:custGeom>
            <a:avLst/>
            <a:gdLst/>
            <a:ahLst/>
            <a:cxnLst/>
            <a:rect l="l" t="t" r="r" b="b"/>
            <a:pathLst>
              <a:path w="521807" h="521807">
                <a:moveTo>
                  <a:pt x="0" y="0"/>
                </a:moveTo>
                <a:lnTo>
                  <a:pt x="521807" y="0"/>
                </a:lnTo>
                <a:lnTo>
                  <a:pt x="521807" y="521807"/>
                </a:lnTo>
                <a:lnTo>
                  <a:pt x="0" y="521807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028700" y="7600112"/>
            <a:ext cx="521807" cy="521807"/>
          </a:xfrm>
          <a:custGeom>
            <a:avLst/>
            <a:gdLst/>
            <a:ahLst/>
            <a:cxnLst/>
            <a:rect l="l" t="t" r="r" b="b"/>
            <a:pathLst>
              <a:path w="521807" h="521807">
                <a:moveTo>
                  <a:pt x="0" y="0"/>
                </a:moveTo>
                <a:lnTo>
                  <a:pt x="521807" y="0"/>
                </a:lnTo>
                <a:lnTo>
                  <a:pt x="521807" y="521807"/>
                </a:lnTo>
                <a:lnTo>
                  <a:pt x="0" y="521807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028700" y="6572014"/>
            <a:ext cx="521807" cy="521807"/>
          </a:xfrm>
          <a:custGeom>
            <a:avLst/>
            <a:gdLst/>
            <a:ahLst/>
            <a:cxnLst/>
            <a:rect l="l" t="t" r="r" b="b"/>
            <a:pathLst>
              <a:path w="521807" h="521807">
                <a:moveTo>
                  <a:pt x="0" y="0"/>
                </a:moveTo>
                <a:lnTo>
                  <a:pt x="521807" y="0"/>
                </a:lnTo>
                <a:lnTo>
                  <a:pt x="521807" y="521807"/>
                </a:lnTo>
                <a:lnTo>
                  <a:pt x="0" y="521807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1042851" y="4383890"/>
            <a:ext cx="507655" cy="507655"/>
          </a:xfrm>
          <a:custGeom>
            <a:avLst/>
            <a:gdLst/>
            <a:ahLst/>
            <a:cxnLst/>
            <a:rect l="l" t="t" r="r" b="b"/>
            <a:pathLst>
              <a:path w="507655" h="507655">
                <a:moveTo>
                  <a:pt x="0" y="0"/>
                </a:moveTo>
                <a:lnTo>
                  <a:pt x="507656" y="0"/>
                </a:lnTo>
                <a:lnTo>
                  <a:pt x="507656" y="507656"/>
                </a:lnTo>
                <a:lnTo>
                  <a:pt x="0" y="507656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10" name="TextBox 10"/>
          <p:cNvSpPr txBox="1"/>
          <p:nvPr/>
        </p:nvSpPr>
        <p:spPr>
          <a:xfrm>
            <a:off x="1048166" y="1028700"/>
            <a:ext cx="6724233" cy="131959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r" rtl="1">
              <a:lnSpc>
                <a:spcPts val="10230"/>
              </a:lnSpc>
              <a:spcBef>
                <a:spcPct val="0"/>
              </a:spcBef>
            </a:pPr>
            <a:r>
              <a:rPr lang="fa-IR" sz="7200" dirty="0">
                <a:solidFill>
                  <a:srgbClr val="FD6751"/>
                </a:solidFill>
                <a:latin typeface="Sugo Display"/>
                <a:cs typeface="B Nazanin" panose="00000400000000000000" pitchFamily="2" charset="-78"/>
              </a:rPr>
              <a:t>با ما تماس بگیرید</a:t>
            </a:r>
            <a:endParaRPr lang="en-US" sz="7200" u="none" dirty="0">
              <a:solidFill>
                <a:srgbClr val="FD6751"/>
              </a:solidFill>
              <a:latin typeface="Sugo Display"/>
              <a:cs typeface="B Nazanin" panose="000004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774104" y="4412851"/>
            <a:ext cx="5774167" cy="3382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r" rtl="1">
              <a:lnSpc>
                <a:spcPts val="2800"/>
              </a:lnSpc>
              <a:spcBef>
                <a:spcPct val="0"/>
              </a:spcBef>
            </a:pPr>
            <a:r>
              <a:rPr lang="en-US" sz="2000" u="none" dirty="0">
                <a:solidFill>
                  <a:srgbClr val="000000"/>
                </a:solidFill>
                <a:latin typeface="Agrandir Narrow"/>
                <a:cs typeface="B Nazanin" panose="00000400000000000000" pitchFamily="2" charset="-78"/>
              </a:rPr>
              <a:t>123 Anywhere St., Any </a:t>
            </a:r>
            <a:r>
              <a:rPr lang="en-US" sz="2000" u="none" dirty="0" err="1">
                <a:solidFill>
                  <a:srgbClr val="000000"/>
                </a:solidFill>
                <a:latin typeface="Agrandir Narrow"/>
                <a:cs typeface="B Nazanin" panose="00000400000000000000" pitchFamily="2" charset="-78"/>
              </a:rPr>
              <a:t>City,ST</a:t>
            </a:r>
            <a:r>
              <a:rPr lang="en-US" sz="2000" u="none" dirty="0">
                <a:solidFill>
                  <a:srgbClr val="000000"/>
                </a:solidFill>
                <a:latin typeface="Agrandir Narrow"/>
                <a:cs typeface="B Nazanin" panose="00000400000000000000" pitchFamily="2" charset="-78"/>
              </a:rPr>
              <a:t> 12345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774104" y="5495091"/>
            <a:ext cx="5774167" cy="3382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r" rtl="1">
              <a:lnSpc>
                <a:spcPts val="2800"/>
              </a:lnSpc>
              <a:spcBef>
                <a:spcPct val="0"/>
              </a:spcBef>
            </a:pPr>
            <a:r>
              <a:rPr lang="en-US" sz="2000" u="none" dirty="0">
                <a:solidFill>
                  <a:srgbClr val="000000"/>
                </a:solidFill>
                <a:latin typeface="Agrandir Narrow"/>
                <a:cs typeface="B Nazanin" panose="00000400000000000000" pitchFamily="2" charset="-78"/>
              </a:rPr>
              <a:t>123-456-7890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774104" y="6577330"/>
            <a:ext cx="5774167" cy="3382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r" rtl="1">
              <a:lnSpc>
                <a:spcPts val="2800"/>
              </a:lnSpc>
              <a:spcBef>
                <a:spcPct val="0"/>
              </a:spcBef>
            </a:pPr>
            <a:r>
              <a:rPr lang="en-US" sz="2000" u="none" dirty="0">
                <a:solidFill>
                  <a:srgbClr val="000000"/>
                </a:solidFill>
                <a:latin typeface="Agrandir Narrow"/>
                <a:cs typeface="B Nazanin" panose="00000400000000000000" pitchFamily="2" charset="-78"/>
              </a:rPr>
              <a:t>hello@reallygreatsite.com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774104" y="8741809"/>
            <a:ext cx="5774167" cy="3382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r" rtl="1">
              <a:lnSpc>
                <a:spcPts val="2800"/>
              </a:lnSpc>
              <a:spcBef>
                <a:spcPct val="0"/>
              </a:spcBef>
            </a:pPr>
            <a:r>
              <a:rPr lang="en-US" sz="2000" u="none" dirty="0">
                <a:solidFill>
                  <a:srgbClr val="000000"/>
                </a:solidFill>
                <a:latin typeface="Agrandir Narrow"/>
                <a:cs typeface="B Nazanin" panose="00000400000000000000" pitchFamily="2" charset="-78"/>
              </a:rPr>
              <a:t>reallygreatsite.com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774104" y="7659570"/>
            <a:ext cx="5774167" cy="3382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r" rtl="1">
              <a:lnSpc>
                <a:spcPts val="2800"/>
              </a:lnSpc>
              <a:spcBef>
                <a:spcPct val="0"/>
              </a:spcBef>
            </a:pPr>
            <a:r>
              <a:rPr lang="en-US" sz="2000" u="none" dirty="0">
                <a:solidFill>
                  <a:srgbClr val="000000"/>
                </a:solidFill>
                <a:latin typeface="Agrandir Narrow"/>
                <a:cs typeface="B Nazanin" panose="00000400000000000000" pitchFamily="2" charset="-78"/>
              </a:rPr>
              <a:t>@</a:t>
            </a:r>
            <a:r>
              <a:rPr lang="en-US" sz="2000" u="none" dirty="0" err="1">
                <a:solidFill>
                  <a:srgbClr val="000000"/>
                </a:solidFill>
                <a:latin typeface="Agrandir Narrow"/>
                <a:cs typeface="B Nazanin" panose="00000400000000000000" pitchFamily="2" charset="-78"/>
              </a:rPr>
              <a:t>reallygreatsite</a:t>
            </a:r>
            <a:endParaRPr lang="en-US" sz="2000" u="none" dirty="0">
              <a:solidFill>
                <a:srgbClr val="000000"/>
              </a:solidFill>
              <a:latin typeface="Agrandir Narrow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7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B9C8D6F3-B332-4984-8A9B-F776FD2C645E}"/>
              </a:ext>
            </a:extLst>
          </p:cNvPr>
          <p:cNvSpPr/>
          <p:nvPr/>
        </p:nvSpPr>
        <p:spPr>
          <a:xfrm>
            <a:off x="10549709" y="3243310"/>
            <a:ext cx="1056800" cy="1056800"/>
          </a:xfrm>
          <a:prstGeom prst="ellipse">
            <a:avLst/>
          </a:prstGeom>
          <a:solidFill>
            <a:schemeClr val="accent2"/>
          </a:solidFill>
          <a:ln w="12700">
            <a:noFill/>
          </a:ln>
          <a:effectLst>
            <a:glow rad="76200">
              <a:schemeClr val="bg1">
                <a:alpha val="13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4050">
              <a:cs typeface="B Nazani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40D1D6A-936E-4EB2-A819-31F44A5D6887}"/>
              </a:ext>
            </a:extLst>
          </p:cNvPr>
          <p:cNvSpPr txBox="1"/>
          <p:nvPr/>
        </p:nvSpPr>
        <p:spPr>
          <a:xfrm>
            <a:off x="11840973" y="3277345"/>
            <a:ext cx="54435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عکس.</a:t>
            </a:r>
            <a:endParaRPr lang="en-US" altLang="ko-KR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B9F730D2-5FEB-456D-811D-F788E053BC5B}"/>
              </a:ext>
            </a:extLst>
          </p:cNvPr>
          <p:cNvSpPr/>
          <p:nvPr/>
        </p:nvSpPr>
        <p:spPr>
          <a:xfrm>
            <a:off x="10549709" y="5371246"/>
            <a:ext cx="1056800" cy="1056800"/>
          </a:xfrm>
          <a:prstGeom prst="ellipse">
            <a:avLst/>
          </a:prstGeom>
          <a:solidFill>
            <a:schemeClr val="accent3"/>
          </a:solidFill>
          <a:ln w="12700">
            <a:noFill/>
          </a:ln>
          <a:effectLst>
            <a:glow rad="76200">
              <a:schemeClr val="bg1">
                <a:alpha val="13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4050">
              <a:cs typeface="B Nazanin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CF8BCB5-70E6-4D74-9DA2-02A81CC397A7}"/>
              </a:ext>
            </a:extLst>
          </p:cNvPr>
          <p:cNvSpPr txBox="1"/>
          <p:nvPr/>
        </p:nvSpPr>
        <p:spPr>
          <a:xfrm>
            <a:off x="11840973" y="5405281"/>
            <a:ext cx="54435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عکس.</a:t>
            </a:r>
            <a:endParaRPr lang="en-US" altLang="ko-KR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CB8FF41F-C616-49B3-A6CB-F2A0C02317D8}"/>
              </a:ext>
            </a:extLst>
          </p:cNvPr>
          <p:cNvSpPr/>
          <p:nvPr/>
        </p:nvSpPr>
        <p:spPr>
          <a:xfrm>
            <a:off x="10549709" y="7499182"/>
            <a:ext cx="1056800" cy="1056800"/>
          </a:xfrm>
          <a:prstGeom prst="ellipse">
            <a:avLst/>
          </a:prstGeom>
          <a:solidFill>
            <a:schemeClr val="accent4"/>
          </a:solidFill>
          <a:ln w="12700">
            <a:noFill/>
          </a:ln>
          <a:effectLst>
            <a:glow rad="76200">
              <a:schemeClr val="bg1">
                <a:alpha val="13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4050" dirty="0">
              <a:cs typeface="B Nazanin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8DC697A-3012-4A8C-BCB2-6CC2B5DE7C08}"/>
              </a:ext>
            </a:extLst>
          </p:cNvPr>
          <p:cNvSpPr txBox="1"/>
          <p:nvPr/>
        </p:nvSpPr>
        <p:spPr>
          <a:xfrm>
            <a:off x="11840973" y="7533217"/>
            <a:ext cx="54435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عکس.</a:t>
            </a:r>
            <a:endParaRPr lang="en-US" altLang="ko-KR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7FB8A337-431E-41BA-AD37-6CC5D2AD5E9B}"/>
              </a:ext>
            </a:extLst>
          </p:cNvPr>
          <p:cNvGrpSpPr/>
          <p:nvPr/>
        </p:nvGrpSpPr>
        <p:grpSpPr>
          <a:xfrm>
            <a:off x="1546605" y="4762491"/>
            <a:ext cx="2268252" cy="2268252"/>
            <a:chOff x="3807530" y="2946763"/>
            <a:chExt cx="1512168" cy="1512168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E9E022C5-DF32-48A2-B6E5-91D47FA5A5F8}"/>
                </a:ext>
              </a:extLst>
            </p:cNvPr>
            <p:cNvSpPr/>
            <p:nvPr/>
          </p:nvSpPr>
          <p:spPr>
            <a:xfrm>
              <a:off x="3897540" y="3036773"/>
              <a:ext cx="1332148" cy="1332148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  <a:effectLst>
              <a:glow rad="76200">
                <a:schemeClr val="bg1">
                  <a:alpha val="13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4050">
                <a:cs typeface="B Nazanin" panose="00000400000000000000" pitchFamily="2" charset="-78"/>
              </a:endParaRPr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25ADD45D-5C7C-448C-BB05-67E4413BC4EF}"/>
                </a:ext>
              </a:extLst>
            </p:cNvPr>
            <p:cNvSpPr/>
            <p:nvPr/>
          </p:nvSpPr>
          <p:spPr>
            <a:xfrm>
              <a:off x="3807530" y="2946763"/>
              <a:ext cx="1512168" cy="1512168"/>
            </a:xfrm>
            <a:prstGeom prst="ellipse">
              <a:avLst/>
            </a:prstGeom>
            <a:noFill/>
            <a:ln w="15875">
              <a:solidFill>
                <a:schemeClr val="accent6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4050">
                <a:cs typeface="B Nazanin" panose="00000400000000000000" pitchFamily="2" charset="-78"/>
              </a:endParaRPr>
            </a:p>
          </p:txBody>
        </p:sp>
      </p:grp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50A5A00-D2A5-48C0-A9FC-726B09FE6D22}"/>
              </a:ext>
            </a:extLst>
          </p:cNvPr>
          <p:cNvCxnSpPr>
            <a:cxnSpLocks/>
            <a:stCxn id="7" idx="2"/>
            <a:endCxn id="17" idx="3"/>
          </p:cNvCxnSpPr>
          <p:nvPr/>
        </p:nvCxnSpPr>
        <p:spPr>
          <a:xfrm flipH="1" flipV="1">
            <a:off x="8416803" y="7988939"/>
            <a:ext cx="2132906" cy="38643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85237E5-FB26-4C78-B002-9DEC1ABB3253}"/>
              </a:ext>
            </a:extLst>
          </p:cNvPr>
          <p:cNvCxnSpPr>
            <a:cxnSpLocks/>
            <a:stCxn id="5" idx="2"/>
            <a:endCxn id="16" idx="3"/>
          </p:cNvCxnSpPr>
          <p:nvPr/>
        </p:nvCxnSpPr>
        <p:spPr>
          <a:xfrm flipH="1" flipV="1">
            <a:off x="8416803" y="5873729"/>
            <a:ext cx="2132906" cy="25917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06F9890-A302-4336-A00D-3FB04D042978}"/>
              </a:ext>
            </a:extLst>
          </p:cNvPr>
          <p:cNvCxnSpPr>
            <a:cxnSpLocks/>
            <a:stCxn id="3" idx="2"/>
            <a:endCxn id="15" idx="3"/>
          </p:cNvCxnSpPr>
          <p:nvPr/>
        </p:nvCxnSpPr>
        <p:spPr>
          <a:xfrm flipH="1" flipV="1">
            <a:off x="8416803" y="3758519"/>
            <a:ext cx="2132906" cy="13191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C3882711-F5D6-4706-8251-C25D5F9607F9}"/>
              </a:ext>
            </a:extLst>
          </p:cNvPr>
          <p:cNvSpPr txBox="1"/>
          <p:nvPr/>
        </p:nvSpPr>
        <p:spPr>
          <a:xfrm>
            <a:off x="6053506" y="3550770"/>
            <a:ext cx="2363297" cy="415498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21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مطالب </a:t>
            </a:r>
            <a:r>
              <a:rPr lang="en-US" altLang="ko-KR" sz="21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A</a:t>
            </a:r>
            <a:endParaRPr lang="ko-KR" altLang="en-US" sz="21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372D6BA-29CB-4185-8566-C16C254AD5D3}"/>
              </a:ext>
            </a:extLst>
          </p:cNvPr>
          <p:cNvSpPr txBox="1"/>
          <p:nvPr/>
        </p:nvSpPr>
        <p:spPr>
          <a:xfrm>
            <a:off x="6053506" y="5665980"/>
            <a:ext cx="2363297" cy="415498"/>
          </a:xfrm>
          <a:prstGeom prst="rect">
            <a:avLst/>
          </a:prstGeom>
          <a:noFill/>
          <a:ln w="19050">
            <a:solidFill>
              <a:schemeClr val="accent3"/>
            </a:solidFill>
          </a:ln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21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مطالب </a:t>
            </a:r>
            <a:r>
              <a:rPr lang="en-US" altLang="ko-KR" sz="21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B</a:t>
            </a:r>
            <a:endParaRPr lang="ko-KR" altLang="en-US" sz="21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CB7E609-35C9-46B9-A314-035132BC91E8}"/>
              </a:ext>
            </a:extLst>
          </p:cNvPr>
          <p:cNvSpPr txBox="1"/>
          <p:nvPr/>
        </p:nvSpPr>
        <p:spPr>
          <a:xfrm>
            <a:off x="6053506" y="7781190"/>
            <a:ext cx="2363297" cy="415498"/>
          </a:xfrm>
          <a:prstGeom prst="rect">
            <a:avLst/>
          </a:prstGeom>
          <a:noFill/>
          <a:ln w="19050"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21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مطالب </a:t>
            </a:r>
            <a:r>
              <a:rPr lang="en-US" altLang="ko-KR" sz="21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B</a:t>
            </a:r>
            <a:endParaRPr lang="ko-KR" altLang="en-US" sz="21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17E4A19-0C06-43D6-9A67-7B6243C10D20}"/>
              </a:ext>
            </a:extLst>
          </p:cNvPr>
          <p:cNvCxnSpPr>
            <a:cxnSpLocks/>
            <a:stCxn id="17" idx="1"/>
            <a:endCxn id="11" idx="5"/>
          </p:cNvCxnSpPr>
          <p:nvPr/>
        </p:nvCxnSpPr>
        <p:spPr>
          <a:xfrm flipH="1" flipV="1">
            <a:off x="3482679" y="6698565"/>
            <a:ext cx="2570827" cy="1290374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9599A759-4B57-4996-98BD-04CB0F21604B}"/>
              </a:ext>
            </a:extLst>
          </p:cNvPr>
          <p:cNvCxnSpPr>
            <a:cxnSpLocks/>
            <a:stCxn id="16" idx="1"/>
            <a:endCxn id="11" idx="6"/>
          </p:cNvCxnSpPr>
          <p:nvPr/>
        </p:nvCxnSpPr>
        <p:spPr>
          <a:xfrm flipH="1">
            <a:off x="3814857" y="5873729"/>
            <a:ext cx="2238649" cy="22888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82AEBF87-1DCB-4ABD-8F45-43ECA9143D0C}"/>
              </a:ext>
            </a:extLst>
          </p:cNvPr>
          <p:cNvCxnSpPr>
            <a:cxnSpLocks/>
            <a:stCxn id="15" idx="1"/>
            <a:endCxn id="11" idx="7"/>
          </p:cNvCxnSpPr>
          <p:nvPr/>
        </p:nvCxnSpPr>
        <p:spPr>
          <a:xfrm flipH="1">
            <a:off x="3482679" y="3758519"/>
            <a:ext cx="2570827" cy="133615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Freeform 47">
            <a:extLst>
              <a:ext uri="{FF2B5EF4-FFF2-40B4-BE49-F238E27FC236}">
                <a16:creationId xmlns:a16="http://schemas.microsoft.com/office/drawing/2014/main" id="{EC72EDC2-6538-46D8-B36C-9381D5E3B935}"/>
              </a:ext>
            </a:extLst>
          </p:cNvPr>
          <p:cNvSpPr>
            <a:spLocks noChangeAspect="1"/>
          </p:cNvSpPr>
          <p:nvPr/>
        </p:nvSpPr>
        <p:spPr>
          <a:xfrm>
            <a:off x="10780099" y="3458993"/>
            <a:ext cx="612671" cy="612296"/>
          </a:xfrm>
          <a:custGeom>
            <a:avLst/>
            <a:gdLst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7575 w 1901727"/>
              <a:gd name="connsiteY5" fmla="*/ 403907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5619 w 1901727"/>
              <a:gd name="connsiteY10" fmla="*/ 633909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7575 w 1901727"/>
              <a:gd name="connsiteY5" fmla="*/ 403907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7575 w 1901727"/>
              <a:gd name="connsiteY5" fmla="*/ 403907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7575 w 1901727"/>
              <a:gd name="connsiteY5" fmla="*/ 403907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55622 w 1901727"/>
              <a:gd name="connsiteY4" fmla="*/ 572201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55622 w 1901727"/>
              <a:gd name="connsiteY4" fmla="*/ 572201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55622 w 1901727"/>
              <a:gd name="connsiteY4" fmla="*/ 572201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42424"/>
              <a:gd name="connsiteY0" fmla="*/ 0 h 1985875"/>
              <a:gd name="connsiteX1" fmla="*/ 790984 w 1942424"/>
              <a:gd name="connsiteY1" fmla="*/ 0 h 1985875"/>
              <a:gd name="connsiteX2" fmla="*/ 1026596 w 1942424"/>
              <a:gd name="connsiteY2" fmla="*/ 5610 h 1985875"/>
              <a:gd name="connsiteX3" fmla="*/ 1020986 w 1942424"/>
              <a:gd name="connsiteY3" fmla="*/ 493664 h 1985875"/>
              <a:gd name="connsiteX4" fmla="*/ 1155622 w 1942424"/>
              <a:gd name="connsiteY4" fmla="*/ 572201 h 1985875"/>
              <a:gd name="connsiteX5" fmla="*/ 1351965 w 1942424"/>
              <a:gd name="connsiteY5" fmla="*/ 375858 h 1985875"/>
              <a:gd name="connsiteX6" fmla="*/ 1901727 w 1942424"/>
              <a:gd name="connsiteY6" fmla="*/ 1924167 h 1985875"/>
              <a:gd name="connsiteX7" fmla="*/ 992937 w 1942424"/>
              <a:gd name="connsiteY7" fmla="*/ 1480991 h 1985875"/>
              <a:gd name="connsiteX8" fmla="*/ 1054645 w 1942424"/>
              <a:gd name="connsiteY8" fmla="*/ 1121963 h 1985875"/>
              <a:gd name="connsiteX9" fmla="*/ 1088304 w 1942424"/>
              <a:gd name="connsiteY9" fmla="*/ 757325 h 1985875"/>
              <a:gd name="connsiteX10" fmla="*/ 920009 w 1942424"/>
              <a:gd name="connsiteY10" fmla="*/ 611470 h 1985875"/>
              <a:gd name="connsiteX11" fmla="*/ 729276 w 1942424"/>
              <a:gd name="connsiteY11" fmla="*/ 751715 h 1985875"/>
              <a:gd name="connsiteX12" fmla="*/ 740495 w 1942424"/>
              <a:gd name="connsiteY12" fmla="*/ 1161232 h 1985875"/>
              <a:gd name="connsiteX13" fmla="*/ 785374 w 1942424"/>
              <a:gd name="connsiteY13" fmla="*/ 1509040 h 1985875"/>
              <a:gd name="connsiteX14" fmla="*/ 0 w 1942424"/>
              <a:gd name="connsiteY14" fmla="*/ 1985875 h 1985875"/>
              <a:gd name="connsiteX15" fmla="*/ 437565 w 1942424"/>
              <a:gd name="connsiteY15" fmla="*/ 387077 h 1985875"/>
              <a:gd name="connsiteX16" fmla="*/ 650738 w 1942424"/>
              <a:gd name="connsiteY16" fmla="*/ 611470 h 1985875"/>
              <a:gd name="connsiteX17" fmla="*/ 813423 w 1942424"/>
              <a:gd name="connsiteY17" fmla="*/ 499274 h 1985875"/>
              <a:gd name="connsiteX18" fmla="*/ 790984 w 1942424"/>
              <a:gd name="connsiteY18" fmla="*/ 0 h 1985875"/>
              <a:gd name="connsiteX0" fmla="*/ 790984 w 1942424"/>
              <a:gd name="connsiteY0" fmla="*/ 0 h 1985875"/>
              <a:gd name="connsiteX1" fmla="*/ 790984 w 1942424"/>
              <a:gd name="connsiteY1" fmla="*/ 0 h 1985875"/>
              <a:gd name="connsiteX2" fmla="*/ 1026596 w 1942424"/>
              <a:gd name="connsiteY2" fmla="*/ 5610 h 1985875"/>
              <a:gd name="connsiteX3" fmla="*/ 1020986 w 1942424"/>
              <a:gd name="connsiteY3" fmla="*/ 493664 h 1985875"/>
              <a:gd name="connsiteX4" fmla="*/ 1155622 w 1942424"/>
              <a:gd name="connsiteY4" fmla="*/ 572201 h 1985875"/>
              <a:gd name="connsiteX5" fmla="*/ 1351965 w 1942424"/>
              <a:gd name="connsiteY5" fmla="*/ 375858 h 1985875"/>
              <a:gd name="connsiteX6" fmla="*/ 1901727 w 1942424"/>
              <a:gd name="connsiteY6" fmla="*/ 1924167 h 1985875"/>
              <a:gd name="connsiteX7" fmla="*/ 992937 w 1942424"/>
              <a:gd name="connsiteY7" fmla="*/ 1480991 h 1985875"/>
              <a:gd name="connsiteX8" fmla="*/ 1054645 w 1942424"/>
              <a:gd name="connsiteY8" fmla="*/ 1121963 h 1985875"/>
              <a:gd name="connsiteX9" fmla="*/ 1088304 w 1942424"/>
              <a:gd name="connsiteY9" fmla="*/ 757325 h 1985875"/>
              <a:gd name="connsiteX10" fmla="*/ 920009 w 1942424"/>
              <a:gd name="connsiteY10" fmla="*/ 611470 h 1985875"/>
              <a:gd name="connsiteX11" fmla="*/ 729276 w 1942424"/>
              <a:gd name="connsiteY11" fmla="*/ 751715 h 1985875"/>
              <a:gd name="connsiteX12" fmla="*/ 740495 w 1942424"/>
              <a:gd name="connsiteY12" fmla="*/ 1161232 h 1985875"/>
              <a:gd name="connsiteX13" fmla="*/ 785374 w 1942424"/>
              <a:gd name="connsiteY13" fmla="*/ 1509040 h 1985875"/>
              <a:gd name="connsiteX14" fmla="*/ 0 w 1942424"/>
              <a:gd name="connsiteY14" fmla="*/ 1985875 h 1985875"/>
              <a:gd name="connsiteX15" fmla="*/ 437565 w 1942424"/>
              <a:gd name="connsiteY15" fmla="*/ 387077 h 1985875"/>
              <a:gd name="connsiteX16" fmla="*/ 650738 w 1942424"/>
              <a:gd name="connsiteY16" fmla="*/ 611470 h 1985875"/>
              <a:gd name="connsiteX17" fmla="*/ 813423 w 1942424"/>
              <a:gd name="connsiteY17" fmla="*/ 499274 h 1985875"/>
              <a:gd name="connsiteX18" fmla="*/ 790984 w 194242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54645 w 1946874"/>
              <a:gd name="connsiteY8" fmla="*/ 112196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54645 w 1946874"/>
              <a:gd name="connsiteY8" fmla="*/ 112196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71474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20736 w 1946874"/>
              <a:gd name="connsiteY15" fmla="*/ 375858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20736 w 1946874"/>
              <a:gd name="connsiteY15" fmla="*/ 375858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858302 w 2014192"/>
              <a:gd name="connsiteY0" fmla="*/ 0 h 1958316"/>
              <a:gd name="connsiteX1" fmla="*/ 858302 w 2014192"/>
              <a:gd name="connsiteY1" fmla="*/ 0 h 1958316"/>
              <a:gd name="connsiteX2" fmla="*/ 1093914 w 2014192"/>
              <a:gd name="connsiteY2" fmla="*/ 5610 h 1958316"/>
              <a:gd name="connsiteX3" fmla="*/ 1088304 w 2014192"/>
              <a:gd name="connsiteY3" fmla="*/ 493664 h 1958316"/>
              <a:gd name="connsiteX4" fmla="*/ 1222940 w 2014192"/>
              <a:gd name="connsiteY4" fmla="*/ 572201 h 1958316"/>
              <a:gd name="connsiteX5" fmla="*/ 1419283 w 2014192"/>
              <a:gd name="connsiteY5" fmla="*/ 375858 h 1958316"/>
              <a:gd name="connsiteX6" fmla="*/ 1969045 w 2014192"/>
              <a:gd name="connsiteY6" fmla="*/ 1924167 h 1958316"/>
              <a:gd name="connsiteX7" fmla="*/ 1121962 w 2014192"/>
              <a:gd name="connsiteY7" fmla="*/ 1486600 h 1958316"/>
              <a:gd name="connsiteX8" fmla="*/ 1105134 w 2014192"/>
              <a:gd name="connsiteY8" fmla="*/ 1144403 h 1958316"/>
              <a:gd name="connsiteX9" fmla="*/ 1155622 w 2014192"/>
              <a:gd name="connsiteY9" fmla="*/ 757325 h 1958316"/>
              <a:gd name="connsiteX10" fmla="*/ 987327 w 2014192"/>
              <a:gd name="connsiteY10" fmla="*/ 611470 h 1958316"/>
              <a:gd name="connsiteX11" fmla="*/ 796594 w 2014192"/>
              <a:gd name="connsiteY11" fmla="*/ 751715 h 1958316"/>
              <a:gd name="connsiteX12" fmla="*/ 807813 w 2014192"/>
              <a:gd name="connsiteY12" fmla="*/ 1161232 h 1958316"/>
              <a:gd name="connsiteX13" fmla="*/ 852692 w 2014192"/>
              <a:gd name="connsiteY13" fmla="*/ 1509040 h 1958316"/>
              <a:gd name="connsiteX14" fmla="*/ 0 w 2014192"/>
              <a:gd name="connsiteY14" fmla="*/ 1952216 h 1958316"/>
              <a:gd name="connsiteX15" fmla="*/ 488054 w 2014192"/>
              <a:gd name="connsiteY15" fmla="*/ 375858 h 1958316"/>
              <a:gd name="connsiteX16" fmla="*/ 718056 w 2014192"/>
              <a:gd name="connsiteY16" fmla="*/ 611470 h 1958316"/>
              <a:gd name="connsiteX17" fmla="*/ 880741 w 2014192"/>
              <a:gd name="connsiteY17" fmla="*/ 499274 h 1958316"/>
              <a:gd name="connsiteX18" fmla="*/ 858302 w 2014192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41893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41893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227994 w 2103393"/>
              <a:gd name="connsiteY8" fmla="*/ 1194891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227994 w 2103393"/>
              <a:gd name="connsiteY8" fmla="*/ 1194891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27994 w 2103393"/>
              <a:gd name="connsiteY8" fmla="*/ 1194891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22384 w 2103393"/>
              <a:gd name="connsiteY8" fmla="*/ 117806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61617"/>
              <a:gd name="connsiteX1" fmla="*/ 947503 w 2103393"/>
              <a:gd name="connsiteY1" fmla="*/ 0 h 1961617"/>
              <a:gd name="connsiteX2" fmla="*/ 1183115 w 2103393"/>
              <a:gd name="connsiteY2" fmla="*/ 5610 h 1961617"/>
              <a:gd name="connsiteX3" fmla="*/ 1177505 w 2103393"/>
              <a:gd name="connsiteY3" fmla="*/ 493664 h 1961617"/>
              <a:gd name="connsiteX4" fmla="*/ 1312141 w 2103393"/>
              <a:gd name="connsiteY4" fmla="*/ 572201 h 1961617"/>
              <a:gd name="connsiteX5" fmla="*/ 1508484 w 2103393"/>
              <a:gd name="connsiteY5" fmla="*/ 375858 h 1961617"/>
              <a:gd name="connsiteX6" fmla="*/ 2058246 w 2103393"/>
              <a:gd name="connsiteY6" fmla="*/ 1924167 h 1961617"/>
              <a:gd name="connsiteX7" fmla="*/ 1244822 w 2103393"/>
              <a:gd name="connsiteY7" fmla="*/ 1514649 h 1961617"/>
              <a:gd name="connsiteX8" fmla="*/ 1205554 w 2103393"/>
              <a:gd name="connsiteY8" fmla="*/ 1200502 h 1961617"/>
              <a:gd name="connsiteX9" fmla="*/ 1244823 w 2103393"/>
              <a:gd name="connsiteY9" fmla="*/ 757325 h 1961617"/>
              <a:gd name="connsiteX10" fmla="*/ 1076528 w 2103393"/>
              <a:gd name="connsiteY10" fmla="*/ 611470 h 1961617"/>
              <a:gd name="connsiteX11" fmla="*/ 885795 w 2103393"/>
              <a:gd name="connsiteY11" fmla="*/ 751715 h 1961617"/>
              <a:gd name="connsiteX12" fmla="*/ 919453 w 2103393"/>
              <a:gd name="connsiteY12" fmla="*/ 1189281 h 1961617"/>
              <a:gd name="connsiteX13" fmla="*/ 891405 w 2103393"/>
              <a:gd name="connsiteY13" fmla="*/ 1509040 h 1961617"/>
              <a:gd name="connsiteX14" fmla="*/ 89201 w 2103393"/>
              <a:gd name="connsiteY14" fmla="*/ 1952216 h 1961617"/>
              <a:gd name="connsiteX15" fmla="*/ 577255 w 2103393"/>
              <a:gd name="connsiteY15" fmla="*/ 375858 h 1961617"/>
              <a:gd name="connsiteX16" fmla="*/ 807257 w 2103393"/>
              <a:gd name="connsiteY16" fmla="*/ 611470 h 1961617"/>
              <a:gd name="connsiteX17" fmla="*/ 969942 w 2103393"/>
              <a:gd name="connsiteY17" fmla="*/ 499274 h 1961617"/>
              <a:gd name="connsiteX18" fmla="*/ 947503 w 2103393"/>
              <a:gd name="connsiteY18" fmla="*/ 0 h 1961617"/>
              <a:gd name="connsiteX0" fmla="*/ 947503 w 2103393"/>
              <a:gd name="connsiteY0" fmla="*/ 0 h 1961617"/>
              <a:gd name="connsiteX1" fmla="*/ 947503 w 2103393"/>
              <a:gd name="connsiteY1" fmla="*/ 0 h 1961617"/>
              <a:gd name="connsiteX2" fmla="*/ 1183115 w 2103393"/>
              <a:gd name="connsiteY2" fmla="*/ 5610 h 1961617"/>
              <a:gd name="connsiteX3" fmla="*/ 1177505 w 2103393"/>
              <a:gd name="connsiteY3" fmla="*/ 493664 h 1961617"/>
              <a:gd name="connsiteX4" fmla="*/ 1312141 w 2103393"/>
              <a:gd name="connsiteY4" fmla="*/ 572201 h 1961617"/>
              <a:gd name="connsiteX5" fmla="*/ 1508484 w 2103393"/>
              <a:gd name="connsiteY5" fmla="*/ 375858 h 1961617"/>
              <a:gd name="connsiteX6" fmla="*/ 2058246 w 2103393"/>
              <a:gd name="connsiteY6" fmla="*/ 1924167 h 1961617"/>
              <a:gd name="connsiteX7" fmla="*/ 1244822 w 2103393"/>
              <a:gd name="connsiteY7" fmla="*/ 1514649 h 1961617"/>
              <a:gd name="connsiteX8" fmla="*/ 1205554 w 2103393"/>
              <a:gd name="connsiteY8" fmla="*/ 1200502 h 1961617"/>
              <a:gd name="connsiteX9" fmla="*/ 1244823 w 2103393"/>
              <a:gd name="connsiteY9" fmla="*/ 757325 h 1961617"/>
              <a:gd name="connsiteX10" fmla="*/ 1076528 w 2103393"/>
              <a:gd name="connsiteY10" fmla="*/ 611470 h 1961617"/>
              <a:gd name="connsiteX11" fmla="*/ 885795 w 2103393"/>
              <a:gd name="connsiteY11" fmla="*/ 751715 h 1961617"/>
              <a:gd name="connsiteX12" fmla="*/ 919453 w 2103393"/>
              <a:gd name="connsiteY12" fmla="*/ 1189281 h 1961617"/>
              <a:gd name="connsiteX13" fmla="*/ 891405 w 2103393"/>
              <a:gd name="connsiteY13" fmla="*/ 1509040 h 1961617"/>
              <a:gd name="connsiteX14" fmla="*/ 89201 w 2103393"/>
              <a:gd name="connsiteY14" fmla="*/ 1952216 h 1961617"/>
              <a:gd name="connsiteX15" fmla="*/ 577255 w 2103393"/>
              <a:gd name="connsiteY15" fmla="*/ 375858 h 1961617"/>
              <a:gd name="connsiteX16" fmla="*/ 807257 w 2103393"/>
              <a:gd name="connsiteY16" fmla="*/ 611470 h 1961617"/>
              <a:gd name="connsiteX17" fmla="*/ 969942 w 2103393"/>
              <a:gd name="connsiteY17" fmla="*/ 499274 h 1961617"/>
              <a:gd name="connsiteX18" fmla="*/ 947503 w 2103393"/>
              <a:gd name="connsiteY18" fmla="*/ 0 h 1961617"/>
              <a:gd name="connsiteX0" fmla="*/ 947503 w 2103393"/>
              <a:gd name="connsiteY0" fmla="*/ 0 h 1963064"/>
              <a:gd name="connsiteX1" fmla="*/ 947503 w 2103393"/>
              <a:gd name="connsiteY1" fmla="*/ 0 h 1963064"/>
              <a:gd name="connsiteX2" fmla="*/ 1183115 w 2103393"/>
              <a:gd name="connsiteY2" fmla="*/ 5610 h 1963064"/>
              <a:gd name="connsiteX3" fmla="*/ 1177505 w 2103393"/>
              <a:gd name="connsiteY3" fmla="*/ 493664 h 1963064"/>
              <a:gd name="connsiteX4" fmla="*/ 1312141 w 2103393"/>
              <a:gd name="connsiteY4" fmla="*/ 572201 h 1963064"/>
              <a:gd name="connsiteX5" fmla="*/ 1508484 w 2103393"/>
              <a:gd name="connsiteY5" fmla="*/ 375858 h 1963064"/>
              <a:gd name="connsiteX6" fmla="*/ 2058246 w 2103393"/>
              <a:gd name="connsiteY6" fmla="*/ 1924167 h 1963064"/>
              <a:gd name="connsiteX7" fmla="*/ 1244822 w 2103393"/>
              <a:gd name="connsiteY7" fmla="*/ 1514649 h 1963064"/>
              <a:gd name="connsiteX8" fmla="*/ 1205554 w 2103393"/>
              <a:gd name="connsiteY8" fmla="*/ 1200502 h 1963064"/>
              <a:gd name="connsiteX9" fmla="*/ 1244823 w 2103393"/>
              <a:gd name="connsiteY9" fmla="*/ 757325 h 1963064"/>
              <a:gd name="connsiteX10" fmla="*/ 1076528 w 2103393"/>
              <a:gd name="connsiteY10" fmla="*/ 611470 h 1963064"/>
              <a:gd name="connsiteX11" fmla="*/ 885795 w 2103393"/>
              <a:gd name="connsiteY11" fmla="*/ 751715 h 1963064"/>
              <a:gd name="connsiteX12" fmla="*/ 919453 w 2103393"/>
              <a:gd name="connsiteY12" fmla="*/ 1189281 h 1963064"/>
              <a:gd name="connsiteX13" fmla="*/ 891405 w 2103393"/>
              <a:gd name="connsiteY13" fmla="*/ 1509040 h 1963064"/>
              <a:gd name="connsiteX14" fmla="*/ 89201 w 2103393"/>
              <a:gd name="connsiteY14" fmla="*/ 1952216 h 1963064"/>
              <a:gd name="connsiteX15" fmla="*/ 577255 w 2103393"/>
              <a:gd name="connsiteY15" fmla="*/ 375858 h 1963064"/>
              <a:gd name="connsiteX16" fmla="*/ 807257 w 2103393"/>
              <a:gd name="connsiteY16" fmla="*/ 611470 h 1963064"/>
              <a:gd name="connsiteX17" fmla="*/ 969942 w 2103393"/>
              <a:gd name="connsiteY17" fmla="*/ 499274 h 1963064"/>
              <a:gd name="connsiteX18" fmla="*/ 947503 w 2103393"/>
              <a:gd name="connsiteY18" fmla="*/ 0 h 1963064"/>
              <a:gd name="connsiteX0" fmla="*/ 947503 w 2103393"/>
              <a:gd name="connsiteY0" fmla="*/ 0 h 1964995"/>
              <a:gd name="connsiteX1" fmla="*/ 947503 w 2103393"/>
              <a:gd name="connsiteY1" fmla="*/ 0 h 1964995"/>
              <a:gd name="connsiteX2" fmla="*/ 1183115 w 2103393"/>
              <a:gd name="connsiteY2" fmla="*/ 5610 h 1964995"/>
              <a:gd name="connsiteX3" fmla="*/ 1177505 w 2103393"/>
              <a:gd name="connsiteY3" fmla="*/ 493664 h 1964995"/>
              <a:gd name="connsiteX4" fmla="*/ 1312141 w 2103393"/>
              <a:gd name="connsiteY4" fmla="*/ 572201 h 1964995"/>
              <a:gd name="connsiteX5" fmla="*/ 1508484 w 2103393"/>
              <a:gd name="connsiteY5" fmla="*/ 375858 h 1964995"/>
              <a:gd name="connsiteX6" fmla="*/ 2058246 w 2103393"/>
              <a:gd name="connsiteY6" fmla="*/ 1924167 h 1964995"/>
              <a:gd name="connsiteX7" fmla="*/ 1244822 w 2103393"/>
              <a:gd name="connsiteY7" fmla="*/ 1514649 h 1964995"/>
              <a:gd name="connsiteX8" fmla="*/ 1205554 w 2103393"/>
              <a:gd name="connsiteY8" fmla="*/ 1200502 h 1964995"/>
              <a:gd name="connsiteX9" fmla="*/ 1244823 w 2103393"/>
              <a:gd name="connsiteY9" fmla="*/ 757325 h 1964995"/>
              <a:gd name="connsiteX10" fmla="*/ 1076528 w 2103393"/>
              <a:gd name="connsiteY10" fmla="*/ 611470 h 1964995"/>
              <a:gd name="connsiteX11" fmla="*/ 885795 w 2103393"/>
              <a:gd name="connsiteY11" fmla="*/ 751715 h 1964995"/>
              <a:gd name="connsiteX12" fmla="*/ 919453 w 2103393"/>
              <a:gd name="connsiteY12" fmla="*/ 1189281 h 1964995"/>
              <a:gd name="connsiteX13" fmla="*/ 891405 w 2103393"/>
              <a:gd name="connsiteY13" fmla="*/ 1509040 h 1964995"/>
              <a:gd name="connsiteX14" fmla="*/ 89201 w 2103393"/>
              <a:gd name="connsiteY14" fmla="*/ 1952216 h 1964995"/>
              <a:gd name="connsiteX15" fmla="*/ 577255 w 2103393"/>
              <a:gd name="connsiteY15" fmla="*/ 375858 h 1964995"/>
              <a:gd name="connsiteX16" fmla="*/ 807257 w 2103393"/>
              <a:gd name="connsiteY16" fmla="*/ 611470 h 1964995"/>
              <a:gd name="connsiteX17" fmla="*/ 969942 w 2103393"/>
              <a:gd name="connsiteY17" fmla="*/ 499274 h 1964995"/>
              <a:gd name="connsiteX18" fmla="*/ 947503 w 2103393"/>
              <a:gd name="connsiteY18" fmla="*/ 0 h 1964995"/>
              <a:gd name="connsiteX0" fmla="*/ 947503 w 2103393"/>
              <a:gd name="connsiteY0" fmla="*/ 13781 h 1978776"/>
              <a:gd name="connsiteX1" fmla="*/ 947503 w 2103393"/>
              <a:gd name="connsiteY1" fmla="*/ 13781 h 1978776"/>
              <a:gd name="connsiteX2" fmla="*/ 1183115 w 2103393"/>
              <a:gd name="connsiteY2" fmla="*/ 19391 h 1978776"/>
              <a:gd name="connsiteX3" fmla="*/ 1177505 w 2103393"/>
              <a:gd name="connsiteY3" fmla="*/ 507445 h 1978776"/>
              <a:gd name="connsiteX4" fmla="*/ 1312141 w 2103393"/>
              <a:gd name="connsiteY4" fmla="*/ 585982 h 1978776"/>
              <a:gd name="connsiteX5" fmla="*/ 1508484 w 2103393"/>
              <a:gd name="connsiteY5" fmla="*/ 389639 h 1978776"/>
              <a:gd name="connsiteX6" fmla="*/ 2058246 w 2103393"/>
              <a:gd name="connsiteY6" fmla="*/ 1937948 h 1978776"/>
              <a:gd name="connsiteX7" fmla="*/ 1244822 w 2103393"/>
              <a:gd name="connsiteY7" fmla="*/ 1528430 h 1978776"/>
              <a:gd name="connsiteX8" fmla="*/ 1205554 w 2103393"/>
              <a:gd name="connsiteY8" fmla="*/ 1214283 h 1978776"/>
              <a:gd name="connsiteX9" fmla="*/ 1244823 w 2103393"/>
              <a:gd name="connsiteY9" fmla="*/ 771106 h 1978776"/>
              <a:gd name="connsiteX10" fmla="*/ 1076528 w 2103393"/>
              <a:gd name="connsiteY10" fmla="*/ 625251 h 1978776"/>
              <a:gd name="connsiteX11" fmla="*/ 885795 w 2103393"/>
              <a:gd name="connsiteY11" fmla="*/ 765496 h 1978776"/>
              <a:gd name="connsiteX12" fmla="*/ 919453 w 2103393"/>
              <a:gd name="connsiteY12" fmla="*/ 1203062 h 1978776"/>
              <a:gd name="connsiteX13" fmla="*/ 891405 w 2103393"/>
              <a:gd name="connsiteY13" fmla="*/ 1522821 h 1978776"/>
              <a:gd name="connsiteX14" fmla="*/ 89201 w 2103393"/>
              <a:gd name="connsiteY14" fmla="*/ 1965997 h 1978776"/>
              <a:gd name="connsiteX15" fmla="*/ 577255 w 2103393"/>
              <a:gd name="connsiteY15" fmla="*/ 389639 h 1978776"/>
              <a:gd name="connsiteX16" fmla="*/ 807257 w 2103393"/>
              <a:gd name="connsiteY16" fmla="*/ 625251 h 1978776"/>
              <a:gd name="connsiteX17" fmla="*/ 969942 w 2103393"/>
              <a:gd name="connsiteY17" fmla="*/ 513055 h 1978776"/>
              <a:gd name="connsiteX18" fmla="*/ 947503 w 2103393"/>
              <a:gd name="connsiteY18" fmla="*/ 13781 h 1978776"/>
              <a:gd name="connsiteX0" fmla="*/ 964333 w 2103393"/>
              <a:gd name="connsiteY0" fmla="*/ 55026 h 1980752"/>
              <a:gd name="connsiteX1" fmla="*/ 947503 w 2103393"/>
              <a:gd name="connsiteY1" fmla="*/ 15757 h 1980752"/>
              <a:gd name="connsiteX2" fmla="*/ 1183115 w 2103393"/>
              <a:gd name="connsiteY2" fmla="*/ 21367 h 1980752"/>
              <a:gd name="connsiteX3" fmla="*/ 1177505 w 2103393"/>
              <a:gd name="connsiteY3" fmla="*/ 509421 h 1980752"/>
              <a:gd name="connsiteX4" fmla="*/ 1312141 w 2103393"/>
              <a:gd name="connsiteY4" fmla="*/ 587958 h 1980752"/>
              <a:gd name="connsiteX5" fmla="*/ 1508484 w 2103393"/>
              <a:gd name="connsiteY5" fmla="*/ 391615 h 1980752"/>
              <a:gd name="connsiteX6" fmla="*/ 2058246 w 2103393"/>
              <a:gd name="connsiteY6" fmla="*/ 1939924 h 1980752"/>
              <a:gd name="connsiteX7" fmla="*/ 1244822 w 2103393"/>
              <a:gd name="connsiteY7" fmla="*/ 1530406 h 1980752"/>
              <a:gd name="connsiteX8" fmla="*/ 1205554 w 2103393"/>
              <a:gd name="connsiteY8" fmla="*/ 1216259 h 1980752"/>
              <a:gd name="connsiteX9" fmla="*/ 1244823 w 2103393"/>
              <a:gd name="connsiteY9" fmla="*/ 773082 h 1980752"/>
              <a:gd name="connsiteX10" fmla="*/ 1076528 w 2103393"/>
              <a:gd name="connsiteY10" fmla="*/ 627227 h 1980752"/>
              <a:gd name="connsiteX11" fmla="*/ 885795 w 2103393"/>
              <a:gd name="connsiteY11" fmla="*/ 767472 h 1980752"/>
              <a:gd name="connsiteX12" fmla="*/ 919453 w 2103393"/>
              <a:gd name="connsiteY12" fmla="*/ 1205038 h 1980752"/>
              <a:gd name="connsiteX13" fmla="*/ 891405 w 2103393"/>
              <a:gd name="connsiteY13" fmla="*/ 1524797 h 1980752"/>
              <a:gd name="connsiteX14" fmla="*/ 89201 w 2103393"/>
              <a:gd name="connsiteY14" fmla="*/ 1967973 h 1980752"/>
              <a:gd name="connsiteX15" fmla="*/ 577255 w 2103393"/>
              <a:gd name="connsiteY15" fmla="*/ 391615 h 1980752"/>
              <a:gd name="connsiteX16" fmla="*/ 807257 w 2103393"/>
              <a:gd name="connsiteY16" fmla="*/ 627227 h 1980752"/>
              <a:gd name="connsiteX17" fmla="*/ 969942 w 2103393"/>
              <a:gd name="connsiteY17" fmla="*/ 515031 h 1980752"/>
              <a:gd name="connsiteX18" fmla="*/ 964333 w 2103393"/>
              <a:gd name="connsiteY18" fmla="*/ 55026 h 1980752"/>
              <a:gd name="connsiteX0" fmla="*/ 913845 w 2103393"/>
              <a:gd name="connsiteY0" fmla="*/ 72662 h 1981559"/>
              <a:gd name="connsiteX1" fmla="*/ 947503 w 2103393"/>
              <a:gd name="connsiteY1" fmla="*/ 16564 h 1981559"/>
              <a:gd name="connsiteX2" fmla="*/ 1183115 w 2103393"/>
              <a:gd name="connsiteY2" fmla="*/ 22174 h 1981559"/>
              <a:gd name="connsiteX3" fmla="*/ 1177505 w 2103393"/>
              <a:gd name="connsiteY3" fmla="*/ 510228 h 1981559"/>
              <a:gd name="connsiteX4" fmla="*/ 1312141 w 2103393"/>
              <a:gd name="connsiteY4" fmla="*/ 588765 h 1981559"/>
              <a:gd name="connsiteX5" fmla="*/ 1508484 w 2103393"/>
              <a:gd name="connsiteY5" fmla="*/ 392422 h 1981559"/>
              <a:gd name="connsiteX6" fmla="*/ 2058246 w 2103393"/>
              <a:gd name="connsiteY6" fmla="*/ 1940731 h 1981559"/>
              <a:gd name="connsiteX7" fmla="*/ 1244822 w 2103393"/>
              <a:gd name="connsiteY7" fmla="*/ 1531213 h 1981559"/>
              <a:gd name="connsiteX8" fmla="*/ 1205554 w 2103393"/>
              <a:gd name="connsiteY8" fmla="*/ 1217066 h 1981559"/>
              <a:gd name="connsiteX9" fmla="*/ 1244823 w 2103393"/>
              <a:gd name="connsiteY9" fmla="*/ 773889 h 1981559"/>
              <a:gd name="connsiteX10" fmla="*/ 1076528 w 2103393"/>
              <a:gd name="connsiteY10" fmla="*/ 628034 h 1981559"/>
              <a:gd name="connsiteX11" fmla="*/ 885795 w 2103393"/>
              <a:gd name="connsiteY11" fmla="*/ 768279 h 1981559"/>
              <a:gd name="connsiteX12" fmla="*/ 919453 w 2103393"/>
              <a:gd name="connsiteY12" fmla="*/ 1205845 h 1981559"/>
              <a:gd name="connsiteX13" fmla="*/ 891405 w 2103393"/>
              <a:gd name="connsiteY13" fmla="*/ 1525604 h 1981559"/>
              <a:gd name="connsiteX14" fmla="*/ 89201 w 2103393"/>
              <a:gd name="connsiteY14" fmla="*/ 1968780 h 1981559"/>
              <a:gd name="connsiteX15" fmla="*/ 577255 w 2103393"/>
              <a:gd name="connsiteY15" fmla="*/ 392422 h 1981559"/>
              <a:gd name="connsiteX16" fmla="*/ 807257 w 2103393"/>
              <a:gd name="connsiteY16" fmla="*/ 628034 h 1981559"/>
              <a:gd name="connsiteX17" fmla="*/ 969942 w 2103393"/>
              <a:gd name="connsiteY17" fmla="*/ 515838 h 1981559"/>
              <a:gd name="connsiteX18" fmla="*/ 913845 w 2103393"/>
              <a:gd name="connsiteY18" fmla="*/ 72662 h 1981559"/>
              <a:gd name="connsiteX0" fmla="*/ 913845 w 2103393"/>
              <a:gd name="connsiteY0" fmla="*/ 103017 h 2011914"/>
              <a:gd name="connsiteX1" fmla="*/ 1003601 w 2103393"/>
              <a:gd name="connsiteY1" fmla="*/ 2040 h 2011914"/>
              <a:gd name="connsiteX2" fmla="*/ 1183115 w 2103393"/>
              <a:gd name="connsiteY2" fmla="*/ 52529 h 2011914"/>
              <a:gd name="connsiteX3" fmla="*/ 1177505 w 2103393"/>
              <a:gd name="connsiteY3" fmla="*/ 540583 h 2011914"/>
              <a:gd name="connsiteX4" fmla="*/ 1312141 w 2103393"/>
              <a:gd name="connsiteY4" fmla="*/ 619120 h 2011914"/>
              <a:gd name="connsiteX5" fmla="*/ 1508484 w 2103393"/>
              <a:gd name="connsiteY5" fmla="*/ 422777 h 2011914"/>
              <a:gd name="connsiteX6" fmla="*/ 2058246 w 2103393"/>
              <a:gd name="connsiteY6" fmla="*/ 1971086 h 2011914"/>
              <a:gd name="connsiteX7" fmla="*/ 1244822 w 2103393"/>
              <a:gd name="connsiteY7" fmla="*/ 1561568 h 2011914"/>
              <a:gd name="connsiteX8" fmla="*/ 1205554 w 2103393"/>
              <a:gd name="connsiteY8" fmla="*/ 1247421 h 2011914"/>
              <a:gd name="connsiteX9" fmla="*/ 1244823 w 2103393"/>
              <a:gd name="connsiteY9" fmla="*/ 804244 h 2011914"/>
              <a:gd name="connsiteX10" fmla="*/ 1076528 w 2103393"/>
              <a:gd name="connsiteY10" fmla="*/ 658389 h 2011914"/>
              <a:gd name="connsiteX11" fmla="*/ 885795 w 2103393"/>
              <a:gd name="connsiteY11" fmla="*/ 798634 h 2011914"/>
              <a:gd name="connsiteX12" fmla="*/ 919453 w 2103393"/>
              <a:gd name="connsiteY12" fmla="*/ 1236200 h 2011914"/>
              <a:gd name="connsiteX13" fmla="*/ 891405 w 2103393"/>
              <a:gd name="connsiteY13" fmla="*/ 1555959 h 2011914"/>
              <a:gd name="connsiteX14" fmla="*/ 89201 w 2103393"/>
              <a:gd name="connsiteY14" fmla="*/ 1999135 h 2011914"/>
              <a:gd name="connsiteX15" fmla="*/ 577255 w 2103393"/>
              <a:gd name="connsiteY15" fmla="*/ 422777 h 2011914"/>
              <a:gd name="connsiteX16" fmla="*/ 807257 w 2103393"/>
              <a:gd name="connsiteY16" fmla="*/ 658389 h 2011914"/>
              <a:gd name="connsiteX17" fmla="*/ 969942 w 2103393"/>
              <a:gd name="connsiteY17" fmla="*/ 546193 h 2011914"/>
              <a:gd name="connsiteX18" fmla="*/ 913845 w 2103393"/>
              <a:gd name="connsiteY18" fmla="*/ 103017 h 2011914"/>
              <a:gd name="connsiteX0" fmla="*/ 930675 w 2103393"/>
              <a:gd name="connsiteY0" fmla="*/ 67702 h 2010258"/>
              <a:gd name="connsiteX1" fmla="*/ 1003601 w 2103393"/>
              <a:gd name="connsiteY1" fmla="*/ 384 h 2010258"/>
              <a:gd name="connsiteX2" fmla="*/ 1183115 w 2103393"/>
              <a:gd name="connsiteY2" fmla="*/ 50873 h 2010258"/>
              <a:gd name="connsiteX3" fmla="*/ 1177505 w 2103393"/>
              <a:gd name="connsiteY3" fmla="*/ 538927 h 2010258"/>
              <a:gd name="connsiteX4" fmla="*/ 1312141 w 2103393"/>
              <a:gd name="connsiteY4" fmla="*/ 617464 h 2010258"/>
              <a:gd name="connsiteX5" fmla="*/ 1508484 w 2103393"/>
              <a:gd name="connsiteY5" fmla="*/ 421121 h 2010258"/>
              <a:gd name="connsiteX6" fmla="*/ 2058246 w 2103393"/>
              <a:gd name="connsiteY6" fmla="*/ 1969430 h 2010258"/>
              <a:gd name="connsiteX7" fmla="*/ 1244822 w 2103393"/>
              <a:gd name="connsiteY7" fmla="*/ 1559912 h 2010258"/>
              <a:gd name="connsiteX8" fmla="*/ 1205554 w 2103393"/>
              <a:gd name="connsiteY8" fmla="*/ 1245765 h 2010258"/>
              <a:gd name="connsiteX9" fmla="*/ 1244823 w 2103393"/>
              <a:gd name="connsiteY9" fmla="*/ 802588 h 2010258"/>
              <a:gd name="connsiteX10" fmla="*/ 1076528 w 2103393"/>
              <a:gd name="connsiteY10" fmla="*/ 656733 h 2010258"/>
              <a:gd name="connsiteX11" fmla="*/ 885795 w 2103393"/>
              <a:gd name="connsiteY11" fmla="*/ 796978 h 2010258"/>
              <a:gd name="connsiteX12" fmla="*/ 919453 w 2103393"/>
              <a:gd name="connsiteY12" fmla="*/ 1234544 h 2010258"/>
              <a:gd name="connsiteX13" fmla="*/ 891405 w 2103393"/>
              <a:gd name="connsiteY13" fmla="*/ 1554303 h 2010258"/>
              <a:gd name="connsiteX14" fmla="*/ 89201 w 2103393"/>
              <a:gd name="connsiteY14" fmla="*/ 1997479 h 2010258"/>
              <a:gd name="connsiteX15" fmla="*/ 577255 w 2103393"/>
              <a:gd name="connsiteY15" fmla="*/ 421121 h 2010258"/>
              <a:gd name="connsiteX16" fmla="*/ 807257 w 2103393"/>
              <a:gd name="connsiteY16" fmla="*/ 656733 h 2010258"/>
              <a:gd name="connsiteX17" fmla="*/ 969942 w 2103393"/>
              <a:gd name="connsiteY17" fmla="*/ 544537 h 2010258"/>
              <a:gd name="connsiteX18" fmla="*/ 930675 w 2103393"/>
              <a:gd name="connsiteY18" fmla="*/ 67702 h 2010258"/>
              <a:gd name="connsiteX0" fmla="*/ 930675 w 2103393"/>
              <a:gd name="connsiteY0" fmla="*/ 69239 h 2011795"/>
              <a:gd name="connsiteX1" fmla="*/ 1183115 w 2103393"/>
              <a:gd name="connsiteY1" fmla="*/ 52410 h 2011795"/>
              <a:gd name="connsiteX2" fmla="*/ 1177505 w 2103393"/>
              <a:gd name="connsiteY2" fmla="*/ 540464 h 2011795"/>
              <a:gd name="connsiteX3" fmla="*/ 1312141 w 2103393"/>
              <a:gd name="connsiteY3" fmla="*/ 619001 h 2011795"/>
              <a:gd name="connsiteX4" fmla="*/ 1508484 w 2103393"/>
              <a:gd name="connsiteY4" fmla="*/ 422658 h 2011795"/>
              <a:gd name="connsiteX5" fmla="*/ 2058246 w 2103393"/>
              <a:gd name="connsiteY5" fmla="*/ 1970967 h 2011795"/>
              <a:gd name="connsiteX6" fmla="*/ 1244822 w 2103393"/>
              <a:gd name="connsiteY6" fmla="*/ 1561449 h 2011795"/>
              <a:gd name="connsiteX7" fmla="*/ 1205554 w 2103393"/>
              <a:gd name="connsiteY7" fmla="*/ 1247302 h 2011795"/>
              <a:gd name="connsiteX8" fmla="*/ 1244823 w 2103393"/>
              <a:gd name="connsiteY8" fmla="*/ 804125 h 2011795"/>
              <a:gd name="connsiteX9" fmla="*/ 1076528 w 2103393"/>
              <a:gd name="connsiteY9" fmla="*/ 658270 h 2011795"/>
              <a:gd name="connsiteX10" fmla="*/ 885795 w 2103393"/>
              <a:gd name="connsiteY10" fmla="*/ 798515 h 2011795"/>
              <a:gd name="connsiteX11" fmla="*/ 919453 w 2103393"/>
              <a:gd name="connsiteY11" fmla="*/ 1236081 h 2011795"/>
              <a:gd name="connsiteX12" fmla="*/ 891405 w 2103393"/>
              <a:gd name="connsiteY12" fmla="*/ 1555840 h 2011795"/>
              <a:gd name="connsiteX13" fmla="*/ 89201 w 2103393"/>
              <a:gd name="connsiteY13" fmla="*/ 1999016 h 2011795"/>
              <a:gd name="connsiteX14" fmla="*/ 577255 w 2103393"/>
              <a:gd name="connsiteY14" fmla="*/ 422658 h 2011795"/>
              <a:gd name="connsiteX15" fmla="*/ 807257 w 2103393"/>
              <a:gd name="connsiteY15" fmla="*/ 658270 h 2011795"/>
              <a:gd name="connsiteX16" fmla="*/ 969942 w 2103393"/>
              <a:gd name="connsiteY16" fmla="*/ 546074 h 2011795"/>
              <a:gd name="connsiteX17" fmla="*/ 930675 w 2103393"/>
              <a:gd name="connsiteY17" fmla="*/ 69239 h 2011795"/>
              <a:gd name="connsiteX0" fmla="*/ 930675 w 2103393"/>
              <a:gd name="connsiteY0" fmla="*/ 63795 h 2006351"/>
              <a:gd name="connsiteX1" fmla="*/ 1183115 w 2103393"/>
              <a:gd name="connsiteY1" fmla="*/ 46966 h 2006351"/>
              <a:gd name="connsiteX2" fmla="*/ 1177505 w 2103393"/>
              <a:gd name="connsiteY2" fmla="*/ 535020 h 2006351"/>
              <a:gd name="connsiteX3" fmla="*/ 1312141 w 2103393"/>
              <a:gd name="connsiteY3" fmla="*/ 613557 h 2006351"/>
              <a:gd name="connsiteX4" fmla="*/ 1508484 w 2103393"/>
              <a:gd name="connsiteY4" fmla="*/ 417214 h 2006351"/>
              <a:gd name="connsiteX5" fmla="*/ 2058246 w 2103393"/>
              <a:gd name="connsiteY5" fmla="*/ 1965523 h 2006351"/>
              <a:gd name="connsiteX6" fmla="*/ 1244822 w 2103393"/>
              <a:gd name="connsiteY6" fmla="*/ 1556005 h 2006351"/>
              <a:gd name="connsiteX7" fmla="*/ 1205554 w 2103393"/>
              <a:gd name="connsiteY7" fmla="*/ 1241858 h 2006351"/>
              <a:gd name="connsiteX8" fmla="*/ 1244823 w 2103393"/>
              <a:gd name="connsiteY8" fmla="*/ 798681 h 2006351"/>
              <a:gd name="connsiteX9" fmla="*/ 1076528 w 2103393"/>
              <a:gd name="connsiteY9" fmla="*/ 652826 h 2006351"/>
              <a:gd name="connsiteX10" fmla="*/ 885795 w 2103393"/>
              <a:gd name="connsiteY10" fmla="*/ 793071 h 2006351"/>
              <a:gd name="connsiteX11" fmla="*/ 919453 w 2103393"/>
              <a:gd name="connsiteY11" fmla="*/ 1230637 h 2006351"/>
              <a:gd name="connsiteX12" fmla="*/ 891405 w 2103393"/>
              <a:gd name="connsiteY12" fmla="*/ 1550396 h 2006351"/>
              <a:gd name="connsiteX13" fmla="*/ 89201 w 2103393"/>
              <a:gd name="connsiteY13" fmla="*/ 1993572 h 2006351"/>
              <a:gd name="connsiteX14" fmla="*/ 577255 w 2103393"/>
              <a:gd name="connsiteY14" fmla="*/ 417214 h 2006351"/>
              <a:gd name="connsiteX15" fmla="*/ 807257 w 2103393"/>
              <a:gd name="connsiteY15" fmla="*/ 652826 h 2006351"/>
              <a:gd name="connsiteX16" fmla="*/ 969942 w 2103393"/>
              <a:gd name="connsiteY16" fmla="*/ 540630 h 2006351"/>
              <a:gd name="connsiteX17" fmla="*/ 930675 w 2103393"/>
              <a:gd name="connsiteY17" fmla="*/ 63795 h 2006351"/>
              <a:gd name="connsiteX0" fmla="*/ 930675 w 2103393"/>
              <a:gd name="connsiteY0" fmla="*/ 51191 h 2016186"/>
              <a:gd name="connsiteX1" fmla="*/ 1183115 w 2103393"/>
              <a:gd name="connsiteY1" fmla="*/ 56801 h 2016186"/>
              <a:gd name="connsiteX2" fmla="*/ 1177505 w 2103393"/>
              <a:gd name="connsiteY2" fmla="*/ 544855 h 2016186"/>
              <a:gd name="connsiteX3" fmla="*/ 1312141 w 2103393"/>
              <a:gd name="connsiteY3" fmla="*/ 623392 h 2016186"/>
              <a:gd name="connsiteX4" fmla="*/ 1508484 w 2103393"/>
              <a:gd name="connsiteY4" fmla="*/ 427049 h 2016186"/>
              <a:gd name="connsiteX5" fmla="*/ 2058246 w 2103393"/>
              <a:gd name="connsiteY5" fmla="*/ 1975358 h 2016186"/>
              <a:gd name="connsiteX6" fmla="*/ 1244822 w 2103393"/>
              <a:gd name="connsiteY6" fmla="*/ 1565840 h 2016186"/>
              <a:gd name="connsiteX7" fmla="*/ 1205554 w 2103393"/>
              <a:gd name="connsiteY7" fmla="*/ 1251693 h 2016186"/>
              <a:gd name="connsiteX8" fmla="*/ 1244823 w 2103393"/>
              <a:gd name="connsiteY8" fmla="*/ 808516 h 2016186"/>
              <a:gd name="connsiteX9" fmla="*/ 1076528 w 2103393"/>
              <a:gd name="connsiteY9" fmla="*/ 662661 h 2016186"/>
              <a:gd name="connsiteX10" fmla="*/ 885795 w 2103393"/>
              <a:gd name="connsiteY10" fmla="*/ 802906 h 2016186"/>
              <a:gd name="connsiteX11" fmla="*/ 919453 w 2103393"/>
              <a:gd name="connsiteY11" fmla="*/ 1240472 h 2016186"/>
              <a:gd name="connsiteX12" fmla="*/ 891405 w 2103393"/>
              <a:gd name="connsiteY12" fmla="*/ 1560231 h 2016186"/>
              <a:gd name="connsiteX13" fmla="*/ 89201 w 2103393"/>
              <a:gd name="connsiteY13" fmla="*/ 2003407 h 2016186"/>
              <a:gd name="connsiteX14" fmla="*/ 577255 w 2103393"/>
              <a:gd name="connsiteY14" fmla="*/ 427049 h 2016186"/>
              <a:gd name="connsiteX15" fmla="*/ 807257 w 2103393"/>
              <a:gd name="connsiteY15" fmla="*/ 662661 h 2016186"/>
              <a:gd name="connsiteX16" fmla="*/ 969942 w 2103393"/>
              <a:gd name="connsiteY16" fmla="*/ 550465 h 2016186"/>
              <a:gd name="connsiteX17" fmla="*/ 930675 w 2103393"/>
              <a:gd name="connsiteY17" fmla="*/ 51191 h 2016186"/>
              <a:gd name="connsiteX0" fmla="*/ 930675 w 2103393"/>
              <a:gd name="connsiteY0" fmla="*/ 47103 h 2012098"/>
              <a:gd name="connsiteX1" fmla="*/ 1183115 w 2103393"/>
              <a:gd name="connsiteY1" fmla="*/ 52713 h 2012098"/>
              <a:gd name="connsiteX2" fmla="*/ 1177505 w 2103393"/>
              <a:gd name="connsiteY2" fmla="*/ 540767 h 2012098"/>
              <a:gd name="connsiteX3" fmla="*/ 1312141 w 2103393"/>
              <a:gd name="connsiteY3" fmla="*/ 619304 h 2012098"/>
              <a:gd name="connsiteX4" fmla="*/ 1508484 w 2103393"/>
              <a:gd name="connsiteY4" fmla="*/ 422961 h 2012098"/>
              <a:gd name="connsiteX5" fmla="*/ 2058246 w 2103393"/>
              <a:gd name="connsiteY5" fmla="*/ 1971270 h 2012098"/>
              <a:gd name="connsiteX6" fmla="*/ 1244822 w 2103393"/>
              <a:gd name="connsiteY6" fmla="*/ 1561752 h 2012098"/>
              <a:gd name="connsiteX7" fmla="*/ 1205554 w 2103393"/>
              <a:gd name="connsiteY7" fmla="*/ 1247605 h 2012098"/>
              <a:gd name="connsiteX8" fmla="*/ 1244823 w 2103393"/>
              <a:gd name="connsiteY8" fmla="*/ 804428 h 2012098"/>
              <a:gd name="connsiteX9" fmla="*/ 1076528 w 2103393"/>
              <a:gd name="connsiteY9" fmla="*/ 658573 h 2012098"/>
              <a:gd name="connsiteX10" fmla="*/ 885795 w 2103393"/>
              <a:gd name="connsiteY10" fmla="*/ 798818 h 2012098"/>
              <a:gd name="connsiteX11" fmla="*/ 919453 w 2103393"/>
              <a:gd name="connsiteY11" fmla="*/ 1236384 h 2012098"/>
              <a:gd name="connsiteX12" fmla="*/ 891405 w 2103393"/>
              <a:gd name="connsiteY12" fmla="*/ 1556143 h 2012098"/>
              <a:gd name="connsiteX13" fmla="*/ 89201 w 2103393"/>
              <a:gd name="connsiteY13" fmla="*/ 1999319 h 2012098"/>
              <a:gd name="connsiteX14" fmla="*/ 577255 w 2103393"/>
              <a:gd name="connsiteY14" fmla="*/ 422961 h 2012098"/>
              <a:gd name="connsiteX15" fmla="*/ 807257 w 2103393"/>
              <a:gd name="connsiteY15" fmla="*/ 658573 h 2012098"/>
              <a:gd name="connsiteX16" fmla="*/ 969942 w 2103393"/>
              <a:gd name="connsiteY16" fmla="*/ 546377 h 2012098"/>
              <a:gd name="connsiteX17" fmla="*/ 930675 w 2103393"/>
              <a:gd name="connsiteY17" fmla="*/ 47103 h 2012098"/>
              <a:gd name="connsiteX0" fmla="*/ 930675 w 2103393"/>
              <a:gd name="connsiteY0" fmla="*/ 47103 h 2012098"/>
              <a:gd name="connsiteX1" fmla="*/ 1183115 w 2103393"/>
              <a:gd name="connsiteY1" fmla="*/ 52713 h 2012098"/>
              <a:gd name="connsiteX2" fmla="*/ 1177505 w 2103393"/>
              <a:gd name="connsiteY2" fmla="*/ 540767 h 2012098"/>
              <a:gd name="connsiteX3" fmla="*/ 1312141 w 2103393"/>
              <a:gd name="connsiteY3" fmla="*/ 619304 h 2012098"/>
              <a:gd name="connsiteX4" fmla="*/ 1508484 w 2103393"/>
              <a:gd name="connsiteY4" fmla="*/ 422961 h 2012098"/>
              <a:gd name="connsiteX5" fmla="*/ 2058246 w 2103393"/>
              <a:gd name="connsiteY5" fmla="*/ 1971270 h 2012098"/>
              <a:gd name="connsiteX6" fmla="*/ 1244822 w 2103393"/>
              <a:gd name="connsiteY6" fmla="*/ 1561752 h 2012098"/>
              <a:gd name="connsiteX7" fmla="*/ 1205554 w 2103393"/>
              <a:gd name="connsiteY7" fmla="*/ 1247605 h 2012098"/>
              <a:gd name="connsiteX8" fmla="*/ 1244823 w 2103393"/>
              <a:gd name="connsiteY8" fmla="*/ 804428 h 2012098"/>
              <a:gd name="connsiteX9" fmla="*/ 1076528 w 2103393"/>
              <a:gd name="connsiteY9" fmla="*/ 658573 h 2012098"/>
              <a:gd name="connsiteX10" fmla="*/ 885795 w 2103393"/>
              <a:gd name="connsiteY10" fmla="*/ 798818 h 2012098"/>
              <a:gd name="connsiteX11" fmla="*/ 919453 w 2103393"/>
              <a:gd name="connsiteY11" fmla="*/ 1236384 h 2012098"/>
              <a:gd name="connsiteX12" fmla="*/ 891405 w 2103393"/>
              <a:gd name="connsiteY12" fmla="*/ 1556143 h 2012098"/>
              <a:gd name="connsiteX13" fmla="*/ 89201 w 2103393"/>
              <a:gd name="connsiteY13" fmla="*/ 1999319 h 2012098"/>
              <a:gd name="connsiteX14" fmla="*/ 577255 w 2103393"/>
              <a:gd name="connsiteY14" fmla="*/ 422961 h 2012098"/>
              <a:gd name="connsiteX15" fmla="*/ 807257 w 2103393"/>
              <a:gd name="connsiteY15" fmla="*/ 658573 h 2012098"/>
              <a:gd name="connsiteX16" fmla="*/ 969942 w 2103393"/>
              <a:gd name="connsiteY16" fmla="*/ 546377 h 2012098"/>
              <a:gd name="connsiteX17" fmla="*/ 930675 w 2103393"/>
              <a:gd name="connsiteY17" fmla="*/ 47103 h 2012098"/>
              <a:gd name="connsiteX0" fmla="*/ 930675 w 2103393"/>
              <a:gd name="connsiteY0" fmla="*/ 24191 h 2051098"/>
              <a:gd name="connsiteX1" fmla="*/ 1183115 w 2103393"/>
              <a:gd name="connsiteY1" fmla="*/ 91713 h 2051098"/>
              <a:gd name="connsiteX2" fmla="*/ 1177505 w 2103393"/>
              <a:gd name="connsiteY2" fmla="*/ 579767 h 2051098"/>
              <a:gd name="connsiteX3" fmla="*/ 1312141 w 2103393"/>
              <a:gd name="connsiteY3" fmla="*/ 658304 h 2051098"/>
              <a:gd name="connsiteX4" fmla="*/ 1508484 w 2103393"/>
              <a:gd name="connsiteY4" fmla="*/ 461961 h 2051098"/>
              <a:gd name="connsiteX5" fmla="*/ 2058246 w 2103393"/>
              <a:gd name="connsiteY5" fmla="*/ 2010270 h 2051098"/>
              <a:gd name="connsiteX6" fmla="*/ 1244822 w 2103393"/>
              <a:gd name="connsiteY6" fmla="*/ 1600752 h 2051098"/>
              <a:gd name="connsiteX7" fmla="*/ 1205554 w 2103393"/>
              <a:gd name="connsiteY7" fmla="*/ 1286605 h 2051098"/>
              <a:gd name="connsiteX8" fmla="*/ 1244823 w 2103393"/>
              <a:gd name="connsiteY8" fmla="*/ 843428 h 2051098"/>
              <a:gd name="connsiteX9" fmla="*/ 1076528 w 2103393"/>
              <a:gd name="connsiteY9" fmla="*/ 697573 h 2051098"/>
              <a:gd name="connsiteX10" fmla="*/ 885795 w 2103393"/>
              <a:gd name="connsiteY10" fmla="*/ 837818 h 2051098"/>
              <a:gd name="connsiteX11" fmla="*/ 919453 w 2103393"/>
              <a:gd name="connsiteY11" fmla="*/ 1275384 h 2051098"/>
              <a:gd name="connsiteX12" fmla="*/ 891405 w 2103393"/>
              <a:gd name="connsiteY12" fmla="*/ 1595143 h 2051098"/>
              <a:gd name="connsiteX13" fmla="*/ 89201 w 2103393"/>
              <a:gd name="connsiteY13" fmla="*/ 2038319 h 2051098"/>
              <a:gd name="connsiteX14" fmla="*/ 577255 w 2103393"/>
              <a:gd name="connsiteY14" fmla="*/ 461961 h 2051098"/>
              <a:gd name="connsiteX15" fmla="*/ 807257 w 2103393"/>
              <a:gd name="connsiteY15" fmla="*/ 697573 h 2051098"/>
              <a:gd name="connsiteX16" fmla="*/ 969942 w 2103393"/>
              <a:gd name="connsiteY16" fmla="*/ 585377 h 2051098"/>
              <a:gd name="connsiteX17" fmla="*/ 930675 w 2103393"/>
              <a:gd name="connsiteY17" fmla="*/ 24191 h 2051098"/>
              <a:gd name="connsiteX0" fmla="*/ 930675 w 2103393"/>
              <a:gd name="connsiteY0" fmla="*/ 51153 h 2078060"/>
              <a:gd name="connsiteX1" fmla="*/ 1190398 w 2103393"/>
              <a:gd name="connsiteY1" fmla="*/ 49480 h 2078060"/>
              <a:gd name="connsiteX2" fmla="*/ 1177505 w 2103393"/>
              <a:gd name="connsiteY2" fmla="*/ 606729 h 2078060"/>
              <a:gd name="connsiteX3" fmla="*/ 1312141 w 2103393"/>
              <a:gd name="connsiteY3" fmla="*/ 685266 h 2078060"/>
              <a:gd name="connsiteX4" fmla="*/ 1508484 w 2103393"/>
              <a:gd name="connsiteY4" fmla="*/ 488923 h 2078060"/>
              <a:gd name="connsiteX5" fmla="*/ 2058246 w 2103393"/>
              <a:gd name="connsiteY5" fmla="*/ 2037232 h 2078060"/>
              <a:gd name="connsiteX6" fmla="*/ 1244822 w 2103393"/>
              <a:gd name="connsiteY6" fmla="*/ 1627714 h 2078060"/>
              <a:gd name="connsiteX7" fmla="*/ 1205554 w 2103393"/>
              <a:gd name="connsiteY7" fmla="*/ 1313567 h 2078060"/>
              <a:gd name="connsiteX8" fmla="*/ 1244823 w 2103393"/>
              <a:gd name="connsiteY8" fmla="*/ 870390 h 2078060"/>
              <a:gd name="connsiteX9" fmla="*/ 1076528 w 2103393"/>
              <a:gd name="connsiteY9" fmla="*/ 724535 h 2078060"/>
              <a:gd name="connsiteX10" fmla="*/ 885795 w 2103393"/>
              <a:gd name="connsiteY10" fmla="*/ 864780 h 2078060"/>
              <a:gd name="connsiteX11" fmla="*/ 919453 w 2103393"/>
              <a:gd name="connsiteY11" fmla="*/ 1302346 h 2078060"/>
              <a:gd name="connsiteX12" fmla="*/ 891405 w 2103393"/>
              <a:gd name="connsiteY12" fmla="*/ 1622105 h 2078060"/>
              <a:gd name="connsiteX13" fmla="*/ 89201 w 2103393"/>
              <a:gd name="connsiteY13" fmla="*/ 2065281 h 2078060"/>
              <a:gd name="connsiteX14" fmla="*/ 577255 w 2103393"/>
              <a:gd name="connsiteY14" fmla="*/ 488923 h 2078060"/>
              <a:gd name="connsiteX15" fmla="*/ 807257 w 2103393"/>
              <a:gd name="connsiteY15" fmla="*/ 724535 h 2078060"/>
              <a:gd name="connsiteX16" fmla="*/ 969942 w 2103393"/>
              <a:gd name="connsiteY16" fmla="*/ 612339 h 2078060"/>
              <a:gd name="connsiteX17" fmla="*/ 930675 w 2103393"/>
              <a:gd name="connsiteY17" fmla="*/ 51153 h 2078060"/>
              <a:gd name="connsiteX0" fmla="*/ 930675 w 2103393"/>
              <a:gd name="connsiteY0" fmla="*/ 57180 h 2084087"/>
              <a:gd name="connsiteX1" fmla="*/ 1190398 w 2103393"/>
              <a:gd name="connsiteY1" fmla="*/ 55507 h 2084087"/>
              <a:gd name="connsiteX2" fmla="*/ 1177505 w 2103393"/>
              <a:gd name="connsiteY2" fmla="*/ 612756 h 2084087"/>
              <a:gd name="connsiteX3" fmla="*/ 1312141 w 2103393"/>
              <a:gd name="connsiteY3" fmla="*/ 691293 h 2084087"/>
              <a:gd name="connsiteX4" fmla="*/ 1508484 w 2103393"/>
              <a:gd name="connsiteY4" fmla="*/ 494950 h 2084087"/>
              <a:gd name="connsiteX5" fmla="*/ 2058246 w 2103393"/>
              <a:gd name="connsiteY5" fmla="*/ 2043259 h 2084087"/>
              <a:gd name="connsiteX6" fmla="*/ 1244822 w 2103393"/>
              <a:gd name="connsiteY6" fmla="*/ 1633741 h 2084087"/>
              <a:gd name="connsiteX7" fmla="*/ 1205554 w 2103393"/>
              <a:gd name="connsiteY7" fmla="*/ 1319594 h 2084087"/>
              <a:gd name="connsiteX8" fmla="*/ 1244823 w 2103393"/>
              <a:gd name="connsiteY8" fmla="*/ 876417 h 2084087"/>
              <a:gd name="connsiteX9" fmla="*/ 1076528 w 2103393"/>
              <a:gd name="connsiteY9" fmla="*/ 730562 h 2084087"/>
              <a:gd name="connsiteX10" fmla="*/ 885795 w 2103393"/>
              <a:gd name="connsiteY10" fmla="*/ 870807 h 2084087"/>
              <a:gd name="connsiteX11" fmla="*/ 919453 w 2103393"/>
              <a:gd name="connsiteY11" fmla="*/ 1308373 h 2084087"/>
              <a:gd name="connsiteX12" fmla="*/ 891405 w 2103393"/>
              <a:gd name="connsiteY12" fmla="*/ 1628132 h 2084087"/>
              <a:gd name="connsiteX13" fmla="*/ 89201 w 2103393"/>
              <a:gd name="connsiteY13" fmla="*/ 2071308 h 2084087"/>
              <a:gd name="connsiteX14" fmla="*/ 577255 w 2103393"/>
              <a:gd name="connsiteY14" fmla="*/ 494950 h 2084087"/>
              <a:gd name="connsiteX15" fmla="*/ 807257 w 2103393"/>
              <a:gd name="connsiteY15" fmla="*/ 730562 h 2084087"/>
              <a:gd name="connsiteX16" fmla="*/ 969942 w 2103393"/>
              <a:gd name="connsiteY16" fmla="*/ 618366 h 2084087"/>
              <a:gd name="connsiteX17" fmla="*/ 930675 w 2103393"/>
              <a:gd name="connsiteY17" fmla="*/ 57180 h 2084087"/>
              <a:gd name="connsiteX0" fmla="*/ 930675 w 2103393"/>
              <a:gd name="connsiteY0" fmla="*/ 65797 h 2092704"/>
              <a:gd name="connsiteX1" fmla="*/ 1190398 w 2103393"/>
              <a:gd name="connsiteY1" fmla="*/ 64124 h 2092704"/>
              <a:gd name="connsiteX2" fmla="*/ 1177505 w 2103393"/>
              <a:gd name="connsiteY2" fmla="*/ 621373 h 2092704"/>
              <a:gd name="connsiteX3" fmla="*/ 1312141 w 2103393"/>
              <a:gd name="connsiteY3" fmla="*/ 699910 h 2092704"/>
              <a:gd name="connsiteX4" fmla="*/ 1508484 w 2103393"/>
              <a:gd name="connsiteY4" fmla="*/ 503567 h 2092704"/>
              <a:gd name="connsiteX5" fmla="*/ 2058246 w 2103393"/>
              <a:gd name="connsiteY5" fmla="*/ 2051876 h 2092704"/>
              <a:gd name="connsiteX6" fmla="*/ 1244822 w 2103393"/>
              <a:gd name="connsiteY6" fmla="*/ 1642358 h 2092704"/>
              <a:gd name="connsiteX7" fmla="*/ 1205554 w 2103393"/>
              <a:gd name="connsiteY7" fmla="*/ 1328211 h 2092704"/>
              <a:gd name="connsiteX8" fmla="*/ 1244823 w 2103393"/>
              <a:gd name="connsiteY8" fmla="*/ 885034 h 2092704"/>
              <a:gd name="connsiteX9" fmla="*/ 1076528 w 2103393"/>
              <a:gd name="connsiteY9" fmla="*/ 739179 h 2092704"/>
              <a:gd name="connsiteX10" fmla="*/ 885795 w 2103393"/>
              <a:gd name="connsiteY10" fmla="*/ 879424 h 2092704"/>
              <a:gd name="connsiteX11" fmla="*/ 919453 w 2103393"/>
              <a:gd name="connsiteY11" fmla="*/ 1316990 h 2092704"/>
              <a:gd name="connsiteX12" fmla="*/ 891405 w 2103393"/>
              <a:gd name="connsiteY12" fmla="*/ 1636749 h 2092704"/>
              <a:gd name="connsiteX13" fmla="*/ 89201 w 2103393"/>
              <a:gd name="connsiteY13" fmla="*/ 2079925 h 2092704"/>
              <a:gd name="connsiteX14" fmla="*/ 577255 w 2103393"/>
              <a:gd name="connsiteY14" fmla="*/ 503567 h 2092704"/>
              <a:gd name="connsiteX15" fmla="*/ 807257 w 2103393"/>
              <a:gd name="connsiteY15" fmla="*/ 739179 h 2092704"/>
              <a:gd name="connsiteX16" fmla="*/ 969942 w 2103393"/>
              <a:gd name="connsiteY16" fmla="*/ 626983 h 2092704"/>
              <a:gd name="connsiteX17" fmla="*/ 930675 w 2103393"/>
              <a:gd name="connsiteY17" fmla="*/ 65797 h 2092704"/>
              <a:gd name="connsiteX0" fmla="*/ 930675 w 2103393"/>
              <a:gd name="connsiteY0" fmla="*/ 65797 h 2092704"/>
              <a:gd name="connsiteX1" fmla="*/ 1190398 w 2103393"/>
              <a:gd name="connsiteY1" fmla="*/ 64124 h 2092704"/>
              <a:gd name="connsiteX2" fmla="*/ 1177505 w 2103393"/>
              <a:gd name="connsiteY2" fmla="*/ 621373 h 2092704"/>
              <a:gd name="connsiteX3" fmla="*/ 1312141 w 2103393"/>
              <a:gd name="connsiteY3" fmla="*/ 699910 h 2092704"/>
              <a:gd name="connsiteX4" fmla="*/ 1508484 w 2103393"/>
              <a:gd name="connsiteY4" fmla="*/ 503567 h 2092704"/>
              <a:gd name="connsiteX5" fmla="*/ 2058246 w 2103393"/>
              <a:gd name="connsiteY5" fmla="*/ 2051876 h 2092704"/>
              <a:gd name="connsiteX6" fmla="*/ 1244822 w 2103393"/>
              <a:gd name="connsiteY6" fmla="*/ 1642358 h 2092704"/>
              <a:gd name="connsiteX7" fmla="*/ 1205554 w 2103393"/>
              <a:gd name="connsiteY7" fmla="*/ 1328211 h 2092704"/>
              <a:gd name="connsiteX8" fmla="*/ 1244823 w 2103393"/>
              <a:gd name="connsiteY8" fmla="*/ 885034 h 2092704"/>
              <a:gd name="connsiteX9" fmla="*/ 1076528 w 2103393"/>
              <a:gd name="connsiteY9" fmla="*/ 739179 h 2092704"/>
              <a:gd name="connsiteX10" fmla="*/ 885795 w 2103393"/>
              <a:gd name="connsiteY10" fmla="*/ 879424 h 2092704"/>
              <a:gd name="connsiteX11" fmla="*/ 919453 w 2103393"/>
              <a:gd name="connsiteY11" fmla="*/ 1316990 h 2092704"/>
              <a:gd name="connsiteX12" fmla="*/ 891405 w 2103393"/>
              <a:gd name="connsiteY12" fmla="*/ 1636749 h 2092704"/>
              <a:gd name="connsiteX13" fmla="*/ 89201 w 2103393"/>
              <a:gd name="connsiteY13" fmla="*/ 2079925 h 2092704"/>
              <a:gd name="connsiteX14" fmla="*/ 577255 w 2103393"/>
              <a:gd name="connsiteY14" fmla="*/ 503567 h 2092704"/>
              <a:gd name="connsiteX15" fmla="*/ 807257 w 2103393"/>
              <a:gd name="connsiteY15" fmla="*/ 739179 h 2092704"/>
              <a:gd name="connsiteX16" fmla="*/ 969942 w 2103393"/>
              <a:gd name="connsiteY16" fmla="*/ 626983 h 2092704"/>
              <a:gd name="connsiteX17" fmla="*/ 930675 w 2103393"/>
              <a:gd name="connsiteY17" fmla="*/ 65797 h 2092704"/>
              <a:gd name="connsiteX0" fmla="*/ 930675 w 2103393"/>
              <a:gd name="connsiteY0" fmla="*/ 73853 h 2100760"/>
              <a:gd name="connsiteX1" fmla="*/ 1190398 w 2103393"/>
              <a:gd name="connsiteY1" fmla="*/ 72180 h 2100760"/>
              <a:gd name="connsiteX2" fmla="*/ 1177505 w 2103393"/>
              <a:gd name="connsiteY2" fmla="*/ 629429 h 2100760"/>
              <a:gd name="connsiteX3" fmla="*/ 1312141 w 2103393"/>
              <a:gd name="connsiteY3" fmla="*/ 707966 h 2100760"/>
              <a:gd name="connsiteX4" fmla="*/ 1508484 w 2103393"/>
              <a:gd name="connsiteY4" fmla="*/ 511623 h 2100760"/>
              <a:gd name="connsiteX5" fmla="*/ 2058246 w 2103393"/>
              <a:gd name="connsiteY5" fmla="*/ 2059932 h 2100760"/>
              <a:gd name="connsiteX6" fmla="*/ 1244822 w 2103393"/>
              <a:gd name="connsiteY6" fmla="*/ 1650414 h 2100760"/>
              <a:gd name="connsiteX7" fmla="*/ 1205554 w 2103393"/>
              <a:gd name="connsiteY7" fmla="*/ 1336267 h 2100760"/>
              <a:gd name="connsiteX8" fmla="*/ 1244823 w 2103393"/>
              <a:gd name="connsiteY8" fmla="*/ 893090 h 2100760"/>
              <a:gd name="connsiteX9" fmla="*/ 1076528 w 2103393"/>
              <a:gd name="connsiteY9" fmla="*/ 747235 h 2100760"/>
              <a:gd name="connsiteX10" fmla="*/ 885795 w 2103393"/>
              <a:gd name="connsiteY10" fmla="*/ 887480 h 2100760"/>
              <a:gd name="connsiteX11" fmla="*/ 919453 w 2103393"/>
              <a:gd name="connsiteY11" fmla="*/ 1325046 h 2100760"/>
              <a:gd name="connsiteX12" fmla="*/ 891405 w 2103393"/>
              <a:gd name="connsiteY12" fmla="*/ 1644805 h 2100760"/>
              <a:gd name="connsiteX13" fmla="*/ 89201 w 2103393"/>
              <a:gd name="connsiteY13" fmla="*/ 2087981 h 2100760"/>
              <a:gd name="connsiteX14" fmla="*/ 577255 w 2103393"/>
              <a:gd name="connsiteY14" fmla="*/ 511623 h 2100760"/>
              <a:gd name="connsiteX15" fmla="*/ 807257 w 2103393"/>
              <a:gd name="connsiteY15" fmla="*/ 747235 h 2100760"/>
              <a:gd name="connsiteX16" fmla="*/ 969942 w 2103393"/>
              <a:gd name="connsiteY16" fmla="*/ 635039 h 2100760"/>
              <a:gd name="connsiteX17" fmla="*/ 930675 w 2103393"/>
              <a:gd name="connsiteY17" fmla="*/ 73853 h 2100760"/>
              <a:gd name="connsiteX0" fmla="*/ 930675 w 2103393"/>
              <a:gd name="connsiteY0" fmla="*/ 77953 h 2104860"/>
              <a:gd name="connsiteX1" fmla="*/ 1190398 w 2103393"/>
              <a:gd name="connsiteY1" fmla="*/ 76280 h 2104860"/>
              <a:gd name="connsiteX2" fmla="*/ 1177505 w 2103393"/>
              <a:gd name="connsiteY2" fmla="*/ 633529 h 2104860"/>
              <a:gd name="connsiteX3" fmla="*/ 1312141 w 2103393"/>
              <a:gd name="connsiteY3" fmla="*/ 712066 h 2104860"/>
              <a:gd name="connsiteX4" fmla="*/ 1508484 w 2103393"/>
              <a:gd name="connsiteY4" fmla="*/ 515723 h 2104860"/>
              <a:gd name="connsiteX5" fmla="*/ 2058246 w 2103393"/>
              <a:gd name="connsiteY5" fmla="*/ 2064032 h 2104860"/>
              <a:gd name="connsiteX6" fmla="*/ 1244822 w 2103393"/>
              <a:gd name="connsiteY6" fmla="*/ 1654514 h 2104860"/>
              <a:gd name="connsiteX7" fmla="*/ 1205554 w 2103393"/>
              <a:gd name="connsiteY7" fmla="*/ 1340367 h 2104860"/>
              <a:gd name="connsiteX8" fmla="*/ 1244823 w 2103393"/>
              <a:gd name="connsiteY8" fmla="*/ 897190 h 2104860"/>
              <a:gd name="connsiteX9" fmla="*/ 1076528 w 2103393"/>
              <a:gd name="connsiteY9" fmla="*/ 751335 h 2104860"/>
              <a:gd name="connsiteX10" fmla="*/ 885795 w 2103393"/>
              <a:gd name="connsiteY10" fmla="*/ 891580 h 2104860"/>
              <a:gd name="connsiteX11" fmla="*/ 919453 w 2103393"/>
              <a:gd name="connsiteY11" fmla="*/ 1329146 h 2104860"/>
              <a:gd name="connsiteX12" fmla="*/ 891405 w 2103393"/>
              <a:gd name="connsiteY12" fmla="*/ 1648905 h 2104860"/>
              <a:gd name="connsiteX13" fmla="*/ 89201 w 2103393"/>
              <a:gd name="connsiteY13" fmla="*/ 2092081 h 2104860"/>
              <a:gd name="connsiteX14" fmla="*/ 577255 w 2103393"/>
              <a:gd name="connsiteY14" fmla="*/ 515723 h 2104860"/>
              <a:gd name="connsiteX15" fmla="*/ 807257 w 2103393"/>
              <a:gd name="connsiteY15" fmla="*/ 751335 h 2104860"/>
              <a:gd name="connsiteX16" fmla="*/ 969942 w 2103393"/>
              <a:gd name="connsiteY16" fmla="*/ 639139 h 2104860"/>
              <a:gd name="connsiteX17" fmla="*/ 930675 w 2103393"/>
              <a:gd name="connsiteY17" fmla="*/ 77953 h 2104860"/>
              <a:gd name="connsiteX0" fmla="*/ 930675 w 2103393"/>
              <a:gd name="connsiteY0" fmla="*/ 71187 h 2098094"/>
              <a:gd name="connsiteX1" fmla="*/ 1190398 w 2103393"/>
              <a:gd name="connsiteY1" fmla="*/ 69514 h 2098094"/>
              <a:gd name="connsiteX2" fmla="*/ 1177505 w 2103393"/>
              <a:gd name="connsiteY2" fmla="*/ 626763 h 2098094"/>
              <a:gd name="connsiteX3" fmla="*/ 1312141 w 2103393"/>
              <a:gd name="connsiteY3" fmla="*/ 705300 h 2098094"/>
              <a:gd name="connsiteX4" fmla="*/ 1508484 w 2103393"/>
              <a:gd name="connsiteY4" fmla="*/ 508957 h 2098094"/>
              <a:gd name="connsiteX5" fmla="*/ 2058246 w 2103393"/>
              <a:gd name="connsiteY5" fmla="*/ 2057266 h 2098094"/>
              <a:gd name="connsiteX6" fmla="*/ 1244822 w 2103393"/>
              <a:gd name="connsiteY6" fmla="*/ 1647748 h 2098094"/>
              <a:gd name="connsiteX7" fmla="*/ 1205554 w 2103393"/>
              <a:gd name="connsiteY7" fmla="*/ 1333601 h 2098094"/>
              <a:gd name="connsiteX8" fmla="*/ 1244823 w 2103393"/>
              <a:gd name="connsiteY8" fmla="*/ 890424 h 2098094"/>
              <a:gd name="connsiteX9" fmla="*/ 1076528 w 2103393"/>
              <a:gd name="connsiteY9" fmla="*/ 744569 h 2098094"/>
              <a:gd name="connsiteX10" fmla="*/ 885795 w 2103393"/>
              <a:gd name="connsiteY10" fmla="*/ 884814 h 2098094"/>
              <a:gd name="connsiteX11" fmla="*/ 919453 w 2103393"/>
              <a:gd name="connsiteY11" fmla="*/ 1322380 h 2098094"/>
              <a:gd name="connsiteX12" fmla="*/ 891405 w 2103393"/>
              <a:gd name="connsiteY12" fmla="*/ 1642139 h 2098094"/>
              <a:gd name="connsiteX13" fmla="*/ 89201 w 2103393"/>
              <a:gd name="connsiteY13" fmla="*/ 2085315 h 2098094"/>
              <a:gd name="connsiteX14" fmla="*/ 577255 w 2103393"/>
              <a:gd name="connsiteY14" fmla="*/ 508957 h 2098094"/>
              <a:gd name="connsiteX15" fmla="*/ 807257 w 2103393"/>
              <a:gd name="connsiteY15" fmla="*/ 744569 h 2098094"/>
              <a:gd name="connsiteX16" fmla="*/ 969942 w 2103393"/>
              <a:gd name="connsiteY16" fmla="*/ 632373 h 2098094"/>
              <a:gd name="connsiteX17" fmla="*/ 930675 w 2103393"/>
              <a:gd name="connsiteY17" fmla="*/ 71187 h 2098094"/>
              <a:gd name="connsiteX0" fmla="*/ 930675 w 2103393"/>
              <a:gd name="connsiteY0" fmla="*/ 75207 h 2102114"/>
              <a:gd name="connsiteX1" fmla="*/ 1190398 w 2103393"/>
              <a:gd name="connsiteY1" fmla="*/ 73534 h 2102114"/>
              <a:gd name="connsiteX2" fmla="*/ 1177505 w 2103393"/>
              <a:gd name="connsiteY2" fmla="*/ 630783 h 2102114"/>
              <a:gd name="connsiteX3" fmla="*/ 1312141 w 2103393"/>
              <a:gd name="connsiteY3" fmla="*/ 709320 h 2102114"/>
              <a:gd name="connsiteX4" fmla="*/ 1508484 w 2103393"/>
              <a:gd name="connsiteY4" fmla="*/ 512977 h 2102114"/>
              <a:gd name="connsiteX5" fmla="*/ 2058246 w 2103393"/>
              <a:gd name="connsiteY5" fmla="*/ 2061286 h 2102114"/>
              <a:gd name="connsiteX6" fmla="*/ 1244822 w 2103393"/>
              <a:gd name="connsiteY6" fmla="*/ 1651768 h 2102114"/>
              <a:gd name="connsiteX7" fmla="*/ 1205554 w 2103393"/>
              <a:gd name="connsiteY7" fmla="*/ 1337621 h 2102114"/>
              <a:gd name="connsiteX8" fmla="*/ 1244823 w 2103393"/>
              <a:gd name="connsiteY8" fmla="*/ 894444 h 2102114"/>
              <a:gd name="connsiteX9" fmla="*/ 1076528 w 2103393"/>
              <a:gd name="connsiteY9" fmla="*/ 748589 h 2102114"/>
              <a:gd name="connsiteX10" fmla="*/ 885795 w 2103393"/>
              <a:gd name="connsiteY10" fmla="*/ 888834 h 2102114"/>
              <a:gd name="connsiteX11" fmla="*/ 919453 w 2103393"/>
              <a:gd name="connsiteY11" fmla="*/ 1326400 h 2102114"/>
              <a:gd name="connsiteX12" fmla="*/ 891405 w 2103393"/>
              <a:gd name="connsiteY12" fmla="*/ 1646159 h 2102114"/>
              <a:gd name="connsiteX13" fmla="*/ 89201 w 2103393"/>
              <a:gd name="connsiteY13" fmla="*/ 2089335 h 2102114"/>
              <a:gd name="connsiteX14" fmla="*/ 577255 w 2103393"/>
              <a:gd name="connsiteY14" fmla="*/ 512977 h 2102114"/>
              <a:gd name="connsiteX15" fmla="*/ 807257 w 2103393"/>
              <a:gd name="connsiteY15" fmla="*/ 748589 h 2102114"/>
              <a:gd name="connsiteX16" fmla="*/ 969942 w 2103393"/>
              <a:gd name="connsiteY16" fmla="*/ 636393 h 2102114"/>
              <a:gd name="connsiteX17" fmla="*/ 930675 w 2103393"/>
              <a:gd name="connsiteY17" fmla="*/ 75207 h 2102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103393" h="2102114">
                <a:moveTo>
                  <a:pt x="930675" y="75207"/>
                </a:moveTo>
                <a:cubicBezTo>
                  <a:pt x="914336" y="-26367"/>
                  <a:pt x="1202803" y="-23213"/>
                  <a:pt x="1190398" y="73534"/>
                </a:cubicBezTo>
                <a:lnTo>
                  <a:pt x="1177505" y="630783"/>
                </a:lnTo>
                <a:lnTo>
                  <a:pt x="1312141" y="709320"/>
                </a:lnTo>
                <a:cubicBezTo>
                  <a:pt x="1349539" y="621433"/>
                  <a:pt x="1403768" y="466228"/>
                  <a:pt x="1508484" y="512977"/>
                </a:cubicBezTo>
                <a:cubicBezTo>
                  <a:pt x="1961009" y="692492"/>
                  <a:pt x="2211581" y="1696648"/>
                  <a:pt x="2058246" y="2061286"/>
                </a:cubicBezTo>
                <a:cubicBezTo>
                  <a:pt x="1912391" y="2233320"/>
                  <a:pt x="1542142" y="1816322"/>
                  <a:pt x="1244822" y="1651768"/>
                </a:cubicBezTo>
                <a:cubicBezTo>
                  <a:pt x="1113927" y="1590061"/>
                  <a:pt x="1184984" y="1466646"/>
                  <a:pt x="1205554" y="1337621"/>
                </a:cubicBezTo>
                <a:cubicBezTo>
                  <a:pt x="1233603" y="1238514"/>
                  <a:pt x="1127017" y="1161846"/>
                  <a:pt x="1244823" y="894444"/>
                </a:cubicBezTo>
                <a:cubicBezTo>
                  <a:pt x="1188725" y="845826"/>
                  <a:pt x="1155065" y="802817"/>
                  <a:pt x="1076528" y="748589"/>
                </a:cubicBezTo>
                <a:cubicBezTo>
                  <a:pt x="973682" y="789728"/>
                  <a:pt x="949373" y="842086"/>
                  <a:pt x="885795" y="888834"/>
                </a:cubicBezTo>
                <a:cubicBezTo>
                  <a:pt x="951243" y="1053389"/>
                  <a:pt x="898883" y="1240382"/>
                  <a:pt x="919453" y="1326400"/>
                </a:cubicBezTo>
                <a:cubicBezTo>
                  <a:pt x="930673" y="1432986"/>
                  <a:pt x="1003602" y="1595671"/>
                  <a:pt x="891405" y="1646159"/>
                </a:cubicBezTo>
                <a:cubicBezTo>
                  <a:pt x="685711" y="1737785"/>
                  <a:pt x="311722" y="2121123"/>
                  <a:pt x="89201" y="2089335"/>
                </a:cubicBezTo>
                <a:cubicBezTo>
                  <a:pt x="-118362" y="2035107"/>
                  <a:pt x="33103" y="774768"/>
                  <a:pt x="577255" y="512977"/>
                </a:cubicBezTo>
                <a:cubicBezTo>
                  <a:pt x="704411" y="464359"/>
                  <a:pt x="736199" y="673791"/>
                  <a:pt x="807257" y="748589"/>
                </a:cubicBezTo>
                <a:lnTo>
                  <a:pt x="969942" y="636393"/>
                </a:lnTo>
                <a:cubicBezTo>
                  <a:pt x="968072" y="483058"/>
                  <a:pt x="947112" y="235825"/>
                  <a:pt x="930675" y="752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4050">
              <a:cs typeface="B Nazanin" panose="00000400000000000000" pitchFamily="2" charset="-78"/>
            </a:endParaRPr>
          </a:p>
        </p:txBody>
      </p:sp>
      <p:sp>
        <p:nvSpPr>
          <p:cNvPr id="26" name="Teardrop 9">
            <a:extLst>
              <a:ext uri="{FF2B5EF4-FFF2-40B4-BE49-F238E27FC236}">
                <a16:creationId xmlns:a16="http://schemas.microsoft.com/office/drawing/2014/main" id="{8DD3057F-89D3-4D97-B0FC-DF1503675CC4}"/>
              </a:ext>
            </a:extLst>
          </p:cNvPr>
          <p:cNvSpPr>
            <a:spLocks noChangeAspect="1"/>
          </p:cNvSpPr>
          <p:nvPr/>
        </p:nvSpPr>
        <p:spPr>
          <a:xfrm rot="18900000">
            <a:off x="10781741" y="7774641"/>
            <a:ext cx="592731" cy="505878"/>
          </a:xfrm>
          <a:custGeom>
            <a:avLst/>
            <a:gdLst/>
            <a:ahLst/>
            <a:cxnLst/>
            <a:rect l="l" t="t" r="r" b="b"/>
            <a:pathLst>
              <a:path w="3552042" h="3031575">
                <a:moveTo>
                  <a:pt x="1499560" y="1284945"/>
                </a:moveTo>
                <a:lnTo>
                  <a:pt x="1272419" y="1057805"/>
                </a:lnTo>
                <a:lnTo>
                  <a:pt x="1054631" y="1275593"/>
                </a:lnTo>
                <a:lnTo>
                  <a:pt x="836843" y="1057805"/>
                </a:lnTo>
                <a:lnTo>
                  <a:pt x="609703" y="1284945"/>
                </a:lnTo>
                <a:lnTo>
                  <a:pt x="827491" y="1502733"/>
                </a:lnTo>
                <a:lnTo>
                  <a:pt x="609703" y="1720522"/>
                </a:lnTo>
                <a:lnTo>
                  <a:pt x="836843" y="1947662"/>
                </a:lnTo>
                <a:lnTo>
                  <a:pt x="1054631" y="1729874"/>
                </a:lnTo>
                <a:lnTo>
                  <a:pt x="1272419" y="1947662"/>
                </a:lnTo>
                <a:lnTo>
                  <a:pt x="1499560" y="1720522"/>
                </a:lnTo>
                <a:lnTo>
                  <a:pt x="1281771" y="1502733"/>
                </a:lnTo>
                <a:close/>
                <a:moveTo>
                  <a:pt x="3552042" y="1021270"/>
                </a:moveTo>
                <a:cubicBezTo>
                  <a:pt x="3346428" y="1488389"/>
                  <a:pt x="3240687" y="1885112"/>
                  <a:pt x="3146822" y="2229032"/>
                </a:cubicBezTo>
                <a:cubicBezTo>
                  <a:pt x="3047091" y="2666397"/>
                  <a:pt x="2787512" y="3031575"/>
                  <a:pt x="2344279" y="3031575"/>
                </a:cubicBezTo>
                <a:cubicBezTo>
                  <a:pt x="1991740" y="3031575"/>
                  <a:pt x="1692293" y="2804263"/>
                  <a:pt x="1587926" y="2487045"/>
                </a:cubicBezTo>
                <a:cubicBezTo>
                  <a:pt x="1859795" y="2308350"/>
                  <a:pt x="2033031" y="1980125"/>
                  <a:pt x="2117061" y="1611614"/>
                </a:cubicBezTo>
                <a:cubicBezTo>
                  <a:pt x="2127904" y="1571883"/>
                  <a:pt x="2138872" y="1531598"/>
                  <a:pt x="2150086" y="1490753"/>
                </a:cubicBezTo>
                <a:cubicBezTo>
                  <a:pt x="2212338" y="1465032"/>
                  <a:pt x="2277652" y="1444164"/>
                  <a:pt x="2344279" y="1426490"/>
                </a:cubicBezTo>
                <a:cubicBezTo>
                  <a:pt x="2764465" y="1315024"/>
                  <a:pt x="3073190" y="1226884"/>
                  <a:pt x="3552042" y="1021270"/>
                </a:cubicBezTo>
                <a:close/>
                <a:moveTo>
                  <a:pt x="2557365" y="0"/>
                </a:moveTo>
                <a:cubicBezTo>
                  <a:pt x="2295797" y="594236"/>
                  <a:pt x="2161281" y="1098917"/>
                  <a:pt x="2041873" y="1536428"/>
                </a:cubicBezTo>
                <a:cubicBezTo>
                  <a:pt x="1915003" y="2092812"/>
                  <a:pt x="1584785" y="2557364"/>
                  <a:pt x="1020937" y="2557364"/>
                </a:cubicBezTo>
                <a:cubicBezTo>
                  <a:pt x="457089" y="2557364"/>
                  <a:pt x="0" y="2100276"/>
                  <a:pt x="0" y="1536428"/>
                </a:cubicBezTo>
                <a:cubicBezTo>
                  <a:pt x="0" y="972580"/>
                  <a:pt x="475939" y="660066"/>
                  <a:pt x="1020937" y="515492"/>
                </a:cubicBezTo>
                <a:cubicBezTo>
                  <a:pt x="1555467" y="373694"/>
                  <a:pt x="1948204" y="261568"/>
                  <a:pt x="25573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4050">
              <a:cs typeface="B Nazanin" panose="00000400000000000000" pitchFamily="2" charset="-78"/>
            </a:endParaRPr>
          </a:p>
        </p:txBody>
      </p:sp>
      <p:sp>
        <p:nvSpPr>
          <p:cNvPr id="27" name="Freeform 97">
            <a:extLst>
              <a:ext uri="{FF2B5EF4-FFF2-40B4-BE49-F238E27FC236}">
                <a16:creationId xmlns:a16="http://schemas.microsoft.com/office/drawing/2014/main" id="{A35B6D20-0DC3-4135-9AAC-63064430CAAE}"/>
              </a:ext>
            </a:extLst>
          </p:cNvPr>
          <p:cNvSpPr>
            <a:spLocks noChangeAspect="1"/>
          </p:cNvSpPr>
          <p:nvPr/>
        </p:nvSpPr>
        <p:spPr>
          <a:xfrm>
            <a:off x="10769776" y="5706932"/>
            <a:ext cx="715496" cy="534663"/>
          </a:xfrm>
          <a:custGeom>
            <a:avLst/>
            <a:gdLst/>
            <a:ahLst/>
            <a:cxnLst/>
            <a:rect l="l" t="t" r="r" b="b"/>
            <a:pathLst>
              <a:path w="3246245" h="2425805">
                <a:moveTo>
                  <a:pt x="2545666" y="706851"/>
                </a:moveTo>
                <a:cubicBezTo>
                  <a:pt x="2704742" y="706851"/>
                  <a:pt x="2833698" y="835807"/>
                  <a:pt x="2833698" y="994883"/>
                </a:cubicBezTo>
                <a:cubicBezTo>
                  <a:pt x="2833698" y="1153959"/>
                  <a:pt x="2704742" y="1282915"/>
                  <a:pt x="2545666" y="1282915"/>
                </a:cubicBezTo>
                <a:cubicBezTo>
                  <a:pt x="2386590" y="1282915"/>
                  <a:pt x="2257634" y="1153959"/>
                  <a:pt x="2257634" y="994883"/>
                </a:cubicBezTo>
                <a:cubicBezTo>
                  <a:pt x="2257634" y="835807"/>
                  <a:pt x="2386590" y="706851"/>
                  <a:pt x="2545666" y="706851"/>
                </a:cubicBezTo>
                <a:close/>
                <a:moveTo>
                  <a:pt x="700580" y="706851"/>
                </a:moveTo>
                <a:cubicBezTo>
                  <a:pt x="859656" y="706851"/>
                  <a:pt x="988612" y="835807"/>
                  <a:pt x="988612" y="994883"/>
                </a:cubicBezTo>
                <a:cubicBezTo>
                  <a:pt x="988612" y="1153959"/>
                  <a:pt x="859656" y="1282915"/>
                  <a:pt x="700580" y="1282915"/>
                </a:cubicBezTo>
                <a:cubicBezTo>
                  <a:pt x="541504" y="1282915"/>
                  <a:pt x="412548" y="1153959"/>
                  <a:pt x="412548" y="994883"/>
                </a:cubicBezTo>
                <a:cubicBezTo>
                  <a:pt x="412548" y="835807"/>
                  <a:pt x="541504" y="706851"/>
                  <a:pt x="700580" y="706851"/>
                </a:cubicBezTo>
                <a:close/>
                <a:moveTo>
                  <a:pt x="1619971" y="0"/>
                </a:moveTo>
                <a:cubicBezTo>
                  <a:pt x="1621025" y="5"/>
                  <a:pt x="1622076" y="12"/>
                  <a:pt x="1623123" y="141"/>
                </a:cubicBezTo>
                <a:cubicBezTo>
                  <a:pt x="1624170" y="12"/>
                  <a:pt x="1625221" y="5"/>
                  <a:pt x="1626275" y="0"/>
                </a:cubicBezTo>
                <a:lnTo>
                  <a:pt x="1626274" y="282"/>
                </a:lnTo>
                <a:cubicBezTo>
                  <a:pt x="1966825" y="4283"/>
                  <a:pt x="1974816" y="220494"/>
                  <a:pt x="2177568" y="171426"/>
                </a:cubicBezTo>
                <a:cubicBezTo>
                  <a:pt x="2600959" y="50212"/>
                  <a:pt x="2963165" y="85364"/>
                  <a:pt x="3172404" y="310875"/>
                </a:cubicBezTo>
                <a:cubicBezTo>
                  <a:pt x="3300075" y="473051"/>
                  <a:pt x="3301971" y="794993"/>
                  <a:pt x="2851767" y="1164523"/>
                </a:cubicBezTo>
                <a:cubicBezTo>
                  <a:pt x="2918303" y="1029844"/>
                  <a:pt x="2927052" y="857771"/>
                  <a:pt x="2799829" y="746887"/>
                </a:cubicBezTo>
                <a:cubicBezTo>
                  <a:pt x="3115459" y="786295"/>
                  <a:pt x="3165949" y="533368"/>
                  <a:pt x="3049873" y="419809"/>
                </a:cubicBezTo>
                <a:cubicBezTo>
                  <a:pt x="2811516" y="207658"/>
                  <a:pt x="2338612" y="298041"/>
                  <a:pt x="2253222" y="493802"/>
                </a:cubicBezTo>
                <a:cubicBezTo>
                  <a:pt x="2139861" y="783555"/>
                  <a:pt x="2165869" y="1185485"/>
                  <a:pt x="2076302" y="1369861"/>
                </a:cubicBezTo>
                <a:cubicBezTo>
                  <a:pt x="1906668" y="1634081"/>
                  <a:pt x="1716639" y="1881305"/>
                  <a:pt x="1713569" y="2080938"/>
                </a:cubicBezTo>
                <a:cubicBezTo>
                  <a:pt x="1706472" y="2158984"/>
                  <a:pt x="1709123" y="2405980"/>
                  <a:pt x="1625847" y="2423204"/>
                </a:cubicBezTo>
                <a:cubicBezTo>
                  <a:pt x="1625847" y="2424071"/>
                  <a:pt x="1625843" y="2424938"/>
                  <a:pt x="1625839" y="2425805"/>
                </a:cubicBezTo>
                <a:lnTo>
                  <a:pt x="1623123" y="2424507"/>
                </a:lnTo>
                <a:lnTo>
                  <a:pt x="1620407" y="2425805"/>
                </a:lnTo>
                <a:cubicBezTo>
                  <a:pt x="1620403" y="2424938"/>
                  <a:pt x="1620399" y="2424071"/>
                  <a:pt x="1620399" y="2423204"/>
                </a:cubicBezTo>
                <a:cubicBezTo>
                  <a:pt x="1537123" y="2405980"/>
                  <a:pt x="1539774" y="2158984"/>
                  <a:pt x="1532677" y="2080938"/>
                </a:cubicBezTo>
                <a:cubicBezTo>
                  <a:pt x="1529607" y="1881305"/>
                  <a:pt x="1339578" y="1634081"/>
                  <a:pt x="1169944" y="1369861"/>
                </a:cubicBezTo>
                <a:cubicBezTo>
                  <a:pt x="1080377" y="1185485"/>
                  <a:pt x="1106385" y="783555"/>
                  <a:pt x="993024" y="493802"/>
                </a:cubicBezTo>
                <a:cubicBezTo>
                  <a:pt x="907634" y="298041"/>
                  <a:pt x="434730" y="207658"/>
                  <a:pt x="196373" y="419809"/>
                </a:cubicBezTo>
                <a:cubicBezTo>
                  <a:pt x="80297" y="533368"/>
                  <a:pt x="130787" y="786295"/>
                  <a:pt x="446417" y="746887"/>
                </a:cubicBezTo>
                <a:cubicBezTo>
                  <a:pt x="319194" y="857771"/>
                  <a:pt x="327943" y="1029844"/>
                  <a:pt x="394479" y="1164523"/>
                </a:cubicBezTo>
                <a:cubicBezTo>
                  <a:pt x="-55725" y="794993"/>
                  <a:pt x="-53829" y="473051"/>
                  <a:pt x="73842" y="310875"/>
                </a:cubicBezTo>
                <a:cubicBezTo>
                  <a:pt x="283081" y="85364"/>
                  <a:pt x="645287" y="50212"/>
                  <a:pt x="1068678" y="171426"/>
                </a:cubicBezTo>
                <a:cubicBezTo>
                  <a:pt x="1271430" y="220494"/>
                  <a:pt x="1279421" y="4283"/>
                  <a:pt x="1619972" y="28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4050">
              <a:cs typeface="B Nazanin" panose="00000400000000000000" pitchFamily="2" charset="-78"/>
            </a:endParaRPr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F639CB5B-39A0-4603-9758-51E83F7D4C0C}"/>
              </a:ext>
            </a:extLst>
          </p:cNvPr>
          <p:cNvSpPr/>
          <p:nvPr/>
        </p:nvSpPr>
        <p:spPr>
          <a:xfrm>
            <a:off x="2059661" y="5054600"/>
            <a:ext cx="1207157" cy="1592693"/>
          </a:xfrm>
          <a:custGeom>
            <a:avLst/>
            <a:gdLst>
              <a:gd name="connsiteX0" fmla="*/ 261466 w 741632"/>
              <a:gd name="connsiteY0" fmla="*/ 746825 h 978491"/>
              <a:gd name="connsiteX1" fmla="*/ 207376 w 741632"/>
              <a:gd name="connsiteY1" fmla="*/ 747021 h 978491"/>
              <a:gd name="connsiteX2" fmla="*/ 207376 w 741632"/>
              <a:gd name="connsiteY2" fmla="*/ 786465 h 978491"/>
              <a:gd name="connsiteX3" fmla="*/ 168322 w 741632"/>
              <a:gd name="connsiteY3" fmla="*/ 786465 h 978491"/>
              <a:gd name="connsiteX4" fmla="*/ 168322 w 741632"/>
              <a:gd name="connsiteY4" fmla="*/ 840164 h 978491"/>
              <a:gd name="connsiteX5" fmla="*/ 207376 w 741632"/>
              <a:gd name="connsiteY5" fmla="*/ 840164 h 978491"/>
              <a:gd name="connsiteX6" fmla="*/ 207376 w 741632"/>
              <a:gd name="connsiteY6" fmla="*/ 879218 h 978491"/>
              <a:gd name="connsiteX7" fmla="*/ 261661 w 741632"/>
              <a:gd name="connsiteY7" fmla="*/ 879218 h 978491"/>
              <a:gd name="connsiteX8" fmla="*/ 261661 w 741632"/>
              <a:gd name="connsiteY8" fmla="*/ 839969 h 978491"/>
              <a:gd name="connsiteX9" fmla="*/ 300715 w 741632"/>
              <a:gd name="connsiteY9" fmla="*/ 839969 h 978491"/>
              <a:gd name="connsiteX10" fmla="*/ 300715 w 741632"/>
              <a:gd name="connsiteY10" fmla="*/ 785879 h 978491"/>
              <a:gd name="connsiteX11" fmla="*/ 261466 w 741632"/>
              <a:gd name="connsiteY11" fmla="*/ 785879 h 978491"/>
              <a:gd name="connsiteX12" fmla="*/ 261466 w 741632"/>
              <a:gd name="connsiteY12" fmla="*/ 746825 h 978491"/>
              <a:gd name="connsiteX13" fmla="*/ 175352 w 741632"/>
              <a:gd name="connsiteY13" fmla="*/ 639037 h 978491"/>
              <a:gd name="connsiteX14" fmla="*/ 151138 w 741632"/>
              <a:gd name="connsiteY14" fmla="*/ 664226 h 978491"/>
              <a:gd name="connsiteX15" fmla="*/ 175938 w 741632"/>
              <a:gd name="connsiteY15" fmla="*/ 688635 h 978491"/>
              <a:gd name="connsiteX16" fmla="*/ 200346 w 741632"/>
              <a:gd name="connsiteY16" fmla="*/ 663445 h 978491"/>
              <a:gd name="connsiteX17" fmla="*/ 175352 w 741632"/>
              <a:gd name="connsiteY17" fmla="*/ 639037 h 978491"/>
              <a:gd name="connsiteX18" fmla="*/ 175547 w 741632"/>
              <a:gd name="connsiteY18" fmla="*/ 624977 h 978491"/>
              <a:gd name="connsiteX19" fmla="*/ 214406 w 741632"/>
              <a:gd name="connsiteY19" fmla="*/ 664031 h 978491"/>
              <a:gd name="connsiteX20" fmla="*/ 175352 w 741632"/>
              <a:gd name="connsiteY20" fmla="*/ 702890 h 978491"/>
              <a:gd name="connsiteX21" fmla="*/ 136884 w 741632"/>
              <a:gd name="connsiteY21" fmla="*/ 664226 h 978491"/>
              <a:gd name="connsiteX22" fmla="*/ 175547 w 741632"/>
              <a:gd name="connsiteY22" fmla="*/ 624977 h 978491"/>
              <a:gd name="connsiteX23" fmla="*/ 499499 w 741632"/>
              <a:gd name="connsiteY23" fmla="*/ 424436 h 978491"/>
              <a:gd name="connsiteX24" fmla="*/ 536404 w 741632"/>
              <a:gd name="connsiteY24" fmla="*/ 424631 h 978491"/>
              <a:gd name="connsiteX25" fmla="*/ 543434 w 741632"/>
              <a:gd name="connsiteY25" fmla="*/ 427365 h 978491"/>
              <a:gd name="connsiteX26" fmla="*/ 629743 w 741632"/>
              <a:gd name="connsiteY26" fmla="*/ 506059 h 978491"/>
              <a:gd name="connsiteX27" fmla="*/ 658252 w 741632"/>
              <a:gd name="connsiteY27" fmla="*/ 621853 h 978491"/>
              <a:gd name="connsiteX28" fmla="*/ 650246 w 741632"/>
              <a:gd name="connsiteY28" fmla="*/ 661883 h 978491"/>
              <a:gd name="connsiteX29" fmla="*/ 535233 w 741632"/>
              <a:gd name="connsiteY29" fmla="*/ 693517 h 978491"/>
              <a:gd name="connsiteX30" fmla="*/ 495007 w 741632"/>
              <a:gd name="connsiteY30" fmla="*/ 753855 h 978491"/>
              <a:gd name="connsiteX31" fmla="*/ 487587 w 741632"/>
              <a:gd name="connsiteY31" fmla="*/ 763033 h 978491"/>
              <a:gd name="connsiteX32" fmla="*/ 474113 w 741632"/>
              <a:gd name="connsiteY32" fmla="*/ 800134 h 978491"/>
              <a:gd name="connsiteX33" fmla="*/ 502818 w 741632"/>
              <a:gd name="connsiteY33" fmla="*/ 809116 h 978491"/>
              <a:gd name="connsiteX34" fmla="*/ 510629 w 741632"/>
              <a:gd name="connsiteY34" fmla="*/ 767719 h 978491"/>
              <a:gd name="connsiteX35" fmla="*/ 508872 w 741632"/>
              <a:gd name="connsiteY35" fmla="*/ 760299 h 978491"/>
              <a:gd name="connsiteX36" fmla="*/ 598695 w 741632"/>
              <a:gd name="connsiteY36" fmla="*/ 672428 h 978491"/>
              <a:gd name="connsiteX37" fmla="*/ 674655 w 741632"/>
              <a:gd name="connsiteY37" fmla="*/ 730032 h 978491"/>
              <a:gd name="connsiteX38" fmla="*/ 630914 w 741632"/>
              <a:gd name="connsiteY38" fmla="*/ 831963 h 978491"/>
              <a:gd name="connsiteX39" fmla="*/ 622518 w 741632"/>
              <a:gd name="connsiteY39" fmla="*/ 833525 h 978491"/>
              <a:gd name="connsiteX40" fmla="*/ 583269 w 741632"/>
              <a:gd name="connsiteY40" fmla="*/ 856371 h 978491"/>
              <a:gd name="connsiteX41" fmla="*/ 601820 w 741632"/>
              <a:gd name="connsiteY41" fmla="*/ 878437 h 978491"/>
              <a:gd name="connsiteX42" fmla="*/ 631696 w 741632"/>
              <a:gd name="connsiteY42" fmla="*/ 855980 h 978491"/>
              <a:gd name="connsiteX43" fmla="*/ 639506 w 741632"/>
              <a:gd name="connsiteY43" fmla="*/ 844264 h 978491"/>
              <a:gd name="connsiteX44" fmla="*/ 689105 w 741632"/>
              <a:gd name="connsiteY44" fmla="*/ 723784 h 978491"/>
              <a:gd name="connsiteX45" fmla="*/ 669968 w 741632"/>
              <a:gd name="connsiteY45" fmla="*/ 677895 h 978491"/>
              <a:gd name="connsiteX46" fmla="*/ 667430 w 741632"/>
              <a:gd name="connsiteY46" fmla="*/ 664227 h 978491"/>
              <a:gd name="connsiteX47" fmla="*/ 669578 w 741632"/>
              <a:gd name="connsiteY47" fmla="*/ 541402 h 978491"/>
              <a:gd name="connsiteX48" fmla="*/ 625838 w 741632"/>
              <a:gd name="connsiteY48" fmla="*/ 474230 h 978491"/>
              <a:gd name="connsiteX49" fmla="*/ 572724 w 741632"/>
              <a:gd name="connsiteY49" fmla="*/ 425022 h 978491"/>
              <a:gd name="connsiteX50" fmla="*/ 670554 w 741632"/>
              <a:gd name="connsiteY50" fmla="*/ 444354 h 978491"/>
              <a:gd name="connsiteX51" fmla="*/ 739679 w 741632"/>
              <a:gd name="connsiteY51" fmla="*/ 544722 h 978491"/>
              <a:gd name="connsiteX52" fmla="*/ 741632 w 741632"/>
              <a:gd name="connsiteY52" fmla="*/ 553118 h 978491"/>
              <a:gd name="connsiteX53" fmla="*/ 741632 w 741632"/>
              <a:gd name="connsiteY53" fmla="*/ 978491 h 978491"/>
              <a:gd name="connsiteX54" fmla="*/ 389996 w 741632"/>
              <a:gd name="connsiteY54" fmla="*/ 978491 h 978491"/>
              <a:gd name="connsiteX55" fmla="*/ 389953 w 741632"/>
              <a:gd name="connsiteY55" fmla="*/ 791542 h 978491"/>
              <a:gd name="connsiteX56" fmla="*/ 398154 w 741632"/>
              <a:gd name="connsiteY56" fmla="*/ 773382 h 978491"/>
              <a:gd name="connsiteX57" fmla="*/ 500670 w 741632"/>
              <a:gd name="connsiteY57" fmla="*/ 682972 h 978491"/>
              <a:gd name="connsiteX58" fmla="*/ 504380 w 741632"/>
              <a:gd name="connsiteY58" fmla="*/ 666375 h 978491"/>
              <a:gd name="connsiteX59" fmla="*/ 485049 w 741632"/>
              <a:gd name="connsiteY59" fmla="*/ 614433 h 978491"/>
              <a:gd name="connsiteX60" fmla="*/ 560227 w 741632"/>
              <a:gd name="connsiteY60" fmla="*/ 591391 h 978491"/>
              <a:gd name="connsiteX61" fmla="*/ 499499 w 741632"/>
              <a:gd name="connsiteY61" fmla="*/ 424436 h 978491"/>
              <a:gd name="connsiteX62" fmla="*/ 447948 w 741632"/>
              <a:gd name="connsiteY62" fmla="*/ 423850 h 978491"/>
              <a:gd name="connsiteX63" fmla="*/ 479582 w 741632"/>
              <a:gd name="connsiteY63" fmla="*/ 446501 h 978491"/>
              <a:gd name="connsiteX64" fmla="*/ 525079 w 741632"/>
              <a:gd name="connsiteY64" fmla="*/ 573622 h 978491"/>
              <a:gd name="connsiteX65" fmla="*/ 449705 w 741632"/>
              <a:gd name="connsiteY65" fmla="*/ 596859 h 978491"/>
              <a:gd name="connsiteX66" fmla="*/ 473138 w 741632"/>
              <a:gd name="connsiteY66" fmla="*/ 659736 h 978491"/>
              <a:gd name="connsiteX67" fmla="*/ 469818 w 741632"/>
              <a:gd name="connsiteY67" fmla="*/ 673795 h 978491"/>
              <a:gd name="connsiteX68" fmla="*/ 376284 w 741632"/>
              <a:gd name="connsiteY68" fmla="*/ 756589 h 978491"/>
              <a:gd name="connsiteX69" fmla="*/ 326686 w 741632"/>
              <a:gd name="connsiteY69" fmla="*/ 712654 h 978491"/>
              <a:gd name="connsiteX70" fmla="*/ 282164 w 741632"/>
              <a:gd name="connsiteY70" fmla="*/ 673209 h 978491"/>
              <a:gd name="connsiteX71" fmla="*/ 279040 w 741632"/>
              <a:gd name="connsiteY71" fmla="*/ 660907 h 978491"/>
              <a:gd name="connsiteX72" fmla="*/ 302863 w 741632"/>
              <a:gd name="connsiteY72" fmla="*/ 596859 h 978491"/>
              <a:gd name="connsiteX73" fmla="*/ 227684 w 741632"/>
              <a:gd name="connsiteY73" fmla="*/ 573622 h 978491"/>
              <a:gd name="connsiteX74" fmla="*/ 271425 w 741632"/>
              <a:gd name="connsiteY74" fmla="*/ 450212 h 978491"/>
              <a:gd name="connsiteX75" fmla="*/ 276111 w 741632"/>
              <a:gd name="connsiteY75" fmla="*/ 437324 h 978491"/>
              <a:gd name="connsiteX76" fmla="*/ 298567 w 741632"/>
              <a:gd name="connsiteY76" fmla="*/ 424241 h 978491"/>
              <a:gd name="connsiteX77" fmla="*/ 305597 w 741632"/>
              <a:gd name="connsiteY77" fmla="*/ 432051 h 978491"/>
              <a:gd name="connsiteX78" fmla="*/ 364763 w 741632"/>
              <a:gd name="connsiteY78" fmla="*/ 582799 h 978491"/>
              <a:gd name="connsiteX79" fmla="*/ 370621 w 741632"/>
              <a:gd name="connsiteY79" fmla="*/ 596859 h 978491"/>
              <a:gd name="connsiteX80" fmla="*/ 381947 w 741632"/>
              <a:gd name="connsiteY80" fmla="*/ 568349 h 978491"/>
              <a:gd name="connsiteX81" fmla="*/ 434670 w 741632"/>
              <a:gd name="connsiteY81" fmla="*/ 433028 h 978491"/>
              <a:gd name="connsiteX82" fmla="*/ 447948 w 741632"/>
              <a:gd name="connsiteY82" fmla="*/ 423850 h 978491"/>
              <a:gd name="connsiteX83" fmla="*/ 251702 w 741632"/>
              <a:gd name="connsiteY83" fmla="*/ 423460 h 978491"/>
              <a:gd name="connsiteX84" fmla="*/ 252874 w 741632"/>
              <a:gd name="connsiteY84" fmla="*/ 425608 h 978491"/>
              <a:gd name="connsiteX85" fmla="*/ 192536 w 741632"/>
              <a:gd name="connsiteY85" fmla="*/ 591391 h 978491"/>
              <a:gd name="connsiteX86" fmla="*/ 267714 w 741632"/>
              <a:gd name="connsiteY86" fmla="*/ 614433 h 978491"/>
              <a:gd name="connsiteX87" fmla="*/ 248187 w 741632"/>
              <a:gd name="connsiteY87" fmla="*/ 666765 h 978491"/>
              <a:gd name="connsiteX88" fmla="*/ 252483 w 741632"/>
              <a:gd name="connsiteY88" fmla="*/ 682972 h 978491"/>
              <a:gd name="connsiteX89" fmla="*/ 355585 w 741632"/>
              <a:gd name="connsiteY89" fmla="*/ 774163 h 978491"/>
              <a:gd name="connsiteX90" fmla="*/ 362615 w 741632"/>
              <a:gd name="connsiteY90" fmla="*/ 790956 h 978491"/>
              <a:gd name="connsiteX91" fmla="*/ 362572 w 741632"/>
              <a:gd name="connsiteY91" fmla="*/ 978491 h 978491"/>
              <a:gd name="connsiteX92" fmla="*/ 0 w 741632"/>
              <a:gd name="connsiteY92" fmla="*/ 978491 h 978491"/>
              <a:gd name="connsiteX93" fmla="*/ 0 w 741632"/>
              <a:gd name="connsiteY93" fmla="*/ 566983 h 978491"/>
              <a:gd name="connsiteX94" fmla="*/ 141571 w 741632"/>
              <a:gd name="connsiteY94" fmla="*/ 424436 h 978491"/>
              <a:gd name="connsiteX95" fmla="*/ 221435 w 741632"/>
              <a:gd name="connsiteY95" fmla="*/ 424436 h 978491"/>
              <a:gd name="connsiteX96" fmla="*/ 215773 w 741632"/>
              <a:gd name="connsiteY96" fmla="*/ 431661 h 978491"/>
              <a:gd name="connsiteX97" fmla="*/ 164417 w 741632"/>
              <a:gd name="connsiteY97" fmla="*/ 532615 h 978491"/>
              <a:gd name="connsiteX98" fmla="*/ 160707 w 741632"/>
              <a:gd name="connsiteY98" fmla="*/ 612480 h 978491"/>
              <a:gd name="connsiteX99" fmla="*/ 154458 w 741632"/>
              <a:gd name="connsiteY99" fmla="*/ 623806 h 978491"/>
              <a:gd name="connsiteX100" fmla="*/ 132197 w 741632"/>
              <a:gd name="connsiteY100" fmla="*/ 677700 h 978491"/>
              <a:gd name="connsiteX101" fmla="*/ 180234 w 741632"/>
              <a:gd name="connsiteY101" fmla="*/ 709529 h 978491"/>
              <a:gd name="connsiteX102" fmla="*/ 221631 w 741632"/>
              <a:gd name="connsiteY102" fmla="*/ 669304 h 978491"/>
              <a:gd name="connsiteX103" fmla="*/ 185896 w 741632"/>
              <a:gd name="connsiteY103" fmla="*/ 619315 h 978491"/>
              <a:gd name="connsiteX104" fmla="*/ 178086 w 741632"/>
              <a:gd name="connsiteY104" fmla="*/ 612090 h 978491"/>
              <a:gd name="connsiteX105" fmla="*/ 183748 w 741632"/>
              <a:gd name="connsiteY105" fmla="*/ 524609 h 978491"/>
              <a:gd name="connsiteX106" fmla="*/ 195465 w 741632"/>
              <a:gd name="connsiteY106" fmla="*/ 492976 h 978491"/>
              <a:gd name="connsiteX107" fmla="*/ 241353 w 741632"/>
              <a:gd name="connsiteY107" fmla="*/ 428927 h 978491"/>
              <a:gd name="connsiteX108" fmla="*/ 251702 w 741632"/>
              <a:gd name="connsiteY108" fmla="*/ 423460 h 978491"/>
              <a:gd name="connsiteX109" fmla="*/ 371029 w 741632"/>
              <a:gd name="connsiteY109" fmla="*/ 2 h 978491"/>
              <a:gd name="connsiteX110" fmla="*/ 562763 w 741632"/>
              <a:gd name="connsiteY110" fmla="*/ 193062 h 978491"/>
              <a:gd name="connsiteX111" fmla="*/ 370035 w 741632"/>
              <a:gd name="connsiteY111" fmla="*/ 385128 h 978491"/>
              <a:gd name="connsiteX112" fmla="*/ 177803 w 741632"/>
              <a:gd name="connsiteY112" fmla="*/ 191571 h 978491"/>
              <a:gd name="connsiteX113" fmla="*/ 371029 w 741632"/>
              <a:gd name="connsiteY113" fmla="*/ 2 h 9784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</a:cxnLst>
            <a:rect l="l" t="t" r="r" b="b"/>
            <a:pathLst>
              <a:path w="741632" h="978491">
                <a:moveTo>
                  <a:pt x="261466" y="746825"/>
                </a:moveTo>
                <a:cubicBezTo>
                  <a:pt x="243306" y="747021"/>
                  <a:pt x="226317" y="747021"/>
                  <a:pt x="207376" y="747021"/>
                </a:cubicBezTo>
                <a:cubicBezTo>
                  <a:pt x="207376" y="760104"/>
                  <a:pt x="207376" y="772601"/>
                  <a:pt x="207376" y="786465"/>
                </a:cubicBezTo>
                <a:cubicBezTo>
                  <a:pt x="193512" y="786465"/>
                  <a:pt x="180819" y="786465"/>
                  <a:pt x="168322" y="786465"/>
                </a:cubicBezTo>
                <a:cubicBezTo>
                  <a:pt x="168322" y="805015"/>
                  <a:pt x="168322" y="822199"/>
                  <a:pt x="168322" y="840164"/>
                </a:cubicBezTo>
                <a:cubicBezTo>
                  <a:pt x="181405" y="840164"/>
                  <a:pt x="193903" y="840164"/>
                  <a:pt x="207376" y="840164"/>
                </a:cubicBezTo>
                <a:cubicBezTo>
                  <a:pt x="207376" y="853637"/>
                  <a:pt x="207376" y="866135"/>
                  <a:pt x="207376" y="879218"/>
                </a:cubicBezTo>
                <a:cubicBezTo>
                  <a:pt x="225926" y="879218"/>
                  <a:pt x="243306" y="879218"/>
                  <a:pt x="261661" y="879218"/>
                </a:cubicBezTo>
                <a:cubicBezTo>
                  <a:pt x="261661" y="866135"/>
                  <a:pt x="261661" y="853637"/>
                  <a:pt x="261661" y="839969"/>
                </a:cubicBezTo>
                <a:cubicBezTo>
                  <a:pt x="275330" y="839969"/>
                  <a:pt x="287827" y="839969"/>
                  <a:pt x="300715" y="839969"/>
                </a:cubicBezTo>
                <a:cubicBezTo>
                  <a:pt x="300715" y="821613"/>
                  <a:pt x="300715" y="804234"/>
                  <a:pt x="300715" y="785879"/>
                </a:cubicBezTo>
                <a:cubicBezTo>
                  <a:pt x="287632" y="785879"/>
                  <a:pt x="275134" y="785879"/>
                  <a:pt x="261466" y="785879"/>
                </a:cubicBezTo>
                <a:cubicBezTo>
                  <a:pt x="261466" y="772406"/>
                  <a:pt x="261466" y="759908"/>
                  <a:pt x="261466" y="746825"/>
                </a:cubicBezTo>
                <a:close/>
                <a:moveTo>
                  <a:pt x="175352" y="639037"/>
                </a:moveTo>
                <a:cubicBezTo>
                  <a:pt x="161683" y="639232"/>
                  <a:pt x="150943" y="650362"/>
                  <a:pt x="151138" y="664226"/>
                </a:cubicBezTo>
                <a:cubicBezTo>
                  <a:pt x="151334" y="678090"/>
                  <a:pt x="162269" y="688830"/>
                  <a:pt x="175938" y="688635"/>
                </a:cubicBezTo>
                <a:cubicBezTo>
                  <a:pt x="189606" y="688244"/>
                  <a:pt x="200541" y="677114"/>
                  <a:pt x="200346" y="663445"/>
                </a:cubicBezTo>
                <a:cubicBezTo>
                  <a:pt x="200151" y="649972"/>
                  <a:pt x="188825" y="638841"/>
                  <a:pt x="175352" y="639037"/>
                </a:cubicBezTo>
                <a:close/>
                <a:moveTo>
                  <a:pt x="175547" y="624977"/>
                </a:moveTo>
                <a:cubicBezTo>
                  <a:pt x="197417" y="624977"/>
                  <a:pt x="214406" y="642161"/>
                  <a:pt x="214406" y="664031"/>
                </a:cubicBezTo>
                <a:cubicBezTo>
                  <a:pt x="214406" y="685706"/>
                  <a:pt x="196831" y="703085"/>
                  <a:pt x="175352" y="702890"/>
                </a:cubicBezTo>
                <a:cubicBezTo>
                  <a:pt x="154263" y="702695"/>
                  <a:pt x="137079" y="685315"/>
                  <a:pt x="136884" y="664226"/>
                </a:cubicBezTo>
                <a:cubicBezTo>
                  <a:pt x="136493" y="642551"/>
                  <a:pt x="154067" y="624977"/>
                  <a:pt x="175547" y="624977"/>
                </a:cubicBezTo>
                <a:close/>
                <a:moveTo>
                  <a:pt x="499499" y="424436"/>
                </a:moveTo>
                <a:cubicBezTo>
                  <a:pt x="512582" y="424436"/>
                  <a:pt x="524493" y="424241"/>
                  <a:pt x="536404" y="424631"/>
                </a:cubicBezTo>
                <a:cubicBezTo>
                  <a:pt x="538748" y="424631"/>
                  <a:pt x="541481" y="425998"/>
                  <a:pt x="543434" y="427365"/>
                </a:cubicBezTo>
                <a:cubicBezTo>
                  <a:pt x="575263" y="450212"/>
                  <a:pt x="604944" y="475401"/>
                  <a:pt x="629743" y="506059"/>
                </a:cubicBezTo>
                <a:cubicBezTo>
                  <a:pt x="657471" y="540426"/>
                  <a:pt x="663329" y="579870"/>
                  <a:pt x="658252" y="621853"/>
                </a:cubicBezTo>
                <a:cubicBezTo>
                  <a:pt x="656690" y="635327"/>
                  <a:pt x="652980" y="648410"/>
                  <a:pt x="650246" y="661883"/>
                </a:cubicBezTo>
                <a:cubicBezTo>
                  <a:pt x="603577" y="646457"/>
                  <a:pt x="567452" y="663641"/>
                  <a:pt x="535233" y="693517"/>
                </a:cubicBezTo>
                <a:cubicBezTo>
                  <a:pt x="517073" y="710310"/>
                  <a:pt x="504185" y="731008"/>
                  <a:pt x="495007" y="753855"/>
                </a:cubicBezTo>
                <a:cubicBezTo>
                  <a:pt x="493641" y="757370"/>
                  <a:pt x="490711" y="760885"/>
                  <a:pt x="487587" y="763033"/>
                </a:cubicBezTo>
                <a:cubicBezTo>
                  <a:pt x="476066" y="771039"/>
                  <a:pt x="470208" y="786660"/>
                  <a:pt x="474113" y="800134"/>
                </a:cubicBezTo>
                <a:cubicBezTo>
                  <a:pt x="478214" y="813412"/>
                  <a:pt x="491688" y="817708"/>
                  <a:pt x="502818" y="809116"/>
                </a:cubicBezTo>
                <a:cubicBezTo>
                  <a:pt x="514925" y="799743"/>
                  <a:pt x="518245" y="780997"/>
                  <a:pt x="510629" y="767719"/>
                </a:cubicBezTo>
                <a:cubicBezTo>
                  <a:pt x="509457" y="765571"/>
                  <a:pt x="508090" y="762252"/>
                  <a:pt x="508872" y="760299"/>
                </a:cubicBezTo>
                <a:cubicBezTo>
                  <a:pt x="525664" y="717535"/>
                  <a:pt x="553393" y="685120"/>
                  <a:pt x="598695" y="672428"/>
                </a:cubicBezTo>
                <a:cubicBezTo>
                  <a:pt x="640678" y="660517"/>
                  <a:pt x="673483" y="685901"/>
                  <a:pt x="674655" y="730032"/>
                </a:cubicBezTo>
                <a:cubicBezTo>
                  <a:pt x="675631" y="770453"/>
                  <a:pt x="658448" y="803648"/>
                  <a:pt x="630914" y="831963"/>
                </a:cubicBezTo>
                <a:cubicBezTo>
                  <a:pt x="629352" y="833720"/>
                  <a:pt x="625056" y="834110"/>
                  <a:pt x="622518" y="833525"/>
                </a:cubicBezTo>
                <a:cubicBezTo>
                  <a:pt x="607092" y="829815"/>
                  <a:pt x="587760" y="840750"/>
                  <a:pt x="583269" y="856371"/>
                </a:cubicBezTo>
                <a:cubicBezTo>
                  <a:pt x="579363" y="869845"/>
                  <a:pt x="587760" y="880194"/>
                  <a:pt x="601820" y="878437"/>
                </a:cubicBezTo>
                <a:cubicBezTo>
                  <a:pt x="615683" y="876679"/>
                  <a:pt x="625642" y="868868"/>
                  <a:pt x="631696" y="855980"/>
                </a:cubicBezTo>
                <a:cubicBezTo>
                  <a:pt x="633648" y="851685"/>
                  <a:pt x="636187" y="847584"/>
                  <a:pt x="639506" y="844264"/>
                </a:cubicBezTo>
                <a:cubicBezTo>
                  <a:pt x="672311" y="810874"/>
                  <a:pt x="692424" y="772210"/>
                  <a:pt x="689105" y="723784"/>
                </a:cubicBezTo>
                <a:cubicBezTo>
                  <a:pt x="687933" y="706405"/>
                  <a:pt x="681880" y="690783"/>
                  <a:pt x="669968" y="677895"/>
                </a:cubicBezTo>
                <a:cubicBezTo>
                  <a:pt x="665673" y="673209"/>
                  <a:pt x="665868" y="669499"/>
                  <a:pt x="667430" y="664227"/>
                </a:cubicBezTo>
                <a:cubicBezTo>
                  <a:pt x="679927" y="623611"/>
                  <a:pt x="682466" y="582604"/>
                  <a:pt x="669578" y="541402"/>
                </a:cubicBezTo>
                <a:cubicBezTo>
                  <a:pt x="661181" y="515041"/>
                  <a:pt x="644974" y="493366"/>
                  <a:pt x="625838" y="474230"/>
                </a:cubicBezTo>
                <a:cubicBezTo>
                  <a:pt x="608849" y="457242"/>
                  <a:pt x="590689" y="441620"/>
                  <a:pt x="572724" y="425022"/>
                </a:cubicBezTo>
                <a:cubicBezTo>
                  <a:pt x="606896" y="422483"/>
                  <a:pt x="640092" y="426194"/>
                  <a:pt x="670554" y="444354"/>
                </a:cubicBezTo>
                <a:cubicBezTo>
                  <a:pt x="708632" y="467395"/>
                  <a:pt x="731673" y="500982"/>
                  <a:pt x="739679" y="544722"/>
                </a:cubicBezTo>
                <a:cubicBezTo>
                  <a:pt x="740265" y="547455"/>
                  <a:pt x="741046" y="550385"/>
                  <a:pt x="741632" y="553118"/>
                </a:cubicBezTo>
                <a:lnTo>
                  <a:pt x="741632" y="978491"/>
                </a:lnTo>
                <a:lnTo>
                  <a:pt x="389996" y="978491"/>
                </a:lnTo>
                <a:lnTo>
                  <a:pt x="389953" y="791542"/>
                </a:lnTo>
                <a:cubicBezTo>
                  <a:pt x="389953" y="783536"/>
                  <a:pt x="392296" y="778459"/>
                  <a:pt x="398154" y="773382"/>
                </a:cubicBezTo>
                <a:cubicBezTo>
                  <a:pt x="432521" y="743310"/>
                  <a:pt x="466107" y="712849"/>
                  <a:pt x="500670" y="682972"/>
                </a:cubicBezTo>
                <a:cubicBezTo>
                  <a:pt x="506919" y="677700"/>
                  <a:pt x="507309" y="673404"/>
                  <a:pt x="504380" y="666375"/>
                </a:cubicBezTo>
                <a:cubicBezTo>
                  <a:pt x="497741" y="649582"/>
                  <a:pt x="491688" y="632398"/>
                  <a:pt x="485049" y="614433"/>
                </a:cubicBezTo>
                <a:cubicBezTo>
                  <a:pt x="510238" y="606622"/>
                  <a:pt x="534842" y="599202"/>
                  <a:pt x="560227" y="591391"/>
                </a:cubicBezTo>
                <a:cubicBezTo>
                  <a:pt x="539919" y="535544"/>
                  <a:pt x="519806" y="480478"/>
                  <a:pt x="499499" y="424436"/>
                </a:cubicBezTo>
                <a:close/>
                <a:moveTo>
                  <a:pt x="447948" y="423850"/>
                </a:moveTo>
                <a:cubicBezTo>
                  <a:pt x="471576" y="424241"/>
                  <a:pt x="471576" y="423850"/>
                  <a:pt x="479582" y="446501"/>
                </a:cubicBezTo>
                <a:cubicBezTo>
                  <a:pt x="494617" y="488484"/>
                  <a:pt x="509653" y="530272"/>
                  <a:pt x="525079" y="573622"/>
                </a:cubicBezTo>
                <a:cubicBezTo>
                  <a:pt x="499694" y="581433"/>
                  <a:pt x="475090" y="589048"/>
                  <a:pt x="449705" y="596859"/>
                </a:cubicBezTo>
                <a:cubicBezTo>
                  <a:pt x="457712" y="618534"/>
                  <a:pt x="465132" y="639233"/>
                  <a:pt x="473138" y="659736"/>
                </a:cubicBezTo>
                <a:cubicBezTo>
                  <a:pt x="475481" y="665594"/>
                  <a:pt x="475090" y="669304"/>
                  <a:pt x="469818" y="673795"/>
                </a:cubicBezTo>
                <a:cubicBezTo>
                  <a:pt x="438575" y="700937"/>
                  <a:pt x="407918" y="728471"/>
                  <a:pt x="376284" y="756589"/>
                </a:cubicBezTo>
                <a:cubicBezTo>
                  <a:pt x="359686" y="741944"/>
                  <a:pt x="343284" y="727299"/>
                  <a:pt x="326686" y="712654"/>
                </a:cubicBezTo>
                <a:cubicBezTo>
                  <a:pt x="311845" y="699571"/>
                  <a:pt x="297200" y="686097"/>
                  <a:pt x="282164" y="673209"/>
                </a:cubicBezTo>
                <a:cubicBezTo>
                  <a:pt x="277673" y="669499"/>
                  <a:pt x="277087" y="666180"/>
                  <a:pt x="279040" y="660907"/>
                </a:cubicBezTo>
                <a:cubicBezTo>
                  <a:pt x="287046" y="640014"/>
                  <a:pt x="294662" y="619120"/>
                  <a:pt x="302863" y="596859"/>
                </a:cubicBezTo>
                <a:cubicBezTo>
                  <a:pt x="277478" y="589048"/>
                  <a:pt x="252874" y="581433"/>
                  <a:pt x="227684" y="573622"/>
                </a:cubicBezTo>
                <a:cubicBezTo>
                  <a:pt x="242525" y="532029"/>
                  <a:pt x="256975" y="491218"/>
                  <a:pt x="271425" y="450212"/>
                </a:cubicBezTo>
                <a:cubicBezTo>
                  <a:pt x="272987" y="445916"/>
                  <a:pt x="274549" y="441620"/>
                  <a:pt x="276111" y="437324"/>
                </a:cubicBezTo>
                <a:cubicBezTo>
                  <a:pt x="281188" y="423264"/>
                  <a:pt x="284117" y="421312"/>
                  <a:pt x="298567" y="424241"/>
                </a:cubicBezTo>
                <a:cubicBezTo>
                  <a:pt x="301301" y="424826"/>
                  <a:pt x="304230" y="428927"/>
                  <a:pt x="305597" y="432051"/>
                </a:cubicBezTo>
                <a:cubicBezTo>
                  <a:pt x="325514" y="482236"/>
                  <a:pt x="345041" y="532420"/>
                  <a:pt x="364763" y="582799"/>
                </a:cubicBezTo>
                <a:cubicBezTo>
                  <a:pt x="366325" y="586900"/>
                  <a:pt x="368083" y="591001"/>
                  <a:pt x="370621" y="596859"/>
                </a:cubicBezTo>
                <a:cubicBezTo>
                  <a:pt x="374917" y="586119"/>
                  <a:pt x="378432" y="577137"/>
                  <a:pt x="381947" y="568349"/>
                </a:cubicBezTo>
                <a:cubicBezTo>
                  <a:pt x="399521" y="523242"/>
                  <a:pt x="417291" y="478135"/>
                  <a:pt x="434670" y="433028"/>
                </a:cubicBezTo>
                <a:cubicBezTo>
                  <a:pt x="437208" y="426193"/>
                  <a:pt x="440723" y="423655"/>
                  <a:pt x="447948" y="423850"/>
                </a:cubicBezTo>
                <a:close/>
                <a:moveTo>
                  <a:pt x="251702" y="423460"/>
                </a:moveTo>
                <a:cubicBezTo>
                  <a:pt x="252093" y="424241"/>
                  <a:pt x="252483" y="424827"/>
                  <a:pt x="252874" y="425608"/>
                </a:cubicBezTo>
                <a:cubicBezTo>
                  <a:pt x="232956" y="480478"/>
                  <a:pt x="212844" y="535349"/>
                  <a:pt x="192536" y="591391"/>
                </a:cubicBezTo>
                <a:cubicBezTo>
                  <a:pt x="217725" y="599202"/>
                  <a:pt x="242329" y="606622"/>
                  <a:pt x="267714" y="614433"/>
                </a:cubicBezTo>
                <a:cubicBezTo>
                  <a:pt x="261270" y="632202"/>
                  <a:pt x="255412" y="649777"/>
                  <a:pt x="248187" y="666765"/>
                </a:cubicBezTo>
                <a:cubicBezTo>
                  <a:pt x="245063" y="674185"/>
                  <a:pt x="246821" y="678091"/>
                  <a:pt x="252483" y="682972"/>
                </a:cubicBezTo>
                <a:cubicBezTo>
                  <a:pt x="287046" y="713239"/>
                  <a:pt x="321023" y="743896"/>
                  <a:pt x="355585" y="774163"/>
                </a:cubicBezTo>
                <a:cubicBezTo>
                  <a:pt x="361248" y="779045"/>
                  <a:pt x="362615" y="784122"/>
                  <a:pt x="362615" y="790956"/>
                </a:cubicBezTo>
                <a:lnTo>
                  <a:pt x="362572" y="978491"/>
                </a:lnTo>
                <a:lnTo>
                  <a:pt x="0" y="978491"/>
                </a:lnTo>
                <a:lnTo>
                  <a:pt x="0" y="566983"/>
                </a:lnTo>
                <a:cubicBezTo>
                  <a:pt x="390" y="488094"/>
                  <a:pt x="62681" y="426194"/>
                  <a:pt x="141571" y="424436"/>
                </a:cubicBezTo>
                <a:cubicBezTo>
                  <a:pt x="167541" y="423850"/>
                  <a:pt x="193707" y="424436"/>
                  <a:pt x="221435" y="424436"/>
                </a:cubicBezTo>
                <a:cubicBezTo>
                  <a:pt x="219092" y="427560"/>
                  <a:pt x="217335" y="429708"/>
                  <a:pt x="215773" y="431661"/>
                </a:cubicBezTo>
                <a:cubicBezTo>
                  <a:pt x="191364" y="461733"/>
                  <a:pt x="168322" y="492585"/>
                  <a:pt x="164417" y="532615"/>
                </a:cubicBezTo>
                <a:cubicBezTo>
                  <a:pt x="161878" y="559172"/>
                  <a:pt x="161488" y="585924"/>
                  <a:pt x="160707" y="612480"/>
                </a:cubicBezTo>
                <a:cubicBezTo>
                  <a:pt x="160511" y="617948"/>
                  <a:pt x="159731" y="620877"/>
                  <a:pt x="154458" y="623806"/>
                </a:cubicBezTo>
                <a:cubicBezTo>
                  <a:pt x="134345" y="634741"/>
                  <a:pt x="125558" y="656611"/>
                  <a:pt x="132197" y="677700"/>
                </a:cubicBezTo>
                <a:cubicBezTo>
                  <a:pt x="138837" y="698399"/>
                  <a:pt x="158168" y="711287"/>
                  <a:pt x="180234" y="709529"/>
                </a:cubicBezTo>
                <a:cubicBezTo>
                  <a:pt x="201323" y="707967"/>
                  <a:pt x="218506" y="691369"/>
                  <a:pt x="221631" y="669304"/>
                </a:cubicBezTo>
                <a:cubicBezTo>
                  <a:pt x="224950" y="647043"/>
                  <a:pt x="208743" y="624196"/>
                  <a:pt x="185896" y="619315"/>
                </a:cubicBezTo>
                <a:cubicBezTo>
                  <a:pt x="181601" y="618338"/>
                  <a:pt x="177695" y="618338"/>
                  <a:pt x="178086" y="612090"/>
                </a:cubicBezTo>
                <a:cubicBezTo>
                  <a:pt x="180038" y="582994"/>
                  <a:pt x="180624" y="553704"/>
                  <a:pt x="183748" y="524609"/>
                </a:cubicBezTo>
                <a:cubicBezTo>
                  <a:pt x="184920" y="513674"/>
                  <a:pt x="189411" y="502153"/>
                  <a:pt x="195465" y="492976"/>
                </a:cubicBezTo>
                <a:cubicBezTo>
                  <a:pt x="209719" y="470910"/>
                  <a:pt x="225536" y="450017"/>
                  <a:pt x="241353" y="428927"/>
                </a:cubicBezTo>
                <a:cubicBezTo>
                  <a:pt x="243501" y="425998"/>
                  <a:pt x="248187" y="425217"/>
                  <a:pt x="251702" y="423460"/>
                </a:cubicBezTo>
                <a:close/>
                <a:moveTo>
                  <a:pt x="371029" y="2"/>
                </a:moveTo>
                <a:cubicBezTo>
                  <a:pt x="477419" y="499"/>
                  <a:pt x="563095" y="86838"/>
                  <a:pt x="562763" y="193062"/>
                </a:cubicBezTo>
                <a:cubicBezTo>
                  <a:pt x="562432" y="299452"/>
                  <a:pt x="475928" y="385625"/>
                  <a:pt x="370035" y="385128"/>
                </a:cubicBezTo>
                <a:cubicBezTo>
                  <a:pt x="263313" y="384631"/>
                  <a:pt x="177472" y="298127"/>
                  <a:pt x="177803" y="191571"/>
                </a:cubicBezTo>
                <a:cubicBezTo>
                  <a:pt x="178300" y="85346"/>
                  <a:pt x="264970" y="-495"/>
                  <a:pt x="371029" y="2"/>
                </a:cubicBezTo>
                <a:close/>
              </a:path>
            </a:pathLst>
          </a:custGeom>
          <a:solidFill>
            <a:schemeClr val="bg1"/>
          </a:solidFill>
          <a:ln w="6414" cap="flat">
            <a:noFill/>
            <a:prstDash val="solid"/>
            <a:miter/>
          </a:ln>
          <a:scene3d>
            <a:camera prst="isometricOffAxis1Left">
              <a:rot lat="0" lon="1200000" rev="0"/>
            </a:camera>
            <a:lightRig rig="threePt" dir="t"/>
          </a:scene3d>
        </p:spPr>
        <p:txBody>
          <a:bodyPr rtlCol="0" anchor="ctr"/>
          <a:lstStyle/>
          <a:p>
            <a:pPr algn="r" rtl="1"/>
            <a:endParaRPr lang="en-US" sz="270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6812865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7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822719">
            <a:off x="13474913" y="7312954"/>
            <a:ext cx="5202621" cy="4114800"/>
          </a:xfrm>
          <a:custGeom>
            <a:avLst/>
            <a:gdLst/>
            <a:ahLst/>
            <a:cxnLst/>
            <a:rect l="l" t="t" r="r" b="b"/>
            <a:pathLst>
              <a:path w="5202621" h="4114800">
                <a:moveTo>
                  <a:pt x="0" y="0"/>
                </a:moveTo>
                <a:lnTo>
                  <a:pt x="5202621" y="0"/>
                </a:lnTo>
                <a:lnTo>
                  <a:pt x="5202621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3" name="Group 3"/>
          <p:cNvGrpSpPr>
            <a:grpSpLocks noChangeAspect="1"/>
          </p:cNvGrpSpPr>
          <p:nvPr/>
        </p:nvGrpSpPr>
        <p:grpSpPr>
          <a:xfrm rot="1247712">
            <a:off x="13013737" y="-1191846"/>
            <a:ext cx="6640290" cy="6640263"/>
            <a:chOff x="0" y="0"/>
            <a:chExt cx="6350000" cy="6349975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4"/>
              <a:stretch>
                <a:fillRect l="-33393" r="-16418"/>
              </a:stretch>
            </a:blipFill>
          </p:spPr>
        </p:sp>
      </p:grpSp>
      <p:sp>
        <p:nvSpPr>
          <p:cNvPr id="5" name="Freeform 5"/>
          <p:cNvSpPr/>
          <p:nvPr/>
        </p:nvSpPr>
        <p:spPr>
          <a:xfrm rot="-2004082">
            <a:off x="7255087" y="-271114"/>
            <a:ext cx="4363911" cy="5741989"/>
          </a:xfrm>
          <a:custGeom>
            <a:avLst/>
            <a:gdLst/>
            <a:ahLst/>
            <a:cxnLst/>
            <a:rect l="l" t="t" r="r" b="b"/>
            <a:pathLst>
              <a:path w="4363911" h="5741989">
                <a:moveTo>
                  <a:pt x="0" y="0"/>
                </a:moveTo>
                <a:lnTo>
                  <a:pt x="4363912" y="0"/>
                </a:lnTo>
                <a:lnTo>
                  <a:pt x="4363912" y="5741989"/>
                </a:lnTo>
                <a:lnTo>
                  <a:pt x="0" y="5741989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-662976" y="6754973"/>
            <a:ext cx="5696179" cy="5769610"/>
          </a:xfrm>
          <a:custGeom>
            <a:avLst/>
            <a:gdLst/>
            <a:ahLst/>
            <a:cxnLst/>
            <a:rect l="l" t="t" r="r" b="b"/>
            <a:pathLst>
              <a:path w="5696179" h="5769610">
                <a:moveTo>
                  <a:pt x="0" y="0"/>
                </a:moveTo>
                <a:lnTo>
                  <a:pt x="5696179" y="0"/>
                </a:lnTo>
                <a:lnTo>
                  <a:pt x="5696179" y="5769610"/>
                </a:lnTo>
                <a:lnTo>
                  <a:pt x="0" y="576961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028700" y="1173480"/>
            <a:ext cx="5929922" cy="16634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 rtl="1">
              <a:lnSpc>
                <a:spcPts val="12079"/>
              </a:lnSpc>
              <a:spcBef>
                <a:spcPct val="0"/>
              </a:spcBef>
            </a:pPr>
            <a:r>
              <a:rPr lang="fa-IR" sz="12988" dirty="0">
                <a:solidFill>
                  <a:srgbClr val="FD6751"/>
                </a:solidFill>
                <a:latin typeface="Sugo Display"/>
                <a:cs typeface="B Nazanin" panose="00000400000000000000" pitchFamily="2" charset="-78"/>
              </a:rPr>
              <a:t>وام</a:t>
            </a:r>
            <a:endParaRPr lang="en-US" sz="12988" u="none" dirty="0">
              <a:solidFill>
                <a:srgbClr val="FD6751"/>
              </a:solidFill>
              <a:latin typeface="Sugo Display"/>
              <a:cs typeface="B Nazanin" panose="00000400000000000000" pitchFamily="2" charset="-78"/>
            </a:endParaRPr>
          </a:p>
        </p:txBody>
      </p:sp>
      <p:grpSp>
        <p:nvGrpSpPr>
          <p:cNvPr id="8" name="Group 8"/>
          <p:cNvGrpSpPr/>
          <p:nvPr/>
        </p:nvGrpSpPr>
        <p:grpSpPr>
          <a:xfrm>
            <a:off x="420182" y="6910851"/>
            <a:ext cx="12418918" cy="1934979"/>
            <a:chOff x="0" y="-104775"/>
            <a:chExt cx="16558557" cy="2579973"/>
          </a:xfrm>
        </p:grpSpPr>
        <p:sp>
          <p:nvSpPr>
            <p:cNvPr id="9" name="TextBox 9"/>
            <p:cNvSpPr txBox="1"/>
            <p:nvPr/>
          </p:nvSpPr>
          <p:spPr>
            <a:xfrm>
              <a:off x="0" y="-104775"/>
              <a:ext cx="16558557" cy="53006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3119"/>
                </a:lnSpc>
                <a:spcBef>
                  <a:spcPct val="0"/>
                </a:spcBef>
              </a:pPr>
              <a:r>
                <a:rPr lang="fa-IR" sz="2399" dirty="0">
                  <a:solidFill>
                    <a:srgbClr val="000000"/>
                  </a:solidFill>
                  <a:latin typeface="Agrandir Narrow"/>
                  <a:cs typeface="B Nazanin" panose="00000400000000000000" pitchFamily="2" charset="-78"/>
                </a:rPr>
                <a:t>استفاده از این الگوی ارائه به لطف موارد زیر برای همه رایگان است:</a:t>
              </a:r>
              <a:endParaRPr lang="en-US" sz="2399" u="none" dirty="0">
                <a:solidFill>
                  <a:srgbClr val="000000"/>
                </a:solidFill>
                <a:latin typeface="Agrandir Narrow"/>
                <a:cs typeface="B Nazanin" panose="00000400000000000000" pitchFamily="2" charset="-78"/>
              </a:endParaRP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1004709"/>
              <a:ext cx="16558557" cy="147048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 rtl="1">
                <a:lnSpc>
                  <a:spcPts val="4287"/>
                </a:lnSpc>
              </a:pPr>
              <a:r>
                <a:rPr lang="fa-IR" sz="3199" dirty="0">
                  <a:solidFill>
                    <a:srgbClr val="FD6751"/>
                  </a:solidFill>
                  <a:latin typeface="Sugo Display"/>
                  <a:cs typeface="B Nazanin" panose="00000400000000000000" pitchFamily="2" charset="-78"/>
                </a:rPr>
                <a:t>اسلایدهای کارناوال برای الگوی ارائه</a:t>
              </a:r>
            </a:p>
            <a:p>
              <a:pPr algn="r" rtl="1">
                <a:lnSpc>
                  <a:spcPts val="4287"/>
                </a:lnSpc>
              </a:pPr>
              <a:r>
                <a:rPr lang="fa-IR" sz="3199" dirty="0">
                  <a:solidFill>
                    <a:srgbClr val="FD6751"/>
                  </a:solidFill>
                  <a:latin typeface="Sugo Display"/>
                  <a:cs typeface="B Nazanin" panose="00000400000000000000" pitchFamily="2" charset="-78"/>
                </a:rPr>
                <a:t>پکسل برای عکس ها</a:t>
              </a:r>
              <a:endParaRPr lang="en-US" sz="3199" u="none" dirty="0">
                <a:solidFill>
                  <a:srgbClr val="FD6751"/>
                </a:solidFill>
                <a:latin typeface="Sugo Display"/>
                <a:cs typeface="B Nazanin" panose="00000400000000000000" pitchFamily="2" charset="-78"/>
              </a:endParaRPr>
            </a:p>
          </p:txBody>
        </p:sp>
      </p:grpSp>
      <p:sp>
        <p:nvSpPr>
          <p:cNvPr id="11" name="TextBox 11"/>
          <p:cNvSpPr txBox="1"/>
          <p:nvPr/>
        </p:nvSpPr>
        <p:spPr>
          <a:xfrm rot="1420453">
            <a:off x="12357586" y="5550239"/>
            <a:ext cx="4939210" cy="8271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 rtl="1">
              <a:lnSpc>
                <a:spcPts val="6045"/>
              </a:lnSpc>
              <a:spcBef>
                <a:spcPct val="0"/>
              </a:spcBef>
            </a:pPr>
            <a:r>
              <a:rPr lang="fa-IR" sz="6500" dirty="0">
                <a:solidFill>
                  <a:srgbClr val="2AD8CF"/>
                </a:solidFill>
                <a:latin typeface="Sugo Display"/>
                <a:cs typeface="B Nazanin" panose="00000400000000000000" pitchFamily="2" charset="-78"/>
              </a:rPr>
              <a:t>طراحی مبارک!</a:t>
            </a:r>
            <a:endParaRPr lang="en-US" sz="6500" u="none" dirty="0">
              <a:solidFill>
                <a:srgbClr val="2AD8CF"/>
              </a:solidFill>
              <a:latin typeface="Sugo Display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7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>
            <a:off x="9963160" y="838200"/>
            <a:ext cx="7434979" cy="7097025"/>
          </a:xfrm>
          <a:custGeom>
            <a:avLst/>
            <a:gdLst/>
            <a:ahLst/>
            <a:cxnLst/>
            <a:rect l="l" t="t" r="r" b="b"/>
            <a:pathLst>
              <a:path w="7434979" h="7097025">
                <a:moveTo>
                  <a:pt x="7434978" y="0"/>
                </a:moveTo>
                <a:lnTo>
                  <a:pt x="0" y="0"/>
                </a:lnTo>
                <a:lnTo>
                  <a:pt x="0" y="7097025"/>
                </a:lnTo>
                <a:lnTo>
                  <a:pt x="7434978" y="7097025"/>
                </a:lnTo>
                <a:lnTo>
                  <a:pt x="7434978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-2274023" y="-2673787"/>
            <a:ext cx="5696179" cy="5769610"/>
          </a:xfrm>
          <a:custGeom>
            <a:avLst/>
            <a:gdLst/>
            <a:ahLst/>
            <a:cxnLst/>
            <a:rect l="l" t="t" r="r" b="b"/>
            <a:pathLst>
              <a:path w="5696179" h="5769610">
                <a:moveTo>
                  <a:pt x="0" y="0"/>
                </a:moveTo>
                <a:lnTo>
                  <a:pt x="5696179" y="0"/>
                </a:lnTo>
                <a:lnTo>
                  <a:pt x="5696179" y="5769610"/>
                </a:lnTo>
                <a:lnTo>
                  <a:pt x="0" y="576961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1028700" y="939366"/>
            <a:ext cx="8783538" cy="32171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 rtl="1">
              <a:lnSpc>
                <a:spcPts val="12079"/>
              </a:lnSpc>
              <a:spcBef>
                <a:spcPct val="0"/>
              </a:spcBef>
            </a:pPr>
            <a:r>
              <a:rPr lang="fa-IR" sz="12988" dirty="0">
                <a:solidFill>
                  <a:srgbClr val="FD6751"/>
                </a:solidFill>
                <a:latin typeface="Sugo Display"/>
                <a:cs typeface="B Nazanin" panose="00000400000000000000" pitchFamily="2" charset="-78"/>
              </a:rPr>
              <a:t>فونت ها در این ارائه</a:t>
            </a:r>
            <a:endParaRPr lang="en-US" sz="12988" u="none" dirty="0">
              <a:solidFill>
                <a:srgbClr val="FD6751"/>
              </a:solidFill>
              <a:latin typeface="Sugo Display"/>
              <a:cs typeface="B Nazanin" panose="00000400000000000000" pitchFamily="2" charset="-78"/>
            </a:endParaRPr>
          </a:p>
        </p:txBody>
      </p:sp>
      <p:grpSp>
        <p:nvGrpSpPr>
          <p:cNvPr id="5" name="Group 5"/>
          <p:cNvGrpSpPr/>
          <p:nvPr/>
        </p:nvGrpSpPr>
        <p:grpSpPr>
          <a:xfrm>
            <a:off x="1028700" y="5503267"/>
            <a:ext cx="9828035" cy="2717388"/>
            <a:chOff x="0" y="-104775"/>
            <a:chExt cx="13104046" cy="3623184"/>
          </a:xfrm>
        </p:grpSpPr>
        <p:sp>
          <p:nvSpPr>
            <p:cNvPr id="6" name="TextBox 6"/>
            <p:cNvSpPr txBox="1"/>
            <p:nvPr/>
          </p:nvSpPr>
          <p:spPr>
            <a:xfrm>
              <a:off x="0" y="-104775"/>
              <a:ext cx="13104046" cy="53006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3119"/>
                </a:lnSpc>
                <a:spcBef>
                  <a:spcPct val="0"/>
                </a:spcBef>
              </a:pPr>
              <a:r>
                <a:rPr lang="fa-IR" sz="2399" dirty="0">
                  <a:solidFill>
                    <a:srgbClr val="000000"/>
                  </a:solidFill>
                  <a:latin typeface="Agrandir Narrow"/>
                  <a:cs typeface="B Nazanin" panose="00000400000000000000" pitchFamily="2" charset="-78"/>
                </a:rPr>
                <a:t>این الگوی ارائه از فونت های رایگان زیر استفاده می کند:</a:t>
              </a:r>
              <a:endParaRPr lang="en-US" sz="2399" u="none" dirty="0">
                <a:solidFill>
                  <a:srgbClr val="000000"/>
                </a:solidFill>
                <a:latin typeface="Agrandir Narrow"/>
                <a:cs typeface="B Nazanin" panose="00000400000000000000" pitchFamily="2" charset="-78"/>
              </a:endParaRP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1312677"/>
              <a:ext cx="13104046" cy="220573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1" algn="r" rtl="1">
                <a:lnSpc>
                  <a:spcPts val="4287"/>
                </a:lnSpc>
                <a:spcBef>
                  <a:spcPct val="0"/>
                </a:spcBef>
              </a:pPr>
              <a:r>
                <a:rPr lang="fa-IR" sz="3199" dirty="0">
                  <a:solidFill>
                    <a:srgbClr val="FD6751"/>
                  </a:solidFill>
                  <a:latin typeface="Sugo Display"/>
                  <a:cs typeface="B Nazanin" panose="00000400000000000000" pitchFamily="2" charset="-78"/>
                </a:rPr>
                <a:t>عنوان ها: نام فونت در اینجا قرار می گیرد</a:t>
              </a:r>
            </a:p>
            <a:p>
              <a:pPr marL="0" lvl="1" algn="r" rtl="1">
                <a:lnSpc>
                  <a:spcPts val="4287"/>
                </a:lnSpc>
                <a:spcBef>
                  <a:spcPct val="0"/>
                </a:spcBef>
              </a:pPr>
              <a:r>
                <a:rPr lang="fa-IR" sz="3199" dirty="0">
                  <a:solidFill>
                    <a:srgbClr val="FD6751"/>
                  </a:solidFill>
                  <a:latin typeface="Sugo Display"/>
                  <a:cs typeface="B Nazanin" panose="00000400000000000000" pitchFamily="2" charset="-78"/>
                </a:rPr>
                <a:t>سرصفحه ها: نام فونت در اینجا قرار می گیرد</a:t>
              </a:r>
            </a:p>
            <a:p>
              <a:pPr marL="0" lvl="1" algn="r" rtl="1">
                <a:lnSpc>
                  <a:spcPts val="4287"/>
                </a:lnSpc>
                <a:spcBef>
                  <a:spcPct val="0"/>
                </a:spcBef>
              </a:pPr>
              <a:r>
                <a:rPr lang="en-US" sz="3199" dirty="0">
                  <a:solidFill>
                    <a:srgbClr val="FD6751"/>
                  </a:solidFill>
                  <a:latin typeface="Sugo Display"/>
                  <a:cs typeface="B Nazanin" panose="00000400000000000000" pitchFamily="2" charset="-78"/>
                </a:rPr>
                <a:t>Body Copy: </a:t>
              </a:r>
              <a:r>
                <a:rPr lang="fa-IR" sz="3199" dirty="0">
                  <a:solidFill>
                    <a:srgbClr val="FD6751"/>
                  </a:solidFill>
                  <a:latin typeface="Sugo Display"/>
                  <a:cs typeface="B Nazanin" panose="00000400000000000000" pitchFamily="2" charset="-78"/>
                </a:rPr>
                <a:t>نام فونت در اینجا آمده است</a:t>
              </a:r>
              <a:endParaRPr lang="en-US" sz="3199" u="none" dirty="0">
                <a:solidFill>
                  <a:srgbClr val="FD6751"/>
                </a:solidFill>
                <a:latin typeface="Sugo Display"/>
                <a:cs typeface="B Nazanin" panose="00000400000000000000" pitchFamily="2" charset="-78"/>
              </a:endParaRPr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7944993" y="8371597"/>
            <a:ext cx="9422254" cy="18498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 rtl="1">
              <a:lnSpc>
                <a:spcPts val="4650"/>
              </a:lnSpc>
              <a:spcBef>
                <a:spcPct val="0"/>
              </a:spcBef>
            </a:pPr>
            <a:r>
              <a:rPr lang="fa-IR" sz="5000" dirty="0">
                <a:solidFill>
                  <a:srgbClr val="2AD8CF"/>
                </a:solidFill>
                <a:latin typeface="Sugo Display"/>
                <a:cs typeface="B Nazanin" panose="00000400000000000000" pitchFamily="2" charset="-78"/>
              </a:rPr>
              <a:t>شما می توانید این فونت ها را به صورت آنلاین نیز پیدا کنید.</a:t>
            </a:r>
          </a:p>
          <a:p>
            <a:pPr lvl="0" algn="r" rtl="1">
              <a:lnSpc>
                <a:spcPts val="4650"/>
              </a:lnSpc>
              <a:spcBef>
                <a:spcPct val="0"/>
              </a:spcBef>
            </a:pPr>
            <a:r>
              <a:rPr lang="fa-IR" sz="5000" dirty="0">
                <a:solidFill>
                  <a:srgbClr val="2AD8CF"/>
                </a:solidFill>
                <a:latin typeface="Sugo Display"/>
                <a:cs typeface="B Nazanin" panose="00000400000000000000" pitchFamily="2" charset="-78"/>
              </a:rPr>
              <a:t>طراحی مبارک!</a:t>
            </a:r>
            <a:endParaRPr lang="en-US" sz="5000" u="none" dirty="0">
              <a:solidFill>
                <a:srgbClr val="2AD8CF"/>
              </a:solidFill>
              <a:latin typeface="Sugo Display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7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14" name="Freeform 26">
            <a:extLst>
              <a:ext uri="{FF2B5EF4-FFF2-40B4-BE49-F238E27FC236}">
                <a16:creationId xmlns:a16="http://schemas.microsoft.com/office/drawing/2014/main" id="{2D7E0F0C-3B9E-4365-ACC5-1631634729FA}"/>
              </a:ext>
            </a:extLst>
          </p:cNvPr>
          <p:cNvSpPr/>
          <p:nvPr/>
        </p:nvSpPr>
        <p:spPr>
          <a:xfrm>
            <a:off x="472070" y="5005662"/>
            <a:ext cx="4238196" cy="1781484"/>
          </a:xfrm>
          <a:custGeom>
            <a:avLst/>
            <a:gdLst>
              <a:gd name="connsiteX0" fmla="*/ 0 w 1016000"/>
              <a:gd name="connsiteY0" fmla="*/ 457200 h 914400"/>
              <a:gd name="connsiteX1" fmla="*/ 215900 w 1016000"/>
              <a:gd name="connsiteY1" fmla="*/ 457200 h 914400"/>
              <a:gd name="connsiteX2" fmla="*/ 381000 w 1016000"/>
              <a:gd name="connsiteY2" fmla="*/ 0 h 914400"/>
              <a:gd name="connsiteX3" fmla="*/ 596900 w 1016000"/>
              <a:gd name="connsiteY3" fmla="*/ 914400 h 914400"/>
              <a:gd name="connsiteX4" fmla="*/ 736600 w 1016000"/>
              <a:gd name="connsiteY4" fmla="*/ 101600 h 914400"/>
              <a:gd name="connsiteX5" fmla="*/ 774700 w 1016000"/>
              <a:gd name="connsiteY5" fmla="*/ 533400 h 914400"/>
              <a:gd name="connsiteX6" fmla="*/ 1016000 w 1016000"/>
              <a:gd name="connsiteY6" fmla="*/ 533400 h 914400"/>
              <a:gd name="connsiteX0" fmla="*/ 0 w 1016000"/>
              <a:gd name="connsiteY0" fmla="*/ 457200 h 914400"/>
              <a:gd name="connsiteX1" fmla="*/ 215900 w 1016000"/>
              <a:gd name="connsiteY1" fmla="*/ 457200 h 914400"/>
              <a:gd name="connsiteX2" fmla="*/ 381000 w 1016000"/>
              <a:gd name="connsiteY2" fmla="*/ 0 h 914400"/>
              <a:gd name="connsiteX3" fmla="*/ 596900 w 1016000"/>
              <a:gd name="connsiteY3" fmla="*/ 914400 h 914400"/>
              <a:gd name="connsiteX4" fmla="*/ 736600 w 1016000"/>
              <a:gd name="connsiteY4" fmla="*/ 101600 h 914400"/>
              <a:gd name="connsiteX5" fmla="*/ 841026 w 1016000"/>
              <a:gd name="connsiteY5" fmla="*/ 674343 h 914400"/>
              <a:gd name="connsiteX6" fmla="*/ 1016000 w 1016000"/>
              <a:gd name="connsiteY6" fmla="*/ 533400 h 914400"/>
              <a:gd name="connsiteX0" fmla="*/ 0 w 982837"/>
              <a:gd name="connsiteY0" fmla="*/ 457200 h 914400"/>
              <a:gd name="connsiteX1" fmla="*/ 215900 w 982837"/>
              <a:gd name="connsiteY1" fmla="*/ 457200 h 914400"/>
              <a:gd name="connsiteX2" fmla="*/ 381000 w 982837"/>
              <a:gd name="connsiteY2" fmla="*/ 0 h 914400"/>
              <a:gd name="connsiteX3" fmla="*/ 596900 w 982837"/>
              <a:gd name="connsiteY3" fmla="*/ 914400 h 914400"/>
              <a:gd name="connsiteX4" fmla="*/ 736600 w 982837"/>
              <a:gd name="connsiteY4" fmla="*/ 101600 h 914400"/>
              <a:gd name="connsiteX5" fmla="*/ 841026 w 982837"/>
              <a:gd name="connsiteY5" fmla="*/ 674343 h 914400"/>
              <a:gd name="connsiteX6" fmla="*/ 982837 w 982837"/>
              <a:gd name="connsiteY6" fmla="*/ 400748 h 914400"/>
              <a:gd name="connsiteX0" fmla="*/ 0 w 982837"/>
              <a:gd name="connsiteY0" fmla="*/ 457200 h 914400"/>
              <a:gd name="connsiteX1" fmla="*/ 215900 w 982837"/>
              <a:gd name="connsiteY1" fmla="*/ 457200 h 914400"/>
              <a:gd name="connsiteX2" fmla="*/ 381000 w 982837"/>
              <a:gd name="connsiteY2" fmla="*/ 0 h 914400"/>
              <a:gd name="connsiteX3" fmla="*/ 596900 w 982837"/>
              <a:gd name="connsiteY3" fmla="*/ 914400 h 914400"/>
              <a:gd name="connsiteX4" fmla="*/ 736600 w 982837"/>
              <a:gd name="connsiteY4" fmla="*/ 101600 h 914400"/>
              <a:gd name="connsiteX5" fmla="*/ 814536 w 982837"/>
              <a:gd name="connsiteY5" fmla="*/ 510008 h 914400"/>
              <a:gd name="connsiteX6" fmla="*/ 841026 w 982837"/>
              <a:gd name="connsiteY6" fmla="*/ 674343 h 914400"/>
              <a:gd name="connsiteX7" fmla="*/ 982837 w 982837"/>
              <a:gd name="connsiteY7" fmla="*/ 400748 h 914400"/>
              <a:gd name="connsiteX0" fmla="*/ 0 w 982837"/>
              <a:gd name="connsiteY0" fmla="*/ 457200 h 914400"/>
              <a:gd name="connsiteX1" fmla="*/ 215900 w 982837"/>
              <a:gd name="connsiteY1" fmla="*/ 457200 h 914400"/>
              <a:gd name="connsiteX2" fmla="*/ 381000 w 982837"/>
              <a:gd name="connsiteY2" fmla="*/ 0 h 914400"/>
              <a:gd name="connsiteX3" fmla="*/ 596900 w 982837"/>
              <a:gd name="connsiteY3" fmla="*/ 914400 h 914400"/>
              <a:gd name="connsiteX4" fmla="*/ 736600 w 982837"/>
              <a:gd name="connsiteY4" fmla="*/ 101600 h 914400"/>
              <a:gd name="connsiteX5" fmla="*/ 814536 w 982837"/>
              <a:gd name="connsiteY5" fmla="*/ 510008 h 914400"/>
              <a:gd name="connsiteX6" fmla="*/ 981969 w 982837"/>
              <a:gd name="connsiteY6" fmla="*/ 632890 h 914400"/>
              <a:gd name="connsiteX7" fmla="*/ 982837 w 982837"/>
              <a:gd name="connsiteY7" fmla="*/ 400748 h 914400"/>
              <a:gd name="connsiteX0" fmla="*/ 0 w 982837"/>
              <a:gd name="connsiteY0" fmla="*/ 457200 h 914400"/>
              <a:gd name="connsiteX1" fmla="*/ 215900 w 982837"/>
              <a:gd name="connsiteY1" fmla="*/ 457200 h 914400"/>
              <a:gd name="connsiteX2" fmla="*/ 381000 w 982837"/>
              <a:gd name="connsiteY2" fmla="*/ 0 h 914400"/>
              <a:gd name="connsiteX3" fmla="*/ 596900 w 982837"/>
              <a:gd name="connsiteY3" fmla="*/ 914400 h 914400"/>
              <a:gd name="connsiteX4" fmla="*/ 736600 w 982837"/>
              <a:gd name="connsiteY4" fmla="*/ 101600 h 914400"/>
              <a:gd name="connsiteX5" fmla="*/ 864281 w 982837"/>
              <a:gd name="connsiteY5" fmla="*/ 584624 h 914400"/>
              <a:gd name="connsiteX6" fmla="*/ 981969 w 982837"/>
              <a:gd name="connsiteY6" fmla="*/ 632890 h 914400"/>
              <a:gd name="connsiteX7" fmla="*/ 982837 w 982837"/>
              <a:gd name="connsiteY7" fmla="*/ 400748 h 914400"/>
              <a:gd name="connsiteX0" fmla="*/ 0 w 1231559"/>
              <a:gd name="connsiteY0" fmla="*/ 457200 h 914400"/>
              <a:gd name="connsiteX1" fmla="*/ 215900 w 1231559"/>
              <a:gd name="connsiteY1" fmla="*/ 457200 h 914400"/>
              <a:gd name="connsiteX2" fmla="*/ 381000 w 1231559"/>
              <a:gd name="connsiteY2" fmla="*/ 0 h 914400"/>
              <a:gd name="connsiteX3" fmla="*/ 596900 w 1231559"/>
              <a:gd name="connsiteY3" fmla="*/ 914400 h 914400"/>
              <a:gd name="connsiteX4" fmla="*/ 736600 w 1231559"/>
              <a:gd name="connsiteY4" fmla="*/ 101600 h 914400"/>
              <a:gd name="connsiteX5" fmla="*/ 864281 w 1231559"/>
              <a:gd name="connsiteY5" fmla="*/ 584624 h 914400"/>
              <a:gd name="connsiteX6" fmla="*/ 981969 w 1231559"/>
              <a:gd name="connsiteY6" fmla="*/ 632890 h 914400"/>
              <a:gd name="connsiteX7" fmla="*/ 1231559 w 1231559"/>
              <a:gd name="connsiteY7" fmla="*/ 467074 h 914400"/>
              <a:gd name="connsiteX0" fmla="*/ 0 w 1231559"/>
              <a:gd name="connsiteY0" fmla="*/ 457200 h 914400"/>
              <a:gd name="connsiteX1" fmla="*/ 215900 w 1231559"/>
              <a:gd name="connsiteY1" fmla="*/ 457200 h 914400"/>
              <a:gd name="connsiteX2" fmla="*/ 381000 w 1231559"/>
              <a:gd name="connsiteY2" fmla="*/ 0 h 914400"/>
              <a:gd name="connsiteX3" fmla="*/ 596900 w 1231559"/>
              <a:gd name="connsiteY3" fmla="*/ 914400 h 914400"/>
              <a:gd name="connsiteX4" fmla="*/ 736600 w 1231559"/>
              <a:gd name="connsiteY4" fmla="*/ 101600 h 914400"/>
              <a:gd name="connsiteX5" fmla="*/ 864281 w 1231559"/>
              <a:gd name="connsiteY5" fmla="*/ 584624 h 914400"/>
              <a:gd name="connsiteX6" fmla="*/ 948806 w 1231559"/>
              <a:gd name="connsiteY6" fmla="*/ 259807 h 914400"/>
              <a:gd name="connsiteX7" fmla="*/ 1231559 w 1231559"/>
              <a:gd name="connsiteY7" fmla="*/ 467074 h 914400"/>
              <a:gd name="connsiteX0" fmla="*/ 0 w 1231559"/>
              <a:gd name="connsiteY0" fmla="*/ 457200 h 914400"/>
              <a:gd name="connsiteX1" fmla="*/ 215900 w 1231559"/>
              <a:gd name="connsiteY1" fmla="*/ 457200 h 914400"/>
              <a:gd name="connsiteX2" fmla="*/ 381000 w 1231559"/>
              <a:gd name="connsiteY2" fmla="*/ 0 h 914400"/>
              <a:gd name="connsiteX3" fmla="*/ 596900 w 1231559"/>
              <a:gd name="connsiteY3" fmla="*/ 914400 h 914400"/>
              <a:gd name="connsiteX4" fmla="*/ 736600 w 1231559"/>
              <a:gd name="connsiteY4" fmla="*/ 101600 h 914400"/>
              <a:gd name="connsiteX5" fmla="*/ 880863 w 1231559"/>
              <a:gd name="connsiteY5" fmla="*/ 717276 h 914400"/>
              <a:gd name="connsiteX6" fmla="*/ 948806 w 1231559"/>
              <a:gd name="connsiteY6" fmla="*/ 259807 h 914400"/>
              <a:gd name="connsiteX7" fmla="*/ 1231559 w 1231559"/>
              <a:gd name="connsiteY7" fmla="*/ 467074 h 914400"/>
              <a:gd name="connsiteX0" fmla="*/ 0 w 1380792"/>
              <a:gd name="connsiteY0" fmla="*/ 457200 h 914400"/>
              <a:gd name="connsiteX1" fmla="*/ 215900 w 1380792"/>
              <a:gd name="connsiteY1" fmla="*/ 457200 h 914400"/>
              <a:gd name="connsiteX2" fmla="*/ 381000 w 1380792"/>
              <a:gd name="connsiteY2" fmla="*/ 0 h 914400"/>
              <a:gd name="connsiteX3" fmla="*/ 596900 w 1380792"/>
              <a:gd name="connsiteY3" fmla="*/ 914400 h 914400"/>
              <a:gd name="connsiteX4" fmla="*/ 736600 w 1380792"/>
              <a:gd name="connsiteY4" fmla="*/ 101600 h 914400"/>
              <a:gd name="connsiteX5" fmla="*/ 880863 w 1380792"/>
              <a:gd name="connsiteY5" fmla="*/ 717276 h 914400"/>
              <a:gd name="connsiteX6" fmla="*/ 948806 w 1380792"/>
              <a:gd name="connsiteY6" fmla="*/ 259807 h 914400"/>
              <a:gd name="connsiteX7" fmla="*/ 1380792 w 1380792"/>
              <a:gd name="connsiteY7" fmla="*/ 409039 h 914400"/>
              <a:gd name="connsiteX0" fmla="*/ 0 w 1380792"/>
              <a:gd name="connsiteY0" fmla="*/ 457200 h 914400"/>
              <a:gd name="connsiteX1" fmla="*/ 215900 w 1380792"/>
              <a:gd name="connsiteY1" fmla="*/ 457200 h 914400"/>
              <a:gd name="connsiteX2" fmla="*/ 381000 w 1380792"/>
              <a:gd name="connsiteY2" fmla="*/ 0 h 914400"/>
              <a:gd name="connsiteX3" fmla="*/ 596900 w 1380792"/>
              <a:gd name="connsiteY3" fmla="*/ 914400 h 914400"/>
              <a:gd name="connsiteX4" fmla="*/ 736600 w 1380792"/>
              <a:gd name="connsiteY4" fmla="*/ 101600 h 914400"/>
              <a:gd name="connsiteX5" fmla="*/ 880863 w 1380792"/>
              <a:gd name="connsiteY5" fmla="*/ 717276 h 914400"/>
              <a:gd name="connsiteX6" fmla="*/ 932225 w 1380792"/>
              <a:gd name="connsiteY6" fmla="*/ 409040 h 914400"/>
              <a:gd name="connsiteX7" fmla="*/ 1380792 w 1380792"/>
              <a:gd name="connsiteY7" fmla="*/ 409039 h 914400"/>
              <a:gd name="connsiteX0" fmla="*/ 0 w 1198396"/>
              <a:gd name="connsiteY0" fmla="*/ 457200 h 914400"/>
              <a:gd name="connsiteX1" fmla="*/ 215900 w 1198396"/>
              <a:gd name="connsiteY1" fmla="*/ 457200 h 914400"/>
              <a:gd name="connsiteX2" fmla="*/ 381000 w 1198396"/>
              <a:gd name="connsiteY2" fmla="*/ 0 h 914400"/>
              <a:gd name="connsiteX3" fmla="*/ 596900 w 1198396"/>
              <a:gd name="connsiteY3" fmla="*/ 914400 h 914400"/>
              <a:gd name="connsiteX4" fmla="*/ 736600 w 1198396"/>
              <a:gd name="connsiteY4" fmla="*/ 101600 h 914400"/>
              <a:gd name="connsiteX5" fmla="*/ 880863 w 1198396"/>
              <a:gd name="connsiteY5" fmla="*/ 717276 h 914400"/>
              <a:gd name="connsiteX6" fmla="*/ 932225 w 1198396"/>
              <a:gd name="connsiteY6" fmla="*/ 409040 h 914400"/>
              <a:gd name="connsiteX7" fmla="*/ 1198396 w 1198396"/>
              <a:gd name="connsiteY7" fmla="*/ 384167 h 914400"/>
              <a:gd name="connsiteX0" fmla="*/ 0 w 1198396"/>
              <a:gd name="connsiteY0" fmla="*/ 457200 h 914400"/>
              <a:gd name="connsiteX1" fmla="*/ 215900 w 1198396"/>
              <a:gd name="connsiteY1" fmla="*/ 457200 h 914400"/>
              <a:gd name="connsiteX2" fmla="*/ 381000 w 1198396"/>
              <a:gd name="connsiteY2" fmla="*/ 0 h 914400"/>
              <a:gd name="connsiteX3" fmla="*/ 596900 w 1198396"/>
              <a:gd name="connsiteY3" fmla="*/ 914400 h 914400"/>
              <a:gd name="connsiteX4" fmla="*/ 736600 w 1198396"/>
              <a:gd name="connsiteY4" fmla="*/ 101600 h 914400"/>
              <a:gd name="connsiteX5" fmla="*/ 880863 w 1198396"/>
              <a:gd name="connsiteY5" fmla="*/ 717276 h 914400"/>
              <a:gd name="connsiteX6" fmla="*/ 932225 w 1198396"/>
              <a:gd name="connsiteY6" fmla="*/ 409040 h 914400"/>
              <a:gd name="connsiteX7" fmla="*/ 1198396 w 1198396"/>
              <a:gd name="connsiteY7" fmla="*/ 384167 h 914400"/>
              <a:gd name="connsiteX0" fmla="*/ 0 w 1198396"/>
              <a:gd name="connsiteY0" fmla="*/ 457200 h 914400"/>
              <a:gd name="connsiteX1" fmla="*/ 215900 w 1198396"/>
              <a:gd name="connsiteY1" fmla="*/ 457200 h 914400"/>
              <a:gd name="connsiteX2" fmla="*/ 381000 w 1198396"/>
              <a:gd name="connsiteY2" fmla="*/ 0 h 914400"/>
              <a:gd name="connsiteX3" fmla="*/ 596900 w 1198396"/>
              <a:gd name="connsiteY3" fmla="*/ 914400 h 914400"/>
              <a:gd name="connsiteX4" fmla="*/ 736600 w 1198396"/>
              <a:gd name="connsiteY4" fmla="*/ 101600 h 914400"/>
              <a:gd name="connsiteX5" fmla="*/ 880863 w 1198396"/>
              <a:gd name="connsiteY5" fmla="*/ 717276 h 914400"/>
              <a:gd name="connsiteX6" fmla="*/ 932225 w 1198396"/>
              <a:gd name="connsiteY6" fmla="*/ 409040 h 914400"/>
              <a:gd name="connsiteX7" fmla="*/ 1198396 w 1198396"/>
              <a:gd name="connsiteY7" fmla="*/ 384167 h 914400"/>
              <a:gd name="connsiteX0" fmla="*/ 0 w 1198396"/>
              <a:gd name="connsiteY0" fmla="*/ 457200 h 914400"/>
              <a:gd name="connsiteX1" fmla="*/ 215900 w 1198396"/>
              <a:gd name="connsiteY1" fmla="*/ 457200 h 914400"/>
              <a:gd name="connsiteX2" fmla="*/ 381000 w 1198396"/>
              <a:gd name="connsiteY2" fmla="*/ 0 h 914400"/>
              <a:gd name="connsiteX3" fmla="*/ 596900 w 1198396"/>
              <a:gd name="connsiteY3" fmla="*/ 914400 h 914400"/>
              <a:gd name="connsiteX4" fmla="*/ 736600 w 1198396"/>
              <a:gd name="connsiteY4" fmla="*/ 101600 h 914400"/>
              <a:gd name="connsiteX5" fmla="*/ 880863 w 1198396"/>
              <a:gd name="connsiteY5" fmla="*/ 717276 h 914400"/>
              <a:gd name="connsiteX6" fmla="*/ 932225 w 1198396"/>
              <a:gd name="connsiteY6" fmla="*/ 409040 h 914400"/>
              <a:gd name="connsiteX7" fmla="*/ 1198396 w 1198396"/>
              <a:gd name="connsiteY7" fmla="*/ 417330 h 914400"/>
              <a:gd name="connsiteX0" fmla="*/ 0 w 1198396"/>
              <a:gd name="connsiteY0" fmla="*/ 457200 h 914400"/>
              <a:gd name="connsiteX1" fmla="*/ 215900 w 1198396"/>
              <a:gd name="connsiteY1" fmla="*/ 457200 h 914400"/>
              <a:gd name="connsiteX2" fmla="*/ 381000 w 1198396"/>
              <a:gd name="connsiteY2" fmla="*/ 0 h 914400"/>
              <a:gd name="connsiteX3" fmla="*/ 596900 w 1198396"/>
              <a:gd name="connsiteY3" fmla="*/ 914400 h 914400"/>
              <a:gd name="connsiteX4" fmla="*/ 736600 w 1198396"/>
              <a:gd name="connsiteY4" fmla="*/ 101600 h 914400"/>
              <a:gd name="connsiteX5" fmla="*/ 880863 w 1198396"/>
              <a:gd name="connsiteY5" fmla="*/ 717276 h 914400"/>
              <a:gd name="connsiteX6" fmla="*/ 932225 w 1198396"/>
              <a:gd name="connsiteY6" fmla="*/ 409040 h 914400"/>
              <a:gd name="connsiteX7" fmla="*/ 1198396 w 1198396"/>
              <a:gd name="connsiteY7" fmla="*/ 417330 h 914400"/>
              <a:gd name="connsiteX0" fmla="*/ 0 w 1202223"/>
              <a:gd name="connsiteY0" fmla="*/ 457200 h 914400"/>
              <a:gd name="connsiteX1" fmla="*/ 215900 w 1202223"/>
              <a:gd name="connsiteY1" fmla="*/ 457200 h 914400"/>
              <a:gd name="connsiteX2" fmla="*/ 381000 w 1202223"/>
              <a:gd name="connsiteY2" fmla="*/ 0 h 914400"/>
              <a:gd name="connsiteX3" fmla="*/ 596900 w 1202223"/>
              <a:gd name="connsiteY3" fmla="*/ 914400 h 914400"/>
              <a:gd name="connsiteX4" fmla="*/ 736600 w 1202223"/>
              <a:gd name="connsiteY4" fmla="*/ 101600 h 914400"/>
              <a:gd name="connsiteX5" fmla="*/ 880863 w 1202223"/>
              <a:gd name="connsiteY5" fmla="*/ 717276 h 914400"/>
              <a:gd name="connsiteX6" fmla="*/ 932225 w 1202223"/>
              <a:gd name="connsiteY6" fmla="*/ 409040 h 914400"/>
              <a:gd name="connsiteX7" fmla="*/ 1202223 w 1202223"/>
              <a:gd name="connsiteY7" fmla="*/ 405850 h 914400"/>
              <a:gd name="connsiteX0" fmla="*/ 0 w 1198396"/>
              <a:gd name="connsiteY0" fmla="*/ 457200 h 914400"/>
              <a:gd name="connsiteX1" fmla="*/ 215900 w 1198396"/>
              <a:gd name="connsiteY1" fmla="*/ 457200 h 914400"/>
              <a:gd name="connsiteX2" fmla="*/ 381000 w 1198396"/>
              <a:gd name="connsiteY2" fmla="*/ 0 h 914400"/>
              <a:gd name="connsiteX3" fmla="*/ 596900 w 1198396"/>
              <a:gd name="connsiteY3" fmla="*/ 914400 h 914400"/>
              <a:gd name="connsiteX4" fmla="*/ 736600 w 1198396"/>
              <a:gd name="connsiteY4" fmla="*/ 101600 h 914400"/>
              <a:gd name="connsiteX5" fmla="*/ 880863 w 1198396"/>
              <a:gd name="connsiteY5" fmla="*/ 717276 h 914400"/>
              <a:gd name="connsiteX6" fmla="*/ 932225 w 1198396"/>
              <a:gd name="connsiteY6" fmla="*/ 409040 h 914400"/>
              <a:gd name="connsiteX7" fmla="*/ 1198396 w 1198396"/>
              <a:gd name="connsiteY7" fmla="*/ 413503 h 914400"/>
              <a:gd name="connsiteX0" fmla="*/ 0 w 1202223"/>
              <a:gd name="connsiteY0" fmla="*/ 457200 h 914400"/>
              <a:gd name="connsiteX1" fmla="*/ 215900 w 1202223"/>
              <a:gd name="connsiteY1" fmla="*/ 457200 h 914400"/>
              <a:gd name="connsiteX2" fmla="*/ 381000 w 1202223"/>
              <a:gd name="connsiteY2" fmla="*/ 0 h 914400"/>
              <a:gd name="connsiteX3" fmla="*/ 596900 w 1202223"/>
              <a:gd name="connsiteY3" fmla="*/ 914400 h 914400"/>
              <a:gd name="connsiteX4" fmla="*/ 736600 w 1202223"/>
              <a:gd name="connsiteY4" fmla="*/ 101600 h 914400"/>
              <a:gd name="connsiteX5" fmla="*/ 880863 w 1202223"/>
              <a:gd name="connsiteY5" fmla="*/ 717276 h 914400"/>
              <a:gd name="connsiteX6" fmla="*/ 932225 w 1202223"/>
              <a:gd name="connsiteY6" fmla="*/ 409040 h 914400"/>
              <a:gd name="connsiteX7" fmla="*/ 1202223 w 1202223"/>
              <a:gd name="connsiteY7" fmla="*/ 402023 h 914400"/>
              <a:gd name="connsiteX0" fmla="*/ 0 w 1202266"/>
              <a:gd name="connsiteY0" fmla="*/ 457200 h 914400"/>
              <a:gd name="connsiteX1" fmla="*/ 215900 w 1202266"/>
              <a:gd name="connsiteY1" fmla="*/ 457200 h 914400"/>
              <a:gd name="connsiteX2" fmla="*/ 381000 w 1202266"/>
              <a:gd name="connsiteY2" fmla="*/ 0 h 914400"/>
              <a:gd name="connsiteX3" fmla="*/ 596900 w 1202266"/>
              <a:gd name="connsiteY3" fmla="*/ 914400 h 914400"/>
              <a:gd name="connsiteX4" fmla="*/ 736600 w 1202266"/>
              <a:gd name="connsiteY4" fmla="*/ 101600 h 914400"/>
              <a:gd name="connsiteX5" fmla="*/ 880863 w 1202266"/>
              <a:gd name="connsiteY5" fmla="*/ 717276 h 914400"/>
              <a:gd name="connsiteX6" fmla="*/ 932225 w 1202266"/>
              <a:gd name="connsiteY6" fmla="*/ 409040 h 914400"/>
              <a:gd name="connsiteX7" fmla="*/ 1202223 w 1202266"/>
              <a:gd name="connsiteY7" fmla="*/ 402023 h 914400"/>
              <a:gd name="connsiteX0" fmla="*/ 0 w 1202266"/>
              <a:gd name="connsiteY0" fmla="*/ 457200 h 914400"/>
              <a:gd name="connsiteX1" fmla="*/ 215900 w 1202266"/>
              <a:gd name="connsiteY1" fmla="*/ 457200 h 914400"/>
              <a:gd name="connsiteX2" fmla="*/ 381000 w 1202266"/>
              <a:gd name="connsiteY2" fmla="*/ 0 h 914400"/>
              <a:gd name="connsiteX3" fmla="*/ 596900 w 1202266"/>
              <a:gd name="connsiteY3" fmla="*/ 914400 h 914400"/>
              <a:gd name="connsiteX4" fmla="*/ 736600 w 1202266"/>
              <a:gd name="connsiteY4" fmla="*/ 101600 h 914400"/>
              <a:gd name="connsiteX5" fmla="*/ 880863 w 1202266"/>
              <a:gd name="connsiteY5" fmla="*/ 717276 h 914400"/>
              <a:gd name="connsiteX6" fmla="*/ 932225 w 1202266"/>
              <a:gd name="connsiteY6" fmla="*/ 409040 h 914400"/>
              <a:gd name="connsiteX7" fmla="*/ 1202223 w 1202266"/>
              <a:gd name="connsiteY7" fmla="*/ 417329 h 914400"/>
              <a:gd name="connsiteX0" fmla="*/ 0 w 1133408"/>
              <a:gd name="connsiteY0" fmla="*/ 457200 h 914400"/>
              <a:gd name="connsiteX1" fmla="*/ 215900 w 1133408"/>
              <a:gd name="connsiteY1" fmla="*/ 457200 h 914400"/>
              <a:gd name="connsiteX2" fmla="*/ 381000 w 1133408"/>
              <a:gd name="connsiteY2" fmla="*/ 0 h 914400"/>
              <a:gd name="connsiteX3" fmla="*/ 596900 w 1133408"/>
              <a:gd name="connsiteY3" fmla="*/ 914400 h 914400"/>
              <a:gd name="connsiteX4" fmla="*/ 736600 w 1133408"/>
              <a:gd name="connsiteY4" fmla="*/ 101600 h 914400"/>
              <a:gd name="connsiteX5" fmla="*/ 880863 w 1133408"/>
              <a:gd name="connsiteY5" fmla="*/ 717276 h 914400"/>
              <a:gd name="connsiteX6" fmla="*/ 932225 w 1133408"/>
              <a:gd name="connsiteY6" fmla="*/ 409040 h 914400"/>
              <a:gd name="connsiteX7" fmla="*/ 1133346 w 1133408"/>
              <a:gd name="connsiteY7" fmla="*/ 413503 h 914400"/>
              <a:gd name="connsiteX0" fmla="*/ 0 w 1133408"/>
              <a:gd name="connsiteY0" fmla="*/ 457200 h 914400"/>
              <a:gd name="connsiteX1" fmla="*/ 215900 w 1133408"/>
              <a:gd name="connsiteY1" fmla="*/ 457200 h 914400"/>
              <a:gd name="connsiteX2" fmla="*/ 381000 w 1133408"/>
              <a:gd name="connsiteY2" fmla="*/ 0 h 914400"/>
              <a:gd name="connsiteX3" fmla="*/ 596900 w 1133408"/>
              <a:gd name="connsiteY3" fmla="*/ 914400 h 914400"/>
              <a:gd name="connsiteX4" fmla="*/ 736600 w 1133408"/>
              <a:gd name="connsiteY4" fmla="*/ 101600 h 914400"/>
              <a:gd name="connsiteX5" fmla="*/ 880863 w 1133408"/>
              <a:gd name="connsiteY5" fmla="*/ 717276 h 914400"/>
              <a:gd name="connsiteX6" fmla="*/ 932225 w 1133408"/>
              <a:gd name="connsiteY6" fmla="*/ 409040 h 914400"/>
              <a:gd name="connsiteX7" fmla="*/ 1133346 w 1133408"/>
              <a:gd name="connsiteY7" fmla="*/ 402024 h 914400"/>
              <a:gd name="connsiteX0" fmla="*/ 0 w 1079873"/>
              <a:gd name="connsiteY0" fmla="*/ 457200 h 914400"/>
              <a:gd name="connsiteX1" fmla="*/ 215900 w 1079873"/>
              <a:gd name="connsiteY1" fmla="*/ 457200 h 914400"/>
              <a:gd name="connsiteX2" fmla="*/ 381000 w 1079873"/>
              <a:gd name="connsiteY2" fmla="*/ 0 h 914400"/>
              <a:gd name="connsiteX3" fmla="*/ 596900 w 1079873"/>
              <a:gd name="connsiteY3" fmla="*/ 914400 h 914400"/>
              <a:gd name="connsiteX4" fmla="*/ 736600 w 1079873"/>
              <a:gd name="connsiteY4" fmla="*/ 101600 h 914400"/>
              <a:gd name="connsiteX5" fmla="*/ 880863 w 1079873"/>
              <a:gd name="connsiteY5" fmla="*/ 717276 h 914400"/>
              <a:gd name="connsiteX6" fmla="*/ 932225 w 1079873"/>
              <a:gd name="connsiteY6" fmla="*/ 409040 h 914400"/>
              <a:gd name="connsiteX7" fmla="*/ 1079775 w 1079873"/>
              <a:gd name="connsiteY7" fmla="*/ 409677 h 914400"/>
              <a:gd name="connsiteX0" fmla="*/ 0 w 1125759"/>
              <a:gd name="connsiteY0" fmla="*/ 457200 h 914400"/>
              <a:gd name="connsiteX1" fmla="*/ 215900 w 1125759"/>
              <a:gd name="connsiteY1" fmla="*/ 457200 h 914400"/>
              <a:gd name="connsiteX2" fmla="*/ 381000 w 1125759"/>
              <a:gd name="connsiteY2" fmla="*/ 0 h 914400"/>
              <a:gd name="connsiteX3" fmla="*/ 596900 w 1125759"/>
              <a:gd name="connsiteY3" fmla="*/ 914400 h 914400"/>
              <a:gd name="connsiteX4" fmla="*/ 736600 w 1125759"/>
              <a:gd name="connsiteY4" fmla="*/ 101600 h 914400"/>
              <a:gd name="connsiteX5" fmla="*/ 880863 w 1125759"/>
              <a:gd name="connsiteY5" fmla="*/ 717276 h 914400"/>
              <a:gd name="connsiteX6" fmla="*/ 932225 w 1125759"/>
              <a:gd name="connsiteY6" fmla="*/ 409040 h 914400"/>
              <a:gd name="connsiteX7" fmla="*/ 1125693 w 1125759"/>
              <a:gd name="connsiteY7" fmla="*/ 409677 h 914400"/>
              <a:gd name="connsiteX0" fmla="*/ 0 w 1125693"/>
              <a:gd name="connsiteY0" fmla="*/ 457200 h 914400"/>
              <a:gd name="connsiteX1" fmla="*/ 215900 w 1125693"/>
              <a:gd name="connsiteY1" fmla="*/ 457200 h 914400"/>
              <a:gd name="connsiteX2" fmla="*/ 381000 w 1125693"/>
              <a:gd name="connsiteY2" fmla="*/ 0 h 914400"/>
              <a:gd name="connsiteX3" fmla="*/ 596900 w 1125693"/>
              <a:gd name="connsiteY3" fmla="*/ 914400 h 914400"/>
              <a:gd name="connsiteX4" fmla="*/ 736600 w 1125693"/>
              <a:gd name="connsiteY4" fmla="*/ 101600 h 914400"/>
              <a:gd name="connsiteX5" fmla="*/ 880863 w 1125693"/>
              <a:gd name="connsiteY5" fmla="*/ 717276 h 914400"/>
              <a:gd name="connsiteX6" fmla="*/ 932225 w 1125693"/>
              <a:gd name="connsiteY6" fmla="*/ 409040 h 914400"/>
              <a:gd name="connsiteX7" fmla="*/ 1125693 w 1125693"/>
              <a:gd name="connsiteY7" fmla="*/ 409677 h 914400"/>
              <a:gd name="connsiteX0" fmla="*/ 0 w 1125693"/>
              <a:gd name="connsiteY0" fmla="*/ 457200 h 914400"/>
              <a:gd name="connsiteX1" fmla="*/ 215900 w 1125693"/>
              <a:gd name="connsiteY1" fmla="*/ 457200 h 914400"/>
              <a:gd name="connsiteX2" fmla="*/ 381000 w 1125693"/>
              <a:gd name="connsiteY2" fmla="*/ 0 h 914400"/>
              <a:gd name="connsiteX3" fmla="*/ 547155 w 1125693"/>
              <a:gd name="connsiteY3" fmla="*/ 914400 h 914400"/>
              <a:gd name="connsiteX4" fmla="*/ 736600 w 1125693"/>
              <a:gd name="connsiteY4" fmla="*/ 101600 h 914400"/>
              <a:gd name="connsiteX5" fmla="*/ 880863 w 1125693"/>
              <a:gd name="connsiteY5" fmla="*/ 717276 h 914400"/>
              <a:gd name="connsiteX6" fmla="*/ 932225 w 1125693"/>
              <a:gd name="connsiteY6" fmla="*/ 409040 h 914400"/>
              <a:gd name="connsiteX7" fmla="*/ 1125693 w 1125693"/>
              <a:gd name="connsiteY7" fmla="*/ 409677 h 914400"/>
              <a:gd name="connsiteX0" fmla="*/ 0 w 1125693"/>
              <a:gd name="connsiteY0" fmla="*/ 457200 h 914400"/>
              <a:gd name="connsiteX1" fmla="*/ 215900 w 1125693"/>
              <a:gd name="connsiteY1" fmla="*/ 457200 h 914400"/>
              <a:gd name="connsiteX2" fmla="*/ 381000 w 1125693"/>
              <a:gd name="connsiteY2" fmla="*/ 0 h 914400"/>
              <a:gd name="connsiteX3" fmla="*/ 547155 w 1125693"/>
              <a:gd name="connsiteY3" fmla="*/ 914400 h 914400"/>
              <a:gd name="connsiteX4" fmla="*/ 797824 w 1125693"/>
              <a:gd name="connsiteY4" fmla="*/ 105426 h 914400"/>
              <a:gd name="connsiteX5" fmla="*/ 880863 w 1125693"/>
              <a:gd name="connsiteY5" fmla="*/ 717276 h 914400"/>
              <a:gd name="connsiteX6" fmla="*/ 932225 w 1125693"/>
              <a:gd name="connsiteY6" fmla="*/ 409040 h 914400"/>
              <a:gd name="connsiteX7" fmla="*/ 1125693 w 1125693"/>
              <a:gd name="connsiteY7" fmla="*/ 409677 h 914400"/>
              <a:gd name="connsiteX0" fmla="*/ 0 w 1125693"/>
              <a:gd name="connsiteY0" fmla="*/ 457200 h 914400"/>
              <a:gd name="connsiteX1" fmla="*/ 215900 w 1125693"/>
              <a:gd name="connsiteY1" fmla="*/ 457200 h 914400"/>
              <a:gd name="connsiteX2" fmla="*/ 381000 w 1125693"/>
              <a:gd name="connsiteY2" fmla="*/ 0 h 914400"/>
              <a:gd name="connsiteX3" fmla="*/ 547155 w 1125693"/>
              <a:gd name="connsiteY3" fmla="*/ 914400 h 914400"/>
              <a:gd name="connsiteX4" fmla="*/ 797824 w 1125693"/>
              <a:gd name="connsiteY4" fmla="*/ 105426 h 914400"/>
              <a:gd name="connsiteX5" fmla="*/ 796681 w 1125693"/>
              <a:gd name="connsiteY5" fmla="*/ 740235 h 914400"/>
              <a:gd name="connsiteX6" fmla="*/ 932225 w 1125693"/>
              <a:gd name="connsiteY6" fmla="*/ 409040 h 914400"/>
              <a:gd name="connsiteX7" fmla="*/ 1125693 w 1125693"/>
              <a:gd name="connsiteY7" fmla="*/ 409677 h 914400"/>
              <a:gd name="connsiteX0" fmla="*/ 0 w 1267273"/>
              <a:gd name="connsiteY0" fmla="*/ 457200 h 914400"/>
              <a:gd name="connsiteX1" fmla="*/ 215900 w 1267273"/>
              <a:gd name="connsiteY1" fmla="*/ 457200 h 914400"/>
              <a:gd name="connsiteX2" fmla="*/ 381000 w 1267273"/>
              <a:gd name="connsiteY2" fmla="*/ 0 h 914400"/>
              <a:gd name="connsiteX3" fmla="*/ 547155 w 1267273"/>
              <a:gd name="connsiteY3" fmla="*/ 914400 h 914400"/>
              <a:gd name="connsiteX4" fmla="*/ 797824 w 1267273"/>
              <a:gd name="connsiteY4" fmla="*/ 105426 h 914400"/>
              <a:gd name="connsiteX5" fmla="*/ 796681 w 1267273"/>
              <a:gd name="connsiteY5" fmla="*/ 740235 h 914400"/>
              <a:gd name="connsiteX6" fmla="*/ 932225 w 1267273"/>
              <a:gd name="connsiteY6" fmla="*/ 409040 h 914400"/>
              <a:gd name="connsiteX7" fmla="*/ 1267273 w 1267273"/>
              <a:gd name="connsiteY7" fmla="*/ 405851 h 914400"/>
              <a:gd name="connsiteX0" fmla="*/ 0 w 1267273"/>
              <a:gd name="connsiteY0" fmla="*/ 457200 h 914400"/>
              <a:gd name="connsiteX1" fmla="*/ 215900 w 1267273"/>
              <a:gd name="connsiteY1" fmla="*/ 457200 h 914400"/>
              <a:gd name="connsiteX2" fmla="*/ 381000 w 1267273"/>
              <a:gd name="connsiteY2" fmla="*/ 0 h 914400"/>
              <a:gd name="connsiteX3" fmla="*/ 547155 w 1267273"/>
              <a:gd name="connsiteY3" fmla="*/ 914400 h 914400"/>
              <a:gd name="connsiteX4" fmla="*/ 797824 w 1267273"/>
              <a:gd name="connsiteY4" fmla="*/ 105426 h 914400"/>
              <a:gd name="connsiteX5" fmla="*/ 796681 w 1267273"/>
              <a:gd name="connsiteY5" fmla="*/ 740235 h 914400"/>
              <a:gd name="connsiteX6" fmla="*/ 932225 w 1267273"/>
              <a:gd name="connsiteY6" fmla="*/ 409040 h 914400"/>
              <a:gd name="connsiteX7" fmla="*/ 1267273 w 1267273"/>
              <a:gd name="connsiteY7" fmla="*/ 405851 h 914400"/>
              <a:gd name="connsiteX0" fmla="*/ 0 w 1267273"/>
              <a:gd name="connsiteY0" fmla="*/ 457200 h 914400"/>
              <a:gd name="connsiteX1" fmla="*/ 215900 w 1267273"/>
              <a:gd name="connsiteY1" fmla="*/ 457200 h 914400"/>
              <a:gd name="connsiteX2" fmla="*/ 381000 w 1267273"/>
              <a:gd name="connsiteY2" fmla="*/ 0 h 914400"/>
              <a:gd name="connsiteX3" fmla="*/ 547155 w 1267273"/>
              <a:gd name="connsiteY3" fmla="*/ 914400 h 914400"/>
              <a:gd name="connsiteX4" fmla="*/ 797824 w 1267273"/>
              <a:gd name="connsiteY4" fmla="*/ 105426 h 914400"/>
              <a:gd name="connsiteX5" fmla="*/ 796681 w 1267273"/>
              <a:gd name="connsiteY5" fmla="*/ 740235 h 914400"/>
              <a:gd name="connsiteX6" fmla="*/ 932225 w 1267273"/>
              <a:gd name="connsiteY6" fmla="*/ 409040 h 914400"/>
              <a:gd name="connsiteX7" fmla="*/ 1267273 w 1267273"/>
              <a:gd name="connsiteY7" fmla="*/ 405851 h 914400"/>
              <a:gd name="connsiteX0" fmla="*/ 0 w 1339977"/>
              <a:gd name="connsiteY0" fmla="*/ 453374 h 914400"/>
              <a:gd name="connsiteX1" fmla="*/ 288604 w 1339977"/>
              <a:gd name="connsiteY1" fmla="*/ 457200 h 914400"/>
              <a:gd name="connsiteX2" fmla="*/ 453704 w 1339977"/>
              <a:gd name="connsiteY2" fmla="*/ 0 h 914400"/>
              <a:gd name="connsiteX3" fmla="*/ 619859 w 1339977"/>
              <a:gd name="connsiteY3" fmla="*/ 914400 h 914400"/>
              <a:gd name="connsiteX4" fmla="*/ 870528 w 1339977"/>
              <a:gd name="connsiteY4" fmla="*/ 105426 h 914400"/>
              <a:gd name="connsiteX5" fmla="*/ 869385 w 1339977"/>
              <a:gd name="connsiteY5" fmla="*/ 740235 h 914400"/>
              <a:gd name="connsiteX6" fmla="*/ 1004929 w 1339977"/>
              <a:gd name="connsiteY6" fmla="*/ 409040 h 914400"/>
              <a:gd name="connsiteX7" fmla="*/ 1339977 w 1339977"/>
              <a:gd name="connsiteY7" fmla="*/ 405851 h 914400"/>
              <a:gd name="connsiteX0" fmla="*/ 0 w 1343804"/>
              <a:gd name="connsiteY0" fmla="*/ 461027 h 914400"/>
              <a:gd name="connsiteX1" fmla="*/ 292431 w 1343804"/>
              <a:gd name="connsiteY1" fmla="*/ 457200 h 914400"/>
              <a:gd name="connsiteX2" fmla="*/ 457531 w 1343804"/>
              <a:gd name="connsiteY2" fmla="*/ 0 h 914400"/>
              <a:gd name="connsiteX3" fmla="*/ 623686 w 1343804"/>
              <a:gd name="connsiteY3" fmla="*/ 914400 h 914400"/>
              <a:gd name="connsiteX4" fmla="*/ 874355 w 1343804"/>
              <a:gd name="connsiteY4" fmla="*/ 105426 h 914400"/>
              <a:gd name="connsiteX5" fmla="*/ 873212 w 1343804"/>
              <a:gd name="connsiteY5" fmla="*/ 740235 h 914400"/>
              <a:gd name="connsiteX6" fmla="*/ 1008756 w 1343804"/>
              <a:gd name="connsiteY6" fmla="*/ 409040 h 914400"/>
              <a:gd name="connsiteX7" fmla="*/ 1343804 w 1343804"/>
              <a:gd name="connsiteY7" fmla="*/ 405851 h 914400"/>
              <a:gd name="connsiteX0" fmla="*/ 0 w 1347630"/>
              <a:gd name="connsiteY0" fmla="*/ 453374 h 914400"/>
              <a:gd name="connsiteX1" fmla="*/ 296257 w 1347630"/>
              <a:gd name="connsiteY1" fmla="*/ 457200 h 914400"/>
              <a:gd name="connsiteX2" fmla="*/ 461357 w 1347630"/>
              <a:gd name="connsiteY2" fmla="*/ 0 h 914400"/>
              <a:gd name="connsiteX3" fmla="*/ 627512 w 1347630"/>
              <a:gd name="connsiteY3" fmla="*/ 914400 h 914400"/>
              <a:gd name="connsiteX4" fmla="*/ 878181 w 1347630"/>
              <a:gd name="connsiteY4" fmla="*/ 105426 h 914400"/>
              <a:gd name="connsiteX5" fmla="*/ 877038 w 1347630"/>
              <a:gd name="connsiteY5" fmla="*/ 740235 h 914400"/>
              <a:gd name="connsiteX6" fmla="*/ 1012582 w 1347630"/>
              <a:gd name="connsiteY6" fmla="*/ 409040 h 914400"/>
              <a:gd name="connsiteX7" fmla="*/ 1347630 w 1347630"/>
              <a:gd name="connsiteY7" fmla="*/ 405851 h 914400"/>
              <a:gd name="connsiteX0" fmla="*/ 0 w 1347630"/>
              <a:gd name="connsiteY0" fmla="*/ 347948 h 808974"/>
              <a:gd name="connsiteX1" fmla="*/ 296257 w 1347630"/>
              <a:gd name="connsiteY1" fmla="*/ 351774 h 808974"/>
              <a:gd name="connsiteX2" fmla="*/ 399176 w 1347630"/>
              <a:gd name="connsiteY2" fmla="*/ 93552 h 808974"/>
              <a:gd name="connsiteX3" fmla="*/ 627512 w 1347630"/>
              <a:gd name="connsiteY3" fmla="*/ 808974 h 808974"/>
              <a:gd name="connsiteX4" fmla="*/ 878181 w 1347630"/>
              <a:gd name="connsiteY4" fmla="*/ 0 h 808974"/>
              <a:gd name="connsiteX5" fmla="*/ 877038 w 1347630"/>
              <a:gd name="connsiteY5" fmla="*/ 634809 h 808974"/>
              <a:gd name="connsiteX6" fmla="*/ 1012582 w 1347630"/>
              <a:gd name="connsiteY6" fmla="*/ 303614 h 808974"/>
              <a:gd name="connsiteX7" fmla="*/ 1347630 w 1347630"/>
              <a:gd name="connsiteY7" fmla="*/ 300425 h 808974"/>
              <a:gd name="connsiteX0" fmla="*/ 0 w 1347630"/>
              <a:gd name="connsiteY0" fmla="*/ 347948 h 680468"/>
              <a:gd name="connsiteX1" fmla="*/ 296257 w 1347630"/>
              <a:gd name="connsiteY1" fmla="*/ 351774 h 680468"/>
              <a:gd name="connsiteX2" fmla="*/ 399176 w 1347630"/>
              <a:gd name="connsiteY2" fmla="*/ 93552 h 680468"/>
              <a:gd name="connsiteX3" fmla="*/ 577767 w 1347630"/>
              <a:gd name="connsiteY3" fmla="*/ 680468 h 680468"/>
              <a:gd name="connsiteX4" fmla="*/ 878181 w 1347630"/>
              <a:gd name="connsiteY4" fmla="*/ 0 h 680468"/>
              <a:gd name="connsiteX5" fmla="*/ 877038 w 1347630"/>
              <a:gd name="connsiteY5" fmla="*/ 634809 h 680468"/>
              <a:gd name="connsiteX6" fmla="*/ 1012582 w 1347630"/>
              <a:gd name="connsiteY6" fmla="*/ 303614 h 680468"/>
              <a:gd name="connsiteX7" fmla="*/ 1347630 w 1347630"/>
              <a:gd name="connsiteY7" fmla="*/ 300425 h 680468"/>
              <a:gd name="connsiteX0" fmla="*/ 0 w 1347630"/>
              <a:gd name="connsiteY0" fmla="*/ 447437 h 779957"/>
              <a:gd name="connsiteX1" fmla="*/ 296257 w 1347630"/>
              <a:gd name="connsiteY1" fmla="*/ 451263 h 779957"/>
              <a:gd name="connsiteX2" fmla="*/ 399176 w 1347630"/>
              <a:gd name="connsiteY2" fmla="*/ 193041 h 779957"/>
              <a:gd name="connsiteX3" fmla="*/ 577767 w 1347630"/>
              <a:gd name="connsiteY3" fmla="*/ 779957 h 779957"/>
              <a:gd name="connsiteX4" fmla="*/ 774547 w 1347630"/>
              <a:gd name="connsiteY4" fmla="*/ 0 h 779957"/>
              <a:gd name="connsiteX5" fmla="*/ 877038 w 1347630"/>
              <a:gd name="connsiteY5" fmla="*/ 734298 h 779957"/>
              <a:gd name="connsiteX6" fmla="*/ 1012582 w 1347630"/>
              <a:gd name="connsiteY6" fmla="*/ 403103 h 779957"/>
              <a:gd name="connsiteX7" fmla="*/ 1347630 w 1347630"/>
              <a:gd name="connsiteY7" fmla="*/ 399914 h 779957"/>
              <a:gd name="connsiteX0" fmla="*/ 0 w 1347630"/>
              <a:gd name="connsiteY0" fmla="*/ 447437 h 966439"/>
              <a:gd name="connsiteX1" fmla="*/ 296257 w 1347630"/>
              <a:gd name="connsiteY1" fmla="*/ 451263 h 966439"/>
              <a:gd name="connsiteX2" fmla="*/ 399176 w 1347630"/>
              <a:gd name="connsiteY2" fmla="*/ 193041 h 966439"/>
              <a:gd name="connsiteX3" fmla="*/ 577767 w 1347630"/>
              <a:gd name="connsiteY3" fmla="*/ 779957 h 966439"/>
              <a:gd name="connsiteX4" fmla="*/ 774547 w 1347630"/>
              <a:gd name="connsiteY4" fmla="*/ 0 h 966439"/>
              <a:gd name="connsiteX5" fmla="*/ 914347 w 1347630"/>
              <a:gd name="connsiteY5" fmla="*/ 966439 h 966439"/>
              <a:gd name="connsiteX6" fmla="*/ 1012582 w 1347630"/>
              <a:gd name="connsiteY6" fmla="*/ 403103 h 966439"/>
              <a:gd name="connsiteX7" fmla="*/ 1347630 w 1347630"/>
              <a:gd name="connsiteY7" fmla="*/ 399914 h 966439"/>
              <a:gd name="connsiteX0" fmla="*/ 0 w 1347630"/>
              <a:gd name="connsiteY0" fmla="*/ 447437 h 966439"/>
              <a:gd name="connsiteX1" fmla="*/ 296257 w 1347630"/>
              <a:gd name="connsiteY1" fmla="*/ 451263 h 966439"/>
              <a:gd name="connsiteX2" fmla="*/ 399176 w 1347630"/>
              <a:gd name="connsiteY2" fmla="*/ 193041 h 966439"/>
              <a:gd name="connsiteX3" fmla="*/ 577767 w 1347630"/>
              <a:gd name="connsiteY3" fmla="*/ 779957 h 966439"/>
              <a:gd name="connsiteX4" fmla="*/ 774547 w 1347630"/>
              <a:gd name="connsiteY4" fmla="*/ 0 h 966439"/>
              <a:gd name="connsiteX5" fmla="*/ 914347 w 1347630"/>
              <a:gd name="connsiteY5" fmla="*/ 966439 h 966439"/>
              <a:gd name="connsiteX6" fmla="*/ 1012582 w 1347630"/>
              <a:gd name="connsiteY6" fmla="*/ 403103 h 966439"/>
              <a:gd name="connsiteX7" fmla="*/ 1105802 w 1347630"/>
              <a:gd name="connsiteY7" fmla="*/ 400437 h 966439"/>
              <a:gd name="connsiteX8" fmla="*/ 1347630 w 1347630"/>
              <a:gd name="connsiteY8" fmla="*/ 399914 h 966439"/>
              <a:gd name="connsiteX0" fmla="*/ 0 w 1347630"/>
              <a:gd name="connsiteY0" fmla="*/ 447437 h 966439"/>
              <a:gd name="connsiteX1" fmla="*/ 296257 w 1347630"/>
              <a:gd name="connsiteY1" fmla="*/ 451263 h 966439"/>
              <a:gd name="connsiteX2" fmla="*/ 399176 w 1347630"/>
              <a:gd name="connsiteY2" fmla="*/ 193041 h 966439"/>
              <a:gd name="connsiteX3" fmla="*/ 577767 w 1347630"/>
              <a:gd name="connsiteY3" fmla="*/ 779957 h 966439"/>
              <a:gd name="connsiteX4" fmla="*/ 774547 w 1347630"/>
              <a:gd name="connsiteY4" fmla="*/ 0 h 966439"/>
              <a:gd name="connsiteX5" fmla="*/ 914347 w 1347630"/>
              <a:gd name="connsiteY5" fmla="*/ 966439 h 966439"/>
              <a:gd name="connsiteX6" fmla="*/ 1037454 w 1347630"/>
              <a:gd name="connsiteY6" fmla="*/ 191689 h 966439"/>
              <a:gd name="connsiteX7" fmla="*/ 1105802 w 1347630"/>
              <a:gd name="connsiteY7" fmla="*/ 400437 h 966439"/>
              <a:gd name="connsiteX8" fmla="*/ 1347630 w 1347630"/>
              <a:gd name="connsiteY8" fmla="*/ 399914 h 966439"/>
              <a:gd name="connsiteX0" fmla="*/ 0 w 1347630"/>
              <a:gd name="connsiteY0" fmla="*/ 447437 h 966439"/>
              <a:gd name="connsiteX1" fmla="*/ 296257 w 1347630"/>
              <a:gd name="connsiteY1" fmla="*/ 451263 h 966439"/>
              <a:gd name="connsiteX2" fmla="*/ 399176 w 1347630"/>
              <a:gd name="connsiteY2" fmla="*/ 193041 h 966439"/>
              <a:gd name="connsiteX3" fmla="*/ 577767 w 1347630"/>
              <a:gd name="connsiteY3" fmla="*/ 779957 h 966439"/>
              <a:gd name="connsiteX4" fmla="*/ 774547 w 1347630"/>
              <a:gd name="connsiteY4" fmla="*/ 0 h 966439"/>
              <a:gd name="connsiteX5" fmla="*/ 914347 w 1347630"/>
              <a:gd name="connsiteY5" fmla="*/ 966439 h 966439"/>
              <a:gd name="connsiteX6" fmla="*/ 1078907 w 1347630"/>
              <a:gd name="connsiteY6" fmla="*/ 191689 h 966439"/>
              <a:gd name="connsiteX7" fmla="*/ 1105802 w 1347630"/>
              <a:gd name="connsiteY7" fmla="*/ 400437 h 966439"/>
              <a:gd name="connsiteX8" fmla="*/ 1347630 w 1347630"/>
              <a:gd name="connsiteY8" fmla="*/ 399914 h 966439"/>
              <a:gd name="connsiteX0" fmla="*/ 0 w 1347630"/>
              <a:gd name="connsiteY0" fmla="*/ 447437 h 966439"/>
              <a:gd name="connsiteX1" fmla="*/ 296257 w 1347630"/>
              <a:gd name="connsiteY1" fmla="*/ 451263 h 966439"/>
              <a:gd name="connsiteX2" fmla="*/ 399176 w 1347630"/>
              <a:gd name="connsiteY2" fmla="*/ 193041 h 966439"/>
              <a:gd name="connsiteX3" fmla="*/ 577767 w 1347630"/>
              <a:gd name="connsiteY3" fmla="*/ 779957 h 966439"/>
              <a:gd name="connsiteX4" fmla="*/ 774547 w 1347630"/>
              <a:gd name="connsiteY4" fmla="*/ 0 h 966439"/>
              <a:gd name="connsiteX5" fmla="*/ 914347 w 1347630"/>
              <a:gd name="connsiteY5" fmla="*/ 966439 h 966439"/>
              <a:gd name="connsiteX6" fmla="*/ 1078907 w 1347630"/>
              <a:gd name="connsiteY6" fmla="*/ 191689 h 966439"/>
              <a:gd name="connsiteX7" fmla="*/ 1105802 w 1347630"/>
              <a:gd name="connsiteY7" fmla="*/ 400437 h 966439"/>
              <a:gd name="connsiteX8" fmla="*/ 1172128 w 1347630"/>
              <a:gd name="connsiteY8" fmla="*/ 396291 h 966439"/>
              <a:gd name="connsiteX9" fmla="*/ 1347630 w 1347630"/>
              <a:gd name="connsiteY9" fmla="*/ 399914 h 966439"/>
              <a:gd name="connsiteX0" fmla="*/ 0 w 1347630"/>
              <a:gd name="connsiteY0" fmla="*/ 447437 h 966439"/>
              <a:gd name="connsiteX1" fmla="*/ 296257 w 1347630"/>
              <a:gd name="connsiteY1" fmla="*/ 451263 h 966439"/>
              <a:gd name="connsiteX2" fmla="*/ 399176 w 1347630"/>
              <a:gd name="connsiteY2" fmla="*/ 193041 h 966439"/>
              <a:gd name="connsiteX3" fmla="*/ 577767 w 1347630"/>
              <a:gd name="connsiteY3" fmla="*/ 779957 h 966439"/>
              <a:gd name="connsiteX4" fmla="*/ 774547 w 1347630"/>
              <a:gd name="connsiteY4" fmla="*/ 0 h 966439"/>
              <a:gd name="connsiteX5" fmla="*/ 914347 w 1347630"/>
              <a:gd name="connsiteY5" fmla="*/ 966439 h 966439"/>
              <a:gd name="connsiteX6" fmla="*/ 1078907 w 1347630"/>
              <a:gd name="connsiteY6" fmla="*/ 191689 h 966439"/>
              <a:gd name="connsiteX7" fmla="*/ 1126529 w 1347630"/>
              <a:gd name="connsiteY7" fmla="*/ 669886 h 966439"/>
              <a:gd name="connsiteX8" fmla="*/ 1172128 w 1347630"/>
              <a:gd name="connsiteY8" fmla="*/ 396291 h 966439"/>
              <a:gd name="connsiteX9" fmla="*/ 1347630 w 1347630"/>
              <a:gd name="connsiteY9" fmla="*/ 399914 h 966439"/>
              <a:gd name="connsiteX0" fmla="*/ 0 w 1459555"/>
              <a:gd name="connsiteY0" fmla="*/ 447437 h 966439"/>
              <a:gd name="connsiteX1" fmla="*/ 296257 w 1459555"/>
              <a:gd name="connsiteY1" fmla="*/ 451263 h 966439"/>
              <a:gd name="connsiteX2" fmla="*/ 399176 w 1459555"/>
              <a:gd name="connsiteY2" fmla="*/ 193041 h 966439"/>
              <a:gd name="connsiteX3" fmla="*/ 577767 w 1459555"/>
              <a:gd name="connsiteY3" fmla="*/ 779957 h 966439"/>
              <a:gd name="connsiteX4" fmla="*/ 774547 w 1459555"/>
              <a:gd name="connsiteY4" fmla="*/ 0 h 966439"/>
              <a:gd name="connsiteX5" fmla="*/ 914347 w 1459555"/>
              <a:gd name="connsiteY5" fmla="*/ 966439 h 966439"/>
              <a:gd name="connsiteX6" fmla="*/ 1078907 w 1459555"/>
              <a:gd name="connsiteY6" fmla="*/ 191689 h 966439"/>
              <a:gd name="connsiteX7" fmla="*/ 1126529 w 1459555"/>
              <a:gd name="connsiteY7" fmla="*/ 669886 h 966439"/>
              <a:gd name="connsiteX8" fmla="*/ 1172128 w 1459555"/>
              <a:gd name="connsiteY8" fmla="*/ 396291 h 966439"/>
              <a:gd name="connsiteX9" fmla="*/ 1459555 w 1459555"/>
              <a:gd name="connsiteY9" fmla="*/ 395769 h 966439"/>
              <a:gd name="connsiteX0" fmla="*/ 0 w 1459555"/>
              <a:gd name="connsiteY0" fmla="*/ 447437 h 966439"/>
              <a:gd name="connsiteX1" fmla="*/ 296257 w 1459555"/>
              <a:gd name="connsiteY1" fmla="*/ 451263 h 966439"/>
              <a:gd name="connsiteX2" fmla="*/ 399176 w 1459555"/>
              <a:gd name="connsiteY2" fmla="*/ 193041 h 966439"/>
              <a:gd name="connsiteX3" fmla="*/ 577767 w 1459555"/>
              <a:gd name="connsiteY3" fmla="*/ 779957 h 966439"/>
              <a:gd name="connsiteX4" fmla="*/ 728948 w 1459555"/>
              <a:gd name="connsiteY4" fmla="*/ 0 h 966439"/>
              <a:gd name="connsiteX5" fmla="*/ 914347 w 1459555"/>
              <a:gd name="connsiteY5" fmla="*/ 966439 h 966439"/>
              <a:gd name="connsiteX6" fmla="*/ 1078907 w 1459555"/>
              <a:gd name="connsiteY6" fmla="*/ 191689 h 966439"/>
              <a:gd name="connsiteX7" fmla="*/ 1126529 w 1459555"/>
              <a:gd name="connsiteY7" fmla="*/ 669886 h 966439"/>
              <a:gd name="connsiteX8" fmla="*/ 1172128 w 1459555"/>
              <a:gd name="connsiteY8" fmla="*/ 396291 h 966439"/>
              <a:gd name="connsiteX9" fmla="*/ 1459555 w 1459555"/>
              <a:gd name="connsiteY9" fmla="*/ 395769 h 966439"/>
              <a:gd name="connsiteX0" fmla="*/ 0 w 1459555"/>
              <a:gd name="connsiteY0" fmla="*/ 447437 h 966439"/>
              <a:gd name="connsiteX1" fmla="*/ 296257 w 1459555"/>
              <a:gd name="connsiteY1" fmla="*/ 451263 h 966439"/>
              <a:gd name="connsiteX2" fmla="*/ 399176 w 1459555"/>
              <a:gd name="connsiteY2" fmla="*/ 193041 h 966439"/>
              <a:gd name="connsiteX3" fmla="*/ 540458 w 1459555"/>
              <a:gd name="connsiteY3" fmla="*/ 721922 h 966439"/>
              <a:gd name="connsiteX4" fmla="*/ 728948 w 1459555"/>
              <a:gd name="connsiteY4" fmla="*/ 0 h 966439"/>
              <a:gd name="connsiteX5" fmla="*/ 914347 w 1459555"/>
              <a:gd name="connsiteY5" fmla="*/ 966439 h 966439"/>
              <a:gd name="connsiteX6" fmla="*/ 1078907 w 1459555"/>
              <a:gd name="connsiteY6" fmla="*/ 191689 h 966439"/>
              <a:gd name="connsiteX7" fmla="*/ 1126529 w 1459555"/>
              <a:gd name="connsiteY7" fmla="*/ 669886 h 966439"/>
              <a:gd name="connsiteX8" fmla="*/ 1172128 w 1459555"/>
              <a:gd name="connsiteY8" fmla="*/ 396291 h 966439"/>
              <a:gd name="connsiteX9" fmla="*/ 1459555 w 1459555"/>
              <a:gd name="connsiteY9" fmla="*/ 395769 h 966439"/>
              <a:gd name="connsiteX0" fmla="*/ 0 w 1459555"/>
              <a:gd name="connsiteY0" fmla="*/ 447437 h 875241"/>
              <a:gd name="connsiteX1" fmla="*/ 296257 w 1459555"/>
              <a:gd name="connsiteY1" fmla="*/ 451263 h 875241"/>
              <a:gd name="connsiteX2" fmla="*/ 399176 w 1459555"/>
              <a:gd name="connsiteY2" fmla="*/ 193041 h 875241"/>
              <a:gd name="connsiteX3" fmla="*/ 540458 w 1459555"/>
              <a:gd name="connsiteY3" fmla="*/ 721922 h 875241"/>
              <a:gd name="connsiteX4" fmla="*/ 728948 w 1459555"/>
              <a:gd name="connsiteY4" fmla="*/ 0 h 875241"/>
              <a:gd name="connsiteX5" fmla="*/ 901911 w 1459555"/>
              <a:gd name="connsiteY5" fmla="*/ 875241 h 875241"/>
              <a:gd name="connsiteX6" fmla="*/ 1078907 w 1459555"/>
              <a:gd name="connsiteY6" fmla="*/ 191689 h 875241"/>
              <a:gd name="connsiteX7" fmla="*/ 1126529 w 1459555"/>
              <a:gd name="connsiteY7" fmla="*/ 669886 h 875241"/>
              <a:gd name="connsiteX8" fmla="*/ 1172128 w 1459555"/>
              <a:gd name="connsiteY8" fmla="*/ 396291 h 875241"/>
              <a:gd name="connsiteX9" fmla="*/ 1459555 w 1459555"/>
              <a:gd name="connsiteY9" fmla="*/ 395769 h 875241"/>
              <a:gd name="connsiteX0" fmla="*/ 0 w 1459555"/>
              <a:gd name="connsiteY0" fmla="*/ 447437 h 924985"/>
              <a:gd name="connsiteX1" fmla="*/ 296257 w 1459555"/>
              <a:gd name="connsiteY1" fmla="*/ 451263 h 924985"/>
              <a:gd name="connsiteX2" fmla="*/ 399176 w 1459555"/>
              <a:gd name="connsiteY2" fmla="*/ 193041 h 924985"/>
              <a:gd name="connsiteX3" fmla="*/ 540458 w 1459555"/>
              <a:gd name="connsiteY3" fmla="*/ 721922 h 924985"/>
              <a:gd name="connsiteX4" fmla="*/ 728948 w 1459555"/>
              <a:gd name="connsiteY4" fmla="*/ 0 h 924985"/>
              <a:gd name="connsiteX5" fmla="*/ 918493 w 1459555"/>
              <a:gd name="connsiteY5" fmla="*/ 924985 h 924985"/>
              <a:gd name="connsiteX6" fmla="*/ 1078907 w 1459555"/>
              <a:gd name="connsiteY6" fmla="*/ 191689 h 924985"/>
              <a:gd name="connsiteX7" fmla="*/ 1126529 w 1459555"/>
              <a:gd name="connsiteY7" fmla="*/ 669886 h 924985"/>
              <a:gd name="connsiteX8" fmla="*/ 1172128 w 1459555"/>
              <a:gd name="connsiteY8" fmla="*/ 396291 h 924985"/>
              <a:gd name="connsiteX9" fmla="*/ 1459555 w 1459555"/>
              <a:gd name="connsiteY9" fmla="*/ 395769 h 924985"/>
              <a:gd name="connsiteX0" fmla="*/ 0 w 1459555"/>
              <a:gd name="connsiteY0" fmla="*/ 447437 h 924985"/>
              <a:gd name="connsiteX1" fmla="*/ 296257 w 1459555"/>
              <a:gd name="connsiteY1" fmla="*/ 451263 h 924985"/>
              <a:gd name="connsiteX2" fmla="*/ 399176 w 1459555"/>
              <a:gd name="connsiteY2" fmla="*/ 193041 h 924985"/>
              <a:gd name="connsiteX3" fmla="*/ 540458 w 1459555"/>
              <a:gd name="connsiteY3" fmla="*/ 721922 h 924985"/>
              <a:gd name="connsiteX4" fmla="*/ 728948 w 1459555"/>
              <a:gd name="connsiteY4" fmla="*/ 0 h 924985"/>
              <a:gd name="connsiteX5" fmla="*/ 918493 w 1459555"/>
              <a:gd name="connsiteY5" fmla="*/ 924985 h 924985"/>
              <a:gd name="connsiteX6" fmla="*/ 1078907 w 1459555"/>
              <a:gd name="connsiteY6" fmla="*/ 191689 h 924985"/>
              <a:gd name="connsiteX7" fmla="*/ 1130674 w 1459555"/>
              <a:gd name="connsiteY7" fmla="*/ 645014 h 924985"/>
              <a:gd name="connsiteX8" fmla="*/ 1172128 w 1459555"/>
              <a:gd name="connsiteY8" fmla="*/ 396291 h 924985"/>
              <a:gd name="connsiteX9" fmla="*/ 1459555 w 1459555"/>
              <a:gd name="connsiteY9" fmla="*/ 395769 h 924985"/>
              <a:gd name="connsiteX0" fmla="*/ 0 w 1459555"/>
              <a:gd name="connsiteY0" fmla="*/ 447437 h 924985"/>
              <a:gd name="connsiteX1" fmla="*/ 296257 w 1459555"/>
              <a:gd name="connsiteY1" fmla="*/ 451263 h 924985"/>
              <a:gd name="connsiteX2" fmla="*/ 399176 w 1459555"/>
              <a:gd name="connsiteY2" fmla="*/ 193041 h 924985"/>
              <a:gd name="connsiteX3" fmla="*/ 540458 w 1459555"/>
              <a:gd name="connsiteY3" fmla="*/ 721922 h 924985"/>
              <a:gd name="connsiteX4" fmla="*/ 728948 w 1459555"/>
              <a:gd name="connsiteY4" fmla="*/ 0 h 924985"/>
              <a:gd name="connsiteX5" fmla="*/ 918493 w 1459555"/>
              <a:gd name="connsiteY5" fmla="*/ 924985 h 924985"/>
              <a:gd name="connsiteX6" fmla="*/ 1078907 w 1459555"/>
              <a:gd name="connsiteY6" fmla="*/ 191689 h 924985"/>
              <a:gd name="connsiteX7" fmla="*/ 1130674 w 1459555"/>
              <a:gd name="connsiteY7" fmla="*/ 645014 h 924985"/>
              <a:gd name="connsiteX8" fmla="*/ 1197000 w 1459555"/>
              <a:gd name="connsiteY8" fmla="*/ 396291 h 924985"/>
              <a:gd name="connsiteX9" fmla="*/ 1459555 w 1459555"/>
              <a:gd name="connsiteY9" fmla="*/ 395769 h 924985"/>
              <a:gd name="connsiteX0" fmla="*/ 0 w 1459555"/>
              <a:gd name="connsiteY0" fmla="*/ 447437 h 924985"/>
              <a:gd name="connsiteX1" fmla="*/ 296257 w 1459555"/>
              <a:gd name="connsiteY1" fmla="*/ 451263 h 924985"/>
              <a:gd name="connsiteX2" fmla="*/ 399176 w 1459555"/>
              <a:gd name="connsiteY2" fmla="*/ 193041 h 924985"/>
              <a:gd name="connsiteX3" fmla="*/ 540458 w 1459555"/>
              <a:gd name="connsiteY3" fmla="*/ 721922 h 924985"/>
              <a:gd name="connsiteX4" fmla="*/ 728948 w 1459555"/>
              <a:gd name="connsiteY4" fmla="*/ 0 h 924985"/>
              <a:gd name="connsiteX5" fmla="*/ 918493 w 1459555"/>
              <a:gd name="connsiteY5" fmla="*/ 924985 h 924985"/>
              <a:gd name="connsiteX6" fmla="*/ 1035655 w 1459555"/>
              <a:gd name="connsiteY6" fmla="*/ 178381 h 924985"/>
              <a:gd name="connsiteX7" fmla="*/ 1130674 w 1459555"/>
              <a:gd name="connsiteY7" fmla="*/ 645014 h 924985"/>
              <a:gd name="connsiteX8" fmla="*/ 1197000 w 1459555"/>
              <a:gd name="connsiteY8" fmla="*/ 396291 h 924985"/>
              <a:gd name="connsiteX9" fmla="*/ 1459555 w 1459555"/>
              <a:gd name="connsiteY9" fmla="*/ 395769 h 924985"/>
              <a:gd name="connsiteX0" fmla="*/ 0 w 1459555"/>
              <a:gd name="connsiteY0" fmla="*/ 447437 h 924985"/>
              <a:gd name="connsiteX1" fmla="*/ 296257 w 1459555"/>
              <a:gd name="connsiteY1" fmla="*/ 451263 h 924985"/>
              <a:gd name="connsiteX2" fmla="*/ 399176 w 1459555"/>
              <a:gd name="connsiteY2" fmla="*/ 193041 h 924985"/>
              <a:gd name="connsiteX3" fmla="*/ 540458 w 1459555"/>
              <a:gd name="connsiteY3" fmla="*/ 721922 h 924985"/>
              <a:gd name="connsiteX4" fmla="*/ 728948 w 1459555"/>
              <a:gd name="connsiteY4" fmla="*/ 0 h 924985"/>
              <a:gd name="connsiteX5" fmla="*/ 918493 w 1459555"/>
              <a:gd name="connsiteY5" fmla="*/ 924985 h 924985"/>
              <a:gd name="connsiteX6" fmla="*/ 1022347 w 1459555"/>
              <a:gd name="connsiteY6" fmla="*/ 168401 h 924985"/>
              <a:gd name="connsiteX7" fmla="*/ 1130674 w 1459555"/>
              <a:gd name="connsiteY7" fmla="*/ 645014 h 924985"/>
              <a:gd name="connsiteX8" fmla="*/ 1197000 w 1459555"/>
              <a:gd name="connsiteY8" fmla="*/ 396291 h 924985"/>
              <a:gd name="connsiteX9" fmla="*/ 1459555 w 1459555"/>
              <a:gd name="connsiteY9" fmla="*/ 395769 h 924985"/>
              <a:gd name="connsiteX0" fmla="*/ 0 w 1459555"/>
              <a:gd name="connsiteY0" fmla="*/ 447437 h 924985"/>
              <a:gd name="connsiteX1" fmla="*/ 296257 w 1459555"/>
              <a:gd name="connsiteY1" fmla="*/ 451263 h 924985"/>
              <a:gd name="connsiteX2" fmla="*/ 412484 w 1459555"/>
              <a:gd name="connsiteY2" fmla="*/ 166426 h 924985"/>
              <a:gd name="connsiteX3" fmla="*/ 540458 w 1459555"/>
              <a:gd name="connsiteY3" fmla="*/ 721922 h 924985"/>
              <a:gd name="connsiteX4" fmla="*/ 728948 w 1459555"/>
              <a:gd name="connsiteY4" fmla="*/ 0 h 924985"/>
              <a:gd name="connsiteX5" fmla="*/ 918493 w 1459555"/>
              <a:gd name="connsiteY5" fmla="*/ 924985 h 924985"/>
              <a:gd name="connsiteX6" fmla="*/ 1022347 w 1459555"/>
              <a:gd name="connsiteY6" fmla="*/ 168401 h 924985"/>
              <a:gd name="connsiteX7" fmla="*/ 1130674 w 1459555"/>
              <a:gd name="connsiteY7" fmla="*/ 645014 h 924985"/>
              <a:gd name="connsiteX8" fmla="*/ 1197000 w 1459555"/>
              <a:gd name="connsiteY8" fmla="*/ 396291 h 924985"/>
              <a:gd name="connsiteX9" fmla="*/ 1459555 w 1459555"/>
              <a:gd name="connsiteY9" fmla="*/ 395769 h 924985"/>
              <a:gd name="connsiteX0" fmla="*/ 0 w 1459555"/>
              <a:gd name="connsiteY0" fmla="*/ 474053 h 951601"/>
              <a:gd name="connsiteX1" fmla="*/ 296257 w 1459555"/>
              <a:gd name="connsiteY1" fmla="*/ 477879 h 951601"/>
              <a:gd name="connsiteX2" fmla="*/ 412484 w 1459555"/>
              <a:gd name="connsiteY2" fmla="*/ 193042 h 951601"/>
              <a:gd name="connsiteX3" fmla="*/ 540458 w 1459555"/>
              <a:gd name="connsiteY3" fmla="*/ 748538 h 951601"/>
              <a:gd name="connsiteX4" fmla="*/ 718966 w 1459555"/>
              <a:gd name="connsiteY4" fmla="*/ 0 h 951601"/>
              <a:gd name="connsiteX5" fmla="*/ 918493 w 1459555"/>
              <a:gd name="connsiteY5" fmla="*/ 951601 h 951601"/>
              <a:gd name="connsiteX6" fmla="*/ 1022347 w 1459555"/>
              <a:gd name="connsiteY6" fmla="*/ 195017 h 951601"/>
              <a:gd name="connsiteX7" fmla="*/ 1130674 w 1459555"/>
              <a:gd name="connsiteY7" fmla="*/ 671630 h 951601"/>
              <a:gd name="connsiteX8" fmla="*/ 1197000 w 1459555"/>
              <a:gd name="connsiteY8" fmla="*/ 422907 h 951601"/>
              <a:gd name="connsiteX9" fmla="*/ 1459555 w 1459555"/>
              <a:gd name="connsiteY9" fmla="*/ 422385 h 951601"/>
              <a:gd name="connsiteX0" fmla="*/ 0 w 1459555"/>
              <a:gd name="connsiteY0" fmla="*/ 474053 h 954928"/>
              <a:gd name="connsiteX1" fmla="*/ 296257 w 1459555"/>
              <a:gd name="connsiteY1" fmla="*/ 477879 h 954928"/>
              <a:gd name="connsiteX2" fmla="*/ 412484 w 1459555"/>
              <a:gd name="connsiteY2" fmla="*/ 193042 h 954928"/>
              <a:gd name="connsiteX3" fmla="*/ 540458 w 1459555"/>
              <a:gd name="connsiteY3" fmla="*/ 748538 h 954928"/>
              <a:gd name="connsiteX4" fmla="*/ 718966 w 1459555"/>
              <a:gd name="connsiteY4" fmla="*/ 0 h 954928"/>
              <a:gd name="connsiteX5" fmla="*/ 891876 w 1459555"/>
              <a:gd name="connsiteY5" fmla="*/ 954928 h 954928"/>
              <a:gd name="connsiteX6" fmla="*/ 1022347 w 1459555"/>
              <a:gd name="connsiteY6" fmla="*/ 195017 h 954928"/>
              <a:gd name="connsiteX7" fmla="*/ 1130674 w 1459555"/>
              <a:gd name="connsiteY7" fmla="*/ 671630 h 954928"/>
              <a:gd name="connsiteX8" fmla="*/ 1197000 w 1459555"/>
              <a:gd name="connsiteY8" fmla="*/ 422907 h 954928"/>
              <a:gd name="connsiteX9" fmla="*/ 1459555 w 1459555"/>
              <a:gd name="connsiteY9" fmla="*/ 422385 h 954928"/>
              <a:gd name="connsiteX0" fmla="*/ 0 w 2257791"/>
              <a:gd name="connsiteY0" fmla="*/ 474053 h 954928"/>
              <a:gd name="connsiteX1" fmla="*/ 296257 w 2257791"/>
              <a:gd name="connsiteY1" fmla="*/ 477879 h 954928"/>
              <a:gd name="connsiteX2" fmla="*/ 412484 w 2257791"/>
              <a:gd name="connsiteY2" fmla="*/ 193042 h 954928"/>
              <a:gd name="connsiteX3" fmla="*/ 540458 w 2257791"/>
              <a:gd name="connsiteY3" fmla="*/ 748538 h 954928"/>
              <a:gd name="connsiteX4" fmla="*/ 718966 w 2257791"/>
              <a:gd name="connsiteY4" fmla="*/ 0 h 954928"/>
              <a:gd name="connsiteX5" fmla="*/ 891876 w 2257791"/>
              <a:gd name="connsiteY5" fmla="*/ 954928 h 954928"/>
              <a:gd name="connsiteX6" fmla="*/ 1022347 w 2257791"/>
              <a:gd name="connsiteY6" fmla="*/ 195017 h 954928"/>
              <a:gd name="connsiteX7" fmla="*/ 1130674 w 2257791"/>
              <a:gd name="connsiteY7" fmla="*/ 671630 h 954928"/>
              <a:gd name="connsiteX8" fmla="*/ 1197000 w 2257791"/>
              <a:gd name="connsiteY8" fmla="*/ 422907 h 954928"/>
              <a:gd name="connsiteX9" fmla="*/ 2257791 w 2257791"/>
              <a:gd name="connsiteY9" fmla="*/ 422385 h 954928"/>
              <a:gd name="connsiteX0" fmla="*/ 0 w 2257791"/>
              <a:gd name="connsiteY0" fmla="*/ 474053 h 954928"/>
              <a:gd name="connsiteX1" fmla="*/ 296257 w 2257791"/>
              <a:gd name="connsiteY1" fmla="*/ 477879 h 954928"/>
              <a:gd name="connsiteX2" fmla="*/ 412484 w 2257791"/>
              <a:gd name="connsiteY2" fmla="*/ 193042 h 954928"/>
              <a:gd name="connsiteX3" fmla="*/ 540458 w 2257791"/>
              <a:gd name="connsiteY3" fmla="*/ 748538 h 954928"/>
              <a:gd name="connsiteX4" fmla="*/ 718966 w 2257791"/>
              <a:gd name="connsiteY4" fmla="*/ 0 h 954928"/>
              <a:gd name="connsiteX5" fmla="*/ 891876 w 2257791"/>
              <a:gd name="connsiteY5" fmla="*/ 954928 h 954928"/>
              <a:gd name="connsiteX6" fmla="*/ 1022347 w 2257791"/>
              <a:gd name="connsiteY6" fmla="*/ 195017 h 954928"/>
              <a:gd name="connsiteX7" fmla="*/ 1130674 w 2257791"/>
              <a:gd name="connsiteY7" fmla="*/ 671630 h 954928"/>
              <a:gd name="connsiteX8" fmla="*/ 1197000 w 2257791"/>
              <a:gd name="connsiteY8" fmla="*/ 422907 h 954928"/>
              <a:gd name="connsiteX9" fmla="*/ 2257791 w 2257791"/>
              <a:gd name="connsiteY9" fmla="*/ 443392 h 954928"/>
              <a:gd name="connsiteX0" fmla="*/ 0 w 2264793"/>
              <a:gd name="connsiteY0" fmla="*/ 474053 h 954928"/>
              <a:gd name="connsiteX1" fmla="*/ 296257 w 2264793"/>
              <a:gd name="connsiteY1" fmla="*/ 477879 h 954928"/>
              <a:gd name="connsiteX2" fmla="*/ 412484 w 2264793"/>
              <a:gd name="connsiteY2" fmla="*/ 193042 h 954928"/>
              <a:gd name="connsiteX3" fmla="*/ 540458 w 2264793"/>
              <a:gd name="connsiteY3" fmla="*/ 748538 h 954928"/>
              <a:gd name="connsiteX4" fmla="*/ 718966 w 2264793"/>
              <a:gd name="connsiteY4" fmla="*/ 0 h 954928"/>
              <a:gd name="connsiteX5" fmla="*/ 891876 w 2264793"/>
              <a:gd name="connsiteY5" fmla="*/ 954928 h 954928"/>
              <a:gd name="connsiteX6" fmla="*/ 1022347 w 2264793"/>
              <a:gd name="connsiteY6" fmla="*/ 195017 h 954928"/>
              <a:gd name="connsiteX7" fmla="*/ 1130674 w 2264793"/>
              <a:gd name="connsiteY7" fmla="*/ 671630 h 954928"/>
              <a:gd name="connsiteX8" fmla="*/ 1197000 w 2264793"/>
              <a:gd name="connsiteY8" fmla="*/ 422907 h 954928"/>
              <a:gd name="connsiteX9" fmla="*/ 2264793 w 2264793"/>
              <a:gd name="connsiteY9" fmla="*/ 422385 h 954928"/>
              <a:gd name="connsiteX0" fmla="*/ 0 w 2544876"/>
              <a:gd name="connsiteY0" fmla="*/ 488057 h 954928"/>
              <a:gd name="connsiteX1" fmla="*/ 576340 w 2544876"/>
              <a:gd name="connsiteY1" fmla="*/ 477879 h 954928"/>
              <a:gd name="connsiteX2" fmla="*/ 692567 w 2544876"/>
              <a:gd name="connsiteY2" fmla="*/ 193042 h 954928"/>
              <a:gd name="connsiteX3" fmla="*/ 820541 w 2544876"/>
              <a:gd name="connsiteY3" fmla="*/ 748538 h 954928"/>
              <a:gd name="connsiteX4" fmla="*/ 999049 w 2544876"/>
              <a:gd name="connsiteY4" fmla="*/ 0 h 954928"/>
              <a:gd name="connsiteX5" fmla="*/ 1171959 w 2544876"/>
              <a:gd name="connsiteY5" fmla="*/ 954928 h 954928"/>
              <a:gd name="connsiteX6" fmla="*/ 1302430 w 2544876"/>
              <a:gd name="connsiteY6" fmla="*/ 195017 h 954928"/>
              <a:gd name="connsiteX7" fmla="*/ 1410757 w 2544876"/>
              <a:gd name="connsiteY7" fmla="*/ 671630 h 954928"/>
              <a:gd name="connsiteX8" fmla="*/ 1477083 w 2544876"/>
              <a:gd name="connsiteY8" fmla="*/ 422907 h 954928"/>
              <a:gd name="connsiteX9" fmla="*/ 2544876 w 2544876"/>
              <a:gd name="connsiteY9" fmla="*/ 422385 h 954928"/>
              <a:gd name="connsiteX0" fmla="*/ 0 w 2523870"/>
              <a:gd name="connsiteY0" fmla="*/ 481055 h 954928"/>
              <a:gd name="connsiteX1" fmla="*/ 555334 w 2523870"/>
              <a:gd name="connsiteY1" fmla="*/ 477879 h 954928"/>
              <a:gd name="connsiteX2" fmla="*/ 671561 w 2523870"/>
              <a:gd name="connsiteY2" fmla="*/ 193042 h 954928"/>
              <a:gd name="connsiteX3" fmla="*/ 799535 w 2523870"/>
              <a:gd name="connsiteY3" fmla="*/ 748538 h 954928"/>
              <a:gd name="connsiteX4" fmla="*/ 978043 w 2523870"/>
              <a:gd name="connsiteY4" fmla="*/ 0 h 954928"/>
              <a:gd name="connsiteX5" fmla="*/ 1150953 w 2523870"/>
              <a:gd name="connsiteY5" fmla="*/ 954928 h 954928"/>
              <a:gd name="connsiteX6" fmla="*/ 1281424 w 2523870"/>
              <a:gd name="connsiteY6" fmla="*/ 195017 h 954928"/>
              <a:gd name="connsiteX7" fmla="*/ 1389751 w 2523870"/>
              <a:gd name="connsiteY7" fmla="*/ 671630 h 954928"/>
              <a:gd name="connsiteX8" fmla="*/ 1456077 w 2523870"/>
              <a:gd name="connsiteY8" fmla="*/ 422907 h 954928"/>
              <a:gd name="connsiteX9" fmla="*/ 2523870 w 2523870"/>
              <a:gd name="connsiteY9" fmla="*/ 422385 h 954928"/>
              <a:gd name="connsiteX0" fmla="*/ 0 w 2523870"/>
              <a:gd name="connsiteY0" fmla="*/ 481055 h 954928"/>
              <a:gd name="connsiteX1" fmla="*/ 555334 w 2523870"/>
              <a:gd name="connsiteY1" fmla="*/ 477879 h 954928"/>
              <a:gd name="connsiteX2" fmla="*/ 671561 w 2523870"/>
              <a:gd name="connsiteY2" fmla="*/ 193042 h 954928"/>
              <a:gd name="connsiteX3" fmla="*/ 799535 w 2523870"/>
              <a:gd name="connsiteY3" fmla="*/ 748538 h 954928"/>
              <a:gd name="connsiteX4" fmla="*/ 978043 w 2523870"/>
              <a:gd name="connsiteY4" fmla="*/ 0 h 954928"/>
              <a:gd name="connsiteX5" fmla="*/ 1150953 w 2523870"/>
              <a:gd name="connsiteY5" fmla="*/ 954928 h 954928"/>
              <a:gd name="connsiteX6" fmla="*/ 1281424 w 2523870"/>
              <a:gd name="connsiteY6" fmla="*/ 195017 h 954928"/>
              <a:gd name="connsiteX7" fmla="*/ 1389751 w 2523870"/>
              <a:gd name="connsiteY7" fmla="*/ 671630 h 954928"/>
              <a:gd name="connsiteX8" fmla="*/ 1435070 w 2523870"/>
              <a:gd name="connsiteY8" fmla="*/ 499930 h 954928"/>
              <a:gd name="connsiteX9" fmla="*/ 2523870 w 2523870"/>
              <a:gd name="connsiteY9" fmla="*/ 422385 h 954928"/>
              <a:gd name="connsiteX0" fmla="*/ 0 w 2523870"/>
              <a:gd name="connsiteY0" fmla="*/ 481055 h 954928"/>
              <a:gd name="connsiteX1" fmla="*/ 555334 w 2523870"/>
              <a:gd name="connsiteY1" fmla="*/ 477879 h 954928"/>
              <a:gd name="connsiteX2" fmla="*/ 671561 w 2523870"/>
              <a:gd name="connsiteY2" fmla="*/ 193042 h 954928"/>
              <a:gd name="connsiteX3" fmla="*/ 799535 w 2523870"/>
              <a:gd name="connsiteY3" fmla="*/ 748538 h 954928"/>
              <a:gd name="connsiteX4" fmla="*/ 978043 w 2523870"/>
              <a:gd name="connsiteY4" fmla="*/ 0 h 954928"/>
              <a:gd name="connsiteX5" fmla="*/ 1150953 w 2523870"/>
              <a:gd name="connsiteY5" fmla="*/ 954928 h 954928"/>
              <a:gd name="connsiteX6" fmla="*/ 1281424 w 2523870"/>
              <a:gd name="connsiteY6" fmla="*/ 195017 h 954928"/>
              <a:gd name="connsiteX7" fmla="*/ 1389751 w 2523870"/>
              <a:gd name="connsiteY7" fmla="*/ 678633 h 954928"/>
              <a:gd name="connsiteX8" fmla="*/ 1435070 w 2523870"/>
              <a:gd name="connsiteY8" fmla="*/ 499930 h 954928"/>
              <a:gd name="connsiteX9" fmla="*/ 2523870 w 2523870"/>
              <a:gd name="connsiteY9" fmla="*/ 422385 h 954928"/>
              <a:gd name="connsiteX0" fmla="*/ 0 w 2327812"/>
              <a:gd name="connsiteY0" fmla="*/ 481055 h 954928"/>
              <a:gd name="connsiteX1" fmla="*/ 555334 w 2327812"/>
              <a:gd name="connsiteY1" fmla="*/ 477879 h 954928"/>
              <a:gd name="connsiteX2" fmla="*/ 671561 w 2327812"/>
              <a:gd name="connsiteY2" fmla="*/ 193042 h 954928"/>
              <a:gd name="connsiteX3" fmla="*/ 799535 w 2327812"/>
              <a:gd name="connsiteY3" fmla="*/ 748538 h 954928"/>
              <a:gd name="connsiteX4" fmla="*/ 978043 w 2327812"/>
              <a:gd name="connsiteY4" fmla="*/ 0 h 954928"/>
              <a:gd name="connsiteX5" fmla="*/ 1150953 w 2327812"/>
              <a:gd name="connsiteY5" fmla="*/ 954928 h 954928"/>
              <a:gd name="connsiteX6" fmla="*/ 1281424 w 2327812"/>
              <a:gd name="connsiteY6" fmla="*/ 195017 h 954928"/>
              <a:gd name="connsiteX7" fmla="*/ 1389751 w 2327812"/>
              <a:gd name="connsiteY7" fmla="*/ 678633 h 954928"/>
              <a:gd name="connsiteX8" fmla="*/ 1435070 w 2327812"/>
              <a:gd name="connsiteY8" fmla="*/ 499930 h 954928"/>
              <a:gd name="connsiteX9" fmla="*/ 2327812 w 2327812"/>
              <a:gd name="connsiteY9" fmla="*/ 513412 h 954928"/>
              <a:gd name="connsiteX0" fmla="*/ 0 w 2271796"/>
              <a:gd name="connsiteY0" fmla="*/ 481055 h 954928"/>
              <a:gd name="connsiteX1" fmla="*/ 555334 w 2271796"/>
              <a:gd name="connsiteY1" fmla="*/ 477879 h 954928"/>
              <a:gd name="connsiteX2" fmla="*/ 671561 w 2271796"/>
              <a:gd name="connsiteY2" fmla="*/ 193042 h 954928"/>
              <a:gd name="connsiteX3" fmla="*/ 799535 w 2271796"/>
              <a:gd name="connsiteY3" fmla="*/ 748538 h 954928"/>
              <a:gd name="connsiteX4" fmla="*/ 978043 w 2271796"/>
              <a:gd name="connsiteY4" fmla="*/ 0 h 954928"/>
              <a:gd name="connsiteX5" fmla="*/ 1150953 w 2271796"/>
              <a:gd name="connsiteY5" fmla="*/ 954928 h 954928"/>
              <a:gd name="connsiteX6" fmla="*/ 1281424 w 2271796"/>
              <a:gd name="connsiteY6" fmla="*/ 195017 h 954928"/>
              <a:gd name="connsiteX7" fmla="*/ 1389751 w 2271796"/>
              <a:gd name="connsiteY7" fmla="*/ 678633 h 954928"/>
              <a:gd name="connsiteX8" fmla="*/ 1435070 w 2271796"/>
              <a:gd name="connsiteY8" fmla="*/ 499930 h 954928"/>
              <a:gd name="connsiteX9" fmla="*/ 2271796 w 2271796"/>
              <a:gd name="connsiteY9" fmla="*/ 499408 h 954928"/>
              <a:gd name="connsiteX0" fmla="*/ 0 w 2264794"/>
              <a:gd name="connsiteY0" fmla="*/ 481055 h 954928"/>
              <a:gd name="connsiteX1" fmla="*/ 555334 w 2264794"/>
              <a:gd name="connsiteY1" fmla="*/ 477879 h 954928"/>
              <a:gd name="connsiteX2" fmla="*/ 671561 w 2264794"/>
              <a:gd name="connsiteY2" fmla="*/ 193042 h 954928"/>
              <a:gd name="connsiteX3" fmla="*/ 799535 w 2264794"/>
              <a:gd name="connsiteY3" fmla="*/ 748538 h 954928"/>
              <a:gd name="connsiteX4" fmla="*/ 978043 w 2264794"/>
              <a:gd name="connsiteY4" fmla="*/ 0 h 954928"/>
              <a:gd name="connsiteX5" fmla="*/ 1150953 w 2264794"/>
              <a:gd name="connsiteY5" fmla="*/ 954928 h 954928"/>
              <a:gd name="connsiteX6" fmla="*/ 1281424 w 2264794"/>
              <a:gd name="connsiteY6" fmla="*/ 195017 h 954928"/>
              <a:gd name="connsiteX7" fmla="*/ 1389751 w 2264794"/>
              <a:gd name="connsiteY7" fmla="*/ 678633 h 954928"/>
              <a:gd name="connsiteX8" fmla="*/ 1435070 w 2264794"/>
              <a:gd name="connsiteY8" fmla="*/ 499930 h 954928"/>
              <a:gd name="connsiteX9" fmla="*/ 2264794 w 2264794"/>
              <a:gd name="connsiteY9" fmla="*/ 485404 h 954928"/>
              <a:gd name="connsiteX0" fmla="*/ 0 w 2271796"/>
              <a:gd name="connsiteY0" fmla="*/ 481055 h 954928"/>
              <a:gd name="connsiteX1" fmla="*/ 555334 w 2271796"/>
              <a:gd name="connsiteY1" fmla="*/ 477879 h 954928"/>
              <a:gd name="connsiteX2" fmla="*/ 671561 w 2271796"/>
              <a:gd name="connsiteY2" fmla="*/ 193042 h 954928"/>
              <a:gd name="connsiteX3" fmla="*/ 799535 w 2271796"/>
              <a:gd name="connsiteY3" fmla="*/ 748538 h 954928"/>
              <a:gd name="connsiteX4" fmla="*/ 978043 w 2271796"/>
              <a:gd name="connsiteY4" fmla="*/ 0 h 954928"/>
              <a:gd name="connsiteX5" fmla="*/ 1150953 w 2271796"/>
              <a:gd name="connsiteY5" fmla="*/ 954928 h 954928"/>
              <a:gd name="connsiteX6" fmla="*/ 1281424 w 2271796"/>
              <a:gd name="connsiteY6" fmla="*/ 195017 h 954928"/>
              <a:gd name="connsiteX7" fmla="*/ 1389751 w 2271796"/>
              <a:gd name="connsiteY7" fmla="*/ 678633 h 954928"/>
              <a:gd name="connsiteX8" fmla="*/ 1435070 w 2271796"/>
              <a:gd name="connsiteY8" fmla="*/ 499930 h 954928"/>
              <a:gd name="connsiteX9" fmla="*/ 2271796 w 2271796"/>
              <a:gd name="connsiteY9" fmla="*/ 499408 h 954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71796" h="954928">
                <a:moveTo>
                  <a:pt x="0" y="481055"/>
                </a:moveTo>
                <a:lnTo>
                  <a:pt x="555334" y="477879"/>
                </a:lnTo>
                <a:lnTo>
                  <a:pt x="671561" y="193042"/>
                </a:lnTo>
                <a:lnTo>
                  <a:pt x="799535" y="748538"/>
                </a:lnTo>
                <a:lnTo>
                  <a:pt x="978043" y="0"/>
                </a:lnTo>
                <a:lnTo>
                  <a:pt x="1150953" y="954928"/>
                </a:lnTo>
                <a:lnTo>
                  <a:pt x="1281424" y="195017"/>
                </a:lnTo>
                <a:lnTo>
                  <a:pt x="1389751" y="678633"/>
                </a:lnTo>
                <a:lnTo>
                  <a:pt x="1435070" y="499930"/>
                </a:lnTo>
                <a:lnTo>
                  <a:pt x="2271796" y="499408"/>
                </a:lnTo>
              </a:path>
            </a:pathLst>
          </a:custGeom>
          <a:noFill/>
          <a:ln w="76200" cap="rnd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5" name="Freeform 26">
            <a:extLst>
              <a:ext uri="{FF2B5EF4-FFF2-40B4-BE49-F238E27FC236}">
                <a16:creationId xmlns:a16="http://schemas.microsoft.com/office/drawing/2014/main" id="{4CF20EAD-DB7D-4E44-9CF8-58E72AB6B750}"/>
              </a:ext>
            </a:extLst>
          </p:cNvPr>
          <p:cNvSpPr/>
          <p:nvPr/>
        </p:nvSpPr>
        <p:spPr>
          <a:xfrm>
            <a:off x="4148554" y="5005662"/>
            <a:ext cx="3258476" cy="1781484"/>
          </a:xfrm>
          <a:custGeom>
            <a:avLst/>
            <a:gdLst>
              <a:gd name="connsiteX0" fmla="*/ 0 w 1016000"/>
              <a:gd name="connsiteY0" fmla="*/ 457200 h 914400"/>
              <a:gd name="connsiteX1" fmla="*/ 215900 w 1016000"/>
              <a:gd name="connsiteY1" fmla="*/ 457200 h 914400"/>
              <a:gd name="connsiteX2" fmla="*/ 381000 w 1016000"/>
              <a:gd name="connsiteY2" fmla="*/ 0 h 914400"/>
              <a:gd name="connsiteX3" fmla="*/ 596900 w 1016000"/>
              <a:gd name="connsiteY3" fmla="*/ 914400 h 914400"/>
              <a:gd name="connsiteX4" fmla="*/ 736600 w 1016000"/>
              <a:gd name="connsiteY4" fmla="*/ 101600 h 914400"/>
              <a:gd name="connsiteX5" fmla="*/ 774700 w 1016000"/>
              <a:gd name="connsiteY5" fmla="*/ 533400 h 914400"/>
              <a:gd name="connsiteX6" fmla="*/ 1016000 w 1016000"/>
              <a:gd name="connsiteY6" fmla="*/ 533400 h 914400"/>
              <a:gd name="connsiteX0" fmla="*/ 0 w 1016000"/>
              <a:gd name="connsiteY0" fmla="*/ 457200 h 914400"/>
              <a:gd name="connsiteX1" fmla="*/ 215900 w 1016000"/>
              <a:gd name="connsiteY1" fmla="*/ 457200 h 914400"/>
              <a:gd name="connsiteX2" fmla="*/ 381000 w 1016000"/>
              <a:gd name="connsiteY2" fmla="*/ 0 h 914400"/>
              <a:gd name="connsiteX3" fmla="*/ 596900 w 1016000"/>
              <a:gd name="connsiteY3" fmla="*/ 914400 h 914400"/>
              <a:gd name="connsiteX4" fmla="*/ 736600 w 1016000"/>
              <a:gd name="connsiteY4" fmla="*/ 101600 h 914400"/>
              <a:gd name="connsiteX5" fmla="*/ 841026 w 1016000"/>
              <a:gd name="connsiteY5" fmla="*/ 674343 h 914400"/>
              <a:gd name="connsiteX6" fmla="*/ 1016000 w 1016000"/>
              <a:gd name="connsiteY6" fmla="*/ 533400 h 914400"/>
              <a:gd name="connsiteX0" fmla="*/ 0 w 982837"/>
              <a:gd name="connsiteY0" fmla="*/ 457200 h 914400"/>
              <a:gd name="connsiteX1" fmla="*/ 215900 w 982837"/>
              <a:gd name="connsiteY1" fmla="*/ 457200 h 914400"/>
              <a:gd name="connsiteX2" fmla="*/ 381000 w 982837"/>
              <a:gd name="connsiteY2" fmla="*/ 0 h 914400"/>
              <a:gd name="connsiteX3" fmla="*/ 596900 w 982837"/>
              <a:gd name="connsiteY3" fmla="*/ 914400 h 914400"/>
              <a:gd name="connsiteX4" fmla="*/ 736600 w 982837"/>
              <a:gd name="connsiteY4" fmla="*/ 101600 h 914400"/>
              <a:gd name="connsiteX5" fmla="*/ 841026 w 982837"/>
              <a:gd name="connsiteY5" fmla="*/ 674343 h 914400"/>
              <a:gd name="connsiteX6" fmla="*/ 982837 w 982837"/>
              <a:gd name="connsiteY6" fmla="*/ 400748 h 914400"/>
              <a:gd name="connsiteX0" fmla="*/ 0 w 982837"/>
              <a:gd name="connsiteY0" fmla="*/ 457200 h 914400"/>
              <a:gd name="connsiteX1" fmla="*/ 215900 w 982837"/>
              <a:gd name="connsiteY1" fmla="*/ 457200 h 914400"/>
              <a:gd name="connsiteX2" fmla="*/ 381000 w 982837"/>
              <a:gd name="connsiteY2" fmla="*/ 0 h 914400"/>
              <a:gd name="connsiteX3" fmla="*/ 596900 w 982837"/>
              <a:gd name="connsiteY3" fmla="*/ 914400 h 914400"/>
              <a:gd name="connsiteX4" fmla="*/ 736600 w 982837"/>
              <a:gd name="connsiteY4" fmla="*/ 101600 h 914400"/>
              <a:gd name="connsiteX5" fmla="*/ 814536 w 982837"/>
              <a:gd name="connsiteY5" fmla="*/ 510008 h 914400"/>
              <a:gd name="connsiteX6" fmla="*/ 841026 w 982837"/>
              <a:gd name="connsiteY6" fmla="*/ 674343 h 914400"/>
              <a:gd name="connsiteX7" fmla="*/ 982837 w 982837"/>
              <a:gd name="connsiteY7" fmla="*/ 400748 h 914400"/>
              <a:gd name="connsiteX0" fmla="*/ 0 w 982837"/>
              <a:gd name="connsiteY0" fmla="*/ 457200 h 914400"/>
              <a:gd name="connsiteX1" fmla="*/ 215900 w 982837"/>
              <a:gd name="connsiteY1" fmla="*/ 457200 h 914400"/>
              <a:gd name="connsiteX2" fmla="*/ 381000 w 982837"/>
              <a:gd name="connsiteY2" fmla="*/ 0 h 914400"/>
              <a:gd name="connsiteX3" fmla="*/ 596900 w 982837"/>
              <a:gd name="connsiteY3" fmla="*/ 914400 h 914400"/>
              <a:gd name="connsiteX4" fmla="*/ 736600 w 982837"/>
              <a:gd name="connsiteY4" fmla="*/ 101600 h 914400"/>
              <a:gd name="connsiteX5" fmla="*/ 814536 w 982837"/>
              <a:gd name="connsiteY5" fmla="*/ 510008 h 914400"/>
              <a:gd name="connsiteX6" fmla="*/ 981969 w 982837"/>
              <a:gd name="connsiteY6" fmla="*/ 632890 h 914400"/>
              <a:gd name="connsiteX7" fmla="*/ 982837 w 982837"/>
              <a:gd name="connsiteY7" fmla="*/ 400748 h 914400"/>
              <a:gd name="connsiteX0" fmla="*/ 0 w 982837"/>
              <a:gd name="connsiteY0" fmla="*/ 457200 h 914400"/>
              <a:gd name="connsiteX1" fmla="*/ 215900 w 982837"/>
              <a:gd name="connsiteY1" fmla="*/ 457200 h 914400"/>
              <a:gd name="connsiteX2" fmla="*/ 381000 w 982837"/>
              <a:gd name="connsiteY2" fmla="*/ 0 h 914400"/>
              <a:gd name="connsiteX3" fmla="*/ 596900 w 982837"/>
              <a:gd name="connsiteY3" fmla="*/ 914400 h 914400"/>
              <a:gd name="connsiteX4" fmla="*/ 736600 w 982837"/>
              <a:gd name="connsiteY4" fmla="*/ 101600 h 914400"/>
              <a:gd name="connsiteX5" fmla="*/ 864281 w 982837"/>
              <a:gd name="connsiteY5" fmla="*/ 584624 h 914400"/>
              <a:gd name="connsiteX6" fmla="*/ 981969 w 982837"/>
              <a:gd name="connsiteY6" fmla="*/ 632890 h 914400"/>
              <a:gd name="connsiteX7" fmla="*/ 982837 w 982837"/>
              <a:gd name="connsiteY7" fmla="*/ 400748 h 914400"/>
              <a:gd name="connsiteX0" fmla="*/ 0 w 1231559"/>
              <a:gd name="connsiteY0" fmla="*/ 457200 h 914400"/>
              <a:gd name="connsiteX1" fmla="*/ 215900 w 1231559"/>
              <a:gd name="connsiteY1" fmla="*/ 457200 h 914400"/>
              <a:gd name="connsiteX2" fmla="*/ 381000 w 1231559"/>
              <a:gd name="connsiteY2" fmla="*/ 0 h 914400"/>
              <a:gd name="connsiteX3" fmla="*/ 596900 w 1231559"/>
              <a:gd name="connsiteY3" fmla="*/ 914400 h 914400"/>
              <a:gd name="connsiteX4" fmla="*/ 736600 w 1231559"/>
              <a:gd name="connsiteY4" fmla="*/ 101600 h 914400"/>
              <a:gd name="connsiteX5" fmla="*/ 864281 w 1231559"/>
              <a:gd name="connsiteY5" fmla="*/ 584624 h 914400"/>
              <a:gd name="connsiteX6" fmla="*/ 981969 w 1231559"/>
              <a:gd name="connsiteY6" fmla="*/ 632890 h 914400"/>
              <a:gd name="connsiteX7" fmla="*/ 1231559 w 1231559"/>
              <a:gd name="connsiteY7" fmla="*/ 467074 h 914400"/>
              <a:gd name="connsiteX0" fmla="*/ 0 w 1231559"/>
              <a:gd name="connsiteY0" fmla="*/ 457200 h 914400"/>
              <a:gd name="connsiteX1" fmla="*/ 215900 w 1231559"/>
              <a:gd name="connsiteY1" fmla="*/ 457200 h 914400"/>
              <a:gd name="connsiteX2" fmla="*/ 381000 w 1231559"/>
              <a:gd name="connsiteY2" fmla="*/ 0 h 914400"/>
              <a:gd name="connsiteX3" fmla="*/ 596900 w 1231559"/>
              <a:gd name="connsiteY3" fmla="*/ 914400 h 914400"/>
              <a:gd name="connsiteX4" fmla="*/ 736600 w 1231559"/>
              <a:gd name="connsiteY4" fmla="*/ 101600 h 914400"/>
              <a:gd name="connsiteX5" fmla="*/ 864281 w 1231559"/>
              <a:gd name="connsiteY5" fmla="*/ 584624 h 914400"/>
              <a:gd name="connsiteX6" fmla="*/ 948806 w 1231559"/>
              <a:gd name="connsiteY6" fmla="*/ 259807 h 914400"/>
              <a:gd name="connsiteX7" fmla="*/ 1231559 w 1231559"/>
              <a:gd name="connsiteY7" fmla="*/ 467074 h 914400"/>
              <a:gd name="connsiteX0" fmla="*/ 0 w 1231559"/>
              <a:gd name="connsiteY0" fmla="*/ 457200 h 914400"/>
              <a:gd name="connsiteX1" fmla="*/ 215900 w 1231559"/>
              <a:gd name="connsiteY1" fmla="*/ 457200 h 914400"/>
              <a:gd name="connsiteX2" fmla="*/ 381000 w 1231559"/>
              <a:gd name="connsiteY2" fmla="*/ 0 h 914400"/>
              <a:gd name="connsiteX3" fmla="*/ 596900 w 1231559"/>
              <a:gd name="connsiteY3" fmla="*/ 914400 h 914400"/>
              <a:gd name="connsiteX4" fmla="*/ 736600 w 1231559"/>
              <a:gd name="connsiteY4" fmla="*/ 101600 h 914400"/>
              <a:gd name="connsiteX5" fmla="*/ 880863 w 1231559"/>
              <a:gd name="connsiteY5" fmla="*/ 717276 h 914400"/>
              <a:gd name="connsiteX6" fmla="*/ 948806 w 1231559"/>
              <a:gd name="connsiteY6" fmla="*/ 259807 h 914400"/>
              <a:gd name="connsiteX7" fmla="*/ 1231559 w 1231559"/>
              <a:gd name="connsiteY7" fmla="*/ 467074 h 914400"/>
              <a:gd name="connsiteX0" fmla="*/ 0 w 1380792"/>
              <a:gd name="connsiteY0" fmla="*/ 457200 h 914400"/>
              <a:gd name="connsiteX1" fmla="*/ 215900 w 1380792"/>
              <a:gd name="connsiteY1" fmla="*/ 457200 h 914400"/>
              <a:gd name="connsiteX2" fmla="*/ 381000 w 1380792"/>
              <a:gd name="connsiteY2" fmla="*/ 0 h 914400"/>
              <a:gd name="connsiteX3" fmla="*/ 596900 w 1380792"/>
              <a:gd name="connsiteY3" fmla="*/ 914400 h 914400"/>
              <a:gd name="connsiteX4" fmla="*/ 736600 w 1380792"/>
              <a:gd name="connsiteY4" fmla="*/ 101600 h 914400"/>
              <a:gd name="connsiteX5" fmla="*/ 880863 w 1380792"/>
              <a:gd name="connsiteY5" fmla="*/ 717276 h 914400"/>
              <a:gd name="connsiteX6" fmla="*/ 948806 w 1380792"/>
              <a:gd name="connsiteY6" fmla="*/ 259807 h 914400"/>
              <a:gd name="connsiteX7" fmla="*/ 1380792 w 1380792"/>
              <a:gd name="connsiteY7" fmla="*/ 409039 h 914400"/>
              <a:gd name="connsiteX0" fmla="*/ 0 w 1380792"/>
              <a:gd name="connsiteY0" fmla="*/ 457200 h 914400"/>
              <a:gd name="connsiteX1" fmla="*/ 215900 w 1380792"/>
              <a:gd name="connsiteY1" fmla="*/ 457200 h 914400"/>
              <a:gd name="connsiteX2" fmla="*/ 381000 w 1380792"/>
              <a:gd name="connsiteY2" fmla="*/ 0 h 914400"/>
              <a:gd name="connsiteX3" fmla="*/ 596900 w 1380792"/>
              <a:gd name="connsiteY3" fmla="*/ 914400 h 914400"/>
              <a:gd name="connsiteX4" fmla="*/ 736600 w 1380792"/>
              <a:gd name="connsiteY4" fmla="*/ 101600 h 914400"/>
              <a:gd name="connsiteX5" fmla="*/ 880863 w 1380792"/>
              <a:gd name="connsiteY5" fmla="*/ 717276 h 914400"/>
              <a:gd name="connsiteX6" fmla="*/ 932225 w 1380792"/>
              <a:gd name="connsiteY6" fmla="*/ 409040 h 914400"/>
              <a:gd name="connsiteX7" fmla="*/ 1380792 w 1380792"/>
              <a:gd name="connsiteY7" fmla="*/ 409039 h 914400"/>
              <a:gd name="connsiteX0" fmla="*/ 0 w 1198396"/>
              <a:gd name="connsiteY0" fmla="*/ 457200 h 914400"/>
              <a:gd name="connsiteX1" fmla="*/ 215900 w 1198396"/>
              <a:gd name="connsiteY1" fmla="*/ 457200 h 914400"/>
              <a:gd name="connsiteX2" fmla="*/ 381000 w 1198396"/>
              <a:gd name="connsiteY2" fmla="*/ 0 h 914400"/>
              <a:gd name="connsiteX3" fmla="*/ 596900 w 1198396"/>
              <a:gd name="connsiteY3" fmla="*/ 914400 h 914400"/>
              <a:gd name="connsiteX4" fmla="*/ 736600 w 1198396"/>
              <a:gd name="connsiteY4" fmla="*/ 101600 h 914400"/>
              <a:gd name="connsiteX5" fmla="*/ 880863 w 1198396"/>
              <a:gd name="connsiteY5" fmla="*/ 717276 h 914400"/>
              <a:gd name="connsiteX6" fmla="*/ 932225 w 1198396"/>
              <a:gd name="connsiteY6" fmla="*/ 409040 h 914400"/>
              <a:gd name="connsiteX7" fmla="*/ 1198396 w 1198396"/>
              <a:gd name="connsiteY7" fmla="*/ 384167 h 914400"/>
              <a:gd name="connsiteX0" fmla="*/ 0 w 1198396"/>
              <a:gd name="connsiteY0" fmla="*/ 457200 h 914400"/>
              <a:gd name="connsiteX1" fmla="*/ 215900 w 1198396"/>
              <a:gd name="connsiteY1" fmla="*/ 457200 h 914400"/>
              <a:gd name="connsiteX2" fmla="*/ 381000 w 1198396"/>
              <a:gd name="connsiteY2" fmla="*/ 0 h 914400"/>
              <a:gd name="connsiteX3" fmla="*/ 596900 w 1198396"/>
              <a:gd name="connsiteY3" fmla="*/ 914400 h 914400"/>
              <a:gd name="connsiteX4" fmla="*/ 736600 w 1198396"/>
              <a:gd name="connsiteY4" fmla="*/ 101600 h 914400"/>
              <a:gd name="connsiteX5" fmla="*/ 880863 w 1198396"/>
              <a:gd name="connsiteY5" fmla="*/ 717276 h 914400"/>
              <a:gd name="connsiteX6" fmla="*/ 932225 w 1198396"/>
              <a:gd name="connsiteY6" fmla="*/ 409040 h 914400"/>
              <a:gd name="connsiteX7" fmla="*/ 1198396 w 1198396"/>
              <a:gd name="connsiteY7" fmla="*/ 384167 h 914400"/>
              <a:gd name="connsiteX0" fmla="*/ 0 w 1198396"/>
              <a:gd name="connsiteY0" fmla="*/ 457200 h 914400"/>
              <a:gd name="connsiteX1" fmla="*/ 215900 w 1198396"/>
              <a:gd name="connsiteY1" fmla="*/ 457200 h 914400"/>
              <a:gd name="connsiteX2" fmla="*/ 381000 w 1198396"/>
              <a:gd name="connsiteY2" fmla="*/ 0 h 914400"/>
              <a:gd name="connsiteX3" fmla="*/ 596900 w 1198396"/>
              <a:gd name="connsiteY3" fmla="*/ 914400 h 914400"/>
              <a:gd name="connsiteX4" fmla="*/ 736600 w 1198396"/>
              <a:gd name="connsiteY4" fmla="*/ 101600 h 914400"/>
              <a:gd name="connsiteX5" fmla="*/ 880863 w 1198396"/>
              <a:gd name="connsiteY5" fmla="*/ 717276 h 914400"/>
              <a:gd name="connsiteX6" fmla="*/ 932225 w 1198396"/>
              <a:gd name="connsiteY6" fmla="*/ 409040 h 914400"/>
              <a:gd name="connsiteX7" fmla="*/ 1198396 w 1198396"/>
              <a:gd name="connsiteY7" fmla="*/ 384167 h 914400"/>
              <a:gd name="connsiteX0" fmla="*/ 0 w 1198396"/>
              <a:gd name="connsiteY0" fmla="*/ 457200 h 914400"/>
              <a:gd name="connsiteX1" fmla="*/ 215900 w 1198396"/>
              <a:gd name="connsiteY1" fmla="*/ 457200 h 914400"/>
              <a:gd name="connsiteX2" fmla="*/ 381000 w 1198396"/>
              <a:gd name="connsiteY2" fmla="*/ 0 h 914400"/>
              <a:gd name="connsiteX3" fmla="*/ 596900 w 1198396"/>
              <a:gd name="connsiteY3" fmla="*/ 914400 h 914400"/>
              <a:gd name="connsiteX4" fmla="*/ 736600 w 1198396"/>
              <a:gd name="connsiteY4" fmla="*/ 101600 h 914400"/>
              <a:gd name="connsiteX5" fmla="*/ 880863 w 1198396"/>
              <a:gd name="connsiteY5" fmla="*/ 717276 h 914400"/>
              <a:gd name="connsiteX6" fmla="*/ 932225 w 1198396"/>
              <a:gd name="connsiteY6" fmla="*/ 409040 h 914400"/>
              <a:gd name="connsiteX7" fmla="*/ 1198396 w 1198396"/>
              <a:gd name="connsiteY7" fmla="*/ 417330 h 914400"/>
              <a:gd name="connsiteX0" fmla="*/ 0 w 1198396"/>
              <a:gd name="connsiteY0" fmla="*/ 457200 h 914400"/>
              <a:gd name="connsiteX1" fmla="*/ 215900 w 1198396"/>
              <a:gd name="connsiteY1" fmla="*/ 457200 h 914400"/>
              <a:gd name="connsiteX2" fmla="*/ 381000 w 1198396"/>
              <a:gd name="connsiteY2" fmla="*/ 0 h 914400"/>
              <a:gd name="connsiteX3" fmla="*/ 596900 w 1198396"/>
              <a:gd name="connsiteY3" fmla="*/ 914400 h 914400"/>
              <a:gd name="connsiteX4" fmla="*/ 736600 w 1198396"/>
              <a:gd name="connsiteY4" fmla="*/ 101600 h 914400"/>
              <a:gd name="connsiteX5" fmla="*/ 880863 w 1198396"/>
              <a:gd name="connsiteY5" fmla="*/ 717276 h 914400"/>
              <a:gd name="connsiteX6" fmla="*/ 932225 w 1198396"/>
              <a:gd name="connsiteY6" fmla="*/ 409040 h 914400"/>
              <a:gd name="connsiteX7" fmla="*/ 1198396 w 1198396"/>
              <a:gd name="connsiteY7" fmla="*/ 417330 h 914400"/>
              <a:gd name="connsiteX0" fmla="*/ 0 w 1202223"/>
              <a:gd name="connsiteY0" fmla="*/ 457200 h 914400"/>
              <a:gd name="connsiteX1" fmla="*/ 215900 w 1202223"/>
              <a:gd name="connsiteY1" fmla="*/ 457200 h 914400"/>
              <a:gd name="connsiteX2" fmla="*/ 381000 w 1202223"/>
              <a:gd name="connsiteY2" fmla="*/ 0 h 914400"/>
              <a:gd name="connsiteX3" fmla="*/ 596900 w 1202223"/>
              <a:gd name="connsiteY3" fmla="*/ 914400 h 914400"/>
              <a:gd name="connsiteX4" fmla="*/ 736600 w 1202223"/>
              <a:gd name="connsiteY4" fmla="*/ 101600 h 914400"/>
              <a:gd name="connsiteX5" fmla="*/ 880863 w 1202223"/>
              <a:gd name="connsiteY5" fmla="*/ 717276 h 914400"/>
              <a:gd name="connsiteX6" fmla="*/ 932225 w 1202223"/>
              <a:gd name="connsiteY6" fmla="*/ 409040 h 914400"/>
              <a:gd name="connsiteX7" fmla="*/ 1202223 w 1202223"/>
              <a:gd name="connsiteY7" fmla="*/ 405850 h 914400"/>
              <a:gd name="connsiteX0" fmla="*/ 0 w 1198396"/>
              <a:gd name="connsiteY0" fmla="*/ 457200 h 914400"/>
              <a:gd name="connsiteX1" fmla="*/ 215900 w 1198396"/>
              <a:gd name="connsiteY1" fmla="*/ 457200 h 914400"/>
              <a:gd name="connsiteX2" fmla="*/ 381000 w 1198396"/>
              <a:gd name="connsiteY2" fmla="*/ 0 h 914400"/>
              <a:gd name="connsiteX3" fmla="*/ 596900 w 1198396"/>
              <a:gd name="connsiteY3" fmla="*/ 914400 h 914400"/>
              <a:gd name="connsiteX4" fmla="*/ 736600 w 1198396"/>
              <a:gd name="connsiteY4" fmla="*/ 101600 h 914400"/>
              <a:gd name="connsiteX5" fmla="*/ 880863 w 1198396"/>
              <a:gd name="connsiteY5" fmla="*/ 717276 h 914400"/>
              <a:gd name="connsiteX6" fmla="*/ 932225 w 1198396"/>
              <a:gd name="connsiteY6" fmla="*/ 409040 h 914400"/>
              <a:gd name="connsiteX7" fmla="*/ 1198396 w 1198396"/>
              <a:gd name="connsiteY7" fmla="*/ 413503 h 914400"/>
              <a:gd name="connsiteX0" fmla="*/ 0 w 1202223"/>
              <a:gd name="connsiteY0" fmla="*/ 457200 h 914400"/>
              <a:gd name="connsiteX1" fmla="*/ 215900 w 1202223"/>
              <a:gd name="connsiteY1" fmla="*/ 457200 h 914400"/>
              <a:gd name="connsiteX2" fmla="*/ 381000 w 1202223"/>
              <a:gd name="connsiteY2" fmla="*/ 0 h 914400"/>
              <a:gd name="connsiteX3" fmla="*/ 596900 w 1202223"/>
              <a:gd name="connsiteY3" fmla="*/ 914400 h 914400"/>
              <a:gd name="connsiteX4" fmla="*/ 736600 w 1202223"/>
              <a:gd name="connsiteY4" fmla="*/ 101600 h 914400"/>
              <a:gd name="connsiteX5" fmla="*/ 880863 w 1202223"/>
              <a:gd name="connsiteY5" fmla="*/ 717276 h 914400"/>
              <a:gd name="connsiteX6" fmla="*/ 932225 w 1202223"/>
              <a:gd name="connsiteY6" fmla="*/ 409040 h 914400"/>
              <a:gd name="connsiteX7" fmla="*/ 1202223 w 1202223"/>
              <a:gd name="connsiteY7" fmla="*/ 402023 h 914400"/>
              <a:gd name="connsiteX0" fmla="*/ 0 w 1202266"/>
              <a:gd name="connsiteY0" fmla="*/ 457200 h 914400"/>
              <a:gd name="connsiteX1" fmla="*/ 215900 w 1202266"/>
              <a:gd name="connsiteY1" fmla="*/ 457200 h 914400"/>
              <a:gd name="connsiteX2" fmla="*/ 381000 w 1202266"/>
              <a:gd name="connsiteY2" fmla="*/ 0 h 914400"/>
              <a:gd name="connsiteX3" fmla="*/ 596900 w 1202266"/>
              <a:gd name="connsiteY3" fmla="*/ 914400 h 914400"/>
              <a:gd name="connsiteX4" fmla="*/ 736600 w 1202266"/>
              <a:gd name="connsiteY4" fmla="*/ 101600 h 914400"/>
              <a:gd name="connsiteX5" fmla="*/ 880863 w 1202266"/>
              <a:gd name="connsiteY5" fmla="*/ 717276 h 914400"/>
              <a:gd name="connsiteX6" fmla="*/ 932225 w 1202266"/>
              <a:gd name="connsiteY6" fmla="*/ 409040 h 914400"/>
              <a:gd name="connsiteX7" fmla="*/ 1202223 w 1202266"/>
              <a:gd name="connsiteY7" fmla="*/ 402023 h 914400"/>
              <a:gd name="connsiteX0" fmla="*/ 0 w 1202266"/>
              <a:gd name="connsiteY0" fmla="*/ 457200 h 914400"/>
              <a:gd name="connsiteX1" fmla="*/ 215900 w 1202266"/>
              <a:gd name="connsiteY1" fmla="*/ 457200 h 914400"/>
              <a:gd name="connsiteX2" fmla="*/ 381000 w 1202266"/>
              <a:gd name="connsiteY2" fmla="*/ 0 h 914400"/>
              <a:gd name="connsiteX3" fmla="*/ 596900 w 1202266"/>
              <a:gd name="connsiteY3" fmla="*/ 914400 h 914400"/>
              <a:gd name="connsiteX4" fmla="*/ 736600 w 1202266"/>
              <a:gd name="connsiteY4" fmla="*/ 101600 h 914400"/>
              <a:gd name="connsiteX5" fmla="*/ 880863 w 1202266"/>
              <a:gd name="connsiteY5" fmla="*/ 717276 h 914400"/>
              <a:gd name="connsiteX6" fmla="*/ 932225 w 1202266"/>
              <a:gd name="connsiteY6" fmla="*/ 409040 h 914400"/>
              <a:gd name="connsiteX7" fmla="*/ 1202223 w 1202266"/>
              <a:gd name="connsiteY7" fmla="*/ 417329 h 914400"/>
              <a:gd name="connsiteX0" fmla="*/ 0 w 1133408"/>
              <a:gd name="connsiteY0" fmla="*/ 457200 h 914400"/>
              <a:gd name="connsiteX1" fmla="*/ 215900 w 1133408"/>
              <a:gd name="connsiteY1" fmla="*/ 457200 h 914400"/>
              <a:gd name="connsiteX2" fmla="*/ 381000 w 1133408"/>
              <a:gd name="connsiteY2" fmla="*/ 0 h 914400"/>
              <a:gd name="connsiteX3" fmla="*/ 596900 w 1133408"/>
              <a:gd name="connsiteY3" fmla="*/ 914400 h 914400"/>
              <a:gd name="connsiteX4" fmla="*/ 736600 w 1133408"/>
              <a:gd name="connsiteY4" fmla="*/ 101600 h 914400"/>
              <a:gd name="connsiteX5" fmla="*/ 880863 w 1133408"/>
              <a:gd name="connsiteY5" fmla="*/ 717276 h 914400"/>
              <a:gd name="connsiteX6" fmla="*/ 932225 w 1133408"/>
              <a:gd name="connsiteY6" fmla="*/ 409040 h 914400"/>
              <a:gd name="connsiteX7" fmla="*/ 1133346 w 1133408"/>
              <a:gd name="connsiteY7" fmla="*/ 413503 h 914400"/>
              <a:gd name="connsiteX0" fmla="*/ 0 w 1133408"/>
              <a:gd name="connsiteY0" fmla="*/ 457200 h 914400"/>
              <a:gd name="connsiteX1" fmla="*/ 215900 w 1133408"/>
              <a:gd name="connsiteY1" fmla="*/ 457200 h 914400"/>
              <a:gd name="connsiteX2" fmla="*/ 381000 w 1133408"/>
              <a:gd name="connsiteY2" fmla="*/ 0 h 914400"/>
              <a:gd name="connsiteX3" fmla="*/ 596900 w 1133408"/>
              <a:gd name="connsiteY3" fmla="*/ 914400 h 914400"/>
              <a:gd name="connsiteX4" fmla="*/ 736600 w 1133408"/>
              <a:gd name="connsiteY4" fmla="*/ 101600 h 914400"/>
              <a:gd name="connsiteX5" fmla="*/ 880863 w 1133408"/>
              <a:gd name="connsiteY5" fmla="*/ 717276 h 914400"/>
              <a:gd name="connsiteX6" fmla="*/ 932225 w 1133408"/>
              <a:gd name="connsiteY6" fmla="*/ 409040 h 914400"/>
              <a:gd name="connsiteX7" fmla="*/ 1133346 w 1133408"/>
              <a:gd name="connsiteY7" fmla="*/ 402024 h 914400"/>
              <a:gd name="connsiteX0" fmla="*/ 0 w 1079873"/>
              <a:gd name="connsiteY0" fmla="*/ 457200 h 914400"/>
              <a:gd name="connsiteX1" fmla="*/ 215900 w 1079873"/>
              <a:gd name="connsiteY1" fmla="*/ 457200 h 914400"/>
              <a:gd name="connsiteX2" fmla="*/ 381000 w 1079873"/>
              <a:gd name="connsiteY2" fmla="*/ 0 h 914400"/>
              <a:gd name="connsiteX3" fmla="*/ 596900 w 1079873"/>
              <a:gd name="connsiteY3" fmla="*/ 914400 h 914400"/>
              <a:gd name="connsiteX4" fmla="*/ 736600 w 1079873"/>
              <a:gd name="connsiteY4" fmla="*/ 101600 h 914400"/>
              <a:gd name="connsiteX5" fmla="*/ 880863 w 1079873"/>
              <a:gd name="connsiteY5" fmla="*/ 717276 h 914400"/>
              <a:gd name="connsiteX6" fmla="*/ 932225 w 1079873"/>
              <a:gd name="connsiteY6" fmla="*/ 409040 h 914400"/>
              <a:gd name="connsiteX7" fmla="*/ 1079775 w 1079873"/>
              <a:gd name="connsiteY7" fmla="*/ 409677 h 914400"/>
              <a:gd name="connsiteX0" fmla="*/ 0 w 1125759"/>
              <a:gd name="connsiteY0" fmla="*/ 457200 h 914400"/>
              <a:gd name="connsiteX1" fmla="*/ 215900 w 1125759"/>
              <a:gd name="connsiteY1" fmla="*/ 457200 h 914400"/>
              <a:gd name="connsiteX2" fmla="*/ 381000 w 1125759"/>
              <a:gd name="connsiteY2" fmla="*/ 0 h 914400"/>
              <a:gd name="connsiteX3" fmla="*/ 596900 w 1125759"/>
              <a:gd name="connsiteY3" fmla="*/ 914400 h 914400"/>
              <a:gd name="connsiteX4" fmla="*/ 736600 w 1125759"/>
              <a:gd name="connsiteY4" fmla="*/ 101600 h 914400"/>
              <a:gd name="connsiteX5" fmla="*/ 880863 w 1125759"/>
              <a:gd name="connsiteY5" fmla="*/ 717276 h 914400"/>
              <a:gd name="connsiteX6" fmla="*/ 932225 w 1125759"/>
              <a:gd name="connsiteY6" fmla="*/ 409040 h 914400"/>
              <a:gd name="connsiteX7" fmla="*/ 1125693 w 1125759"/>
              <a:gd name="connsiteY7" fmla="*/ 409677 h 914400"/>
              <a:gd name="connsiteX0" fmla="*/ 0 w 1125693"/>
              <a:gd name="connsiteY0" fmla="*/ 457200 h 914400"/>
              <a:gd name="connsiteX1" fmla="*/ 215900 w 1125693"/>
              <a:gd name="connsiteY1" fmla="*/ 457200 h 914400"/>
              <a:gd name="connsiteX2" fmla="*/ 381000 w 1125693"/>
              <a:gd name="connsiteY2" fmla="*/ 0 h 914400"/>
              <a:gd name="connsiteX3" fmla="*/ 596900 w 1125693"/>
              <a:gd name="connsiteY3" fmla="*/ 914400 h 914400"/>
              <a:gd name="connsiteX4" fmla="*/ 736600 w 1125693"/>
              <a:gd name="connsiteY4" fmla="*/ 101600 h 914400"/>
              <a:gd name="connsiteX5" fmla="*/ 880863 w 1125693"/>
              <a:gd name="connsiteY5" fmla="*/ 717276 h 914400"/>
              <a:gd name="connsiteX6" fmla="*/ 932225 w 1125693"/>
              <a:gd name="connsiteY6" fmla="*/ 409040 h 914400"/>
              <a:gd name="connsiteX7" fmla="*/ 1125693 w 1125693"/>
              <a:gd name="connsiteY7" fmla="*/ 409677 h 914400"/>
              <a:gd name="connsiteX0" fmla="*/ 0 w 1125693"/>
              <a:gd name="connsiteY0" fmla="*/ 457200 h 914400"/>
              <a:gd name="connsiteX1" fmla="*/ 215900 w 1125693"/>
              <a:gd name="connsiteY1" fmla="*/ 457200 h 914400"/>
              <a:gd name="connsiteX2" fmla="*/ 381000 w 1125693"/>
              <a:gd name="connsiteY2" fmla="*/ 0 h 914400"/>
              <a:gd name="connsiteX3" fmla="*/ 547155 w 1125693"/>
              <a:gd name="connsiteY3" fmla="*/ 914400 h 914400"/>
              <a:gd name="connsiteX4" fmla="*/ 736600 w 1125693"/>
              <a:gd name="connsiteY4" fmla="*/ 101600 h 914400"/>
              <a:gd name="connsiteX5" fmla="*/ 880863 w 1125693"/>
              <a:gd name="connsiteY5" fmla="*/ 717276 h 914400"/>
              <a:gd name="connsiteX6" fmla="*/ 932225 w 1125693"/>
              <a:gd name="connsiteY6" fmla="*/ 409040 h 914400"/>
              <a:gd name="connsiteX7" fmla="*/ 1125693 w 1125693"/>
              <a:gd name="connsiteY7" fmla="*/ 409677 h 914400"/>
              <a:gd name="connsiteX0" fmla="*/ 0 w 1125693"/>
              <a:gd name="connsiteY0" fmla="*/ 457200 h 914400"/>
              <a:gd name="connsiteX1" fmla="*/ 215900 w 1125693"/>
              <a:gd name="connsiteY1" fmla="*/ 457200 h 914400"/>
              <a:gd name="connsiteX2" fmla="*/ 381000 w 1125693"/>
              <a:gd name="connsiteY2" fmla="*/ 0 h 914400"/>
              <a:gd name="connsiteX3" fmla="*/ 547155 w 1125693"/>
              <a:gd name="connsiteY3" fmla="*/ 914400 h 914400"/>
              <a:gd name="connsiteX4" fmla="*/ 797824 w 1125693"/>
              <a:gd name="connsiteY4" fmla="*/ 105426 h 914400"/>
              <a:gd name="connsiteX5" fmla="*/ 880863 w 1125693"/>
              <a:gd name="connsiteY5" fmla="*/ 717276 h 914400"/>
              <a:gd name="connsiteX6" fmla="*/ 932225 w 1125693"/>
              <a:gd name="connsiteY6" fmla="*/ 409040 h 914400"/>
              <a:gd name="connsiteX7" fmla="*/ 1125693 w 1125693"/>
              <a:gd name="connsiteY7" fmla="*/ 409677 h 914400"/>
              <a:gd name="connsiteX0" fmla="*/ 0 w 1125693"/>
              <a:gd name="connsiteY0" fmla="*/ 457200 h 914400"/>
              <a:gd name="connsiteX1" fmla="*/ 215900 w 1125693"/>
              <a:gd name="connsiteY1" fmla="*/ 457200 h 914400"/>
              <a:gd name="connsiteX2" fmla="*/ 381000 w 1125693"/>
              <a:gd name="connsiteY2" fmla="*/ 0 h 914400"/>
              <a:gd name="connsiteX3" fmla="*/ 547155 w 1125693"/>
              <a:gd name="connsiteY3" fmla="*/ 914400 h 914400"/>
              <a:gd name="connsiteX4" fmla="*/ 797824 w 1125693"/>
              <a:gd name="connsiteY4" fmla="*/ 105426 h 914400"/>
              <a:gd name="connsiteX5" fmla="*/ 796681 w 1125693"/>
              <a:gd name="connsiteY5" fmla="*/ 740235 h 914400"/>
              <a:gd name="connsiteX6" fmla="*/ 932225 w 1125693"/>
              <a:gd name="connsiteY6" fmla="*/ 409040 h 914400"/>
              <a:gd name="connsiteX7" fmla="*/ 1125693 w 1125693"/>
              <a:gd name="connsiteY7" fmla="*/ 409677 h 914400"/>
              <a:gd name="connsiteX0" fmla="*/ 0 w 1267273"/>
              <a:gd name="connsiteY0" fmla="*/ 457200 h 914400"/>
              <a:gd name="connsiteX1" fmla="*/ 215900 w 1267273"/>
              <a:gd name="connsiteY1" fmla="*/ 457200 h 914400"/>
              <a:gd name="connsiteX2" fmla="*/ 381000 w 1267273"/>
              <a:gd name="connsiteY2" fmla="*/ 0 h 914400"/>
              <a:gd name="connsiteX3" fmla="*/ 547155 w 1267273"/>
              <a:gd name="connsiteY3" fmla="*/ 914400 h 914400"/>
              <a:gd name="connsiteX4" fmla="*/ 797824 w 1267273"/>
              <a:gd name="connsiteY4" fmla="*/ 105426 h 914400"/>
              <a:gd name="connsiteX5" fmla="*/ 796681 w 1267273"/>
              <a:gd name="connsiteY5" fmla="*/ 740235 h 914400"/>
              <a:gd name="connsiteX6" fmla="*/ 932225 w 1267273"/>
              <a:gd name="connsiteY6" fmla="*/ 409040 h 914400"/>
              <a:gd name="connsiteX7" fmla="*/ 1267273 w 1267273"/>
              <a:gd name="connsiteY7" fmla="*/ 405851 h 914400"/>
              <a:gd name="connsiteX0" fmla="*/ 0 w 1267273"/>
              <a:gd name="connsiteY0" fmla="*/ 457200 h 914400"/>
              <a:gd name="connsiteX1" fmla="*/ 215900 w 1267273"/>
              <a:gd name="connsiteY1" fmla="*/ 457200 h 914400"/>
              <a:gd name="connsiteX2" fmla="*/ 381000 w 1267273"/>
              <a:gd name="connsiteY2" fmla="*/ 0 h 914400"/>
              <a:gd name="connsiteX3" fmla="*/ 547155 w 1267273"/>
              <a:gd name="connsiteY3" fmla="*/ 914400 h 914400"/>
              <a:gd name="connsiteX4" fmla="*/ 797824 w 1267273"/>
              <a:gd name="connsiteY4" fmla="*/ 105426 h 914400"/>
              <a:gd name="connsiteX5" fmla="*/ 796681 w 1267273"/>
              <a:gd name="connsiteY5" fmla="*/ 740235 h 914400"/>
              <a:gd name="connsiteX6" fmla="*/ 932225 w 1267273"/>
              <a:gd name="connsiteY6" fmla="*/ 409040 h 914400"/>
              <a:gd name="connsiteX7" fmla="*/ 1267273 w 1267273"/>
              <a:gd name="connsiteY7" fmla="*/ 405851 h 914400"/>
              <a:gd name="connsiteX0" fmla="*/ 0 w 1267273"/>
              <a:gd name="connsiteY0" fmla="*/ 457200 h 914400"/>
              <a:gd name="connsiteX1" fmla="*/ 215900 w 1267273"/>
              <a:gd name="connsiteY1" fmla="*/ 457200 h 914400"/>
              <a:gd name="connsiteX2" fmla="*/ 381000 w 1267273"/>
              <a:gd name="connsiteY2" fmla="*/ 0 h 914400"/>
              <a:gd name="connsiteX3" fmla="*/ 547155 w 1267273"/>
              <a:gd name="connsiteY3" fmla="*/ 914400 h 914400"/>
              <a:gd name="connsiteX4" fmla="*/ 797824 w 1267273"/>
              <a:gd name="connsiteY4" fmla="*/ 105426 h 914400"/>
              <a:gd name="connsiteX5" fmla="*/ 796681 w 1267273"/>
              <a:gd name="connsiteY5" fmla="*/ 740235 h 914400"/>
              <a:gd name="connsiteX6" fmla="*/ 932225 w 1267273"/>
              <a:gd name="connsiteY6" fmla="*/ 409040 h 914400"/>
              <a:gd name="connsiteX7" fmla="*/ 1267273 w 1267273"/>
              <a:gd name="connsiteY7" fmla="*/ 405851 h 914400"/>
              <a:gd name="connsiteX0" fmla="*/ 0 w 1339977"/>
              <a:gd name="connsiteY0" fmla="*/ 453374 h 914400"/>
              <a:gd name="connsiteX1" fmla="*/ 288604 w 1339977"/>
              <a:gd name="connsiteY1" fmla="*/ 457200 h 914400"/>
              <a:gd name="connsiteX2" fmla="*/ 453704 w 1339977"/>
              <a:gd name="connsiteY2" fmla="*/ 0 h 914400"/>
              <a:gd name="connsiteX3" fmla="*/ 619859 w 1339977"/>
              <a:gd name="connsiteY3" fmla="*/ 914400 h 914400"/>
              <a:gd name="connsiteX4" fmla="*/ 870528 w 1339977"/>
              <a:gd name="connsiteY4" fmla="*/ 105426 h 914400"/>
              <a:gd name="connsiteX5" fmla="*/ 869385 w 1339977"/>
              <a:gd name="connsiteY5" fmla="*/ 740235 h 914400"/>
              <a:gd name="connsiteX6" fmla="*/ 1004929 w 1339977"/>
              <a:gd name="connsiteY6" fmla="*/ 409040 h 914400"/>
              <a:gd name="connsiteX7" fmla="*/ 1339977 w 1339977"/>
              <a:gd name="connsiteY7" fmla="*/ 405851 h 914400"/>
              <a:gd name="connsiteX0" fmla="*/ 0 w 1343804"/>
              <a:gd name="connsiteY0" fmla="*/ 461027 h 914400"/>
              <a:gd name="connsiteX1" fmla="*/ 292431 w 1343804"/>
              <a:gd name="connsiteY1" fmla="*/ 457200 h 914400"/>
              <a:gd name="connsiteX2" fmla="*/ 457531 w 1343804"/>
              <a:gd name="connsiteY2" fmla="*/ 0 h 914400"/>
              <a:gd name="connsiteX3" fmla="*/ 623686 w 1343804"/>
              <a:gd name="connsiteY3" fmla="*/ 914400 h 914400"/>
              <a:gd name="connsiteX4" fmla="*/ 874355 w 1343804"/>
              <a:gd name="connsiteY4" fmla="*/ 105426 h 914400"/>
              <a:gd name="connsiteX5" fmla="*/ 873212 w 1343804"/>
              <a:gd name="connsiteY5" fmla="*/ 740235 h 914400"/>
              <a:gd name="connsiteX6" fmla="*/ 1008756 w 1343804"/>
              <a:gd name="connsiteY6" fmla="*/ 409040 h 914400"/>
              <a:gd name="connsiteX7" fmla="*/ 1343804 w 1343804"/>
              <a:gd name="connsiteY7" fmla="*/ 405851 h 914400"/>
              <a:gd name="connsiteX0" fmla="*/ 0 w 1347630"/>
              <a:gd name="connsiteY0" fmla="*/ 453374 h 914400"/>
              <a:gd name="connsiteX1" fmla="*/ 296257 w 1347630"/>
              <a:gd name="connsiteY1" fmla="*/ 457200 h 914400"/>
              <a:gd name="connsiteX2" fmla="*/ 461357 w 1347630"/>
              <a:gd name="connsiteY2" fmla="*/ 0 h 914400"/>
              <a:gd name="connsiteX3" fmla="*/ 627512 w 1347630"/>
              <a:gd name="connsiteY3" fmla="*/ 914400 h 914400"/>
              <a:gd name="connsiteX4" fmla="*/ 878181 w 1347630"/>
              <a:gd name="connsiteY4" fmla="*/ 105426 h 914400"/>
              <a:gd name="connsiteX5" fmla="*/ 877038 w 1347630"/>
              <a:gd name="connsiteY5" fmla="*/ 740235 h 914400"/>
              <a:gd name="connsiteX6" fmla="*/ 1012582 w 1347630"/>
              <a:gd name="connsiteY6" fmla="*/ 409040 h 914400"/>
              <a:gd name="connsiteX7" fmla="*/ 1347630 w 1347630"/>
              <a:gd name="connsiteY7" fmla="*/ 405851 h 914400"/>
              <a:gd name="connsiteX0" fmla="*/ 0 w 1347630"/>
              <a:gd name="connsiteY0" fmla="*/ 347948 h 808974"/>
              <a:gd name="connsiteX1" fmla="*/ 296257 w 1347630"/>
              <a:gd name="connsiteY1" fmla="*/ 351774 h 808974"/>
              <a:gd name="connsiteX2" fmla="*/ 399176 w 1347630"/>
              <a:gd name="connsiteY2" fmla="*/ 93552 h 808974"/>
              <a:gd name="connsiteX3" fmla="*/ 627512 w 1347630"/>
              <a:gd name="connsiteY3" fmla="*/ 808974 h 808974"/>
              <a:gd name="connsiteX4" fmla="*/ 878181 w 1347630"/>
              <a:gd name="connsiteY4" fmla="*/ 0 h 808974"/>
              <a:gd name="connsiteX5" fmla="*/ 877038 w 1347630"/>
              <a:gd name="connsiteY5" fmla="*/ 634809 h 808974"/>
              <a:gd name="connsiteX6" fmla="*/ 1012582 w 1347630"/>
              <a:gd name="connsiteY6" fmla="*/ 303614 h 808974"/>
              <a:gd name="connsiteX7" fmla="*/ 1347630 w 1347630"/>
              <a:gd name="connsiteY7" fmla="*/ 300425 h 808974"/>
              <a:gd name="connsiteX0" fmla="*/ 0 w 1347630"/>
              <a:gd name="connsiteY0" fmla="*/ 347948 h 680468"/>
              <a:gd name="connsiteX1" fmla="*/ 296257 w 1347630"/>
              <a:gd name="connsiteY1" fmla="*/ 351774 h 680468"/>
              <a:gd name="connsiteX2" fmla="*/ 399176 w 1347630"/>
              <a:gd name="connsiteY2" fmla="*/ 93552 h 680468"/>
              <a:gd name="connsiteX3" fmla="*/ 577767 w 1347630"/>
              <a:gd name="connsiteY3" fmla="*/ 680468 h 680468"/>
              <a:gd name="connsiteX4" fmla="*/ 878181 w 1347630"/>
              <a:gd name="connsiteY4" fmla="*/ 0 h 680468"/>
              <a:gd name="connsiteX5" fmla="*/ 877038 w 1347630"/>
              <a:gd name="connsiteY5" fmla="*/ 634809 h 680468"/>
              <a:gd name="connsiteX6" fmla="*/ 1012582 w 1347630"/>
              <a:gd name="connsiteY6" fmla="*/ 303614 h 680468"/>
              <a:gd name="connsiteX7" fmla="*/ 1347630 w 1347630"/>
              <a:gd name="connsiteY7" fmla="*/ 300425 h 680468"/>
              <a:gd name="connsiteX0" fmla="*/ 0 w 1347630"/>
              <a:gd name="connsiteY0" fmla="*/ 447437 h 779957"/>
              <a:gd name="connsiteX1" fmla="*/ 296257 w 1347630"/>
              <a:gd name="connsiteY1" fmla="*/ 451263 h 779957"/>
              <a:gd name="connsiteX2" fmla="*/ 399176 w 1347630"/>
              <a:gd name="connsiteY2" fmla="*/ 193041 h 779957"/>
              <a:gd name="connsiteX3" fmla="*/ 577767 w 1347630"/>
              <a:gd name="connsiteY3" fmla="*/ 779957 h 779957"/>
              <a:gd name="connsiteX4" fmla="*/ 774547 w 1347630"/>
              <a:gd name="connsiteY4" fmla="*/ 0 h 779957"/>
              <a:gd name="connsiteX5" fmla="*/ 877038 w 1347630"/>
              <a:gd name="connsiteY5" fmla="*/ 734298 h 779957"/>
              <a:gd name="connsiteX6" fmla="*/ 1012582 w 1347630"/>
              <a:gd name="connsiteY6" fmla="*/ 403103 h 779957"/>
              <a:gd name="connsiteX7" fmla="*/ 1347630 w 1347630"/>
              <a:gd name="connsiteY7" fmla="*/ 399914 h 779957"/>
              <a:gd name="connsiteX0" fmla="*/ 0 w 1347630"/>
              <a:gd name="connsiteY0" fmla="*/ 447437 h 966439"/>
              <a:gd name="connsiteX1" fmla="*/ 296257 w 1347630"/>
              <a:gd name="connsiteY1" fmla="*/ 451263 h 966439"/>
              <a:gd name="connsiteX2" fmla="*/ 399176 w 1347630"/>
              <a:gd name="connsiteY2" fmla="*/ 193041 h 966439"/>
              <a:gd name="connsiteX3" fmla="*/ 577767 w 1347630"/>
              <a:gd name="connsiteY3" fmla="*/ 779957 h 966439"/>
              <a:gd name="connsiteX4" fmla="*/ 774547 w 1347630"/>
              <a:gd name="connsiteY4" fmla="*/ 0 h 966439"/>
              <a:gd name="connsiteX5" fmla="*/ 914347 w 1347630"/>
              <a:gd name="connsiteY5" fmla="*/ 966439 h 966439"/>
              <a:gd name="connsiteX6" fmla="*/ 1012582 w 1347630"/>
              <a:gd name="connsiteY6" fmla="*/ 403103 h 966439"/>
              <a:gd name="connsiteX7" fmla="*/ 1347630 w 1347630"/>
              <a:gd name="connsiteY7" fmla="*/ 399914 h 966439"/>
              <a:gd name="connsiteX0" fmla="*/ 0 w 1347630"/>
              <a:gd name="connsiteY0" fmla="*/ 447437 h 966439"/>
              <a:gd name="connsiteX1" fmla="*/ 296257 w 1347630"/>
              <a:gd name="connsiteY1" fmla="*/ 451263 h 966439"/>
              <a:gd name="connsiteX2" fmla="*/ 399176 w 1347630"/>
              <a:gd name="connsiteY2" fmla="*/ 193041 h 966439"/>
              <a:gd name="connsiteX3" fmla="*/ 577767 w 1347630"/>
              <a:gd name="connsiteY3" fmla="*/ 779957 h 966439"/>
              <a:gd name="connsiteX4" fmla="*/ 774547 w 1347630"/>
              <a:gd name="connsiteY4" fmla="*/ 0 h 966439"/>
              <a:gd name="connsiteX5" fmla="*/ 914347 w 1347630"/>
              <a:gd name="connsiteY5" fmla="*/ 966439 h 966439"/>
              <a:gd name="connsiteX6" fmla="*/ 1012582 w 1347630"/>
              <a:gd name="connsiteY6" fmla="*/ 403103 h 966439"/>
              <a:gd name="connsiteX7" fmla="*/ 1105802 w 1347630"/>
              <a:gd name="connsiteY7" fmla="*/ 400437 h 966439"/>
              <a:gd name="connsiteX8" fmla="*/ 1347630 w 1347630"/>
              <a:gd name="connsiteY8" fmla="*/ 399914 h 966439"/>
              <a:gd name="connsiteX0" fmla="*/ 0 w 1347630"/>
              <a:gd name="connsiteY0" fmla="*/ 447437 h 966439"/>
              <a:gd name="connsiteX1" fmla="*/ 296257 w 1347630"/>
              <a:gd name="connsiteY1" fmla="*/ 451263 h 966439"/>
              <a:gd name="connsiteX2" fmla="*/ 399176 w 1347630"/>
              <a:gd name="connsiteY2" fmla="*/ 193041 h 966439"/>
              <a:gd name="connsiteX3" fmla="*/ 577767 w 1347630"/>
              <a:gd name="connsiteY3" fmla="*/ 779957 h 966439"/>
              <a:gd name="connsiteX4" fmla="*/ 774547 w 1347630"/>
              <a:gd name="connsiteY4" fmla="*/ 0 h 966439"/>
              <a:gd name="connsiteX5" fmla="*/ 914347 w 1347630"/>
              <a:gd name="connsiteY5" fmla="*/ 966439 h 966439"/>
              <a:gd name="connsiteX6" fmla="*/ 1037454 w 1347630"/>
              <a:gd name="connsiteY6" fmla="*/ 191689 h 966439"/>
              <a:gd name="connsiteX7" fmla="*/ 1105802 w 1347630"/>
              <a:gd name="connsiteY7" fmla="*/ 400437 h 966439"/>
              <a:gd name="connsiteX8" fmla="*/ 1347630 w 1347630"/>
              <a:gd name="connsiteY8" fmla="*/ 399914 h 966439"/>
              <a:gd name="connsiteX0" fmla="*/ 0 w 1347630"/>
              <a:gd name="connsiteY0" fmla="*/ 447437 h 966439"/>
              <a:gd name="connsiteX1" fmla="*/ 296257 w 1347630"/>
              <a:gd name="connsiteY1" fmla="*/ 451263 h 966439"/>
              <a:gd name="connsiteX2" fmla="*/ 399176 w 1347630"/>
              <a:gd name="connsiteY2" fmla="*/ 193041 h 966439"/>
              <a:gd name="connsiteX3" fmla="*/ 577767 w 1347630"/>
              <a:gd name="connsiteY3" fmla="*/ 779957 h 966439"/>
              <a:gd name="connsiteX4" fmla="*/ 774547 w 1347630"/>
              <a:gd name="connsiteY4" fmla="*/ 0 h 966439"/>
              <a:gd name="connsiteX5" fmla="*/ 914347 w 1347630"/>
              <a:gd name="connsiteY5" fmla="*/ 966439 h 966439"/>
              <a:gd name="connsiteX6" fmla="*/ 1078907 w 1347630"/>
              <a:gd name="connsiteY6" fmla="*/ 191689 h 966439"/>
              <a:gd name="connsiteX7" fmla="*/ 1105802 w 1347630"/>
              <a:gd name="connsiteY7" fmla="*/ 400437 h 966439"/>
              <a:gd name="connsiteX8" fmla="*/ 1347630 w 1347630"/>
              <a:gd name="connsiteY8" fmla="*/ 399914 h 966439"/>
              <a:gd name="connsiteX0" fmla="*/ 0 w 1347630"/>
              <a:gd name="connsiteY0" fmla="*/ 447437 h 966439"/>
              <a:gd name="connsiteX1" fmla="*/ 296257 w 1347630"/>
              <a:gd name="connsiteY1" fmla="*/ 451263 h 966439"/>
              <a:gd name="connsiteX2" fmla="*/ 399176 w 1347630"/>
              <a:gd name="connsiteY2" fmla="*/ 193041 h 966439"/>
              <a:gd name="connsiteX3" fmla="*/ 577767 w 1347630"/>
              <a:gd name="connsiteY3" fmla="*/ 779957 h 966439"/>
              <a:gd name="connsiteX4" fmla="*/ 774547 w 1347630"/>
              <a:gd name="connsiteY4" fmla="*/ 0 h 966439"/>
              <a:gd name="connsiteX5" fmla="*/ 914347 w 1347630"/>
              <a:gd name="connsiteY5" fmla="*/ 966439 h 966439"/>
              <a:gd name="connsiteX6" fmla="*/ 1078907 w 1347630"/>
              <a:gd name="connsiteY6" fmla="*/ 191689 h 966439"/>
              <a:gd name="connsiteX7" fmla="*/ 1105802 w 1347630"/>
              <a:gd name="connsiteY7" fmla="*/ 400437 h 966439"/>
              <a:gd name="connsiteX8" fmla="*/ 1172128 w 1347630"/>
              <a:gd name="connsiteY8" fmla="*/ 396291 h 966439"/>
              <a:gd name="connsiteX9" fmla="*/ 1347630 w 1347630"/>
              <a:gd name="connsiteY9" fmla="*/ 399914 h 966439"/>
              <a:gd name="connsiteX0" fmla="*/ 0 w 1347630"/>
              <a:gd name="connsiteY0" fmla="*/ 447437 h 966439"/>
              <a:gd name="connsiteX1" fmla="*/ 296257 w 1347630"/>
              <a:gd name="connsiteY1" fmla="*/ 451263 h 966439"/>
              <a:gd name="connsiteX2" fmla="*/ 399176 w 1347630"/>
              <a:gd name="connsiteY2" fmla="*/ 193041 h 966439"/>
              <a:gd name="connsiteX3" fmla="*/ 577767 w 1347630"/>
              <a:gd name="connsiteY3" fmla="*/ 779957 h 966439"/>
              <a:gd name="connsiteX4" fmla="*/ 774547 w 1347630"/>
              <a:gd name="connsiteY4" fmla="*/ 0 h 966439"/>
              <a:gd name="connsiteX5" fmla="*/ 914347 w 1347630"/>
              <a:gd name="connsiteY5" fmla="*/ 966439 h 966439"/>
              <a:gd name="connsiteX6" fmla="*/ 1078907 w 1347630"/>
              <a:gd name="connsiteY6" fmla="*/ 191689 h 966439"/>
              <a:gd name="connsiteX7" fmla="*/ 1126529 w 1347630"/>
              <a:gd name="connsiteY7" fmla="*/ 669886 h 966439"/>
              <a:gd name="connsiteX8" fmla="*/ 1172128 w 1347630"/>
              <a:gd name="connsiteY8" fmla="*/ 396291 h 966439"/>
              <a:gd name="connsiteX9" fmla="*/ 1347630 w 1347630"/>
              <a:gd name="connsiteY9" fmla="*/ 399914 h 966439"/>
              <a:gd name="connsiteX0" fmla="*/ 0 w 1459555"/>
              <a:gd name="connsiteY0" fmla="*/ 447437 h 966439"/>
              <a:gd name="connsiteX1" fmla="*/ 296257 w 1459555"/>
              <a:gd name="connsiteY1" fmla="*/ 451263 h 966439"/>
              <a:gd name="connsiteX2" fmla="*/ 399176 w 1459555"/>
              <a:gd name="connsiteY2" fmla="*/ 193041 h 966439"/>
              <a:gd name="connsiteX3" fmla="*/ 577767 w 1459555"/>
              <a:gd name="connsiteY3" fmla="*/ 779957 h 966439"/>
              <a:gd name="connsiteX4" fmla="*/ 774547 w 1459555"/>
              <a:gd name="connsiteY4" fmla="*/ 0 h 966439"/>
              <a:gd name="connsiteX5" fmla="*/ 914347 w 1459555"/>
              <a:gd name="connsiteY5" fmla="*/ 966439 h 966439"/>
              <a:gd name="connsiteX6" fmla="*/ 1078907 w 1459555"/>
              <a:gd name="connsiteY6" fmla="*/ 191689 h 966439"/>
              <a:gd name="connsiteX7" fmla="*/ 1126529 w 1459555"/>
              <a:gd name="connsiteY7" fmla="*/ 669886 h 966439"/>
              <a:gd name="connsiteX8" fmla="*/ 1172128 w 1459555"/>
              <a:gd name="connsiteY8" fmla="*/ 396291 h 966439"/>
              <a:gd name="connsiteX9" fmla="*/ 1459555 w 1459555"/>
              <a:gd name="connsiteY9" fmla="*/ 395769 h 966439"/>
              <a:gd name="connsiteX0" fmla="*/ 0 w 1459555"/>
              <a:gd name="connsiteY0" fmla="*/ 447437 h 966439"/>
              <a:gd name="connsiteX1" fmla="*/ 296257 w 1459555"/>
              <a:gd name="connsiteY1" fmla="*/ 451263 h 966439"/>
              <a:gd name="connsiteX2" fmla="*/ 399176 w 1459555"/>
              <a:gd name="connsiteY2" fmla="*/ 193041 h 966439"/>
              <a:gd name="connsiteX3" fmla="*/ 577767 w 1459555"/>
              <a:gd name="connsiteY3" fmla="*/ 779957 h 966439"/>
              <a:gd name="connsiteX4" fmla="*/ 728948 w 1459555"/>
              <a:gd name="connsiteY4" fmla="*/ 0 h 966439"/>
              <a:gd name="connsiteX5" fmla="*/ 914347 w 1459555"/>
              <a:gd name="connsiteY5" fmla="*/ 966439 h 966439"/>
              <a:gd name="connsiteX6" fmla="*/ 1078907 w 1459555"/>
              <a:gd name="connsiteY6" fmla="*/ 191689 h 966439"/>
              <a:gd name="connsiteX7" fmla="*/ 1126529 w 1459555"/>
              <a:gd name="connsiteY7" fmla="*/ 669886 h 966439"/>
              <a:gd name="connsiteX8" fmla="*/ 1172128 w 1459555"/>
              <a:gd name="connsiteY8" fmla="*/ 396291 h 966439"/>
              <a:gd name="connsiteX9" fmla="*/ 1459555 w 1459555"/>
              <a:gd name="connsiteY9" fmla="*/ 395769 h 966439"/>
              <a:gd name="connsiteX0" fmla="*/ 0 w 1459555"/>
              <a:gd name="connsiteY0" fmla="*/ 447437 h 966439"/>
              <a:gd name="connsiteX1" fmla="*/ 296257 w 1459555"/>
              <a:gd name="connsiteY1" fmla="*/ 451263 h 966439"/>
              <a:gd name="connsiteX2" fmla="*/ 399176 w 1459555"/>
              <a:gd name="connsiteY2" fmla="*/ 193041 h 966439"/>
              <a:gd name="connsiteX3" fmla="*/ 540458 w 1459555"/>
              <a:gd name="connsiteY3" fmla="*/ 721922 h 966439"/>
              <a:gd name="connsiteX4" fmla="*/ 728948 w 1459555"/>
              <a:gd name="connsiteY4" fmla="*/ 0 h 966439"/>
              <a:gd name="connsiteX5" fmla="*/ 914347 w 1459555"/>
              <a:gd name="connsiteY5" fmla="*/ 966439 h 966439"/>
              <a:gd name="connsiteX6" fmla="*/ 1078907 w 1459555"/>
              <a:gd name="connsiteY6" fmla="*/ 191689 h 966439"/>
              <a:gd name="connsiteX7" fmla="*/ 1126529 w 1459555"/>
              <a:gd name="connsiteY7" fmla="*/ 669886 h 966439"/>
              <a:gd name="connsiteX8" fmla="*/ 1172128 w 1459555"/>
              <a:gd name="connsiteY8" fmla="*/ 396291 h 966439"/>
              <a:gd name="connsiteX9" fmla="*/ 1459555 w 1459555"/>
              <a:gd name="connsiteY9" fmla="*/ 395769 h 966439"/>
              <a:gd name="connsiteX0" fmla="*/ 0 w 1459555"/>
              <a:gd name="connsiteY0" fmla="*/ 447437 h 875241"/>
              <a:gd name="connsiteX1" fmla="*/ 296257 w 1459555"/>
              <a:gd name="connsiteY1" fmla="*/ 451263 h 875241"/>
              <a:gd name="connsiteX2" fmla="*/ 399176 w 1459555"/>
              <a:gd name="connsiteY2" fmla="*/ 193041 h 875241"/>
              <a:gd name="connsiteX3" fmla="*/ 540458 w 1459555"/>
              <a:gd name="connsiteY3" fmla="*/ 721922 h 875241"/>
              <a:gd name="connsiteX4" fmla="*/ 728948 w 1459555"/>
              <a:gd name="connsiteY4" fmla="*/ 0 h 875241"/>
              <a:gd name="connsiteX5" fmla="*/ 901911 w 1459555"/>
              <a:gd name="connsiteY5" fmla="*/ 875241 h 875241"/>
              <a:gd name="connsiteX6" fmla="*/ 1078907 w 1459555"/>
              <a:gd name="connsiteY6" fmla="*/ 191689 h 875241"/>
              <a:gd name="connsiteX7" fmla="*/ 1126529 w 1459555"/>
              <a:gd name="connsiteY7" fmla="*/ 669886 h 875241"/>
              <a:gd name="connsiteX8" fmla="*/ 1172128 w 1459555"/>
              <a:gd name="connsiteY8" fmla="*/ 396291 h 875241"/>
              <a:gd name="connsiteX9" fmla="*/ 1459555 w 1459555"/>
              <a:gd name="connsiteY9" fmla="*/ 395769 h 875241"/>
              <a:gd name="connsiteX0" fmla="*/ 0 w 1459555"/>
              <a:gd name="connsiteY0" fmla="*/ 447437 h 924985"/>
              <a:gd name="connsiteX1" fmla="*/ 296257 w 1459555"/>
              <a:gd name="connsiteY1" fmla="*/ 451263 h 924985"/>
              <a:gd name="connsiteX2" fmla="*/ 399176 w 1459555"/>
              <a:gd name="connsiteY2" fmla="*/ 193041 h 924985"/>
              <a:gd name="connsiteX3" fmla="*/ 540458 w 1459555"/>
              <a:gd name="connsiteY3" fmla="*/ 721922 h 924985"/>
              <a:gd name="connsiteX4" fmla="*/ 728948 w 1459555"/>
              <a:gd name="connsiteY4" fmla="*/ 0 h 924985"/>
              <a:gd name="connsiteX5" fmla="*/ 918493 w 1459555"/>
              <a:gd name="connsiteY5" fmla="*/ 924985 h 924985"/>
              <a:gd name="connsiteX6" fmla="*/ 1078907 w 1459555"/>
              <a:gd name="connsiteY6" fmla="*/ 191689 h 924985"/>
              <a:gd name="connsiteX7" fmla="*/ 1126529 w 1459555"/>
              <a:gd name="connsiteY7" fmla="*/ 669886 h 924985"/>
              <a:gd name="connsiteX8" fmla="*/ 1172128 w 1459555"/>
              <a:gd name="connsiteY8" fmla="*/ 396291 h 924985"/>
              <a:gd name="connsiteX9" fmla="*/ 1459555 w 1459555"/>
              <a:gd name="connsiteY9" fmla="*/ 395769 h 924985"/>
              <a:gd name="connsiteX0" fmla="*/ 0 w 1459555"/>
              <a:gd name="connsiteY0" fmla="*/ 447437 h 924985"/>
              <a:gd name="connsiteX1" fmla="*/ 296257 w 1459555"/>
              <a:gd name="connsiteY1" fmla="*/ 451263 h 924985"/>
              <a:gd name="connsiteX2" fmla="*/ 399176 w 1459555"/>
              <a:gd name="connsiteY2" fmla="*/ 193041 h 924985"/>
              <a:gd name="connsiteX3" fmla="*/ 540458 w 1459555"/>
              <a:gd name="connsiteY3" fmla="*/ 721922 h 924985"/>
              <a:gd name="connsiteX4" fmla="*/ 728948 w 1459555"/>
              <a:gd name="connsiteY4" fmla="*/ 0 h 924985"/>
              <a:gd name="connsiteX5" fmla="*/ 918493 w 1459555"/>
              <a:gd name="connsiteY5" fmla="*/ 924985 h 924985"/>
              <a:gd name="connsiteX6" fmla="*/ 1078907 w 1459555"/>
              <a:gd name="connsiteY6" fmla="*/ 191689 h 924985"/>
              <a:gd name="connsiteX7" fmla="*/ 1130674 w 1459555"/>
              <a:gd name="connsiteY7" fmla="*/ 645014 h 924985"/>
              <a:gd name="connsiteX8" fmla="*/ 1172128 w 1459555"/>
              <a:gd name="connsiteY8" fmla="*/ 396291 h 924985"/>
              <a:gd name="connsiteX9" fmla="*/ 1459555 w 1459555"/>
              <a:gd name="connsiteY9" fmla="*/ 395769 h 924985"/>
              <a:gd name="connsiteX0" fmla="*/ 0 w 1459555"/>
              <a:gd name="connsiteY0" fmla="*/ 447437 h 924985"/>
              <a:gd name="connsiteX1" fmla="*/ 296257 w 1459555"/>
              <a:gd name="connsiteY1" fmla="*/ 451263 h 924985"/>
              <a:gd name="connsiteX2" fmla="*/ 399176 w 1459555"/>
              <a:gd name="connsiteY2" fmla="*/ 193041 h 924985"/>
              <a:gd name="connsiteX3" fmla="*/ 540458 w 1459555"/>
              <a:gd name="connsiteY3" fmla="*/ 721922 h 924985"/>
              <a:gd name="connsiteX4" fmla="*/ 728948 w 1459555"/>
              <a:gd name="connsiteY4" fmla="*/ 0 h 924985"/>
              <a:gd name="connsiteX5" fmla="*/ 918493 w 1459555"/>
              <a:gd name="connsiteY5" fmla="*/ 924985 h 924985"/>
              <a:gd name="connsiteX6" fmla="*/ 1078907 w 1459555"/>
              <a:gd name="connsiteY6" fmla="*/ 191689 h 924985"/>
              <a:gd name="connsiteX7" fmla="*/ 1130674 w 1459555"/>
              <a:gd name="connsiteY7" fmla="*/ 645014 h 924985"/>
              <a:gd name="connsiteX8" fmla="*/ 1197000 w 1459555"/>
              <a:gd name="connsiteY8" fmla="*/ 396291 h 924985"/>
              <a:gd name="connsiteX9" fmla="*/ 1459555 w 1459555"/>
              <a:gd name="connsiteY9" fmla="*/ 395769 h 924985"/>
              <a:gd name="connsiteX0" fmla="*/ 0 w 1459555"/>
              <a:gd name="connsiteY0" fmla="*/ 447437 h 924985"/>
              <a:gd name="connsiteX1" fmla="*/ 296257 w 1459555"/>
              <a:gd name="connsiteY1" fmla="*/ 451263 h 924985"/>
              <a:gd name="connsiteX2" fmla="*/ 399176 w 1459555"/>
              <a:gd name="connsiteY2" fmla="*/ 193041 h 924985"/>
              <a:gd name="connsiteX3" fmla="*/ 540458 w 1459555"/>
              <a:gd name="connsiteY3" fmla="*/ 721922 h 924985"/>
              <a:gd name="connsiteX4" fmla="*/ 728948 w 1459555"/>
              <a:gd name="connsiteY4" fmla="*/ 0 h 924985"/>
              <a:gd name="connsiteX5" fmla="*/ 918493 w 1459555"/>
              <a:gd name="connsiteY5" fmla="*/ 924985 h 924985"/>
              <a:gd name="connsiteX6" fmla="*/ 1035655 w 1459555"/>
              <a:gd name="connsiteY6" fmla="*/ 178381 h 924985"/>
              <a:gd name="connsiteX7" fmla="*/ 1130674 w 1459555"/>
              <a:gd name="connsiteY7" fmla="*/ 645014 h 924985"/>
              <a:gd name="connsiteX8" fmla="*/ 1197000 w 1459555"/>
              <a:gd name="connsiteY8" fmla="*/ 396291 h 924985"/>
              <a:gd name="connsiteX9" fmla="*/ 1459555 w 1459555"/>
              <a:gd name="connsiteY9" fmla="*/ 395769 h 924985"/>
              <a:gd name="connsiteX0" fmla="*/ 0 w 1459555"/>
              <a:gd name="connsiteY0" fmla="*/ 447437 h 924985"/>
              <a:gd name="connsiteX1" fmla="*/ 296257 w 1459555"/>
              <a:gd name="connsiteY1" fmla="*/ 451263 h 924985"/>
              <a:gd name="connsiteX2" fmla="*/ 399176 w 1459555"/>
              <a:gd name="connsiteY2" fmla="*/ 193041 h 924985"/>
              <a:gd name="connsiteX3" fmla="*/ 540458 w 1459555"/>
              <a:gd name="connsiteY3" fmla="*/ 721922 h 924985"/>
              <a:gd name="connsiteX4" fmla="*/ 728948 w 1459555"/>
              <a:gd name="connsiteY4" fmla="*/ 0 h 924985"/>
              <a:gd name="connsiteX5" fmla="*/ 918493 w 1459555"/>
              <a:gd name="connsiteY5" fmla="*/ 924985 h 924985"/>
              <a:gd name="connsiteX6" fmla="*/ 1022347 w 1459555"/>
              <a:gd name="connsiteY6" fmla="*/ 168401 h 924985"/>
              <a:gd name="connsiteX7" fmla="*/ 1130674 w 1459555"/>
              <a:gd name="connsiteY7" fmla="*/ 645014 h 924985"/>
              <a:gd name="connsiteX8" fmla="*/ 1197000 w 1459555"/>
              <a:gd name="connsiteY8" fmla="*/ 396291 h 924985"/>
              <a:gd name="connsiteX9" fmla="*/ 1459555 w 1459555"/>
              <a:gd name="connsiteY9" fmla="*/ 395769 h 924985"/>
              <a:gd name="connsiteX0" fmla="*/ 0 w 1459555"/>
              <a:gd name="connsiteY0" fmla="*/ 447437 h 924985"/>
              <a:gd name="connsiteX1" fmla="*/ 296257 w 1459555"/>
              <a:gd name="connsiteY1" fmla="*/ 451263 h 924985"/>
              <a:gd name="connsiteX2" fmla="*/ 412484 w 1459555"/>
              <a:gd name="connsiteY2" fmla="*/ 166426 h 924985"/>
              <a:gd name="connsiteX3" fmla="*/ 540458 w 1459555"/>
              <a:gd name="connsiteY3" fmla="*/ 721922 h 924985"/>
              <a:gd name="connsiteX4" fmla="*/ 728948 w 1459555"/>
              <a:gd name="connsiteY4" fmla="*/ 0 h 924985"/>
              <a:gd name="connsiteX5" fmla="*/ 918493 w 1459555"/>
              <a:gd name="connsiteY5" fmla="*/ 924985 h 924985"/>
              <a:gd name="connsiteX6" fmla="*/ 1022347 w 1459555"/>
              <a:gd name="connsiteY6" fmla="*/ 168401 h 924985"/>
              <a:gd name="connsiteX7" fmla="*/ 1130674 w 1459555"/>
              <a:gd name="connsiteY7" fmla="*/ 645014 h 924985"/>
              <a:gd name="connsiteX8" fmla="*/ 1197000 w 1459555"/>
              <a:gd name="connsiteY8" fmla="*/ 396291 h 924985"/>
              <a:gd name="connsiteX9" fmla="*/ 1459555 w 1459555"/>
              <a:gd name="connsiteY9" fmla="*/ 395769 h 924985"/>
              <a:gd name="connsiteX0" fmla="*/ 0 w 1459555"/>
              <a:gd name="connsiteY0" fmla="*/ 474053 h 951601"/>
              <a:gd name="connsiteX1" fmla="*/ 296257 w 1459555"/>
              <a:gd name="connsiteY1" fmla="*/ 477879 h 951601"/>
              <a:gd name="connsiteX2" fmla="*/ 412484 w 1459555"/>
              <a:gd name="connsiteY2" fmla="*/ 193042 h 951601"/>
              <a:gd name="connsiteX3" fmla="*/ 540458 w 1459555"/>
              <a:gd name="connsiteY3" fmla="*/ 748538 h 951601"/>
              <a:gd name="connsiteX4" fmla="*/ 718966 w 1459555"/>
              <a:gd name="connsiteY4" fmla="*/ 0 h 951601"/>
              <a:gd name="connsiteX5" fmla="*/ 918493 w 1459555"/>
              <a:gd name="connsiteY5" fmla="*/ 951601 h 951601"/>
              <a:gd name="connsiteX6" fmla="*/ 1022347 w 1459555"/>
              <a:gd name="connsiteY6" fmla="*/ 195017 h 951601"/>
              <a:gd name="connsiteX7" fmla="*/ 1130674 w 1459555"/>
              <a:gd name="connsiteY7" fmla="*/ 671630 h 951601"/>
              <a:gd name="connsiteX8" fmla="*/ 1197000 w 1459555"/>
              <a:gd name="connsiteY8" fmla="*/ 422907 h 951601"/>
              <a:gd name="connsiteX9" fmla="*/ 1459555 w 1459555"/>
              <a:gd name="connsiteY9" fmla="*/ 422385 h 951601"/>
              <a:gd name="connsiteX0" fmla="*/ 0 w 1459555"/>
              <a:gd name="connsiteY0" fmla="*/ 474053 h 954928"/>
              <a:gd name="connsiteX1" fmla="*/ 296257 w 1459555"/>
              <a:gd name="connsiteY1" fmla="*/ 477879 h 954928"/>
              <a:gd name="connsiteX2" fmla="*/ 412484 w 1459555"/>
              <a:gd name="connsiteY2" fmla="*/ 193042 h 954928"/>
              <a:gd name="connsiteX3" fmla="*/ 540458 w 1459555"/>
              <a:gd name="connsiteY3" fmla="*/ 748538 h 954928"/>
              <a:gd name="connsiteX4" fmla="*/ 718966 w 1459555"/>
              <a:gd name="connsiteY4" fmla="*/ 0 h 954928"/>
              <a:gd name="connsiteX5" fmla="*/ 891876 w 1459555"/>
              <a:gd name="connsiteY5" fmla="*/ 954928 h 954928"/>
              <a:gd name="connsiteX6" fmla="*/ 1022347 w 1459555"/>
              <a:gd name="connsiteY6" fmla="*/ 195017 h 954928"/>
              <a:gd name="connsiteX7" fmla="*/ 1130674 w 1459555"/>
              <a:gd name="connsiteY7" fmla="*/ 671630 h 954928"/>
              <a:gd name="connsiteX8" fmla="*/ 1197000 w 1459555"/>
              <a:gd name="connsiteY8" fmla="*/ 422907 h 954928"/>
              <a:gd name="connsiteX9" fmla="*/ 1459555 w 1459555"/>
              <a:gd name="connsiteY9" fmla="*/ 422385 h 954928"/>
              <a:gd name="connsiteX0" fmla="*/ 0 w 1459555"/>
              <a:gd name="connsiteY0" fmla="*/ 474053 h 954928"/>
              <a:gd name="connsiteX1" fmla="*/ 296257 w 1459555"/>
              <a:gd name="connsiteY1" fmla="*/ 477879 h 954928"/>
              <a:gd name="connsiteX2" fmla="*/ 412484 w 1459555"/>
              <a:gd name="connsiteY2" fmla="*/ 193042 h 954928"/>
              <a:gd name="connsiteX3" fmla="*/ 540458 w 1459555"/>
              <a:gd name="connsiteY3" fmla="*/ 748538 h 954928"/>
              <a:gd name="connsiteX4" fmla="*/ 718966 w 1459555"/>
              <a:gd name="connsiteY4" fmla="*/ 0 h 954928"/>
              <a:gd name="connsiteX5" fmla="*/ 891876 w 1459555"/>
              <a:gd name="connsiteY5" fmla="*/ 954928 h 954928"/>
              <a:gd name="connsiteX6" fmla="*/ 1130674 w 1459555"/>
              <a:gd name="connsiteY6" fmla="*/ 671630 h 954928"/>
              <a:gd name="connsiteX7" fmla="*/ 1197000 w 1459555"/>
              <a:gd name="connsiteY7" fmla="*/ 422907 h 954928"/>
              <a:gd name="connsiteX8" fmla="*/ 1459555 w 1459555"/>
              <a:gd name="connsiteY8" fmla="*/ 422385 h 954928"/>
              <a:gd name="connsiteX0" fmla="*/ 0 w 1459555"/>
              <a:gd name="connsiteY0" fmla="*/ 474053 h 954928"/>
              <a:gd name="connsiteX1" fmla="*/ 296257 w 1459555"/>
              <a:gd name="connsiteY1" fmla="*/ 477879 h 954928"/>
              <a:gd name="connsiteX2" fmla="*/ 412484 w 1459555"/>
              <a:gd name="connsiteY2" fmla="*/ 193042 h 954928"/>
              <a:gd name="connsiteX3" fmla="*/ 540458 w 1459555"/>
              <a:gd name="connsiteY3" fmla="*/ 748538 h 954928"/>
              <a:gd name="connsiteX4" fmla="*/ 718966 w 1459555"/>
              <a:gd name="connsiteY4" fmla="*/ 0 h 954928"/>
              <a:gd name="connsiteX5" fmla="*/ 891876 w 1459555"/>
              <a:gd name="connsiteY5" fmla="*/ 954928 h 954928"/>
              <a:gd name="connsiteX6" fmla="*/ 1197000 w 1459555"/>
              <a:gd name="connsiteY6" fmla="*/ 422907 h 954928"/>
              <a:gd name="connsiteX7" fmla="*/ 1459555 w 1459555"/>
              <a:gd name="connsiteY7" fmla="*/ 422385 h 954928"/>
              <a:gd name="connsiteX0" fmla="*/ 0 w 1459555"/>
              <a:gd name="connsiteY0" fmla="*/ 474053 h 954928"/>
              <a:gd name="connsiteX1" fmla="*/ 296257 w 1459555"/>
              <a:gd name="connsiteY1" fmla="*/ 477879 h 954928"/>
              <a:gd name="connsiteX2" fmla="*/ 412484 w 1459555"/>
              <a:gd name="connsiteY2" fmla="*/ 193042 h 954928"/>
              <a:gd name="connsiteX3" fmla="*/ 540458 w 1459555"/>
              <a:gd name="connsiteY3" fmla="*/ 748538 h 954928"/>
              <a:gd name="connsiteX4" fmla="*/ 718966 w 1459555"/>
              <a:gd name="connsiteY4" fmla="*/ 0 h 954928"/>
              <a:gd name="connsiteX5" fmla="*/ 891876 w 1459555"/>
              <a:gd name="connsiteY5" fmla="*/ 954928 h 954928"/>
              <a:gd name="connsiteX6" fmla="*/ 1091970 w 1459555"/>
              <a:gd name="connsiteY6" fmla="*/ 422907 h 954928"/>
              <a:gd name="connsiteX7" fmla="*/ 1459555 w 1459555"/>
              <a:gd name="connsiteY7" fmla="*/ 422385 h 954928"/>
              <a:gd name="connsiteX0" fmla="*/ 0 w 1459555"/>
              <a:gd name="connsiteY0" fmla="*/ 474053 h 954928"/>
              <a:gd name="connsiteX1" fmla="*/ 296257 w 1459555"/>
              <a:gd name="connsiteY1" fmla="*/ 477879 h 954928"/>
              <a:gd name="connsiteX2" fmla="*/ 412484 w 1459555"/>
              <a:gd name="connsiteY2" fmla="*/ 193042 h 954928"/>
              <a:gd name="connsiteX3" fmla="*/ 540458 w 1459555"/>
              <a:gd name="connsiteY3" fmla="*/ 748538 h 954928"/>
              <a:gd name="connsiteX4" fmla="*/ 718966 w 1459555"/>
              <a:gd name="connsiteY4" fmla="*/ 0 h 954928"/>
              <a:gd name="connsiteX5" fmla="*/ 891876 w 1459555"/>
              <a:gd name="connsiteY5" fmla="*/ 954928 h 954928"/>
              <a:gd name="connsiteX6" fmla="*/ 1070963 w 1459555"/>
              <a:gd name="connsiteY6" fmla="*/ 422907 h 954928"/>
              <a:gd name="connsiteX7" fmla="*/ 1459555 w 1459555"/>
              <a:gd name="connsiteY7" fmla="*/ 422385 h 954928"/>
              <a:gd name="connsiteX0" fmla="*/ 0 w 1704627"/>
              <a:gd name="connsiteY0" fmla="*/ 474053 h 954928"/>
              <a:gd name="connsiteX1" fmla="*/ 296257 w 1704627"/>
              <a:gd name="connsiteY1" fmla="*/ 477879 h 954928"/>
              <a:gd name="connsiteX2" fmla="*/ 412484 w 1704627"/>
              <a:gd name="connsiteY2" fmla="*/ 193042 h 954928"/>
              <a:gd name="connsiteX3" fmla="*/ 540458 w 1704627"/>
              <a:gd name="connsiteY3" fmla="*/ 748538 h 954928"/>
              <a:gd name="connsiteX4" fmla="*/ 718966 w 1704627"/>
              <a:gd name="connsiteY4" fmla="*/ 0 h 954928"/>
              <a:gd name="connsiteX5" fmla="*/ 891876 w 1704627"/>
              <a:gd name="connsiteY5" fmla="*/ 954928 h 954928"/>
              <a:gd name="connsiteX6" fmla="*/ 1070963 w 1704627"/>
              <a:gd name="connsiteY6" fmla="*/ 422907 h 954928"/>
              <a:gd name="connsiteX7" fmla="*/ 1704627 w 1704627"/>
              <a:gd name="connsiteY7" fmla="*/ 422385 h 954928"/>
              <a:gd name="connsiteX0" fmla="*/ 0 w 1711629"/>
              <a:gd name="connsiteY0" fmla="*/ 474053 h 954928"/>
              <a:gd name="connsiteX1" fmla="*/ 296257 w 1711629"/>
              <a:gd name="connsiteY1" fmla="*/ 477879 h 954928"/>
              <a:gd name="connsiteX2" fmla="*/ 412484 w 1711629"/>
              <a:gd name="connsiteY2" fmla="*/ 193042 h 954928"/>
              <a:gd name="connsiteX3" fmla="*/ 540458 w 1711629"/>
              <a:gd name="connsiteY3" fmla="*/ 748538 h 954928"/>
              <a:gd name="connsiteX4" fmla="*/ 718966 w 1711629"/>
              <a:gd name="connsiteY4" fmla="*/ 0 h 954928"/>
              <a:gd name="connsiteX5" fmla="*/ 891876 w 1711629"/>
              <a:gd name="connsiteY5" fmla="*/ 954928 h 954928"/>
              <a:gd name="connsiteX6" fmla="*/ 1070963 w 1711629"/>
              <a:gd name="connsiteY6" fmla="*/ 422907 h 954928"/>
              <a:gd name="connsiteX7" fmla="*/ 1711629 w 1711629"/>
              <a:gd name="connsiteY7" fmla="*/ 436389 h 954928"/>
              <a:gd name="connsiteX0" fmla="*/ 0 w 1718631"/>
              <a:gd name="connsiteY0" fmla="*/ 474053 h 954928"/>
              <a:gd name="connsiteX1" fmla="*/ 296257 w 1718631"/>
              <a:gd name="connsiteY1" fmla="*/ 477879 h 954928"/>
              <a:gd name="connsiteX2" fmla="*/ 412484 w 1718631"/>
              <a:gd name="connsiteY2" fmla="*/ 193042 h 954928"/>
              <a:gd name="connsiteX3" fmla="*/ 540458 w 1718631"/>
              <a:gd name="connsiteY3" fmla="*/ 748538 h 954928"/>
              <a:gd name="connsiteX4" fmla="*/ 718966 w 1718631"/>
              <a:gd name="connsiteY4" fmla="*/ 0 h 954928"/>
              <a:gd name="connsiteX5" fmla="*/ 891876 w 1718631"/>
              <a:gd name="connsiteY5" fmla="*/ 954928 h 954928"/>
              <a:gd name="connsiteX6" fmla="*/ 1070963 w 1718631"/>
              <a:gd name="connsiteY6" fmla="*/ 422907 h 954928"/>
              <a:gd name="connsiteX7" fmla="*/ 1718631 w 1718631"/>
              <a:gd name="connsiteY7" fmla="*/ 422385 h 954928"/>
              <a:gd name="connsiteX0" fmla="*/ 0 w 1718631"/>
              <a:gd name="connsiteY0" fmla="*/ 474053 h 954928"/>
              <a:gd name="connsiteX1" fmla="*/ 296257 w 1718631"/>
              <a:gd name="connsiteY1" fmla="*/ 477879 h 954928"/>
              <a:gd name="connsiteX2" fmla="*/ 412484 w 1718631"/>
              <a:gd name="connsiteY2" fmla="*/ 193042 h 954928"/>
              <a:gd name="connsiteX3" fmla="*/ 540458 w 1718631"/>
              <a:gd name="connsiteY3" fmla="*/ 748538 h 954928"/>
              <a:gd name="connsiteX4" fmla="*/ 718966 w 1718631"/>
              <a:gd name="connsiteY4" fmla="*/ 0 h 954928"/>
              <a:gd name="connsiteX5" fmla="*/ 891876 w 1718631"/>
              <a:gd name="connsiteY5" fmla="*/ 954928 h 954928"/>
              <a:gd name="connsiteX6" fmla="*/ 1070963 w 1718631"/>
              <a:gd name="connsiteY6" fmla="*/ 422907 h 954928"/>
              <a:gd name="connsiteX7" fmla="*/ 1718631 w 1718631"/>
              <a:gd name="connsiteY7" fmla="*/ 422385 h 954928"/>
              <a:gd name="connsiteX0" fmla="*/ 0 w 1718631"/>
              <a:gd name="connsiteY0" fmla="*/ 488057 h 954928"/>
              <a:gd name="connsiteX1" fmla="*/ 296257 w 1718631"/>
              <a:gd name="connsiteY1" fmla="*/ 477879 h 954928"/>
              <a:gd name="connsiteX2" fmla="*/ 412484 w 1718631"/>
              <a:gd name="connsiteY2" fmla="*/ 193042 h 954928"/>
              <a:gd name="connsiteX3" fmla="*/ 540458 w 1718631"/>
              <a:gd name="connsiteY3" fmla="*/ 748538 h 954928"/>
              <a:gd name="connsiteX4" fmla="*/ 718966 w 1718631"/>
              <a:gd name="connsiteY4" fmla="*/ 0 h 954928"/>
              <a:gd name="connsiteX5" fmla="*/ 891876 w 1718631"/>
              <a:gd name="connsiteY5" fmla="*/ 954928 h 954928"/>
              <a:gd name="connsiteX6" fmla="*/ 1070963 w 1718631"/>
              <a:gd name="connsiteY6" fmla="*/ 422907 h 954928"/>
              <a:gd name="connsiteX7" fmla="*/ 1718631 w 1718631"/>
              <a:gd name="connsiteY7" fmla="*/ 422385 h 954928"/>
              <a:gd name="connsiteX0" fmla="*/ 0 w 1718631"/>
              <a:gd name="connsiteY0" fmla="*/ 488057 h 954928"/>
              <a:gd name="connsiteX1" fmla="*/ 303260 w 1718631"/>
              <a:gd name="connsiteY1" fmla="*/ 484881 h 954928"/>
              <a:gd name="connsiteX2" fmla="*/ 412484 w 1718631"/>
              <a:gd name="connsiteY2" fmla="*/ 193042 h 954928"/>
              <a:gd name="connsiteX3" fmla="*/ 540458 w 1718631"/>
              <a:gd name="connsiteY3" fmla="*/ 748538 h 954928"/>
              <a:gd name="connsiteX4" fmla="*/ 718966 w 1718631"/>
              <a:gd name="connsiteY4" fmla="*/ 0 h 954928"/>
              <a:gd name="connsiteX5" fmla="*/ 891876 w 1718631"/>
              <a:gd name="connsiteY5" fmla="*/ 954928 h 954928"/>
              <a:gd name="connsiteX6" fmla="*/ 1070963 w 1718631"/>
              <a:gd name="connsiteY6" fmla="*/ 422907 h 954928"/>
              <a:gd name="connsiteX7" fmla="*/ 1718631 w 1718631"/>
              <a:gd name="connsiteY7" fmla="*/ 422385 h 954928"/>
              <a:gd name="connsiteX0" fmla="*/ 0 w 1725633"/>
              <a:gd name="connsiteY0" fmla="*/ 488057 h 954928"/>
              <a:gd name="connsiteX1" fmla="*/ 310262 w 1725633"/>
              <a:gd name="connsiteY1" fmla="*/ 484881 h 954928"/>
              <a:gd name="connsiteX2" fmla="*/ 419486 w 1725633"/>
              <a:gd name="connsiteY2" fmla="*/ 193042 h 954928"/>
              <a:gd name="connsiteX3" fmla="*/ 547460 w 1725633"/>
              <a:gd name="connsiteY3" fmla="*/ 748538 h 954928"/>
              <a:gd name="connsiteX4" fmla="*/ 725968 w 1725633"/>
              <a:gd name="connsiteY4" fmla="*/ 0 h 954928"/>
              <a:gd name="connsiteX5" fmla="*/ 898878 w 1725633"/>
              <a:gd name="connsiteY5" fmla="*/ 954928 h 954928"/>
              <a:gd name="connsiteX6" fmla="*/ 1077965 w 1725633"/>
              <a:gd name="connsiteY6" fmla="*/ 422907 h 954928"/>
              <a:gd name="connsiteX7" fmla="*/ 1725633 w 1725633"/>
              <a:gd name="connsiteY7" fmla="*/ 422385 h 954928"/>
              <a:gd name="connsiteX0" fmla="*/ 0 w 1725633"/>
              <a:gd name="connsiteY0" fmla="*/ 488057 h 954928"/>
              <a:gd name="connsiteX1" fmla="*/ 310262 w 1725633"/>
              <a:gd name="connsiteY1" fmla="*/ 484881 h 954928"/>
              <a:gd name="connsiteX2" fmla="*/ 419486 w 1725633"/>
              <a:gd name="connsiteY2" fmla="*/ 193042 h 954928"/>
              <a:gd name="connsiteX3" fmla="*/ 547460 w 1725633"/>
              <a:gd name="connsiteY3" fmla="*/ 748538 h 954928"/>
              <a:gd name="connsiteX4" fmla="*/ 725968 w 1725633"/>
              <a:gd name="connsiteY4" fmla="*/ 0 h 954928"/>
              <a:gd name="connsiteX5" fmla="*/ 898878 w 1725633"/>
              <a:gd name="connsiteY5" fmla="*/ 954928 h 954928"/>
              <a:gd name="connsiteX6" fmla="*/ 1042955 w 1725633"/>
              <a:gd name="connsiteY6" fmla="*/ 499930 h 954928"/>
              <a:gd name="connsiteX7" fmla="*/ 1725633 w 1725633"/>
              <a:gd name="connsiteY7" fmla="*/ 422385 h 954928"/>
              <a:gd name="connsiteX0" fmla="*/ 0 w 1746639"/>
              <a:gd name="connsiteY0" fmla="*/ 488057 h 954928"/>
              <a:gd name="connsiteX1" fmla="*/ 310262 w 1746639"/>
              <a:gd name="connsiteY1" fmla="*/ 484881 h 954928"/>
              <a:gd name="connsiteX2" fmla="*/ 419486 w 1746639"/>
              <a:gd name="connsiteY2" fmla="*/ 193042 h 954928"/>
              <a:gd name="connsiteX3" fmla="*/ 547460 w 1746639"/>
              <a:gd name="connsiteY3" fmla="*/ 748538 h 954928"/>
              <a:gd name="connsiteX4" fmla="*/ 725968 w 1746639"/>
              <a:gd name="connsiteY4" fmla="*/ 0 h 954928"/>
              <a:gd name="connsiteX5" fmla="*/ 898878 w 1746639"/>
              <a:gd name="connsiteY5" fmla="*/ 954928 h 954928"/>
              <a:gd name="connsiteX6" fmla="*/ 1042955 w 1746639"/>
              <a:gd name="connsiteY6" fmla="*/ 499930 h 954928"/>
              <a:gd name="connsiteX7" fmla="*/ 1746639 w 1746639"/>
              <a:gd name="connsiteY7" fmla="*/ 513412 h 954928"/>
              <a:gd name="connsiteX0" fmla="*/ 0 w 1746639"/>
              <a:gd name="connsiteY0" fmla="*/ 488057 h 954928"/>
              <a:gd name="connsiteX1" fmla="*/ 310262 w 1746639"/>
              <a:gd name="connsiteY1" fmla="*/ 484881 h 954928"/>
              <a:gd name="connsiteX2" fmla="*/ 419486 w 1746639"/>
              <a:gd name="connsiteY2" fmla="*/ 193042 h 954928"/>
              <a:gd name="connsiteX3" fmla="*/ 547460 w 1746639"/>
              <a:gd name="connsiteY3" fmla="*/ 748538 h 954928"/>
              <a:gd name="connsiteX4" fmla="*/ 725968 w 1746639"/>
              <a:gd name="connsiteY4" fmla="*/ 0 h 954928"/>
              <a:gd name="connsiteX5" fmla="*/ 898878 w 1746639"/>
              <a:gd name="connsiteY5" fmla="*/ 954928 h 954928"/>
              <a:gd name="connsiteX6" fmla="*/ 1042955 w 1746639"/>
              <a:gd name="connsiteY6" fmla="*/ 499930 h 954928"/>
              <a:gd name="connsiteX7" fmla="*/ 1746639 w 1746639"/>
              <a:gd name="connsiteY7" fmla="*/ 513412 h 954928"/>
              <a:gd name="connsiteX0" fmla="*/ 0 w 1746639"/>
              <a:gd name="connsiteY0" fmla="*/ 488057 h 954928"/>
              <a:gd name="connsiteX1" fmla="*/ 310262 w 1746639"/>
              <a:gd name="connsiteY1" fmla="*/ 484881 h 954928"/>
              <a:gd name="connsiteX2" fmla="*/ 419486 w 1746639"/>
              <a:gd name="connsiteY2" fmla="*/ 193042 h 954928"/>
              <a:gd name="connsiteX3" fmla="*/ 547460 w 1746639"/>
              <a:gd name="connsiteY3" fmla="*/ 748538 h 954928"/>
              <a:gd name="connsiteX4" fmla="*/ 725968 w 1746639"/>
              <a:gd name="connsiteY4" fmla="*/ 0 h 954928"/>
              <a:gd name="connsiteX5" fmla="*/ 898878 w 1746639"/>
              <a:gd name="connsiteY5" fmla="*/ 954928 h 954928"/>
              <a:gd name="connsiteX6" fmla="*/ 1042955 w 1746639"/>
              <a:gd name="connsiteY6" fmla="*/ 499930 h 954928"/>
              <a:gd name="connsiteX7" fmla="*/ 1746639 w 1746639"/>
              <a:gd name="connsiteY7" fmla="*/ 499408 h 954928"/>
              <a:gd name="connsiteX0" fmla="*/ 0 w 1739637"/>
              <a:gd name="connsiteY0" fmla="*/ 495060 h 954928"/>
              <a:gd name="connsiteX1" fmla="*/ 303260 w 1739637"/>
              <a:gd name="connsiteY1" fmla="*/ 484881 h 954928"/>
              <a:gd name="connsiteX2" fmla="*/ 412484 w 1739637"/>
              <a:gd name="connsiteY2" fmla="*/ 193042 h 954928"/>
              <a:gd name="connsiteX3" fmla="*/ 540458 w 1739637"/>
              <a:gd name="connsiteY3" fmla="*/ 748538 h 954928"/>
              <a:gd name="connsiteX4" fmla="*/ 718966 w 1739637"/>
              <a:gd name="connsiteY4" fmla="*/ 0 h 954928"/>
              <a:gd name="connsiteX5" fmla="*/ 891876 w 1739637"/>
              <a:gd name="connsiteY5" fmla="*/ 954928 h 954928"/>
              <a:gd name="connsiteX6" fmla="*/ 1035953 w 1739637"/>
              <a:gd name="connsiteY6" fmla="*/ 499930 h 954928"/>
              <a:gd name="connsiteX7" fmla="*/ 1739637 w 1739637"/>
              <a:gd name="connsiteY7" fmla="*/ 499408 h 954928"/>
              <a:gd name="connsiteX0" fmla="*/ 0 w 1739637"/>
              <a:gd name="connsiteY0" fmla="*/ 495060 h 954928"/>
              <a:gd name="connsiteX1" fmla="*/ 303260 w 1739637"/>
              <a:gd name="connsiteY1" fmla="*/ 498885 h 954928"/>
              <a:gd name="connsiteX2" fmla="*/ 412484 w 1739637"/>
              <a:gd name="connsiteY2" fmla="*/ 193042 h 954928"/>
              <a:gd name="connsiteX3" fmla="*/ 540458 w 1739637"/>
              <a:gd name="connsiteY3" fmla="*/ 748538 h 954928"/>
              <a:gd name="connsiteX4" fmla="*/ 718966 w 1739637"/>
              <a:gd name="connsiteY4" fmla="*/ 0 h 954928"/>
              <a:gd name="connsiteX5" fmla="*/ 891876 w 1739637"/>
              <a:gd name="connsiteY5" fmla="*/ 954928 h 954928"/>
              <a:gd name="connsiteX6" fmla="*/ 1035953 w 1739637"/>
              <a:gd name="connsiteY6" fmla="*/ 499930 h 954928"/>
              <a:gd name="connsiteX7" fmla="*/ 1739637 w 1739637"/>
              <a:gd name="connsiteY7" fmla="*/ 499408 h 954928"/>
              <a:gd name="connsiteX0" fmla="*/ 0 w 1739637"/>
              <a:gd name="connsiteY0" fmla="*/ 495060 h 954928"/>
              <a:gd name="connsiteX1" fmla="*/ 303260 w 1739637"/>
              <a:gd name="connsiteY1" fmla="*/ 498885 h 954928"/>
              <a:gd name="connsiteX2" fmla="*/ 412484 w 1739637"/>
              <a:gd name="connsiteY2" fmla="*/ 193042 h 954928"/>
              <a:gd name="connsiteX3" fmla="*/ 540458 w 1739637"/>
              <a:gd name="connsiteY3" fmla="*/ 748538 h 954928"/>
              <a:gd name="connsiteX4" fmla="*/ 718966 w 1739637"/>
              <a:gd name="connsiteY4" fmla="*/ 0 h 954928"/>
              <a:gd name="connsiteX5" fmla="*/ 891876 w 1739637"/>
              <a:gd name="connsiteY5" fmla="*/ 954928 h 954928"/>
              <a:gd name="connsiteX6" fmla="*/ 1035953 w 1739637"/>
              <a:gd name="connsiteY6" fmla="*/ 499930 h 954928"/>
              <a:gd name="connsiteX7" fmla="*/ 1739637 w 1739637"/>
              <a:gd name="connsiteY7" fmla="*/ 499408 h 954928"/>
              <a:gd name="connsiteX0" fmla="*/ 0 w 1746639"/>
              <a:gd name="connsiteY0" fmla="*/ 502061 h 954928"/>
              <a:gd name="connsiteX1" fmla="*/ 310262 w 1746639"/>
              <a:gd name="connsiteY1" fmla="*/ 498885 h 954928"/>
              <a:gd name="connsiteX2" fmla="*/ 419486 w 1746639"/>
              <a:gd name="connsiteY2" fmla="*/ 193042 h 954928"/>
              <a:gd name="connsiteX3" fmla="*/ 547460 w 1746639"/>
              <a:gd name="connsiteY3" fmla="*/ 748538 h 954928"/>
              <a:gd name="connsiteX4" fmla="*/ 725968 w 1746639"/>
              <a:gd name="connsiteY4" fmla="*/ 0 h 954928"/>
              <a:gd name="connsiteX5" fmla="*/ 898878 w 1746639"/>
              <a:gd name="connsiteY5" fmla="*/ 954928 h 954928"/>
              <a:gd name="connsiteX6" fmla="*/ 1042955 w 1746639"/>
              <a:gd name="connsiteY6" fmla="*/ 499930 h 954928"/>
              <a:gd name="connsiteX7" fmla="*/ 1746639 w 1746639"/>
              <a:gd name="connsiteY7" fmla="*/ 499408 h 954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46639" h="954928">
                <a:moveTo>
                  <a:pt x="0" y="502061"/>
                </a:moveTo>
                <a:lnTo>
                  <a:pt x="310262" y="498885"/>
                </a:lnTo>
                <a:lnTo>
                  <a:pt x="419486" y="193042"/>
                </a:lnTo>
                <a:lnTo>
                  <a:pt x="547460" y="748538"/>
                </a:lnTo>
                <a:lnTo>
                  <a:pt x="725968" y="0"/>
                </a:lnTo>
                <a:lnTo>
                  <a:pt x="898878" y="954928"/>
                </a:lnTo>
                <a:lnTo>
                  <a:pt x="1042955" y="499930"/>
                </a:lnTo>
                <a:lnTo>
                  <a:pt x="1746639" y="499408"/>
                </a:lnTo>
              </a:path>
            </a:pathLst>
          </a:custGeom>
          <a:noFill/>
          <a:ln w="76200" cap="rnd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6" name="Freeform 26">
            <a:extLst>
              <a:ext uri="{FF2B5EF4-FFF2-40B4-BE49-F238E27FC236}">
                <a16:creationId xmlns:a16="http://schemas.microsoft.com/office/drawing/2014/main" id="{67788105-C761-4E41-A780-CF007CFFA934}"/>
              </a:ext>
            </a:extLst>
          </p:cNvPr>
          <p:cNvSpPr/>
          <p:nvPr/>
        </p:nvSpPr>
        <p:spPr>
          <a:xfrm>
            <a:off x="13368726" y="5070177"/>
            <a:ext cx="4238196" cy="1781484"/>
          </a:xfrm>
          <a:custGeom>
            <a:avLst/>
            <a:gdLst>
              <a:gd name="connsiteX0" fmla="*/ 0 w 1016000"/>
              <a:gd name="connsiteY0" fmla="*/ 457200 h 914400"/>
              <a:gd name="connsiteX1" fmla="*/ 215900 w 1016000"/>
              <a:gd name="connsiteY1" fmla="*/ 457200 h 914400"/>
              <a:gd name="connsiteX2" fmla="*/ 381000 w 1016000"/>
              <a:gd name="connsiteY2" fmla="*/ 0 h 914400"/>
              <a:gd name="connsiteX3" fmla="*/ 596900 w 1016000"/>
              <a:gd name="connsiteY3" fmla="*/ 914400 h 914400"/>
              <a:gd name="connsiteX4" fmla="*/ 736600 w 1016000"/>
              <a:gd name="connsiteY4" fmla="*/ 101600 h 914400"/>
              <a:gd name="connsiteX5" fmla="*/ 774700 w 1016000"/>
              <a:gd name="connsiteY5" fmla="*/ 533400 h 914400"/>
              <a:gd name="connsiteX6" fmla="*/ 1016000 w 1016000"/>
              <a:gd name="connsiteY6" fmla="*/ 533400 h 914400"/>
              <a:gd name="connsiteX0" fmla="*/ 0 w 1016000"/>
              <a:gd name="connsiteY0" fmla="*/ 457200 h 914400"/>
              <a:gd name="connsiteX1" fmla="*/ 215900 w 1016000"/>
              <a:gd name="connsiteY1" fmla="*/ 457200 h 914400"/>
              <a:gd name="connsiteX2" fmla="*/ 381000 w 1016000"/>
              <a:gd name="connsiteY2" fmla="*/ 0 h 914400"/>
              <a:gd name="connsiteX3" fmla="*/ 596900 w 1016000"/>
              <a:gd name="connsiteY3" fmla="*/ 914400 h 914400"/>
              <a:gd name="connsiteX4" fmla="*/ 736600 w 1016000"/>
              <a:gd name="connsiteY4" fmla="*/ 101600 h 914400"/>
              <a:gd name="connsiteX5" fmla="*/ 841026 w 1016000"/>
              <a:gd name="connsiteY5" fmla="*/ 674343 h 914400"/>
              <a:gd name="connsiteX6" fmla="*/ 1016000 w 1016000"/>
              <a:gd name="connsiteY6" fmla="*/ 533400 h 914400"/>
              <a:gd name="connsiteX0" fmla="*/ 0 w 982837"/>
              <a:gd name="connsiteY0" fmla="*/ 457200 h 914400"/>
              <a:gd name="connsiteX1" fmla="*/ 215900 w 982837"/>
              <a:gd name="connsiteY1" fmla="*/ 457200 h 914400"/>
              <a:gd name="connsiteX2" fmla="*/ 381000 w 982837"/>
              <a:gd name="connsiteY2" fmla="*/ 0 h 914400"/>
              <a:gd name="connsiteX3" fmla="*/ 596900 w 982837"/>
              <a:gd name="connsiteY3" fmla="*/ 914400 h 914400"/>
              <a:gd name="connsiteX4" fmla="*/ 736600 w 982837"/>
              <a:gd name="connsiteY4" fmla="*/ 101600 h 914400"/>
              <a:gd name="connsiteX5" fmla="*/ 841026 w 982837"/>
              <a:gd name="connsiteY5" fmla="*/ 674343 h 914400"/>
              <a:gd name="connsiteX6" fmla="*/ 982837 w 982837"/>
              <a:gd name="connsiteY6" fmla="*/ 400748 h 914400"/>
              <a:gd name="connsiteX0" fmla="*/ 0 w 982837"/>
              <a:gd name="connsiteY0" fmla="*/ 457200 h 914400"/>
              <a:gd name="connsiteX1" fmla="*/ 215900 w 982837"/>
              <a:gd name="connsiteY1" fmla="*/ 457200 h 914400"/>
              <a:gd name="connsiteX2" fmla="*/ 381000 w 982837"/>
              <a:gd name="connsiteY2" fmla="*/ 0 h 914400"/>
              <a:gd name="connsiteX3" fmla="*/ 596900 w 982837"/>
              <a:gd name="connsiteY3" fmla="*/ 914400 h 914400"/>
              <a:gd name="connsiteX4" fmla="*/ 736600 w 982837"/>
              <a:gd name="connsiteY4" fmla="*/ 101600 h 914400"/>
              <a:gd name="connsiteX5" fmla="*/ 814536 w 982837"/>
              <a:gd name="connsiteY5" fmla="*/ 510008 h 914400"/>
              <a:gd name="connsiteX6" fmla="*/ 841026 w 982837"/>
              <a:gd name="connsiteY6" fmla="*/ 674343 h 914400"/>
              <a:gd name="connsiteX7" fmla="*/ 982837 w 982837"/>
              <a:gd name="connsiteY7" fmla="*/ 400748 h 914400"/>
              <a:gd name="connsiteX0" fmla="*/ 0 w 982837"/>
              <a:gd name="connsiteY0" fmla="*/ 457200 h 914400"/>
              <a:gd name="connsiteX1" fmla="*/ 215900 w 982837"/>
              <a:gd name="connsiteY1" fmla="*/ 457200 h 914400"/>
              <a:gd name="connsiteX2" fmla="*/ 381000 w 982837"/>
              <a:gd name="connsiteY2" fmla="*/ 0 h 914400"/>
              <a:gd name="connsiteX3" fmla="*/ 596900 w 982837"/>
              <a:gd name="connsiteY3" fmla="*/ 914400 h 914400"/>
              <a:gd name="connsiteX4" fmla="*/ 736600 w 982837"/>
              <a:gd name="connsiteY4" fmla="*/ 101600 h 914400"/>
              <a:gd name="connsiteX5" fmla="*/ 814536 w 982837"/>
              <a:gd name="connsiteY5" fmla="*/ 510008 h 914400"/>
              <a:gd name="connsiteX6" fmla="*/ 981969 w 982837"/>
              <a:gd name="connsiteY6" fmla="*/ 632890 h 914400"/>
              <a:gd name="connsiteX7" fmla="*/ 982837 w 982837"/>
              <a:gd name="connsiteY7" fmla="*/ 400748 h 914400"/>
              <a:gd name="connsiteX0" fmla="*/ 0 w 982837"/>
              <a:gd name="connsiteY0" fmla="*/ 457200 h 914400"/>
              <a:gd name="connsiteX1" fmla="*/ 215900 w 982837"/>
              <a:gd name="connsiteY1" fmla="*/ 457200 h 914400"/>
              <a:gd name="connsiteX2" fmla="*/ 381000 w 982837"/>
              <a:gd name="connsiteY2" fmla="*/ 0 h 914400"/>
              <a:gd name="connsiteX3" fmla="*/ 596900 w 982837"/>
              <a:gd name="connsiteY3" fmla="*/ 914400 h 914400"/>
              <a:gd name="connsiteX4" fmla="*/ 736600 w 982837"/>
              <a:gd name="connsiteY4" fmla="*/ 101600 h 914400"/>
              <a:gd name="connsiteX5" fmla="*/ 864281 w 982837"/>
              <a:gd name="connsiteY5" fmla="*/ 584624 h 914400"/>
              <a:gd name="connsiteX6" fmla="*/ 981969 w 982837"/>
              <a:gd name="connsiteY6" fmla="*/ 632890 h 914400"/>
              <a:gd name="connsiteX7" fmla="*/ 982837 w 982837"/>
              <a:gd name="connsiteY7" fmla="*/ 400748 h 914400"/>
              <a:gd name="connsiteX0" fmla="*/ 0 w 1231559"/>
              <a:gd name="connsiteY0" fmla="*/ 457200 h 914400"/>
              <a:gd name="connsiteX1" fmla="*/ 215900 w 1231559"/>
              <a:gd name="connsiteY1" fmla="*/ 457200 h 914400"/>
              <a:gd name="connsiteX2" fmla="*/ 381000 w 1231559"/>
              <a:gd name="connsiteY2" fmla="*/ 0 h 914400"/>
              <a:gd name="connsiteX3" fmla="*/ 596900 w 1231559"/>
              <a:gd name="connsiteY3" fmla="*/ 914400 h 914400"/>
              <a:gd name="connsiteX4" fmla="*/ 736600 w 1231559"/>
              <a:gd name="connsiteY4" fmla="*/ 101600 h 914400"/>
              <a:gd name="connsiteX5" fmla="*/ 864281 w 1231559"/>
              <a:gd name="connsiteY5" fmla="*/ 584624 h 914400"/>
              <a:gd name="connsiteX6" fmla="*/ 981969 w 1231559"/>
              <a:gd name="connsiteY6" fmla="*/ 632890 h 914400"/>
              <a:gd name="connsiteX7" fmla="*/ 1231559 w 1231559"/>
              <a:gd name="connsiteY7" fmla="*/ 467074 h 914400"/>
              <a:gd name="connsiteX0" fmla="*/ 0 w 1231559"/>
              <a:gd name="connsiteY0" fmla="*/ 457200 h 914400"/>
              <a:gd name="connsiteX1" fmla="*/ 215900 w 1231559"/>
              <a:gd name="connsiteY1" fmla="*/ 457200 h 914400"/>
              <a:gd name="connsiteX2" fmla="*/ 381000 w 1231559"/>
              <a:gd name="connsiteY2" fmla="*/ 0 h 914400"/>
              <a:gd name="connsiteX3" fmla="*/ 596900 w 1231559"/>
              <a:gd name="connsiteY3" fmla="*/ 914400 h 914400"/>
              <a:gd name="connsiteX4" fmla="*/ 736600 w 1231559"/>
              <a:gd name="connsiteY4" fmla="*/ 101600 h 914400"/>
              <a:gd name="connsiteX5" fmla="*/ 864281 w 1231559"/>
              <a:gd name="connsiteY5" fmla="*/ 584624 h 914400"/>
              <a:gd name="connsiteX6" fmla="*/ 948806 w 1231559"/>
              <a:gd name="connsiteY6" fmla="*/ 259807 h 914400"/>
              <a:gd name="connsiteX7" fmla="*/ 1231559 w 1231559"/>
              <a:gd name="connsiteY7" fmla="*/ 467074 h 914400"/>
              <a:gd name="connsiteX0" fmla="*/ 0 w 1231559"/>
              <a:gd name="connsiteY0" fmla="*/ 457200 h 914400"/>
              <a:gd name="connsiteX1" fmla="*/ 215900 w 1231559"/>
              <a:gd name="connsiteY1" fmla="*/ 457200 h 914400"/>
              <a:gd name="connsiteX2" fmla="*/ 381000 w 1231559"/>
              <a:gd name="connsiteY2" fmla="*/ 0 h 914400"/>
              <a:gd name="connsiteX3" fmla="*/ 596900 w 1231559"/>
              <a:gd name="connsiteY3" fmla="*/ 914400 h 914400"/>
              <a:gd name="connsiteX4" fmla="*/ 736600 w 1231559"/>
              <a:gd name="connsiteY4" fmla="*/ 101600 h 914400"/>
              <a:gd name="connsiteX5" fmla="*/ 880863 w 1231559"/>
              <a:gd name="connsiteY5" fmla="*/ 717276 h 914400"/>
              <a:gd name="connsiteX6" fmla="*/ 948806 w 1231559"/>
              <a:gd name="connsiteY6" fmla="*/ 259807 h 914400"/>
              <a:gd name="connsiteX7" fmla="*/ 1231559 w 1231559"/>
              <a:gd name="connsiteY7" fmla="*/ 467074 h 914400"/>
              <a:gd name="connsiteX0" fmla="*/ 0 w 1380792"/>
              <a:gd name="connsiteY0" fmla="*/ 457200 h 914400"/>
              <a:gd name="connsiteX1" fmla="*/ 215900 w 1380792"/>
              <a:gd name="connsiteY1" fmla="*/ 457200 h 914400"/>
              <a:gd name="connsiteX2" fmla="*/ 381000 w 1380792"/>
              <a:gd name="connsiteY2" fmla="*/ 0 h 914400"/>
              <a:gd name="connsiteX3" fmla="*/ 596900 w 1380792"/>
              <a:gd name="connsiteY3" fmla="*/ 914400 h 914400"/>
              <a:gd name="connsiteX4" fmla="*/ 736600 w 1380792"/>
              <a:gd name="connsiteY4" fmla="*/ 101600 h 914400"/>
              <a:gd name="connsiteX5" fmla="*/ 880863 w 1380792"/>
              <a:gd name="connsiteY5" fmla="*/ 717276 h 914400"/>
              <a:gd name="connsiteX6" fmla="*/ 948806 w 1380792"/>
              <a:gd name="connsiteY6" fmla="*/ 259807 h 914400"/>
              <a:gd name="connsiteX7" fmla="*/ 1380792 w 1380792"/>
              <a:gd name="connsiteY7" fmla="*/ 409039 h 914400"/>
              <a:gd name="connsiteX0" fmla="*/ 0 w 1380792"/>
              <a:gd name="connsiteY0" fmla="*/ 457200 h 914400"/>
              <a:gd name="connsiteX1" fmla="*/ 215900 w 1380792"/>
              <a:gd name="connsiteY1" fmla="*/ 457200 h 914400"/>
              <a:gd name="connsiteX2" fmla="*/ 381000 w 1380792"/>
              <a:gd name="connsiteY2" fmla="*/ 0 h 914400"/>
              <a:gd name="connsiteX3" fmla="*/ 596900 w 1380792"/>
              <a:gd name="connsiteY3" fmla="*/ 914400 h 914400"/>
              <a:gd name="connsiteX4" fmla="*/ 736600 w 1380792"/>
              <a:gd name="connsiteY4" fmla="*/ 101600 h 914400"/>
              <a:gd name="connsiteX5" fmla="*/ 880863 w 1380792"/>
              <a:gd name="connsiteY5" fmla="*/ 717276 h 914400"/>
              <a:gd name="connsiteX6" fmla="*/ 932225 w 1380792"/>
              <a:gd name="connsiteY6" fmla="*/ 409040 h 914400"/>
              <a:gd name="connsiteX7" fmla="*/ 1380792 w 1380792"/>
              <a:gd name="connsiteY7" fmla="*/ 409039 h 914400"/>
              <a:gd name="connsiteX0" fmla="*/ 0 w 1198396"/>
              <a:gd name="connsiteY0" fmla="*/ 457200 h 914400"/>
              <a:gd name="connsiteX1" fmla="*/ 215900 w 1198396"/>
              <a:gd name="connsiteY1" fmla="*/ 457200 h 914400"/>
              <a:gd name="connsiteX2" fmla="*/ 381000 w 1198396"/>
              <a:gd name="connsiteY2" fmla="*/ 0 h 914400"/>
              <a:gd name="connsiteX3" fmla="*/ 596900 w 1198396"/>
              <a:gd name="connsiteY3" fmla="*/ 914400 h 914400"/>
              <a:gd name="connsiteX4" fmla="*/ 736600 w 1198396"/>
              <a:gd name="connsiteY4" fmla="*/ 101600 h 914400"/>
              <a:gd name="connsiteX5" fmla="*/ 880863 w 1198396"/>
              <a:gd name="connsiteY5" fmla="*/ 717276 h 914400"/>
              <a:gd name="connsiteX6" fmla="*/ 932225 w 1198396"/>
              <a:gd name="connsiteY6" fmla="*/ 409040 h 914400"/>
              <a:gd name="connsiteX7" fmla="*/ 1198396 w 1198396"/>
              <a:gd name="connsiteY7" fmla="*/ 384167 h 914400"/>
              <a:gd name="connsiteX0" fmla="*/ 0 w 1198396"/>
              <a:gd name="connsiteY0" fmla="*/ 457200 h 914400"/>
              <a:gd name="connsiteX1" fmla="*/ 215900 w 1198396"/>
              <a:gd name="connsiteY1" fmla="*/ 457200 h 914400"/>
              <a:gd name="connsiteX2" fmla="*/ 381000 w 1198396"/>
              <a:gd name="connsiteY2" fmla="*/ 0 h 914400"/>
              <a:gd name="connsiteX3" fmla="*/ 596900 w 1198396"/>
              <a:gd name="connsiteY3" fmla="*/ 914400 h 914400"/>
              <a:gd name="connsiteX4" fmla="*/ 736600 w 1198396"/>
              <a:gd name="connsiteY4" fmla="*/ 101600 h 914400"/>
              <a:gd name="connsiteX5" fmla="*/ 880863 w 1198396"/>
              <a:gd name="connsiteY5" fmla="*/ 717276 h 914400"/>
              <a:gd name="connsiteX6" fmla="*/ 932225 w 1198396"/>
              <a:gd name="connsiteY6" fmla="*/ 409040 h 914400"/>
              <a:gd name="connsiteX7" fmla="*/ 1198396 w 1198396"/>
              <a:gd name="connsiteY7" fmla="*/ 384167 h 914400"/>
              <a:gd name="connsiteX0" fmla="*/ 0 w 1198396"/>
              <a:gd name="connsiteY0" fmla="*/ 457200 h 914400"/>
              <a:gd name="connsiteX1" fmla="*/ 215900 w 1198396"/>
              <a:gd name="connsiteY1" fmla="*/ 457200 h 914400"/>
              <a:gd name="connsiteX2" fmla="*/ 381000 w 1198396"/>
              <a:gd name="connsiteY2" fmla="*/ 0 h 914400"/>
              <a:gd name="connsiteX3" fmla="*/ 596900 w 1198396"/>
              <a:gd name="connsiteY3" fmla="*/ 914400 h 914400"/>
              <a:gd name="connsiteX4" fmla="*/ 736600 w 1198396"/>
              <a:gd name="connsiteY4" fmla="*/ 101600 h 914400"/>
              <a:gd name="connsiteX5" fmla="*/ 880863 w 1198396"/>
              <a:gd name="connsiteY5" fmla="*/ 717276 h 914400"/>
              <a:gd name="connsiteX6" fmla="*/ 932225 w 1198396"/>
              <a:gd name="connsiteY6" fmla="*/ 409040 h 914400"/>
              <a:gd name="connsiteX7" fmla="*/ 1198396 w 1198396"/>
              <a:gd name="connsiteY7" fmla="*/ 384167 h 914400"/>
              <a:gd name="connsiteX0" fmla="*/ 0 w 1198396"/>
              <a:gd name="connsiteY0" fmla="*/ 457200 h 914400"/>
              <a:gd name="connsiteX1" fmla="*/ 215900 w 1198396"/>
              <a:gd name="connsiteY1" fmla="*/ 457200 h 914400"/>
              <a:gd name="connsiteX2" fmla="*/ 381000 w 1198396"/>
              <a:gd name="connsiteY2" fmla="*/ 0 h 914400"/>
              <a:gd name="connsiteX3" fmla="*/ 596900 w 1198396"/>
              <a:gd name="connsiteY3" fmla="*/ 914400 h 914400"/>
              <a:gd name="connsiteX4" fmla="*/ 736600 w 1198396"/>
              <a:gd name="connsiteY4" fmla="*/ 101600 h 914400"/>
              <a:gd name="connsiteX5" fmla="*/ 880863 w 1198396"/>
              <a:gd name="connsiteY5" fmla="*/ 717276 h 914400"/>
              <a:gd name="connsiteX6" fmla="*/ 932225 w 1198396"/>
              <a:gd name="connsiteY6" fmla="*/ 409040 h 914400"/>
              <a:gd name="connsiteX7" fmla="*/ 1198396 w 1198396"/>
              <a:gd name="connsiteY7" fmla="*/ 417330 h 914400"/>
              <a:gd name="connsiteX0" fmla="*/ 0 w 1198396"/>
              <a:gd name="connsiteY0" fmla="*/ 457200 h 914400"/>
              <a:gd name="connsiteX1" fmla="*/ 215900 w 1198396"/>
              <a:gd name="connsiteY1" fmla="*/ 457200 h 914400"/>
              <a:gd name="connsiteX2" fmla="*/ 381000 w 1198396"/>
              <a:gd name="connsiteY2" fmla="*/ 0 h 914400"/>
              <a:gd name="connsiteX3" fmla="*/ 596900 w 1198396"/>
              <a:gd name="connsiteY3" fmla="*/ 914400 h 914400"/>
              <a:gd name="connsiteX4" fmla="*/ 736600 w 1198396"/>
              <a:gd name="connsiteY4" fmla="*/ 101600 h 914400"/>
              <a:gd name="connsiteX5" fmla="*/ 880863 w 1198396"/>
              <a:gd name="connsiteY5" fmla="*/ 717276 h 914400"/>
              <a:gd name="connsiteX6" fmla="*/ 932225 w 1198396"/>
              <a:gd name="connsiteY6" fmla="*/ 409040 h 914400"/>
              <a:gd name="connsiteX7" fmla="*/ 1198396 w 1198396"/>
              <a:gd name="connsiteY7" fmla="*/ 417330 h 914400"/>
              <a:gd name="connsiteX0" fmla="*/ 0 w 1202223"/>
              <a:gd name="connsiteY0" fmla="*/ 457200 h 914400"/>
              <a:gd name="connsiteX1" fmla="*/ 215900 w 1202223"/>
              <a:gd name="connsiteY1" fmla="*/ 457200 h 914400"/>
              <a:gd name="connsiteX2" fmla="*/ 381000 w 1202223"/>
              <a:gd name="connsiteY2" fmla="*/ 0 h 914400"/>
              <a:gd name="connsiteX3" fmla="*/ 596900 w 1202223"/>
              <a:gd name="connsiteY3" fmla="*/ 914400 h 914400"/>
              <a:gd name="connsiteX4" fmla="*/ 736600 w 1202223"/>
              <a:gd name="connsiteY4" fmla="*/ 101600 h 914400"/>
              <a:gd name="connsiteX5" fmla="*/ 880863 w 1202223"/>
              <a:gd name="connsiteY5" fmla="*/ 717276 h 914400"/>
              <a:gd name="connsiteX6" fmla="*/ 932225 w 1202223"/>
              <a:gd name="connsiteY6" fmla="*/ 409040 h 914400"/>
              <a:gd name="connsiteX7" fmla="*/ 1202223 w 1202223"/>
              <a:gd name="connsiteY7" fmla="*/ 405850 h 914400"/>
              <a:gd name="connsiteX0" fmla="*/ 0 w 1198396"/>
              <a:gd name="connsiteY0" fmla="*/ 457200 h 914400"/>
              <a:gd name="connsiteX1" fmla="*/ 215900 w 1198396"/>
              <a:gd name="connsiteY1" fmla="*/ 457200 h 914400"/>
              <a:gd name="connsiteX2" fmla="*/ 381000 w 1198396"/>
              <a:gd name="connsiteY2" fmla="*/ 0 h 914400"/>
              <a:gd name="connsiteX3" fmla="*/ 596900 w 1198396"/>
              <a:gd name="connsiteY3" fmla="*/ 914400 h 914400"/>
              <a:gd name="connsiteX4" fmla="*/ 736600 w 1198396"/>
              <a:gd name="connsiteY4" fmla="*/ 101600 h 914400"/>
              <a:gd name="connsiteX5" fmla="*/ 880863 w 1198396"/>
              <a:gd name="connsiteY5" fmla="*/ 717276 h 914400"/>
              <a:gd name="connsiteX6" fmla="*/ 932225 w 1198396"/>
              <a:gd name="connsiteY6" fmla="*/ 409040 h 914400"/>
              <a:gd name="connsiteX7" fmla="*/ 1198396 w 1198396"/>
              <a:gd name="connsiteY7" fmla="*/ 413503 h 914400"/>
              <a:gd name="connsiteX0" fmla="*/ 0 w 1202223"/>
              <a:gd name="connsiteY0" fmla="*/ 457200 h 914400"/>
              <a:gd name="connsiteX1" fmla="*/ 215900 w 1202223"/>
              <a:gd name="connsiteY1" fmla="*/ 457200 h 914400"/>
              <a:gd name="connsiteX2" fmla="*/ 381000 w 1202223"/>
              <a:gd name="connsiteY2" fmla="*/ 0 h 914400"/>
              <a:gd name="connsiteX3" fmla="*/ 596900 w 1202223"/>
              <a:gd name="connsiteY3" fmla="*/ 914400 h 914400"/>
              <a:gd name="connsiteX4" fmla="*/ 736600 w 1202223"/>
              <a:gd name="connsiteY4" fmla="*/ 101600 h 914400"/>
              <a:gd name="connsiteX5" fmla="*/ 880863 w 1202223"/>
              <a:gd name="connsiteY5" fmla="*/ 717276 h 914400"/>
              <a:gd name="connsiteX6" fmla="*/ 932225 w 1202223"/>
              <a:gd name="connsiteY6" fmla="*/ 409040 h 914400"/>
              <a:gd name="connsiteX7" fmla="*/ 1202223 w 1202223"/>
              <a:gd name="connsiteY7" fmla="*/ 402023 h 914400"/>
              <a:gd name="connsiteX0" fmla="*/ 0 w 1202266"/>
              <a:gd name="connsiteY0" fmla="*/ 457200 h 914400"/>
              <a:gd name="connsiteX1" fmla="*/ 215900 w 1202266"/>
              <a:gd name="connsiteY1" fmla="*/ 457200 h 914400"/>
              <a:gd name="connsiteX2" fmla="*/ 381000 w 1202266"/>
              <a:gd name="connsiteY2" fmla="*/ 0 h 914400"/>
              <a:gd name="connsiteX3" fmla="*/ 596900 w 1202266"/>
              <a:gd name="connsiteY3" fmla="*/ 914400 h 914400"/>
              <a:gd name="connsiteX4" fmla="*/ 736600 w 1202266"/>
              <a:gd name="connsiteY4" fmla="*/ 101600 h 914400"/>
              <a:gd name="connsiteX5" fmla="*/ 880863 w 1202266"/>
              <a:gd name="connsiteY5" fmla="*/ 717276 h 914400"/>
              <a:gd name="connsiteX6" fmla="*/ 932225 w 1202266"/>
              <a:gd name="connsiteY6" fmla="*/ 409040 h 914400"/>
              <a:gd name="connsiteX7" fmla="*/ 1202223 w 1202266"/>
              <a:gd name="connsiteY7" fmla="*/ 402023 h 914400"/>
              <a:gd name="connsiteX0" fmla="*/ 0 w 1202266"/>
              <a:gd name="connsiteY0" fmla="*/ 457200 h 914400"/>
              <a:gd name="connsiteX1" fmla="*/ 215900 w 1202266"/>
              <a:gd name="connsiteY1" fmla="*/ 457200 h 914400"/>
              <a:gd name="connsiteX2" fmla="*/ 381000 w 1202266"/>
              <a:gd name="connsiteY2" fmla="*/ 0 h 914400"/>
              <a:gd name="connsiteX3" fmla="*/ 596900 w 1202266"/>
              <a:gd name="connsiteY3" fmla="*/ 914400 h 914400"/>
              <a:gd name="connsiteX4" fmla="*/ 736600 w 1202266"/>
              <a:gd name="connsiteY4" fmla="*/ 101600 h 914400"/>
              <a:gd name="connsiteX5" fmla="*/ 880863 w 1202266"/>
              <a:gd name="connsiteY5" fmla="*/ 717276 h 914400"/>
              <a:gd name="connsiteX6" fmla="*/ 932225 w 1202266"/>
              <a:gd name="connsiteY6" fmla="*/ 409040 h 914400"/>
              <a:gd name="connsiteX7" fmla="*/ 1202223 w 1202266"/>
              <a:gd name="connsiteY7" fmla="*/ 417329 h 914400"/>
              <a:gd name="connsiteX0" fmla="*/ 0 w 1133408"/>
              <a:gd name="connsiteY0" fmla="*/ 457200 h 914400"/>
              <a:gd name="connsiteX1" fmla="*/ 215900 w 1133408"/>
              <a:gd name="connsiteY1" fmla="*/ 457200 h 914400"/>
              <a:gd name="connsiteX2" fmla="*/ 381000 w 1133408"/>
              <a:gd name="connsiteY2" fmla="*/ 0 h 914400"/>
              <a:gd name="connsiteX3" fmla="*/ 596900 w 1133408"/>
              <a:gd name="connsiteY3" fmla="*/ 914400 h 914400"/>
              <a:gd name="connsiteX4" fmla="*/ 736600 w 1133408"/>
              <a:gd name="connsiteY4" fmla="*/ 101600 h 914400"/>
              <a:gd name="connsiteX5" fmla="*/ 880863 w 1133408"/>
              <a:gd name="connsiteY5" fmla="*/ 717276 h 914400"/>
              <a:gd name="connsiteX6" fmla="*/ 932225 w 1133408"/>
              <a:gd name="connsiteY6" fmla="*/ 409040 h 914400"/>
              <a:gd name="connsiteX7" fmla="*/ 1133346 w 1133408"/>
              <a:gd name="connsiteY7" fmla="*/ 413503 h 914400"/>
              <a:gd name="connsiteX0" fmla="*/ 0 w 1133408"/>
              <a:gd name="connsiteY0" fmla="*/ 457200 h 914400"/>
              <a:gd name="connsiteX1" fmla="*/ 215900 w 1133408"/>
              <a:gd name="connsiteY1" fmla="*/ 457200 h 914400"/>
              <a:gd name="connsiteX2" fmla="*/ 381000 w 1133408"/>
              <a:gd name="connsiteY2" fmla="*/ 0 h 914400"/>
              <a:gd name="connsiteX3" fmla="*/ 596900 w 1133408"/>
              <a:gd name="connsiteY3" fmla="*/ 914400 h 914400"/>
              <a:gd name="connsiteX4" fmla="*/ 736600 w 1133408"/>
              <a:gd name="connsiteY4" fmla="*/ 101600 h 914400"/>
              <a:gd name="connsiteX5" fmla="*/ 880863 w 1133408"/>
              <a:gd name="connsiteY5" fmla="*/ 717276 h 914400"/>
              <a:gd name="connsiteX6" fmla="*/ 932225 w 1133408"/>
              <a:gd name="connsiteY6" fmla="*/ 409040 h 914400"/>
              <a:gd name="connsiteX7" fmla="*/ 1133346 w 1133408"/>
              <a:gd name="connsiteY7" fmla="*/ 402024 h 914400"/>
              <a:gd name="connsiteX0" fmla="*/ 0 w 1079873"/>
              <a:gd name="connsiteY0" fmla="*/ 457200 h 914400"/>
              <a:gd name="connsiteX1" fmla="*/ 215900 w 1079873"/>
              <a:gd name="connsiteY1" fmla="*/ 457200 h 914400"/>
              <a:gd name="connsiteX2" fmla="*/ 381000 w 1079873"/>
              <a:gd name="connsiteY2" fmla="*/ 0 h 914400"/>
              <a:gd name="connsiteX3" fmla="*/ 596900 w 1079873"/>
              <a:gd name="connsiteY3" fmla="*/ 914400 h 914400"/>
              <a:gd name="connsiteX4" fmla="*/ 736600 w 1079873"/>
              <a:gd name="connsiteY4" fmla="*/ 101600 h 914400"/>
              <a:gd name="connsiteX5" fmla="*/ 880863 w 1079873"/>
              <a:gd name="connsiteY5" fmla="*/ 717276 h 914400"/>
              <a:gd name="connsiteX6" fmla="*/ 932225 w 1079873"/>
              <a:gd name="connsiteY6" fmla="*/ 409040 h 914400"/>
              <a:gd name="connsiteX7" fmla="*/ 1079775 w 1079873"/>
              <a:gd name="connsiteY7" fmla="*/ 409677 h 914400"/>
              <a:gd name="connsiteX0" fmla="*/ 0 w 1125759"/>
              <a:gd name="connsiteY0" fmla="*/ 457200 h 914400"/>
              <a:gd name="connsiteX1" fmla="*/ 215900 w 1125759"/>
              <a:gd name="connsiteY1" fmla="*/ 457200 h 914400"/>
              <a:gd name="connsiteX2" fmla="*/ 381000 w 1125759"/>
              <a:gd name="connsiteY2" fmla="*/ 0 h 914400"/>
              <a:gd name="connsiteX3" fmla="*/ 596900 w 1125759"/>
              <a:gd name="connsiteY3" fmla="*/ 914400 h 914400"/>
              <a:gd name="connsiteX4" fmla="*/ 736600 w 1125759"/>
              <a:gd name="connsiteY4" fmla="*/ 101600 h 914400"/>
              <a:gd name="connsiteX5" fmla="*/ 880863 w 1125759"/>
              <a:gd name="connsiteY5" fmla="*/ 717276 h 914400"/>
              <a:gd name="connsiteX6" fmla="*/ 932225 w 1125759"/>
              <a:gd name="connsiteY6" fmla="*/ 409040 h 914400"/>
              <a:gd name="connsiteX7" fmla="*/ 1125693 w 1125759"/>
              <a:gd name="connsiteY7" fmla="*/ 409677 h 914400"/>
              <a:gd name="connsiteX0" fmla="*/ 0 w 1125693"/>
              <a:gd name="connsiteY0" fmla="*/ 457200 h 914400"/>
              <a:gd name="connsiteX1" fmla="*/ 215900 w 1125693"/>
              <a:gd name="connsiteY1" fmla="*/ 457200 h 914400"/>
              <a:gd name="connsiteX2" fmla="*/ 381000 w 1125693"/>
              <a:gd name="connsiteY2" fmla="*/ 0 h 914400"/>
              <a:gd name="connsiteX3" fmla="*/ 596900 w 1125693"/>
              <a:gd name="connsiteY3" fmla="*/ 914400 h 914400"/>
              <a:gd name="connsiteX4" fmla="*/ 736600 w 1125693"/>
              <a:gd name="connsiteY4" fmla="*/ 101600 h 914400"/>
              <a:gd name="connsiteX5" fmla="*/ 880863 w 1125693"/>
              <a:gd name="connsiteY5" fmla="*/ 717276 h 914400"/>
              <a:gd name="connsiteX6" fmla="*/ 932225 w 1125693"/>
              <a:gd name="connsiteY6" fmla="*/ 409040 h 914400"/>
              <a:gd name="connsiteX7" fmla="*/ 1125693 w 1125693"/>
              <a:gd name="connsiteY7" fmla="*/ 409677 h 914400"/>
              <a:gd name="connsiteX0" fmla="*/ 0 w 1125693"/>
              <a:gd name="connsiteY0" fmla="*/ 457200 h 914400"/>
              <a:gd name="connsiteX1" fmla="*/ 215900 w 1125693"/>
              <a:gd name="connsiteY1" fmla="*/ 457200 h 914400"/>
              <a:gd name="connsiteX2" fmla="*/ 381000 w 1125693"/>
              <a:gd name="connsiteY2" fmla="*/ 0 h 914400"/>
              <a:gd name="connsiteX3" fmla="*/ 547155 w 1125693"/>
              <a:gd name="connsiteY3" fmla="*/ 914400 h 914400"/>
              <a:gd name="connsiteX4" fmla="*/ 736600 w 1125693"/>
              <a:gd name="connsiteY4" fmla="*/ 101600 h 914400"/>
              <a:gd name="connsiteX5" fmla="*/ 880863 w 1125693"/>
              <a:gd name="connsiteY5" fmla="*/ 717276 h 914400"/>
              <a:gd name="connsiteX6" fmla="*/ 932225 w 1125693"/>
              <a:gd name="connsiteY6" fmla="*/ 409040 h 914400"/>
              <a:gd name="connsiteX7" fmla="*/ 1125693 w 1125693"/>
              <a:gd name="connsiteY7" fmla="*/ 409677 h 914400"/>
              <a:gd name="connsiteX0" fmla="*/ 0 w 1125693"/>
              <a:gd name="connsiteY0" fmla="*/ 457200 h 914400"/>
              <a:gd name="connsiteX1" fmla="*/ 215900 w 1125693"/>
              <a:gd name="connsiteY1" fmla="*/ 457200 h 914400"/>
              <a:gd name="connsiteX2" fmla="*/ 381000 w 1125693"/>
              <a:gd name="connsiteY2" fmla="*/ 0 h 914400"/>
              <a:gd name="connsiteX3" fmla="*/ 547155 w 1125693"/>
              <a:gd name="connsiteY3" fmla="*/ 914400 h 914400"/>
              <a:gd name="connsiteX4" fmla="*/ 797824 w 1125693"/>
              <a:gd name="connsiteY4" fmla="*/ 105426 h 914400"/>
              <a:gd name="connsiteX5" fmla="*/ 880863 w 1125693"/>
              <a:gd name="connsiteY5" fmla="*/ 717276 h 914400"/>
              <a:gd name="connsiteX6" fmla="*/ 932225 w 1125693"/>
              <a:gd name="connsiteY6" fmla="*/ 409040 h 914400"/>
              <a:gd name="connsiteX7" fmla="*/ 1125693 w 1125693"/>
              <a:gd name="connsiteY7" fmla="*/ 409677 h 914400"/>
              <a:gd name="connsiteX0" fmla="*/ 0 w 1125693"/>
              <a:gd name="connsiteY0" fmla="*/ 457200 h 914400"/>
              <a:gd name="connsiteX1" fmla="*/ 215900 w 1125693"/>
              <a:gd name="connsiteY1" fmla="*/ 457200 h 914400"/>
              <a:gd name="connsiteX2" fmla="*/ 381000 w 1125693"/>
              <a:gd name="connsiteY2" fmla="*/ 0 h 914400"/>
              <a:gd name="connsiteX3" fmla="*/ 547155 w 1125693"/>
              <a:gd name="connsiteY3" fmla="*/ 914400 h 914400"/>
              <a:gd name="connsiteX4" fmla="*/ 797824 w 1125693"/>
              <a:gd name="connsiteY4" fmla="*/ 105426 h 914400"/>
              <a:gd name="connsiteX5" fmla="*/ 796681 w 1125693"/>
              <a:gd name="connsiteY5" fmla="*/ 740235 h 914400"/>
              <a:gd name="connsiteX6" fmla="*/ 932225 w 1125693"/>
              <a:gd name="connsiteY6" fmla="*/ 409040 h 914400"/>
              <a:gd name="connsiteX7" fmla="*/ 1125693 w 1125693"/>
              <a:gd name="connsiteY7" fmla="*/ 409677 h 914400"/>
              <a:gd name="connsiteX0" fmla="*/ 0 w 1267273"/>
              <a:gd name="connsiteY0" fmla="*/ 457200 h 914400"/>
              <a:gd name="connsiteX1" fmla="*/ 215900 w 1267273"/>
              <a:gd name="connsiteY1" fmla="*/ 457200 h 914400"/>
              <a:gd name="connsiteX2" fmla="*/ 381000 w 1267273"/>
              <a:gd name="connsiteY2" fmla="*/ 0 h 914400"/>
              <a:gd name="connsiteX3" fmla="*/ 547155 w 1267273"/>
              <a:gd name="connsiteY3" fmla="*/ 914400 h 914400"/>
              <a:gd name="connsiteX4" fmla="*/ 797824 w 1267273"/>
              <a:gd name="connsiteY4" fmla="*/ 105426 h 914400"/>
              <a:gd name="connsiteX5" fmla="*/ 796681 w 1267273"/>
              <a:gd name="connsiteY5" fmla="*/ 740235 h 914400"/>
              <a:gd name="connsiteX6" fmla="*/ 932225 w 1267273"/>
              <a:gd name="connsiteY6" fmla="*/ 409040 h 914400"/>
              <a:gd name="connsiteX7" fmla="*/ 1267273 w 1267273"/>
              <a:gd name="connsiteY7" fmla="*/ 405851 h 914400"/>
              <a:gd name="connsiteX0" fmla="*/ 0 w 1267273"/>
              <a:gd name="connsiteY0" fmla="*/ 457200 h 914400"/>
              <a:gd name="connsiteX1" fmla="*/ 215900 w 1267273"/>
              <a:gd name="connsiteY1" fmla="*/ 457200 h 914400"/>
              <a:gd name="connsiteX2" fmla="*/ 381000 w 1267273"/>
              <a:gd name="connsiteY2" fmla="*/ 0 h 914400"/>
              <a:gd name="connsiteX3" fmla="*/ 547155 w 1267273"/>
              <a:gd name="connsiteY3" fmla="*/ 914400 h 914400"/>
              <a:gd name="connsiteX4" fmla="*/ 797824 w 1267273"/>
              <a:gd name="connsiteY4" fmla="*/ 105426 h 914400"/>
              <a:gd name="connsiteX5" fmla="*/ 796681 w 1267273"/>
              <a:gd name="connsiteY5" fmla="*/ 740235 h 914400"/>
              <a:gd name="connsiteX6" fmla="*/ 932225 w 1267273"/>
              <a:gd name="connsiteY6" fmla="*/ 409040 h 914400"/>
              <a:gd name="connsiteX7" fmla="*/ 1267273 w 1267273"/>
              <a:gd name="connsiteY7" fmla="*/ 405851 h 914400"/>
              <a:gd name="connsiteX0" fmla="*/ 0 w 1267273"/>
              <a:gd name="connsiteY0" fmla="*/ 457200 h 914400"/>
              <a:gd name="connsiteX1" fmla="*/ 215900 w 1267273"/>
              <a:gd name="connsiteY1" fmla="*/ 457200 h 914400"/>
              <a:gd name="connsiteX2" fmla="*/ 381000 w 1267273"/>
              <a:gd name="connsiteY2" fmla="*/ 0 h 914400"/>
              <a:gd name="connsiteX3" fmla="*/ 547155 w 1267273"/>
              <a:gd name="connsiteY3" fmla="*/ 914400 h 914400"/>
              <a:gd name="connsiteX4" fmla="*/ 797824 w 1267273"/>
              <a:gd name="connsiteY4" fmla="*/ 105426 h 914400"/>
              <a:gd name="connsiteX5" fmla="*/ 796681 w 1267273"/>
              <a:gd name="connsiteY5" fmla="*/ 740235 h 914400"/>
              <a:gd name="connsiteX6" fmla="*/ 932225 w 1267273"/>
              <a:gd name="connsiteY6" fmla="*/ 409040 h 914400"/>
              <a:gd name="connsiteX7" fmla="*/ 1267273 w 1267273"/>
              <a:gd name="connsiteY7" fmla="*/ 405851 h 914400"/>
              <a:gd name="connsiteX0" fmla="*/ 0 w 1339977"/>
              <a:gd name="connsiteY0" fmla="*/ 453374 h 914400"/>
              <a:gd name="connsiteX1" fmla="*/ 288604 w 1339977"/>
              <a:gd name="connsiteY1" fmla="*/ 457200 h 914400"/>
              <a:gd name="connsiteX2" fmla="*/ 453704 w 1339977"/>
              <a:gd name="connsiteY2" fmla="*/ 0 h 914400"/>
              <a:gd name="connsiteX3" fmla="*/ 619859 w 1339977"/>
              <a:gd name="connsiteY3" fmla="*/ 914400 h 914400"/>
              <a:gd name="connsiteX4" fmla="*/ 870528 w 1339977"/>
              <a:gd name="connsiteY4" fmla="*/ 105426 h 914400"/>
              <a:gd name="connsiteX5" fmla="*/ 869385 w 1339977"/>
              <a:gd name="connsiteY5" fmla="*/ 740235 h 914400"/>
              <a:gd name="connsiteX6" fmla="*/ 1004929 w 1339977"/>
              <a:gd name="connsiteY6" fmla="*/ 409040 h 914400"/>
              <a:gd name="connsiteX7" fmla="*/ 1339977 w 1339977"/>
              <a:gd name="connsiteY7" fmla="*/ 405851 h 914400"/>
              <a:gd name="connsiteX0" fmla="*/ 0 w 1343804"/>
              <a:gd name="connsiteY0" fmla="*/ 461027 h 914400"/>
              <a:gd name="connsiteX1" fmla="*/ 292431 w 1343804"/>
              <a:gd name="connsiteY1" fmla="*/ 457200 h 914400"/>
              <a:gd name="connsiteX2" fmla="*/ 457531 w 1343804"/>
              <a:gd name="connsiteY2" fmla="*/ 0 h 914400"/>
              <a:gd name="connsiteX3" fmla="*/ 623686 w 1343804"/>
              <a:gd name="connsiteY3" fmla="*/ 914400 h 914400"/>
              <a:gd name="connsiteX4" fmla="*/ 874355 w 1343804"/>
              <a:gd name="connsiteY4" fmla="*/ 105426 h 914400"/>
              <a:gd name="connsiteX5" fmla="*/ 873212 w 1343804"/>
              <a:gd name="connsiteY5" fmla="*/ 740235 h 914400"/>
              <a:gd name="connsiteX6" fmla="*/ 1008756 w 1343804"/>
              <a:gd name="connsiteY6" fmla="*/ 409040 h 914400"/>
              <a:gd name="connsiteX7" fmla="*/ 1343804 w 1343804"/>
              <a:gd name="connsiteY7" fmla="*/ 405851 h 914400"/>
              <a:gd name="connsiteX0" fmla="*/ 0 w 1347630"/>
              <a:gd name="connsiteY0" fmla="*/ 453374 h 914400"/>
              <a:gd name="connsiteX1" fmla="*/ 296257 w 1347630"/>
              <a:gd name="connsiteY1" fmla="*/ 457200 h 914400"/>
              <a:gd name="connsiteX2" fmla="*/ 461357 w 1347630"/>
              <a:gd name="connsiteY2" fmla="*/ 0 h 914400"/>
              <a:gd name="connsiteX3" fmla="*/ 627512 w 1347630"/>
              <a:gd name="connsiteY3" fmla="*/ 914400 h 914400"/>
              <a:gd name="connsiteX4" fmla="*/ 878181 w 1347630"/>
              <a:gd name="connsiteY4" fmla="*/ 105426 h 914400"/>
              <a:gd name="connsiteX5" fmla="*/ 877038 w 1347630"/>
              <a:gd name="connsiteY5" fmla="*/ 740235 h 914400"/>
              <a:gd name="connsiteX6" fmla="*/ 1012582 w 1347630"/>
              <a:gd name="connsiteY6" fmla="*/ 409040 h 914400"/>
              <a:gd name="connsiteX7" fmla="*/ 1347630 w 1347630"/>
              <a:gd name="connsiteY7" fmla="*/ 405851 h 914400"/>
              <a:gd name="connsiteX0" fmla="*/ 0 w 1347630"/>
              <a:gd name="connsiteY0" fmla="*/ 347948 h 808974"/>
              <a:gd name="connsiteX1" fmla="*/ 296257 w 1347630"/>
              <a:gd name="connsiteY1" fmla="*/ 351774 h 808974"/>
              <a:gd name="connsiteX2" fmla="*/ 399176 w 1347630"/>
              <a:gd name="connsiteY2" fmla="*/ 93552 h 808974"/>
              <a:gd name="connsiteX3" fmla="*/ 627512 w 1347630"/>
              <a:gd name="connsiteY3" fmla="*/ 808974 h 808974"/>
              <a:gd name="connsiteX4" fmla="*/ 878181 w 1347630"/>
              <a:gd name="connsiteY4" fmla="*/ 0 h 808974"/>
              <a:gd name="connsiteX5" fmla="*/ 877038 w 1347630"/>
              <a:gd name="connsiteY5" fmla="*/ 634809 h 808974"/>
              <a:gd name="connsiteX6" fmla="*/ 1012582 w 1347630"/>
              <a:gd name="connsiteY6" fmla="*/ 303614 h 808974"/>
              <a:gd name="connsiteX7" fmla="*/ 1347630 w 1347630"/>
              <a:gd name="connsiteY7" fmla="*/ 300425 h 808974"/>
              <a:gd name="connsiteX0" fmla="*/ 0 w 1347630"/>
              <a:gd name="connsiteY0" fmla="*/ 347948 h 680468"/>
              <a:gd name="connsiteX1" fmla="*/ 296257 w 1347630"/>
              <a:gd name="connsiteY1" fmla="*/ 351774 h 680468"/>
              <a:gd name="connsiteX2" fmla="*/ 399176 w 1347630"/>
              <a:gd name="connsiteY2" fmla="*/ 93552 h 680468"/>
              <a:gd name="connsiteX3" fmla="*/ 577767 w 1347630"/>
              <a:gd name="connsiteY3" fmla="*/ 680468 h 680468"/>
              <a:gd name="connsiteX4" fmla="*/ 878181 w 1347630"/>
              <a:gd name="connsiteY4" fmla="*/ 0 h 680468"/>
              <a:gd name="connsiteX5" fmla="*/ 877038 w 1347630"/>
              <a:gd name="connsiteY5" fmla="*/ 634809 h 680468"/>
              <a:gd name="connsiteX6" fmla="*/ 1012582 w 1347630"/>
              <a:gd name="connsiteY6" fmla="*/ 303614 h 680468"/>
              <a:gd name="connsiteX7" fmla="*/ 1347630 w 1347630"/>
              <a:gd name="connsiteY7" fmla="*/ 300425 h 680468"/>
              <a:gd name="connsiteX0" fmla="*/ 0 w 1347630"/>
              <a:gd name="connsiteY0" fmla="*/ 447437 h 779957"/>
              <a:gd name="connsiteX1" fmla="*/ 296257 w 1347630"/>
              <a:gd name="connsiteY1" fmla="*/ 451263 h 779957"/>
              <a:gd name="connsiteX2" fmla="*/ 399176 w 1347630"/>
              <a:gd name="connsiteY2" fmla="*/ 193041 h 779957"/>
              <a:gd name="connsiteX3" fmla="*/ 577767 w 1347630"/>
              <a:gd name="connsiteY3" fmla="*/ 779957 h 779957"/>
              <a:gd name="connsiteX4" fmla="*/ 774547 w 1347630"/>
              <a:gd name="connsiteY4" fmla="*/ 0 h 779957"/>
              <a:gd name="connsiteX5" fmla="*/ 877038 w 1347630"/>
              <a:gd name="connsiteY5" fmla="*/ 734298 h 779957"/>
              <a:gd name="connsiteX6" fmla="*/ 1012582 w 1347630"/>
              <a:gd name="connsiteY6" fmla="*/ 403103 h 779957"/>
              <a:gd name="connsiteX7" fmla="*/ 1347630 w 1347630"/>
              <a:gd name="connsiteY7" fmla="*/ 399914 h 779957"/>
              <a:gd name="connsiteX0" fmla="*/ 0 w 1347630"/>
              <a:gd name="connsiteY0" fmla="*/ 447437 h 966439"/>
              <a:gd name="connsiteX1" fmla="*/ 296257 w 1347630"/>
              <a:gd name="connsiteY1" fmla="*/ 451263 h 966439"/>
              <a:gd name="connsiteX2" fmla="*/ 399176 w 1347630"/>
              <a:gd name="connsiteY2" fmla="*/ 193041 h 966439"/>
              <a:gd name="connsiteX3" fmla="*/ 577767 w 1347630"/>
              <a:gd name="connsiteY3" fmla="*/ 779957 h 966439"/>
              <a:gd name="connsiteX4" fmla="*/ 774547 w 1347630"/>
              <a:gd name="connsiteY4" fmla="*/ 0 h 966439"/>
              <a:gd name="connsiteX5" fmla="*/ 914347 w 1347630"/>
              <a:gd name="connsiteY5" fmla="*/ 966439 h 966439"/>
              <a:gd name="connsiteX6" fmla="*/ 1012582 w 1347630"/>
              <a:gd name="connsiteY6" fmla="*/ 403103 h 966439"/>
              <a:gd name="connsiteX7" fmla="*/ 1347630 w 1347630"/>
              <a:gd name="connsiteY7" fmla="*/ 399914 h 966439"/>
              <a:gd name="connsiteX0" fmla="*/ 0 w 1347630"/>
              <a:gd name="connsiteY0" fmla="*/ 447437 h 966439"/>
              <a:gd name="connsiteX1" fmla="*/ 296257 w 1347630"/>
              <a:gd name="connsiteY1" fmla="*/ 451263 h 966439"/>
              <a:gd name="connsiteX2" fmla="*/ 399176 w 1347630"/>
              <a:gd name="connsiteY2" fmla="*/ 193041 h 966439"/>
              <a:gd name="connsiteX3" fmla="*/ 577767 w 1347630"/>
              <a:gd name="connsiteY3" fmla="*/ 779957 h 966439"/>
              <a:gd name="connsiteX4" fmla="*/ 774547 w 1347630"/>
              <a:gd name="connsiteY4" fmla="*/ 0 h 966439"/>
              <a:gd name="connsiteX5" fmla="*/ 914347 w 1347630"/>
              <a:gd name="connsiteY5" fmla="*/ 966439 h 966439"/>
              <a:gd name="connsiteX6" fmla="*/ 1012582 w 1347630"/>
              <a:gd name="connsiteY6" fmla="*/ 403103 h 966439"/>
              <a:gd name="connsiteX7" fmla="*/ 1105802 w 1347630"/>
              <a:gd name="connsiteY7" fmla="*/ 400437 h 966439"/>
              <a:gd name="connsiteX8" fmla="*/ 1347630 w 1347630"/>
              <a:gd name="connsiteY8" fmla="*/ 399914 h 966439"/>
              <a:gd name="connsiteX0" fmla="*/ 0 w 1347630"/>
              <a:gd name="connsiteY0" fmla="*/ 447437 h 966439"/>
              <a:gd name="connsiteX1" fmla="*/ 296257 w 1347630"/>
              <a:gd name="connsiteY1" fmla="*/ 451263 h 966439"/>
              <a:gd name="connsiteX2" fmla="*/ 399176 w 1347630"/>
              <a:gd name="connsiteY2" fmla="*/ 193041 h 966439"/>
              <a:gd name="connsiteX3" fmla="*/ 577767 w 1347630"/>
              <a:gd name="connsiteY3" fmla="*/ 779957 h 966439"/>
              <a:gd name="connsiteX4" fmla="*/ 774547 w 1347630"/>
              <a:gd name="connsiteY4" fmla="*/ 0 h 966439"/>
              <a:gd name="connsiteX5" fmla="*/ 914347 w 1347630"/>
              <a:gd name="connsiteY5" fmla="*/ 966439 h 966439"/>
              <a:gd name="connsiteX6" fmla="*/ 1037454 w 1347630"/>
              <a:gd name="connsiteY6" fmla="*/ 191689 h 966439"/>
              <a:gd name="connsiteX7" fmla="*/ 1105802 w 1347630"/>
              <a:gd name="connsiteY7" fmla="*/ 400437 h 966439"/>
              <a:gd name="connsiteX8" fmla="*/ 1347630 w 1347630"/>
              <a:gd name="connsiteY8" fmla="*/ 399914 h 966439"/>
              <a:gd name="connsiteX0" fmla="*/ 0 w 1347630"/>
              <a:gd name="connsiteY0" fmla="*/ 447437 h 966439"/>
              <a:gd name="connsiteX1" fmla="*/ 296257 w 1347630"/>
              <a:gd name="connsiteY1" fmla="*/ 451263 h 966439"/>
              <a:gd name="connsiteX2" fmla="*/ 399176 w 1347630"/>
              <a:gd name="connsiteY2" fmla="*/ 193041 h 966439"/>
              <a:gd name="connsiteX3" fmla="*/ 577767 w 1347630"/>
              <a:gd name="connsiteY3" fmla="*/ 779957 h 966439"/>
              <a:gd name="connsiteX4" fmla="*/ 774547 w 1347630"/>
              <a:gd name="connsiteY4" fmla="*/ 0 h 966439"/>
              <a:gd name="connsiteX5" fmla="*/ 914347 w 1347630"/>
              <a:gd name="connsiteY5" fmla="*/ 966439 h 966439"/>
              <a:gd name="connsiteX6" fmla="*/ 1078907 w 1347630"/>
              <a:gd name="connsiteY6" fmla="*/ 191689 h 966439"/>
              <a:gd name="connsiteX7" fmla="*/ 1105802 w 1347630"/>
              <a:gd name="connsiteY7" fmla="*/ 400437 h 966439"/>
              <a:gd name="connsiteX8" fmla="*/ 1347630 w 1347630"/>
              <a:gd name="connsiteY8" fmla="*/ 399914 h 966439"/>
              <a:gd name="connsiteX0" fmla="*/ 0 w 1347630"/>
              <a:gd name="connsiteY0" fmla="*/ 447437 h 966439"/>
              <a:gd name="connsiteX1" fmla="*/ 296257 w 1347630"/>
              <a:gd name="connsiteY1" fmla="*/ 451263 h 966439"/>
              <a:gd name="connsiteX2" fmla="*/ 399176 w 1347630"/>
              <a:gd name="connsiteY2" fmla="*/ 193041 h 966439"/>
              <a:gd name="connsiteX3" fmla="*/ 577767 w 1347630"/>
              <a:gd name="connsiteY3" fmla="*/ 779957 h 966439"/>
              <a:gd name="connsiteX4" fmla="*/ 774547 w 1347630"/>
              <a:gd name="connsiteY4" fmla="*/ 0 h 966439"/>
              <a:gd name="connsiteX5" fmla="*/ 914347 w 1347630"/>
              <a:gd name="connsiteY5" fmla="*/ 966439 h 966439"/>
              <a:gd name="connsiteX6" fmla="*/ 1078907 w 1347630"/>
              <a:gd name="connsiteY6" fmla="*/ 191689 h 966439"/>
              <a:gd name="connsiteX7" fmla="*/ 1105802 w 1347630"/>
              <a:gd name="connsiteY7" fmla="*/ 400437 h 966439"/>
              <a:gd name="connsiteX8" fmla="*/ 1172128 w 1347630"/>
              <a:gd name="connsiteY8" fmla="*/ 396291 h 966439"/>
              <a:gd name="connsiteX9" fmla="*/ 1347630 w 1347630"/>
              <a:gd name="connsiteY9" fmla="*/ 399914 h 966439"/>
              <a:gd name="connsiteX0" fmla="*/ 0 w 1347630"/>
              <a:gd name="connsiteY0" fmla="*/ 447437 h 966439"/>
              <a:gd name="connsiteX1" fmla="*/ 296257 w 1347630"/>
              <a:gd name="connsiteY1" fmla="*/ 451263 h 966439"/>
              <a:gd name="connsiteX2" fmla="*/ 399176 w 1347630"/>
              <a:gd name="connsiteY2" fmla="*/ 193041 h 966439"/>
              <a:gd name="connsiteX3" fmla="*/ 577767 w 1347630"/>
              <a:gd name="connsiteY3" fmla="*/ 779957 h 966439"/>
              <a:gd name="connsiteX4" fmla="*/ 774547 w 1347630"/>
              <a:gd name="connsiteY4" fmla="*/ 0 h 966439"/>
              <a:gd name="connsiteX5" fmla="*/ 914347 w 1347630"/>
              <a:gd name="connsiteY5" fmla="*/ 966439 h 966439"/>
              <a:gd name="connsiteX6" fmla="*/ 1078907 w 1347630"/>
              <a:gd name="connsiteY6" fmla="*/ 191689 h 966439"/>
              <a:gd name="connsiteX7" fmla="*/ 1126529 w 1347630"/>
              <a:gd name="connsiteY7" fmla="*/ 669886 h 966439"/>
              <a:gd name="connsiteX8" fmla="*/ 1172128 w 1347630"/>
              <a:gd name="connsiteY8" fmla="*/ 396291 h 966439"/>
              <a:gd name="connsiteX9" fmla="*/ 1347630 w 1347630"/>
              <a:gd name="connsiteY9" fmla="*/ 399914 h 966439"/>
              <a:gd name="connsiteX0" fmla="*/ 0 w 1459555"/>
              <a:gd name="connsiteY0" fmla="*/ 447437 h 966439"/>
              <a:gd name="connsiteX1" fmla="*/ 296257 w 1459555"/>
              <a:gd name="connsiteY1" fmla="*/ 451263 h 966439"/>
              <a:gd name="connsiteX2" fmla="*/ 399176 w 1459555"/>
              <a:gd name="connsiteY2" fmla="*/ 193041 h 966439"/>
              <a:gd name="connsiteX3" fmla="*/ 577767 w 1459555"/>
              <a:gd name="connsiteY3" fmla="*/ 779957 h 966439"/>
              <a:gd name="connsiteX4" fmla="*/ 774547 w 1459555"/>
              <a:gd name="connsiteY4" fmla="*/ 0 h 966439"/>
              <a:gd name="connsiteX5" fmla="*/ 914347 w 1459555"/>
              <a:gd name="connsiteY5" fmla="*/ 966439 h 966439"/>
              <a:gd name="connsiteX6" fmla="*/ 1078907 w 1459555"/>
              <a:gd name="connsiteY6" fmla="*/ 191689 h 966439"/>
              <a:gd name="connsiteX7" fmla="*/ 1126529 w 1459555"/>
              <a:gd name="connsiteY7" fmla="*/ 669886 h 966439"/>
              <a:gd name="connsiteX8" fmla="*/ 1172128 w 1459555"/>
              <a:gd name="connsiteY8" fmla="*/ 396291 h 966439"/>
              <a:gd name="connsiteX9" fmla="*/ 1459555 w 1459555"/>
              <a:gd name="connsiteY9" fmla="*/ 395769 h 966439"/>
              <a:gd name="connsiteX0" fmla="*/ 0 w 1459555"/>
              <a:gd name="connsiteY0" fmla="*/ 447437 h 966439"/>
              <a:gd name="connsiteX1" fmla="*/ 296257 w 1459555"/>
              <a:gd name="connsiteY1" fmla="*/ 451263 h 966439"/>
              <a:gd name="connsiteX2" fmla="*/ 399176 w 1459555"/>
              <a:gd name="connsiteY2" fmla="*/ 193041 h 966439"/>
              <a:gd name="connsiteX3" fmla="*/ 577767 w 1459555"/>
              <a:gd name="connsiteY3" fmla="*/ 779957 h 966439"/>
              <a:gd name="connsiteX4" fmla="*/ 728948 w 1459555"/>
              <a:gd name="connsiteY4" fmla="*/ 0 h 966439"/>
              <a:gd name="connsiteX5" fmla="*/ 914347 w 1459555"/>
              <a:gd name="connsiteY5" fmla="*/ 966439 h 966439"/>
              <a:gd name="connsiteX6" fmla="*/ 1078907 w 1459555"/>
              <a:gd name="connsiteY6" fmla="*/ 191689 h 966439"/>
              <a:gd name="connsiteX7" fmla="*/ 1126529 w 1459555"/>
              <a:gd name="connsiteY7" fmla="*/ 669886 h 966439"/>
              <a:gd name="connsiteX8" fmla="*/ 1172128 w 1459555"/>
              <a:gd name="connsiteY8" fmla="*/ 396291 h 966439"/>
              <a:gd name="connsiteX9" fmla="*/ 1459555 w 1459555"/>
              <a:gd name="connsiteY9" fmla="*/ 395769 h 966439"/>
              <a:gd name="connsiteX0" fmla="*/ 0 w 1459555"/>
              <a:gd name="connsiteY0" fmla="*/ 447437 h 966439"/>
              <a:gd name="connsiteX1" fmla="*/ 296257 w 1459555"/>
              <a:gd name="connsiteY1" fmla="*/ 451263 h 966439"/>
              <a:gd name="connsiteX2" fmla="*/ 399176 w 1459555"/>
              <a:gd name="connsiteY2" fmla="*/ 193041 h 966439"/>
              <a:gd name="connsiteX3" fmla="*/ 540458 w 1459555"/>
              <a:gd name="connsiteY3" fmla="*/ 721922 h 966439"/>
              <a:gd name="connsiteX4" fmla="*/ 728948 w 1459555"/>
              <a:gd name="connsiteY4" fmla="*/ 0 h 966439"/>
              <a:gd name="connsiteX5" fmla="*/ 914347 w 1459555"/>
              <a:gd name="connsiteY5" fmla="*/ 966439 h 966439"/>
              <a:gd name="connsiteX6" fmla="*/ 1078907 w 1459555"/>
              <a:gd name="connsiteY6" fmla="*/ 191689 h 966439"/>
              <a:gd name="connsiteX7" fmla="*/ 1126529 w 1459555"/>
              <a:gd name="connsiteY7" fmla="*/ 669886 h 966439"/>
              <a:gd name="connsiteX8" fmla="*/ 1172128 w 1459555"/>
              <a:gd name="connsiteY8" fmla="*/ 396291 h 966439"/>
              <a:gd name="connsiteX9" fmla="*/ 1459555 w 1459555"/>
              <a:gd name="connsiteY9" fmla="*/ 395769 h 966439"/>
              <a:gd name="connsiteX0" fmla="*/ 0 w 1459555"/>
              <a:gd name="connsiteY0" fmla="*/ 447437 h 875241"/>
              <a:gd name="connsiteX1" fmla="*/ 296257 w 1459555"/>
              <a:gd name="connsiteY1" fmla="*/ 451263 h 875241"/>
              <a:gd name="connsiteX2" fmla="*/ 399176 w 1459555"/>
              <a:gd name="connsiteY2" fmla="*/ 193041 h 875241"/>
              <a:gd name="connsiteX3" fmla="*/ 540458 w 1459555"/>
              <a:gd name="connsiteY3" fmla="*/ 721922 h 875241"/>
              <a:gd name="connsiteX4" fmla="*/ 728948 w 1459555"/>
              <a:gd name="connsiteY4" fmla="*/ 0 h 875241"/>
              <a:gd name="connsiteX5" fmla="*/ 901911 w 1459555"/>
              <a:gd name="connsiteY5" fmla="*/ 875241 h 875241"/>
              <a:gd name="connsiteX6" fmla="*/ 1078907 w 1459555"/>
              <a:gd name="connsiteY6" fmla="*/ 191689 h 875241"/>
              <a:gd name="connsiteX7" fmla="*/ 1126529 w 1459555"/>
              <a:gd name="connsiteY7" fmla="*/ 669886 h 875241"/>
              <a:gd name="connsiteX8" fmla="*/ 1172128 w 1459555"/>
              <a:gd name="connsiteY8" fmla="*/ 396291 h 875241"/>
              <a:gd name="connsiteX9" fmla="*/ 1459555 w 1459555"/>
              <a:gd name="connsiteY9" fmla="*/ 395769 h 875241"/>
              <a:gd name="connsiteX0" fmla="*/ 0 w 1459555"/>
              <a:gd name="connsiteY0" fmla="*/ 447437 h 924985"/>
              <a:gd name="connsiteX1" fmla="*/ 296257 w 1459555"/>
              <a:gd name="connsiteY1" fmla="*/ 451263 h 924985"/>
              <a:gd name="connsiteX2" fmla="*/ 399176 w 1459555"/>
              <a:gd name="connsiteY2" fmla="*/ 193041 h 924985"/>
              <a:gd name="connsiteX3" fmla="*/ 540458 w 1459555"/>
              <a:gd name="connsiteY3" fmla="*/ 721922 h 924985"/>
              <a:gd name="connsiteX4" fmla="*/ 728948 w 1459555"/>
              <a:gd name="connsiteY4" fmla="*/ 0 h 924985"/>
              <a:gd name="connsiteX5" fmla="*/ 918493 w 1459555"/>
              <a:gd name="connsiteY5" fmla="*/ 924985 h 924985"/>
              <a:gd name="connsiteX6" fmla="*/ 1078907 w 1459555"/>
              <a:gd name="connsiteY6" fmla="*/ 191689 h 924985"/>
              <a:gd name="connsiteX7" fmla="*/ 1126529 w 1459555"/>
              <a:gd name="connsiteY7" fmla="*/ 669886 h 924985"/>
              <a:gd name="connsiteX8" fmla="*/ 1172128 w 1459555"/>
              <a:gd name="connsiteY8" fmla="*/ 396291 h 924985"/>
              <a:gd name="connsiteX9" fmla="*/ 1459555 w 1459555"/>
              <a:gd name="connsiteY9" fmla="*/ 395769 h 924985"/>
              <a:gd name="connsiteX0" fmla="*/ 0 w 1459555"/>
              <a:gd name="connsiteY0" fmla="*/ 447437 h 924985"/>
              <a:gd name="connsiteX1" fmla="*/ 296257 w 1459555"/>
              <a:gd name="connsiteY1" fmla="*/ 451263 h 924985"/>
              <a:gd name="connsiteX2" fmla="*/ 399176 w 1459555"/>
              <a:gd name="connsiteY2" fmla="*/ 193041 h 924985"/>
              <a:gd name="connsiteX3" fmla="*/ 540458 w 1459555"/>
              <a:gd name="connsiteY3" fmla="*/ 721922 h 924985"/>
              <a:gd name="connsiteX4" fmla="*/ 728948 w 1459555"/>
              <a:gd name="connsiteY4" fmla="*/ 0 h 924985"/>
              <a:gd name="connsiteX5" fmla="*/ 918493 w 1459555"/>
              <a:gd name="connsiteY5" fmla="*/ 924985 h 924985"/>
              <a:gd name="connsiteX6" fmla="*/ 1078907 w 1459555"/>
              <a:gd name="connsiteY6" fmla="*/ 191689 h 924985"/>
              <a:gd name="connsiteX7" fmla="*/ 1130674 w 1459555"/>
              <a:gd name="connsiteY7" fmla="*/ 645014 h 924985"/>
              <a:gd name="connsiteX8" fmla="*/ 1172128 w 1459555"/>
              <a:gd name="connsiteY8" fmla="*/ 396291 h 924985"/>
              <a:gd name="connsiteX9" fmla="*/ 1459555 w 1459555"/>
              <a:gd name="connsiteY9" fmla="*/ 395769 h 924985"/>
              <a:gd name="connsiteX0" fmla="*/ 0 w 1459555"/>
              <a:gd name="connsiteY0" fmla="*/ 447437 h 924985"/>
              <a:gd name="connsiteX1" fmla="*/ 296257 w 1459555"/>
              <a:gd name="connsiteY1" fmla="*/ 451263 h 924985"/>
              <a:gd name="connsiteX2" fmla="*/ 399176 w 1459555"/>
              <a:gd name="connsiteY2" fmla="*/ 193041 h 924985"/>
              <a:gd name="connsiteX3" fmla="*/ 540458 w 1459555"/>
              <a:gd name="connsiteY3" fmla="*/ 721922 h 924985"/>
              <a:gd name="connsiteX4" fmla="*/ 728948 w 1459555"/>
              <a:gd name="connsiteY4" fmla="*/ 0 h 924985"/>
              <a:gd name="connsiteX5" fmla="*/ 918493 w 1459555"/>
              <a:gd name="connsiteY5" fmla="*/ 924985 h 924985"/>
              <a:gd name="connsiteX6" fmla="*/ 1078907 w 1459555"/>
              <a:gd name="connsiteY6" fmla="*/ 191689 h 924985"/>
              <a:gd name="connsiteX7" fmla="*/ 1130674 w 1459555"/>
              <a:gd name="connsiteY7" fmla="*/ 645014 h 924985"/>
              <a:gd name="connsiteX8" fmla="*/ 1197000 w 1459555"/>
              <a:gd name="connsiteY8" fmla="*/ 396291 h 924985"/>
              <a:gd name="connsiteX9" fmla="*/ 1459555 w 1459555"/>
              <a:gd name="connsiteY9" fmla="*/ 395769 h 924985"/>
              <a:gd name="connsiteX0" fmla="*/ 0 w 1459555"/>
              <a:gd name="connsiteY0" fmla="*/ 447437 h 924985"/>
              <a:gd name="connsiteX1" fmla="*/ 296257 w 1459555"/>
              <a:gd name="connsiteY1" fmla="*/ 451263 h 924985"/>
              <a:gd name="connsiteX2" fmla="*/ 399176 w 1459555"/>
              <a:gd name="connsiteY2" fmla="*/ 193041 h 924985"/>
              <a:gd name="connsiteX3" fmla="*/ 540458 w 1459555"/>
              <a:gd name="connsiteY3" fmla="*/ 721922 h 924985"/>
              <a:gd name="connsiteX4" fmla="*/ 728948 w 1459555"/>
              <a:gd name="connsiteY4" fmla="*/ 0 h 924985"/>
              <a:gd name="connsiteX5" fmla="*/ 918493 w 1459555"/>
              <a:gd name="connsiteY5" fmla="*/ 924985 h 924985"/>
              <a:gd name="connsiteX6" fmla="*/ 1035655 w 1459555"/>
              <a:gd name="connsiteY6" fmla="*/ 178381 h 924985"/>
              <a:gd name="connsiteX7" fmla="*/ 1130674 w 1459555"/>
              <a:gd name="connsiteY7" fmla="*/ 645014 h 924985"/>
              <a:gd name="connsiteX8" fmla="*/ 1197000 w 1459555"/>
              <a:gd name="connsiteY8" fmla="*/ 396291 h 924985"/>
              <a:gd name="connsiteX9" fmla="*/ 1459555 w 1459555"/>
              <a:gd name="connsiteY9" fmla="*/ 395769 h 924985"/>
              <a:gd name="connsiteX0" fmla="*/ 0 w 1459555"/>
              <a:gd name="connsiteY0" fmla="*/ 447437 h 924985"/>
              <a:gd name="connsiteX1" fmla="*/ 296257 w 1459555"/>
              <a:gd name="connsiteY1" fmla="*/ 451263 h 924985"/>
              <a:gd name="connsiteX2" fmla="*/ 399176 w 1459555"/>
              <a:gd name="connsiteY2" fmla="*/ 193041 h 924985"/>
              <a:gd name="connsiteX3" fmla="*/ 540458 w 1459555"/>
              <a:gd name="connsiteY3" fmla="*/ 721922 h 924985"/>
              <a:gd name="connsiteX4" fmla="*/ 728948 w 1459555"/>
              <a:gd name="connsiteY4" fmla="*/ 0 h 924985"/>
              <a:gd name="connsiteX5" fmla="*/ 918493 w 1459555"/>
              <a:gd name="connsiteY5" fmla="*/ 924985 h 924985"/>
              <a:gd name="connsiteX6" fmla="*/ 1022347 w 1459555"/>
              <a:gd name="connsiteY6" fmla="*/ 168401 h 924985"/>
              <a:gd name="connsiteX7" fmla="*/ 1130674 w 1459555"/>
              <a:gd name="connsiteY7" fmla="*/ 645014 h 924985"/>
              <a:gd name="connsiteX8" fmla="*/ 1197000 w 1459555"/>
              <a:gd name="connsiteY8" fmla="*/ 396291 h 924985"/>
              <a:gd name="connsiteX9" fmla="*/ 1459555 w 1459555"/>
              <a:gd name="connsiteY9" fmla="*/ 395769 h 924985"/>
              <a:gd name="connsiteX0" fmla="*/ 0 w 1459555"/>
              <a:gd name="connsiteY0" fmla="*/ 447437 h 924985"/>
              <a:gd name="connsiteX1" fmla="*/ 296257 w 1459555"/>
              <a:gd name="connsiteY1" fmla="*/ 451263 h 924985"/>
              <a:gd name="connsiteX2" fmla="*/ 412484 w 1459555"/>
              <a:gd name="connsiteY2" fmla="*/ 166426 h 924985"/>
              <a:gd name="connsiteX3" fmla="*/ 540458 w 1459555"/>
              <a:gd name="connsiteY3" fmla="*/ 721922 h 924985"/>
              <a:gd name="connsiteX4" fmla="*/ 728948 w 1459555"/>
              <a:gd name="connsiteY4" fmla="*/ 0 h 924985"/>
              <a:gd name="connsiteX5" fmla="*/ 918493 w 1459555"/>
              <a:gd name="connsiteY5" fmla="*/ 924985 h 924985"/>
              <a:gd name="connsiteX6" fmla="*/ 1022347 w 1459555"/>
              <a:gd name="connsiteY6" fmla="*/ 168401 h 924985"/>
              <a:gd name="connsiteX7" fmla="*/ 1130674 w 1459555"/>
              <a:gd name="connsiteY7" fmla="*/ 645014 h 924985"/>
              <a:gd name="connsiteX8" fmla="*/ 1197000 w 1459555"/>
              <a:gd name="connsiteY8" fmla="*/ 396291 h 924985"/>
              <a:gd name="connsiteX9" fmla="*/ 1459555 w 1459555"/>
              <a:gd name="connsiteY9" fmla="*/ 395769 h 924985"/>
              <a:gd name="connsiteX0" fmla="*/ 0 w 1459555"/>
              <a:gd name="connsiteY0" fmla="*/ 474053 h 951601"/>
              <a:gd name="connsiteX1" fmla="*/ 296257 w 1459555"/>
              <a:gd name="connsiteY1" fmla="*/ 477879 h 951601"/>
              <a:gd name="connsiteX2" fmla="*/ 412484 w 1459555"/>
              <a:gd name="connsiteY2" fmla="*/ 193042 h 951601"/>
              <a:gd name="connsiteX3" fmla="*/ 540458 w 1459555"/>
              <a:gd name="connsiteY3" fmla="*/ 748538 h 951601"/>
              <a:gd name="connsiteX4" fmla="*/ 718966 w 1459555"/>
              <a:gd name="connsiteY4" fmla="*/ 0 h 951601"/>
              <a:gd name="connsiteX5" fmla="*/ 918493 w 1459555"/>
              <a:gd name="connsiteY5" fmla="*/ 951601 h 951601"/>
              <a:gd name="connsiteX6" fmla="*/ 1022347 w 1459555"/>
              <a:gd name="connsiteY6" fmla="*/ 195017 h 951601"/>
              <a:gd name="connsiteX7" fmla="*/ 1130674 w 1459555"/>
              <a:gd name="connsiteY7" fmla="*/ 671630 h 951601"/>
              <a:gd name="connsiteX8" fmla="*/ 1197000 w 1459555"/>
              <a:gd name="connsiteY8" fmla="*/ 422907 h 951601"/>
              <a:gd name="connsiteX9" fmla="*/ 1459555 w 1459555"/>
              <a:gd name="connsiteY9" fmla="*/ 422385 h 951601"/>
              <a:gd name="connsiteX0" fmla="*/ 0 w 1459555"/>
              <a:gd name="connsiteY0" fmla="*/ 474053 h 954928"/>
              <a:gd name="connsiteX1" fmla="*/ 296257 w 1459555"/>
              <a:gd name="connsiteY1" fmla="*/ 477879 h 954928"/>
              <a:gd name="connsiteX2" fmla="*/ 412484 w 1459555"/>
              <a:gd name="connsiteY2" fmla="*/ 193042 h 954928"/>
              <a:gd name="connsiteX3" fmla="*/ 540458 w 1459555"/>
              <a:gd name="connsiteY3" fmla="*/ 748538 h 954928"/>
              <a:gd name="connsiteX4" fmla="*/ 718966 w 1459555"/>
              <a:gd name="connsiteY4" fmla="*/ 0 h 954928"/>
              <a:gd name="connsiteX5" fmla="*/ 891876 w 1459555"/>
              <a:gd name="connsiteY5" fmla="*/ 954928 h 954928"/>
              <a:gd name="connsiteX6" fmla="*/ 1022347 w 1459555"/>
              <a:gd name="connsiteY6" fmla="*/ 195017 h 954928"/>
              <a:gd name="connsiteX7" fmla="*/ 1130674 w 1459555"/>
              <a:gd name="connsiteY7" fmla="*/ 671630 h 954928"/>
              <a:gd name="connsiteX8" fmla="*/ 1197000 w 1459555"/>
              <a:gd name="connsiteY8" fmla="*/ 422907 h 954928"/>
              <a:gd name="connsiteX9" fmla="*/ 1459555 w 1459555"/>
              <a:gd name="connsiteY9" fmla="*/ 422385 h 954928"/>
              <a:gd name="connsiteX0" fmla="*/ 0 w 2257791"/>
              <a:gd name="connsiteY0" fmla="*/ 474053 h 954928"/>
              <a:gd name="connsiteX1" fmla="*/ 296257 w 2257791"/>
              <a:gd name="connsiteY1" fmla="*/ 477879 h 954928"/>
              <a:gd name="connsiteX2" fmla="*/ 412484 w 2257791"/>
              <a:gd name="connsiteY2" fmla="*/ 193042 h 954928"/>
              <a:gd name="connsiteX3" fmla="*/ 540458 w 2257791"/>
              <a:gd name="connsiteY3" fmla="*/ 748538 h 954928"/>
              <a:gd name="connsiteX4" fmla="*/ 718966 w 2257791"/>
              <a:gd name="connsiteY4" fmla="*/ 0 h 954928"/>
              <a:gd name="connsiteX5" fmla="*/ 891876 w 2257791"/>
              <a:gd name="connsiteY5" fmla="*/ 954928 h 954928"/>
              <a:gd name="connsiteX6" fmla="*/ 1022347 w 2257791"/>
              <a:gd name="connsiteY6" fmla="*/ 195017 h 954928"/>
              <a:gd name="connsiteX7" fmla="*/ 1130674 w 2257791"/>
              <a:gd name="connsiteY7" fmla="*/ 671630 h 954928"/>
              <a:gd name="connsiteX8" fmla="*/ 1197000 w 2257791"/>
              <a:gd name="connsiteY8" fmla="*/ 422907 h 954928"/>
              <a:gd name="connsiteX9" fmla="*/ 2257791 w 2257791"/>
              <a:gd name="connsiteY9" fmla="*/ 422385 h 954928"/>
              <a:gd name="connsiteX0" fmla="*/ 0 w 2257791"/>
              <a:gd name="connsiteY0" fmla="*/ 474053 h 954928"/>
              <a:gd name="connsiteX1" fmla="*/ 296257 w 2257791"/>
              <a:gd name="connsiteY1" fmla="*/ 477879 h 954928"/>
              <a:gd name="connsiteX2" fmla="*/ 412484 w 2257791"/>
              <a:gd name="connsiteY2" fmla="*/ 193042 h 954928"/>
              <a:gd name="connsiteX3" fmla="*/ 540458 w 2257791"/>
              <a:gd name="connsiteY3" fmla="*/ 748538 h 954928"/>
              <a:gd name="connsiteX4" fmla="*/ 718966 w 2257791"/>
              <a:gd name="connsiteY4" fmla="*/ 0 h 954928"/>
              <a:gd name="connsiteX5" fmla="*/ 891876 w 2257791"/>
              <a:gd name="connsiteY5" fmla="*/ 954928 h 954928"/>
              <a:gd name="connsiteX6" fmla="*/ 1022347 w 2257791"/>
              <a:gd name="connsiteY6" fmla="*/ 195017 h 954928"/>
              <a:gd name="connsiteX7" fmla="*/ 1130674 w 2257791"/>
              <a:gd name="connsiteY7" fmla="*/ 671630 h 954928"/>
              <a:gd name="connsiteX8" fmla="*/ 1197000 w 2257791"/>
              <a:gd name="connsiteY8" fmla="*/ 422907 h 954928"/>
              <a:gd name="connsiteX9" fmla="*/ 2257791 w 2257791"/>
              <a:gd name="connsiteY9" fmla="*/ 443392 h 954928"/>
              <a:gd name="connsiteX0" fmla="*/ 0 w 2264793"/>
              <a:gd name="connsiteY0" fmla="*/ 474053 h 954928"/>
              <a:gd name="connsiteX1" fmla="*/ 296257 w 2264793"/>
              <a:gd name="connsiteY1" fmla="*/ 477879 h 954928"/>
              <a:gd name="connsiteX2" fmla="*/ 412484 w 2264793"/>
              <a:gd name="connsiteY2" fmla="*/ 193042 h 954928"/>
              <a:gd name="connsiteX3" fmla="*/ 540458 w 2264793"/>
              <a:gd name="connsiteY3" fmla="*/ 748538 h 954928"/>
              <a:gd name="connsiteX4" fmla="*/ 718966 w 2264793"/>
              <a:gd name="connsiteY4" fmla="*/ 0 h 954928"/>
              <a:gd name="connsiteX5" fmla="*/ 891876 w 2264793"/>
              <a:gd name="connsiteY5" fmla="*/ 954928 h 954928"/>
              <a:gd name="connsiteX6" fmla="*/ 1022347 w 2264793"/>
              <a:gd name="connsiteY6" fmla="*/ 195017 h 954928"/>
              <a:gd name="connsiteX7" fmla="*/ 1130674 w 2264793"/>
              <a:gd name="connsiteY7" fmla="*/ 671630 h 954928"/>
              <a:gd name="connsiteX8" fmla="*/ 1197000 w 2264793"/>
              <a:gd name="connsiteY8" fmla="*/ 422907 h 954928"/>
              <a:gd name="connsiteX9" fmla="*/ 2264793 w 2264793"/>
              <a:gd name="connsiteY9" fmla="*/ 422385 h 954928"/>
              <a:gd name="connsiteX0" fmla="*/ 0 w 2544876"/>
              <a:gd name="connsiteY0" fmla="*/ 488057 h 954928"/>
              <a:gd name="connsiteX1" fmla="*/ 576340 w 2544876"/>
              <a:gd name="connsiteY1" fmla="*/ 477879 h 954928"/>
              <a:gd name="connsiteX2" fmla="*/ 692567 w 2544876"/>
              <a:gd name="connsiteY2" fmla="*/ 193042 h 954928"/>
              <a:gd name="connsiteX3" fmla="*/ 820541 w 2544876"/>
              <a:gd name="connsiteY3" fmla="*/ 748538 h 954928"/>
              <a:gd name="connsiteX4" fmla="*/ 999049 w 2544876"/>
              <a:gd name="connsiteY4" fmla="*/ 0 h 954928"/>
              <a:gd name="connsiteX5" fmla="*/ 1171959 w 2544876"/>
              <a:gd name="connsiteY5" fmla="*/ 954928 h 954928"/>
              <a:gd name="connsiteX6" fmla="*/ 1302430 w 2544876"/>
              <a:gd name="connsiteY6" fmla="*/ 195017 h 954928"/>
              <a:gd name="connsiteX7" fmla="*/ 1410757 w 2544876"/>
              <a:gd name="connsiteY7" fmla="*/ 671630 h 954928"/>
              <a:gd name="connsiteX8" fmla="*/ 1477083 w 2544876"/>
              <a:gd name="connsiteY8" fmla="*/ 422907 h 954928"/>
              <a:gd name="connsiteX9" fmla="*/ 2544876 w 2544876"/>
              <a:gd name="connsiteY9" fmla="*/ 422385 h 954928"/>
              <a:gd name="connsiteX0" fmla="*/ 0 w 2523870"/>
              <a:gd name="connsiteY0" fmla="*/ 481055 h 954928"/>
              <a:gd name="connsiteX1" fmla="*/ 555334 w 2523870"/>
              <a:gd name="connsiteY1" fmla="*/ 477879 h 954928"/>
              <a:gd name="connsiteX2" fmla="*/ 671561 w 2523870"/>
              <a:gd name="connsiteY2" fmla="*/ 193042 h 954928"/>
              <a:gd name="connsiteX3" fmla="*/ 799535 w 2523870"/>
              <a:gd name="connsiteY3" fmla="*/ 748538 h 954928"/>
              <a:gd name="connsiteX4" fmla="*/ 978043 w 2523870"/>
              <a:gd name="connsiteY4" fmla="*/ 0 h 954928"/>
              <a:gd name="connsiteX5" fmla="*/ 1150953 w 2523870"/>
              <a:gd name="connsiteY5" fmla="*/ 954928 h 954928"/>
              <a:gd name="connsiteX6" fmla="*/ 1281424 w 2523870"/>
              <a:gd name="connsiteY6" fmla="*/ 195017 h 954928"/>
              <a:gd name="connsiteX7" fmla="*/ 1389751 w 2523870"/>
              <a:gd name="connsiteY7" fmla="*/ 671630 h 954928"/>
              <a:gd name="connsiteX8" fmla="*/ 1456077 w 2523870"/>
              <a:gd name="connsiteY8" fmla="*/ 422907 h 954928"/>
              <a:gd name="connsiteX9" fmla="*/ 2523870 w 2523870"/>
              <a:gd name="connsiteY9" fmla="*/ 422385 h 954928"/>
              <a:gd name="connsiteX0" fmla="*/ 0 w 2523870"/>
              <a:gd name="connsiteY0" fmla="*/ 481055 h 954928"/>
              <a:gd name="connsiteX1" fmla="*/ 555334 w 2523870"/>
              <a:gd name="connsiteY1" fmla="*/ 477879 h 954928"/>
              <a:gd name="connsiteX2" fmla="*/ 671561 w 2523870"/>
              <a:gd name="connsiteY2" fmla="*/ 193042 h 954928"/>
              <a:gd name="connsiteX3" fmla="*/ 799535 w 2523870"/>
              <a:gd name="connsiteY3" fmla="*/ 748538 h 954928"/>
              <a:gd name="connsiteX4" fmla="*/ 978043 w 2523870"/>
              <a:gd name="connsiteY4" fmla="*/ 0 h 954928"/>
              <a:gd name="connsiteX5" fmla="*/ 1150953 w 2523870"/>
              <a:gd name="connsiteY5" fmla="*/ 954928 h 954928"/>
              <a:gd name="connsiteX6" fmla="*/ 1281424 w 2523870"/>
              <a:gd name="connsiteY6" fmla="*/ 195017 h 954928"/>
              <a:gd name="connsiteX7" fmla="*/ 1389751 w 2523870"/>
              <a:gd name="connsiteY7" fmla="*/ 671630 h 954928"/>
              <a:gd name="connsiteX8" fmla="*/ 1435070 w 2523870"/>
              <a:gd name="connsiteY8" fmla="*/ 499930 h 954928"/>
              <a:gd name="connsiteX9" fmla="*/ 2523870 w 2523870"/>
              <a:gd name="connsiteY9" fmla="*/ 422385 h 954928"/>
              <a:gd name="connsiteX0" fmla="*/ 0 w 2523870"/>
              <a:gd name="connsiteY0" fmla="*/ 481055 h 954928"/>
              <a:gd name="connsiteX1" fmla="*/ 555334 w 2523870"/>
              <a:gd name="connsiteY1" fmla="*/ 477879 h 954928"/>
              <a:gd name="connsiteX2" fmla="*/ 671561 w 2523870"/>
              <a:gd name="connsiteY2" fmla="*/ 193042 h 954928"/>
              <a:gd name="connsiteX3" fmla="*/ 799535 w 2523870"/>
              <a:gd name="connsiteY3" fmla="*/ 748538 h 954928"/>
              <a:gd name="connsiteX4" fmla="*/ 978043 w 2523870"/>
              <a:gd name="connsiteY4" fmla="*/ 0 h 954928"/>
              <a:gd name="connsiteX5" fmla="*/ 1150953 w 2523870"/>
              <a:gd name="connsiteY5" fmla="*/ 954928 h 954928"/>
              <a:gd name="connsiteX6" fmla="*/ 1281424 w 2523870"/>
              <a:gd name="connsiteY6" fmla="*/ 195017 h 954928"/>
              <a:gd name="connsiteX7" fmla="*/ 1389751 w 2523870"/>
              <a:gd name="connsiteY7" fmla="*/ 678633 h 954928"/>
              <a:gd name="connsiteX8" fmla="*/ 1435070 w 2523870"/>
              <a:gd name="connsiteY8" fmla="*/ 499930 h 954928"/>
              <a:gd name="connsiteX9" fmla="*/ 2523870 w 2523870"/>
              <a:gd name="connsiteY9" fmla="*/ 422385 h 954928"/>
              <a:gd name="connsiteX0" fmla="*/ 0 w 2327812"/>
              <a:gd name="connsiteY0" fmla="*/ 481055 h 954928"/>
              <a:gd name="connsiteX1" fmla="*/ 555334 w 2327812"/>
              <a:gd name="connsiteY1" fmla="*/ 477879 h 954928"/>
              <a:gd name="connsiteX2" fmla="*/ 671561 w 2327812"/>
              <a:gd name="connsiteY2" fmla="*/ 193042 h 954928"/>
              <a:gd name="connsiteX3" fmla="*/ 799535 w 2327812"/>
              <a:gd name="connsiteY3" fmla="*/ 748538 h 954928"/>
              <a:gd name="connsiteX4" fmla="*/ 978043 w 2327812"/>
              <a:gd name="connsiteY4" fmla="*/ 0 h 954928"/>
              <a:gd name="connsiteX5" fmla="*/ 1150953 w 2327812"/>
              <a:gd name="connsiteY5" fmla="*/ 954928 h 954928"/>
              <a:gd name="connsiteX6" fmla="*/ 1281424 w 2327812"/>
              <a:gd name="connsiteY6" fmla="*/ 195017 h 954928"/>
              <a:gd name="connsiteX7" fmla="*/ 1389751 w 2327812"/>
              <a:gd name="connsiteY7" fmla="*/ 678633 h 954928"/>
              <a:gd name="connsiteX8" fmla="*/ 1435070 w 2327812"/>
              <a:gd name="connsiteY8" fmla="*/ 499930 h 954928"/>
              <a:gd name="connsiteX9" fmla="*/ 2327812 w 2327812"/>
              <a:gd name="connsiteY9" fmla="*/ 513412 h 954928"/>
              <a:gd name="connsiteX0" fmla="*/ 0 w 2271796"/>
              <a:gd name="connsiteY0" fmla="*/ 481055 h 954928"/>
              <a:gd name="connsiteX1" fmla="*/ 555334 w 2271796"/>
              <a:gd name="connsiteY1" fmla="*/ 477879 h 954928"/>
              <a:gd name="connsiteX2" fmla="*/ 671561 w 2271796"/>
              <a:gd name="connsiteY2" fmla="*/ 193042 h 954928"/>
              <a:gd name="connsiteX3" fmla="*/ 799535 w 2271796"/>
              <a:gd name="connsiteY3" fmla="*/ 748538 h 954928"/>
              <a:gd name="connsiteX4" fmla="*/ 978043 w 2271796"/>
              <a:gd name="connsiteY4" fmla="*/ 0 h 954928"/>
              <a:gd name="connsiteX5" fmla="*/ 1150953 w 2271796"/>
              <a:gd name="connsiteY5" fmla="*/ 954928 h 954928"/>
              <a:gd name="connsiteX6" fmla="*/ 1281424 w 2271796"/>
              <a:gd name="connsiteY6" fmla="*/ 195017 h 954928"/>
              <a:gd name="connsiteX7" fmla="*/ 1389751 w 2271796"/>
              <a:gd name="connsiteY7" fmla="*/ 678633 h 954928"/>
              <a:gd name="connsiteX8" fmla="*/ 1435070 w 2271796"/>
              <a:gd name="connsiteY8" fmla="*/ 499930 h 954928"/>
              <a:gd name="connsiteX9" fmla="*/ 2271796 w 2271796"/>
              <a:gd name="connsiteY9" fmla="*/ 499408 h 954928"/>
              <a:gd name="connsiteX0" fmla="*/ 0 w 2264794"/>
              <a:gd name="connsiteY0" fmla="*/ 481055 h 954928"/>
              <a:gd name="connsiteX1" fmla="*/ 555334 w 2264794"/>
              <a:gd name="connsiteY1" fmla="*/ 477879 h 954928"/>
              <a:gd name="connsiteX2" fmla="*/ 671561 w 2264794"/>
              <a:gd name="connsiteY2" fmla="*/ 193042 h 954928"/>
              <a:gd name="connsiteX3" fmla="*/ 799535 w 2264794"/>
              <a:gd name="connsiteY3" fmla="*/ 748538 h 954928"/>
              <a:gd name="connsiteX4" fmla="*/ 978043 w 2264794"/>
              <a:gd name="connsiteY4" fmla="*/ 0 h 954928"/>
              <a:gd name="connsiteX5" fmla="*/ 1150953 w 2264794"/>
              <a:gd name="connsiteY5" fmla="*/ 954928 h 954928"/>
              <a:gd name="connsiteX6" fmla="*/ 1281424 w 2264794"/>
              <a:gd name="connsiteY6" fmla="*/ 195017 h 954928"/>
              <a:gd name="connsiteX7" fmla="*/ 1389751 w 2264794"/>
              <a:gd name="connsiteY7" fmla="*/ 678633 h 954928"/>
              <a:gd name="connsiteX8" fmla="*/ 1435070 w 2264794"/>
              <a:gd name="connsiteY8" fmla="*/ 499930 h 954928"/>
              <a:gd name="connsiteX9" fmla="*/ 2264794 w 2264794"/>
              <a:gd name="connsiteY9" fmla="*/ 485404 h 954928"/>
              <a:gd name="connsiteX0" fmla="*/ 0 w 2271796"/>
              <a:gd name="connsiteY0" fmla="*/ 481055 h 954928"/>
              <a:gd name="connsiteX1" fmla="*/ 555334 w 2271796"/>
              <a:gd name="connsiteY1" fmla="*/ 477879 h 954928"/>
              <a:gd name="connsiteX2" fmla="*/ 671561 w 2271796"/>
              <a:gd name="connsiteY2" fmla="*/ 193042 h 954928"/>
              <a:gd name="connsiteX3" fmla="*/ 799535 w 2271796"/>
              <a:gd name="connsiteY3" fmla="*/ 748538 h 954928"/>
              <a:gd name="connsiteX4" fmla="*/ 978043 w 2271796"/>
              <a:gd name="connsiteY4" fmla="*/ 0 h 954928"/>
              <a:gd name="connsiteX5" fmla="*/ 1150953 w 2271796"/>
              <a:gd name="connsiteY5" fmla="*/ 954928 h 954928"/>
              <a:gd name="connsiteX6" fmla="*/ 1281424 w 2271796"/>
              <a:gd name="connsiteY6" fmla="*/ 195017 h 954928"/>
              <a:gd name="connsiteX7" fmla="*/ 1389751 w 2271796"/>
              <a:gd name="connsiteY7" fmla="*/ 678633 h 954928"/>
              <a:gd name="connsiteX8" fmla="*/ 1435070 w 2271796"/>
              <a:gd name="connsiteY8" fmla="*/ 499930 h 954928"/>
              <a:gd name="connsiteX9" fmla="*/ 2271796 w 2271796"/>
              <a:gd name="connsiteY9" fmla="*/ 499408 h 954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71796" h="954928">
                <a:moveTo>
                  <a:pt x="0" y="481055"/>
                </a:moveTo>
                <a:lnTo>
                  <a:pt x="555334" y="477879"/>
                </a:lnTo>
                <a:lnTo>
                  <a:pt x="671561" y="193042"/>
                </a:lnTo>
                <a:lnTo>
                  <a:pt x="799535" y="748538"/>
                </a:lnTo>
                <a:lnTo>
                  <a:pt x="978043" y="0"/>
                </a:lnTo>
                <a:lnTo>
                  <a:pt x="1150953" y="954928"/>
                </a:lnTo>
                <a:lnTo>
                  <a:pt x="1281424" y="195017"/>
                </a:lnTo>
                <a:lnTo>
                  <a:pt x="1389751" y="678633"/>
                </a:lnTo>
                <a:lnTo>
                  <a:pt x="1435070" y="499930"/>
                </a:lnTo>
                <a:lnTo>
                  <a:pt x="2271796" y="499408"/>
                </a:lnTo>
              </a:path>
            </a:pathLst>
          </a:custGeom>
          <a:noFill/>
          <a:ln w="76200" cap="rnd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7" name="Freeform 26">
            <a:extLst>
              <a:ext uri="{FF2B5EF4-FFF2-40B4-BE49-F238E27FC236}">
                <a16:creationId xmlns:a16="http://schemas.microsoft.com/office/drawing/2014/main" id="{AC97909C-F04B-4D5B-BC0A-D08AA42AD6B0}"/>
              </a:ext>
            </a:extLst>
          </p:cNvPr>
          <p:cNvSpPr/>
          <p:nvPr/>
        </p:nvSpPr>
        <p:spPr>
          <a:xfrm>
            <a:off x="6949821" y="5038193"/>
            <a:ext cx="4238196" cy="1781484"/>
          </a:xfrm>
          <a:custGeom>
            <a:avLst/>
            <a:gdLst>
              <a:gd name="connsiteX0" fmla="*/ 0 w 1016000"/>
              <a:gd name="connsiteY0" fmla="*/ 457200 h 914400"/>
              <a:gd name="connsiteX1" fmla="*/ 215900 w 1016000"/>
              <a:gd name="connsiteY1" fmla="*/ 457200 h 914400"/>
              <a:gd name="connsiteX2" fmla="*/ 381000 w 1016000"/>
              <a:gd name="connsiteY2" fmla="*/ 0 h 914400"/>
              <a:gd name="connsiteX3" fmla="*/ 596900 w 1016000"/>
              <a:gd name="connsiteY3" fmla="*/ 914400 h 914400"/>
              <a:gd name="connsiteX4" fmla="*/ 736600 w 1016000"/>
              <a:gd name="connsiteY4" fmla="*/ 101600 h 914400"/>
              <a:gd name="connsiteX5" fmla="*/ 774700 w 1016000"/>
              <a:gd name="connsiteY5" fmla="*/ 533400 h 914400"/>
              <a:gd name="connsiteX6" fmla="*/ 1016000 w 1016000"/>
              <a:gd name="connsiteY6" fmla="*/ 533400 h 914400"/>
              <a:gd name="connsiteX0" fmla="*/ 0 w 1016000"/>
              <a:gd name="connsiteY0" fmla="*/ 457200 h 914400"/>
              <a:gd name="connsiteX1" fmla="*/ 215900 w 1016000"/>
              <a:gd name="connsiteY1" fmla="*/ 457200 h 914400"/>
              <a:gd name="connsiteX2" fmla="*/ 381000 w 1016000"/>
              <a:gd name="connsiteY2" fmla="*/ 0 h 914400"/>
              <a:gd name="connsiteX3" fmla="*/ 596900 w 1016000"/>
              <a:gd name="connsiteY3" fmla="*/ 914400 h 914400"/>
              <a:gd name="connsiteX4" fmla="*/ 736600 w 1016000"/>
              <a:gd name="connsiteY4" fmla="*/ 101600 h 914400"/>
              <a:gd name="connsiteX5" fmla="*/ 841026 w 1016000"/>
              <a:gd name="connsiteY5" fmla="*/ 674343 h 914400"/>
              <a:gd name="connsiteX6" fmla="*/ 1016000 w 1016000"/>
              <a:gd name="connsiteY6" fmla="*/ 533400 h 914400"/>
              <a:gd name="connsiteX0" fmla="*/ 0 w 982837"/>
              <a:gd name="connsiteY0" fmla="*/ 457200 h 914400"/>
              <a:gd name="connsiteX1" fmla="*/ 215900 w 982837"/>
              <a:gd name="connsiteY1" fmla="*/ 457200 h 914400"/>
              <a:gd name="connsiteX2" fmla="*/ 381000 w 982837"/>
              <a:gd name="connsiteY2" fmla="*/ 0 h 914400"/>
              <a:gd name="connsiteX3" fmla="*/ 596900 w 982837"/>
              <a:gd name="connsiteY3" fmla="*/ 914400 h 914400"/>
              <a:gd name="connsiteX4" fmla="*/ 736600 w 982837"/>
              <a:gd name="connsiteY4" fmla="*/ 101600 h 914400"/>
              <a:gd name="connsiteX5" fmla="*/ 841026 w 982837"/>
              <a:gd name="connsiteY5" fmla="*/ 674343 h 914400"/>
              <a:gd name="connsiteX6" fmla="*/ 982837 w 982837"/>
              <a:gd name="connsiteY6" fmla="*/ 400748 h 914400"/>
              <a:gd name="connsiteX0" fmla="*/ 0 w 982837"/>
              <a:gd name="connsiteY0" fmla="*/ 457200 h 914400"/>
              <a:gd name="connsiteX1" fmla="*/ 215900 w 982837"/>
              <a:gd name="connsiteY1" fmla="*/ 457200 h 914400"/>
              <a:gd name="connsiteX2" fmla="*/ 381000 w 982837"/>
              <a:gd name="connsiteY2" fmla="*/ 0 h 914400"/>
              <a:gd name="connsiteX3" fmla="*/ 596900 w 982837"/>
              <a:gd name="connsiteY3" fmla="*/ 914400 h 914400"/>
              <a:gd name="connsiteX4" fmla="*/ 736600 w 982837"/>
              <a:gd name="connsiteY4" fmla="*/ 101600 h 914400"/>
              <a:gd name="connsiteX5" fmla="*/ 814536 w 982837"/>
              <a:gd name="connsiteY5" fmla="*/ 510008 h 914400"/>
              <a:gd name="connsiteX6" fmla="*/ 841026 w 982837"/>
              <a:gd name="connsiteY6" fmla="*/ 674343 h 914400"/>
              <a:gd name="connsiteX7" fmla="*/ 982837 w 982837"/>
              <a:gd name="connsiteY7" fmla="*/ 400748 h 914400"/>
              <a:gd name="connsiteX0" fmla="*/ 0 w 982837"/>
              <a:gd name="connsiteY0" fmla="*/ 457200 h 914400"/>
              <a:gd name="connsiteX1" fmla="*/ 215900 w 982837"/>
              <a:gd name="connsiteY1" fmla="*/ 457200 h 914400"/>
              <a:gd name="connsiteX2" fmla="*/ 381000 w 982837"/>
              <a:gd name="connsiteY2" fmla="*/ 0 h 914400"/>
              <a:gd name="connsiteX3" fmla="*/ 596900 w 982837"/>
              <a:gd name="connsiteY3" fmla="*/ 914400 h 914400"/>
              <a:gd name="connsiteX4" fmla="*/ 736600 w 982837"/>
              <a:gd name="connsiteY4" fmla="*/ 101600 h 914400"/>
              <a:gd name="connsiteX5" fmla="*/ 814536 w 982837"/>
              <a:gd name="connsiteY5" fmla="*/ 510008 h 914400"/>
              <a:gd name="connsiteX6" fmla="*/ 981969 w 982837"/>
              <a:gd name="connsiteY6" fmla="*/ 632890 h 914400"/>
              <a:gd name="connsiteX7" fmla="*/ 982837 w 982837"/>
              <a:gd name="connsiteY7" fmla="*/ 400748 h 914400"/>
              <a:gd name="connsiteX0" fmla="*/ 0 w 982837"/>
              <a:gd name="connsiteY0" fmla="*/ 457200 h 914400"/>
              <a:gd name="connsiteX1" fmla="*/ 215900 w 982837"/>
              <a:gd name="connsiteY1" fmla="*/ 457200 h 914400"/>
              <a:gd name="connsiteX2" fmla="*/ 381000 w 982837"/>
              <a:gd name="connsiteY2" fmla="*/ 0 h 914400"/>
              <a:gd name="connsiteX3" fmla="*/ 596900 w 982837"/>
              <a:gd name="connsiteY3" fmla="*/ 914400 h 914400"/>
              <a:gd name="connsiteX4" fmla="*/ 736600 w 982837"/>
              <a:gd name="connsiteY4" fmla="*/ 101600 h 914400"/>
              <a:gd name="connsiteX5" fmla="*/ 864281 w 982837"/>
              <a:gd name="connsiteY5" fmla="*/ 584624 h 914400"/>
              <a:gd name="connsiteX6" fmla="*/ 981969 w 982837"/>
              <a:gd name="connsiteY6" fmla="*/ 632890 h 914400"/>
              <a:gd name="connsiteX7" fmla="*/ 982837 w 982837"/>
              <a:gd name="connsiteY7" fmla="*/ 400748 h 914400"/>
              <a:gd name="connsiteX0" fmla="*/ 0 w 1231559"/>
              <a:gd name="connsiteY0" fmla="*/ 457200 h 914400"/>
              <a:gd name="connsiteX1" fmla="*/ 215900 w 1231559"/>
              <a:gd name="connsiteY1" fmla="*/ 457200 h 914400"/>
              <a:gd name="connsiteX2" fmla="*/ 381000 w 1231559"/>
              <a:gd name="connsiteY2" fmla="*/ 0 h 914400"/>
              <a:gd name="connsiteX3" fmla="*/ 596900 w 1231559"/>
              <a:gd name="connsiteY3" fmla="*/ 914400 h 914400"/>
              <a:gd name="connsiteX4" fmla="*/ 736600 w 1231559"/>
              <a:gd name="connsiteY4" fmla="*/ 101600 h 914400"/>
              <a:gd name="connsiteX5" fmla="*/ 864281 w 1231559"/>
              <a:gd name="connsiteY5" fmla="*/ 584624 h 914400"/>
              <a:gd name="connsiteX6" fmla="*/ 981969 w 1231559"/>
              <a:gd name="connsiteY6" fmla="*/ 632890 h 914400"/>
              <a:gd name="connsiteX7" fmla="*/ 1231559 w 1231559"/>
              <a:gd name="connsiteY7" fmla="*/ 467074 h 914400"/>
              <a:gd name="connsiteX0" fmla="*/ 0 w 1231559"/>
              <a:gd name="connsiteY0" fmla="*/ 457200 h 914400"/>
              <a:gd name="connsiteX1" fmla="*/ 215900 w 1231559"/>
              <a:gd name="connsiteY1" fmla="*/ 457200 h 914400"/>
              <a:gd name="connsiteX2" fmla="*/ 381000 w 1231559"/>
              <a:gd name="connsiteY2" fmla="*/ 0 h 914400"/>
              <a:gd name="connsiteX3" fmla="*/ 596900 w 1231559"/>
              <a:gd name="connsiteY3" fmla="*/ 914400 h 914400"/>
              <a:gd name="connsiteX4" fmla="*/ 736600 w 1231559"/>
              <a:gd name="connsiteY4" fmla="*/ 101600 h 914400"/>
              <a:gd name="connsiteX5" fmla="*/ 864281 w 1231559"/>
              <a:gd name="connsiteY5" fmla="*/ 584624 h 914400"/>
              <a:gd name="connsiteX6" fmla="*/ 948806 w 1231559"/>
              <a:gd name="connsiteY6" fmla="*/ 259807 h 914400"/>
              <a:gd name="connsiteX7" fmla="*/ 1231559 w 1231559"/>
              <a:gd name="connsiteY7" fmla="*/ 467074 h 914400"/>
              <a:gd name="connsiteX0" fmla="*/ 0 w 1231559"/>
              <a:gd name="connsiteY0" fmla="*/ 457200 h 914400"/>
              <a:gd name="connsiteX1" fmla="*/ 215900 w 1231559"/>
              <a:gd name="connsiteY1" fmla="*/ 457200 h 914400"/>
              <a:gd name="connsiteX2" fmla="*/ 381000 w 1231559"/>
              <a:gd name="connsiteY2" fmla="*/ 0 h 914400"/>
              <a:gd name="connsiteX3" fmla="*/ 596900 w 1231559"/>
              <a:gd name="connsiteY3" fmla="*/ 914400 h 914400"/>
              <a:gd name="connsiteX4" fmla="*/ 736600 w 1231559"/>
              <a:gd name="connsiteY4" fmla="*/ 101600 h 914400"/>
              <a:gd name="connsiteX5" fmla="*/ 880863 w 1231559"/>
              <a:gd name="connsiteY5" fmla="*/ 717276 h 914400"/>
              <a:gd name="connsiteX6" fmla="*/ 948806 w 1231559"/>
              <a:gd name="connsiteY6" fmla="*/ 259807 h 914400"/>
              <a:gd name="connsiteX7" fmla="*/ 1231559 w 1231559"/>
              <a:gd name="connsiteY7" fmla="*/ 467074 h 914400"/>
              <a:gd name="connsiteX0" fmla="*/ 0 w 1380792"/>
              <a:gd name="connsiteY0" fmla="*/ 457200 h 914400"/>
              <a:gd name="connsiteX1" fmla="*/ 215900 w 1380792"/>
              <a:gd name="connsiteY1" fmla="*/ 457200 h 914400"/>
              <a:gd name="connsiteX2" fmla="*/ 381000 w 1380792"/>
              <a:gd name="connsiteY2" fmla="*/ 0 h 914400"/>
              <a:gd name="connsiteX3" fmla="*/ 596900 w 1380792"/>
              <a:gd name="connsiteY3" fmla="*/ 914400 h 914400"/>
              <a:gd name="connsiteX4" fmla="*/ 736600 w 1380792"/>
              <a:gd name="connsiteY4" fmla="*/ 101600 h 914400"/>
              <a:gd name="connsiteX5" fmla="*/ 880863 w 1380792"/>
              <a:gd name="connsiteY5" fmla="*/ 717276 h 914400"/>
              <a:gd name="connsiteX6" fmla="*/ 948806 w 1380792"/>
              <a:gd name="connsiteY6" fmla="*/ 259807 h 914400"/>
              <a:gd name="connsiteX7" fmla="*/ 1380792 w 1380792"/>
              <a:gd name="connsiteY7" fmla="*/ 409039 h 914400"/>
              <a:gd name="connsiteX0" fmla="*/ 0 w 1380792"/>
              <a:gd name="connsiteY0" fmla="*/ 457200 h 914400"/>
              <a:gd name="connsiteX1" fmla="*/ 215900 w 1380792"/>
              <a:gd name="connsiteY1" fmla="*/ 457200 h 914400"/>
              <a:gd name="connsiteX2" fmla="*/ 381000 w 1380792"/>
              <a:gd name="connsiteY2" fmla="*/ 0 h 914400"/>
              <a:gd name="connsiteX3" fmla="*/ 596900 w 1380792"/>
              <a:gd name="connsiteY3" fmla="*/ 914400 h 914400"/>
              <a:gd name="connsiteX4" fmla="*/ 736600 w 1380792"/>
              <a:gd name="connsiteY4" fmla="*/ 101600 h 914400"/>
              <a:gd name="connsiteX5" fmla="*/ 880863 w 1380792"/>
              <a:gd name="connsiteY5" fmla="*/ 717276 h 914400"/>
              <a:gd name="connsiteX6" fmla="*/ 932225 w 1380792"/>
              <a:gd name="connsiteY6" fmla="*/ 409040 h 914400"/>
              <a:gd name="connsiteX7" fmla="*/ 1380792 w 1380792"/>
              <a:gd name="connsiteY7" fmla="*/ 409039 h 914400"/>
              <a:gd name="connsiteX0" fmla="*/ 0 w 1198396"/>
              <a:gd name="connsiteY0" fmla="*/ 457200 h 914400"/>
              <a:gd name="connsiteX1" fmla="*/ 215900 w 1198396"/>
              <a:gd name="connsiteY1" fmla="*/ 457200 h 914400"/>
              <a:gd name="connsiteX2" fmla="*/ 381000 w 1198396"/>
              <a:gd name="connsiteY2" fmla="*/ 0 h 914400"/>
              <a:gd name="connsiteX3" fmla="*/ 596900 w 1198396"/>
              <a:gd name="connsiteY3" fmla="*/ 914400 h 914400"/>
              <a:gd name="connsiteX4" fmla="*/ 736600 w 1198396"/>
              <a:gd name="connsiteY4" fmla="*/ 101600 h 914400"/>
              <a:gd name="connsiteX5" fmla="*/ 880863 w 1198396"/>
              <a:gd name="connsiteY5" fmla="*/ 717276 h 914400"/>
              <a:gd name="connsiteX6" fmla="*/ 932225 w 1198396"/>
              <a:gd name="connsiteY6" fmla="*/ 409040 h 914400"/>
              <a:gd name="connsiteX7" fmla="*/ 1198396 w 1198396"/>
              <a:gd name="connsiteY7" fmla="*/ 384167 h 914400"/>
              <a:gd name="connsiteX0" fmla="*/ 0 w 1198396"/>
              <a:gd name="connsiteY0" fmla="*/ 457200 h 914400"/>
              <a:gd name="connsiteX1" fmla="*/ 215900 w 1198396"/>
              <a:gd name="connsiteY1" fmla="*/ 457200 h 914400"/>
              <a:gd name="connsiteX2" fmla="*/ 381000 w 1198396"/>
              <a:gd name="connsiteY2" fmla="*/ 0 h 914400"/>
              <a:gd name="connsiteX3" fmla="*/ 596900 w 1198396"/>
              <a:gd name="connsiteY3" fmla="*/ 914400 h 914400"/>
              <a:gd name="connsiteX4" fmla="*/ 736600 w 1198396"/>
              <a:gd name="connsiteY4" fmla="*/ 101600 h 914400"/>
              <a:gd name="connsiteX5" fmla="*/ 880863 w 1198396"/>
              <a:gd name="connsiteY5" fmla="*/ 717276 h 914400"/>
              <a:gd name="connsiteX6" fmla="*/ 932225 w 1198396"/>
              <a:gd name="connsiteY6" fmla="*/ 409040 h 914400"/>
              <a:gd name="connsiteX7" fmla="*/ 1198396 w 1198396"/>
              <a:gd name="connsiteY7" fmla="*/ 384167 h 914400"/>
              <a:gd name="connsiteX0" fmla="*/ 0 w 1198396"/>
              <a:gd name="connsiteY0" fmla="*/ 457200 h 914400"/>
              <a:gd name="connsiteX1" fmla="*/ 215900 w 1198396"/>
              <a:gd name="connsiteY1" fmla="*/ 457200 h 914400"/>
              <a:gd name="connsiteX2" fmla="*/ 381000 w 1198396"/>
              <a:gd name="connsiteY2" fmla="*/ 0 h 914400"/>
              <a:gd name="connsiteX3" fmla="*/ 596900 w 1198396"/>
              <a:gd name="connsiteY3" fmla="*/ 914400 h 914400"/>
              <a:gd name="connsiteX4" fmla="*/ 736600 w 1198396"/>
              <a:gd name="connsiteY4" fmla="*/ 101600 h 914400"/>
              <a:gd name="connsiteX5" fmla="*/ 880863 w 1198396"/>
              <a:gd name="connsiteY5" fmla="*/ 717276 h 914400"/>
              <a:gd name="connsiteX6" fmla="*/ 932225 w 1198396"/>
              <a:gd name="connsiteY6" fmla="*/ 409040 h 914400"/>
              <a:gd name="connsiteX7" fmla="*/ 1198396 w 1198396"/>
              <a:gd name="connsiteY7" fmla="*/ 384167 h 914400"/>
              <a:gd name="connsiteX0" fmla="*/ 0 w 1198396"/>
              <a:gd name="connsiteY0" fmla="*/ 457200 h 914400"/>
              <a:gd name="connsiteX1" fmla="*/ 215900 w 1198396"/>
              <a:gd name="connsiteY1" fmla="*/ 457200 h 914400"/>
              <a:gd name="connsiteX2" fmla="*/ 381000 w 1198396"/>
              <a:gd name="connsiteY2" fmla="*/ 0 h 914400"/>
              <a:gd name="connsiteX3" fmla="*/ 596900 w 1198396"/>
              <a:gd name="connsiteY3" fmla="*/ 914400 h 914400"/>
              <a:gd name="connsiteX4" fmla="*/ 736600 w 1198396"/>
              <a:gd name="connsiteY4" fmla="*/ 101600 h 914400"/>
              <a:gd name="connsiteX5" fmla="*/ 880863 w 1198396"/>
              <a:gd name="connsiteY5" fmla="*/ 717276 h 914400"/>
              <a:gd name="connsiteX6" fmla="*/ 932225 w 1198396"/>
              <a:gd name="connsiteY6" fmla="*/ 409040 h 914400"/>
              <a:gd name="connsiteX7" fmla="*/ 1198396 w 1198396"/>
              <a:gd name="connsiteY7" fmla="*/ 417330 h 914400"/>
              <a:gd name="connsiteX0" fmla="*/ 0 w 1198396"/>
              <a:gd name="connsiteY0" fmla="*/ 457200 h 914400"/>
              <a:gd name="connsiteX1" fmla="*/ 215900 w 1198396"/>
              <a:gd name="connsiteY1" fmla="*/ 457200 h 914400"/>
              <a:gd name="connsiteX2" fmla="*/ 381000 w 1198396"/>
              <a:gd name="connsiteY2" fmla="*/ 0 h 914400"/>
              <a:gd name="connsiteX3" fmla="*/ 596900 w 1198396"/>
              <a:gd name="connsiteY3" fmla="*/ 914400 h 914400"/>
              <a:gd name="connsiteX4" fmla="*/ 736600 w 1198396"/>
              <a:gd name="connsiteY4" fmla="*/ 101600 h 914400"/>
              <a:gd name="connsiteX5" fmla="*/ 880863 w 1198396"/>
              <a:gd name="connsiteY5" fmla="*/ 717276 h 914400"/>
              <a:gd name="connsiteX6" fmla="*/ 932225 w 1198396"/>
              <a:gd name="connsiteY6" fmla="*/ 409040 h 914400"/>
              <a:gd name="connsiteX7" fmla="*/ 1198396 w 1198396"/>
              <a:gd name="connsiteY7" fmla="*/ 417330 h 914400"/>
              <a:gd name="connsiteX0" fmla="*/ 0 w 1202223"/>
              <a:gd name="connsiteY0" fmla="*/ 457200 h 914400"/>
              <a:gd name="connsiteX1" fmla="*/ 215900 w 1202223"/>
              <a:gd name="connsiteY1" fmla="*/ 457200 h 914400"/>
              <a:gd name="connsiteX2" fmla="*/ 381000 w 1202223"/>
              <a:gd name="connsiteY2" fmla="*/ 0 h 914400"/>
              <a:gd name="connsiteX3" fmla="*/ 596900 w 1202223"/>
              <a:gd name="connsiteY3" fmla="*/ 914400 h 914400"/>
              <a:gd name="connsiteX4" fmla="*/ 736600 w 1202223"/>
              <a:gd name="connsiteY4" fmla="*/ 101600 h 914400"/>
              <a:gd name="connsiteX5" fmla="*/ 880863 w 1202223"/>
              <a:gd name="connsiteY5" fmla="*/ 717276 h 914400"/>
              <a:gd name="connsiteX6" fmla="*/ 932225 w 1202223"/>
              <a:gd name="connsiteY6" fmla="*/ 409040 h 914400"/>
              <a:gd name="connsiteX7" fmla="*/ 1202223 w 1202223"/>
              <a:gd name="connsiteY7" fmla="*/ 405850 h 914400"/>
              <a:gd name="connsiteX0" fmla="*/ 0 w 1198396"/>
              <a:gd name="connsiteY0" fmla="*/ 457200 h 914400"/>
              <a:gd name="connsiteX1" fmla="*/ 215900 w 1198396"/>
              <a:gd name="connsiteY1" fmla="*/ 457200 h 914400"/>
              <a:gd name="connsiteX2" fmla="*/ 381000 w 1198396"/>
              <a:gd name="connsiteY2" fmla="*/ 0 h 914400"/>
              <a:gd name="connsiteX3" fmla="*/ 596900 w 1198396"/>
              <a:gd name="connsiteY3" fmla="*/ 914400 h 914400"/>
              <a:gd name="connsiteX4" fmla="*/ 736600 w 1198396"/>
              <a:gd name="connsiteY4" fmla="*/ 101600 h 914400"/>
              <a:gd name="connsiteX5" fmla="*/ 880863 w 1198396"/>
              <a:gd name="connsiteY5" fmla="*/ 717276 h 914400"/>
              <a:gd name="connsiteX6" fmla="*/ 932225 w 1198396"/>
              <a:gd name="connsiteY6" fmla="*/ 409040 h 914400"/>
              <a:gd name="connsiteX7" fmla="*/ 1198396 w 1198396"/>
              <a:gd name="connsiteY7" fmla="*/ 413503 h 914400"/>
              <a:gd name="connsiteX0" fmla="*/ 0 w 1202223"/>
              <a:gd name="connsiteY0" fmla="*/ 457200 h 914400"/>
              <a:gd name="connsiteX1" fmla="*/ 215900 w 1202223"/>
              <a:gd name="connsiteY1" fmla="*/ 457200 h 914400"/>
              <a:gd name="connsiteX2" fmla="*/ 381000 w 1202223"/>
              <a:gd name="connsiteY2" fmla="*/ 0 h 914400"/>
              <a:gd name="connsiteX3" fmla="*/ 596900 w 1202223"/>
              <a:gd name="connsiteY3" fmla="*/ 914400 h 914400"/>
              <a:gd name="connsiteX4" fmla="*/ 736600 w 1202223"/>
              <a:gd name="connsiteY4" fmla="*/ 101600 h 914400"/>
              <a:gd name="connsiteX5" fmla="*/ 880863 w 1202223"/>
              <a:gd name="connsiteY5" fmla="*/ 717276 h 914400"/>
              <a:gd name="connsiteX6" fmla="*/ 932225 w 1202223"/>
              <a:gd name="connsiteY6" fmla="*/ 409040 h 914400"/>
              <a:gd name="connsiteX7" fmla="*/ 1202223 w 1202223"/>
              <a:gd name="connsiteY7" fmla="*/ 402023 h 914400"/>
              <a:gd name="connsiteX0" fmla="*/ 0 w 1202266"/>
              <a:gd name="connsiteY0" fmla="*/ 457200 h 914400"/>
              <a:gd name="connsiteX1" fmla="*/ 215900 w 1202266"/>
              <a:gd name="connsiteY1" fmla="*/ 457200 h 914400"/>
              <a:gd name="connsiteX2" fmla="*/ 381000 w 1202266"/>
              <a:gd name="connsiteY2" fmla="*/ 0 h 914400"/>
              <a:gd name="connsiteX3" fmla="*/ 596900 w 1202266"/>
              <a:gd name="connsiteY3" fmla="*/ 914400 h 914400"/>
              <a:gd name="connsiteX4" fmla="*/ 736600 w 1202266"/>
              <a:gd name="connsiteY4" fmla="*/ 101600 h 914400"/>
              <a:gd name="connsiteX5" fmla="*/ 880863 w 1202266"/>
              <a:gd name="connsiteY5" fmla="*/ 717276 h 914400"/>
              <a:gd name="connsiteX6" fmla="*/ 932225 w 1202266"/>
              <a:gd name="connsiteY6" fmla="*/ 409040 h 914400"/>
              <a:gd name="connsiteX7" fmla="*/ 1202223 w 1202266"/>
              <a:gd name="connsiteY7" fmla="*/ 402023 h 914400"/>
              <a:gd name="connsiteX0" fmla="*/ 0 w 1202266"/>
              <a:gd name="connsiteY0" fmla="*/ 457200 h 914400"/>
              <a:gd name="connsiteX1" fmla="*/ 215900 w 1202266"/>
              <a:gd name="connsiteY1" fmla="*/ 457200 h 914400"/>
              <a:gd name="connsiteX2" fmla="*/ 381000 w 1202266"/>
              <a:gd name="connsiteY2" fmla="*/ 0 h 914400"/>
              <a:gd name="connsiteX3" fmla="*/ 596900 w 1202266"/>
              <a:gd name="connsiteY3" fmla="*/ 914400 h 914400"/>
              <a:gd name="connsiteX4" fmla="*/ 736600 w 1202266"/>
              <a:gd name="connsiteY4" fmla="*/ 101600 h 914400"/>
              <a:gd name="connsiteX5" fmla="*/ 880863 w 1202266"/>
              <a:gd name="connsiteY5" fmla="*/ 717276 h 914400"/>
              <a:gd name="connsiteX6" fmla="*/ 932225 w 1202266"/>
              <a:gd name="connsiteY6" fmla="*/ 409040 h 914400"/>
              <a:gd name="connsiteX7" fmla="*/ 1202223 w 1202266"/>
              <a:gd name="connsiteY7" fmla="*/ 417329 h 914400"/>
              <a:gd name="connsiteX0" fmla="*/ 0 w 1133408"/>
              <a:gd name="connsiteY0" fmla="*/ 457200 h 914400"/>
              <a:gd name="connsiteX1" fmla="*/ 215900 w 1133408"/>
              <a:gd name="connsiteY1" fmla="*/ 457200 h 914400"/>
              <a:gd name="connsiteX2" fmla="*/ 381000 w 1133408"/>
              <a:gd name="connsiteY2" fmla="*/ 0 h 914400"/>
              <a:gd name="connsiteX3" fmla="*/ 596900 w 1133408"/>
              <a:gd name="connsiteY3" fmla="*/ 914400 h 914400"/>
              <a:gd name="connsiteX4" fmla="*/ 736600 w 1133408"/>
              <a:gd name="connsiteY4" fmla="*/ 101600 h 914400"/>
              <a:gd name="connsiteX5" fmla="*/ 880863 w 1133408"/>
              <a:gd name="connsiteY5" fmla="*/ 717276 h 914400"/>
              <a:gd name="connsiteX6" fmla="*/ 932225 w 1133408"/>
              <a:gd name="connsiteY6" fmla="*/ 409040 h 914400"/>
              <a:gd name="connsiteX7" fmla="*/ 1133346 w 1133408"/>
              <a:gd name="connsiteY7" fmla="*/ 413503 h 914400"/>
              <a:gd name="connsiteX0" fmla="*/ 0 w 1133408"/>
              <a:gd name="connsiteY0" fmla="*/ 457200 h 914400"/>
              <a:gd name="connsiteX1" fmla="*/ 215900 w 1133408"/>
              <a:gd name="connsiteY1" fmla="*/ 457200 h 914400"/>
              <a:gd name="connsiteX2" fmla="*/ 381000 w 1133408"/>
              <a:gd name="connsiteY2" fmla="*/ 0 h 914400"/>
              <a:gd name="connsiteX3" fmla="*/ 596900 w 1133408"/>
              <a:gd name="connsiteY3" fmla="*/ 914400 h 914400"/>
              <a:gd name="connsiteX4" fmla="*/ 736600 w 1133408"/>
              <a:gd name="connsiteY4" fmla="*/ 101600 h 914400"/>
              <a:gd name="connsiteX5" fmla="*/ 880863 w 1133408"/>
              <a:gd name="connsiteY5" fmla="*/ 717276 h 914400"/>
              <a:gd name="connsiteX6" fmla="*/ 932225 w 1133408"/>
              <a:gd name="connsiteY6" fmla="*/ 409040 h 914400"/>
              <a:gd name="connsiteX7" fmla="*/ 1133346 w 1133408"/>
              <a:gd name="connsiteY7" fmla="*/ 402024 h 914400"/>
              <a:gd name="connsiteX0" fmla="*/ 0 w 1079873"/>
              <a:gd name="connsiteY0" fmla="*/ 457200 h 914400"/>
              <a:gd name="connsiteX1" fmla="*/ 215900 w 1079873"/>
              <a:gd name="connsiteY1" fmla="*/ 457200 h 914400"/>
              <a:gd name="connsiteX2" fmla="*/ 381000 w 1079873"/>
              <a:gd name="connsiteY2" fmla="*/ 0 h 914400"/>
              <a:gd name="connsiteX3" fmla="*/ 596900 w 1079873"/>
              <a:gd name="connsiteY3" fmla="*/ 914400 h 914400"/>
              <a:gd name="connsiteX4" fmla="*/ 736600 w 1079873"/>
              <a:gd name="connsiteY4" fmla="*/ 101600 h 914400"/>
              <a:gd name="connsiteX5" fmla="*/ 880863 w 1079873"/>
              <a:gd name="connsiteY5" fmla="*/ 717276 h 914400"/>
              <a:gd name="connsiteX6" fmla="*/ 932225 w 1079873"/>
              <a:gd name="connsiteY6" fmla="*/ 409040 h 914400"/>
              <a:gd name="connsiteX7" fmla="*/ 1079775 w 1079873"/>
              <a:gd name="connsiteY7" fmla="*/ 409677 h 914400"/>
              <a:gd name="connsiteX0" fmla="*/ 0 w 1125759"/>
              <a:gd name="connsiteY0" fmla="*/ 457200 h 914400"/>
              <a:gd name="connsiteX1" fmla="*/ 215900 w 1125759"/>
              <a:gd name="connsiteY1" fmla="*/ 457200 h 914400"/>
              <a:gd name="connsiteX2" fmla="*/ 381000 w 1125759"/>
              <a:gd name="connsiteY2" fmla="*/ 0 h 914400"/>
              <a:gd name="connsiteX3" fmla="*/ 596900 w 1125759"/>
              <a:gd name="connsiteY3" fmla="*/ 914400 h 914400"/>
              <a:gd name="connsiteX4" fmla="*/ 736600 w 1125759"/>
              <a:gd name="connsiteY4" fmla="*/ 101600 h 914400"/>
              <a:gd name="connsiteX5" fmla="*/ 880863 w 1125759"/>
              <a:gd name="connsiteY5" fmla="*/ 717276 h 914400"/>
              <a:gd name="connsiteX6" fmla="*/ 932225 w 1125759"/>
              <a:gd name="connsiteY6" fmla="*/ 409040 h 914400"/>
              <a:gd name="connsiteX7" fmla="*/ 1125693 w 1125759"/>
              <a:gd name="connsiteY7" fmla="*/ 409677 h 914400"/>
              <a:gd name="connsiteX0" fmla="*/ 0 w 1125693"/>
              <a:gd name="connsiteY0" fmla="*/ 457200 h 914400"/>
              <a:gd name="connsiteX1" fmla="*/ 215900 w 1125693"/>
              <a:gd name="connsiteY1" fmla="*/ 457200 h 914400"/>
              <a:gd name="connsiteX2" fmla="*/ 381000 w 1125693"/>
              <a:gd name="connsiteY2" fmla="*/ 0 h 914400"/>
              <a:gd name="connsiteX3" fmla="*/ 596900 w 1125693"/>
              <a:gd name="connsiteY3" fmla="*/ 914400 h 914400"/>
              <a:gd name="connsiteX4" fmla="*/ 736600 w 1125693"/>
              <a:gd name="connsiteY4" fmla="*/ 101600 h 914400"/>
              <a:gd name="connsiteX5" fmla="*/ 880863 w 1125693"/>
              <a:gd name="connsiteY5" fmla="*/ 717276 h 914400"/>
              <a:gd name="connsiteX6" fmla="*/ 932225 w 1125693"/>
              <a:gd name="connsiteY6" fmla="*/ 409040 h 914400"/>
              <a:gd name="connsiteX7" fmla="*/ 1125693 w 1125693"/>
              <a:gd name="connsiteY7" fmla="*/ 409677 h 914400"/>
              <a:gd name="connsiteX0" fmla="*/ 0 w 1125693"/>
              <a:gd name="connsiteY0" fmla="*/ 457200 h 914400"/>
              <a:gd name="connsiteX1" fmla="*/ 215900 w 1125693"/>
              <a:gd name="connsiteY1" fmla="*/ 457200 h 914400"/>
              <a:gd name="connsiteX2" fmla="*/ 381000 w 1125693"/>
              <a:gd name="connsiteY2" fmla="*/ 0 h 914400"/>
              <a:gd name="connsiteX3" fmla="*/ 547155 w 1125693"/>
              <a:gd name="connsiteY3" fmla="*/ 914400 h 914400"/>
              <a:gd name="connsiteX4" fmla="*/ 736600 w 1125693"/>
              <a:gd name="connsiteY4" fmla="*/ 101600 h 914400"/>
              <a:gd name="connsiteX5" fmla="*/ 880863 w 1125693"/>
              <a:gd name="connsiteY5" fmla="*/ 717276 h 914400"/>
              <a:gd name="connsiteX6" fmla="*/ 932225 w 1125693"/>
              <a:gd name="connsiteY6" fmla="*/ 409040 h 914400"/>
              <a:gd name="connsiteX7" fmla="*/ 1125693 w 1125693"/>
              <a:gd name="connsiteY7" fmla="*/ 409677 h 914400"/>
              <a:gd name="connsiteX0" fmla="*/ 0 w 1125693"/>
              <a:gd name="connsiteY0" fmla="*/ 457200 h 914400"/>
              <a:gd name="connsiteX1" fmla="*/ 215900 w 1125693"/>
              <a:gd name="connsiteY1" fmla="*/ 457200 h 914400"/>
              <a:gd name="connsiteX2" fmla="*/ 381000 w 1125693"/>
              <a:gd name="connsiteY2" fmla="*/ 0 h 914400"/>
              <a:gd name="connsiteX3" fmla="*/ 547155 w 1125693"/>
              <a:gd name="connsiteY3" fmla="*/ 914400 h 914400"/>
              <a:gd name="connsiteX4" fmla="*/ 797824 w 1125693"/>
              <a:gd name="connsiteY4" fmla="*/ 105426 h 914400"/>
              <a:gd name="connsiteX5" fmla="*/ 880863 w 1125693"/>
              <a:gd name="connsiteY5" fmla="*/ 717276 h 914400"/>
              <a:gd name="connsiteX6" fmla="*/ 932225 w 1125693"/>
              <a:gd name="connsiteY6" fmla="*/ 409040 h 914400"/>
              <a:gd name="connsiteX7" fmla="*/ 1125693 w 1125693"/>
              <a:gd name="connsiteY7" fmla="*/ 409677 h 914400"/>
              <a:gd name="connsiteX0" fmla="*/ 0 w 1125693"/>
              <a:gd name="connsiteY0" fmla="*/ 457200 h 914400"/>
              <a:gd name="connsiteX1" fmla="*/ 215900 w 1125693"/>
              <a:gd name="connsiteY1" fmla="*/ 457200 h 914400"/>
              <a:gd name="connsiteX2" fmla="*/ 381000 w 1125693"/>
              <a:gd name="connsiteY2" fmla="*/ 0 h 914400"/>
              <a:gd name="connsiteX3" fmla="*/ 547155 w 1125693"/>
              <a:gd name="connsiteY3" fmla="*/ 914400 h 914400"/>
              <a:gd name="connsiteX4" fmla="*/ 797824 w 1125693"/>
              <a:gd name="connsiteY4" fmla="*/ 105426 h 914400"/>
              <a:gd name="connsiteX5" fmla="*/ 796681 w 1125693"/>
              <a:gd name="connsiteY5" fmla="*/ 740235 h 914400"/>
              <a:gd name="connsiteX6" fmla="*/ 932225 w 1125693"/>
              <a:gd name="connsiteY6" fmla="*/ 409040 h 914400"/>
              <a:gd name="connsiteX7" fmla="*/ 1125693 w 1125693"/>
              <a:gd name="connsiteY7" fmla="*/ 409677 h 914400"/>
              <a:gd name="connsiteX0" fmla="*/ 0 w 1267273"/>
              <a:gd name="connsiteY0" fmla="*/ 457200 h 914400"/>
              <a:gd name="connsiteX1" fmla="*/ 215900 w 1267273"/>
              <a:gd name="connsiteY1" fmla="*/ 457200 h 914400"/>
              <a:gd name="connsiteX2" fmla="*/ 381000 w 1267273"/>
              <a:gd name="connsiteY2" fmla="*/ 0 h 914400"/>
              <a:gd name="connsiteX3" fmla="*/ 547155 w 1267273"/>
              <a:gd name="connsiteY3" fmla="*/ 914400 h 914400"/>
              <a:gd name="connsiteX4" fmla="*/ 797824 w 1267273"/>
              <a:gd name="connsiteY4" fmla="*/ 105426 h 914400"/>
              <a:gd name="connsiteX5" fmla="*/ 796681 w 1267273"/>
              <a:gd name="connsiteY5" fmla="*/ 740235 h 914400"/>
              <a:gd name="connsiteX6" fmla="*/ 932225 w 1267273"/>
              <a:gd name="connsiteY6" fmla="*/ 409040 h 914400"/>
              <a:gd name="connsiteX7" fmla="*/ 1267273 w 1267273"/>
              <a:gd name="connsiteY7" fmla="*/ 405851 h 914400"/>
              <a:gd name="connsiteX0" fmla="*/ 0 w 1267273"/>
              <a:gd name="connsiteY0" fmla="*/ 457200 h 914400"/>
              <a:gd name="connsiteX1" fmla="*/ 215900 w 1267273"/>
              <a:gd name="connsiteY1" fmla="*/ 457200 h 914400"/>
              <a:gd name="connsiteX2" fmla="*/ 381000 w 1267273"/>
              <a:gd name="connsiteY2" fmla="*/ 0 h 914400"/>
              <a:gd name="connsiteX3" fmla="*/ 547155 w 1267273"/>
              <a:gd name="connsiteY3" fmla="*/ 914400 h 914400"/>
              <a:gd name="connsiteX4" fmla="*/ 797824 w 1267273"/>
              <a:gd name="connsiteY4" fmla="*/ 105426 h 914400"/>
              <a:gd name="connsiteX5" fmla="*/ 796681 w 1267273"/>
              <a:gd name="connsiteY5" fmla="*/ 740235 h 914400"/>
              <a:gd name="connsiteX6" fmla="*/ 932225 w 1267273"/>
              <a:gd name="connsiteY6" fmla="*/ 409040 h 914400"/>
              <a:gd name="connsiteX7" fmla="*/ 1267273 w 1267273"/>
              <a:gd name="connsiteY7" fmla="*/ 405851 h 914400"/>
              <a:gd name="connsiteX0" fmla="*/ 0 w 1267273"/>
              <a:gd name="connsiteY0" fmla="*/ 457200 h 914400"/>
              <a:gd name="connsiteX1" fmla="*/ 215900 w 1267273"/>
              <a:gd name="connsiteY1" fmla="*/ 457200 h 914400"/>
              <a:gd name="connsiteX2" fmla="*/ 381000 w 1267273"/>
              <a:gd name="connsiteY2" fmla="*/ 0 h 914400"/>
              <a:gd name="connsiteX3" fmla="*/ 547155 w 1267273"/>
              <a:gd name="connsiteY3" fmla="*/ 914400 h 914400"/>
              <a:gd name="connsiteX4" fmla="*/ 797824 w 1267273"/>
              <a:gd name="connsiteY4" fmla="*/ 105426 h 914400"/>
              <a:gd name="connsiteX5" fmla="*/ 796681 w 1267273"/>
              <a:gd name="connsiteY5" fmla="*/ 740235 h 914400"/>
              <a:gd name="connsiteX6" fmla="*/ 932225 w 1267273"/>
              <a:gd name="connsiteY6" fmla="*/ 409040 h 914400"/>
              <a:gd name="connsiteX7" fmla="*/ 1267273 w 1267273"/>
              <a:gd name="connsiteY7" fmla="*/ 405851 h 914400"/>
              <a:gd name="connsiteX0" fmla="*/ 0 w 1339977"/>
              <a:gd name="connsiteY0" fmla="*/ 453374 h 914400"/>
              <a:gd name="connsiteX1" fmla="*/ 288604 w 1339977"/>
              <a:gd name="connsiteY1" fmla="*/ 457200 h 914400"/>
              <a:gd name="connsiteX2" fmla="*/ 453704 w 1339977"/>
              <a:gd name="connsiteY2" fmla="*/ 0 h 914400"/>
              <a:gd name="connsiteX3" fmla="*/ 619859 w 1339977"/>
              <a:gd name="connsiteY3" fmla="*/ 914400 h 914400"/>
              <a:gd name="connsiteX4" fmla="*/ 870528 w 1339977"/>
              <a:gd name="connsiteY4" fmla="*/ 105426 h 914400"/>
              <a:gd name="connsiteX5" fmla="*/ 869385 w 1339977"/>
              <a:gd name="connsiteY5" fmla="*/ 740235 h 914400"/>
              <a:gd name="connsiteX6" fmla="*/ 1004929 w 1339977"/>
              <a:gd name="connsiteY6" fmla="*/ 409040 h 914400"/>
              <a:gd name="connsiteX7" fmla="*/ 1339977 w 1339977"/>
              <a:gd name="connsiteY7" fmla="*/ 405851 h 914400"/>
              <a:gd name="connsiteX0" fmla="*/ 0 w 1343804"/>
              <a:gd name="connsiteY0" fmla="*/ 461027 h 914400"/>
              <a:gd name="connsiteX1" fmla="*/ 292431 w 1343804"/>
              <a:gd name="connsiteY1" fmla="*/ 457200 h 914400"/>
              <a:gd name="connsiteX2" fmla="*/ 457531 w 1343804"/>
              <a:gd name="connsiteY2" fmla="*/ 0 h 914400"/>
              <a:gd name="connsiteX3" fmla="*/ 623686 w 1343804"/>
              <a:gd name="connsiteY3" fmla="*/ 914400 h 914400"/>
              <a:gd name="connsiteX4" fmla="*/ 874355 w 1343804"/>
              <a:gd name="connsiteY4" fmla="*/ 105426 h 914400"/>
              <a:gd name="connsiteX5" fmla="*/ 873212 w 1343804"/>
              <a:gd name="connsiteY5" fmla="*/ 740235 h 914400"/>
              <a:gd name="connsiteX6" fmla="*/ 1008756 w 1343804"/>
              <a:gd name="connsiteY6" fmla="*/ 409040 h 914400"/>
              <a:gd name="connsiteX7" fmla="*/ 1343804 w 1343804"/>
              <a:gd name="connsiteY7" fmla="*/ 405851 h 914400"/>
              <a:gd name="connsiteX0" fmla="*/ 0 w 1347630"/>
              <a:gd name="connsiteY0" fmla="*/ 453374 h 914400"/>
              <a:gd name="connsiteX1" fmla="*/ 296257 w 1347630"/>
              <a:gd name="connsiteY1" fmla="*/ 457200 h 914400"/>
              <a:gd name="connsiteX2" fmla="*/ 461357 w 1347630"/>
              <a:gd name="connsiteY2" fmla="*/ 0 h 914400"/>
              <a:gd name="connsiteX3" fmla="*/ 627512 w 1347630"/>
              <a:gd name="connsiteY3" fmla="*/ 914400 h 914400"/>
              <a:gd name="connsiteX4" fmla="*/ 878181 w 1347630"/>
              <a:gd name="connsiteY4" fmla="*/ 105426 h 914400"/>
              <a:gd name="connsiteX5" fmla="*/ 877038 w 1347630"/>
              <a:gd name="connsiteY5" fmla="*/ 740235 h 914400"/>
              <a:gd name="connsiteX6" fmla="*/ 1012582 w 1347630"/>
              <a:gd name="connsiteY6" fmla="*/ 409040 h 914400"/>
              <a:gd name="connsiteX7" fmla="*/ 1347630 w 1347630"/>
              <a:gd name="connsiteY7" fmla="*/ 405851 h 914400"/>
              <a:gd name="connsiteX0" fmla="*/ 0 w 1347630"/>
              <a:gd name="connsiteY0" fmla="*/ 347948 h 808974"/>
              <a:gd name="connsiteX1" fmla="*/ 296257 w 1347630"/>
              <a:gd name="connsiteY1" fmla="*/ 351774 h 808974"/>
              <a:gd name="connsiteX2" fmla="*/ 399176 w 1347630"/>
              <a:gd name="connsiteY2" fmla="*/ 93552 h 808974"/>
              <a:gd name="connsiteX3" fmla="*/ 627512 w 1347630"/>
              <a:gd name="connsiteY3" fmla="*/ 808974 h 808974"/>
              <a:gd name="connsiteX4" fmla="*/ 878181 w 1347630"/>
              <a:gd name="connsiteY4" fmla="*/ 0 h 808974"/>
              <a:gd name="connsiteX5" fmla="*/ 877038 w 1347630"/>
              <a:gd name="connsiteY5" fmla="*/ 634809 h 808974"/>
              <a:gd name="connsiteX6" fmla="*/ 1012582 w 1347630"/>
              <a:gd name="connsiteY6" fmla="*/ 303614 h 808974"/>
              <a:gd name="connsiteX7" fmla="*/ 1347630 w 1347630"/>
              <a:gd name="connsiteY7" fmla="*/ 300425 h 808974"/>
              <a:gd name="connsiteX0" fmla="*/ 0 w 1347630"/>
              <a:gd name="connsiteY0" fmla="*/ 347948 h 680468"/>
              <a:gd name="connsiteX1" fmla="*/ 296257 w 1347630"/>
              <a:gd name="connsiteY1" fmla="*/ 351774 h 680468"/>
              <a:gd name="connsiteX2" fmla="*/ 399176 w 1347630"/>
              <a:gd name="connsiteY2" fmla="*/ 93552 h 680468"/>
              <a:gd name="connsiteX3" fmla="*/ 577767 w 1347630"/>
              <a:gd name="connsiteY3" fmla="*/ 680468 h 680468"/>
              <a:gd name="connsiteX4" fmla="*/ 878181 w 1347630"/>
              <a:gd name="connsiteY4" fmla="*/ 0 h 680468"/>
              <a:gd name="connsiteX5" fmla="*/ 877038 w 1347630"/>
              <a:gd name="connsiteY5" fmla="*/ 634809 h 680468"/>
              <a:gd name="connsiteX6" fmla="*/ 1012582 w 1347630"/>
              <a:gd name="connsiteY6" fmla="*/ 303614 h 680468"/>
              <a:gd name="connsiteX7" fmla="*/ 1347630 w 1347630"/>
              <a:gd name="connsiteY7" fmla="*/ 300425 h 680468"/>
              <a:gd name="connsiteX0" fmla="*/ 0 w 1347630"/>
              <a:gd name="connsiteY0" fmla="*/ 447437 h 779957"/>
              <a:gd name="connsiteX1" fmla="*/ 296257 w 1347630"/>
              <a:gd name="connsiteY1" fmla="*/ 451263 h 779957"/>
              <a:gd name="connsiteX2" fmla="*/ 399176 w 1347630"/>
              <a:gd name="connsiteY2" fmla="*/ 193041 h 779957"/>
              <a:gd name="connsiteX3" fmla="*/ 577767 w 1347630"/>
              <a:gd name="connsiteY3" fmla="*/ 779957 h 779957"/>
              <a:gd name="connsiteX4" fmla="*/ 774547 w 1347630"/>
              <a:gd name="connsiteY4" fmla="*/ 0 h 779957"/>
              <a:gd name="connsiteX5" fmla="*/ 877038 w 1347630"/>
              <a:gd name="connsiteY5" fmla="*/ 734298 h 779957"/>
              <a:gd name="connsiteX6" fmla="*/ 1012582 w 1347630"/>
              <a:gd name="connsiteY6" fmla="*/ 403103 h 779957"/>
              <a:gd name="connsiteX7" fmla="*/ 1347630 w 1347630"/>
              <a:gd name="connsiteY7" fmla="*/ 399914 h 779957"/>
              <a:gd name="connsiteX0" fmla="*/ 0 w 1347630"/>
              <a:gd name="connsiteY0" fmla="*/ 447437 h 966439"/>
              <a:gd name="connsiteX1" fmla="*/ 296257 w 1347630"/>
              <a:gd name="connsiteY1" fmla="*/ 451263 h 966439"/>
              <a:gd name="connsiteX2" fmla="*/ 399176 w 1347630"/>
              <a:gd name="connsiteY2" fmla="*/ 193041 h 966439"/>
              <a:gd name="connsiteX3" fmla="*/ 577767 w 1347630"/>
              <a:gd name="connsiteY3" fmla="*/ 779957 h 966439"/>
              <a:gd name="connsiteX4" fmla="*/ 774547 w 1347630"/>
              <a:gd name="connsiteY4" fmla="*/ 0 h 966439"/>
              <a:gd name="connsiteX5" fmla="*/ 914347 w 1347630"/>
              <a:gd name="connsiteY5" fmla="*/ 966439 h 966439"/>
              <a:gd name="connsiteX6" fmla="*/ 1012582 w 1347630"/>
              <a:gd name="connsiteY6" fmla="*/ 403103 h 966439"/>
              <a:gd name="connsiteX7" fmla="*/ 1347630 w 1347630"/>
              <a:gd name="connsiteY7" fmla="*/ 399914 h 966439"/>
              <a:gd name="connsiteX0" fmla="*/ 0 w 1347630"/>
              <a:gd name="connsiteY0" fmla="*/ 447437 h 966439"/>
              <a:gd name="connsiteX1" fmla="*/ 296257 w 1347630"/>
              <a:gd name="connsiteY1" fmla="*/ 451263 h 966439"/>
              <a:gd name="connsiteX2" fmla="*/ 399176 w 1347630"/>
              <a:gd name="connsiteY2" fmla="*/ 193041 h 966439"/>
              <a:gd name="connsiteX3" fmla="*/ 577767 w 1347630"/>
              <a:gd name="connsiteY3" fmla="*/ 779957 h 966439"/>
              <a:gd name="connsiteX4" fmla="*/ 774547 w 1347630"/>
              <a:gd name="connsiteY4" fmla="*/ 0 h 966439"/>
              <a:gd name="connsiteX5" fmla="*/ 914347 w 1347630"/>
              <a:gd name="connsiteY5" fmla="*/ 966439 h 966439"/>
              <a:gd name="connsiteX6" fmla="*/ 1012582 w 1347630"/>
              <a:gd name="connsiteY6" fmla="*/ 403103 h 966439"/>
              <a:gd name="connsiteX7" fmla="*/ 1105802 w 1347630"/>
              <a:gd name="connsiteY7" fmla="*/ 400437 h 966439"/>
              <a:gd name="connsiteX8" fmla="*/ 1347630 w 1347630"/>
              <a:gd name="connsiteY8" fmla="*/ 399914 h 966439"/>
              <a:gd name="connsiteX0" fmla="*/ 0 w 1347630"/>
              <a:gd name="connsiteY0" fmla="*/ 447437 h 966439"/>
              <a:gd name="connsiteX1" fmla="*/ 296257 w 1347630"/>
              <a:gd name="connsiteY1" fmla="*/ 451263 h 966439"/>
              <a:gd name="connsiteX2" fmla="*/ 399176 w 1347630"/>
              <a:gd name="connsiteY2" fmla="*/ 193041 h 966439"/>
              <a:gd name="connsiteX3" fmla="*/ 577767 w 1347630"/>
              <a:gd name="connsiteY3" fmla="*/ 779957 h 966439"/>
              <a:gd name="connsiteX4" fmla="*/ 774547 w 1347630"/>
              <a:gd name="connsiteY4" fmla="*/ 0 h 966439"/>
              <a:gd name="connsiteX5" fmla="*/ 914347 w 1347630"/>
              <a:gd name="connsiteY5" fmla="*/ 966439 h 966439"/>
              <a:gd name="connsiteX6" fmla="*/ 1037454 w 1347630"/>
              <a:gd name="connsiteY6" fmla="*/ 191689 h 966439"/>
              <a:gd name="connsiteX7" fmla="*/ 1105802 w 1347630"/>
              <a:gd name="connsiteY7" fmla="*/ 400437 h 966439"/>
              <a:gd name="connsiteX8" fmla="*/ 1347630 w 1347630"/>
              <a:gd name="connsiteY8" fmla="*/ 399914 h 966439"/>
              <a:gd name="connsiteX0" fmla="*/ 0 w 1347630"/>
              <a:gd name="connsiteY0" fmla="*/ 447437 h 966439"/>
              <a:gd name="connsiteX1" fmla="*/ 296257 w 1347630"/>
              <a:gd name="connsiteY1" fmla="*/ 451263 h 966439"/>
              <a:gd name="connsiteX2" fmla="*/ 399176 w 1347630"/>
              <a:gd name="connsiteY2" fmla="*/ 193041 h 966439"/>
              <a:gd name="connsiteX3" fmla="*/ 577767 w 1347630"/>
              <a:gd name="connsiteY3" fmla="*/ 779957 h 966439"/>
              <a:gd name="connsiteX4" fmla="*/ 774547 w 1347630"/>
              <a:gd name="connsiteY4" fmla="*/ 0 h 966439"/>
              <a:gd name="connsiteX5" fmla="*/ 914347 w 1347630"/>
              <a:gd name="connsiteY5" fmla="*/ 966439 h 966439"/>
              <a:gd name="connsiteX6" fmla="*/ 1078907 w 1347630"/>
              <a:gd name="connsiteY6" fmla="*/ 191689 h 966439"/>
              <a:gd name="connsiteX7" fmla="*/ 1105802 w 1347630"/>
              <a:gd name="connsiteY7" fmla="*/ 400437 h 966439"/>
              <a:gd name="connsiteX8" fmla="*/ 1347630 w 1347630"/>
              <a:gd name="connsiteY8" fmla="*/ 399914 h 966439"/>
              <a:gd name="connsiteX0" fmla="*/ 0 w 1347630"/>
              <a:gd name="connsiteY0" fmla="*/ 447437 h 966439"/>
              <a:gd name="connsiteX1" fmla="*/ 296257 w 1347630"/>
              <a:gd name="connsiteY1" fmla="*/ 451263 h 966439"/>
              <a:gd name="connsiteX2" fmla="*/ 399176 w 1347630"/>
              <a:gd name="connsiteY2" fmla="*/ 193041 h 966439"/>
              <a:gd name="connsiteX3" fmla="*/ 577767 w 1347630"/>
              <a:gd name="connsiteY3" fmla="*/ 779957 h 966439"/>
              <a:gd name="connsiteX4" fmla="*/ 774547 w 1347630"/>
              <a:gd name="connsiteY4" fmla="*/ 0 h 966439"/>
              <a:gd name="connsiteX5" fmla="*/ 914347 w 1347630"/>
              <a:gd name="connsiteY5" fmla="*/ 966439 h 966439"/>
              <a:gd name="connsiteX6" fmla="*/ 1078907 w 1347630"/>
              <a:gd name="connsiteY6" fmla="*/ 191689 h 966439"/>
              <a:gd name="connsiteX7" fmla="*/ 1105802 w 1347630"/>
              <a:gd name="connsiteY7" fmla="*/ 400437 h 966439"/>
              <a:gd name="connsiteX8" fmla="*/ 1172128 w 1347630"/>
              <a:gd name="connsiteY8" fmla="*/ 396291 h 966439"/>
              <a:gd name="connsiteX9" fmla="*/ 1347630 w 1347630"/>
              <a:gd name="connsiteY9" fmla="*/ 399914 h 966439"/>
              <a:gd name="connsiteX0" fmla="*/ 0 w 1347630"/>
              <a:gd name="connsiteY0" fmla="*/ 447437 h 966439"/>
              <a:gd name="connsiteX1" fmla="*/ 296257 w 1347630"/>
              <a:gd name="connsiteY1" fmla="*/ 451263 h 966439"/>
              <a:gd name="connsiteX2" fmla="*/ 399176 w 1347630"/>
              <a:gd name="connsiteY2" fmla="*/ 193041 h 966439"/>
              <a:gd name="connsiteX3" fmla="*/ 577767 w 1347630"/>
              <a:gd name="connsiteY3" fmla="*/ 779957 h 966439"/>
              <a:gd name="connsiteX4" fmla="*/ 774547 w 1347630"/>
              <a:gd name="connsiteY4" fmla="*/ 0 h 966439"/>
              <a:gd name="connsiteX5" fmla="*/ 914347 w 1347630"/>
              <a:gd name="connsiteY5" fmla="*/ 966439 h 966439"/>
              <a:gd name="connsiteX6" fmla="*/ 1078907 w 1347630"/>
              <a:gd name="connsiteY6" fmla="*/ 191689 h 966439"/>
              <a:gd name="connsiteX7" fmla="*/ 1126529 w 1347630"/>
              <a:gd name="connsiteY7" fmla="*/ 669886 h 966439"/>
              <a:gd name="connsiteX8" fmla="*/ 1172128 w 1347630"/>
              <a:gd name="connsiteY8" fmla="*/ 396291 h 966439"/>
              <a:gd name="connsiteX9" fmla="*/ 1347630 w 1347630"/>
              <a:gd name="connsiteY9" fmla="*/ 399914 h 966439"/>
              <a:gd name="connsiteX0" fmla="*/ 0 w 1459555"/>
              <a:gd name="connsiteY0" fmla="*/ 447437 h 966439"/>
              <a:gd name="connsiteX1" fmla="*/ 296257 w 1459555"/>
              <a:gd name="connsiteY1" fmla="*/ 451263 h 966439"/>
              <a:gd name="connsiteX2" fmla="*/ 399176 w 1459555"/>
              <a:gd name="connsiteY2" fmla="*/ 193041 h 966439"/>
              <a:gd name="connsiteX3" fmla="*/ 577767 w 1459555"/>
              <a:gd name="connsiteY3" fmla="*/ 779957 h 966439"/>
              <a:gd name="connsiteX4" fmla="*/ 774547 w 1459555"/>
              <a:gd name="connsiteY4" fmla="*/ 0 h 966439"/>
              <a:gd name="connsiteX5" fmla="*/ 914347 w 1459555"/>
              <a:gd name="connsiteY5" fmla="*/ 966439 h 966439"/>
              <a:gd name="connsiteX6" fmla="*/ 1078907 w 1459555"/>
              <a:gd name="connsiteY6" fmla="*/ 191689 h 966439"/>
              <a:gd name="connsiteX7" fmla="*/ 1126529 w 1459555"/>
              <a:gd name="connsiteY7" fmla="*/ 669886 h 966439"/>
              <a:gd name="connsiteX8" fmla="*/ 1172128 w 1459555"/>
              <a:gd name="connsiteY8" fmla="*/ 396291 h 966439"/>
              <a:gd name="connsiteX9" fmla="*/ 1459555 w 1459555"/>
              <a:gd name="connsiteY9" fmla="*/ 395769 h 966439"/>
              <a:gd name="connsiteX0" fmla="*/ 0 w 1459555"/>
              <a:gd name="connsiteY0" fmla="*/ 447437 h 966439"/>
              <a:gd name="connsiteX1" fmla="*/ 296257 w 1459555"/>
              <a:gd name="connsiteY1" fmla="*/ 451263 h 966439"/>
              <a:gd name="connsiteX2" fmla="*/ 399176 w 1459555"/>
              <a:gd name="connsiteY2" fmla="*/ 193041 h 966439"/>
              <a:gd name="connsiteX3" fmla="*/ 577767 w 1459555"/>
              <a:gd name="connsiteY3" fmla="*/ 779957 h 966439"/>
              <a:gd name="connsiteX4" fmla="*/ 728948 w 1459555"/>
              <a:gd name="connsiteY4" fmla="*/ 0 h 966439"/>
              <a:gd name="connsiteX5" fmla="*/ 914347 w 1459555"/>
              <a:gd name="connsiteY5" fmla="*/ 966439 h 966439"/>
              <a:gd name="connsiteX6" fmla="*/ 1078907 w 1459555"/>
              <a:gd name="connsiteY6" fmla="*/ 191689 h 966439"/>
              <a:gd name="connsiteX7" fmla="*/ 1126529 w 1459555"/>
              <a:gd name="connsiteY7" fmla="*/ 669886 h 966439"/>
              <a:gd name="connsiteX8" fmla="*/ 1172128 w 1459555"/>
              <a:gd name="connsiteY8" fmla="*/ 396291 h 966439"/>
              <a:gd name="connsiteX9" fmla="*/ 1459555 w 1459555"/>
              <a:gd name="connsiteY9" fmla="*/ 395769 h 966439"/>
              <a:gd name="connsiteX0" fmla="*/ 0 w 1459555"/>
              <a:gd name="connsiteY0" fmla="*/ 447437 h 966439"/>
              <a:gd name="connsiteX1" fmla="*/ 296257 w 1459555"/>
              <a:gd name="connsiteY1" fmla="*/ 451263 h 966439"/>
              <a:gd name="connsiteX2" fmla="*/ 399176 w 1459555"/>
              <a:gd name="connsiteY2" fmla="*/ 193041 h 966439"/>
              <a:gd name="connsiteX3" fmla="*/ 540458 w 1459555"/>
              <a:gd name="connsiteY3" fmla="*/ 721922 h 966439"/>
              <a:gd name="connsiteX4" fmla="*/ 728948 w 1459555"/>
              <a:gd name="connsiteY4" fmla="*/ 0 h 966439"/>
              <a:gd name="connsiteX5" fmla="*/ 914347 w 1459555"/>
              <a:gd name="connsiteY5" fmla="*/ 966439 h 966439"/>
              <a:gd name="connsiteX6" fmla="*/ 1078907 w 1459555"/>
              <a:gd name="connsiteY6" fmla="*/ 191689 h 966439"/>
              <a:gd name="connsiteX7" fmla="*/ 1126529 w 1459555"/>
              <a:gd name="connsiteY7" fmla="*/ 669886 h 966439"/>
              <a:gd name="connsiteX8" fmla="*/ 1172128 w 1459555"/>
              <a:gd name="connsiteY8" fmla="*/ 396291 h 966439"/>
              <a:gd name="connsiteX9" fmla="*/ 1459555 w 1459555"/>
              <a:gd name="connsiteY9" fmla="*/ 395769 h 966439"/>
              <a:gd name="connsiteX0" fmla="*/ 0 w 1459555"/>
              <a:gd name="connsiteY0" fmla="*/ 447437 h 875241"/>
              <a:gd name="connsiteX1" fmla="*/ 296257 w 1459555"/>
              <a:gd name="connsiteY1" fmla="*/ 451263 h 875241"/>
              <a:gd name="connsiteX2" fmla="*/ 399176 w 1459555"/>
              <a:gd name="connsiteY2" fmla="*/ 193041 h 875241"/>
              <a:gd name="connsiteX3" fmla="*/ 540458 w 1459555"/>
              <a:gd name="connsiteY3" fmla="*/ 721922 h 875241"/>
              <a:gd name="connsiteX4" fmla="*/ 728948 w 1459555"/>
              <a:gd name="connsiteY4" fmla="*/ 0 h 875241"/>
              <a:gd name="connsiteX5" fmla="*/ 901911 w 1459555"/>
              <a:gd name="connsiteY5" fmla="*/ 875241 h 875241"/>
              <a:gd name="connsiteX6" fmla="*/ 1078907 w 1459555"/>
              <a:gd name="connsiteY6" fmla="*/ 191689 h 875241"/>
              <a:gd name="connsiteX7" fmla="*/ 1126529 w 1459555"/>
              <a:gd name="connsiteY7" fmla="*/ 669886 h 875241"/>
              <a:gd name="connsiteX8" fmla="*/ 1172128 w 1459555"/>
              <a:gd name="connsiteY8" fmla="*/ 396291 h 875241"/>
              <a:gd name="connsiteX9" fmla="*/ 1459555 w 1459555"/>
              <a:gd name="connsiteY9" fmla="*/ 395769 h 875241"/>
              <a:gd name="connsiteX0" fmla="*/ 0 w 1459555"/>
              <a:gd name="connsiteY0" fmla="*/ 447437 h 924985"/>
              <a:gd name="connsiteX1" fmla="*/ 296257 w 1459555"/>
              <a:gd name="connsiteY1" fmla="*/ 451263 h 924985"/>
              <a:gd name="connsiteX2" fmla="*/ 399176 w 1459555"/>
              <a:gd name="connsiteY2" fmla="*/ 193041 h 924985"/>
              <a:gd name="connsiteX3" fmla="*/ 540458 w 1459555"/>
              <a:gd name="connsiteY3" fmla="*/ 721922 h 924985"/>
              <a:gd name="connsiteX4" fmla="*/ 728948 w 1459555"/>
              <a:gd name="connsiteY4" fmla="*/ 0 h 924985"/>
              <a:gd name="connsiteX5" fmla="*/ 918493 w 1459555"/>
              <a:gd name="connsiteY5" fmla="*/ 924985 h 924985"/>
              <a:gd name="connsiteX6" fmla="*/ 1078907 w 1459555"/>
              <a:gd name="connsiteY6" fmla="*/ 191689 h 924985"/>
              <a:gd name="connsiteX7" fmla="*/ 1126529 w 1459555"/>
              <a:gd name="connsiteY7" fmla="*/ 669886 h 924985"/>
              <a:gd name="connsiteX8" fmla="*/ 1172128 w 1459555"/>
              <a:gd name="connsiteY8" fmla="*/ 396291 h 924985"/>
              <a:gd name="connsiteX9" fmla="*/ 1459555 w 1459555"/>
              <a:gd name="connsiteY9" fmla="*/ 395769 h 924985"/>
              <a:gd name="connsiteX0" fmla="*/ 0 w 1459555"/>
              <a:gd name="connsiteY0" fmla="*/ 447437 h 924985"/>
              <a:gd name="connsiteX1" fmla="*/ 296257 w 1459555"/>
              <a:gd name="connsiteY1" fmla="*/ 451263 h 924985"/>
              <a:gd name="connsiteX2" fmla="*/ 399176 w 1459555"/>
              <a:gd name="connsiteY2" fmla="*/ 193041 h 924985"/>
              <a:gd name="connsiteX3" fmla="*/ 540458 w 1459555"/>
              <a:gd name="connsiteY3" fmla="*/ 721922 h 924985"/>
              <a:gd name="connsiteX4" fmla="*/ 728948 w 1459555"/>
              <a:gd name="connsiteY4" fmla="*/ 0 h 924985"/>
              <a:gd name="connsiteX5" fmla="*/ 918493 w 1459555"/>
              <a:gd name="connsiteY5" fmla="*/ 924985 h 924985"/>
              <a:gd name="connsiteX6" fmla="*/ 1078907 w 1459555"/>
              <a:gd name="connsiteY6" fmla="*/ 191689 h 924985"/>
              <a:gd name="connsiteX7" fmla="*/ 1130674 w 1459555"/>
              <a:gd name="connsiteY7" fmla="*/ 645014 h 924985"/>
              <a:gd name="connsiteX8" fmla="*/ 1172128 w 1459555"/>
              <a:gd name="connsiteY8" fmla="*/ 396291 h 924985"/>
              <a:gd name="connsiteX9" fmla="*/ 1459555 w 1459555"/>
              <a:gd name="connsiteY9" fmla="*/ 395769 h 924985"/>
              <a:gd name="connsiteX0" fmla="*/ 0 w 1459555"/>
              <a:gd name="connsiteY0" fmla="*/ 447437 h 924985"/>
              <a:gd name="connsiteX1" fmla="*/ 296257 w 1459555"/>
              <a:gd name="connsiteY1" fmla="*/ 451263 h 924985"/>
              <a:gd name="connsiteX2" fmla="*/ 399176 w 1459555"/>
              <a:gd name="connsiteY2" fmla="*/ 193041 h 924985"/>
              <a:gd name="connsiteX3" fmla="*/ 540458 w 1459555"/>
              <a:gd name="connsiteY3" fmla="*/ 721922 h 924985"/>
              <a:gd name="connsiteX4" fmla="*/ 728948 w 1459555"/>
              <a:gd name="connsiteY4" fmla="*/ 0 h 924985"/>
              <a:gd name="connsiteX5" fmla="*/ 918493 w 1459555"/>
              <a:gd name="connsiteY5" fmla="*/ 924985 h 924985"/>
              <a:gd name="connsiteX6" fmla="*/ 1078907 w 1459555"/>
              <a:gd name="connsiteY6" fmla="*/ 191689 h 924985"/>
              <a:gd name="connsiteX7" fmla="*/ 1130674 w 1459555"/>
              <a:gd name="connsiteY7" fmla="*/ 645014 h 924985"/>
              <a:gd name="connsiteX8" fmla="*/ 1197000 w 1459555"/>
              <a:gd name="connsiteY8" fmla="*/ 396291 h 924985"/>
              <a:gd name="connsiteX9" fmla="*/ 1459555 w 1459555"/>
              <a:gd name="connsiteY9" fmla="*/ 395769 h 924985"/>
              <a:gd name="connsiteX0" fmla="*/ 0 w 1459555"/>
              <a:gd name="connsiteY0" fmla="*/ 447437 h 924985"/>
              <a:gd name="connsiteX1" fmla="*/ 296257 w 1459555"/>
              <a:gd name="connsiteY1" fmla="*/ 451263 h 924985"/>
              <a:gd name="connsiteX2" fmla="*/ 399176 w 1459555"/>
              <a:gd name="connsiteY2" fmla="*/ 193041 h 924985"/>
              <a:gd name="connsiteX3" fmla="*/ 540458 w 1459555"/>
              <a:gd name="connsiteY3" fmla="*/ 721922 h 924985"/>
              <a:gd name="connsiteX4" fmla="*/ 728948 w 1459555"/>
              <a:gd name="connsiteY4" fmla="*/ 0 h 924985"/>
              <a:gd name="connsiteX5" fmla="*/ 918493 w 1459555"/>
              <a:gd name="connsiteY5" fmla="*/ 924985 h 924985"/>
              <a:gd name="connsiteX6" fmla="*/ 1035655 w 1459555"/>
              <a:gd name="connsiteY6" fmla="*/ 178381 h 924985"/>
              <a:gd name="connsiteX7" fmla="*/ 1130674 w 1459555"/>
              <a:gd name="connsiteY7" fmla="*/ 645014 h 924985"/>
              <a:gd name="connsiteX8" fmla="*/ 1197000 w 1459555"/>
              <a:gd name="connsiteY8" fmla="*/ 396291 h 924985"/>
              <a:gd name="connsiteX9" fmla="*/ 1459555 w 1459555"/>
              <a:gd name="connsiteY9" fmla="*/ 395769 h 924985"/>
              <a:gd name="connsiteX0" fmla="*/ 0 w 1459555"/>
              <a:gd name="connsiteY0" fmla="*/ 447437 h 924985"/>
              <a:gd name="connsiteX1" fmla="*/ 296257 w 1459555"/>
              <a:gd name="connsiteY1" fmla="*/ 451263 h 924985"/>
              <a:gd name="connsiteX2" fmla="*/ 399176 w 1459555"/>
              <a:gd name="connsiteY2" fmla="*/ 193041 h 924985"/>
              <a:gd name="connsiteX3" fmla="*/ 540458 w 1459555"/>
              <a:gd name="connsiteY3" fmla="*/ 721922 h 924985"/>
              <a:gd name="connsiteX4" fmla="*/ 728948 w 1459555"/>
              <a:gd name="connsiteY4" fmla="*/ 0 h 924985"/>
              <a:gd name="connsiteX5" fmla="*/ 918493 w 1459555"/>
              <a:gd name="connsiteY5" fmla="*/ 924985 h 924985"/>
              <a:gd name="connsiteX6" fmla="*/ 1022347 w 1459555"/>
              <a:gd name="connsiteY6" fmla="*/ 168401 h 924985"/>
              <a:gd name="connsiteX7" fmla="*/ 1130674 w 1459555"/>
              <a:gd name="connsiteY7" fmla="*/ 645014 h 924985"/>
              <a:gd name="connsiteX8" fmla="*/ 1197000 w 1459555"/>
              <a:gd name="connsiteY8" fmla="*/ 396291 h 924985"/>
              <a:gd name="connsiteX9" fmla="*/ 1459555 w 1459555"/>
              <a:gd name="connsiteY9" fmla="*/ 395769 h 924985"/>
              <a:gd name="connsiteX0" fmla="*/ 0 w 1459555"/>
              <a:gd name="connsiteY0" fmla="*/ 447437 h 924985"/>
              <a:gd name="connsiteX1" fmla="*/ 296257 w 1459555"/>
              <a:gd name="connsiteY1" fmla="*/ 451263 h 924985"/>
              <a:gd name="connsiteX2" fmla="*/ 412484 w 1459555"/>
              <a:gd name="connsiteY2" fmla="*/ 166426 h 924985"/>
              <a:gd name="connsiteX3" fmla="*/ 540458 w 1459555"/>
              <a:gd name="connsiteY3" fmla="*/ 721922 h 924985"/>
              <a:gd name="connsiteX4" fmla="*/ 728948 w 1459555"/>
              <a:gd name="connsiteY4" fmla="*/ 0 h 924985"/>
              <a:gd name="connsiteX5" fmla="*/ 918493 w 1459555"/>
              <a:gd name="connsiteY5" fmla="*/ 924985 h 924985"/>
              <a:gd name="connsiteX6" fmla="*/ 1022347 w 1459555"/>
              <a:gd name="connsiteY6" fmla="*/ 168401 h 924985"/>
              <a:gd name="connsiteX7" fmla="*/ 1130674 w 1459555"/>
              <a:gd name="connsiteY7" fmla="*/ 645014 h 924985"/>
              <a:gd name="connsiteX8" fmla="*/ 1197000 w 1459555"/>
              <a:gd name="connsiteY8" fmla="*/ 396291 h 924985"/>
              <a:gd name="connsiteX9" fmla="*/ 1459555 w 1459555"/>
              <a:gd name="connsiteY9" fmla="*/ 395769 h 924985"/>
              <a:gd name="connsiteX0" fmla="*/ 0 w 1459555"/>
              <a:gd name="connsiteY0" fmla="*/ 474053 h 951601"/>
              <a:gd name="connsiteX1" fmla="*/ 296257 w 1459555"/>
              <a:gd name="connsiteY1" fmla="*/ 477879 h 951601"/>
              <a:gd name="connsiteX2" fmla="*/ 412484 w 1459555"/>
              <a:gd name="connsiteY2" fmla="*/ 193042 h 951601"/>
              <a:gd name="connsiteX3" fmla="*/ 540458 w 1459555"/>
              <a:gd name="connsiteY3" fmla="*/ 748538 h 951601"/>
              <a:gd name="connsiteX4" fmla="*/ 718966 w 1459555"/>
              <a:gd name="connsiteY4" fmla="*/ 0 h 951601"/>
              <a:gd name="connsiteX5" fmla="*/ 918493 w 1459555"/>
              <a:gd name="connsiteY5" fmla="*/ 951601 h 951601"/>
              <a:gd name="connsiteX6" fmla="*/ 1022347 w 1459555"/>
              <a:gd name="connsiteY6" fmla="*/ 195017 h 951601"/>
              <a:gd name="connsiteX7" fmla="*/ 1130674 w 1459555"/>
              <a:gd name="connsiteY7" fmla="*/ 671630 h 951601"/>
              <a:gd name="connsiteX8" fmla="*/ 1197000 w 1459555"/>
              <a:gd name="connsiteY8" fmla="*/ 422907 h 951601"/>
              <a:gd name="connsiteX9" fmla="*/ 1459555 w 1459555"/>
              <a:gd name="connsiteY9" fmla="*/ 422385 h 951601"/>
              <a:gd name="connsiteX0" fmla="*/ 0 w 1459555"/>
              <a:gd name="connsiteY0" fmla="*/ 474053 h 954928"/>
              <a:gd name="connsiteX1" fmla="*/ 296257 w 1459555"/>
              <a:gd name="connsiteY1" fmla="*/ 477879 h 954928"/>
              <a:gd name="connsiteX2" fmla="*/ 412484 w 1459555"/>
              <a:gd name="connsiteY2" fmla="*/ 193042 h 954928"/>
              <a:gd name="connsiteX3" fmla="*/ 540458 w 1459555"/>
              <a:gd name="connsiteY3" fmla="*/ 748538 h 954928"/>
              <a:gd name="connsiteX4" fmla="*/ 718966 w 1459555"/>
              <a:gd name="connsiteY4" fmla="*/ 0 h 954928"/>
              <a:gd name="connsiteX5" fmla="*/ 891876 w 1459555"/>
              <a:gd name="connsiteY5" fmla="*/ 954928 h 954928"/>
              <a:gd name="connsiteX6" fmla="*/ 1022347 w 1459555"/>
              <a:gd name="connsiteY6" fmla="*/ 195017 h 954928"/>
              <a:gd name="connsiteX7" fmla="*/ 1130674 w 1459555"/>
              <a:gd name="connsiteY7" fmla="*/ 671630 h 954928"/>
              <a:gd name="connsiteX8" fmla="*/ 1197000 w 1459555"/>
              <a:gd name="connsiteY8" fmla="*/ 422907 h 954928"/>
              <a:gd name="connsiteX9" fmla="*/ 1459555 w 1459555"/>
              <a:gd name="connsiteY9" fmla="*/ 422385 h 954928"/>
              <a:gd name="connsiteX0" fmla="*/ 0 w 2257791"/>
              <a:gd name="connsiteY0" fmla="*/ 474053 h 954928"/>
              <a:gd name="connsiteX1" fmla="*/ 296257 w 2257791"/>
              <a:gd name="connsiteY1" fmla="*/ 477879 h 954928"/>
              <a:gd name="connsiteX2" fmla="*/ 412484 w 2257791"/>
              <a:gd name="connsiteY2" fmla="*/ 193042 h 954928"/>
              <a:gd name="connsiteX3" fmla="*/ 540458 w 2257791"/>
              <a:gd name="connsiteY3" fmla="*/ 748538 h 954928"/>
              <a:gd name="connsiteX4" fmla="*/ 718966 w 2257791"/>
              <a:gd name="connsiteY4" fmla="*/ 0 h 954928"/>
              <a:gd name="connsiteX5" fmla="*/ 891876 w 2257791"/>
              <a:gd name="connsiteY5" fmla="*/ 954928 h 954928"/>
              <a:gd name="connsiteX6" fmla="*/ 1022347 w 2257791"/>
              <a:gd name="connsiteY6" fmla="*/ 195017 h 954928"/>
              <a:gd name="connsiteX7" fmla="*/ 1130674 w 2257791"/>
              <a:gd name="connsiteY7" fmla="*/ 671630 h 954928"/>
              <a:gd name="connsiteX8" fmla="*/ 1197000 w 2257791"/>
              <a:gd name="connsiteY8" fmla="*/ 422907 h 954928"/>
              <a:gd name="connsiteX9" fmla="*/ 2257791 w 2257791"/>
              <a:gd name="connsiteY9" fmla="*/ 422385 h 954928"/>
              <a:gd name="connsiteX0" fmla="*/ 0 w 2257791"/>
              <a:gd name="connsiteY0" fmla="*/ 474053 h 954928"/>
              <a:gd name="connsiteX1" fmla="*/ 296257 w 2257791"/>
              <a:gd name="connsiteY1" fmla="*/ 477879 h 954928"/>
              <a:gd name="connsiteX2" fmla="*/ 412484 w 2257791"/>
              <a:gd name="connsiteY2" fmla="*/ 193042 h 954928"/>
              <a:gd name="connsiteX3" fmla="*/ 540458 w 2257791"/>
              <a:gd name="connsiteY3" fmla="*/ 748538 h 954928"/>
              <a:gd name="connsiteX4" fmla="*/ 718966 w 2257791"/>
              <a:gd name="connsiteY4" fmla="*/ 0 h 954928"/>
              <a:gd name="connsiteX5" fmla="*/ 891876 w 2257791"/>
              <a:gd name="connsiteY5" fmla="*/ 954928 h 954928"/>
              <a:gd name="connsiteX6" fmla="*/ 1022347 w 2257791"/>
              <a:gd name="connsiteY6" fmla="*/ 195017 h 954928"/>
              <a:gd name="connsiteX7" fmla="*/ 1130674 w 2257791"/>
              <a:gd name="connsiteY7" fmla="*/ 671630 h 954928"/>
              <a:gd name="connsiteX8" fmla="*/ 1197000 w 2257791"/>
              <a:gd name="connsiteY8" fmla="*/ 422907 h 954928"/>
              <a:gd name="connsiteX9" fmla="*/ 2257791 w 2257791"/>
              <a:gd name="connsiteY9" fmla="*/ 443392 h 954928"/>
              <a:gd name="connsiteX0" fmla="*/ 0 w 2264793"/>
              <a:gd name="connsiteY0" fmla="*/ 474053 h 954928"/>
              <a:gd name="connsiteX1" fmla="*/ 296257 w 2264793"/>
              <a:gd name="connsiteY1" fmla="*/ 477879 h 954928"/>
              <a:gd name="connsiteX2" fmla="*/ 412484 w 2264793"/>
              <a:gd name="connsiteY2" fmla="*/ 193042 h 954928"/>
              <a:gd name="connsiteX3" fmla="*/ 540458 w 2264793"/>
              <a:gd name="connsiteY3" fmla="*/ 748538 h 954928"/>
              <a:gd name="connsiteX4" fmla="*/ 718966 w 2264793"/>
              <a:gd name="connsiteY4" fmla="*/ 0 h 954928"/>
              <a:gd name="connsiteX5" fmla="*/ 891876 w 2264793"/>
              <a:gd name="connsiteY5" fmla="*/ 954928 h 954928"/>
              <a:gd name="connsiteX6" fmla="*/ 1022347 w 2264793"/>
              <a:gd name="connsiteY6" fmla="*/ 195017 h 954928"/>
              <a:gd name="connsiteX7" fmla="*/ 1130674 w 2264793"/>
              <a:gd name="connsiteY7" fmla="*/ 671630 h 954928"/>
              <a:gd name="connsiteX8" fmla="*/ 1197000 w 2264793"/>
              <a:gd name="connsiteY8" fmla="*/ 422907 h 954928"/>
              <a:gd name="connsiteX9" fmla="*/ 2264793 w 2264793"/>
              <a:gd name="connsiteY9" fmla="*/ 422385 h 954928"/>
              <a:gd name="connsiteX0" fmla="*/ 0 w 2544876"/>
              <a:gd name="connsiteY0" fmla="*/ 488057 h 954928"/>
              <a:gd name="connsiteX1" fmla="*/ 576340 w 2544876"/>
              <a:gd name="connsiteY1" fmla="*/ 477879 h 954928"/>
              <a:gd name="connsiteX2" fmla="*/ 692567 w 2544876"/>
              <a:gd name="connsiteY2" fmla="*/ 193042 h 954928"/>
              <a:gd name="connsiteX3" fmla="*/ 820541 w 2544876"/>
              <a:gd name="connsiteY3" fmla="*/ 748538 h 954928"/>
              <a:gd name="connsiteX4" fmla="*/ 999049 w 2544876"/>
              <a:gd name="connsiteY4" fmla="*/ 0 h 954928"/>
              <a:gd name="connsiteX5" fmla="*/ 1171959 w 2544876"/>
              <a:gd name="connsiteY5" fmla="*/ 954928 h 954928"/>
              <a:gd name="connsiteX6" fmla="*/ 1302430 w 2544876"/>
              <a:gd name="connsiteY6" fmla="*/ 195017 h 954928"/>
              <a:gd name="connsiteX7" fmla="*/ 1410757 w 2544876"/>
              <a:gd name="connsiteY7" fmla="*/ 671630 h 954928"/>
              <a:gd name="connsiteX8" fmla="*/ 1477083 w 2544876"/>
              <a:gd name="connsiteY8" fmla="*/ 422907 h 954928"/>
              <a:gd name="connsiteX9" fmla="*/ 2544876 w 2544876"/>
              <a:gd name="connsiteY9" fmla="*/ 422385 h 954928"/>
              <a:gd name="connsiteX0" fmla="*/ 0 w 2523870"/>
              <a:gd name="connsiteY0" fmla="*/ 481055 h 954928"/>
              <a:gd name="connsiteX1" fmla="*/ 555334 w 2523870"/>
              <a:gd name="connsiteY1" fmla="*/ 477879 h 954928"/>
              <a:gd name="connsiteX2" fmla="*/ 671561 w 2523870"/>
              <a:gd name="connsiteY2" fmla="*/ 193042 h 954928"/>
              <a:gd name="connsiteX3" fmla="*/ 799535 w 2523870"/>
              <a:gd name="connsiteY3" fmla="*/ 748538 h 954928"/>
              <a:gd name="connsiteX4" fmla="*/ 978043 w 2523870"/>
              <a:gd name="connsiteY4" fmla="*/ 0 h 954928"/>
              <a:gd name="connsiteX5" fmla="*/ 1150953 w 2523870"/>
              <a:gd name="connsiteY5" fmla="*/ 954928 h 954928"/>
              <a:gd name="connsiteX6" fmla="*/ 1281424 w 2523870"/>
              <a:gd name="connsiteY6" fmla="*/ 195017 h 954928"/>
              <a:gd name="connsiteX7" fmla="*/ 1389751 w 2523870"/>
              <a:gd name="connsiteY7" fmla="*/ 671630 h 954928"/>
              <a:gd name="connsiteX8" fmla="*/ 1456077 w 2523870"/>
              <a:gd name="connsiteY8" fmla="*/ 422907 h 954928"/>
              <a:gd name="connsiteX9" fmla="*/ 2523870 w 2523870"/>
              <a:gd name="connsiteY9" fmla="*/ 422385 h 954928"/>
              <a:gd name="connsiteX0" fmla="*/ 0 w 2523870"/>
              <a:gd name="connsiteY0" fmla="*/ 481055 h 954928"/>
              <a:gd name="connsiteX1" fmla="*/ 555334 w 2523870"/>
              <a:gd name="connsiteY1" fmla="*/ 477879 h 954928"/>
              <a:gd name="connsiteX2" fmla="*/ 671561 w 2523870"/>
              <a:gd name="connsiteY2" fmla="*/ 193042 h 954928"/>
              <a:gd name="connsiteX3" fmla="*/ 799535 w 2523870"/>
              <a:gd name="connsiteY3" fmla="*/ 748538 h 954928"/>
              <a:gd name="connsiteX4" fmla="*/ 978043 w 2523870"/>
              <a:gd name="connsiteY4" fmla="*/ 0 h 954928"/>
              <a:gd name="connsiteX5" fmla="*/ 1150953 w 2523870"/>
              <a:gd name="connsiteY5" fmla="*/ 954928 h 954928"/>
              <a:gd name="connsiteX6" fmla="*/ 1281424 w 2523870"/>
              <a:gd name="connsiteY6" fmla="*/ 195017 h 954928"/>
              <a:gd name="connsiteX7" fmla="*/ 1389751 w 2523870"/>
              <a:gd name="connsiteY7" fmla="*/ 671630 h 954928"/>
              <a:gd name="connsiteX8" fmla="*/ 1435070 w 2523870"/>
              <a:gd name="connsiteY8" fmla="*/ 499930 h 954928"/>
              <a:gd name="connsiteX9" fmla="*/ 2523870 w 2523870"/>
              <a:gd name="connsiteY9" fmla="*/ 422385 h 954928"/>
              <a:gd name="connsiteX0" fmla="*/ 0 w 2523870"/>
              <a:gd name="connsiteY0" fmla="*/ 481055 h 954928"/>
              <a:gd name="connsiteX1" fmla="*/ 555334 w 2523870"/>
              <a:gd name="connsiteY1" fmla="*/ 477879 h 954928"/>
              <a:gd name="connsiteX2" fmla="*/ 671561 w 2523870"/>
              <a:gd name="connsiteY2" fmla="*/ 193042 h 954928"/>
              <a:gd name="connsiteX3" fmla="*/ 799535 w 2523870"/>
              <a:gd name="connsiteY3" fmla="*/ 748538 h 954928"/>
              <a:gd name="connsiteX4" fmla="*/ 978043 w 2523870"/>
              <a:gd name="connsiteY4" fmla="*/ 0 h 954928"/>
              <a:gd name="connsiteX5" fmla="*/ 1150953 w 2523870"/>
              <a:gd name="connsiteY5" fmla="*/ 954928 h 954928"/>
              <a:gd name="connsiteX6" fmla="*/ 1281424 w 2523870"/>
              <a:gd name="connsiteY6" fmla="*/ 195017 h 954928"/>
              <a:gd name="connsiteX7" fmla="*/ 1389751 w 2523870"/>
              <a:gd name="connsiteY7" fmla="*/ 678633 h 954928"/>
              <a:gd name="connsiteX8" fmla="*/ 1435070 w 2523870"/>
              <a:gd name="connsiteY8" fmla="*/ 499930 h 954928"/>
              <a:gd name="connsiteX9" fmla="*/ 2523870 w 2523870"/>
              <a:gd name="connsiteY9" fmla="*/ 422385 h 954928"/>
              <a:gd name="connsiteX0" fmla="*/ 0 w 2327812"/>
              <a:gd name="connsiteY0" fmla="*/ 481055 h 954928"/>
              <a:gd name="connsiteX1" fmla="*/ 555334 w 2327812"/>
              <a:gd name="connsiteY1" fmla="*/ 477879 h 954928"/>
              <a:gd name="connsiteX2" fmla="*/ 671561 w 2327812"/>
              <a:gd name="connsiteY2" fmla="*/ 193042 h 954928"/>
              <a:gd name="connsiteX3" fmla="*/ 799535 w 2327812"/>
              <a:gd name="connsiteY3" fmla="*/ 748538 h 954928"/>
              <a:gd name="connsiteX4" fmla="*/ 978043 w 2327812"/>
              <a:gd name="connsiteY4" fmla="*/ 0 h 954928"/>
              <a:gd name="connsiteX5" fmla="*/ 1150953 w 2327812"/>
              <a:gd name="connsiteY5" fmla="*/ 954928 h 954928"/>
              <a:gd name="connsiteX6" fmla="*/ 1281424 w 2327812"/>
              <a:gd name="connsiteY6" fmla="*/ 195017 h 954928"/>
              <a:gd name="connsiteX7" fmla="*/ 1389751 w 2327812"/>
              <a:gd name="connsiteY7" fmla="*/ 678633 h 954928"/>
              <a:gd name="connsiteX8" fmla="*/ 1435070 w 2327812"/>
              <a:gd name="connsiteY8" fmla="*/ 499930 h 954928"/>
              <a:gd name="connsiteX9" fmla="*/ 2327812 w 2327812"/>
              <a:gd name="connsiteY9" fmla="*/ 513412 h 954928"/>
              <a:gd name="connsiteX0" fmla="*/ 0 w 2271796"/>
              <a:gd name="connsiteY0" fmla="*/ 481055 h 954928"/>
              <a:gd name="connsiteX1" fmla="*/ 555334 w 2271796"/>
              <a:gd name="connsiteY1" fmla="*/ 477879 h 954928"/>
              <a:gd name="connsiteX2" fmla="*/ 671561 w 2271796"/>
              <a:gd name="connsiteY2" fmla="*/ 193042 h 954928"/>
              <a:gd name="connsiteX3" fmla="*/ 799535 w 2271796"/>
              <a:gd name="connsiteY3" fmla="*/ 748538 h 954928"/>
              <a:gd name="connsiteX4" fmla="*/ 978043 w 2271796"/>
              <a:gd name="connsiteY4" fmla="*/ 0 h 954928"/>
              <a:gd name="connsiteX5" fmla="*/ 1150953 w 2271796"/>
              <a:gd name="connsiteY5" fmla="*/ 954928 h 954928"/>
              <a:gd name="connsiteX6" fmla="*/ 1281424 w 2271796"/>
              <a:gd name="connsiteY6" fmla="*/ 195017 h 954928"/>
              <a:gd name="connsiteX7" fmla="*/ 1389751 w 2271796"/>
              <a:gd name="connsiteY7" fmla="*/ 678633 h 954928"/>
              <a:gd name="connsiteX8" fmla="*/ 1435070 w 2271796"/>
              <a:gd name="connsiteY8" fmla="*/ 499930 h 954928"/>
              <a:gd name="connsiteX9" fmla="*/ 2271796 w 2271796"/>
              <a:gd name="connsiteY9" fmla="*/ 499408 h 954928"/>
              <a:gd name="connsiteX0" fmla="*/ 0 w 2264794"/>
              <a:gd name="connsiteY0" fmla="*/ 481055 h 954928"/>
              <a:gd name="connsiteX1" fmla="*/ 555334 w 2264794"/>
              <a:gd name="connsiteY1" fmla="*/ 477879 h 954928"/>
              <a:gd name="connsiteX2" fmla="*/ 671561 w 2264794"/>
              <a:gd name="connsiteY2" fmla="*/ 193042 h 954928"/>
              <a:gd name="connsiteX3" fmla="*/ 799535 w 2264794"/>
              <a:gd name="connsiteY3" fmla="*/ 748538 h 954928"/>
              <a:gd name="connsiteX4" fmla="*/ 978043 w 2264794"/>
              <a:gd name="connsiteY4" fmla="*/ 0 h 954928"/>
              <a:gd name="connsiteX5" fmla="*/ 1150953 w 2264794"/>
              <a:gd name="connsiteY5" fmla="*/ 954928 h 954928"/>
              <a:gd name="connsiteX6" fmla="*/ 1281424 w 2264794"/>
              <a:gd name="connsiteY6" fmla="*/ 195017 h 954928"/>
              <a:gd name="connsiteX7" fmla="*/ 1389751 w 2264794"/>
              <a:gd name="connsiteY7" fmla="*/ 678633 h 954928"/>
              <a:gd name="connsiteX8" fmla="*/ 1435070 w 2264794"/>
              <a:gd name="connsiteY8" fmla="*/ 499930 h 954928"/>
              <a:gd name="connsiteX9" fmla="*/ 2264794 w 2264794"/>
              <a:gd name="connsiteY9" fmla="*/ 485404 h 954928"/>
              <a:gd name="connsiteX0" fmla="*/ 0 w 2271796"/>
              <a:gd name="connsiteY0" fmla="*/ 481055 h 954928"/>
              <a:gd name="connsiteX1" fmla="*/ 555334 w 2271796"/>
              <a:gd name="connsiteY1" fmla="*/ 477879 h 954928"/>
              <a:gd name="connsiteX2" fmla="*/ 671561 w 2271796"/>
              <a:gd name="connsiteY2" fmla="*/ 193042 h 954928"/>
              <a:gd name="connsiteX3" fmla="*/ 799535 w 2271796"/>
              <a:gd name="connsiteY3" fmla="*/ 748538 h 954928"/>
              <a:gd name="connsiteX4" fmla="*/ 978043 w 2271796"/>
              <a:gd name="connsiteY4" fmla="*/ 0 h 954928"/>
              <a:gd name="connsiteX5" fmla="*/ 1150953 w 2271796"/>
              <a:gd name="connsiteY5" fmla="*/ 954928 h 954928"/>
              <a:gd name="connsiteX6" fmla="*/ 1281424 w 2271796"/>
              <a:gd name="connsiteY6" fmla="*/ 195017 h 954928"/>
              <a:gd name="connsiteX7" fmla="*/ 1389751 w 2271796"/>
              <a:gd name="connsiteY7" fmla="*/ 678633 h 954928"/>
              <a:gd name="connsiteX8" fmla="*/ 1435070 w 2271796"/>
              <a:gd name="connsiteY8" fmla="*/ 499930 h 954928"/>
              <a:gd name="connsiteX9" fmla="*/ 2271796 w 2271796"/>
              <a:gd name="connsiteY9" fmla="*/ 499408 h 954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71796" h="954928">
                <a:moveTo>
                  <a:pt x="0" y="481055"/>
                </a:moveTo>
                <a:lnTo>
                  <a:pt x="555334" y="477879"/>
                </a:lnTo>
                <a:lnTo>
                  <a:pt x="671561" y="193042"/>
                </a:lnTo>
                <a:lnTo>
                  <a:pt x="799535" y="748538"/>
                </a:lnTo>
                <a:lnTo>
                  <a:pt x="978043" y="0"/>
                </a:lnTo>
                <a:lnTo>
                  <a:pt x="1150953" y="954928"/>
                </a:lnTo>
                <a:lnTo>
                  <a:pt x="1281424" y="195017"/>
                </a:lnTo>
                <a:lnTo>
                  <a:pt x="1389751" y="678633"/>
                </a:lnTo>
                <a:lnTo>
                  <a:pt x="1435070" y="499930"/>
                </a:lnTo>
                <a:lnTo>
                  <a:pt x="2271796" y="499408"/>
                </a:lnTo>
              </a:path>
            </a:pathLst>
          </a:custGeom>
          <a:noFill/>
          <a:ln w="76200" cap="rnd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8" name="Freeform 26">
            <a:extLst>
              <a:ext uri="{FF2B5EF4-FFF2-40B4-BE49-F238E27FC236}">
                <a16:creationId xmlns:a16="http://schemas.microsoft.com/office/drawing/2014/main" id="{0344ACF9-8DEE-4093-AD8D-B06ED924C384}"/>
              </a:ext>
            </a:extLst>
          </p:cNvPr>
          <p:cNvSpPr/>
          <p:nvPr/>
        </p:nvSpPr>
        <p:spPr>
          <a:xfrm>
            <a:off x="10626305" y="5038193"/>
            <a:ext cx="3258476" cy="1781484"/>
          </a:xfrm>
          <a:custGeom>
            <a:avLst/>
            <a:gdLst>
              <a:gd name="connsiteX0" fmla="*/ 0 w 1016000"/>
              <a:gd name="connsiteY0" fmla="*/ 457200 h 914400"/>
              <a:gd name="connsiteX1" fmla="*/ 215900 w 1016000"/>
              <a:gd name="connsiteY1" fmla="*/ 457200 h 914400"/>
              <a:gd name="connsiteX2" fmla="*/ 381000 w 1016000"/>
              <a:gd name="connsiteY2" fmla="*/ 0 h 914400"/>
              <a:gd name="connsiteX3" fmla="*/ 596900 w 1016000"/>
              <a:gd name="connsiteY3" fmla="*/ 914400 h 914400"/>
              <a:gd name="connsiteX4" fmla="*/ 736600 w 1016000"/>
              <a:gd name="connsiteY4" fmla="*/ 101600 h 914400"/>
              <a:gd name="connsiteX5" fmla="*/ 774700 w 1016000"/>
              <a:gd name="connsiteY5" fmla="*/ 533400 h 914400"/>
              <a:gd name="connsiteX6" fmla="*/ 1016000 w 1016000"/>
              <a:gd name="connsiteY6" fmla="*/ 533400 h 914400"/>
              <a:gd name="connsiteX0" fmla="*/ 0 w 1016000"/>
              <a:gd name="connsiteY0" fmla="*/ 457200 h 914400"/>
              <a:gd name="connsiteX1" fmla="*/ 215900 w 1016000"/>
              <a:gd name="connsiteY1" fmla="*/ 457200 h 914400"/>
              <a:gd name="connsiteX2" fmla="*/ 381000 w 1016000"/>
              <a:gd name="connsiteY2" fmla="*/ 0 h 914400"/>
              <a:gd name="connsiteX3" fmla="*/ 596900 w 1016000"/>
              <a:gd name="connsiteY3" fmla="*/ 914400 h 914400"/>
              <a:gd name="connsiteX4" fmla="*/ 736600 w 1016000"/>
              <a:gd name="connsiteY4" fmla="*/ 101600 h 914400"/>
              <a:gd name="connsiteX5" fmla="*/ 841026 w 1016000"/>
              <a:gd name="connsiteY5" fmla="*/ 674343 h 914400"/>
              <a:gd name="connsiteX6" fmla="*/ 1016000 w 1016000"/>
              <a:gd name="connsiteY6" fmla="*/ 533400 h 914400"/>
              <a:gd name="connsiteX0" fmla="*/ 0 w 982837"/>
              <a:gd name="connsiteY0" fmla="*/ 457200 h 914400"/>
              <a:gd name="connsiteX1" fmla="*/ 215900 w 982837"/>
              <a:gd name="connsiteY1" fmla="*/ 457200 h 914400"/>
              <a:gd name="connsiteX2" fmla="*/ 381000 w 982837"/>
              <a:gd name="connsiteY2" fmla="*/ 0 h 914400"/>
              <a:gd name="connsiteX3" fmla="*/ 596900 w 982837"/>
              <a:gd name="connsiteY3" fmla="*/ 914400 h 914400"/>
              <a:gd name="connsiteX4" fmla="*/ 736600 w 982837"/>
              <a:gd name="connsiteY4" fmla="*/ 101600 h 914400"/>
              <a:gd name="connsiteX5" fmla="*/ 841026 w 982837"/>
              <a:gd name="connsiteY5" fmla="*/ 674343 h 914400"/>
              <a:gd name="connsiteX6" fmla="*/ 982837 w 982837"/>
              <a:gd name="connsiteY6" fmla="*/ 400748 h 914400"/>
              <a:gd name="connsiteX0" fmla="*/ 0 w 982837"/>
              <a:gd name="connsiteY0" fmla="*/ 457200 h 914400"/>
              <a:gd name="connsiteX1" fmla="*/ 215900 w 982837"/>
              <a:gd name="connsiteY1" fmla="*/ 457200 h 914400"/>
              <a:gd name="connsiteX2" fmla="*/ 381000 w 982837"/>
              <a:gd name="connsiteY2" fmla="*/ 0 h 914400"/>
              <a:gd name="connsiteX3" fmla="*/ 596900 w 982837"/>
              <a:gd name="connsiteY3" fmla="*/ 914400 h 914400"/>
              <a:gd name="connsiteX4" fmla="*/ 736600 w 982837"/>
              <a:gd name="connsiteY4" fmla="*/ 101600 h 914400"/>
              <a:gd name="connsiteX5" fmla="*/ 814536 w 982837"/>
              <a:gd name="connsiteY5" fmla="*/ 510008 h 914400"/>
              <a:gd name="connsiteX6" fmla="*/ 841026 w 982837"/>
              <a:gd name="connsiteY6" fmla="*/ 674343 h 914400"/>
              <a:gd name="connsiteX7" fmla="*/ 982837 w 982837"/>
              <a:gd name="connsiteY7" fmla="*/ 400748 h 914400"/>
              <a:gd name="connsiteX0" fmla="*/ 0 w 982837"/>
              <a:gd name="connsiteY0" fmla="*/ 457200 h 914400"/>
              <a:gd name="connsiteX1" fmla="*/ 215900 w 982837"/>
              <a:gd name="connsiteY1" fmla="*/ 457200 h 914400"/>
              <a:gd name="connsiteX2" fmla="*/ 381000 w 982837"/>
              <a:gd name="connsiteY2" fmla="*/ 0 h 914400"/>
              <a:gd name="connsiteX3" fmla="*/ 596900 w 982837"/>
              <a:gd name="connsiteY3" fmla="*/ 914400 h 914400"/>
              <a:gd name="connsiteX4" fmla="*/ 736600 w 982837"/>
              <a:gd name="connsiteY4" fmla="*/ 101600 h 914400"/>
              <a:gd name="connsiteX5" fmla="*/ 814536 w 982837"/>
              <a:gd name="connsiteY5" fmla="*/ 510008 h 914400"/>
              <a:gd name="connsiteX6" fmla="*/ 981969 w 982837"/>
              <a:gd name="connsiteY6" fmla="*/ 632890 h 914400"/>
              <a:gd name="connsiteX7" fmla="*/ 982837 w 982837"/>
              <a:gd name="connsiteY7" fmla="*/ 400748 h 914400"/>
              <a:gd name="connsiteX0" fmla="*/ 0 w 982837"/>
              <a:gd name="connsiteY0" fmla="*/ 457200 h 914400"/>
              <a:gd name="connsiteX1" fmla="*/ 215900 w 982837"/>
              <a:gd name="connsiteY1" fmla="*/ 457200 h 914400"/>
              <a:gd name="connsiteX2" fmla="*/ 381000 w 982837"/>
              <a:gd name="connsiteY2" fmla="*/ 0 h 914400"/>
              <a:gd name="connsiteX3" fmla="*/ 596900 w 982837"/>
              <a:gd name="connsiteY3" fmla="*/ 914400 h 914400"/>
              <a:gd name="connsiteX4" fmla="*/ 736600 w 982837"/>
              <a:gd name="connsiteY4" fmla="*/ 101600 h 914400"/>
              <a:gd name="connsiteX5" fmla="*/ 864281 w 982837"/>
              <a:gd name="connsiteY5" fmla="*/ 584624 h 914400"/>
              <a:gd name="connsiteX6" fmla="*/ 981969 w 982837"/>
              <a:gd name="connsiteY6" fmla="*/ 632890 h 914400"/>
              <a:gd name="connsiteX7" fmla="*/ 982837 w 982837"/>
              <a:gd name="connsiteY7" fmla="*/ 400748 h 914400"/>
              <a:gd name="connsiteX0" fmla="*/ 0 w 1231559"/>
              <a:gd name="connsiteY0" fmla="*/ 457200 h 914400"/>
              <a:gd name="connsiteX1" fmla="*/ 215900 w 1231559"/>
              <a:gd name="connsiteY1" fmla="*/ 457200 h 914400"/>
              <a:gd name="connsiteX2" fmla="*/ 381000 w 1231559"/>
              <a:gd name="connsiteY2" fmla="*/ 0 h 914400"/>
              <a:gd name="connsiteX3" fmla="*/ 596900 w 1231559"/>
              <a:gd name="connsiteY3" fmla="*/ 914400 h 914400"/>
              <a:gd name="connsiteX4" fmla="*/ 736600 w 1231559"/>
              <a:gd name="connsiteY4" fmla="*/ 101600 h 914400"/>
              <a:gd name="connsiteX5" fmla="*/ 864281 w 1231559"/>
              <a:gd name="connsiteY5" fmla="*/ 584624 h 914400"/>
              <a:gd name="connsiteX6" fmla="*/ 981969 w 1231559"/>
              <a:gd name="connsiteY6" fmla="*/ 632890 h 914400"/>
              <a:gd name="connsiteX7" fmla="*/ 1231559 w 1231559"/>
              <a:gd name="connsiteY7" fmla="*/ 467074 h 914400"/>
              <a:gd name="connsiteX0" fmla="*/ 0 w 1231559"/>
              <a:gd name="connsiteY0" fmla="*/ 457200 h 914400"/>
              <a:gd name="connsiteX1" fmla="*/ 215900 w 1231559"/>
              <a:gd name="connsiteY1" fmla="*/ 457200 h 914400"/>
              <a:gd name="connsiteX2" fmla="*/ 381000 w 1231559"/>
              <a:gd name="connsiteY2" fmla="*/ 0 h 914400"/>
              <a:gd name="connsiteX3" fmla="*/ 596900 w 1231559"/>
              <a:gd name="connsiteY3" fmla="*/ 914400 h 914400"/>
              <a:gd name="connsiteX4" fmla="*/ 736600 w 1231559"/>
              <a:gd name="connsiteY4" fmla="*/ 101600 h 914400"/>
              <a:gd name="connsiteX5" fmla="*/ 864281 w 1231559"/>
              <a:gd name="connsiteY5" fmla="*/ 584624 h 914400"/>
              <a:gd name="connsiteX6" fmla="*/ 948806 w 1231559"/>
              <a:gd name="connsiteY6" fmla="*/ 259807 h 914400"/>
              <a:gd name="connsiteX7" fmla="*/ 1231559 w 1231559"/>
              <a:gd name="connsiteY7" fmla="*/ 467074 h 914400"/>
              <a:gd name="connsiteX0" fmla="*/ 0 w 1231559"/>
              <a:gd name="connsiteY0" fmla="*/ 457200 h 914400"/>
              <a:gd name="connsiteX1" fmla="*/ 215900 w 1231559"/>
              <a:gd name="connsiteY1" fmla="*/ 457200 h 914400"/>
              <a:gd name="connsiteX2" fmla="*/ 381000 w 1231559"/>
              <a:gd name="connsiteY2" fmla="*/ 0 h 914400"/>
              <a:gd name="connsiteX3" fmla="*/ 596900 w 1231559"/>
              <a:gd name="connsiteY3" fmla="*/ 914400 h 914400"/>
              <a:gd name="connsiteX4" fmla="*/ 736600 w 1231559"/>
              <a:gd name="connsiteY4" fmla="*/ 101600 h 914400"/>
              <a:gd name="connsiteX5" fmla="*/ 880863 w 1231559"/>
              <a:gd name="connsiteY5" fmla="*/ 717276 h 914400"/>
              <a:gd name="connsiteX6" fmla="*/ 948806 w 1231559"/>
              <a:gd name="connsiteY6" fmla="*/ 259807 h 914400"/>
              <a:gd name="connsiteX7" fmla="*/ 1231559 w 1231559"/>
              <a:gd name="connsiteY7" fmla="*/ 467074 h 914400"/>
              <a:gd name="connsiteX0" fmla="*/ 0 w 1380792"/>
              <a:gd name="connsiteY0" fmla="*/ 457200 h 914400"/>
              <a:gd name="connsiteX1" fmla="*/ 215900 w 1380792"/>
              <a:gd name="connsiteY1" fmla="*/ 457200 h 914400"/>
              <a:gd name="connsiteX2" fmla="*/ 381000 w 1380792"/>
              <a:gd name="connsiteY2" fmla="*/ 0 h 914400"/>
              <a:gd name="connsiteX3" fmla="*/ 596900 w 1380792"/>
              <a:gd name="connsiteY3" fmla="*/ 914400 h 914400"/>
              <a:gd name="connsiteX4" fmla="*/ 736600 w 1380792"/>
              <a:gd name="connsiteY4" fmla="*/ 101600 h 914400"/>
              <a:gd name="connsiteX5" fmla="*/ 880863 w 1380792"/>
              <a:gd name="connsiteY5" fmla="*/ 717276 h 914400"/>
              <a:gd name="connsiteX6" fmla="*/ 948806 w 1380792"/>
              <a:gd name="connsiteY6" fmla="*/ 259807 h 914400"/>
              <a:gd name="connsiteX7" fmla="*/ 1380792 w 1380792"/>
              <a:gd name="connsiteY7" fmla="*/ 409039 h 914400"/>
              <a:gd name="connsiteX0" fmla="*/ 0 w 1380792"/>
              <a:gd name="connsiteY0" fmla="*/ 457200 h 914400"/>
              <a:gd name="connsiteX1" fmla="*/ 215900 w 1380792"/>
              <a:gd name="connsiteY1" fmla="*/ 457200 h 914400"/>
              <a:gd name="connsiteX2" fmla="*/ 381000 w 1380792"/>
              <a:gd name="connsiteY2" fmla="*/ 0 h 914400"/>
              <a:gd name="connsiteX3" fmla="*/ 596900 w 1380792"/>
              <a:gd name="connsiteY3" fmla="*/ 914400 h 914400"/>
              <a:gd name="connsiteX4" fmla="*/ 736600 w 1380792"/>
              <a:gd name="connsiteY4" fmla="*/ 101600 h 914400"/>
              <a:gd name="connsiteX5" fmla="*/ 880863 w 1380792"/>
              <a:gd name="connsiteY5" fmla="*/ 717276 h 914400"/>
              <a:gd name="connsiteX6" fmla="*/ 932225 w 1380792"/>
              <a:gd name="connsiteY6" fmla="*/ 409040 h 914400"/>
              <a:gd name="connsiteX7" fmla="*/ 1380792 w 1380792"/>
              <a:gd name="connsiteY7" fmla="*/ 409039 h 914400"/>
              <a:gd name="connsiteX0" fmla="*/ 0 w 1198396"/>
              <a:gd name="connsiteY0" fmla="*/ 457200 h 914400"/>
              <a:gd name="connsiteX1" fmla="*/ 215900 w 1198396"/>
              <a:gd name="connsiteY1" fmla="*/ 457200 h 914400"/>
              <a:gd name="connsiteX2" fmla="*/ 381000 w 1198396"/>
              <a:gd name="connsiteY2" fmla="*/ 0 h 914400"/>
              <a:gd name="connsiteX3" fmla="*/ 596900 w 1198396"/>
              <a:gd name="connsiteY3" fmla="*/ 914400 h 914400"/>
              <a:gd name="connsiteX4" fmla="*/ 736600 w 1198396"/>
              <a:gd name="connsiteY4" fmla="*/ 101600 h 914400"/>
              <a:gd name="connsiteX5" fmla="*/ 880863 w 1198396"/>
              <a:gd name="connsiteY5" fmla="*/ 717276 h 914400"/>
              <a:gd name="connsiteX6" fmla="*/ 932225 w 1198396"/>
              <a:gd name="connsiteY6" fmla="*/ 409040 h 914400"/>
              <a:gd name="connsiteX7" fmla="*/ 1198396 w 1198396"/>
              <a:gd name="connsiteY7" fmla="*/ 384167 h 914400"/>
              <a:gd name="connsiteX0" fmla="*/ 0 w 1198396"/>
              <a:gd name="connsiteY0" fmla="*/ 457200 h 914400"/>
              <a:gd name="connsiteX1" fmla="*/ 215900 w 1198396"/>
              <a:gd name="connsiteY1" fmla="*/ 457200 h 914400"/>
              <a:gd name="connsiteX2" fmla="*/ 381000 w 1198396"/>
              <a:gd name="connsiteY2" fmla="*/ 0 h 914400"/>
              <a:gd name="connsiteX3" fmla="*/ 596900 w 1198396"/>
              <a:gd name="connsiteY3" fmla="*/ 914400 h 914400"/>
              <a:gd name="connsiteX4" fmla="*/ 736600 w 1198396"/>
              <a:gd name="connsiteY4" fmla="*/ 101600 h 914400"/>
              <a:gd name="connsiteX5" fmla="*/ 880863 w 1198396"/>
              <a:gd name="connsiteY5" fmla="*/ 717276 h 914400"/>
              <a:gd name="connsiteX6" fmla="*/ 932225 w 1198396"/>
              <a:gd name="connsiteY6" fmla="*/ 409040 h 914400"/>
              <a:gd name="connsiteX7" fmla="*/ 1198396 w 1198396"/>
              <a:gd name="connsiteY7" fmla="*/ 384167 h 914400"/>
              <a:gd name="connsiteX0" fmla="*/ 0 w 1198396"/>
              <a:gd name="connsiteY0" fmla="*/ 457200 h 914400"/>
              <a:gd name="connsiteX1" fmla="*/ 215900 w 1198396"/>
              <a:gd name="connsiteY1" fmla="*/ 457200 h 914400"/>
              <a:gd name="connsiteX2" fmla="*/ 381000 w 1198396"/>
              <a:gd name="connsiteY2" fmla="*/ 0 h 914400"/>
              <a:gd name="connsiteX3" fmla="*/ 596900 w 1198396"/>
              <a:gd name="connsiteY3" fmla="*/ 914400 h 914400"/>
              <a:gd name="connsiteX4" fmla="*/ 736600 w 1198396"/>
              <a:gd name="connsiteY4" fmla="*/ 101600 h 914400"/>
              <a:gd name="connsiteX5" fmla="*/ 880863 w 1198396"/>
              <a:gd name="connsiteY5" fmla="*/ 717276 h 914400"/>
              <a:gd name="connsiteX6" fmla="*/ 932225 w 1198396"/>
              <a:gd name="connsiteY6" fmla="*/ 409040 h 914400"/>
              <a:gd name="connsiteX7" fmla="*/ 1198396 w 1198396"/>
              <a:gd name="connsiteY7" fmla="*/ 384167 h 914400"/>
              <a:gd name="connsiteX0" fmla="*/ 0 w 1198396"/>
              <a:gd name="connsiteY0" fmla="*/ 457200 h 914400"/>
              <a:gd name="connsiteX1" fmla="*/ 215900 w 1198396"/>
              <a:gd name="connsiteY1" fmla="*/ 457200 h 914400"/>
              <a:gd name="connsiteX2" fmla="*/ 381000 w 1198396"/>
              <a:gd name="connsiteY2" fmla="*/ 0 h 914400"/>
              <a:gd name="connsiteX3" fmla="*/ 596900 w 1198396"/>
              <a:gd name="connsiteY3" fmla="*/ 914400 h 914400"/>
              <a:gd name="connsiteX4" fmla="*/ 736600 w 1198396"/>
              <a:gd name="connsiteY4" fmla="*/ 101600 h 914400"/>
              <a:gd name="connsiteX5" fmla="*/ 880863 w 1198396"/>
              <a:gd name="connsiteY5" fmla="*/ 717276 h 914400"/>
              <a:gd name="connsiteX6" fmla="*/ 932225 w 1198396"/>
              <a:gd name="connsiteY6" fmla="*/ 409040 h 914400"/>
              <a:gd name="connsiteX7" fmla="*/ 1198396 w 1198396"/>
              <a:gd name="connsiteY7" fmla="*/ 417330 h 914400"/>
              <a:gd name="connsiteX0" fmla="*/ 0 w 1198396"/>
              <a:gd name="connsiteY0" fmla="*/ 457200 h 914400"/>
              <a:gd name="connsiteX1" fmla="*/ 215900 w 1198396"/>
              <a:gd name="connsiteY1" fmla="*/ 457200 h 914400"/>
              <a:gd name="connsiteX2" fmla="*/ 381000 w 1198396"/>
              <a:gd name="connsiteY2" fmla="*/ 0 h 914400"/>
              <a:gd name="connsiteX3" fmla="*/ 596900 w 1198396"/>
              <a:gd name="connsiteY3" fmla="*/ 914400 h 914400"/>
              <a:gd name="connsiteX4" fmla="*/ 736600 w 1198396"/>
              <a:gd name="connsiteY4" fmla="*/ 101600 h 914400"/>
              <a:gd name="connsiteX5" fmla="*/ 880863 w 1198396"/>
              <a:gd name="connsiteY5" fmla="*/ 717276 h 914400"/>
              <a:gd name="connsiteX6" fmla="*/ 932225 w 1198396"/>
              <a:gd name="connsiteY6" fmla="*/ 409040 h 914400"/>
              <a:gd name="connsiteX7" fmla="*/ 1198396 w 1198396"/>
              <a:gd name="connsiteY7" fmla="*/ 417330 h 914400"/>
              <a:gd name="connsiteX0" fmla="*/ 0 w 1202223"/>
              <a:gd name="connsiteY0" fmla="*/ 457200 h 914400"/>
              <a:gd name="connsiteX1" fmla="*/ 215900 w 1202223"/>
              <a:gd name="connsiteY1" fmla="*/ 457200 h 914400"/>
              <a:gd name="connsiteX2" fmla="*/ 381000 w 1202223"/>
              <a:gd name="connsiteY2" fmla="*/ 0 h 914400"/>
              <a:gd name="connsiteX3" fmla="*/ 596900 w 1202223"/>
              <a:gd name="connsiteY3" fmla="*/ 914400 h 914400"/>
              <a:gd name="connsiteX4" fmla="*/ 736600 w 1202223"/>
              <a:gd name="connsiteY4" fmla="*/ 101600 h 914400"/>
              <a:gd name="connsiteX5" fmla="*/ 880863 w 1202223"/>
              <a:gd name="connsiteY5" fmla="*/ 717276 h 914400"/>
              <a:gd name="connsiteX6" fmla="*/ 932225 w 1202223"/>
              <a:gd name="connsiteY6" fmla="*/ 409040 h 914400"/>
              <a:gd name="connsiteX7" fmla="*/ 1202223 w 1202223"/>
              <a:gd name="connsiteY7" fmla="*/ 405850 h 914400"/>
              <a:gd name="connsiteX0" fmla="*/ 0 w 1198396"/>
              <a:gd name="connsiteY0" fmla="*/ 457200 h 914400"/>
              <a:gd name="connsiteX1" fmla="*/ 215900 w 1198396"/>
              <a:gd name="connsiteY1" fmla="*/ 457200 h 914400"/>
              <a:gd name="connsiteX2" fmla="*/ 381000 w 1198396"/>
              <a:gd name="connsiteY2" fmla="*/ 0 h 914400"/>
              <a:gd name="connsiteX3" fmla="*/ 596900 w 1198396"/>
              <a:gd name="connsiteY3" fmla="*/ 914400 h 914400"/>
              <a:gd name="connsiteX4" fmla="*/ 736600 w 1198396"/>
              <a:gd name="connsiteY4" fmla="*/ 101600 h 914400"/>
              <a:gd name="connsiteX5" fmla="*/ 880863 w 1198396"/>
              <a:gd name="connsiteY5" fmla="*/ 717276 h 914400"/>
              <a:gd name="connsiteX6" fmla="*/ 932225 w 1198396"/>
              <a:gd name="connsiteY6" fmla="*/ 409040 h 914400"/>
              <a:gd name="connsiteX7" fmla="*/ 1198396 w 1198396"/>
              <a:gd name="connsiteY7" fmla="*/ 413503 h 914400"/>
              <a:gd name="connsiteX0" fmla="*/ 0 w 1202223"/>
              <a:gd name="connsiteY0" fmla="*/ 457200 h 914400"/>
              <a:gd name="connsiteX1" fmla="*/ 215900 w 1202223"/>
              <a:gd name="connsiteY1" fmla="*/ 457200 h 914400"/>
              <a:gd name="connsiteX2" fmla="*/ 381000 w 1202223"/>
              <a:gd name="connsiteY2" fmla="*/ 0 h 914400"/>
              <a:gd name="connsiteX3" fmla="*/ 596900 w 1202223"/>
              <a:gd name="connsiteY3" fmla="*/ 914400 h 914400"/>
              <a:gd name="connsiteX4" fmla="*/ 736600 w 1202223"/>
              <a:gd name="connsiteY4" fmla="*/ 101600 h 914400"/>
              <a:gd name="connsiteX5" fmla="*/ 880863 w 1202223"/>
              <a:gd name="connsiteY5" fmla="*/ 717276 h 914400"/>
              <a:gd name="connsiteX6" fmla="*/ 932225 w 1202223"/>
              <a:gd name="connsiteY6" fmla="*/ 409040 h 914400"/>
              <a:gd name="connsiteX7" fmla="*/ 1202223 w 1202223"/>
              <a:gd name="connsiteY7" fmla="*/ 402023 h 914400"/>
              <a:gd name="connsiteX0" fmla="*/ 0 w 1202266"/>
              <a:gd name="connsiteY0" fmla="*/ 457200 h 914400"/>
              <a:gd name="connsiteX1" fmla="*/ 215900 w 1202266"/>
              <a:gd name="connsiteY1" fmla="*/ 457200 h 914400"/>
              <a:gd name="connsiteX2" fmla="*/ 381000 w 1202266"/>
              <a:gd name="connsiteY2" fmla="*/ 0 h 914400"/>
              <a:gd name="connsiteX3" fmla="*/ 596900 w 1202266"/>
              <a:gd name="connsiteY3" fmla="*/ 914400 h 914400"/>
              <a:gd name="connsiteX4" fmla="*/ 736600 w 1202266"/>
              <a:gd name="connsiteY4" fmla="*/ 101600 h 914400"/>
              <a:gd name="connsiteX5" fmla="*/ 880863 w 1202266"/>
              <a:gd name="connsiteY5" fmla="*/ 717276 h 914400"/>
              <a:gd name="connsiteX6" fmla="*/ 932225 w 1202266"/>
              <a:gd name="connsiteY6" fmla="*/ 409040 h 914400"/>
              <a:gd name="connsiteX7" fmla="*/ 1202223 w 1202266"/>
              <a:gd name="connsiteY7" fmla="*/ 402023 h 914400"/>
              <a:gd name="connsiteX0" fmla="*/ 0 w 1202266"/>
              <a:gd name="connsiteY0" fmla="*/ 457200 h 914400"/>
              <a:gd name="connsiteX1" fmla="*/ 215900 w 1202266"/>
              <a:gd name="connsiteY1" fmla="*/ 457200 h 914400"/>
              <a:gd name="connsiteX2" fmla="*/ 381000 w 1202266"/>
              <a:gd name="connsiteY2" fmla="*/ 0 h 914400"/>
              <a:gd name="connsiteX3" fmla="*/ 596900 w 1202266"/>
              <a:gd name="connsiteY3" fmla="*/ 914400 h 914400"/>
              <a:gd name="connsiteX4" fmla="*/ 736600 w 1202266"/>
              <a:gd name="connsiteY4" fmla="*/ 101600 h 914400"/>
              <a:gd name="connsiteX5" fmla="*/ 880863 w 1202266"/>
              <a:gd name="connsiteY5" fmla="*/ 717276 h 914400"/>
              <a:gd name="connsiteX6" fmla="*/ 932225 w 1202266"/>
              <a:gd name="connsiteY6" fmla="*/ 409040 h 914400"/>
              <a:gd name="connsiteX7" fmla="*/ 1202223 w 1202266"/>
              <a:gd name="connsiteY7" fmla="*/ 417329 h 914400"/>
              <a:gd name="connsiteX0" fmla="*/ 0 w 1133408"/>
              <a:gd name="connsiteY0" fmla="*/ 457200 h 914400"/>
              <a:gd name="connsiteX1" fmla="*/ 215900 w 1133408"/>
              <a:gd name="connsiteY1" fmla="*/ 457200 h 914400"/>
              <a:gd name="connsiteX2" fmla="*/ 381000 w 1133408"/>
              <a:gd name="connsiteY2" fmla="*/ 0 h 914400"/>
              <a:gd name="connsiteX3" fmla="*/ 596900 w 1133408"/>
              <a:gd name="connsiteY3" fmla="*/ 914400 h 914400"/>
              <a:gd name="connsiteX4" fmla="*/ 736600 w 1133408"/>
              <a:gd name="connsiteY4" fmla="*/ 101600 h 914400"/>
              <a:gd name="connsiteX5" fmla="*/ 880863 w 1133408"/>
              <a:gd name="connsiteY5" fmla="*/ 717276 h 914400"/>
              <a:gd name="connsiteX6" fmla="*/ 932225 w 1133408"/>
              <a:gd name="connsiteY6" fmla="*/ 409040 h 914400"/>
              <a:gd name="connsiteX7" fmla="*/ 1133346 w 1133408"/>
              <a:gd name="connsiteY7" fmla="*/ 413503 h 914400"/>
              <a:gd name="connsiteX0" fmla="*/ 0 w 1133408"/>
              <a:gd name="connsiteY0" fmla="*/ 457200 h 914400"/>
              <a:gd name="connsiteX1" fmla="*/ 215900 w 1133408"/>
              <a:gd name="connsiteY1" fmla="*/ 457200 h 914400"/>
              <a:gd name="connsiteX2" fmla="*/ 381000 w 1133408"/>
              <a:gd name="connsiteY2" fmla="*/ 0 h 914400"/>
              <a:gd name="connsiteX3" fmla="*/ 596900 w 1133408"/>
              <a:gd name="connsiteY3" fmla="*/ 914400 h 914400"/>
              <a:gd name="connsiteX4" fmla="*/ 736600 w 1133408"/>
              <a:gd name="connsiteY4" fmla="*/ 101600 h 914400"/>
              <a:gd name="connsiteX5" fmla="*/ 880863 w 1133408"/>
              <a:gd name="connsiteY5" fmla="*/ 717276 h 914400"/>
              <a:gd name="connsiteX6" fmla="*/ 932225 w 1133408"/>
              <a:gd name="connsiteY6" fmla="*/ 409040 h 914400"/>
              <a:gd name="connsiteX7" fmla="*/ 1133346 w 1133408"/>
              <a:gd name="connsiteY7" fmla="*/ 402024 h 914400"/>
              <a:gd name="connsiteX0" fmla="*/ 0 w 1079873"/>
              <a:gd name="connsiteY0" fmla="*/ 457200 h 914400"/>
              <a:gd name="connsiteX1" fmla="*/ 215900 w 1079873"/>
              <a:gd name="connsiteY1" fmla="*/ 457200 h 914400"/>
              <a:gd name="connsiteX2" fmla="*/ 381000 w 1079873"/>
              <a:gd name="connsiteY2" fmla="*/ 0 h 914400"/>
              <a:gd name="connsiteX3" fmla="*/ 596900 w 1079873"/>
              <a:gd name="connsiteY3" fmla="*/ 914400 h 914400"/>
              <a:gd name="connsiteX4" fmla="*/ 736600 w 1079873"/>
              <a:gd name="connsiteY4" fmla="*/ 101600 h 914400"/>
              <a:gd name="connsiteX5" fmla="*/ 880863 w 1079873"/>
              <a:gd name="connsiteY5" fmla="*/ 717276 h 914400"/>
              <a:gd name="connsiteX6" fmla="*/ 932225 w 1079873"/>
              <a:gd name="connsiteY6" fmla="*/ 409040 h 914400"/>
              <a:gd name="connsiteX7" fmla="*/ 1079775 w 1079873"/>
              <a:gd name="connsiteY7" fmla="*/ 409677 h 914400"/>
              <a:gd name="connsiteX0" fmla="*/ 0 w 1125759"/>
              <a:gd name="connsiteY0" fmla="*/ 457200 h 914400"/>
              <a:gd name="connsiteX1" fmla="*/ 215900 w 1125759"/>
              <a:gd name="connsiteY1" fmla="*/ 457200 h 914400"/>
              <a:gd name="connsiteX2" fmla="*/ 381000 w 1125759"/>
              <a:gd name="connsiteY2" fmla="*/ 0 h 914400"/>
              <a:gd name="connsiteX3" fmla="*/ 596900 w 1125759"/>
              <a:gd name="connsiteY3" fmla="*/ 914400 h 914400"/>
              <a:gd name="connsiteX4" fmla="*/ 736600 w 1125759"/>
              <a:gd name="connsiteY4" fmla="*/ 101600 h 914400"/>
              <a:gd name="connsiteX5" fmla="*/ 880863 w 1125759"/>
              <a:gd name="connsiteY5" fmla="*/ 717276 h 914400"/>
              <a:gd name="connsiteX6" fmla="*/ 932225 w 1125759"/>
              <a:gd name="connsiteY6" fmla="*/ 409040 h 914400"/>
              <a:gd name="connsiteX7" fmla="*/ 1125693 w 1125759"/>
              <a:gd name="connsiteY7" fmla="*/ 409677 h 914400"/>
              <a:gd name="connsiteX0" fmla="*/ 0 w 1125693"/>
              <a:gd name="connsiteY0" fmla="*/ 457200 h 914400"/>
              <a:gd name="connsiteX1" fmla="*/ 215900 w 1125693"/>
              <a:gd name="connsiteY1" fmla="*/ 457200 h 914400"/>
              <a:gd name="connsiteX2" fmla="*/ 381000 w 1125693"/>
              <a:gd name="connsiteY2" fmla="*/ 0 h 914400"/>
              <a:gd name="connsiteX3" fmla="*/ 596900 w 1125693"/>
              <a:gd name="connsiteY3" fmla="*/ 914400 h 914400"/>
              <a:gd name="connsiteX4" fmla="*/ 736600 w 1125693"/>
              <a:gd name="connsiteY4" fmla="*/ 101600 h 914400"/>
              <a:gd name="connsiteX5" fmla="*/ 880863 w 1125693"/>
              <a:gd name="connsiteY5" fmla="*/ 717276 h 914400"/>
              <a:gd name="connsiteX6" fmla="*/ 932225 w 1125693"/>
              <a:gd name="connsiteY6" fmla="*/ 409040 h 914400"/>
              <a:gd name="connsiteX7" fmla="*/ 1125693 w 1125693"/>
              <a:gd name="connsiteY7" fmla="*/ 409677 h 914400"/>
              <a:gd name="connsiteX0" fmla="*/ 0 w 1125693"/>
              <a:gd name="connsiteY0" fmla="*/ 457200 h 914400"/>
              <a:gd name="connsiteX1" fmla="*/ 215900 w 1125693"/>
              <a:gd name="connsiteY1" fmla="*/ 457200 h 914400"/>
              <a:gd name="connsiteX2" fmla="*/ 381000 w 1125693"/>
              <a:gd name="connsiteY2" fmla="*/ 0 h 914400"/>
              <a:gd name="connsiteX3" fmla="*/ 547155 w 1125693"/>
              <a:gd name="connsiteY3" fmla="*/ 914400 h 914400"/>
              <a:gd name="connsiteX4" fmla="*/ 736600 w 1125693"/>
              <a:gd name="connsiteY4" fmla="*/ 101600 h 914400"/>
              <a:gd name="connsiteX5" fmla="*/ 880863 w 1125693"/>
              <a:gd name="connsiteY5" fmla="*/ 717276 h 914400"/>
              <a:gd name="connsiteX6" fmla="*/ 932225 w 1125693"/>
              <a:gd name="connsiteY6" fmla="*/ 409040 h 914400"/>
              <a:gd name="connsiteX7" fmla="*/ 1125693 w 1125693"/>
              <a:gd name="connsiteY7" fmla="*/ 409677 h 914400"/>
              <a:gd name="connsiteX0" fmla="*/ 0 w 1125693"/>
              <a:gd name="connsiteY0" fmla="*/ 457200 h 914400"/>
              <a:gd name="connsiteX1" fmla="*/ 215900 w 1125693"/>
              <a:gd name="connsiteY1" fmla="*/ 457200 h 914400"/>
              <a:gd name="connsiteX2" fmla="*/ 381000 w 1125693"/>
              <a:gd name="connsiteY2" fmla="*/ 0 h 914400"/>
              <a:gd name="connsiteX3" fmla="*/ 547155 w 1125693"/>
              <a:gd name="connsiteY3" fmla="*/ 914400 h 914400"/>
              <a:gd name="connsiteX4" fmla="*/ 797824 w 1125693"/>
              <a:gd name="connsiteY4" fmla="*/ 105426 h 914400"/>
              <a:gd name="connsiteX5" fmla="*/ 880863 w 1125693"/>
              <a:gd name="connsiteY5" fmla="*/ 717276 h 914400"/>
              <a:gd name="connsiteX6" fmla="*/ 932225 w 1125693"/>
              <a:gd name="connsiteY6" fmla="*/ 409040 h 914400"/>
              <a:gd name="connsiteX7" fmla="*/ 1125693 w 1125693"/>
              <a:gd name="connsiteY7" fmla="*/ 409677 h 914400"/>
              <a:gd name="connsiteX0" fmla="*/ 0 w 1125693"/>
              <a:gd name="connsiteY0" fmla="*/ 457200 h 914400"/>
              <a:gd name="connsiteX1" fmla="*/ 215900 w 1125693"/>
              <a:gd name="connsiteY1" fmla="*/ 457200 h 914400"/>
              <a:gd name="connsiteX2" fmla="*/ 381000 w 1125693"/>
              <a:gd name="connsiteY2" fmla="*/ 0 h 914400"/>
              <a:gd name="connsiteX3" fmla="*/ 547155 w 1125693"/>
              <a:gd name="connsiteY3" fmla="*/ 914400 h 914400"/>
              <a:gd name="connsiteX4" fmla="*/ 797824 w 1125693"/>
              <a:gd name="connsiteY4" fmla="*/ 105426 h 914400"/>
              <a:gd name="connsiteX5" fmla="*/ 796681 w 1125693"/>
              <a:gd name="connsiteY5" fmla="*/ 740235 h 914400"/>
              <a:gd name="connsiteX6" fmla="*/ 932225 w 1125693"/>
              <a:gd name="connsiteY6" fmla="*/ 409040 h 914400"/>
              <a:gd name="connsiteX7" fmla="*/ 1125693 w 1125693"/>
              <a:gd name="connsiteY7" fmla="*/ 409677 h 914400"/>
              <a:gd name="connsiteX0" fmla="*/ 0 w 1267273"/>
              <a:gd name="connsiteY0" fmla="*/ 457200 h 914400"/>
              <a:gd name="connsiteX1" fmla="*/ 215900 w 1267273"/>
              <a:gd name="connsiteY1" fmla="*/ 457200 h 914400"/>
              <a:gd name="connsiteX2" fmla="*/ 381000 w 1267273"/>
              <a:gd name="connsiteY2" fmla="*/ 0 h 914400"/>
              <a:gd name="connsiteX3" fmla="*/ 547155 w 1267273"/>
              <a:gd name="connsiteY3" fmla="*/ 914400 h 914400"/>
              <a:gd name="connsiteX4" fmla="*/ 797824 w 1267273"/>
              <a:gd name="connsiteY4" fmla="*/ 105426 h 914400"/>
              <a:gd name="connsiteX5" fmla="*/ 796681 w 1267273"/>
              <a:gd name="connsiteY5" fmla="*/ 740235 h 914400"/>
              <a:gd name="connsiteX6" fmla="*/ 932225 w 1267273"/>
              <a:gd name="connsiteY6" fmla="*/ 409040 h 914400"/>
              <a:gd name="connsiteX7" fmla="*/ 1267273 w 1267273"/>
              <a:gd name="connsiteY7" fmla="*/ 405851 h 914400"/>
              <a:gd name="connsiteX0" fmla="*/ 0 w 1267273"/>
              <a:gd name="connsiteY0" fmla="*/ 457200 h 914400"/>
              <a:gd name="connsiteX1" fmla="*/ 215900 w 1267273"/>
              <a:gd name="connsiteY1" fmla="*/ 457200 h 914400"/>
              <a:gd name="connsiteX2" fmla="*/ 381000 w 1267273"/>
              <a:gd name="connsiteY2" fmla="*/ 0 h 914400"/>
              <a:gd name="connsiteX3" fmla="*/ 547155 w 1267273"/>
              <a:gd name="connsiteY3" fmla="*/ 914400 h 914400"/>
              <a:gd name="connsiteX4" fmla="*/ 797824 w 1267273"/>
              <a:gd name="connsiteY4" fmla="*/ 105426 h 914400"/>
              <a:gd name="connsiteX5" fmla="*/ 796681 w 1267273"/>
              <a:gd name="connsiteY5" fmla="*/ 740235 h 914400"/>
              <a:gd name="connsiteX6" fmla="*/ 932225 w 1267273"/>
              <a:gd name="connsiteY6" fmla="*/ 409040 h 914400"/>
              <a:gd name="connsiteX7" fmla="*/ 1267273 w 1267273"/>
              <a:gd name="connsiteY7" fmla="*/ 405851 h 914400"/>
              <a:gd name="connsiteX0" fmla="*/ 0 w 1267273"/>
              <a:gd name="connsiteY0" fmla="*/ 457200 h 914400"/>
              <a:gd name="connsiteX1" fmla="*/ 215900 w 1267273"/>
              <a:gd name="connsiteY1" fmla="*/ 457200 h 914400"/>
              <a:gd name="connsiteX2" fmla="*/ 381000 w 1267273"/>
              <a:gd name="connsiteY2" fmla="*/ 0 h 914400"/>
              <a:gd name="connsiteX3" fmla="*/ 547155 w 1267273"/>
              <a:gd name="connsiteY3" fmla="*/ 914400 h 914400"/>
              <a:gd name="connsiteX4" fmla="*/ 797824 w 1267273"/>
              <a:gd name="connsiteY4" fmla="*/ 105426 h 914400"/>
              <a:gd name="connsiteX5" fmla="*/ 796681 w 1267273"/>
              <a:gd name="connsiteY5" fmla="*/ 740235 h 914400"/>
              <a:gd name="connsiteX6" fmla="*/ 932225 w 1267273"/>
              <a:gd name="connsiteY6" fmla="*/ 409040 h 914400"/>
              <a:gd name="connsiteX7" fmla="*/ 1267273 w 1267273"/>
              <a:gd name="connsiteY7" fmla="*/ 405851 h 914400"/>
              <a:gd name="connsiteX0" fmla="*/ 0 w 1339977"/>
              <a:gd name="connsiteY0" fmla="*/ 453374 h 914400"/>
              <a:gd name="connsiteX1" fmla="*/ 288604 w 1339977"/>
              <a:gd name="connsiteY1" fmla="*/ 457200 h 914400"/>
              <a:gd name="connsiteX2" fmla="*/ 453704 w 1339977"/>
              <a:gd name="connsiteY2" fmla="*/ 0 h 914400"/>
              <a:gd name="connsiteX3" fmla="*/ 619859 w 1339977"/>
              <a:gd name="connsiteY3" fmla="*/ 914400 h 914400"/>
              <a:gd name="connsiteX4" fmla="*/ 870528 w 1339977"/>
              <a:gd name="connsiteY4" fmla="*/ 105426 h 914400"/>
              <a:gd name="connsiteX5" fmla="*/ 869385 w 1339977"/>
              <a:gd name="connsiteY5" fmla="*/ 740235 h 914400"/>
              <a:gd name="connsiteX6" fmla="*/ 1004929 w 1339977"/>
              <a:gd name="connsiteY6" fmla="*/ 409040 h 914400"/>
              <a:gd name="connsiteX7" fmla="*/ 1339977 w 1339977"/>
              <a:gd name="connsiteY7" fmla="*/ 405851 h 914400"/>
              <a:gd name="connsiteX0" fmla="*/ 0 w 1343804"/>
              <a:gd name="connsiteY0" fmla="*/ 461027 h 914400"/>
              <a:gd name="connsiteX1" fmla="*/ 292431 w 1343804"/>
              <a:gd name="connsiteY1" fmla="*/ 457200 h 914400"/>
              <a:gd name="connsiteX2" fmla="*/ 457531 w 1343804"/>
              <a:gd name="connsiteY2" fmla="*/ 0 h 914400"/>
              <a:gd name="connsiteX3" fmla="*/ 623686 w 1343804"/>
              <a:gd name="connsiteY3" fmla="*/ 914400 h 914400"/>
              <a:gd name="connsiteX4" fmla="*/ 874355 w 1343804"/>
              <a:gd name="connsiteY4" fmla="*/ 105426 h 914400"/>
              <a:gd name="connsiteX5" fmla="*/ 873212 w 1343804"/>
              <a:gd name="connsiteY5" fmla="*/ 740235 h 914400"/>
              <a:gd name="connsiteX6" fmla="*/ 1008756 w 1343804"/>
              <a:gd name="connsiteY6" fmla="*/ 409040 h 914400"/>
              <a:gd name="connsiteX7" fmla="*/ 1343804 w 1343804"/>
              <a:gd name="connsiteY7" fmla="*/ 405851 h 914400"/>
              <a:gd name="connsiteX0" fmla="*/ 0 w 1347630"/>
              <a:gd name="connsiteY0" fmla="*/ 453374 h 914400"/>
              <a:gd name="connsiteX1" fmla="*/ 296257 w 1347630"/>
              <a:gd name="connsiteY1" fmla="*/ 457200 h 914400"/>
              <a:gd name="connsiteX2" fmla="*/ 461357 w 1347630"/>
              <a:gd name="connsiteY2" fmla="*/ 0 h 914400"/>
              <a:gd name="connsiteX3" fmla="*/ 627512 w 1347630"/>
              <a:gd name="connsiteY3" fmla="*/ 914400 h 914400"/>
              <a:gd name="connsiteX4" fmla="*/ 878181 w 1347630"/>
              <a:gd name="connsiteY4" fmla="*/ 105426 h 914400"/>
              <a:gd name="connsiteX5" fmla="*/ 877038 w 1347630"/>
              <a:gd name="connsiteY5" fmla="*/ 740235 h 914400"/>
              <a:gd name="connsiteX6" fmla="*/ 1012582 w 1347630"/>
              <a:gd name="connsiteY6" fmla="*/ 409040 h 914400"/>
              <a:gd name="connsiteX7" fmla="*/ 1347630 w 1347630"/>
              <a:gd name="connsiteY7" fmla="*/ 405851 h 914400"/>
              <a:gd name="connsiteX0" fmla="*/ 0 w 1347630"/>
              <a:gd name="connsiteY0" fmla="*/ 347948 h 808974"/>
              <a:gd name="connsiteX1" fmla="*/ 296257 w 1347630"/>
              <a:gd name="connsiteY1" fmla="*/ 351774 h 808974"/>
              <a:gd name="connsiteX2" fmla="*/ 399176 w 1347630"/>
              <a:gd name="connsiteY2" fmla="*/ 93552 h 808974"/>
              <a:gd name="connsiteX3" fmla="*/ 627512 w 1347630"/>
              <a:gd name="connsiteY3" fmla="*/ 808974 h 808974"/>
              <a:gd name="connsiteX4" fmla="*/ 878181 w 1347630"/>
              <a:gd name="connsiteY4" fmla="*/ 0 h 808974"/>
              <a:gd name="connsiteX5" fmla="*/ 877038 w 1347630"/>
              <a:gd name="connsiteY5" fmla="*/ 634809 h 808974"/>
              <a:gd name="connsiteX6" fmla="*/ 1012582 w 1347630"/>
              <a:gd name="connsiteY6" fmla="*/ 303614 h 808974"/>
              <a:gd name="connsiteX7" fmla="*/ 1347630 w 1347630"/>
              <a:gd name="connsiteY7" fmla="*/ 300425 h 808974"/>
              <a:gd name="connsiteX0" fmla="*/ 0 w 1347630"/>
              <a:gd name="connsiteY0" fmla="*/ 347948 h 680468"/>
              <a:gd name="connsiteX1" fmla="*/ 296257 w 1347630"/>
              <a:gd name="connsiteY1" fmla="*/ 351774 h 680468"/>
              <a:gd name="connsiteX2" fmla="*/ 399176 w 1347630"/>
              <a:gd name="connsiteY2" fmla="*/ 93552 h 680468"/>
              <a:gd name="connsiteX3" fmla="*/ 577767 w 1347630"/>
              <a:gd name="connsiteY3" fmla="*/ 680468 h 680468"/>
              <a:gd name="connsiteX4" fmla="*/ 878181 w 1347630"/>
              <a:gd name="connsiteY4" fmla="*/ 0 h 680468"/>
              <a:gd name="connsiteX5" fmla="*/ 877038 w 1347630"/>
              <a:gd name="connsiteY5" fmla="*/ 634809 h 680468"/>
              <a:gd name="connsiteX6" fmla="*/ 1012582 w 1347630"/>
              <a:gd name="connsiteY6" fmla="*/ 303614 h 680468"/>
              <a:gd name="connsiteX7" fmla="*/ 1347630 w 1347630"/>
              <a:gd name="connsiteY7" fmla="*/ 300425 h 680468"/>
              <a:gd name="connsiteX0" fmla="*/ 0 w 1347630"/>
              <a:gd name="connsiteY0" fmla="*/ 447437 h 779957"/>
              <a:gd name="connsiteX1" fmla="*/ 296257 w 1347630"/>
              <a:gd name="connsiteY1" fmla="*/ 451263 h 779957"/>
              <a:gd name="connsiteX2" fmla="*/ 399176 w 1347630"/>
              <a:gd name="connsiteY2" fmla="*/ 193041 h 779957"/>
              <a:gd name="connsiteX3" fmla="*/ 577767 w 1347630"/>
              <a:gd name="connsiteY3" fmla="*/ 779957 h 779957"/>
              <a:gd name="connsiteX4" fmla="*/ 774547 w 1347630"/>
              <a:gd name="connsiteY4" fmla="*/ 0 h 779957"/>
              <a:gd name="connsiteX5" fmla="*/ 877038 w 1347630"/>
              <a:gd name="connsiteY5" fmla="*/ 734298 h 779957"/>
              <a:gd name="connsiteX6" fmla="*/ 1012582 w 1347630"/>
              <a:gd name="connsiteY6" fmla="*/ 403103 h 779957"/>
              <a:gd name="connsiteX7" fmla="*/ 1347630 w 1347630"/>
              <a:gd name="connsiteY7" fmla="*/ 399914 h 779957"/>
              <a:gd name="connsiteX0" fmla="*/ 0 w 1347630"/>
              <a:gd name="connsiteY0" fmla="*/ 447437 h 966439"/>
              <a:gd name="connsiteX1" fmla="*/ 296257 w 1347630"/>
              <a:gd name="connsiteY1" fmla="*/ 451263 h 966439"/>
              <a:gd name="connsiteX2" fmla="*/ 399176 w 1347630"/>
              <a:gd name="connsiteY2" fmla="*/ 193041 h 966439"/>
              <a:gd name="connsiteX3" fmla="*/ 577767 w 1347630"/>
              <a:gd name="connsiteY3" fmla="*/ 779957 h 966439"/>
              <a:gd name="connsiteX4" fmla="*/ 774547 w 1347630"/>
              <a:gd name="connsiteY4" fmla="*/ 0 h 966439"/>
              <a:gd name="connsiteX5" fmla="*/ 914347 w 1347630"/>
              <a:gd name="connsiteY5" fmla="*/ 966439 h 966439"/>
              <a:gd name="connsiteX6" fmla="*/ 1012582 w 1347630"/>
              <a:gd name="connsiteY6" fmla="*/ 403103 h 966439"/>
              <a:gd name="connsiteX7" fmla="*/ 1347630 w 1347630"/>
              <a:gd name="connsiteY7" fmla="*/ 399914 h 966439"/>
              <a:gd name="connsiteX0" fmla="*/ 0 w 1347630"/>
              <a:gd name="connsiteY0" fmla="*/ 447437 h 966439"/>
              <a:gd name="connsiteX1" fmla="*/ 296257 w 1347630"/>
              <a:gd name="connsiteY1" fmla="*/ 451263 h 966439"/>
              <a:gd name="connsiteX2" fmla="*/ 399176 w 1347630"/>
              <a:gd name="connsiteY2" fmla="*/ 193041 h 966439"/>
              <a:gd name="connsiteX3" fmla="*/ 577767 w 1347630"/>
              <a:gd name="connsiteY3" fmla="*/ 779957 h 966439"/>
              <a:gd name="connsiteX4" fmla="*/ 774547 w 1347630"/>
              <a:gd name="connsiteY4" fmla="*/ 0 h 966439"/>
              <a:gd name="connsiteX5" fmla="*/ 914347 w 1347630"/>
              <a:gd name="connsiteY5" fmla="*/ 966439 h 966439"/>
              <a:gd name="connsiteX6" fmla="*/ 1012582 w 1347630"/>
              <a:gd name="connsiteY6" fmla="*/ 403103 h 966439"/>
              <a:gd name="connsiteX7" fmla="*/ 1105802 w 1347630"/>
              <a:gd name="connsiteY7" fmla="*/ 400437 h 966439"/>
              <a:gd name="connsiteX8" fmla="*/ 1347630 w 1347630"/>
              <a:gd name="connsiteY8" fmla="*/ 399914 h 966439"/>
              <a:gd name="connsiteX0" fmla="*/ 0 w 1347630"/>
              <a:gd name="connsiteY0" fmla="*/ 447437 h 966439"/>
              <a:gd name="connsiteX1" fmla="*/ 296257 w 1347630"/>
              <a:gd name="connsiteY1" fmla="*/ 451263 h 966439"/>
              <a:gd name="connsiteX2" fmla="*/ 399176 w 1347630"/>
              <a:gd name="connsiteY2" fmla="*/ 193041 h 966439"/>
              <a:gd name="connsiteX3" fmla="*/ 577767 w 1347630"/>
              <a:gd name="connsiteY3" fmla="*/ 779957 h 966439"/>
              <a:gd name="connsiteX4" fmla="*/ 774547 w 1347630"/>
              <a:gd name="connsiteY4" fmla="*/ 0 h 966439"/>
              <a:gd name="connsiteX5" fmla="*/ 914347 w 1347630"/>
              <a:gd name="connsiteY5" fmla="*/ 966439 h 966439"/>
              <a:gd name="connsiteX6" fmla="*/ 1037454 w 1347630"/>
              <a:gd name="connsiteY6" fmla="*/ 191689 h 966439"/>
              <a:gd name="connsiteX7" fmla="*/ 1105802 w 1347630"/>
              <a:gd name="connsiteY7" fmla="*/ 400437 h 966439"/>
              <a:gd name="connsiteX8" fmla="*/ 1347630 w 1347630"/>
              <a:gd name="connsiteY8" fmla="*/ 399914 h 966439"/>
              <a:gd name="connsiteX0" fmla="*/ 0 w 1347630"/>
              <a:gd name="connsiteY0" fmla="*/ 447437 h 966439"/>
              <a:gd name="connsiteX1" fmla="*/ 296257 w 1347630"/>
              <a:gd name="connsiteY1" fmla="*/ 451263 h 966439"/>
              <a:gd name="connsiteX2" fmla="*/ 399176 w 1347630"/>
              <a:gd name="connsiteY2" fmla="*/ 193041 h 966439"/>
              <a:gd name="connsiteX3" fmla="*/ 577767 w 1347630"/>
              <a:gd name="connsiteY3" fmla="*/ 779957 h 966439"/>
              <a:gd name="connsiteX4" fmla="*/ 774547 w 1347630"/>
              <a:gd name="connsiteY4" fmla="*/ 0 h 966439"/>
              <a:gd name="connsiteX5" fmla="*/ 914347 w 1347630"/>
              <a:gd name="connsiteY5" fmla="*/ 966439 h 966439"/>
              <a:gd name="connsiteX6" fmla="*/ 1078907 w 1347630"/>
              <a:gd name="connsiteY6" fmla="*/ 191689 h 966439"/>
              <a:gd name="connsiteX7" fmla="*/ 1105802 w 1347630"/>
              <a:gd name="connsiteY7" fmla="*/ 400437 h 966439"/>
              <a:gd name="connsiteX8" fmla="*/ 1347630 w 1347630"/>
              <a:gd name="connsiteY8" fmla="*/ 399914 h 966439"/>
              <a:gd name="connsiteX0" fmla="*/ 0 w 1347630"/>
              <a:gd name="connsiteY0" fmla="*/ 447437 h 966439"/>
              <a:gd name="connsiteX1" fmla="*/ 296257 w 1347630"/>
              <a:gd name="connsiteY1" fmla="*/ 451263 h 966439"/>
              <a:gd name="connsiteX2" fmla="*/ 399176 w 1347630"/>
              <a:gd name="connsiteY2" fmla="*/ 193041 h 966439"/>
              <a:gd name="connsiteX3" fmla="*/ 577767 w 1347630"/>
              <a:gd name="connsiteY3" fmla="*/ 779957 h 966439"/>
              <a:gd name="connsiteX4" fmla="*/ 774547 w 1347630"/>
              <a:gd name="connsiteY4" fmla="*/ 0 h 966439"/>
              <a:gd name="connsiteX5" fmla="*/ 914347 w 1347630"/>
              <a:gd name="connsiteY5" fmla="*/ 966439 h 966439"/>
              <a:gd name="connsiteX6" fmla="*/ 1078907 w 1347630"/>
              <a:gd name="connsiteY6" fmla="*/ 191689 h 966439"/>
              <a:gd name="connsiteX7" fmla="*/ 1105802 w 1347630"/>
              <a:gd name="connsiteY7" fmla="*/ 400437 h 966439"/>
              <a:gd name="connsiteX8" fmla="*/ 1172128 w 1347630"/>
              <a:gd name="connsiteY8" fmla="*/ 396291 h 966439"/>
              <a:gd name="connsiteX9" fmla="*/ 1347630 w 1347630"/>
              <a:gd name="connsiteY9" fmla="*/ 399914 h 966439"/>
              <a:gd name="connsiteX0" fmla="*/ 0 w 1347630"/>
              <a:gd name="connsiteY0" fmla="*/ 447437 h 966439"/>
              <a:gd name="connsiteX1" fmla="*/ 296257 w 1347630"/>
              <a:gd name="connsiteY1" fmla="*/ 451263 h 966439"/>
              <a:gd name="connsiteX2" fmla="*/ 399176 w 1347630"/>
              <a:gd name="connsiteY2" fmla="*/ 193041 h 966439"/>
              <a:gd name="connsiteX3" fmla="*/ 577767 w 1347630"/>
              <a:gd name="connsiteY3" fmla="*/ 779957 h 966439"/>
              <a:gd name="connsiteX4" fmla="*/ 774547 w 1347630"/>
              <a:gd name="connsiteY4" fmla="*/ 0 h 966439"/>
              <a:gd name="connsiteX5" fmla="*/ 914347 w 1347630"/>
              <a:gd name="connsiteY5" fmla="*/ 966439 h 966439"/>
              <a:gd name="connsiteX6" fmla="*/ 1078907 w 1347630"/>
              <a:gd name="connsiteY6" fmla="*/ 191689 h 966439"/>
              <a:gd name="connsiteX7" fmla="*/ 1126529 w 1347630"/>
              <a:gd name="connsiteY7" fmla="*/ 669886 h 966439"/>
              <a:gd name="connsiteX8" fmla="*/ 1172128 w 1347630"/>
              <a:gd name="connsiteY8" fmla="*/ 396291 h 966439"/>
              <a:gd name="connsiteX9" fmla="*/ 1347630 w 1347630"/>
              <a:gd name="connsiteY9" fmla="*/ 399914 h 966439"/>
              <a:gd name="connsiteX0" fmla="*/ 0 w 1459555"/>
              <a:gd name="connsiteY0" fmla="*/ 447437 h 966439"/>
              <a:gd name="connsiteX1" fmla="*/ 296257 w 1459555"/>
              <a:gd name="connsiteY1" fmla="*/ 451263 h 966439"/>
              <a:gd name="connsiteX2" fmla="*/ 399176 w 1459555"/>
              <a:gd name="connsiteY2" fmla="*/ 193041 h 966439"/>
              <a:gd name="connsiteX3" fmla="*/ 577767 w 1459555"/>
              <a:gd name="connsiteY3" fmla="*/ 779957 h 966439"/>
              <a:gd name="connsiteX4" fmla="*/ 774547 w 1459555"/>
              <a:gd name="connsiteY4" fmla="*/ 0 h 966439"/>
              <a:gd name="connsiteX5" fmla="*/ 914347 w 1459555"/>
              <a:gd name="connsiteY5" fmla="*/ 966439 h 966439"/>
              <a:gd name="connsiteX6" fmla="*/ 1078907 w 1459555"/>
              <a:gd name="connsiteY6" fmla="*/ 191689 h 966439"/>
              <a:gd name="connsiteX7" fmla="*/ 1126529 w 1459555"/>
              <a:gd name="connsiteY7" fmla="*/ 669886 h 966439"/>
              <a:gd name="connsiteX8" fmla="*/ 1172128 w 1459555"/>
              <a:gd name="connsiteY8" fmla="*/ 396291 h 966439"/>
              <a:gd name="connsiteX9" fmla="*/ 1459555 w 1459555"/>
              <a:gd name="connsiteY9" fmla="*/ 395769 h 966439"/>
              <a:gd name="connsiteX0" fmla="*/ 0 w 1459555"/>
              <a:gd name="connsiteY0" fmla="*/ 447437 h 966439"/>
              <a:gd name="connsiteX1" fmla="*/ 296257 w 1459555"/>
              <a:gd name="connsiteY1" fmla="*/ 451263 h 966439"/>
              <a:gd name="connsiteX2" fmla="*/ 399176 w 1459555"/>
              <a:gd name="connsiteY2" fmla="*/ 193041 h 966439"/>
              <a:gd name="connsiteX3" fmla="*/ 577767 w 1459555"/>
              <a:gd name="connsiteY3" fmla="*/ 779957 h 966439"/>
              <a:gd name="connsiteX4" fmla="*/ 728948 w 1459555"/>
              <a:gd name="connsiteY4" fmla="*/ 0 h 966439"/>
              <a:gd name="connsiteX5" fmla="*/ 914347 w 1459555"/>
              <a:gd name="connsiteY5" fmla="*/ 966439 h 966439"/>
              <a:gd name="connsiteX6" fmla="*/ 1078907 w 1459555"/>
              <a:gd name="connsiteY6" fmla="*/ 191689 h 966439"/>
              <a:gd name="connsiteX7" fmla="*/ 1126529 w 1459555"/>
              <a:gd name="connsiteY7" fmla="*/ 669886 h 966439"/>
              <a:gd name="connsiteX8" fmla="*/ 1172128 w 1459555"/>
              <a:gd name="connsiteY8" fmla="*/ 396291 h 966439"/>
              <a:gd name="connsiteX9" fmla="*/ 1459555 w 1459555"/>
              <a:gd name="connsiteY9" fmla="*/ 395769 h 966439"/>
              <a:gd name="connsiteX0" fmla="*/ 0 w 1459555"/>
              <a:gd name="connsiteY0" fmla="*/ 447437 h 966439"/>
              <a:gd name="connsiteX1" fmla="*/ 296257 w 1459555"/>
              <a:gd name="connsiteY1" fmla="*/ 451263 h 966439"/>
              <a:gd name="connsiteX2" fmla="*/ 399176 w 1459555"/>
              <a:gd name="connsiteY2" fmla="*/ 193041 h 966439"/>
              <a:gd name="connsiteX3" fmla="*/ 540458 w 1459555"/>
              <a:gd name="connsiteY3" fmla="*/ 721922 h 966439"/>
              <a:gd name="connsiteX4" fmla="*/ 728948 w 1459555"/>
              <a:gd name="connsiteY4" fmla="*/ 0 h 966439"/>
              <a:gd name="connsiteX5" fmla="*/ 914347 w 1459555"/>
              <a:gd name="connsiteY5" fmla="*/ 966439 h 966439"/>
              <a:gd name="connsiteX6" fmla="*/ 1078907 w 1459555"/>
              <a:gd name="connsiteY6" fmla="*/ 191689 h 966439"/>
              <a:gd name="connsiteX7" fmla="*/ 1126529 w 1459555"/>
              <a:gd name="connsiteY7" fmla="*/ 669886 h 966439"/>
              <a:gd name="connsiteX8" fmla="*/ 1172128 w 1459555"/>
              <a:gd name="connsiteY8" fmla="*/ 396291 h 966439"/>
              <a:gd name="connsiteX9" fmla="*/ 1459555 w 1459555"/>
              <a:gd name="connsiteY9" fmla="*/ 395769 h 966439"/>
              <a:gd name="connsiteX0" fmla="*/ 0 w 1459555"/>
              <a:gd name="connsiteY0" fmla="*/ 447437 h 875241"/>
              <a:gd name="connsiteX1" fmla="*/ 296257 w 1459555"/>
              <a:gd name="connsiteY1" fmla="*/ 451263 h 875241"/>
              <a:gd name="connsiteX2" fmla="*/ 399176 w 1459555"/>
              <a:gd name="connsiteY2" fmla="*/ 193041 h 875241"/>
              <a:gd name="connsiteX3" fmla="*/ 540458 w 1459555"/>
              <a:gd name="connsiteY3" fmla="*/ 721922 h 875241"/>
              <a:gd name="connsiteX4" fmla="*/ 728948 w 1459555"/>
              <a:gd name="connsiteY4" fmla="*/ 0 h 875241"/>
              <a:gd name="connsiteX5" fmla="*/ 901911 w 1459555"/>
              <a:gd name="connsiteY5" fmla="*/ 875241 h 875241"/>
              <a:gd name="connsiteX6" fmla="*/ 1078907 w 1459555"/>
              <a:gd name="connsiteY6" fmla="*/ 191689 h 875241"/>
              <a:gd name="connsiteX7" fmla="*/ 1126529 w 1459555"/>
              <a:gd name="connsiteY7" fmla="*/ 669886 h 875241"/>
              <a:gd name="connsiteX8" fmla="*/ 1172128 w 1459555"/>
              <a:gd name="connsiteY8" fmla="*/ 396291 h 875241"/>
              <a:gd name="connsiteX9" fmla="*/ 1459555 w 1459555"/>
              <a:gd name="connsiteY9" fmla="*/ 395769 h 875241"/>
              <a:gd name="connsiteX0" fmla="*/ 0 w 1459555"/>
              <a:gd name="connsiteY0" fmla="*/ 447437 h 924985"/>
              <a:gd name="connsiteX1" fmla="*/ 296257 w 1459555"/>
              <a:gd name="connsiteY1" fmla="*/ 451263 h 924985"/>
              <a:gd name="connsiteX2" fmla="*/ 399176 w 1459555"/>
              <a:gd name="connsiteY2" fmla="*/ 193041 h 924985"/>
              <a:gd name="connsiteX3" fmla="*/ 540458 w 1459555"/>
              <a:gd name="connsiteY3" fmla="*/ 721922 h 924985"/>
              <a:gd name="connsiteX4" fmla="*/ 728948 w 1459555"/>
              <a:gd name="connsiteY4" fmla="*/ 0 h 924985"/>
              <a:gd name="connsiteX5" fmla="*/ 918493 w 1459555"/>
              <a:gd name="connsiteY5" fmla="*/ 924985 h 924985"/>
              <a:gd name="connsiteX6" fmla="*/ 1078907 w 1459555"/>
              <a:gd name="connsiteY6" fmla="*/ 191689 h 924985"/>
              <a:gd name="connsiteX7" fmla="*/ 1126529 w 1459555"/>
              <a:gd name="connsiteY7" fmla="*/ 669886 h 924985"/>
              <a:gd name="connsiteX8" fmla="*/ 1172128 w 1459555"/>
              <a:gd name="connsiteY8" fmla="*/ 396291 h 924985"/>
              <a:gd name="connsiteX9" fmla="*/ 1459555 w 1459555"/>
              <a:gd name="connsiteY9" fmla="*/ 395769 h 924985"/>
              <a:gd name="connsiteX0" fmla="*/ 0 w 1459555"/>
              <a:gd name="connsiteY0" fmla="*/ 447437 h 924985"/>
              <a:gd name="connsiteX1" fmla="*/ 296257 w 1459555"/>
              <a:gd name="connsiteY1" fmla="*/ 451263 h 924985"/>
              <a:gd name="connsiteX2" fmla="*/ 399176 w 1459555"/>
              <a:gd name="connsiteY2" fmla="*/ 193041 h 924985"/>
              <a:gd name="connsiteX3" fmla="*/ 540458 w 1459555"/>
              <a:gd name="connsiteY3" fmla="*/ 721922 h 924985"/>
              <a:gd name="connsiteX4" fmla="*/ 728948 w 1459555"/>
              <a:gd name="connsiteY4" fmla="*/ 0 h 924985"/>
              <a:gd name="connsiteX5" fmla="*/ 918493 w 1459555"/>
              <a:gd name="connsiteY5" fmla="*/ 924985 h 924985"/>
              <a:gd name="connsiteX6" fmla="*/ 1078907 w 1459555"/>
              <a:gd name="connsiteY6" fmla="*/ 191689 h 924985"/>
              <a:gd name="connsiteX7" fmla="*/ 1130674 w 1459555"/>
              <a:gd name="connsiteY7" fmla="*/ 645014 h 924985"/>
              <a:gd name="connsiteX8" fmla="*/ 1172128 w 1459555"/>
              <a:gd name="connsiteY8" fmla="*/ 396291 h 924985"/>
              <a:gd name="connsiteX9" fmla="*/ 1459555 w 1459555"/>
              <a:gd name="connsiteY9" fmla="*/ 395769 h 924985"/>
              <a:gd name="connsiteX0" fmla="*/ 0 w 1459555"/>
              <a:gd name="connsiteY0" fmla="*/ 447437 h 924985"/>
              <a:gd name="connsiteX1" fmla="*/ 296257 w 1459555"/>
              <a:gd name="connsiteY1" fmla="*/ 451263 h 924985"/>
              <a:gd name="connsiteX2" fmla="*/ 399176 w 1459555"/>
              <a:gd name="connsiteY2" fmla="*/ 193041 h 924985"/>
              <a:gd name="connsiteX3" fmla="*/ 540458 w 1459555"/>
              <a:gd name="connsiteY3" fmla="*/ 721922 h 924985"/>
              <a:gd name="connsiteX4" fmla="*/ 728948 w 1459555"/>
              <a:gd name="connsiteY4" fmla="*/ 0 h 924985"/>
              <a:gd name="connsiteX5" fmla="*/ 918493 w 1459555"/>
              <a:gd name="connsiteY5" fmla="*/ 924985 h 924985"/>
              <a:gd name="connsiteX6" fmla="*/ 1078907 w 1459555"/>
              <a:gd name="connsiteY6" fmla="*/ 191689 h 924985"/>
              <a:gd name="connsiteX7" fmla="*/ 1130674 w 1459555"/>
              <a:gd name="connsiteY7" fmla="*/ 645014 h 924985"/>
              <a:gd name="connsiteX8" fmla="*/ 1197000 w 1459555"/>
              <a:gd name="connsiteY8" fmla="*/ 396291 h 924985"/>
              <a:gd name="connsiteX9" fmla="*/ 1459555 w 1459555"/>
              <a:gd name="connsiteY9" fmla="*/ 395769 h 924985"/>
              <a:gd name="connsiteX0" fmla="*/ 0 w 1459555"/>
              <a:gd name="connsiteY0" fmla="*/ 447437 h 924985"/>
              <a:gd name="connsiteX1" fmla="*/ 296257 w 1459555"/>
              <a:gd name="connsiteY1" fmla="*/ 451263 h 924985"/>
              <a:gd name="connsiteX2" fmla="*/ 399176 w 1459555"/>
              <a:gd name="connsiteY2" fmla="*/ 193041 h 924985"/>
              <a:gd name="connsiteX3" fmla="*/ 540458 w 1459555"/>
              <a:gd name="connsiteY3" fmla="*/ 721922 h 924985"/>
              <a:gd name="connsiteX4" fmla="*/ 728948 w 1459555"/>
              <a:gd name="connsiteY4" fmla="*/ 0 h 924985"/>
              <a:gd name="connsiteX5" fmla="*/ 918493 w 1459555"/>
              <a:gd name="connsiteY5" fmla="*/ 924985 h 924985"/>
              <a:gd name="connsiteX6" fmla="*/ 1035655 w 1459555"/>
              <a:gd name="connsiteY6" fmla="*/ 178381 h 924985"/>
              <a:gd name="connsiteX7" fmla="*/ 1130674 w 1459555"/>
              <a:gd name="connsiteY7" fmla="*/ 645014 h 924985"/>
              <a:gd name="connsiteX8" fmla="*/ 1197000 w 1459555"/>
              <a:gd name="connsiteY8" fmla="*/ 396291 h 924985"/>
              <a:gd name="connsiteX9" fmla="*/ 1459555 w 1459555"/>
              <a:gd name="connsiteY9" fmla="*/ 395769 h 924985"/>
              <a:gd name="connsiteX0" fmla="*/ 0 w 1459555"/>
              <a:gd name="connsiteY0" fmla="*/ 447437 h 924985"/>
              <a:gd name="connsiteX1" fmla="*/ 296257 w 1459555"/>
              <a:gd name="connsiteY1" fmla="*/ 451263 h 924985"/>
              <a:gd name="connsiteX2" fmla="*/ 399176 w 1459555"/>
              <a:gd name="connsiteY2" fmla="*/ 193041 h 924985"/>
              <a:gd name="connsiteX3" fmla="*/ 540458 w 1459555"/>
              <a:gd name="connsiteY3" fmla="*/ 721922 h 924985"/>
              <a:gd name="connsiteX4" fmla="*/ 728948 w 1459555"/>
              <a:gd name="connsiteY4" fmla="*/ 0 h 924985"/>
              <a:gd name="connsiteX5" fmla="*/ 918493 w 1459555"/>
              <a:gd name="connsiteY5" fmla="*/ 924985 h 924985"/>
              <a:gd name="connsiteX6" fmla="*/ 1022347 w 1459555"/>
              <a:gd name="connsiteY6" fmla="*/ 168401 h 924985"/>
              <a:gd name="connsiteX7" fmla="*/ 1130674 w 1459555"/>
              <a:gd name="connsiteY7" fmla="*/ 645014 h 924985"/>
              <a:gd name="connsiteX8" fmla="*/ 1197000 w 1459555"/>
              <a:gd name="connsiteY8" fmla="*/ 396291 h 924985"/>
              <a:gd name="connsiteX9" fmla="*/ 1459555 w 1459555"/>
              <a:gd name="connsiteY9" fmla="*/ 395769 h 924985"/>
              <a:gd name="connsiteX0" fmla="*/ 0 w 1459555"/>
              <a:gd name="connsiteY0" fmla="*/ 447437 h 924985"/>
              <a:gd name="connsiteX1" fmla="*/ 296257 w 1459555"/>
              <a:gd name="connsiteY1" fmla="*/ 451263 h 924985"/>
              <a:gd name="connsiteX2" fmla="*/ 412484 w 1459555"/>
              <a:gd name="connsiteY2" fmla="*/ 166426 h 924985"/>
              <a:gd name="connsiteX3" fmla="*/ 540458 w 1459555"/>
              <a:gd name="connsiteY3" fmla="*/ 721922 h 924985"/>
              <a:gd name="connsiteX4" fmla="*/ 728948 w 1459555"/>
              <a:gd name="connsiteY4" fmla="*/ 0 h 924985"/>
              <a:gd name="connsiteX5" fmla="*/ 918493 w 1459555"/>
              <a:gd name="connsiteY5" fmla="*/ 924985 h 924985"/>
              <a:gd name="connsiteX6" fmla="*/ 1022347 w 1459555"/>
              <a:gd name="connsiteY6" fmla="*/ 168401 h 924985"/>
              <a:gd name="connsiteX7" fmla="*/ 1130674 w 1459555"/>
              <a:gd name="connsiteY7" fmla="*/ 645014 h 924985"/>
              <a:gd name="connsiteX8" fmla="*/ 1197000 w 1459555"/>
              <a:gd name="connsiteY8" fmla="*/ 396291 h 924985"/>
              <a:gd name="connsiteX9" fmla="*/ 1459555 w 1459555"/>
              <a:gd name="connsiteY9" fmla="*/ 395769 h 924985"/>
              <a:gd name="connsiteX0" fmla="*/ 0 w 1459555"/>
              <a:gd name="connsiteY0" fmla="*/ 474053 h 951601"/>
              <a:gd name="connsiteX1" fmla="*/ 296257 w 1459555"/>
              <a:gd name="connsiteY1" fmla="*/ 477879 h 951601"/>
              <a:gd name="connsiteX2" fmla="*/ 412484 w 1459555"/>
              <a:gd name="connsiteY2" fmla="*/ 193042 h 951601"/>
              <a:gd name="connsiteX3" fmla="*/ 540458 w 1459555"/>
              <a:gd name="connsiteY3" fmla="*/ 748538 h 951601"/>
              <a:gd name="connsiteX4" fmla="*/ 718966 w 1459555"/>
              <a:gd name="connsiteY4" fmla="*/ 0 h 951601"/>
              <a:gd name="connsiteX5" fmla="*/ 918493 w 1459555"/>
              <a:gd name="connsiteY5" fmla="*/ 951601 h 951601"/>
              <a:gd name="connsiteX6" fmla="*/ 1022347 w 1459555"/>
              <a:gd name="connsiteY6" fmla="*/ 195017 h 951601"/>
              <a:gd name="connsiteX7" fmla="*/ 1130674 w 1459555"/>
              <a:gd name="connsiteY7" fmla="*/ 671630 h 951601"/>
              <a:gd name="connsiteX8" fmla="*/ 1197000 w 1459555"/>
              <a:gd name="connsiteY8" fmla="*/ 422907 h 951601"/>
              <a:gd name="connsiteX9" fmla="*/ 1459555 w 1459555"/>
              <a:gd name="connsiteY9" fmla="*/ 422385 h 951601"/>
              <a:gd name="connsiteX0" fmla="*/ 0 w 1459555"/>
              <a:gd name="connsiteY0" fmla="*/ 474053 h 954928"/>
              <a:gd name="connsiteX1" fmla="*/ 296257 w 1459555"/>
              <a:gd name="connsiteY1" fmla="*/ 477879 h 954928"/>
              <a:gd name="connsiteX2" fmla="*/ 412484 w 1459555"/>
              <a:gd name="connsiteY2" fmla="*/ 193042 h 954928"/>
              <a:gd name="connsiteX3" fmla="*/ 540458 w 1459555"/>
              <a:gd name="connsiteY3" fmla="*/ 748538 h 954928"/>
              <a:gd name="connsiteX4" fmla="*/ 718966 w 1459555"/>
              <a:gd name="connsiteY4" fmla="*/ 0 h 954928"/>
              <a:gd name="connsiteX5" fmla="*/ 891876 w 1459555"/>
              <a:gd name="connsiteY5" fmla="*/ 954928 h 954928"/>
              <a:gd name="connsiteX6" fmla="*/ 1022347 w 1459555"/>
              <a:gd name="connsiteY6" fmla="*/ 195017 h 954928"/>
              <a:gd name="connsiteX7" fmla="*/ 1130674 w 1459555"/>
              <a:gd name="connsiteY7" fmla="*/ 671630 h 954928"/>
              <a:gd name="connsiteX8" fmla="*/ 1197000 w 1459555"/>
              <a:gd name="connsiteY8" fmla="*/ 422907 h 954928"/>
              <a:gd name="connsiteX9" fmla="*/ 1459555 w 1459555"/>
              <a:gd name="connsiteY9" fmla="*/ 422385 h 954928"/>
              <a:gd name="connsiteX0" fmla="*/ 0 w 1459555"/>
              <a:gd name="connsiteY0" fmla="*/ 474053 h 954928"/>
              <a:gd name="connsiteX1" fmla="*/ 296257 w 1459555"/>
              <a:gd name="connsiteY1" fmla="*/ 477879 h 954928"/>
              <a:gd name="connsiteX2" fmla="*/ 412484 w 1459555"/>
              <a:gd name="connsiteY2" fmla="*/ 193042 h 954928"/>
              <a:gd name="connsiteX3" fmla="*/ 540458 w 1459555"/>
              <a:gd name="connsiteY3" fmla="*/ 748538 h 954928"/>
              <a:gd name="connsiteX4" fmla="*/ 718966 w 1459555"/>
              <a:gd name="connsiteY4" fmla="*/ 0 h 954928"/>
              <a:gd name="connsiteX5" fmla="*/ 891876 w 1459555"/>
              <a:gd name="connsiteY5" fmla="*/ 954928 h 954928"/>
              <a:gd name="connsiteX6" fmla="*/ 1130674 w 1459555"/>
              <a:gd name="connsiteY6" fmla="*/ 671630 h 954928"/>
              <a:gd name="connsiteX7" fmla="*/ 1197000 w 1459555"/>
              <a:gd name="connsiteY7" fmla="*/ 422907 h 954928"/>
              <a:gd name="connsiteX8" fmla="*/ 1459555 w 1459555"/>
              <a:gd name="connsiteY8" fmla="*/ 422385 h 954928"/>
              <a:gd name="connsiteX0" fmla="*/ 0 w 1459555"/>
              <a:gd name="connsiteY0" fmla="*/ 474053 h 954928"/>
              <a:gd name="connsiteX1" fmla="*/ 296257 w 1459555"/>
              <a:gd name="connsiteY1" fmla="*/ 477879 h 954928"/>
              <a:gd name="connsiteX2" fmla="*/ 412484 w 1459555"/>
              <a:gd name="connsiteY2" fmla="*/ 193042 h 954928"/>
              <a:gd name="connsiteX3" fmla="*/ 540458 w 1459555"/>
              <a:gd name="connsiteY3" fmla="*/ 748538 h 954928"/>
              <a:gd name="connsiteX4" fmla="*/ 718966 w 1459555"/>
              <a:gd name="connsiteY4" fmla="*/ 0 h 954928"/>
              <a:gd name="connsiteX5" fmla="*/ 891876 w 1459555"/>
              <a:gd name="connsiteY5" fmla="*/ 954928 h 954928"/>
              <a:gd name="connsiteX6" fmla="*/ 1197000 w 1459555"/>
              <a:gd name="connsiteY6" fmla="*/ 422907 h 954928"/>
              <a:gd name="connsiteX7" fmla="*/ 1459555 w 1459555"/>
              <a:gd name="connsiteY7" fmla="*/ 422385 h 954928"/>
              <a:gd name="connsiteX0" fmla="*/ 0 w 1459555"/>
              <a:gd name="connsiteY0" fmla="*/ 474053 h 954928"/>
              <a:gd name="connsiteX1" fmla="*/ 296257 w 1459555"/>
              <a:gd name="connsiteY1" fmla="*/ 477879 h 954928"/>
              <a:gd name="connsiteX2" fmla="*/ 412484 w 1459555"/>
              <a:gd name="connsiteY2" fmla="*/ 193042 h 954928"/>
              <a:gd name="connsiteX3" fmla="*/ 540458 w 1459555"/>
              <a:gd name="connsiteY3" fmla="*/ 748538 h 954928"/>
              <a:gd name="connsiteX4" fmla="*/ 718966 w 1459555"/>
              <a:gd name="connsiteY4" fmla="*/ 0 h 954928"/>
              <a:gd name="connsiteX5" fmla="*/ 891876 w 1459555"/>
              <a:gd name="connsiteY5" fmla="*/ 954928 h 954928"/>
              <a:gd name="connsiteX6" fmla="*/ 1091970 w 1459555"/>
              <a:gd name="connsiteY6" fmla="*/ 422907 h 954928"/>
              <a:gd name="connsiteX7" fmla="*/ 1459555 w 1459555"/>
              <a:gd name="connsiteY7" fmla="*/ 422385 h 954928"/>
              <a:gd name="connsiteX0" fmla="*/ 0 w 1459555"/>
              <a:gd name="connsiteY0" fmla="*/ 474053 h 954928"/>
              <a:gd name="connsiteX1" fmla="*/ 296257 w 1459555"/>
              <a:gd name="connsiteY1" fmla="*/ 477879 h 954928"/>
              <a:gd name="connsiteX2" fmla="*/ 412484 w 1459555"/>
              <a:gd name="connsiteY2" fmla="*/ 193042 h 954928"/>
              <a:gd name="connsiteX3" fmla="*/ 540458 w 1459555"/>
              <a:gd name="connsiteY3" fmla="*/ 748538 h 954928"/>
              <a:gd name="connsiteX4" fmla="*/ 718966 w 1459555"/>
              <a:gd name="connsiteY4" fmla="*/ 0 h 954928"/>
              <a:gd name="connsiteX5" fmla="*/ 891876 w 1459555"/>
              <a:gd name="connsiteY5" fmla="*/ 954928 h 954928"/>
              <a:gd name="connsiteX6" fmla="*/ 1070963 w 1459555"/>
              <a:gd name="connsiteY6" fmla="*/ 422907 h 954928"/>
              <a:gd name="connsiteX7" fmla="*/ 1459555 w 1459555"/>
              <a:gd name="connsiteY7" fmla="*/ 422385 h 954928"/>
              <a:gd name="connsiteX0" fmla="*/ 0 w 1704627"/>
              <a:gd name="connsiteY0" fmla="*/ 474053 h 954928"/>
              <a:gd name="connsiteX1" fmla="*/ 296257 w 1704627"/>
              <a:gd name="connsiteY1" fmla="*/ 477879 h 954928"/>
              <a:gd name="connsiteX2" fmla="*/ 412484 w 1704627"/>
              <a:gd name="connsiteY2" fmla="*/ 193042 h 954928"/>
              <a:gd name="connsiteX3" fmla="*/ 540458 w 1704627"/>
              <a:gd name="connsiteY3" fmla="*/ 748538 h 954928"/>
              <a:gd name="connsiteX4" fmla="*/ 718966 w 1704627"/>
              <a:gd name="connsiteY4" fmla="*/ 0 h 954928"/>
              <a:gd name="connsiteX5" fmla="*/ 891876 w 1704627"/>
              <a:gd name="connsiteY5" fmla="*/ 954928 h 954928"/>
              <a:gd name="connsiteX6" fmla="*/ 1070963 w 1704627"/>
              <a:gd name="connsiteY6" fmla="*/ 422907 h 954928"/>
              <a:gd name="connsiteX7" fmla="*/ 1704627 w 1704627"/>
              <a:gd name="connsiteY7" fmla="*/ 422385 h 954928"/>
              <a:gd name="connsiteX0" fmla="*/ 0 w 1711629"/>
              <a:gd name="connsiteY0" fmla="*/ 474053 h 954928"/>
              <a:gd name="connsiteX1" fmla="*/ 296257 w 1711629"/>
              <a:gd name="connsiteY1" fmla="*/ 477879 h 954928"/>
              <a:gd name="connsiteX2" fmla="*/ 412484 w 1711629"/>
              <a:gd name="connsiteY2" fmla="*/ 193042 h 954928"/>
              <a:gd name="connsiteX3" fmla="*/ 540458 w 1711629"/>
              <a:gd name="connsiteY3" fmla="*/ 748538 h 954928"/>
              <a:gd name="connsiteX4" fmla="*/ 718966 w 1711629"/>
              <a:gd name="connsiteY4" fmla="*/ 0 h 954928"/>
              <a:gd name="connsiteX5" fmla="*/ 891876 w 1711629"/>
              <a:gd name="connsiteY5" fmla="*/ 954928 h 954928"/>
              <a:gd name="connsiteX6" fmla="*/ 1070963 w 1711629"/>
              <a:gd name="connsiteY6" fmla="*/ 422907 h 954928"/>
              <a:gd name="connsiteX7" fmla="*/ 1711629 w 1711629"/>
              <a:gd name="connsiteY7" fmla="*/ 436389 h 954928"/>
              <a:gd name="connsiteX0" fmla="*/ 0 w 1718631"/>
              <a:gd name="connsiteY0" fmla="*/ 474053 h 954928"/>
              <a:gd name="connsiteX1" fmla="*/ 296257 w 1718631"/>
              <a:gd name="connsiteY1" fmla="*/ 477879 h 954928"/>
              <a:gd name="connsiteX2" fmla="*/ 412484 w 1718631"/>
              <a:gd name="connsiteY2" fmla="*/ 193042 h 954928"/>
              <a:gd name="connsiteX3" fmla="*/ 540458 w 1718631"/>
              <a:gd name="connsiteY3" fmla="*/ 748538 h 954928"/>
              <a:gd name="connsiteX4" fmla="*/ 718966 w 1718631"/>
              <a:gd name="connsiteY4" fmla="*/ 0 h 954928"/>
              <a:gd name="connsiteX5" fmla="*/ 891876 w 1718631"/>
              <a:gd name="connsiteY5" fmla="*/ 954928 h 954928"/>
              <a:gd name="connsiteX6" fmla="*/ 1070963 w 1718631"/>
              <a:gd name="connsiteY6" fmla="*/ 422907 h 954928"/>
              <a:gd name="connsiteX7" fmla="*/ 1718631 w 1718631"/>
              <a:gd name="connsiteY7" fmla="*/ 422385 h 954928"/>
              <a:gd name="connsiteX0" fmla="*/ 0 w 1718631"/>
              <a:gd name="connsiteY0" fmla="*/ 474053 h 954928"/>
              <a:gd name="connsiteX1" fmla="*/ 296257 w 1718631"/>
              <a:gd name="connsiteY1" fmla="*/ 477879 h 954928"/>
              <a:gd name="connsiteX2" fmla="*/ 412484 w 1718631"/>
              <a:gd name="connsiteY2" fmla="*/ 193042 h 954928"/>
              <a:gd name="connsiteX3" fmla="*/ 540458 w 1718631"/>
              <a:gd name="connsiteY3" fmla="*/ 748538 h 954928"/>
              <a:gd name="connsiteX4" fmla="*/ 718966 w 1718631"/>
              <a:gd name="connsiteY4" fmla="*/ 0 h 954928"/>
              <a:gd name="connsiteX5" fmla="*/ 891876 w 1718631"/>
              <a:gd name="connsiteY5" fmla="*/ 954928 h 954928"/>
              <a:gd name="connsiteX6" fmla="*/ 1070963 w 1718631"/>
              <a:gd name="connsiteY6" fmla="*/ 422907 h 954928"/>
              <a:gd name="connsiteX7" fmla="*/ 1718631 w 1718631"/>
              <a:gd name="connsiteY7" fmla="*/ 422385 h 954928"/>
              <a:gd name="connsiteX0" fmla="*/ 0 w 1718631"/>
              <a:gd name="connsiteY0" fmla="*/ 488057 h 954928"/>
              <a:gd name="connsiteX1" fmla="*/ 296257 w 1718631"/>
              <a:gd name="connsiteY1" fmla="*/ 477879 h 954928"/>
              <a:gd name="connsiteX2" fmla="*/ 412484 w 1718631"/>
              <a:gd name="connsiteY2" fmla="*/ 193042 h 954928"/>
              <a:gd name="connsiteX3" fmla="*/ 540458 w 1718631"/>
              <a:gd name="connsiteY3" fmla="*/ 748538 h 954928"/>
              <a:gd name="connsiteX4" fmla="*/ 718966 w 1718631"/>
              <a:gd name="connsiteY4" fmla="*/ 0 h 954928"/>
              <a:gd name="connsiteX5" fmla="*/ 891876 w 1718631"/>
              <a:gd name="connsiteY5" fmla="*/ 954928 h 954928"/>
              <a:gd name="connsiteX6" fmla="*/ 1070963 w 1718631"/>
              <a:gd name="connsiteY6" fmla="*/ 422907 h 954928"/>
              <a:gd name="connsiteX7" fmla="*/ 1718631 w 1718631"/>
              <a:gd name="connsiteY7" fmla="*/ 422385 h 954928"/>
              <a:gd name="connsiteX0" fmla="*/ 0 w 1718631"/>
              <a:gd name="connsiteY0" fmla="*/ 488057 h 954928"/>
              <a:gd name="connsiteX1" fmla="*/ 303260 w 1718631"/>
              <a:gd name="connsiteY1" fmla="*/ 484881 h 954928"/>
              <a:gd name="connsiteX2" fmla="*/ 412484 w 1718631"/>
              <a:gd name="connsiteY2" fmla="*/ 193042 h 954928"/>
              <a:gd name="connsiteX3" fmla="*/ 540458 w 1718631"/>
              <a:gd name="connsiteY3" fmla="*/ 748538 h 954928"/>
              <a:gd name="connsiteX4" fmla="*/ 718966 w 1718631"/>
              <a:gd name="connsiteY4" fmla="*/ 0 h 954928"/>
              <a:gd name="connsiteX5" fmla="*/ 891876 w 1718631"/>
              <a:gd name="connsiteY5" fmla="*/ 954928 h 954928"/>
              <a:gd name="connsiteX6" fmla="*/ 1070963 w 1718631"/>
              <a:gd name="connsiteY6" fmla="*/ 422907 h 954928"/>
              <a:gd name="connsiteX7" fmla="*/ 1718631 w 1718631"/>
              <a:gd name="connsiteY7" fmla="*/ 422385 h 954928"/>
              <a:gd name="connsiteX0" fmla="*/ 0 w 1725633"/>
              <a:gd name="connsiteY0" fmla="*/ 488057 h 954928"/>
              <a:gd name="connsiteX1" fmla="*/ 310262 w 1725633"/>
              <a:gd name="connsiteY1" fmla="*/ 484881 h 954928"/>
              <a:gd name="connsiteX2" fmla="*/ 419486 w 1725633"/>
              <a:gd name="connsiteY2" fmla="*/ 193042 h 954928"/>
              <a:gd name="connsiteX3" fmla="*/ 547460 w 1725633"/>
              <a:gd name="connsiteY3" fmla="*/ 748538 h 954928"/>
              <a:gd name="connsiteX4" fmla="*/ 725968 w 1725633"/>
              <a:gd name="connsiteY4" fmla="*/ 0 h 954928"/>
              <a:gd name="connsiteX5" fmla="*/ 898878 w 1725633"/>
              <a:gd name="connsiteY5" fmla="*/ 954928 h 954928"/>
              <a:gd name="connsiteX6" fmla="*/ 1077965 w 1725633"/>
              <a:gd name="connsiteY6" fmla="*/ 422907 h 954928"/>
              <a:gd name="connsiteX7" fmla="*/ 1725633 w 1725633"/>
              <a:gd name="connsiteY7" fmla="*/ 422385 h 954928"/>
              <a:gd name="connsiteX0" fmla="*/ 0 w 1725633"/>
              <a:gd name="connsiteY0" fmla="*/ 488057 h 954928"/>
              <a:gd name="connsiteX1" fmla="*/ 310262 w 1725633"/>
              <a:gd name="connsiteY1" fmla="*/ 484881 h 954928"/>
              <a:gd name="connsiteX2" fmla="*/ 419486 w 1725633"/>
              <a:gd name="connsiteY2" fmla="*/ 193042 h 954928"/>
              <a:gd name="connsiteX3" fmla="*/ 547460 w 1725633"/>
              <a:gd name="connsiteY3" fmla="*/ 748538 h 954928"/>
              <a:gd name="connsiteX4" fmla="*/ 725968 w 1725633"/>
              <a:gd name="connsiteY4" fmla="*/ 0 h 954928"/>
              <a:gd name="connsiteX5" fmla="*/ 898878 w 1725633"/>
              <a:gd name="connsiteY5" fmla="*/ 954928 h 954928"/>
              <a:gd name="connsiteX6" fmla="*/ 1042955 w 1725633"/>
              <a:gd name="connsiteY6" fmla="*/ 499930 h 954928"/>
              <a:gd name="connsiteX7" fmla="*/ 1725633 w 1725633"/>
              <a:gd name="connsiteY7" fmla="*/ 422385 h 954928"/>
              <a:gd name="connsiteX0" fmla="*/ 0 w 1746639"/>
              <a:gd name="connsiteY0" fmla="*/ 488057 h 954928"/>
              <a:gd name="connsiteX1" fmla="*/ 310262 w 1746639"/>
              <a:gd name="connsiteY1" fmla="*/ 484881 h 954928"/>
              <a:gd name="connsiteX2" fmla="*/ 419486 w 1746639"/>
              <a:gd name="connsiteY2" fmla="*/ 193042 h 954928"/>
              <a:gd name="connsiteX3" fmla="*/ 547460 w 1746639"/>
              <a:gd name="connsiteY3" fmla="*/ 748538 h 954928"/>
              <a:gd name="connsiteX4" fmla="*/ 725968 w 1746639"/>
              <a:gd name="connsiteY4" fmla="*/ 0 h 954928"/>
              <a:gd name="connsiteX5" fmla="*/ 898878 w 1746639"/>
              <a:gd name="connsiteY5" fmla="*/ 954928 h 954928"/>
              <a:gd name="connsiteX6" fmla="*/ 1042955 w 1746639"/>
              <a:gd name="connsiteY6" fmla="*/ 499930 h 954928"/>
              <a:gd name="connsiteX7" fmla="*/ 1746639 w 1746639"/>
              <a:gd name="connsiteY7" fmla="*/ 513412 h 954928"/>
              <a:gd name="connsiteX0" fmla="*/ 0 w 1746639"/>
              <a:gd name="connsiteY0" fmla="*/ 488057 h 954928"/>
              <a:gd name="connsiteX1" fmla="*/ 310262 w 1746639"/>
              <a:gd name="connsiteY1" fmla="*/ 484881 h 954928"/>
              <a:gd name="connsiteX2" fmla="*/ 419486 w 1746639"/>
              <a:gd name="connsiteY2" fmla="*/ 193042 h 954928"/>
              <a:gd name="connsiteX3" fmla="*/ 547460 w 1746639"/>
              <a:gd name="connsiteY3" fmla="*/ 748538 h 954928"/>
              <a:gd name="connsiteX4" fmla="*/ 725968 w 1746639"/>
              <a:gd name="connsiteY4" fmla="*/ 0 h 954928"/>
              <a:gd name="connsiteX5" fmla="*/ 898878 w 1746639"/>
              <a:gd name="connsiteY5" fmla="*/ 954928 h 954928"/>
              <a:gd name="connsiteX6" fmla="*/ 1042955 w 1746639"/>
              <a:gd name="connsiteY6" fmla="*/ 499930 h 954928"/>
              <a:gd name="connsiteX7" fmla="*/ 1746639 w 1746639"/>
              <a:gd name="connsiteY7" fmla="*/ 513412 h 954928"/>
              <a:gd name="connsiteX0" fmla="*/ 0 w 1746639"/>
              <a:gd name="connsiteY0" fmla="*/ 488057 h 954928"/>
              <a:gd name="connsiteX1" fmla="*/ 310262 w 1746639"/>
              <a:gd name="connsiteY1" fmla="*/ 484881 h 954928"/>
              <a:gd name="connsiteX2" fmla="*/ 419486 w 1746639"/>
              <a:gd name="connsiteY2" fmla="*/ 193042 h 954928"/>
              <a:gd name="connsiteX3" fmla="*/ 547460 w 1746639"/>
              <a:gd name="connsiteY3" fmla="*/ 748538 h 954928"/>
              <a:gd name="connsiteX4" fmla="*/ 725968 w 1746639"/>
              <a:gd name="connsiteY4" fmla="*/ 0 h 954928"/>
              <a:gd name="connsiteX5" fmla="*/ 898878 w 1746639"/>
              <a:gd name="connsiteY5" fmla="*/ 954928 h 954928"/>
              <a:gd name="connsiteX6" fmla="*/ 1042955 w 1746639"/>
              <a:gd name="connsiteY6" fmla="*/ 499930 h 954928"/>
              <a:gd name="connsiteX7" fmla="*/ 1746639 w 1746639"/>
              <a:gd name="connsiteY7" fmla="*/ 499408 h 954928"/>
              <a:gd name="connsiteX0" fmla="*/ 0 w 1739637"/>
              <a:gd name="connsiteY0" fmla="*/ 495060 h 954928"/>
              <a:gd name="connsiteX1" fmla="*/ 303260 w 1739637"/>
              <a:gd name="connsiteY1" fmla="*/ 484881 h 954928"/>
              <a:gd name="connsiteX2" fmla="*/ 412484 w 1739637"/>
              <a:gd name="connsiteY2" fmla="*/ 193042 h 954928"/>
              <a:gd name="connsiteX3" fmla="*/ 540458 w 1739637"/>
              <a:gd name="connsiteY3" fmla="*/ 748538 h 954928"/>
              <a:gd name="connsiteX4" fmla="*/ 718966 w 1739637"/>
              <a:gd name="connsiteY4" fmla="*/ 0 h 954928"/>
              <a:gd name="connsiteX5" fmla="*/ 891876 w 1739637"/>
              <a:gd name="connsiteY5" fmla="*/ 954928 h 954928"/>
              <a:gd name="connsiteX6" fmla="*/ 1035953 w 1739637"/>
              <a:gd name="connsiteY6" fmla="*/ 499930 h 954928"/>
              <a:gd name="connsiteX7" fmla="*/ 1739637 w 1739637"/>
              <a:gd name="connsiteY7" fmla="*/ 499408 h 954928"/>
              <a:gd name="connsiteX0" fmla="*/ 0 w 1739637"/>
              <a:gd name="connsiteY0" fmla="*/ 495060 h 954928"/>
              <a:gd name="connsiteX1" fmla="*/ 303260 w 1739637"/>
              <a:gd name="connsiteY1" fmla="*/ 498885 h 954928"/>
              <a:gd name="connsiteX2" fmla="*/ 412484 w 1739637"/>
              <a:gd name="connsiteY2" fmla="*/ 193042 h 954928"/>
              <a:gd name="connsiteX3" fmla="*/ 540458 w 1739637"/>
              <a:gd name="connsiteY3" fmla="*/ 748538 h 954928"/>
              <a:gd name="connsiteX4" fmla="*/ 718966 w 1739637"/>
              <a:gd name="connsiteY4" fmla="*/ 0 h 954928"/>
              <a:gd name="connsiteX5" fmla="*/ 891876 w 1739637"/>
              <a:gd name="connsiteY5" fmla="*/ 954928 h 954928"/>
              <a:gd name="connsiteX6" fmla="*/ 1035953 w 1739637"/>
              <a:gd name="connsiteY6" fmla="*/ 499930 h 954928"/>
              <a:gd name="connsiteX7" fmla="*/ 1739637 w 1739637"/>
              <a:gd name="connsiteY7" fmla="*/ 499408 h 954928"/>
              <a:gd name="connsiteX0" fmla="*/ 0 w 1739637"/>
              <a:gd name="connsiteY0" fmla="*/ 495060 h 954928"/>
              <a:gd name="connsiteX1" fmla="*/ 303260 w 1739637"/>
              <a:gd name="connsiteY1" fmla="*/ 498885 h 954928"/>
              <a:gd name="connsiteX2" fmla="*/ 412484 w 1739637"/>
              <a:gd name="connsiteY2" fmla="*/ 193042 h 954928"/>
              <a:gd name="connsiteX3" fmla="*/ 540458 w 1739637"/>
              <a:gd name="connsiteY3" fmla="*/ 748538 h 954928"/>
              <a:gd name="connsiteX4" fmla="*/ 718966 w 1739637"/>
              <a:gd name="connsiteY4" fmla="*/ 0 h 954928"/>
              <a:gd name="connsiteX5" fmla="*/ 891876 w 1739637"/>
              <a:gd name="connsiteY5" fmla="*/ 954928 h 954928"/>
              <a:gd name="connsiteX6" fmla="*/ 1035953 w 1739637"/>
              <a:gd name="connsiteY6" fmla="*/ 499930 h 954928"/>
              <a:gd name="connsiteX7" fmla="*/ 1739637 w 1739637"/>
              <a:gd name="connsiteY7" fmla="*/ 499408 h 954928"/>
              <a:gd name="connsiteX0" fmla="*/ 0 w 1746639"/>
              <a:gd name="connsiteY0" fmla="*/ 502061 h 954928"/>
              <a:gd name="connsiteX1" fmla="*/ 310262 w 1746639"/>
              <a:gd name="connsiteY1" fmla="*/ 498885 h 954928"/>
              <a:gd name="connsiteX2" fmla="*/ 419486 w 1746639"/>
              <a:gd name="connsiteY2" fmla="*/ 193042 h 954928"/>
              <a:gd name="connsiteX3" fmla="*/ 547460 w 1746639"/>
              <a:gd name="connsiteY3" fmla="*/ 748538 h 954928"/>
              <a:gd name="connsiteX4" fmla="*/ 725968 w 1746639"/>
              <a:gd name="connsiteY4" fmla="*/ 0 h 954928"/>
              <a:gd name="connsiteX5" fmla="*/ 898878 w 1746639"/>
              <a:gd name="connsiteY5" fmla="*/ 954928 h 954928"/>
              <a:gd name="connsiteX6" fmla="*/ 1042955 w 1746639"/>
              <a:gd name="connsiteY6" fmla="*/ 499930 h 954928"/>
              <a:gd name="connsiteX7" fmla="*/ 1746639 w 1746639"/>
              <a:gd name="connsiteY7" fmla="*/ 499408 h 954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46639" h="954928">
                <a:moveTo>
                  <a:pt x="0" y="502061"/>
                </a:moveTo>
                <a:lnTo>
                  <a:pt x="310262" y="498885"/>
                </a:lnTo>
                <a:lnTo>
                  <a:pt x="419486" y="193042"/>
                </a:lnTo>
                <a:lnTo>
                  <a:pt x="547460" y="748538"/>
                </a:lnTo>
                <a:lnTo>
                  <a:pt x="725968" y="0"/>
                </a:lnTo>
                <a:lnTo>
                  <a:pt x="898878" y="954928"/>
                </a:lnTo>
                <a:lnTo>
                  <a:pt x="1042955" y="499930"/>
                </a:lnTo>
                <a:lnTo>
                  <a:pt x="1746639" y="499408"/>
                </a:lnTo>
              </a:path>
            </a:pathLst>
          </a:custGeom>
          <a:noFill/>
          <a:ln w="76200" cap="rnd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grpSp>
        <p:nvGrpSpPr>
          <p:cNvPr id="19" name="Group 14">
            <a:extLst>
              <a:ext uri="{FF2B5EF4-FFF2-40B4-BE49-F238E27FC236}">
                <a16:creationId xmlns:a16="http://schemas.microsoft.com/office/drawing/2014/main" id="{2ABA0F7E-A45A-4115-9CC4-B4994072B75E}"/>
              </a:ext>
            </a:extLst>
          </p:cNvPr>
          <p:cNvGrpSpPr/>
          <p:nvPr/>
        </p:nvGrpSpPr>
        <p:grpSpPr>
          <a:xfrm>
            <a:off x="1293014" y="8004955"/>
            <a:ext cx="4072617" cy="1338828"/>
            <a:chOff x="5889060" y="3872747"/>
            <a:chExt cx="2527679" cy="892552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3949CF88-7D30-4E43-9DB0-4582C2AF2ACA}"/>
                </a:ext>
              </a:extLst>
            </p:cNvPr>
            <p:cNvSpPr txBox="1"/>
            <p:nvPr/>
          </p:nvSpPr>
          <p:spPr>
            <a:xfrm>
              <a:off x="5889060" y="4149746"/>
              <a:ext cx="2527679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تغییر رنگ، عکس و متن آسان است.</a:t>
              </a:r>
              <a:endPara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0839833D-AA66-4034-8786-70DC710461EC}"/>
                </a:ext>
              </a:extLst>
            </p:cNvPr>
            <p:cNvSpPr txBox="1"/>
            <p:nvPr/>
          </p:nvSpPr>
          <p:spPr>
            <a:xfrm>
              <a:off x="5889060" y="3872747"/>
              <a:ext cx="252767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2" name="Group 17">
            <a:extLst>
              <a:ext uri="{FF2B5EF4-FFF2-40B4-BE49-F238E27FC236}">
                <a16:creationId xmlns:a16="http://schemas.microsoft.com/office/drawing/2014/main" id="{37CCDBF3-2F4D-47FF-B23E-90C8E45B2ED8}"/>
              </a:ext>
            </a:extLst>
          </p:cNvPr>
          <p:cNvGrpSpPr/>
          <p:nvPr/>
        </p:nvGrpSpPr>
        <p:grpSpPr>
          <a:xfrm>
            <a:off x="7105286" y="8004955"/>
            <a:ext cx="4072617" cy="1338828"/>
            <a:chOff x="5889060" y="3872747"/>
            <a:chExt cx="2527679" cy="892552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1FE17D57-2FEC-45F1-A819-DA42FB986930}"/>
                </a:ext>
              </a:extLst>
            </p:cNvPr>
            <p:cNvSpPr txBox="1"/>
            <p:nvPr/>
          </p:nvSpPr>
          <p:spPr>
            <a:xfrm>
              <a:off x="5889060" y="4149746"/>
              <a:ext cx="2527679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تغییر رنگ، عکس و متن آسان است.</a:t>
              </a:r>
              <a:endPara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91056D61-9BDB-405D-ACCD-9C7746D7F511}"/>
                </a:ext>
              </a:extLst>
            </p:cNvPr>
            <p:cNvSpPr txBox="1"/>
            <p:nvPr/>
          </p:nvSpPr>
          <p:spPr>
            <a:xfrm>
              <a:off x="5889060" y="3872747"/>
              <a:ext cx="252767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5" name="Group 20">
            <a:extLst>
              <a:ext uri="{FF2B5EF4-FFF2-40B4-BE49-F238E27FC236}">
                <a16:creationId xmlns:a16="http://schemas.microsoft.com/office/drawing/2014/main" id="{E3D1BB4E-AD17-41E8-8BAA-C2B6576239FE}"/>
              </a:ext>
            </a:extLst>
          </p:cNvPr>
          <p:cNvGrpSpPr/>
          <p:nvPr/>
        </p:nvGrpSpPr>
        <p:grpSpPr>
          <a:xfrm>
            <a:off x="12917558" y="8004955"/>
            <a:ext cx="4072617" cy="1338828"/>
            <a:chOff x="5889060" y="3872747"/>
            <a:chExt cx="2527679" cy="892552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2FD9305A-F232-482F-9A0D-918AA9EA31ED}"/>
                </a:ext>
              </a:extLst>
            </p:cNvPr>
            <p:cNvSpPr txBox="1"/>
            <p:nvPr/>
          </p:nvSpPr>
          <p:spPr>
            <a:xfrm>
              <a:off x="5889060" y="4149746"/>
              <a:ext cx="2527679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تغییر رنگ، عکس و متن آسان است.</a:t>
              </a:r>
              <a:endPara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165577AF-BBFC-4829-97B6-CF591B7B9181}"/>
                </a:ext>
              </a:extLst>
            </p:cNvPr>
            <p:cNvSpPr txBox="1"/>
            <p:nvPr/>
          </p:nvSpPr>
          <p:spPr>
            <a:xfrm>
              <a:off x="5889060" y="3872747"/>
              <a:ext cx="252767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4" name="Graphic 214">
            <a:extLst>
              <a:ext uri="{FF2B5EF4-FFF2-40B4-BE49-F238E27FC236}">
                <a16:creationId xmlns:a16="http://schemas.microsoft.com/office/drawing/2014/main" id="{21914676-D7FF-49C1-B8DD-E7063D9D0D7F}"/>
              </a:ext>
            </a:extLst>
          </p:cNvPr>
          <p:cNvGrpSpPr/>
          <p:nvPr/>
        </p:nvGrpSpPr>
        <p:grpSpPr>
          <a:xfrm>
            <a:off x="2009789" y="2642161"/>
            <a:ext cx="3098240" cy="1797551"/>
            <a:chOff x="1175628" y="4793096"/>
            <a:chExt cx="1474017" cy="855201"/>
          </a:xfrm>
          <a:solidFill>
            <a:schemeClr val="bg1"/>
          </a:solidFill>
        </p:grpSpPr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684DBDA9-EACA-4226-9B1B-C65EC1C7DCCA}"/>
                </a:ext>
              </a:extLst>
            </p:cNvPr>
            <p:cNvSpPr/>
            <p:nvPr/>
          </p:nvSpPr>
          <p:spPr>
            <a:xfrm>
              <a:off x="1733359" y="4793096"/>
              <a:ext cx="916286" cy="855201"/>
            </a:xfrm>
            <a:custGeom>
              <a:avLst/>
              <a:gdLst>
                <a:gd name="connsiteX0" fmla="*/ 916287 w 916286"/>
                <a:gd name="connsiteY0" fmla="*/ 427601 h 855201"/>
                <a:gd name="connsiteX1" fmla="*/ 458143 w 916286"/>
                <a:gd name="connsiteY1" fmla="*/ 855201 h 855201"/>
                <a:gd name="connsiteX2" fmla="*/ 0 w 916286"/>
                <a:gd name="connsiteY2" fmla="*/ 427601 h 855201"/>
                <a:gd name="connsiteX3" fmla="*/ 458143 w 916286"/>
                <a:gd name="connsiteY3" fmla="*/ 0 h 855201"/>
                <a:gd name="connsiteX4" fmla="*/ 916287 w 916286"/>
                <a:gd name="connsiteY4" fmla="*/ 427601 h 855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6286" h="855201">
                  <a:moveTo>
                    <a:pt x="916287" y="427601"/>
                  </a:moveTo>
                  <a:cubicBezTo>
                    <a:pt x="916287" y="663758"/>
                    <a:pt x="711169" y="855201"/>
                    <a:pt x="458143" y="855201"/>
                  </a:cubicBezTo>
                  <a:cubicBezTo>
                    <a:pt x="205118" y="855201"/>
                    <a:pt x="0" y="663758"/>
                    <a:pt x="0" y="427601"/>
                  </a:cubicBezTo>
                  <a:cubicBezTo>
                    <a:pt x="0" y="191443"/>
                    <a:pt x="205118" y="0"/>
                    <a:pt x="458143" y="0"/>
                  </a:cubicBezTo>
                  <a:cubicBezTo>
                    <a:pt x="711169" y="0"/>
                    <a:pt x="916287" y="191443"/>
                    <a:pt x="916287" y="427601"/>
                  </a:cubicBezTo>
                  <a:close/>
                </a:path>
              </a:pathLst>
            </a:custGeom>
            <a:solidFill>
              <a:schemeClr val="accent1"/>
            </a:solidFill>
            <a:ln w="54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0C3F3E1E-3E32-4A03-B731-6365A0E2D759}"/>
                </a:ext>
              </a:extLst>
            </p:cNvPr>
            <p:cNvSpPr/>
            <p:nvPr/>
          </p:nvSpPr>
          <p:spPr>
            <a:xfrm>
              <a:off x="1751903" y="4810002"/>
              <a:ext cx="879199" cy="821386"/>
            </a:xfrm>
            <a:custGeom>
              <a:avLst/>
              <a:gdLst>
                <a:gd name="connsiteX0" fmla="*/ 879199 w 879199"/>
                <a:gd name="connsiteY0" fmla="*/ 410693 h 821385"/>
                <a:gd name="connsiteX1" fmla="*/ 439600 w 879199"/>
                <a:gd name="connsiteY1" fmla="*/ 821386 h 821385"/>
                <a:gd name="connsiteX2" fmla="*/ 0 w 879199"/>
                <a:gd name="connsiteY2" fmla="*/ 410693 h 821385"/>
                <a:gd name="connsiteX3" fmla="*/ 439600 w 879199"/>
                <a:gd name="connsiteY3" fmla="*/ 0 h 821385"/>
                <a:gd name="connsiteX4" fmla="*/ 879199 w 879199"/>
                <a:gd name="connsiteY4" fmla="*/ 410693 h 821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9199" h="821385">
                  <a:moveTo>
                    <a:pt x="879199" y="410693"/>
                  </a:moveTo>
                  <a:cubicBezTo>
                    <a:pt x="879199" y="637512"/>
                    <a:pt x="682384" y="821386"/>
                    <a:pt x="439600" y="821386"/>
                  </a:cubicBezTo>
                  <a:cubicBezTo>
                    <a:pt x="196815" y="821386"/>
                    <a:pt x="0" y="637512"/>
                    <a:pt x="0" y="410693"/>
                  </a:cubicBezTo>
                  <a:cubicBezTo>
                    <a:pt x="0" y="183873"/>
                    <a:pt x="196815" y="0"/>
                    <a:pt x="439600" y="0"/>
                  </a:cubicBezTo>
                  <a:cubicBezTo>
                    <a:pt x="682384" y="0"/>
                    <a:pt x="879199" y="183873"/>
                    <a:pt x="879199" y="410693"/>
                  </a:cubicBezTo>
                  <a:close/>
                </a:path>
              </a:pathLst>
            </a:custGeom>
            <a:solidFill>
              <a:schemeClr val="bg1"/>
            </a:solidFill>
            <a:ln w="54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01BAFBD9-8837-4879-856C-F99076332A74}"/>
                </a:ext>
              </a:extLst>
            </p:cNvPr>
            <p:cNvSpPr/>
            <p:nvPr/>
          </p:nvSpPr>
          <p:spPr>
            <a:xfrm>
              <a:off x="1969763" y="4988671"/>
              <a:ext cx="467704" cy="433814"/>
            </a:xfrm>
            <a:custGeom>
              <a:avLst/>
              <a:gdLst>
                <a:gd name="connsiteX0" fmla="*/ 848 w 467704"/>
                <a:gd name="connsiteY0" fmla="*/ 204755 h 433814"/>
                <a:gd name="connsiteX1" fmla="*/ 120293 w 467704"/>
                <a:gd name="connsiteY1" fmla="*/ 30769 h 433814"/>
                <a:gd name="connsiteX2" fmla="*/ 458447 w 467704"/>
                <a:gd name="connsiteY2" fmla="*/ 169849 h 433814"/>
                <a:gd name="connsiteX3" fmla="*/ 426813 w 467704"/>
                <a:gd name="connsiteY3" fmla="*/ 339471 h 433814"/>
                <a:gd name="connsiteX4" fmla="*/ 190651 w 467704"/>
                <a:gd name="connsiteY4" fmla="*/ 431645 h 433814"/>
                <a:gd name="connsiteX5" fmla="*/ 848 w 467704"/>
                <a:gd name="connsiteY5" fmla="*/ 204755 h 433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7704" h="433814">
                  <a:moveTo>
                    <a:pt x="848" y="204755"/>
                  </a:moveTo>
                  <a:cubicBezTo>
                    <a:pt x="-7333" y="124034"/>
                    <a:pt x="44481" y="69493"/>
                    <a:pt x="120293" y="30769"/>
                  </a:cubicBezTo>
                  <a:cubicBezTo>
                    <a:pt x="262645" y="-41770"/>
                    <a:pt x="412087" y="17680"/>
                    <a:pt x="458447" y="169849"/>
                  </a:cubicBezTo>
                  <a:cubicBezTo>
                    <a:pt x="475900" y="227662"/>
                    <a:pt x="470446" y="290929"/>
                    <a:pt x="426813" y="339471"/>
                  </a:cubicBezTo>
                  <a:cubicBezTo>
                    <a:pt x="364091" y="408738"/>
                    <a:pt x="284461" y="443098"/>
                    <a:pt x="190651" y="431645"/>
                  </a:cubicBezTo>
                  <a:cubicBezTo>
                    <a:pt x="82660" y="418010"/>
                    <a:pt x="3030" y="325836"/>
                    <a:pt x="848" y="204755"/>
                  </a:cubicBezTo>
                  <a:close/>
                </a:path>
              </a:pathLst>
            </a:custGeom>
            <a:solidFill>
              <a:schemeClr val="accent1"/>
            </a:solidFill>
            <a:ln w="54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76555928-45E8-4BCF-8900-A5EFCD1C0E3A}"/>
                </a:ext>
              </a:extLst>
            </p:cNvPr>
            <p:cNvSpPr/>
            <p:nvPr/>
          </p:nvSpPr>
          <p:spPr>
            <a:xfrm>
              <a:off x="1301940" y="5051477"/>
              <a:ext cx="288185" cy="95588"/>
            </a:xfrm>
            <a:custGeom>
              <a:avLst/>
              <a:gdLst>
                <a:gd name="connsiteX0" fmla="*/ 287976 w 288185"/>
                <a:gd name="connsiteY0" fmla="*/ 24685 h 95588"/>
                <a:gd name="connsiteX1" fmla="*/ 248706 w 288185"/>
                <a:gd name="connsiteY1" fmla="*/ 142 h 95588"/>
                <a:gd name="connsiteX2" fmla="*/ 192529 w 288185"/>
                <a:gd name="connsiteY2" fmla="*/ 32321 h 95588"/>
                <a:gd name="connsiteX3" fmla="*/ 66540 w 288185"/>
                <a:gd name="connsiteY3" fmla="*/ 50320 h 95588"/>
                <a:gd name="connsiteX4" fmla="*/ 41996 w 288185"/>
                <a:gd name="connsiteY4" fmla="*/ 47047 h 95588"/>
                <a:gd name="connsiteX5" fmla="*/ 0 w 288185"/>
                <a:gd name="connsiteY5" fmla="*/ 95589 h 95588"/>
                <a:gd name="connsiteX6" fmla="*/ 42542 w 288185"/>
                <a:gd name="connsiteY6" fmla="*/ 61773 h 95588"/>
                <a:gd name="connsiteX7" fmla="*/ 77448 w 288185"/>
                <a:gd name="connsiteY7" fmla="*/ 65591 h 95588"/>
                <a:gd name="connsiteX8" fmla="*/ 209437 w 288185"/>
                <a:gd name="connsiteY8" fmla="*/ 63410 h 95588"/>
                <a:gd name="connsiteX9" fmla="*/ 287976 w 288185"/>
                <a:gd name="connsiteY9" fmla="*/ 24685 h 95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8185" h="95588">
                  <a:moveTo>
                    <a:pt x="287976" y="24685"/>
                  </a:moveTo>
                  <a:cubicBezTo>
                    <a:pt x="284158" y="3960"/>
                    <a:pt x="265069" y="-949"/>
                    <a:pt x="248706" y="142"/>
                  </a:cubicBezTo>
                  <a:cubicBezTo>
                    <a:pt x="225254" y="1778"/>
                    <a:pt x="209982" y="18686"/>
                    <a:pt x="192529" y="32321"/>
                  </a:cubicBezTo>
                  <a:cubicBezTo>
                    <a:pt x="152714" y="63410"/>
                    <a:pt x="121626" y="59046"/>
                    <a:pt x="66540" y="50320"/>
                  </a:cubicBezTo>
                  <a:cubicBezTo>
                    <a:pt x="62722" y="49774"/>
                    <a:pt x="45814" y="46502"/>
                    <a:pt x="41996" y="47047"/>
                  </a:cubicBezTo>
                  <a:cubicBezTo>
                    <a:pt x="16908" y="44320"/>
                    <a:pt x="2727" y="59046"/>
                    <a:pt x="0" y="95589"/>
                  </a:cubicBezTo>
                  <a:cubicBezTo>
                    <a:pt x="13090" y="76499"/>
                    <a:pt x="19635" y="57955"/>
                    <a:pt x="42542" y="61773"/>
                  </a:cubicBezTo>
                  <a:cubicBezTo>
                    <a:pt x="53995" y="62864"/>
                    <a:pt x="65994" y="63410"/>
                    <a:pt x="77448" y="65591"/>
                  </a:cubicBezTo>
                  <a:cubicBezTo>
                    <a:pt x="138534" y="79226"/>
                    <a:pt x="163077" y="58501"/>
                    <a:pt x="209437" y="63410"/>
                  </a:cubicBezTo>
                  <a:cubicBezTo>
                    <a:pt x="255797" y="68318"/>
                    <a:pt x="291248" y="44866"/>
                    <a:pt x="287976" y="24685"/>
                  </a:cubicBezTo>
                  <a:close/>
                </a:path>
              </a:pathLst>
            </a:custGeom>
            <a:solidFill>
              <a:schemeClr val="accent1">
                <a:lumMod val="90000"/>
              </a:schemeClr>
            </a:solidFill>
            <a:ln w="54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BDE6155F-6DD5-49E6-A4D9-0ADFD817B773}"/>
                </a:ext>
              </a:extLst>
            </p:cNvPr>
            <p:cNvSpPr/>
            <p:nvPr/>
          </p:nvSpPr>
          <p:spPr>
            <a:xfrm>
              <a:off x="1488425" y="5400646"/>
              <a:ext cx="222127" cy="157139"/>
            </a:xfrm>
            <a:custGeom>
              <a:avLst/>
              <a:gdLst>
                <a:gd name="connsiteX0" fmla="*/ 214391 w 222127"/>
                <a:gd name="connsiteY0" fmla="*/ 8216 h 157139"/>
                <a:gd name="connsiteX1" fmla="*/ 170759 w 222127"/>
                <a:gd name="connsiteY1" fmla="*/ 11488 h 157139"/>
                <a:gd name="connsiteX2" fmla="*/ 152760 w 222127"/>
                <a:gd name="connsiteY2" fmla="*/ 57303 h 157139"/>
                <a:gd name="connsiteX3" fmla="*/ 132580 w 222127"/>
                <a:gd name="connsiteY3" fmla="*/ 76392 h 157139"/>
                <a:gd name="connsiteX4" fmla="*/ 58404 w 222127"/>
                <a:gd name="connsiteY4" fmla="*/ 128751 h 157139"/>
                <a:gd name="connsiteX5" fmla="*/ 46 w 222127"/>
                <a:gd name="connsiteY5" fmla="*/ 130387 h 157139"/>
                <a:gd name="connsiteX6" fmla="*/ 26771 w 222127"/>
                <a:gd name="connsiteY6" fmla="*/ 157112 h 157139"/>
                <a:gd name="connsiteX7" fmla="*/ 76403 w 222127"/>
                <a:gd name="connsiteY7" fmla="*/ 132569 h 157139"/>
                <a:gd name="connsiteX8" fmla="*/ 139670 w 222127"/>
                <a:gd name="connsiteY8" fmla="*/ 92209 h 157139"/>
                <a:gd name="connsiteX9" fmla="*/ 210028 w 222127"/>
                <a:gd name="connsiteY9" fmla="*/ 61121 h 157139"/>
                <a:gd name="connsiteX10" fmla="*/ 214391 w 222127"/>
                <a:gd name="connsiteY10" fmla="*/ 8216 h 157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2127" h="157139">
                  <a:moveTo>
                    <a:pt x="214391" y="8216"/>
                  </a:moveTo>
                  <a:cubicBezTo>
                    <a:pt x="199665" y="-5419"/>
                    <a:pt x="184394" y="-511"/>
                    <a:pt x="170759" y="11488"/>
                  </a:cubicBezTo>
                  <a:cubicBezTo>
                    <a:pt x="158760" y="21851"/>
                    <a:pt x="159850" y="43122"/>
                    <a:pt x="152760" y="57303"/>
                  </a:cubicBezTo>
                  <a:cubicBezTo>
                    <a:pt x="147851" y="67665"/>
                    <a:pt x="144034" y="76937"/>
                    <a:pt x="132580" y="76392"/>
                  </a:cubicBezTo>
                  <a:cubicBezTo>
                    <a:pt x="94401" y="73120"/>
                    <a:pt x="81857" y="110753"/>
                    <a:pt x="58404" y="128751"/>
                  </a:cubicBezTo>
                  <a:cubicBezTo>
                    <a:pt x="-3772" y="174566"/>
                    <a:pt x="46" y="109116"/>
                    <a:pt x="46" y="130387"/>
                  </a:cubicBezTo>
                  <a:cubicBezTo>
                    <a:pt x="2227" y="150568"/>
                    <a:pt x="15317" y="156567"/>
                    <a:pt x="26771" y="157112"/>
                  </a:cubicBezTo>
                  <a:cubicBezTo>
                    <a:pt x="42042" y="157658"/>
                    <a:pt x="57314" y="150022"/>
                    <a:pt x="76403" y="132569"/>
                  </a:cubicBezTo>
                  <a:cubicBezTo>
                    <a:pt x="94401" y="108571"/>
                    <a:pt x="106946" y="93845"/>
                    <a:pt x="139670" y="92209"/>
                  </a:cubicBezTo>
                  <a:cubicBezTo>
                    <a:pt x="168577" y="90573"/>
                    <a:pt x="191484" y="84573"/>
                    <a:pt x="210028" y="61121"/>
                  </a:cubicBezTo>
                  <a:cubicBezTo>
                    <a:pt x="220936" y="47485"/>
                    <a:pt x="228572" y="21306"/>
                    <a:pt x="214391" y="8216"/>
                  </a:cubicBezTo>
                  <a:close/>
                </a:path>
              </a:pathLst>
            </a:custGeom>
            <a:solidFill>
              <a:schemeClr val="accent1">
                <a:lumMod val="90000"/>
              </a:schemeClr>
            </a:solidFill>
            <a:ln w="54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66C42242-6AB7-4924-B4D1-ECE7A6356FFF}"/>
                </a:ext>
              </a:extLst>
            </p:cNvPr>
            <p:cNvSpPr/>
            <p:nvPr/>
          </p:nvSpPr>
          <p:spPr>
            <a:xfrm>
              <a:off x="1175628" y="5172058"/>
              <a:ext cx="680431" cy="266501"/>
            </a:xfrm>
            <a:custGeom>
              <a:avLst/>
              <a:gdLst>
                <a:gd name="connsiteX0" fmla="*/ 679357 w 680431"/>
                <a:gd name="connsiteY0" fmla="*/ 31731 h 266501"/>
                <a:gd name="connsiteX1" fmla="*/ 633543 w 680431"/>
                <a:gd name="connsiteY1" fmla="*/ 97 h 266501"/>
                <a:gd name="connsiteX2" fmla="*/ 567548 w 680431"/>
                <a:gd name="connsiteY2" fmla="*/ 21368 h 266501"/>
                <a:gd name="connsiteX3" fmla="*/ 507553 w 680431"/>
                <a:gd name="connsiteY3" fmla="*/ 43730 h 266501"/>
                <a:gd name="connsiteX4" fmla="*/ 356475 w 680431"/>
                <a:gd name="connsiteY4" fmla="*/ 119541 h 266501"/>
                <a:gd name="connsiteX5" fmla="*/ 275209 w 680431"/>
                <a:gd name="connsiteY5" fmla="*/ 140267 h 266501"/>
                <a:gd name="connsiteX6" fmla="*/ 170490 w 680431"/>
                <a:gd name="connsiteY6" fmla="*/ 121178 h 266501"/>
                <a:gd name="connsiteX7" fmla="*/ 66317 w 680431"/>
                <a:gd name="connsiteY7" fmla="*/ 210625 h 266501"/>
                <a:gd name="connsiteX8" fmla="*/ 12867 w 680431"/>
                <a:gd name="connsiteY8" fmla="*/ 245531 h 266501"/>
                <a:gd name="connsiteX9" fmla="*/ 3595 w 680431"/>
                <a:gd name="connsiteY9" fmla="*/ 225351 h 266501"/>
                <a:gd name="connsiteX10" fmla="*/ 9049 w 680431"/>
                <a:gd name="connsiteY10" fmla="*/ 261893 h 266501"/>
                <a:gd name="connsiteX11" fmla="*/ 49955 w 680431"/>
                <a:gd name="connsiteY11" fmla="*/ 258621 h 266501"/>
                <a:gd name="connsiteX12" fmla="*/ 82134 w 680431"/>
                <a:gd name="connsiteY12" fmla="*/ 211716 h 266501"/>
                <a:gd name="connsiteX13" fmla="*/ 197215 w 680431"/>
                <a:gd name="connsiteY13" fmla="*/ 147357 h 266501"/>
                <a:gd name="connsiteX14" fmla="*/ 267028 w 680431"/>
                <a:gd name="connsiteY14" fmla="*/ 169174 h 266501"/>
                <a:gd name="connsiteX15" fmla="*/ 384291 w 680431"/>
                <a:gd name="connsiteY15" fmla="*/ 133722 h 266501"/>
                <a:gd name="connsiteX16" fmla="*/ 465557 w 680431"/>
                <a:gd name="connsiteY16" fmla="*/ 81908 h 266501"/>
                <a:gd name="connsiteX17" fmla="*/ 563730 w 680431"/>
                <a:gd name="connsiteY17" fmla="*/ 80817 h 266501"/>
                <a:gd name="connsiteX18" fmla="*/ 654814 w 680431"/>
                <a:gd name="connsiteY18" fmla="*/ 77545 h 266501"/>
                <a:gd name="connsiteX19" fmla="*/ 679357 w 680431"/>
                <a:gd name="connsiteY19" fmla="*/ 31731 h 266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80431" h="266501">
                  <a:moveTo>
                    <a:pt x="679357" y="31731"/>
                  </a:moveTo>
                  <a:cubicBezTo>
                    <a:pt x="673903" y="8823"/>
                    <a:pt x="654814" y="1188"/>
                    <a:pt x="633543" y="97"/>
                  </a:cubicBezTo>
                  <a:cubicBezTo>
                    <a:pt x="608999" y="-994"/>
                    <a:pt x="586092" y="7187"/>
                    <a:pt x="567548" y="21368"/>
                  </a:cubicBezTo>
                  <a:cubicBezTo>
                    <a:pt x="549550" y="35003"/>
                    <a:pt x="529369" y="40457"/>
                    <a:pt x="507553" y="43730"/>
                  </a:cubicBezTo>
                  <a:cubicBezTo>
                    <a:pt x="435014" y="55183"/>
                    <a:pt x="394653" y="67182"/>
                    <a:pt x="356475" y="119541"/>
                  </a:cubicBezTo>
                  <a:cubicBezTo>
                    <a:pt x="337931" y="145176"/>
                    <a:pt x="307388" y="150084"/>
                    <a:pt x="275209" y="140267"/>
                  </a:cubicBezTo>
                  <a:cubicBezTo>
                    <a:pt x="244121" y="130995"/>
                    <a:pt x="204306" y="116269"/>
                    <a:pt x="170490" y="121178"/>
                  </a:cubicBezTo>
                  <a:cubicBezTo>
                    <a:pt x="114859" y="128813"/>
                    <a:pt x="91406" y="163174"/>
                    <a:pt x="66317" y="210625"/>
                  </a:cubicBezTo>
                  <a:cubicBezTo>
                    <a:pt x="55409" y="231896"/>
                    <a:pt x="34684" y="262439"/>
                    <a:pt x="12867" y="245531"/>
                  </a:cubicBezTo>
                  <a:cubicBezTo>
                    <a:pt x="6868" y="238986"/>
                    <a:pt x="5777" y="214443"/>
                    <a:pt x="3595" y="225351"/>
                  </a:cubicBezTo>
                  <a:cubicBezTo>
                    <a:pt x="-2950" y="237350"/>
                    <a:pt x="-223" y="252076"/>
                    <a:pt x="9049" y="261893"/>
                  </a:cubicBezTo>
                  <a:cubicBezTo>
                    <a:pt x="17231" y="268984"/>
                    <a:pt x="36865" y="267893"/>
                    <a:pt x="49955" y="258621"/>
                  </a:cubicBezTo>
                  <a:cubicBezTo>
                    <a:pt x="67408" y="246622"/>
                    <a:pt x="72317" y="230805"/>
                    <a:pt x="82134" y="211716"/>
                  </a:cubicBezTo>
                  <a:cubicBezTo>
                    <a:pt x="105587" y="164265"/>
                    <a:pt x="151401" y="138631"/>
                    <a:pt x="197215" y="147357"/>
                  </a:cubicBezTo>
                  <a:cubicBezTo>
                    <a:pt x="221213" y="151721"/>
                    <a:pt x="244666" y="160447"/>
                    <a:pt x="267028" y="169174"/>
                  </a:cubicBezTo>
                  <a:cubicBezTo>
                    <a:pt x="317205" y="187718"/>
                    <a:pt x="342840" y="184445"/>
                    <a:pt x="384291" y="133722"/>
                  </a:cubicBezTo>
                  <a:cubicBezTo>
                    <a:pt x="395199" y="120632"/>
                    <a:pt x="420288" y="87362"/>
                    <a:pt x="465557" y="81908"/>
                  </a:cubicBezTo>
                  <a:cubicBezTo>
                    <a:pt x="504826" y="77000"/>
                    <a:pt x="527733" y="68273"/>
                    <a:pt x="563730" y="80817"/>
                  </a:cubicBezTo>
                  <a:cubicBezTo>
                    <a:pt x="588819" y="90089"/>
                    <a:pt x="631361" y="91726"/>
                    <a:pt x="654814" y="77545"/>
                  </a:cubicBezTo>
                  <a:cubicBezTo>
                    <a:pt x="671721" y="68273"/>
                    <a:pt x="684266" y="53547"/>
                    <a:pt x="679357" y="31731"/>
                  </a:cubicBezTo>
                  <a:close/>
                </a:path>
              </a:pathLst>
            </a:custGeom>
            <a:solidFill>
              <a:schemeClr val="accent1">
                <a:lumMod val="90000"/>
              </a:schemeClr>
            </a:solidFill>
            <a:ln w="54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700">
                <a:cs typeface="B Nazanin" panose="00000400000000000000" pitchFamily="2" charset="-78"/>
              </a:endParaRPr>
            </a:p>
          </p:txBody>
        </p:sp>
      </p:grp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DCD9C701-106F-4BC9-B5C3-9D9DB92FFAD1}"/>
              </a:ext>
            </a:extLst>
          </p:cNvPr>
          <p:cNvSpPr/>
          <p:nvPr/>
        </p:nvSpPr>
        <p:spPr>
          <a:xfrm>
            <a:off x="8043824" y="1866546"/>
            <a:ext cx="2200352" cy="2867199"/>
          </a:xfrm>
          <a:custGeom>
            <a:avLst/>
            <a:gdLst>
              <a:gd name="connsiteX0" fmla="*/ 820370 w 1811025"/>
              <a:gd name="connsiteY0" fmla="*/ 1647757 h 2359880"/>
              <a:gd name="connsiteX1" fmla="*/ 848030 w 1811025"/>
              <a:gd name="connsiteY1" fmla="*/ 1651596 h 2359880"/>
              <a:gd name="connsiteX2" fmla="*/ 896560 w 1811025"/>
              <a:gd name="connsiteY2" fmla="*/ 1704749 h 2359880"/>
              <a:gd name="connsiteX3" fmla="*/ 934307 w 1811025"/>
              <a:gd name="connsiteY3" fmla="*/ 1746347 h 2359880"/>
              <a:gd name="connsiteX4" fmla="*/ 1008259 w 1811025"/>
              <a:gd name="connsiteY4" fmla="*/ 1770998 h 2359880"/>
              <a:gd name="connsiteX5" fmla="*/ 1075278 w 1811025"/>
              <a:gd name="connsiteY5" fmla="*/ 1797959 h 2359880"/>
              <a:gd name="connsiteX6" fmla="*/ 1099929 w 1811025"/>
              <a:gd name="connsiteY6" fmla="*/ 1884236 h 2359880"/>
              <a:gd name="connsiteX7" fmla="*/ 1050627 w 1811025"/>
              <a:gd name="connsiteY7" fmla="*/ 2005949 h 2359880"/>
              <a:gd name="connsiteX8" fmla="*/ 911197 w 1811025"/>
              <a:gd name="connsiteY8" fmla="*/ 2120728 h 2359880"/>
              <a:gd name="connsiteX9" fmla="*/ 814905 w 1811025"/>
              <a:gd name="connsiteY9" fmla="*/ 2084523 h 2359880"/>
              <a:gd name="connsiteX10" fmla="*/ 767915 w 1811025"/>
              <a:gd name="connsiteY10" fmla="*/ 2015963 h 2359880"/>
              <a:gd name="connsiteX11" fmla="*/ 697815 w 1811025"/>
              <a:gd name="connsiteY11" fmla="*/ 2010571 h 2359880"/>
              <a:gd name="connsiteX12" fmla="*/ 661609 w 1811025"/>
              <a:gd name="connsiteY12" fmla="*/ 2037532 h 2359880"/>
              <a:gd name="connsiteX13" fmla="*/ 595361 w 1811025"/>
              <a:gd name="connsiteY13" fmla="*/ 1982069 h 2359880"/>
              <a:gd name="connsiteX14" fmla="*/ 609996 w 1811025"/>
              <a:gd name="connsiteY14" fmla="*/ 1951256 h 2359880"/>
              <a:gd name="connsiteX15" fmla="*/ 765604 w 1811025"/>
              <a:gd name="connsiteY15" fmla="*/ 1876533 h 2359880"/>
              <a:gd name="connsiteX16" fmla="*/ 854193 w 1811025"/>
              <a:gd name="connsiteY16" fmla="*/ 1922753 h 2359880"/>
              <a:gd name="connsiteX17" fmla="*/ 885006 w 1811025"/>
              <a:gd name="connsiteY17" fmla="*/ 1922753 h 2359880"/>
              <a:gd name="connsiteX18" fmla="*/ 887317 w 1811025"/>
              <a:gd name="connsiteY18" fmla="*/ 1846490 h 2359880"/>
              <a:gd name="connsiteX19" fmla="*/ 823379 w 1811025"/>
              <a:gd name="connsiteY19" fmla="*/ 1777930 h 2359880"/>
              <a:gd name="connsiteX20" fmla="*/ 783322 w 1811025"/>
              <a:gd name="connsiteY20" fmla="*/ 1703978 h 2359880"/>
              <a:gd name="connsiteX21" fmla="*/ 820370 w 1811025"/>
              <a:gd name="connsiteY21" fmla="*/ 1647757 h 2359880"/>
              <a:gd name="connsiteX22" fmla="*/ 1042921 w 1811025"/>
              <a:gd name="connsiteY22" fmla="*/ 1532964 h 2359880"/>
              <a:gd name="connsiteX23" fmla="*/ 1144606 w 1811025"/>
              <a:gd name="connsiteY23" fmla="*/ 1643121 h 2359880"/>
              <a:gd name="connsiteX24" fmla="*/ 1054477 w 1811025"/>
              <a:gd name="connsiteY24" fmla="*/ 1742493 h 2359880"/>
              <a:gd name="connsiteX25" fmla="*/ 942008 w 1811025"/>
              <a:gd name="connsiteY25" fmla="*/ 1631566 h 2359880"/>
              <a:gd name="connsiteX26" fmla="*/ 1042921 w 1811025"/>
              <a:gd name="connsiteY26" fmla="*/ 1532964 h 2359880"/>
              <a:gd name="connsiteX27" fmla="*/ 893478 w 1811025"/>
              <a:gd name="connsiteY27" fmla="*/ 1457470 h 2359880"/>
              <a:gd name="connsiteX28" fmla="*/ 510623 w 1811025"/>
              <a:gd name="connsiteY28" fmla="*/ 1840326 h 2359880"/>
              <a:gd name="connsiteX29" fmla="*/ 894248 w 1811025"/>
              <a:gd name="connsiteY29" fmla="*/ 2223180 h 2359880"/>
              <a:gd name="connsiteX30" fmla="*/ 1277104 w 1811025"/>
              <a:gd name="connsiteY30" fmla="*/ 1840326 h 2359880"/>
              <a:gd name="connsiteX31" fmla="*/ 893478 w 1811025"/>
              <a:gd name="connsiteY31" fmla="*/ 1457470 h 2359880"/>
              <a:gd name="connsiteX32" fmla="*/ 667000 w 1811025"/>
              <a:gd name="connsiteY32" fmla="*/ 663257 h 2359880"/>
              <a:gd name="connsiteX33" fmla="*/ 1085291 w 1811025"/>
              <a:gd name="connsiteY33" fmla="*/ 664028 h 2359880"/>
              <a:gd name="connsiteX34" fmla="*/ 1112253 w 1811025"/>
              <a:gd name="connsiteY34" fmla="*/ 665568 h 2359880"/>
              <a:gd name="connsiteX35" fmla="*/ 1401898 w 1811025"/>
              <a:gd name="connsiteY35" fmla="*/ 730276 h 2359880"/>
              <a:gd name="connsiteX36" fmla="*/ 1493568 w 1811025"/>
              <a:gd name="connsiteY36" fmla="*/ 821945 h 2359880"/>
              <a:gd name="connsiteX37" fmla="*/ 1604496 w 1811025"/>
              <a:gd name="connsiteY37" fmla="*/ 1091562 h 2359880"/>
              <a:gd name="connsiteX38" fmla="*/ 1607577 w 1811025"/>
              <a:gd name="connsiteY38" fmla="*/ 1110050 h 2359880"/>
              <a:gd name="connsiteX39" fmla="*/ 1726208 w 1811025"/>
              <a:gd name="connsiteY39" fmla="*/ 1542207 h 2359880"/>
              <a:gd name="connsiteX40" fmla="*/ 1731600 w 1811025"/>
              <a:gd name="connsiteY40" fmla="*/ 1559924 h 2359880"/>
              <a:gd name="connsiteX41" fmla="*/ 1731600 w 1811025"/>
              <a:gd name="connsiteY41" fmla="*/ 1560695 h 2359880"/>
              <a:gd name="connsiteX42" fmla="*/ 1808634 w 1811025"/>
              <a:gd name="connsiteY42" fmla="*/ 1815675 h 2359880"/>
              <a:gd name="connsiteX43" fmla="*/ 1726979 w 1811025"/>
              <a:gd name="connsiteY43" fmla="*/ 1953564 h 2359880"/>
              <a:gd name="connsiteX44" fmla="*/ 1563668 w 1811025"/>
              <a:gd name="connsiteY44" fmla="*/ 1878842 h 2359880"/>
              <a:gd name="connsiteX45" fmla="*/ 1515137 w 1811025"/>
              <a:gd name="connsiteY45" fmla="*/ 1714761 h 2359880"/>
              <a:gd name="connsiteX46" fmla="*/ 1386492 w 1811025"/>
              <a:gd name="connsiteY46" fmla="*/ 1231762 h 2359880"/>
              <a:gd name="connsiteX47" fmla="*/ 1364922 w 1811025"/>
              <a:gd name="connsiteY47" fmla="*/ 1157040 h 2359880"/>
              <a:gd name="connsiteX48" fmla="*/ 1333338 w 1811025"/>
              <a:gd name="connsiteY48" fmla="*/ 1107739 h 2359880"/>
              <a:gd name="connsiteX49" fmla="*/ 1287119 w 1811025"/>
              <a:gd name="connsiteY49" fmla="*/ 1079237 h 2359880"/>
              <a:gd name="connsiteX50" fmla="*/ 1239358 w 1811025"/>
              <a:gd name="connsiteY50" fmla="*/ 1124687 h 2359880"/>
              <a:gd name="connsiteX51" fmla="*/ 1241669 w 1811025"/>
              <a:gd name="connsiteY51" fmla="*/ 1150878 h 2359880"/>
              <a:gd name="connsiteX52" fmla="*/ 1243979 w 1811025"/>
              <a:gd name="connsiteY52" fmla="*/ 1158581 h 2359880"/>
              <a:gd name="connsiteX53" fmla="*/ 1349515 w 1811025"/>
              <a:gd name="connsiteY53" fmla="*/ 1537584 h 2359880"/>
              <a:gd name="connsiteX54" fmla="*/ 1446577 w 1811025"/>
              <a:gd name="connsiteY54" fmla="*/ 1864976 h 2359880"/>
              <a:gd name="connsiteX55" fmla="*/ 1483553 w 1811025"/>
              <a:gd name="connsiteY55" fmla="*/ 1999014 h 2359880"/>
              <a:gd name="connsiteX56" fmla="*/ 1575993 w 1811025"/>
              <a:gd name="connsiteY56" fmla="*/ 2320243 h 2359880"/>
              <a:gd name="connsiteX57" fmla="*/ 1555965 w 1811025"/>
              <a:gd name="connsiteY57" fmla="*/ 2350286 h 2359880"/>
              <a:gd name="connsiteX58" fmla="*/ 1404209 w 1811025"/>
              <a:gd name="connsiteY58" fmla="*/ 2358759 h 2359880"/>
              <a:gd name="connsiteX59" fmla="*/ 1300214 w 1811025"/>
              <a:gd name="connsiteY59" fmla="*/ 2354137 h 2359880"/>
              <a:gd name="connsiteX60" fmla="*/ 1280186 w 1811025"/>
              <a:gd name="connsiteY60" fmla="*/ 2354907 h 2359880"/>
              <a:gd name="connsiteX61" fmla="*/ 1267090 w 1811025"/>
              <a:gd name="connsiteY61" fmla="*/ 2357989 h 2359880"/>
              <a:gd name="connsiteX62" fmla="*/ 1256305 w 1811025"/>
              <a:gd name="connsiteY62" fmla="*/ 2359529 h 2359880"/>
              <a:gd name="connsiteX63" fmla="*/ 828770 w 1811025"/>
              <a:gd name="connsiteY63" fmla="*/ 2359529 h 2359880"/>
              <a:gd name="connsiteX64" fmla="*/ 432049 w 1811025"/>
              <a:gd name="connsiteY64" fmla="*/ 2358759 h 2359880"/>
              <a:gd name="connsiteX65" fmla="*/ 408169 w 1811025"/>
              <a:gd name="connsiteY65" fmla="*/ 2354907 h 2359880"/>
              <a:gd name="connsiteX66" fmla="*/ 247939 w 1811025"/>
              <a:gd name="connsiteY66" fmla="*/ 2353367 h 2359880"/>
              <a:gd name="connsiteX67" fmla="*/ 230221 w 1811025"/>
              <a:gd name="connsiteY67" fmla="*/ 2323324 h 2359880"/>
              <a:gd name="connsiteX68" fmla="*/ 285686 w 1811025"/>
              <a:gd name="connsiteY68" fmla="*/ 2136903 h 2359880"/>
              <a:gd name="connsiteX69" fmla="*/ 331135 w 1811025"/>
              <a:gd name="connsiteY69" fmla="*/ 1984377 h 2359880"/>
              <a:gd name="connsiteX70" fmla="*/ 332676 w 1811025"/>
              <a:gd name="connsiteY70" fmla="*/ 1978215 h 2359880"/>
              <a:gd name="connsiteX71" fmla="*/ 401236 w 1811025"/>
              <a:gd name="connsiteY71" fmla="*/ 1722464 h 2359880"/>
              <a:gd name="connsiteX72" fmla="*/ 520637 w 1811025"/>
              <a:gd name="connsiteY72" fmla="*/ 1308026 h 2359880"/>
              <a:gd name="connsiteX73" fmla="*/ 529881 w 1811025"/>
              <a:gd name="connsiteY73" fmla="*/ 1280294 h 2359880"/>
              <a:gd name="connsiteX74" fmla="*/ 563776 w 1811025"/>
              <a:gd name="connsiteY74" fmla="*/ 1157040 h 2359880"/>
              <a:gd name="connsiteX75" fmla="*/ 555302 w 1811025"/>
              <a:gd name="connsiteY75" fmla="*/ 1098495 h 2359880"/>
              <a:gd name="connsiteX76" fmla="*/ 494445 w 1811025"/>
              <a:gd name="connsiteY76" fmla="*/ 1110821 h 2359880"/>
              <a:gd name="connsiteX77" fmla="*/ 447455 w 1811025"/>
              <a:gd name="connsiteY77" fmla="*/ 1186313 h 2359880"/>
              <a:gd name="connsiteX78" fmla="*/ 354245 w 1811025"/>
              <a:gd name="connsiteY78" fmla="*/ 1495986 h 2359880"/>
              <a:gd name="connsiteX79" fmla="*/ 284915 w 1811025"/>
              <a:gd name="connsiteY79" fmla="*/ 1757129 h 2359880"/>
              <a:gd name="connsiteX80" fmla="*/ 264116 w 1811025"/>
              <a:gd name="connsiteY80" fmla="*/ 1842636 h 2359880"/>
              <a:gd name="connsiteX81" fmla="*/ 63059 w 1811025"/>
              <a:gd name="connsiteY81" fmla="*/ 1948942 h 2359880"/>
              <a:gd name="connsiteX82" fmla="*/ 1432 w 1811025"/>
              <a:gd name="connsiteY82" fmla="*/ 1858813 h 2359880"/>
              <a:gd name="connsiteX83" fmla="*/ 28394 w 1811025"/>
              <a:gd name="connsiteY83" fmla="*/ 1727087 h 2359880"/>
              <a:gd name="connsiteX84" fmla="*/ 167824 w 1811025"/>
              <a:gd name="connsiteY84" fmla="*/ 1238695 h 2359880"/>
              <a:gd name="connsiteX85" fmla="*/ 177069 w 1811025"/>
              <a:gd name="connsiteY85" fmla="*/ 1201720 h 2359880"/>
              <a:gd name="connsiteX86" fmla="*/ 290307 w 1811025"/>
              <a:gd name="connsiteY86" fmla="*/ 873558 h 2359880"/>
              <a:gd name="connsiteX87" fmla="*/ 549910 w 1811025"/>
              <a:gd name="connsiteY87" fmla="*/ 675582 h 2359880"/>
              <a:gd name="connsiteX88" fmla="*/ 667000 w 1811025"/>
              <a:gd name="connsiteY88" fmla="*/ 663257 h 2359880"/>
              <a:gd name="connsiteX89" fmla="*/ 906576 w 1811025"/>
              <a:gd name="connsiteY89" fmla="*/ 0 h 2359880"/>
              <a:gd name="connsiteX90" fmla="*/ 1202383 w 1811025"/>
              <a:gd name="connsiteY90" fmla="*/ 295807 h 2359880"/>
              <a:gd name="connsiteX91" fmla="*/ 906576 w 1811025"/>
              <a:gd name="connsiteY91" fmla="*/ 591615 h 2359880"/>
              <a:gd name="connsiteX92" fmla="*/ 610768 w 1811025"/>
              <a:gd name="connsiteY92" fmla="*/ 295807 h 2359880"/>
              <a:gd name="connsiteX93" fmla="*/ 906576 w 1811025"/>
              <a:gd name="connsiteY93" fmla="*/ 0 h 2359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</a:cxnLst>
            <a:rect l="l" t="t" r="r" b="b"/>
            <a:pathLst>
              <a:path w="1811025" h="2359880">
                <a:moveTo>
                  <a:pt x="820370" y="1647757"/>
                </a:moveTo>
                <a:cubicBezTo>
                  <a:pt x="828820" y="1646781"/>
                  <a:pt x="838208" y="1647937"/>
                  <a:pt x="848030" y="1651596"/>
                </a:cubicBezTo>
                <a:cubicBezTo>
                  <a:pt x="872680" y="1660840"/>
                  <a:pt x="890398" y="1679328"/>
                  <a:pt x="896560" y="1704749"/>
                </a:cubicBezTo>
                <a:cubicBezTo>
                  <a:pt x="901953" y="1727088"/>
                  <a:pt x="915819" y="1737873"/>
                  <a:pt x="934307" y="1746347"/>
                </a:cubicBezTo>
                <a:cubicBezTo>
                  <a:pt x="958187" y="1757132"/>
                  <a:pt x="983609" y="1764065"/>
                  <a:pt x="1008259" y="1770998"/>
                </a:cubicBezTo>
                <a:cubicBezTo>
                  <a:pt x="1031369" y="1777930"/>
                  <a:pt x="1055250" y="1784093"/>
                  <a:pt x="1075278" y="1797959"/>
                </a:cubicBezTo>
                <a:cubicBezTo>
                  <a:pt x="1103010" y="1817217"/>
                  <a:pt x="1115335" y="1856504"/>
                  <a:pt x="1099929" y="1884236"/>
                </a:cubicBezTo>
                <a:cubicBezTo>
                  <a:pt x="1078360" y="1922753"/>
                  <a:pt x="1063723" y="1964351"/>
                  <a:pt x="1050627" y="2005949"/>
                </a:cubicBezTo>
                <a:cubicBezTo>
                  <a:pt x="1028288" y="2074508"/>
                  <a:pt x="975905" y="2106862"/>
                  <a:pt x="911197" y="2120728"/>
                </a:cubicBezTo>
                <a:cubicBezTo>
                  <a:pt x="874221" y="2128432"/>
                  <a:pt x="841097" y="2112254"/>
                  <a:pt x="814905" y="2084523"/>
                </a:cubicBezTo>
                <a:cubicBezTo>
                  <a:pt x="795647" y="2063724"/>
                  <a:pt x="784092" y="2038303"/>
                  <a:pt x="767915" y="2015963"/>
                </a:cubicBezTo>
                <a:cubicBezTo>
                  <a:pt x="744035" y="1984380"/>
                  <a:pt x="725546" y="1982839"/>
                  <a:pt x="697815" y="2010571"/>
                </a:cubicBezTo>
                <a:cubicBezTo>
                  <a:pt x="687030" y="2021355"/>
                  <a:pt x="676245" y="2032140"/>
                  <a:pt x="661609" y="2037532"/>
                </a:cubicBezTo>
                <a:cubicBezTo>
                  <a:pt x="619241" y="2052939"/>
                  <a:pt x="587657" y="2026748"/>
                  <a:pt x="595361" y="1982069"/>
                </a:cubicBezTo>
                <a:cubicBezTo>
                  <a:pt x="597671" y="1970514"/>
                  <a:pt x="600752" y="1957418"/>
                  <a:pt x="609996" y="1951256"/>
                </a:cubicBezTo>
                <a:cubicBezTo>
                  <a:pt x="656987" y="1919672"/>
                  <a:pt x="698585" y="1875763"/>
                  <a:pt x="765604" y="1876533"/>
                </a:cubicBezTo>
                <a:cubicBezTo>
                  <a:pt x="801039" y="1875763"/>
                  <a:pt x="831852" y="1891940"/>
                  <a:pt x="854193" y="1922753"/>
                </a:cubicBezTo>
                <a:cubicBezTo>
                  <a:pt x="865747" y="1938930"/>
                  <a:pt x="874221" y="1935078"/>
                  <a:pt x="885006" y="1922753"/>
                </a:cubicBezTo>
                <a:cubicBezTo>
                  <a:pt x="904264" y="1899643"/>
                  <a:pt x="905805" y="1873451"/>
                  <a:pt x="887317" y="1846490"/>
                </a:cubicBezTo>
                <a:cubicBezTo>
                  <a:pt x="869599" y="1820299"/>
                  <a:pt x="845718" y="1800270"/>
                  <a:pt x="823379" y="1777930"/>
                </a:cubicBezTo>
                <a:cubicBezTo>
                  <a:pt x="802580" y="1757132"/>
                  <a:pt x="787944" y="1733252"/>
                  <a:pt x="783322" y="1703978"/>
                </a:cubicBezTo>
                <a:cubicBezTo>
                  <a:pt x="778122" y="1672780"/>
                  <a:pt x="795021" y="1650681"/>
                  <a:pt x="820370" y="1647757"/>
                </a:cubicBezTo>
                <a:close/>
                <a:moveTo>
                  <a:pt x="1042921" y="1532964"/>
                </a:moveTo>
                <a:cubicBezTo>
                  <a:pt x="1102238" y="1532964"/>
                  <a:pt x="1145376" y="1579183"/>
                  <a:pt x="1144606" y="1643121"/>
                </a:cubicBezTo>
                <a:cubicBezTo>
                  <a:pt x="1144606" y="1701666"/>
                  <a:pt x="1106860" y="1742493"/>
                  <a:pt x="1054477" y="1742493"/>
                </a:cubicBezTo>
                <a:cubicBezTo>
                  <a:pt x="989769" y="1742493"/>
                  <a:pt x="942779" y="1695503"/>
                  <a:pt x="942008" y="1631566"/>
                </a:cubicBezTo>
                <a:cubicBezTo>
                  <a:pt x="942008" y="1569169"/>
                  <a:pt x="978213" y="1533734"/>
                  <a:pt x="1042921" y="1532964"/>
                </a:cubicBezTo>
                <a:close/>
                <a:moveTo>
                  <a:pt x="893478" y="1457470"/>
                </a:moveTo>
                <a:cubicBezTo>
                  <a:pt x="682407" y="1457470"/>
                  <a:pt x="510623" y="1628484"/>
                  <a:pt x="510623" y="1840326"/>
                </a:cubicBezTo>
                <a:cubicBezTo>
                  <a:pt x="510623" y="2052166"/>
                  <a:pt x="683177" y="2223180"/>
                  <a:pt x="894248" y="2223180"/>
                </a:cubicBezTo>
                <a:cubicBezTo>
                  <a:pt x="1105320" y="2223180"/>
                  <a:pt x="1277104" y="2052166"/>
                  <a:pt x="1277104" y="1840326"/>
                </a:cubicBezTo>
                <a:cubicBezTo>
                  <a:pt x="1277104" y="1628484"/>
                  <a:pt x="1104549" y="1457470"/>
                  <a:pt x="893478" y="1457470"/>
                </a:cubicBezTo>
                <a:close/>
                <a:moveTo>
                  <a:pt x="667000" y="663257"/>
                </a:moveTo>
                <a:cubicBezTo>
                  <a:pt x="806431" y="663257"/>
                  <a:pt x="945861" y="664028"/>
                  <a:pt x="1085291" y="664028"/>
                </a:cubicBezTo>
                <a:cubicBezTo>
                  <a:pt x="1094535" y="664028"/>
                  <a:pt x="1103009" y="664798"/>
                  <a:pt x="1112253" y="665568"/>
                </a:cubicBezTo>
                <a:cubicBezTo>
                  <a:pt x="1213936" y="665568"/>
                  <a:pt x="1312539" y="674812"/>
                  <a:pt x="1401898" y="730276"/>
                </a:cubicBezTo>
                <a:cubicBezTo>
                  <a:pt x="1441184" y="752616"/>
                  <a:pt x="1472768" y="782659"/>
                  <a:pt x="1493568" y="821945"/>
                </a:cubicBezTo>
                <a:cubicBezTo>
                  <a:pt x="1539018" y="908223"/>
                  <a:pt x="1579845" y="996811"/>
                  <a:pt x="1604496" y="1091562"/>
                </a:cubicBezTo>
                <a:cubicBezTo>
                  <a:pt x="1606036" y="1097725"/>
                  <a:pt x="1606807" y="1103888"/>
                  <a:pt x="1607577" y="1110050"/>
                </a:cubicBezTo>
                <a:cubicBezTo>
                  <a:pt x="1646093" y="1254103"/>
                  <a:pt x="1695395" y="1395843"/>
                  <a:pt x="1726208" y="1542207"/>
                </a:cubicBezTo>
                <a:cubicBezTo>
                  <a:pt x="1727748" y="1548369"/>
                  <a:pt x="1730060" y="1553762"/>
                  <a:pt x="1731600" y="1559924"/>
                </a:cubicBezTo>
                <a:cubicBezTo>
                  <a:pt x="1731600" y="1559924"/>
                  <a:pt x="1731600" y="1560695"/>
                  <a:pt x="1731600" y="1560695"/>
                </a:cubicBezTo>
                <a:cubicBezTo>
                  <a:pt x="1763955" y="1643890"/>
                  <a:pt x="1795538" y="1727087"/>
                  <a:pt x="1808634" y="1815675"/>
                </a:cubicBezTo>
                <a:cubicBezTo>
                  <a:pt x="1819418" y="1889626"/>
                  <a:pt x="1793998" y="1936617"/>
                  <a:pt x="1726979" y="1953564"/>
                </a:cubicBezTo>
                <a:cubicBezTo>
                  <a:pt x="1654567" y="1973592"/>
                  <a:pt x="1589089" y="1944320"/>
                  <a:pt x="1563668" y="1878842"/>
                </a:cubicBezTo>
                <a:cubicBezTo>
                  <a:pt x="1542869" y="1825689"/>
                  <a:pt x="1527462" y="1770225"/>
                  <a:pt x="1515137" y="1714761"/>
                </a:cubicBezTo>
                <a:cubicBezTo>
                  <a:pt x="1472768" y="1553762"/>
                  <a:pt x="1421926" y="1395073"/>
                  <a:pt x="1386492" y="1231762"/>
                </a:cubicBezTo>
                <a:cubicBezTo>
                  <a:pt x="1381099" y="1205571"/>
                  <a:pt x="1371855" y="1181691"/>
                  <a:pt x="1364922" y="1157040"/>
                </a:cubicBezTo>
                <a:cubicBezTo>
                  <a:pt x="1354137" y="1140093"/>
                  <a:pt x="1346434" y="1122375"/>
                  <a:pt x="1333338" y="1107739"/>
                </a:cubicBezTo>
                <a:cubicBezTo>
                  <a:pt x="1321013" y="1093873"/>
                  <a:pt x="1306377" y="1082318"/>
                  <a:pt x="1287119" y="1079237"/>
                </a:cubicBezTo>
                <a:cubicBezTo>
                  <a:pt x="1250912" y="1073074"/>
                  <a:pt x="1234736" y="1088481"/>
                  <a:pt x="1239358" y="1124687"/>
                </a:cubicBezTo>
                <a:cubicBezTo>
                  <a:pt x="1240128" y="1133160"/>
                  <a:pt x="1240898" y="1142404"/>
                  <a:pt x="1241669" y="1150878"/>
                </a:cubicBezTo>
                <a:cubicBezTo>
                  <a:pt x="1243210" y="1153959"/>
                  <a:pt x="1243979" y="1156270"/>
                  <a:pt x="1243979" y="1158581"/>
                </a:cubicBezTo>
                <a:cubicBezTo>
                  <a:pt x="1280956" y="1284916"/>
                  <a:pt x="1320243" y="1409709"/>
                  <a:pt x="1349515" y="1537584"/>
                </a:cubicBezTo>
                <a:cubicBezTo>
                  <a:pt x="1385721" y="1646201"/>
                  <a:pt x="1425778" y="1752507"/>
                  <a:pt x="1446577" y="1864976"/>
                </a:cubicBezTo>
                <a:cubicBezTo>
                  <a:pt x="1458902" y="1909655"/>
                  <a:pt x="1471228" y="1954334"/>
                  <a:pt x="1483553" y="1999014"/>
                </a:cubicBezTo>
                <a:cubicBezTo>
                  <a:pt x="1514367" y="2106090"/>
                  <a:pt x="1544409" y="2213166"/>
                  <a:pt x="1575993" y="2320243"/>
                </a:cubicBezTo>
                <a:cubicBezTo>
                  <a:pt x="1582156" y="2340271"/>
                  <a:pt x="1571371" y="2346434"/>
                  <a:pt x="1555965" y="2350286"/>
                </a:cubicBezTo>
                <a:cubicBezTo>
                  <a:pt x="1505893" y="2363381"/>
                  <a:pt x="1455051" y="2359529"/>
                  <a:pt x="1404209" y="2358759"/>
                </a:cubicBezTo>
                <a:cubicBezTo>
                  <a:pt x="1369544" y="2357989"/>
                  <a:pt x="1334879" y="2355677"/>
                  <a:pt x="1300214" y="2354137"/>
                </a:cubicBezTo>
                <a:cubicBezTo>
                  <a:pt x="1293281" y="2354137"/>
                  <a:pt x="1287119" y="2354907"/>
                  <a:pt x="1280186" y="2354907"/>
                </a:cubicBezTo>
                <a:cubicBezTo>
                  <a:pt x="1275563" y="2357219"/>
                  <a:pt x="1271712" y="2357989"/>
                  <a:pt x="1267090" y="2357989"/>
                </a:cubicBezTo>
                <a:cubicBezTo>
                  <a:pt x="1263238" y="2358759"/>
                  <a:pt x="1260157" y="2359529"/>
                  <a:pt x="1256305" y="2359529"/>
                </a:cubicBezTo>
                <a:cubicBezTo>
                  <a:pt x="1113794" y="2359529"/>
                  <a:pt x="971281" y="2359529"/>
                  <a:pt x="828770" y="2359529"/>
                </a:cubicBezTo>
                <a:cubicBezTo>
                  <a:pt x="696273" y="2358759"/>
                  <a:pt x="564546" y="2358759"/>
                  <a:pt x="432049" y="2358759"/>
                </a:cubicBezTo>
                <a:cubicBezTo>
                  <a:pt x="424345" y="2358759"/>
                  <a:pt x="415871" y="2356448"/>
                  <a:pt x="408169" y="2354907"/>
                </a:cubicBezTo>
                <a:cubicBezTo>
                  <a:pt x="355015" y="2354907"/>
                  <a:pt x="301092" y="2354907"/>
                  <a:pt x="247939" y="2353367"/>
                </a:cubicBezTo>
                <a:cubicBezTo>
                  <a:pt x="220207" y="2353367"/>
                  <a:pt x="217126" y="2347974"/>
                  <a:pt x="230221" y="2323324"/>
                </a:cubicBezTo>
                <a:cubicBezTo>
                  <a:pt x="260264" y="2264779"/>
                  <a:pt x="271049" y="2200071"/>
                  <a:pt x="285686" y="2136903"/>
                </a:cubicBezTo>
                <a:cubicBezTo>
                  <a:pt x="297240" y="2085291"/>
                  <a:pt x="315729" y="2035219"/>
                  <a:pt x="331135" y="1984377"/>
                </a:cubicBezTo>
                <a:cubicBezTo>
                  <a:pt x="331135" y="1982067"/>
                  <a:pt x="331905" y="1980525"/>
                  <a:pt x="332676" y="1978215"/>
                </a:cubicBezTo>
                <a:cubicBezTo>
                  <a:pt x="351163" y="1891937"/>
                  <a:pt x="372733" y="1806431"/>
                  <a:pt x="401236" y="1722464"/>
                </a:cubicBezTo>
                <a:cubicBezTo>
                  <a:pt x="446685" y="1586115"/>
                  <a:pt x="482120" y="1446685"/>
                  <a:pt x="520637" y="1308026"/>
                </a:cubicBezTo>
                <a:cubicBezTo>
                  <a:pt x="522948" y="1298782"/>
                  <a:pt x="526800" y="1289537"/>
                  <a:pt x="529881" y="1280294"/>
                </a:cubicBezTo>
                <a:cubicBezTo>
                  <a:pt x="541436" y="1239466"/>
                  <a:pt x="552991" y="1198638"/>
                  <a:pt x="563776" y="1157040"/>
                </a:cubicBezTo>
                <a:cubicBezTo>
                  <a:pt x="569938" y="1136241"/>
                  <a:pt x="577642" y="1113131"/>
                  <a:pt x="555302" y="1098495"/>
                </a:cubicBezTo>
                <a:cubicBezTo>
                  <a:pt x="533733" y="1084629"/>
                  <a:pt x="512934" y="1096955"/>
                  <a:pt x="494445" y="1110821"/>
                </a:cubicBezTo>
                <a:cubicBezTo>
                  <a:pt x="469795" y="1130079"/>
                  <a:pt x="456699" y="1156270"/>
                  <a:pt x="447455" y="1186313"/>
                </a:cubicBezTo>
                <a:cubicBezTo>
                  <a:pt x="416642" y="1289537"/>
                  <a:pt x="385058" y="1392762"/>
                  <a:pt x="354245" y="1495986"/>
                </a:cubicBezTo>
                <a:cubicBezTo>
                  <a:pt x="334986" y="1583805"/>
                  <a:pt x="308025" y="1670081"/>
                  <a:pt x="284915" y="1757129"/>
                </a:cubicBezTo>
                <a:cubicBezTo>
                  <a:pt x="277212" y="1785632"/>
                  <a:pt x="269508" y="1813363"/>
                  <a:pt x="264116" y="1842636"/>
                </a:cubicBezTo>
                <a:cubicBezTo>
                  <a:pt x="245628" y="1937387"/>
                  <a:pt x="151647" y="1986689"/>
                  <a:pt x="63059" y="1948942"/>
                </a:cubicBezTo>
                <a:cubicBezTo>
                  <a:pt x="23773" y="1931995"/>
                  <a:pt x="6055" y="1899641"/>
                  <a:pt x="1432" y="1858813"/>
                </a:cubicBezTo>
                <a:cubicBezTo>
                  <a:pt x="-3960" y="1811823"/>
                  <a:pt x="6055" y="1767914"/>
                  <a:pt x="28394" y="1727087"/>
                </a:cubicBezTo>
                <a:cubicBezTo>
                  <a:pt x="83088" y="1566857"/>
                  <a:pt x="115442" y="1399695"/>
                  <a:pt x="167824" y="1238695"/>
                </a:cubicBezTo>
                <a:cubicBezTo>
                  <a:pt x="168595" y="1224059"/>
                  <a:pt x="172447" y="1212504"/>
                  <a:pt x="177069" y="1201720"/>
                </a:cubicBezTo>
                <a:cubicBezTo>
                  <a:pt x="206341" y="1090022"/>
                  <a:pt x="241777" y="979864"/>
                  <a:pt x="290307" y="873558"/>
                </a:cubicBezTo>
                <a:cubicBezTo>
                  <a:pt x="341920" y="759549"/>
                  <a:pt x="432049" y="700233"/>
                  <a:pt x="549910" y="675582"/>
                </a:cubicBezTo>
                <a:cubicBezTo>
                  <a:pt x="588426" y="667109"/>
                  <a:pt x="627713" y="663257"/>
                  <a:pt x="667000" y="663257"/>
                </a:cubicBezTo>
                <a:close/>
                <a:moveTo>
                  <a:pt x="906576" y="0"/>
                </a:moveTo>
                <a:cubicBezTo>
                  <a:pt x="1069946" y="0"/>
                  <a:pt x="1202383" y="132438"/>
                  <a:pt x="1202383" y="295807"/>
                </a:cubicBezTo>
                <a:cubicBezTo>
                  <a:pt x="1202383" y="459178"/>
                  <a:pt x="1069946" y="591615"/>
                  <a:pt x="906576" y="591615"/>
                </a:cubicBezTo>
                <a:cubicBezTo>
                  <a:pt x="743206" y="591615"/>
                  <a:pt x="610768" y="459178"/>
                  <a:pt x="610768" y="295807"/>
                </a:cubicBezTo>
                <a:cubicBezTo>
                  <a:pt x="610768" y="132438"/>
                  <a:pt x="743206" y="0"/>
                  <a:pt x="906576" y="0"/>
                </a:cubicBezTo>
                <a:close/>
              </a:path>
            </a:pathLst>
          </a:custGeom>
          <a:solidFill>
            <a:schemeClr val="accent2"/>
          </a:solidFill>
          <a:ln w="807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sz="2700">
              <a:cs typeface="B Nazanin" panose="00000400000000000000" pitchFamily="2" charset="-78"/>
            </a:endParaRPr>
          </a:p>
        </p:txBody>
      </p: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9256ABF3-30E5-40FD-88E3-61206C05334A}"/>
              </a:ext>
            </a:extLst>
          </p:cNvPr>
          <p:cNvSpPr/>
          <p:nvPr/>
        </p:nvSpPr>
        <p:spPr>
          <a:xfrm>
            <a:off x="13211960" y="2247167"/>
            <a:ext cx="1852745" cy="2444465"/>
          </a:xfrm>
          <a:custGeom>
            <a:avLst/>
            <a:gdLst>
              <a:gd name="connsiteX0" fmla="*/ 261466 w 741632"/>
              <a:gd name="connsiteY0" fmla="*/ 746825 h 978491"/>
              <a:gd name="connsiteX1" fmla="*/ 207376 w 741632"/>
              <a:gd name="connsiteY1" fmla="*/ 747021 h 978491"/>
              <a:gd name="connsiteX2" fmla="*/ 207376 w 741632"/>
              <a:gd name="connsiteY2" fmla="*/ 786465 h 978491"/>
              <a:gd name="connsiteX3" fmla="*/ 168322 w 741632"/>
              <a:gd name="connsiteY3" fmla="*/ 786465 h 978491"/>
              <a:gd name="connsiteX4" fmla="*/ 168322 w 741632"/>
              <a:gd name="connsiteY4" fmla="*/ 840164 h 978491"/>
              <a:gd name="connsiteX5" fmla="*/ 207376 w 741632"/>
              <a:gd name="connsiteY5" fmla="*/ 840164 h 978491"/>
              <a:gd name="connsiteX6" fmla="*/ 207376 w 741632"/>
              <a:gd name="connsiteY6" fmla="*/ 879218 h 978491"/>
              <a:gd name="connsiteX7" fmla="*/ 261661 w 741632"/>
              <a:gd name="connsiteY7" fmla="*/ 879218 h 978491"/>
              <a:gd name="connsiteX8" fmla="*/ 261661 w 741632"/>
              <a:gd name="connsiteY8" fmla="*/ 839969 h 978491"/>
              <a:gd name="connsiteX9" fmla="*/ 300715 w 741632"/>
              <a:gd name="connsiteY9" fmla="*/ 839969 h 978491"/>
              <a:gd name="connsiteX10" fmla="*/ 300715 w 741632"/>
              <a:gd name="connsiteY10" fmla="*/ 785879 h 978491"/>
              <a:gd name="connsiteX11" fmla="*/ 261466 w 741632"/>
              <a:gd name="connsiteY11" fmla="*/ 785879 h 978491"/>
              <a:gd name="connsiteX12" fmla="*/ 261466 w 741632"/>
              <a:gd name="connsiteY12" fmla="*/ 746825 h 978491"/>
              <a:gd name="connsiteX13" fmla="*/ 175352 w 741632"/>
              <a:gd name="connsiteY13" fmla="*/ 639037 h 978491"/>
              <a:gd name="connsiteX14" fmla="*/ 151138 w 741632"/>
              <a:gd name="connsiteY14" fmla="*/ 664226 h 978491"/>
              <a:gd name="connsiteX15" fmla="*/ 175938 w 741632"/>
              <a:gd name="connsiteY15" fmla="*/ 688635 h 978491"/>
              <a:gd name="connsiteX16" fmla="*/ 200346 w 741632"/>
              <a:gd name="connsiteY16" fmla="*/ 663445 h 978491"/>
              <a:gd name="connsiteX17" fmla="*/ 175352 w 741632"/>
              <a:gd name="connsiteY17" fmla="*/ 639037 h 978491"/>
              <a:gd name="connsiteX18" fmla="*/ 175547 w 741632"/>
              <a:gd name="connsiteY18" fmla="*/ 624977 h 978491"/>
              <a:gd name="connsiteX19" fmla="*/ 214406 w 741632"/>
              <a:gd name="connsiteY19" fmla="*/ 664031 h 978491"/>
              <a:gd name="connsiteX20" fmla="*/ 175352 w 741632"/>
              <a:gd name="connsiteY20" fmla="*/ 702890 h 978491"/>
              <a:gd name="connsiteX21" fmla="*/ 136884 w 741632"/>
              <a:gd name="connsiteY21" fmla="*/ 664226 h 978491"/>
              <a:gd name="connsiteX22" fmla="*/ 175547 w 741632"/>
              <a:gd name="connsiteY22" fmla="*/ 624977 h 978491"/>
              <a:gd name="connsiteX23" fmla="*/ 499499 w 741632"/>
              <a:gd name="connsiteY23" fmla="*/ 424436 h 978491"/>
              <a:gd name="connsiteX24" fmla="*/ 536404 w 741632"/>
              <a:gd name="connsiteY24" fmla="*/ 424631 h 978491"/>
              <a:gd name="connsiteX25" fmla="*/ 543434 w 741632"/>
              <a:gd name="connsiteY25" fmla="*/ 427365 h 978491"/>
              <a:gd name="connsiteX26" fmla="*/ 629743 w 741632"/>
              <a:gd name="connsiteY26" fmla="*/ 506059 h 978491"/>
              <a:gd name="connsiteX27" fmla="*/ 658252 w 741632"/>
              <a:gd name="connsiteY27" fmla="*/ 621853 h 978491"/>
              <a:gd name="connsiteX28" fmla="*/ 650246 w 741632"/>
              <a:gd name="connsiteY28" fmla="*/ 661883 h 978491"/>
              <a:gd name="connsiteX29" fmla="*/ 535233 w 741632"/>
              <a:gd name="connsiteY29" fmla="*/ 693517 h 978491"/>
              <a:gd name="connsiteX30" fmla="*/ 495007 w 741632"/>
              <a:gd name="connsiteY30" fmla="*/ 753855 h 978491"/>
              <a:gd name="connsiteX31" fmla="*/ 487587 w 741632"/>
              <a:gd name="connsiteY31" fmla="*/ 763033 h 978491"/>
              <a:gd name="connsiteX32" fmla="*/ 474113 w 741632"/>
              <a:gd name="connsiteY32" fmla="*/ 800134 h 978491"/>
              <a:gd name="connsiteX33" fmla="*/ 502818 w 741632"/>
              <a:gd name="connsiteY33" fmla="*/ 809116 h 978491"/>
              <a:gd name="connsiteX34" fmla="*/ 510629 w 741632"/>
              <a:gd name="connsiteY34" fmla="*/ 767719 h 978491"/>
              <a:gd name="connsiteX35" fmla="*/ 508872 w 741632"/>
              <a:gd name="connsiteY35" fmla="*/ 760299 h 978491"/>
              <a:gd name="connsiteX36" fmla="*/ 598695 w 741632"/>
              <a:gd name="connsiteY36" fmla="*/ 672428 h 978491"/>
              <a:gd name="connsiteX37" fmla="*/ 674655 w 741632"/>
              <a:gd name="connsiteY37" fmla="*/ 730032 h 978491"/>
              <a:gd name="connsiteX38" fmla="*/ 630914 w 741632"/>
              <a:gd name="connsiteY38" fmla="*/ 831963 h 978491"/>
              <a:gd name="connsiteX39" fmla="*/ 622518 w 741632"/>
              <a:gd name="connsiteY39" fmla="*/ 833525 h 978491"/>
              <a:gd name="connsiteX40" fmla="*/ 583269 w 741632"/>
              <a:gd name="connsiteY40" fmla="*/ 856371 h 978491"/>
              <a:gd name="connsiteX41" fmla="*/ 601820 w 741632"/>
              <a:gd name="connsiteY41" fmla="*/ 878437 h 978491"/>
              <a:gd name="connsiteX42" fmla="*/ 631696 w 741632"/>
              <a:gd name="connsiteY42" fmla="*/ 855980 h 978491"/>
              <a:gd name="connsiteX43" fmla="*/ 639506 w 741632"/>
              <a:gd name="connsiteY43" fmla="*/ 844264 h 978491"/>
              <a:gd name="connsiteX44" fmla="*/ 689105 w 741632"/>
              <a:gd name="connsiteY44" fmla="*/ 723784 h 978491"/>
              <a:gd name="connsiteX45" fmla="*/ 669968 w 741632"/>
              <a:gd name="connsiteY45" fmla="*/ 677895 h 978491"/>
              <a:gd name="connsiteX46" fmla="*/ 667430 w 741632"/>
              <a:gd name="connsiteY46" fmla="*/ 664227 h 978491"/>
              <a:gd name="connsiteX47" fmla="*/ 669578 w 741632"/>
              <a:gd name="connsiteY47" fmla="*/ 541402 h 978491"/>
              <a:gd name="connsiteX48" fmla="*/ 625838 w 741632"/>
              <a:gd name="connsiteY48" fmla="*/ 474230 h 978491"/>
              <a:gd name="connsiteX49" fmla="*/ 572724 w 741632"/>
              <a:gd name="connsiteY49" fmla="*/ 425022 h 978491"/>
              <a:gd name="connsiteX50" fmla="*/ 670554 w 741632"/>
              <a:gd name="connsiteY50" fmla="*/ 444354 h 978491"/>
              <a:gd name="connsiteX51" fmla="*/ 739679 w 741632"/>
              <a:gd name="connsiteY51" fmla="*/ 544722 h 978491"/>
              <a:gd name="connsiteX52" fmla="*/ 741632 w 741632"/>
              <a:gd name="connsiteY52" fmla="*/ 553118 h 978491"/>
              <a:gd name="connsiteX53" fmla="*/ 741632 w 741632"/>
              <a:gd name="connsiteY53" fmla="*/ 978491 h 978491"/>
              <a:gd name="connsiteX54" fmla="*/ 389996 w 741632"/>
              <a:gd name="connsiteY54" fmla="*/ 978491 h 978491"/>
              <a:gd name="connsiteX55" fmla="*/ 389953 w 741632"/>
              <a:gd name="connsiteY55" fmla="*/ 791542 h 978491"/>
              <a:gd name="connsiteX56" fmla="*/ 398154 w 741632"/>
              <a:gd name="connsiteY56" fmla="*/ 773382 h 978491"/>
              <a:gd name="connsiteX57" fmla="*/ 500670 w 741632"/>
              <a:gd name="connsiteY57" fmla="*/ 682972 h 978491"/>
              <a:gd name="connsiteX58" fmla="*/ 504380 w 741632"/>
              <a:gd name="connsiteY58" fmla="*/ 666375 h 978491"/>
              <a:gd name="connsiteX59" fmla="*/ 485049 w 741632"/>
              <a:gd name="connsiteY59" fmla="*/ 614433 h 978491"/>
              <a:gd name="connsiteX60" fmla="*/ 560227 w 741632"/>
              <a:gd name="connsiteY60" fmla="*/ 591391 h 978491"/>
              <a:gd name="connsiteX61" fmla="*/ 499499 w 741632"/>
              <a:gd name="connsiteY61" fmla="*/ 424436 h 978491"/>
              <a:gd name="connsiteX62" fmla="*/ 447948 w 741632"/>
              <a:gd name="connsiteY62" fmla="*/ 423850 h 978491"/>
              <a:gd name="connsiteX63" fmla="*/ 479582 w 741632"/>
              <a:gd name="connsiteY63" fmla="*/ 446501 h 978491"/>
              <a:gd name="connsiteX64" fmla="*/ 525079 w 741632"/>
              <a:gd name="connsiteY64" fmla="*/ 573622 h 978491"/>
              <a:gd name="connsiteX65" fmla="*/ 449705 w 741632"/>
              <a:gd name="connsiteY65" fmla="*/ 596859 h 978491"/>
              <a:gd name="connsiteX66" fmla="*/ 473138 w 741632"/>
              <a:gd name="connsiteY66" fmla="*/ 659736 h 978491"/>
              <a:gd name="connsiteX67" fmla="*/ 469818 w 741632"/>
              <a:gd name="connsiteY67" fmla="*/ 673795 h 978491"/>
              <a:gd name="connsiteX68" fmla="*/ 376284 w 741632"/>
              <a:gd name="connsiteY68" fmla="*/ 756589 h 978491"/>
              <a:gd name="connsiteX69" fmla="*/ 326686 w 741632"/>
              <a:gd name="connsiteY69" fmla="*/ 712654 h 978491"/>
              <a:gd name="connsiteX70" fmla="*/ 282164 w 741632"/>
              <a:gd name="connsiteY70" fmla="*/ 673209 h 978491"/>
              <a:gd name="connsiteX71" fmla="*/ 279040 w 741632"/>
              <a:gd name="connsiteY71" fmla="*/ 660907 h 978491"/>
              <a:gd name="connsiteX72" fmla="*/ 302863 w 741632"/>
              <a:gd name="connsiteY72" fmla="*/ 596859 h 978491"/>
              <a:gd name="connsiteX73" fmla="*/ 227684 w 741632"/>
              <a:gd name="connsiteY73" fmla="*/ 573622 h 978491"/>
              <a:gd name="connsiteX74" fmla="*/ 271425 w 741632"/>
              <a:gd name="connsiteY74" fmla="*/ 450212 h 978491"/>
              <a:gd name="connsiteX75" fmla="*/ 276111 w 741632"/>
              <a:gd name="connsiteY75" fmla="*/ 437324 h 978491"/>
              <a:gd name="connsiteX76" fmla="*/ 298567 w 741632"/>
              <a:gd name="connsiteY76" fmla="*/ 424241 h 978491"/>
              <a:gd name="connsiteX77" fmla="*/ 305597 w 741632"/>
              <a:gd name="connsiteY77" fmla="*/ 432051 h 978491"/>
              <a:gd name="connsiteX78" fmla="*/ 364763 w 741632"/>
              <a:gd name="connsiteY78" fmla="*/ 582799 h 978491"/>
              <a:gd name="connsiteX79" fmla="*/ 370621 w 741632"/>
              <a:gd name="connsiteY79" fmla="*/ 596859 h 978491"/>
              <a:gd name="connsiteX80" fmla="*/ 381947 w 741632"/>
              <a:gd name="connsiteY80" fmla="*/ 568349 h 978491"/>
              <a:gd name="connsiteX81" fmla="*/ 434670 w 741632"/>
              <a:gd name="connsiteY81" fmla="*/ 433028 h 978491"/>
              <a:gd name="connsiteX82" fmla="*/ 447948 w 741632"/>
              <a:gd name="connsiteY82" fmla="*/ 423850 h 978491"/>
              <a:gd name="connsiteX83" fmla="*/ 251702 w 741632"/>
              <a:gd name="connsiteY83" fmla="*/ 423460 h 978491"/>
              <a:gd name="connsiteX84" fmla="*/ 252874 w 741632"/>
              <a:gd name="connsiteY84" fmla="*/ 425608 h 978491"/>
              <a:gd name="connsiteX85" fmla="*/ 192536 w 741632"/>
              <a:gd name="connsiteY85" fmla="*/ 591391 h 978491"/>
              <a:gd name="connsiteX86" fmla="*/ 267714 w 741632"/>
              <a:gd name="connsiteY86" fmla="*/ 614433 h 978491"/>
              <a:gd name="connsiteX87" fmla="*/ 248187 w 741632"/>
              <a:gd name="connsiteY87" fmla="*/ 666765 h 978491"/>
              <a:gd name="connsiteX88" fmla="*/ 252483 w 741632"/>
              <a:gd name="connsiteY88" fmla="*/ 682972 h 978491"/>
              <a:gd name="connsiteX89" fmla="*/ 355585 w 741632"/>
              <a:gd name="connsiteY89" fmla="*/ 774163 h 978491"/>
              <a:gd name="connsiteX90" fmla="*/ 362615 w 741632"/>
              <a:gd name="connsiteY90" fmla="*/ 790956 h 978491"/>
              <a:gd name="connsiteX91" fmla="*/ 362572 w 741632"/>
              <a:gd name="connsiteY91" fmla="*/ 978491 h 978491"/>
              <a:gd name="connsiteX92" fmla="*/ 0 w 741632"/>
              <a:gd name="connsiteY92" fmla="*/ 978491 h 978491"/>
              <a:gd name="connsiteX93" fmla="*/ 0 w 741632"/>
              <a:gd name="connsiteY93" fmla="*/ 566983 h 978491"/>
              <a:gd name="connsiteX94" fmla="*/ 141571 w 741632"/>
              <a:gd name="connsiteY94" fmla="*/ 424436 h 978491"/>
              <a:gd name="connsiteX95" fmla="*/ 221435 w 741632"/>
              <a:gd name="connsiteY95" fmla="*/ 424436 h 978491"/>
              <a:gd name="connsiteX96" fmla="*/ 215773 w 741632"/>
              <a:gd name="connsiteY96" fmla="*/ 431661 h 978491"/>
              <a:gd name="connsiteX97" fmla="*/ 164417 w 741632"/>
              <a:gd name="connsiteY97" fmla="*/ 532615 h 978491"/>
              <a:gd name="connsiteX98" fmla="*/ 160707 w 741632"/>
              <a:gd name="connsiteY98" fmla="*/ 612480 h 978491"/>
              <a:gd name="connsiteX99" fmla="*/ 154458 w 741632"/>
              <a:gd name="connsiteY99" fmla="*/ 623806 h 978491"/>
              <a:gd name="connsiteX100" fmla="*/ 132197 w 741632"/>
              <a:gd name="connsiteY100" fmla="*/ 677700 h 978491"/>
              <a:gd name="connsiteX101" fmla="*/ 180234 w 741632"/>
              <a:gd name="connsiteY101" fmla="*/ 709529 h 978491"/>
              <a:gd name="connsiteX102" fmla="*/ 221631 w 741632"/>
              <a:gd name="connsiteY102" fmla="*/ 669304 h 978491"/>
              <a:gd name="connsiteX103" fmla="*/ 185896 w 741632"/>
              <a:gd name="connsiteY103" fmla="*/ 619315 h 978491"/>
              <a:gd name="connsiteX104" fmla="*/ 178086 w 741632"/>
              <a:gd name="connsiteY104" fmla="*/ 612090 h 978491"/>
              <a:gd name="connsiteX105" fmla="*/ 183748 w 741632"/>
              <a:gd name="connsiteY105" fmla="*/ 524609 h 978491"/>
              <a:gd name="connsiteX106" fmla="*/ 195465 w 741632"/>
              <a:gd name="connsiteY106" fmla="*/ 492976 h 978491"/>
              <a:gd name="connsiteX107" fmla="*/ 241353 w 741632"/>
              <a:gd name="connsiteY107" fmla="*/ 428927 h 978491"/>
              <a:gd name="connsiteX108" fmla="*/ 251702 w 741632"/>
              <a:gd name="connsiteY108" fmla="*/ 423460 h 978491"/>
              <a:gd name="connsiteX109" fmla="*/ 371029 w 741632"/>
              <a:gd name="connsiteY109" fmla="*/ 2 h 978491"/>
              <a:gd name="connsiteX110" fmla="*/ 562763 w 741632"/>
              <a:gd name="connsiteY110" fmla="*/ 193062 h 978491"/>
              <a:gd name="connsiteX111" fmla="*/ 370035 w 741632"/>
              <a:gd name="connsiteY111" fmla="*/ 385128 h 978491"/>
              <a:gd name="connsiteX112" fmla="*/ 177803 w 741632"/>
              <a:gd name="connsiteY112" fmla="*/ 191571 h 978491"/>
              <a:gd name="connsiteX113" fmla="*/ 371029 w 741632"/>
              <a:gd name="connsiteY113" fmla="*/ 2 h 9784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</a:cxnLst>
            <a:rect l="l" t="t" r="r" b="b"/>
            <a:pathLst>
              <a:path w="741632" h="978491">
                <a:moveTo>
                  <a:pt x="261466" y="746825"/>
                </a:moveTo>
                <a:cubicBezTo>
                  <a:pt x="243306" y="747021"/>
                  <a:pt x="226317" y="747021"/>
                  <a:pt x="207376" y="747021"/>
                </a:cubicBezTo>
                <a:cubicBezTo>
                  <a:pt x="207376" y="760104"/>
                  <a:pt x="207376" y="772601"/>
                  <a:pt x="207376" y="786465"/>
                </a:cubicBezTo>
                <a:cubicBezTo>
                  <a:pt x="193512" y="786465"/>
                  <a:pt x="180819" y="786465"/>
                  <a:pt x="168322" y="786465"/>
                </a:cubicBezTo>
                <a:cubicBezTo>
                  <a:pt x="168322" y="805015"/>
                  <a:pt x="168322" y="822199"/>
                  <a:pt x="168322" y="840164"/>
                </a:cubicBezTo>
                <a:cubicBezTo>
                  <a:pt x="181405" y="840164"/>
                  <a:pt x="193903" y="840164"/>
                  <a:pt x="207376" y="840164"/>
                </a:cubicBezTo>
                <a:cubicBezTo>
                  <a:pt x="207376" y="853637"/>
                  <a:pt x="207376" y="866135"/>
                  <a:pt x="207376" y="879218"/>
                </a:cubicBezTo>
                <a:cubicBezTo>
                  <a:pt x="225926" y="879218"/>
                  <a:pt x="243306" y="879218"/>
                  <a:pt x="261661" y="879218"/>
                </a:cubicBezTo>
                <a:cubicBezTo>
                  <a:pt x="261661" y="866135"/>
                  <a:pt x="261661" y="853637"/>
                  <a:pt x="261661" y="839969"/>
                </a:cubicBezTo>
                <a:cubicBezTo>
                  <a:pt x="275330" y="839969"/>
                  <a:pt x="287827" y="839969"/>
                  <a:pt x="300715" y="839969"/>
                </a:cubicBezTo>
                <a:cubicBezTo>
                  <a:pt x="300715" y="821613"/>
                  <a:pt x="300715" y="804234"/>
                  <a:pt x="300715" y="785879"/>
                </a:cubicBezTo>
                <a:cubicBezTo>
                  <a:pt x="287632" y="785879"/>
                  <a:pt x="275134" y="785879"/>
                  <a:pt x="261466" y="785879"/>
                </a:cubicBezTo>
                <a:cubicBezTo>
                  <a:pt x="261466" y="772406"/>
                  <a:pt x="261466" y="759908"/>
                  <a:pt x="261466" y="746825"/>
                </a:cubicBezTo>
                <a:close/>
                <a:moveTo>
                  <a:pt x="175352" y="639037"/>
                </a:moveTo>
                <a:cubicBezTo>
                  <a:pt x="161683" y="639232"/>
                  <a:pt x="150943" y="650362"/>
                  <a:pt x="151138" y="664226"/>
                </a:cubicBezTo>
                <a:cubicBezTo>
                  <a:pt x="151334" y="678090"/>
                  <a:pt x="162269" y="688830"/>
                  <a:pt x="175938" y="688635"/>
                </a:cubicBezTo>
                <a:cubicBezTo>
                  <a:pt x="189606" y="688244"/>
                  <a:pt x="200541" y="677114"/>
                  <a:pt x="200346" y="663445"/>
                </a:cubicBezTo>
                <a:cubicBezTo>
                  <a:pt x="200151" y="649972"/>
                  <a:pt x="188825" y="638841"/>
                  <a:pt x="175352" y="639037"/>
                </a:cubicBezTo>
                <a:close/>
                <a:moveTo>
                  <a:pt x="175547" y="624977"/>
                </a:moveTo>
                <a:cubicBezTo>
                  <a:pt x="197417" y="624977"/>
                  <a:pt x="214406" y="642161"/>
                  <a:pt x="214406" y="664031"/>
                </a:cubicBezTo>
                <a:cubicBezTo>
                  <a:pt x="214406" y="685706"/>
                  <a:pt x="196831" y="703085"/>
                  <a:pt x="175352" y="702890"/>
                </a:cubicBezTo>
                <a:cubicBezTo>
                  <a:pt x="154263" y="702695"/>
                  <a:pt x="137079" y="685315"/>
                  <a:pt x="136884" y="664226"/>
                </a:cubicBezTo>
                <a:cubicBezTo>
                  <a:pt x="136493" y="642551"/>
                  <a:pt x="154067" y="624977"/>
                  <a:pt x="175547" y="624977"/>
                </a:cubicBezTo>
                <a:close/>
                <a:moveTo>
                  <a:pt x="499499" y="424436"/>
                </a:moveTo>
                <a:cubicBezTo>
                  <a:pt x="512582" y="424436"/>
                  <a:pt x="524493" y="424241"/>
                  <a:pt x="536404" y="424631"/>
                </a:cubicBezTo>
                <a:cubicBezTo>
                  <a:pt x="538748" y="424631"/>
                  <a:pt x="541481" y="425998"/>
                  <a:pt x="543434" y="427365"/>
                </a:cubicBezTo>
                <a:cubicBezTo>
                  <a:pt x="575263" y="450212"/>
                  <a:pt x="604944" y="475401"/>
                  <a:pt x="629743" y="506059"/>
                </a:cubicBezTo>
                <a:cubicBezTo>
                  <a:pt x="657471" y="540426"/>
                  <a:pt x="663329" y="579870"/>
                  <a:pt x="658252" y="621853"/>
                </a:cubicBezTo>
                <a:cubicBezTo>
                  <a:pt x="656690" y="635327"/>
                  <a:pt x="652980" y="648410"/>
                  <a:pt x="650246" y="661883"/>
                </a:cubicBezTo>
                <a:cubicBezTo>
                  <a:pt x="603577" y="646457"/>
                  <a:pt x="567452" y="663641"/>
                  <a:pt x="535233" y="693517"/>
                </a:cubicBezTo>
                <a:cubicBezTo>
                  <a:pt x="517073" y="710310"/>
                  <a:pt x="504185" y="731008"/>
                  <a:pt x="495007" y="753855"/>
                </a:cubicBezTo>
                <a:cubicBezTo>
                  <a:pt x="493641" y="757370"/>
                  <a:pt x="490711" y="760885"/>
                  <a:pt x="487587" y="763033"/>
                </a:cubicBezTo>
                <a:cubicBezTo>
                  <a:pt x="476066" y="771039"/>
                  <a:pt x="470208" y="786660"/>
                  <a:pt x="474113" y="800134"/>
                </a:cubicBezTo>
                <a:cubicBezTo>
                  <a:pt x="478214" y="813412"/>
                  <a:pt x="491688" y="817708"/>
                  <a:pt x="502818" y="809116"/>
                </a:cubicBezTo>
                <a:cubicBezTo>
                  <a:pt x="514925" y="799743"/>
                  <a:pt x="518245" y="780997"/>
                  <a:pt x="510629" y="767719"/>
                </a:cubicBezTo>
                <a:cubicBezTo>
                  <a:pt x="509457" y="765571"/>
                  <a:pt x="508090" y="762252"/>
                  <a:pt x="508872" y="760299"/>
                </a:cubicBezTo>
                <a:cubicBezTo>
                  <a:pt x="525664" y="717535"/>
                  <a:pt x="553393" y="685120"/>
                  <a:pt x="598695" y="672428"/>
                </a:cubicBezTo>
                <a:cubicBezTo>
                  <a:pt x="640678" y="660517"/>
                  <a:pt x="673483" y="685901"/>
                  <a:pt x="674655" y="730032"/>
                </a:cubicBezTo>
                <a:cubicBezTo>
                  <a:pt x="675631" y="770453"/>
                  <a:pt x="658448" y="803648"/>
                  <a:pt x="630914" y="831963"/>
                </a:cubicBezTo>
                <a:cubicBezTo>
                  <a:pt x="629352" y="833720"/>
                  <a:pt x="625056" y="834110"/>
                  <a:pt x="622518" y="833525"/>
                </a:cubicBezTo>
                <a:cubicBezTo>
                  <a:pt x="607092" y="829815"/>
                  <a:pt x="587760" y="840750"/>
                  <a:pt x="583269" y="856371"/>
                </a:cubicBezTo>
                <a:cubicBezTo>
                  <a:pt x="579363" y="869845"/>
                  <a:pt x="587760" y="880194"/>
                  <a:pt x="601820" y="878437"/>
                </a:cubicBezTo>
                <a:cubicBezTo>
                  <a:pt x="615683" y="876679"/>
                  <a:pt x="625642" y="868868"/>
                  <a:pt x="631696" y="855980"/>
                </a:cubicBezTo>
                <a:cubicBezTo>
                  <a:pt x="633648" y="851685"/>
                  <a:pt x="636187" y="847584"/>
                  <a:pt x="639506" y="844264"/>
                </a:cubicBezTo>
                <a:cubicBezTo>
                  <a:pt x="672311" y="810874"/>
                  <a:pt x="692424" y="772210"/>
                  <a:pt x="689105" y="723784"/>
                </a:cubicBezTo>
                <a:cubicBezTo>
                  <a:pt x="687933" y="706405"/>
                  <a:pt x="681880" y="690783"/>
                  <a:pt x="669968" y="677895"/>
                </a:cubicBezTo>
                <a:cubicBezTo>
                  <a:pt x="665673" y="673209"/>
                  <a:pt x="665868" y="669499"/>
                  <a:pt x="667430" y="664227"/>
                </a:cubicBezTo>
                <a:cubicBezTo>
                  <a:pt x="679927" y="623611"/>
                  <a:pt x="682466" y="582604"/>
                  <a:pt x="669578" y="541402"/>
                </a:cubicBezTo>
                <a:cubicBezTo>
                  <a:pt x="661181" y="515041"/>
                  <a:pt x="644974" y="493366"/>
                  <a:pt x="625838" y="474230"/>
                </a:cubicBezTo>
                <a:cubicBezTo>
                  <a:pt x="608849" y="457242"/>
                  <a:pt x="590689" y="441620"/>
                  <a:pt x="572724" y="425022"/>
                </a:cubicBezTo>
                <a:cubicBezTo>
                  <a:pt x="606896" y="422483"/>
                  <a:pt x="640092" y="426194"/>
                  <a:pt x="670554" y="444354"/>
                </a:cubicBezTo>
                <a:cubicBezTo>
                  <a:pt x="708632" y="467395"/>
                  <a:pt x="731673" y="500982"/>
                  <a:pt x="739679" y="544722"/>
                </a:cubicBezTo>
                <a:cubicBezTo>
                  <a:pt x="740265" y="547455"/>
                  <a:pt x="741046" y="550385"/>
                  <a:pt x="741632" y="553118"/>
                </a:cubicBezTo>
                <a:lnTo>
                  <a:pt x="741632" y="978491"/>
                </a:lnTo>
                <a:lnTo>
                  <a:pt x="389996" y="978491"/>
                </a:lnTo>
                <a:lnTo>
                  <a:pt x="389953" y="791542"/>
                </a:lnTo>
                <a:cubicBezTo>
                  <a:pt x="389953" y="783536"/>
                  <a:pt x="392296" y="778459"/>
                  <a:pt x="398154" y="773382"/>
                </a:cubicBezTo>
                <a:cubicBezTo>
                  <a:pt x="432521" y="743310"/>
                  <a:pt x="466107" y="712849"/>
                  <a:pt x="500670" y="682972"/>
                </a:cubicBezTo>
                <a:cubicBezTo>
                  <a:pt x="506919" y="677700"/>
                  <a:pt x="507309" y="673404"/>
                  <a:pt x="504380" y="666375"/>
                </a:cubicBezTo>
                <a:cubicBezTo>
                  <a:pt x="497741" y="649582"/>
                  <a:pt x="491688" y="632398"/>
                  <a:pt x="485049" y="614433"/>
                </a:cubicBezTo>
                <a:cubicBezTo>
                  <a:pt x="510238" y="606622"/>
                  <a:pt x="534842" y="599202"/>
                  <a:pt x="560227" y="591391"/>
                </a:cubicBezTo>
                <a:cubicBezTo>
                  <a:pt x="539919" y="535544"/>
                  <a:pt x="519806" y="480478"/>
                  <a:pt x="499499" y="424436"/>
                </a:cubicBezTo>
                <a:close/>
                <a:moveTo>
                  <a:pt x="447948" y="423850"/>
                </a:moveTo>
                <a:cubicBezTo>
                  <a:pt x="471576" y="424241"/>
                  <a:pt x="471576" y="423850"/>
                  <a:pt x="479582" y="446501"/>
                </a:cubicBezTo>
                <a:cubicBezTo>
                  <a:pt x="494617" y="488484"/>
                  <a:pt x="509653" y="530272"/>
                  <a:pt x="525079" y="573622"/>
                </a:cubicBezTo>
                <a:cubicBezTo>
                  <a:pt x="499694" y="581433"/>
                  <a:pt x="475090" y="589048"/>
                  <a:pt x="449705" y="596859"/>
                </a:cubicBezTo>
                <a:cubicBezTo>
                  <a:pt x="457712" y="618534"/>
                  <a:pt x="465132" y="639233"/>
                  <a:pt x="473138" y="659736"/>
                </a:cubicBezTo>
                <a:cubicBezTo>
                  <a:pt x="475481" y="665594"/>
                  <a:pt x="475090" y="669304"/>
                  <a:pt x="469818" y="673795"/>
                </a:cubicBezTo>
                <a:cubicBezTo>
                  <a:pt x="438575" y="700937"/>
                  <a:pt x="407918" y="728471"/>
                  <a:pt x="376284" y="756589"/>
                </a:cubicBezTo>
                <a:cubicBezTo>
                  <a:pt x="359686" y="741944"/>
                  <a:pt x="343284" y="727299"/>
                  <a:pt x="326686" y="712654"/>
                </a:cubicBezTo>
                <a:cubicBezTo>
                  <a:pt x="311845" y="699571"/>
                  <a:pt x="297200" y="686097"/>
                  <a:pt x="282164" y="673209"/>
                </a:cubicBezTo>
                <a:cubicBezTo>
                  <a:pt x="277673" y="669499"/>
                  <a:pt x="277087" y="666180"/>
                  <a:pt x="279040" y="660907"/>
                </a:cubicBezTo>
                <a:cubicBezTo>
                  <a:pt x="287046" y="640014"/>
                  <a:pt x="294662" y="619120"/>
                  <a:pt x="302863" y="596859"/>
                </a:cubicBezTo>
                <a:cubicBezTo>
                  <a:pt x="277478" y="589048"/>
                  <a:pt x="252874" y="581433"/>
                  <a:pt x="227684" y="573622"/>
                </a:cubicBezTo>
                <a:cubicBezTo>
                  <a:pt x="242525" y="532029"/>
                  <a:pt x="256975" y="491218"/>
                  <a:pt x="271425" y="450212"/>
                </a:cubicBezTo>
                <a:cubicBezTo>
                  <a:pt x="272987" y="445916"/>
                  <a:pt x="274549" y="441620"/>
                  <a:pt x="276111" y="437324"/>
                </a:cubicBezTo>
                <a:cubicBezTo>
                  <a:pt x="281188" y="423264"/>
                  <a:pt x="284117" y="421312"/>
                  <a:pt x="298567" y="424241"/>
                </a:cubicBezTo>
                <a:cubicBezTo>
                  <a:pt x="301301" y="424826"/>
                  <a:pt x="304230" y="428927"/>
                  <a:pt x="305597" y="432051"/>
                </a:cubicBezTo>
                <a:cubicBezTo>
                  <a:pt x="325514" y="482236"/>
                  <a:pt x="345041" y="532420"/>
                  <a:pt x="364763" y="582799"/>
                </a:cubicBezTo>
                <a:cubicBezTo>
                  <a:pt x="366325" y="586900"/>
                  <a:pt x="368083" y="591001"/>
                  <a:pt x="370621" y="596859"/>
                </a:cubicBezTo>
                <a:cubicBezTo>
                  <a:pt x="374917" y="586119"/>
                  <a:pt x="378432" y="577137"/>
                  <a:pt x="381947" y="568349"/>
                </a:cubicBezTo>
                <a:cubicBezTo>
                  <a:pt x="399521" y="523242"/>
                  <a:pt x="417291" y="478135"/>
                  <a:pt x="434670" y="433028"/>
                </a:cubicBezTo>
                <a:cubicBezTo>
                  <a:pt x="437208" y="426193"/>
                  <a:pt x="440723" y="423655"/>
                  <a:pt x="447948" y="423850"/>
                </a:cubicBezTo>
                <a:close/>
                <a:moveTo>
                  <a:pt x="251702" y="423460"/>
                </a:moveTo>
                <a:cubicBezTo>
                  <a:pt x="252093" y="424241"/>
                  <a:pt x="252483" y="424827"/>
                  <a:pt x="252874" y="425608"/>
                </a:cubicBezTo>
                <a:cubicBezTo>
                  <a:pt x="232956" y="480478"/>
                  <a:pt x="212844" y="535349"/>
                  <a:pt x="192536" y="591391"/>
                </a:cubicBezTo>
                <a:cubicBezTo>
                  <a:pt x="217725" y="599202"/>
                  <a:pt x="242329" y="606622"/>
                  <a:pt x="267714" y="614433"/>
                </a:cubicBezTo>
                <a:cubicBezTo>
                  <a:pt x="261270" y="632202"/>
                  <a:pt x="255412" y="649777"/>
                  <a:pt x="248187" y="666765"/>
                </a:cubicBezTo>
                <a:cubicBezTo>
                  <a:pt x="245063" y="674185"/>
                  <a:pt x="246821" y="678091"/>
                  <a:pt x="252483" y="682972"/>
                </a:cubicBezTo>
                <a:cubicBezTo>
                  <a:pt x="287046" y="713239"/>
                  <a:pt x="321023" y="743896"/>
                  <a:pt x="355585" y="774163"/>
                </a:cubicBezTo>
                <a:cubicBezTo>
                  <a:pt x="361248" y="779045"/>
                  <a:pt x="362615" y="784122"/>
                  <a:pt x="362615" y="790956"/>
                </a:cubicBezTo>
                <a:lnTo>
                  <a:pt x="362572" y="978491"/>
                </a:lnTo>
                <a:lnTo>
                  <a:pt x="0" y="978491"/>
                </a:lnTo>
                <a:lnTo>
                  <a:pt x="0" y="566983"/>
                </a:lnTo>
                <a:cubicBezTo>
                  <a:pt x="390" y="488094"/>
                  <a:pt x="62681" y="426194"/>
                  <a:pt x="141571" y="424436"/>
                </a:cubicBezTo>
                <a:cubicBezTo>
                  <a:pt x="167541" y="423850"/>
                  <a:pt x="193707" y="424436"/>
                  <a:pt x="221435" y="424436"/>
                </a:cubicBezTo>
                <a:cubicBezTo>
                  <a:pt x="219092" y="427560"/>
                  <a:pt x="217335" y="429708"/>
                  <a:pt x="215773" y="431661"/>
                </a:cubicBezTo>
                <a:cubicBezTo>
                  <a:pt x="191364" y="461733"/>
                  <a:pt x="168322" y="492585"/>
                  <a:pt x="164417" y="532615"/>
                </a:cubicBezTo>
                <a:cubicBezTo>
                  <a:pt x="161878" y="559172"/>
                  <a:pt x="161488" y="585924"/>
                  <a:pt x="160707" y="612480"/>
                </a:cubicBezTo>
                <a:cubicBezTo>
                  <a:pt x="160511" y="617948"/>
                  <a:pt x="159731" y="620877"/>
                  <a:pt x="154458" y="623806"/>
                </a:cubicBezTo>
                <a:cubicBezTo>
                  <a:pt x="134345" y="634741"/>
                  <a:pt x="125558" y="656611"/>
                  <a:pt x="132197" y="677700"/>
                </a:cubicBezTo>
                <a:cubicBezTo>
                  <a:pt x="138837" y="698399"/>
                  <a:pt x="158168" y="711287"/>
                  <a:pt x="180234" y="709529"/>
                </a:cubicBezTo>
                <a:cubicBezTo>
                  <a:pt x="201323" y="707967"/>
                  <a:pt x="218506" y="691369"/>
                  <a:pt x="221631" y="669304"/>
                </a:cubicBezTo>
                <a:cubicBezTo>
                  <a:pt x="224950" y="647043"/>
                  <a:pt x="208743" y="624196"/>
                  <a:pt x="185896" y="619315"/>
                </a:cubicBezTo>
                <a:cubicBezTo>
                  <a:pt x="181601" y="618338"/>
                  <a:pt x="177695" y="618338"/>
                  <a:pt x="178086" y="612090"/>
                </a:cubicBezTo>
                <a:cubicBezTo>
                  <a:pt x="180038" y="582994"/>
                  <a:pt x="180624" y="553704"/>
                  <a:pt x="183748" y="524609"/>
                </a:cubicBezTo>
                <a:cubicBezTo>
                  <a:pt x="184920" y="513674"/>
                  <a:pt x="189411" y="502153"/>
                  <a:pt x="195465" y="492976"/>
                </a:cubicBezTo>
                <a:cubicBezTo>
                  <a:pt x="209719" y="470910"/>
                  <a:pt x="225536" y="450017"/>
                  <a:pt x="241353" y="428927"/>
                </a:cubicBezTo>
                <a:cubicBezTo>
                  <a:pt x="243501" y="425998"/>
                  <a:pt x="248187" y="425217"/>
                  <a:pt x="251702" y="423460"/>
                </a:cubicBezTo>
                <a:close/>
                <a:moveTo>
                  <a:pt x="371029" y="2"/>
                </a:moveTo>
                <a:cubicBezTo>
                  <a:pt x="477419" y="499"/>
                  <a:pt x="563095" y="86838"/>
                  <a:pt x="562763" y="193062"/>
                </a:cubicBezTo>
                <a:cubicBezTo>
                  <a:pt x="562432" y="299452"/>
                  <a:pt x="475928" y="385625"/>
                  <a:pt x="370035" y="385128"/>
                </a:cubicBezTo>
                <a:cubicBezTo>
                  <a:pt x="263313" y="384631"/>
                  <a:pt x="177472" y="298127"/>
                  <a:pt x="177803" y="191571"/>
                </a:cubicBezTo>
                <a:cubicBezTo>
                  <a:pt x="178300" y="85346"/>
                  <a:pt x="264970" y="-495"/>
                  <a:pt x="371029" y="2"/>
                </a:cubicBezTo>
                <a:close/>
              </a:path>
            </a:pathLst>
          </a:custGeom>
          <a:solidFill>
            <a:schemeClr val="accent3"/>
          </a:solidFill>
          <a:ln w="6414" cap="flat">
            <a:noFill/>
            <a:prstDash val="solid"/>
            <a:miter/>
          </a:ln>
          <a:scene3d>
            <a:camera prst="isometricOffAxis1Left">
              <a:rot lat="0" lon="1200000" rev="0"/>
            </a:camera>
            <a:lightRig rig="threePt" dir="t"/>
          </a:scene3d>
        </p:spPr>
        <p:txBody>
          <a:bodyPr rtlCol="0" anchor="ctr"/>
          <a:lstStyle/>
          <a:p>
            <a:endParaRPr lang="en-US" sz="270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9710213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7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722898" y="2555019"/>
            <a:ext cx="10860628" cy="21107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>
              <a:lnSpc>
                <a:spcPts val="7904"/>
              </a:lnSpc>
              <a:spcBef>
                <a:spcPct val="0"/>
              </a:spcBef>
            </a:pPr>
            <a:r>
              <a:rPr lang="fa-IR" sz="7200" dirty="0">
                <a:solidFill>
                  <a:srgbClr val="FD6751"/>
                </a:solidFill>
                <a:latin typeface="Sugo Display"/>
                <a:cs typeface="B Nazanin" panose="00000400000000000000" pitchFamily="2" charset="-78"/>
              </a:rPr>
              <a:t>قالب های رایگان برای تمام نیازهای ارائه شما</a:t>
            </a:r>
            <a:endParaRPr lang="en-US" sz="7200" u="none" dirty="0">
              <a:solidFill>
                <a:srgbClr val="FD6751"/>
              </a:solidFill>
              <a:latin typeface="Sugo Display"/>
              <a:cs typeface="B Nazanin" panose="00000400000000000000" pitchFamily="2" charset="-78"/>
            </a:endParaRPr>
          </a:p>
        </p:txBody>
      </p:sp>
      <p:sp>
        <p:nvSpPr>
          <p:cNvPr id="3" name="Freeform 3"/>
          <p:cNvSpPr/>
          <p:nvPr/>
        </p:nvSpPr>
        <p:spPr>
          <a:xfrm rot="2018917">
            <a:off x="-3676183" y="555924"/>
            <a:ext cx="6610316" cy="7938153"/>
          </a:xfrm>
          <a:custGeom>
            <a:avLst/>
            <a:gdLst/>
            <a:ahLst/>
            <a:cxnLst/>
            <a:rect l="l" t="t" r="r" b="b"/>
            <a:pathLst>
              <a:path w="6610316" h="7938153">
                <a:moveTo>
                  <a:pt x="0" y="0"/>
                </a:moveTo>
                <a:lnTo>
                  <a:pt x="6610316" y="0"/>
                </a:lnTo>
                <a:lnTo>
                  <a:pt x="6610316" y="7938152"/>
                </a:lnTo>
                <a:lnTo>
                  <a:pt x="0" y="793815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-6295544">
            <a:off x="15618047" y="555924"/>
            <a:ext cx="6610316" cy="7938153"/>
          </a:xfrm>
          <a:custGeom>
            <a:avLst/>
            <a:gdLst/>
            <a:ahLst/>
            <a:cxnLst/>
            <a:rect l="l" t="t" r="r" b="b"/>
            <a:pathLst>
              <a:path w="6610316" h="7938153">
                <a:moveTo>
                  <a:pt x="0" y="0"/>
                </a:moveTo>
                <a:lnTo>
                  <a:pt x="6610317" y="0"/>
                </a:lnTo>
                <a:lnTo>
                  <a:pt x="6610317" y="7938152"/>
                </a:lnTo>
                <a:lnTo>
                  <a:pt x="0" y="793815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5" name="Group 5"/>
          <p:cNvGrpSpPr/>
          <p:nvPr/>
        </p:nvGrpSpPr>
        <p:grpSpPr>
          <a:xfrm>
            <a:off x="13607560" y="5769237"/>
            <a:ext cx="3557956" cy="3603822"/>
            <a:chOff x="0" y="0"/>
            <a:chExt cx="4743941" cy="4805097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4743941" cy="4805097"/>
            </a:xfrm>
            <a:custGeom>
              <a:avLst/>
              <a:gdLst/>
              <a:ahLst/>
              <a:cxnLst/>
              <a:rect l="l" t="t" r="r" b="b"/>
              <a:pathLst>
                <a:path w="4743941" h="4805097">
                  <a:moveTo>
                    <a:pt x="0" y="0"/>
                  </a:moveTo>
                  <a:lnTo>
                    <a:pt x="4743941" y="0"/>
                  </a:lnTo>
                  <a:lnTo>
                    <a:pt x="4743941" y="4805097"/>
                  </a:lnTo>
                  <a:lnTo>
                    <a:pt x="0" y="480509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7" name="TextBox 7"/>
            <p:cNvSpPr txBox="1"/>
            <p:nvPr/>
          </p:nvSpPr>
          <p:spPr>
            <a:xfrm>
              <a:off x="186001" y="2620466"/>
              <a:ext cx="4371940" cy="88913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ctr">
                <a:lnSpc>
                  <a:spcPts val="2600"/>
                </a:lnSpc>
                <a:spcBef>
                  <a:spcPct val="0"/>
                </a:spcBef>
              </a:pPr>
              <a:r>
                <a:rPr lang="fa-IR" sz="2000" dirty="0">
                  <a:solidFill>
                    <a:srgbClr val="000000"/>
                  </a:solidFill>
                  <a:latin typeface="Agrandir Narrow"/>
                  <a:cs typeface="B Nazanin" panose="00000400000000000000" pitchFamily="2" charset="-78"/>
                </a:rPr>
                <a:t>مخاطبان خود را منفجر کنید</a:t>
              </a:r>
            </a:p>
            <a:p>
              <a:pPr lvl="0" algn="ctr">
                <a:lnSpc>
                  <a:spcPts val="2600"/>
                </a:lnSpc>
                <a:spcBef>
                  <a:spcPct val="0"/>
                </a:spcBef>
              </a:pPr>
              <a:r>
                <a:rPr lang="fa-IR" sz="2000" dirty="0">
                  <a:solidFill>
                    <a:srgbClr val="000000"/>
                  </a:solidFill>
                  <a:latin typeface="Agrandir Narrow"/>
                  <a:cs typeface="B Nazanin" panose="00000400000000000000" pitchFamily="2" charset="-78"/>
                </a:rPr>
                <a:t>با جلوه های بصری جذاب</a:t>
              </a:r>
              <a:endParaRPr lang="en-US" sz="2000" u="none" dirty="0">
                <a:solidFill>
                  <a:srgbClr val="000000"/>
                </a:solidFill>
                <a:latin typeface="Agrandir Narrow"/>
                <a:cs typeface="B Nazanin" panose="00000400000000000000" pitchFamily="2" charset="-78"/>
              </a:endParaRPr>
            </a:p>
          </p:txBody>
        </p:sp>
        <p:sp>
          <p:nvSpPr>
            <p:cNvPr id="8" name="Freeform 8"/>
            <p:cNvSpPr/>
            <p:nvPr/>
          </p:nvSpPr>
          <p:spPr>
            <a:xfrm>
              <a:off x="1537166" y="1303358"/>
              <a:ext cx="1669608" cy="901588"/>
            </a:xfrm>
            <a:custGeom>
              <a:avLst/>
              <a:gdLst/>
              <a:ahLst/>
              <a:cxnLst/>
              <a:rect l="l" t="t" r="r" b="b"/>
              <a:pathLst>
                <a:path w="1669608" h="901588">
                  <a:moveTo>
                    <a:pt x="0" y="0"/>
                  </a:moveTo>
                  <a:lnTo>
                    <a:pt x="1669608" y="0"/>
                  </a:lnTo>
                  <a:lnTo>
                    <a:pt x="1669608" y="901588"/>
                  </a:lnTo>
                  <a:lnTo>
                    <a:pt x="0" y="90158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</p:sp>
      </p:grpSp>
      <p:grpSp>
        <p:nvGrpSpPr>
          <p:cNvPr id="10" name="Group 10"/>
          <p:cNvGrpSpPr/>
          <p:nvPr/>
        </p:nvGrpSpPr>
        <p:grpSpPr>
          <a:xfrm>
            <a:off x="1169243" y="5769237"/>
            <a:ext cx="3557956" cy="3603822"/>
            <a:chOff x="0" y="0"/>
            <a:chExt cx="4743941" cy="4805097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4743941" cy="4805097"/>
            </a:xfrm>
            <a:custGeom>
              <a:avLst/>
              <a:gdLst/>
              <a:ahLst/>
              <a:cxnLst/>
              <a:rect l="l" t="t" r="r" b="b"/>
              <a:pathLst>
                <a:path w="4743941" h="4805097">
                  <a:moveTo>
                    <a:pt x="0" y="0"/>
                  </a:moveTo>
                  <a:lnTo>
                    <a:pt x="4743941" y="0"/>
                  </a:lnTo>
                  <a:lnTo>
                    <a:pt x="4743941" y="4805097"/>
                  </a:lnTo>
                  <a:lnTo>
                    <a:pt x="0" y="480509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2" name="Freeform 12"/>
            <p:cNvSpPr/>
            <p:nvPr/>
          </p:nvSpPr>
          <p:spPr>
            <a:xfrm>
              <a:off x="1483364" y="1036878"/>
              <a:ext cx="1777213" cy="1244049"/>
            </a:xfrm>
            <a:custGeom>
              <a:avLst/>
              <a:gdLst/>
              <a:ahLst/>
              <a:cxnLst/>
              <a:rect l="l" t="t" r="r" b="b"/>
              <a:pathLst>
                <a:path w="1777213" h="1244049">
                  <a:moveTo>
                    <a:pt x="0" y="0"/>
                  </a:moveTo>
                  <a:lnTo>
                    <a:pt x="1777213" y="0"/>
                  </a:lnTo>
                  <a:lnTo>
                    <a:pt x="1777213" y="1244049"/>
                  </a:lnTo>
                  <a:lnTo>
                    <a:pt x="0" y="124404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3" name="TextBox 13"/>
            <p:cNvSpPr txBox="1"/>
            <p:nvPr/>
          </p:nvSpPr>
          <p:spPr>
            <a:xfrm>
              <a:off x="268597" y="2620466"/>
              <a:ext cx="4206746" cy="88913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ctr">
                <a:lnSpc>
                  <a:spcPts val="2600"/>
                </a:lnSpc>
                <a:spcBef>
                  <a:spcPct val="0"/>
                </a:spcBef>
              </a:pPr>
              <a:r>
                <a:rPr lang="fa-IR" sz="2000" dirty="0">
                  <a:solidFill>
                    <a:srgbClr val="000000"/>
                  </a:solidFill>
                  <a:latin typeface="Agrandir Narrow"/>
                  <a:cs typeface="B Nazanin" panose="00000400000000000000" pitchFamily="2" charset="-78"/>
                </a:rPr>
                <a:t>برای پاورپوینت،</a:t>
              </a:r>
            </a:p>
            <a:p>
              <a:pPr lvl="0" algn="ctr">
                <a:lnSpc>
                  <a:spcPts val="2600"/>
                </a:lnSpc>
                <a:spcBef>
                  <a:spcPct val="0"/>
                </a:spcBef>
              </a:pPr>
              <a:r>
                <a:rPr lang="fa-IR" sz="2000" dirty="0">
                  <a:solidFill>
                    <a:srgbClr val="000000"/>
                  </a:solidFill>
                  <a:latin typeface="Agrandir Narrow"/>
                  <a:cs typeface="B Nazanin" panose="00000400000000000000" pitchFamily="2" charset="-78"/>
                </a:rPr>
                <a:t>اسلایدهای </a:t>
              </a:r>
              <a:r>
                <a:rPr lang="en-US" sz="2000" dirty="0">
                  <a:solidFill>
                    <a:srgbClr val="000000"/>
                  </a:solidFill>
                  <a:latin typeface="Agrandir Narrow"/>
                  <a:cs typeface="B Nazanin" panose="00000400000000000000" pitchFamily="2" charset="-78"/>
                </a:rPr>
                <a:t>Google </a:t>
              </a:r>
              <a:r>
                <a:rPr lang="fa-IR" sz="2000" dirty="0">
                  <a:solidFill>
                    <a:srgbClr val="000000"/>
                  </a:solidFill>
                  <a:latin typeface="Agrandir Narrow"/>
                  <a:cs typeface="B Nazanin" panose="00000400000000000000" pitchFamily="2" charset="-78"/>
                </a:rPr>
                <a:t>و </a:t>
              </a:r>
              <a:r>
                <a:rPr lang="en-US" sz="2000" dirty="0">
                  <a:solidFill>
                    <a:srgbClr val="000000"/>
                  </a:solidFill>
                  <a:latin typeface="Agrandir Narrow"/>
                  <a:cs typeface="B Nazanin" panose="00000400000000000000" pitchFamily="2" charset="-78"/>
                </a:rPr>
                <a:t>Canva</a:t>
              </a:r>
              <a:endParaRPr lang="en-US" sz="2000" u="none" dirty="0">
                <a:solidFill>
                  <a:srgbClr val="000000"/>
                </a:solidFill>
                <a:latin typeface="Agrandir Narrow"/>
                <a:cs typeface="B Nazanin" panose="00000400000000000000" pitchFamily="2" charset="-78"/>
              </a:endParaRPr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5199694" y="5769237"/>
            <a:ext cx="3557956" cy="3603822"/>
            <a:chOff x="0" y="0"/>
            <a:chExt cx="4743941" cy="4805097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4743941" cy="4805097"/>
            </a:xfrm>
            <a:custGeom>
              <a:avLst/>
              <a:gdLst/>
              <a:ahLst/>
              <a:cxnLst/>
              <a:rect l="l" t="t" r="r" b="b"/>
              <a:pathLst>
                <a:path w="4743941" h="4805097">
                  <a:moveTo>
                    <a:pt x="0" y="0"/>
                  </a:moveTo>
                  <a:lnTo>
                    <a:pt x="4743941" y="0"/>
                  </a:lnTo>
                  <a:lnTo>
                    <a:pt x="4743941" y="4805097"/>
                  </a:lnTo>
                  <a:lnTo>
                    <a:pt x="0" y="480509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6" name="Freeform 16"/>
            <p:cNvSpPr/>
            <p:nvPr/>
          </p:nvSpPr>
          <p:spPr>
            <a:xfrm>
              <a:off x="1790735" y="1036878"/>
              <a:ext cx="1365670" cy="1365670"/>
            </a:xfrm>
            <a:custGeom>
              <a:avLst/>
              <a:gdLst/>
              <a:ahLst/>
              <a:cxnLst/>
              <a:rect l="l" t="t" r="r" b="b"/>
              <a:pathLst>
                <a:path w="1365670" h="1365670">
                  <a:moveTo>
                    <a:pt x="0" y="0"/>
                  </a:moveTo>
                  <a:lnTo>
                    <a:pt x="1365670" y="0"/>
                  </a:lnTo>
                  <a:lnTo>
                    <a:pt x="1365670" y="1365670"/>
                  </a:lnTo>
                  <a:lnTo>
                    <a:pt x="0" y="136567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0">
                <a:extLs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7" name="TextBox 17"/>
            <p:cNvSpPr txBox="1"/>
            <p:nvPr/>
          </p:nvSpPr>
          <p:spPr>
            <a:xfrm>
              <a:off x="298084" y="2620466"/>
              <a:ext cx="4147773" cy="88913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ctr">
                <a:lnSpc>
                  <a:spcPts val="2600"/>
                </a:lnSpc>
                <a:spcBef>
                  <a:spcPct val="0"/>
                </a:spcBef>
              </a:pPr>
              <a:r>
                <a:rPr lang="fa-IR" sz="2000" dirty="0">
                  <a:solidFill>
                    <a:srgbClr val="000000"/>
                  </a:solidFill>
                  <a:latin typeface="Agrandir Narrow"/>
                  <a:cs typeface="B Nazanin" panose="00000400000000000000" pitchFamily="2" charset="-78"/>
                </a:rPr>
                <a:t>100٪ رایگان برای شخصی</a:t>
              </a:r>
            </a:p>
            <a:p>
              <a:pPr lvl="0" algn="ctr">
                <a:lnSpc>
                  <a:spcPts val="2600"/>
                </a:lnSpc>
                <a:spcBef>
                  <a:spcPct val="0"/>
                </a:spcBef>
              </a:pPr>
              <a:r>
                <a:rPr lang="fa-IR" sz="2000" dirty="0">
                  <a:solidFill>
                    <a:srgbClr val="000000"/>
                  </a:solidFill>
                  <a:latin typeface="Agrandir Narrow"/>
                  <a:cs typeface="B Nazanin" panose="00000400000000000000" pitchFamily="2" charset="-78"/>
                </a:rPr>
                <a:t>یا استفاده تجاری</a:t>
              </a:r>
              <a:endParaRPr lang="en-US" sz="2000" u="none" dirty="0">
                <a:solidFill>
                  <a:srgbClr val="000000"/>
                </a:solidFill>
                <a:latin typeface="Agrandir Narrow"/>
                <a:cs typeface="B Nazanin" panose="00000400000000000000" pitchFamily="2" charset="-78"/>
              </a:endParaRPr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9293755" y="5769237"/>
            <a:ext cx="3557956" cy="3603822"/>
            <a:chOff x="0" y="0"/>
            <a:chExt cx="4743941" cy="4805097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4743941" cy="4805097"/>
            </a:xfrm>
            <a:custGeom>
              <a:avLst/>
              <a:gdLst/>
              <a:ahLst/>
              <a:cxnLst/>
              <a:rect l="l" t="t" r="r" b="b"/>
              <a:pathLst>
                <a:path w="4743941" h="4805097">
                  <a:moveTo>
                    <a:pt x="0" y="0"/>
                  </a:moveTo>
                  <a:lnTo>
                    <a:pt x="4743941" y="0"/>
                  </a:lnTo>
                  <a:lnTo>
                    <a:pt x="4743941" y="4805097"/>
                  </a:lnTo>
                  <a:lnTo>
                    <a:pt x="0" y="480509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0" name="Freeform 20"/>
            <p:cNvSpPr/>
            <p:nvPr/>
          </p:nvSpPr>
          <p:spPr>
            <a:xfrm>
              <a:off x="1956432" y="1206928"/>
              <a:ext cx="831077" cy="998018"/>
            </a:xfrm>
            <a:custGeom>
              <a:avLst/>
              <a:gdLst/>
              <a:ahLst/>
              <a:cxnLst/>
              <a:rect l="l" t="t" r="r" b="b"/>
              <a:pathLst>
                <a:path w="831077" h="998018">
                  <a:moveTo>
                    <a:pt x="0" y="0"/>
                  </a:moveTo>
                  <a:lnTo>
                    <a:pt x="831077" y="0"/>
                  </a:lnTo>
                  <a:lnTo>
                    <a:pt x="831077" y="998018"/>
                  </a:lnTo>
                  <a:lnTo>
                    <a:pt x="0" y="99801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2">
                <a:extLst>
                  <a:ext uri="{96DAC541-7B7A-43D3-8B79-37D633B846F1}">
                    <asvg:svgBlip xmlns:asvg="http://schemas.microsoft.com/office/drawing/2016/SVG/main" r:embed="rId1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1" name="TextBox 21"/>
            <p:cNvSpPr txBox="1"/>
            <p:nvPr/>
          </p:nvSpPr>
          <p:spPr>
            <a:xfrm>
              <a:off x="208056" y="2620466"/>
              <a:ext cx="4327828" cy="88913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ctr">
                <a:lnSpc>
                  <a:spcPts val="2600"/>
                </a:lnSpc>
                <a:spcBef>
                  <a:spcPct val="0"/>
                </a:spcBef>
              </a:pPr>
              <a:r>
                <a:rPr lang="fa-IR" sz="2000" dirty="0">
                  <a:solidFill>
                    <a:srgbClr val="000000"/>
                  </a:solidFill>
                  <a:latin typeface="Agrandir Narrow"/>
                  <a:cs typeface="B Nazanin" panose="00000400000000000000" pitchFamily="2" charset="-78"/>
                </a:rPr>
                <a:t>آماده برای استفاده، حرفه ای،</a:t>
              </a:r>
            </a:p>
            <a:p>
              <a:pPr lvl="0" algn="ctr">
                <a:lnSpc>
                  <a:spcPts val="2600"/>
                </a:lnSpc>
                <a:spcBef>
                  <a:spcPct val="0"/>
                </a:spcBef>
              </a:pPr>
              <a:r>
                <a:rPr lang="fa-IR" sz="2000" dirty="0">
                  <a:solidFill>
                    <a:srgbClr val="000000"/>
                  </a:solidFill>
                  <a:latin typeface="Agrandir Narrow"/>
                  <a:cs typeface="B Nazanin" panose="00000400000000000000" pitchFamily="2" charset="-78"/>
                </a:rPr>
                <a:t>و قابل تنظیم</a:t>
              </a:r>
              <a:endParaRPr lang="en-US" sz="2000" u="none" dirty="0">
                <a:solidFill>
                  <a:srgbClr val="000000"/>
                </a:solidFill>
                <a:latin typeface="Agrandir Narrow"/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7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3939350" y="838677"/>
            <a:ext cx="9140867" cy="7960864"/>
          </a:xfrm>
          <a:custGeom>
            <a:avLst/>
            <a:gdLst/>
            <a:ahLst/>
            <a:cxnLst/>
            <a:rect l="l" t="t" r="r" b="b"/>
            <a:pathLst>
              <a:path w="9140867" h="7960864">
                <a:moveTo>
                  <a:pt x="0" y="0"/>
                </a:moveTo>
                <a:lnTo>
                  <a:pt x="9140868" y="0"/>
                </a:lnTo>
                <a:lnTo>
                  <a:pt x="9140868" y="7960864"/>
                </a:lnTo>
                <a:lnTo>
                  <a:pt x="0" y="796086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-6059039" y="838677"/>
            <a:ext cx="9359057" cy="8150888"/>
          </a:xfrm>
          <a:custGeom>
            <a:avLst/>
            <a:gdLst/>
            <a:ahLst/>
            <a:cxnLst/>
            <a:rect l="l" t="t" r="r" b="b"/>
            <a:pathLst>
              <a:path w="9359057" h="8150888">
                <a:moveTo>
                  <a:pt x="0" y="0"/>
                </a:moveTo>
                <a:lnTo>
                  <a:pt x="9359057" y="0"/>
                </a:lnTo>
                <a:lnTo>
                  <a:pt x="9359057" y="8150887"/>
                </a:lnTo>
                <a:lnTo>
                  <a:pt x="0" y="815088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2675336" y="3287969"/>
            <a:ext cx="12937327" cy="3012332"/>
            <a:chOff x="0" y="466725"/>
            <a:chExt cx="17249769" cy="4016442"/>
          </a:xfrm>
        </p:grpSpPr>
        <p:sp>
          <p:nvSpPr>
            <p:cNvPr id="5" name="TextBox 5"/>
            <p:cNvSpPr txBox="1"/>
            <p:nvPr/>
          </p:nvSpPr>
          <p:spPr>
            <a:xfrm>
              <a:off x="0" y="466725"/>
              <a:ext cx="17249769" cy="283667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ctr">
                <a:lnSpc>
                  <a:spcPts val="18599"/>
                </a:lnSpc>
                <a:spcBef>
                  <a:spcPct val="0"/>
                </a:spcBef>
              </a:pPr>
              <a:r>
                <a:rPr lang="fa-IR" sz="8000" dirty="0">
                  <a:solidFill>
                    <a:srgbClr val="FD6751"/>
                  </a:solidFill>
                  <a:latin typeface="Sugo Display"/>
                  <a:cs typeface="B Nazanin" panose="00000400000000000000" pitchFamily="2" charset="-78"/>
                </a:rPr>
                <a:t>با تشکر از شما دوستان عزیز ...!</a:t>
              </a:r>
              <a:endParaRPr lang="en-US" sz="8000" u="none" dirty="0">
                <a:solidFill>
                  <a:srgbClr val="FD6751"/>
                </a:solidFill>
                <a:latin typeface="Sugo Display"/>
                <a:cs typeface="B Nazanin" panose="00000400000000000000" pitchFamily="2" charset="-78"/>
              </a:endParaRP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1404507" y="4038600"/>
              <a:ext cx="14440756" cy="44456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ctr">
                <a:lnSpc>
                  <a:spcPts val="2600"/>
                </a:lnSpc>
                <a:spcBef>
                  <a:spcPct val="0"/>
                </a:spcBef>
              </a:pPr>
              <a:r>
                <a:rPr lang="fa-IR" sz="2000" dirty="0">
                  <a:solidFill>
                    <a:srgbClr val="000000"/>
                  </a:solidFill>
                  <a:latin typeface="Agrandir Narrow"/>
                  <a:cs typeface="B Nazanin" panose="00000400000000000000" pitchFamily="2" charset="-78"/>
                </a:rPr>
                <a:t>در اینجا یک بیانیه پایانی یا فراخوان برای اقدام بنویسید.</a:t>
              </a:r>
              <a:endParaRPr lang="en-US" sz="2000" u="none" dirty="0">
                <a:solidFill>
                  <a:srgbClr val="000000"/>
                </a:solidFill>
                <a:latin typeface="Agrandir Narrow"/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2024913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7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 rot="5400000">
            <a:off x="513176" y="5124450"/>
            <a:ext cx="11111211" cy="0"/>
          </a:xfrm>
          <a:prstGeom prst="line">
            <a:avLst/>
          </a:prstGeom>
          <a:ln w="38100" cap="flat">
            <a:solidFill>
              <a:srgbClr val="FD6751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Freeform 3"/>
          <p:cNvSpPr/>
          <p:nvPr/>
        </p:nvSpPr>
        <p:spPr>
          <a:xfrm>
            <a:off x="16373981" y="6367633"/>
            <a:ext cx="981297" cy="1178413"/>
          </a:xfrm>
          <a:custGeom>
            <a:avLst/>
            <a:gdLst/>
            <a:ahLst/>
            <a:cxnLst/>
            <a:rect l="l" t="t" r="r" b="b"/>
            <a:pathLst>
              <a:path w="981297" h="1178413">
                <a:moveTo>
                  <a:pt x="0" y="0"/>
                </a:moveTo>
                <a:lnTo>
                  <a:pt x="981297" y="0"/>
                </a:lnTo>
                <a:lnTo>
                  <a:pt x="981297" y="1178413"/>
                </a:lnTo>
                <a:lnTo>
                  <a:pt x="0" y="117841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flipH="1">
            <a:off x="15161529" y="6516588"/>
            <a:ext cx="975531" cy="931189"/>
          </a:xfrm>
          <a:custGeom>
            <a:avLst/>
            <a:gdLst/>
            <a:ahLst/>
            <a:cxnLst/>
            <a:rect l="l" t="t" r="r" b="b"/>
            <a:pathLst>
              <a:path w="975531" h="931189">
                <a:moveTo>
                  <a:pt x="975531" y="0"/>
                </a:moveTo>
                <a:lnTo>
                  <a:pt x="0" y="0"/>
                </a:lnTo>
                <a:lnTo>
                  <a:pt x="0" y="931189"/>
                </a:lnTo>
                <a:lnTo>
                  <a:pt x="975531" y="931189"/>
                </a:lnTo>
                <a:lnTo>
                  <a:pt x="975531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5019618" y="2920255"/>
            <a:ext cx="867727" cy="1141746"/>
          </a:xfrm>
          <a:custGeom>
            <a:avLst/>
            <a:gdLst/>
            <a:ahLst/>
            <a:cxnLst/>
            <a:rect l="l" t="t" r="r" b="b"/>
            <a:pathLst>
              <a:path w="867727" h="1141746">
                <a:moveTo>
                  <a:pt x="0" y="0"/>
                </a:moveTo>
                <a:lnTo>
                  <a:pt x="867727" y="0"/>
                </a:lnTo>
                <a:lnTo>
                  <a:pt x="867727" y="1141746"/>
                </a:lnTo>
                <a:lnTo>
                  <a:pt x="0" y="114174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6416972" y="3137072"/>
            <a:ext cx="895315" cy="708113"/>
          </a:xfrm>
          <a:custGeom>
            <a:avLst/>
            <a:gdLst/>
            <a:ahLst/>
            <a:cxnLst/>
            <a:rect l="l" t="t" r="r" b="b"/>
            <a:pathLst>
              <a:path w="895315" h="708113">
                <a:moveTo>
                  <a:pt x="0" y="0"/>
                </a:moveTo>
                <a:lnTo>
                  <a:pt x="895315" y="0"/>
                </a:lnTo>
                <a:lnTo>
                  <a:pt x="895315" y="708113"/>
                </a:lnTo>
                <a:lnTo>
                  <a:pt x="0" y="708113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6958442" y="620839"/>
            <a:ext cx="1797648" cy="1565588"/>
          </a:xfrm>
          <a:custGeom>
            <a:avLst/>
            <a:gdLst/>
            <a:ahLst/>
            <a:cxnLst/>
            <a:rect l="l" t="t" r="r" b="b"/>
            <a:pathLst>
              <a:path w="1797648" h="1565588">
                <a:moveTo>
                  <a:pt x="0" y="0"/>
                </a:moveTo>
                <a:lnTo>
                  <a:pt x="1797648" y="0"/>
                </a:lnTo>
                <a:lnTo>
                  <a:pt x="1797648" y="1565588"/>
                </a:lnTo>
                <a:lnTo>
                  <a:pt x="0" y="1565588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1206638" y="3040240"/>
            <a:ext cx="946145" cy="969050"/>
          </a:xfrm>
          <a:custGeom>
            <a:avLst/>
            <a:gdLst/>
            <a:ahLst/>
            <a:cxnLst/>
            <a:rect l="l" t="t" r="r" b="b"/>
            <a:pathLst>
              <a:path w="946145" h="969050">
                <a:moveTo>
                  <a:pt x="0" y="0"/>
                </a:moveTo>
                <a:lnTo>
                  <a:pt x="946145" y="0"/>
                </a:lnTo>
                <a:lnTo>
                  <a:pt x="946145" y="969050"/>
                </a:lnTo>
                <a:lnTo>
                  <a:pt x="0" y="969050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11304798" y="431034"/>
            <a:ext cx="1445806" cy="1755394"/>
          </a:xfrm>
          <a:custGeom>
            <a:avLst/>
            <a:gdLst/>
            <a:ahLst/>
            <a:cxnLst/>
            <a:rect l="l" t="t" r="r" b="b"/>
            <a:pathLst>
              <a:path w="1445806" h="1755394">
                <a:moveTo>
                  <a:pt x="0" y="0"/>
                </a:moveTo>
                <a:lnTo>
                  <a:pt x="1445806" y="0"/>
                </a:lnTo>
                <a:lnTo>
                  <a:pt x="1445806" y="1755393"/>
                </a:lnTo>
                <a:lnTo>
                  <a:pt x="0" y="1755393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9221105" y="8512163"/>
            <a:ext cx="805018" cy="830694"/>
          </a:xfrm>
          <a:custGeom>
            <a:avLst/>
            <a:gdLst/>
            <a:ahLst/>
            <a:cxnLst/>
            <a:rect l="l" t="t" r="r" b="b"/>
            <a:pathLst>
              <a:path w="805018" h="830694">
                <a:moveTo>
                  <a:pt x="0" y="0"/>
                </a:moveTo>
                <a:lnTo>
                  <a:pt x="805018" y="0"/>
                </a:lnTo>
                <a:lnTo>
                  <a:pt x="805018" y="830694"/>
                </a:lnTo>
                <a:lnTo>
                  <a:pt x="0" y="830694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 flipH="1">
            <a:off x="7331759" y="5014458"/>
            <a:ext cx="1051013" cy="789215"/>
          </a:xfrm>
          <a:custGeom>
            <a:avLst/>
            <a:gdLst/>
            <a:ahLst/>
            <a:cxnLst/>
            <a:rect l="l" t="t" r="r" b="b"/>
            <a:pathLst>
              <a:path w="1051013" h="789215">
                <a:moveTo>
                  <a:pt x="1051013" y="0"/>
                </a:moveTo>
                <a:lnTo>
                  <a:pt x="0" y="0"/>
                </a:lnTo>
                <a:lnTo>
                  <a:pt x="0" y="789215"/>
                </a:lnTo>
                <a:lnTo>
                  <a:pt x="1051013" y="789215"/>
                </a:lnTo>
                <a:lnTo>
                  <a:pt x="1051013" y="0"/>
                </a:lnTo>
                <a:close/>
              </a:path>
            </a:pathLst>
          </a:custGeom>
          <a:blipFill>
            <a:blip r:embed="rId18">
              <a:alphaModFix amt="80000"/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12558814" y="8389752"/>
            <a:ext cx="1834534" cy="1234141"/>
          </a:xfrm>
          <a:custGeom>
            <a:avLst/>
            <a:gdLst/>
            <a:ahLst/>
            <a:cxnLst/>
            <a:rect l="l" t="t" r="r" b="b"/>
            <a:pathLst>
              <a:path w="1834534" h="1234141">
                <a:moveTo>
                  <a:pt x="0" y="0"/>
                </a:moveTo>
                <a:lnTo>
                  <a:pt x="1834535" y="0"/>
                </a:lnTo>
                <a:lnTo>
                  <a:pt x="1834535" y="1234141"/>
                </a:lnTo>
                <a:lnTo>
                  <a:pt x="0" y="1234141"/>
                </a:lnTo>
                <a:lnTo>
                  <a:pt x="0" y="0"/>
                </a:lnTo>
                <a:close/>
              </a:path>
            </a:pathLst>
          </a:custGeom>
          <a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9412740" y="2917302"/>
            <a:ext cx="1095700" cy="1202864"/>
          </a:xfrm>
          <a:custGeom>
            <a:avLst/>
            <a:gdLst/>
            <a:ahLst/>
            <a:cxnLst/>
            <a:rect l="l" t="t" r="r" b="b"/>
            <a:pathLst>
              <a:path w="1095700" h="1202864">
                <a:moveTo>
                  <a:pt x="0" y="0"/>
                </a:moveTo>
                <a:lnTo>
                  <a:pt x="1095700" y="0"/>
                </a:lnTo>
                <a:lnTo>
                  <a:pt x="1095700" y="1202864"/>
                </a:lnTo>
                <a:lnTo>
                  <a:pt x="0" y="1202864"/>
                </a:lnTo>
                <a:lnTo>
                  <a:pt x="0" y="0"/>
                </a:lnTo>
                <a:close/>
              </a:path>
            </a:pathLst>
          </a:custGeom>
          <a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15059584" y="8327714"/>
            <a:ext cx="2220504" cy="545033"/>
          </a:xfrm>
          <a:custGeom>
            <a:avLst/>
            <a:gdLst/>
            <a:ahLst/>
            <a:cxnLst/>
            <a:rect l="l" t="t" r="r" b="b"/>
            <a:pathLst>
              <a:path w="2220504" h="545033">
                <a:moveTo>
                  <a:pt x="0" y="0"/>
                </a:moveTo>
                <a:lnTo>
                  <a:pt x="2220504" y="0"/>
                </a:lnTo>
                <a:lnTo>
                  <a:pt x="2220504" y="545033"/>
                </a:lnTo>
                <a:lnTo>
                  <a:pt x="0" y="545033"/>
                </a:lnTo>
                <a:lnTo>
                  <a:pt x="0" y="0"/>
                </a:lnTo>
                <a:close/>
              </a:path>
            </a:pathLst>
          </a:custGeom>
          <a:blipFill>
            <a:blip r:embed="rId24">
              <a:extLst>
                <a:ext uri="{96DAC541-7B7A-43D3-8B79-37D633B846F1}">
                  <asvg:svgBlip xmlns:asvg="http://schemas.microsoft.com/office/drawing/2016/SVG/main" r:embed="rId25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10601111" y="4987201"/>
            <a:ext cx="2355589" cy="843729"/>
          </a:xfrm>
          <a:custGeom>
            <a:avLst/>
            <a:gdLst/>
            <a:ahLst/>
            <a:cxnLst/>
            <a:rect l="l" t="t" r="r" b="b"/>
            <a:pathLst>
              <a:path w="2355589" h="843729">
                <a:moveTo>
                  <a:pt x="0" y="0"/>
                </a:moveTo>
                <a:lnTo>
                  <a:pt x="2355589" y="0"/>
                </a:lnTo>
                <a:lnTo>
                  <a:pt x="2355589" y="843729"/>
                </a:lnTo>
                <a:lnTo>
                  <a:pt x="0" y="843729"/>
                </a:lnTo>
                <a:lnTo>
                  <a:pt x="0" y="0"/>
                </a:lnTo>
                <a:close/>
              </a:path>
            </a:pathLst>
          </a:custGeom>
          <a:blipFill>
            <a:blip r:embed="rId26">
              <a:extLst>
                <a:ext uri="{96DAC541-7B7A-43D3-8B79-37D633B846F1}">
                  <asvg:svgBlip xmlns:asvg="http://schemas.microsoft.com/office/drawing/2016/SVG/main" r:embed="rId27"/>
                </a:ext>
              </a:extLst>
            </a:blip>
            <a:stretch>
              <a:fillRect/>
            </a:stretch>
          </a:blipFill>
        </p:spPr>
      </p:sp>
      <p:sp>
        <p:nvSpPr>
          <p:cNvPr id="16" name="Freeform 16"/>
          <p:cNvSpPr/>
          <p:nvPr/>
        </p:nvSpPr>
        <p:spPr>
          <a:xfrm>
            <a:off x="9340407" y="657984"/>
            <a:ext cx="1525664" cy="1528443"/>
          </a:xfrm>
          <a:custGeom>
            <a:avLst/>
            <a:gdLst/>
            <a:ahLst/>
            <a:cxnLst/>
            <a:rect l="l" t="t" r="r" b="b"/>
            <a:pathLst>
              <a:path w="1525664" h="1528443">
                <a:moveTo>
                  <a:pt x="0" y="0"/>
                </a:moveTo>
                <a:lnTo>
                  <a:pt x="1525664" y="0"/>
                </a:lnTo>
                <a:lnTo>
                  <a:pt x="1525664" y="1528443"/>
                </a:lnTo>
                <a:lnTo>
                  <a:pt x="0" y="1528443"/>
                </a:lnTo>
                <a:lnTo>
                  <a:pt x="0" y="0"/>
                </a:lnTo>
                <a:close/>
              </a:path>
            </a:pathLst>
          </a:custGeom>
          <a:blipFill>
            <a:blip r:embed="rId28">
              <a:extLst>
                <a:ext uri="{96DAC541-7B7A-43D3-8B79-37D633B846F1}">
                  <asvg:svgBlip xmlns:asvg="http://schemas.microsoft.com/office/drawing/2016/SVG/main" r:embed="rId29"/>
                </a:ext>
              </a:extLst>
            </a:blip>
            <a:stretch>
              <a:fillRect/>
            </a:stretch>
          </a:blipFill>
        </p:spPr>
      </p:sp>
      <p:sp>
        <p:nvSpPr>
          <p:cNvPr id="17" name="Freeform 17"/>
          <p:cNvSpPr/>
          <p:nvPr/>
        </p:nvSpPr>
        <p:spPr>
          <a:xfrm flipH="1">
            <a:off x="7452274" y="8423042"/>
            <a:ext cx="809984" cy="981258"/>
          </a:xfrm>
          <a:custGeom>
            <a:avLst/>
            <a:gdLst/>
            <a:ahLst/>
            <a:cxnLst/>
            <a:rect l="l" t="t" r="r" b="b"/>
            <a:pathLst>
              <a:path w="809984" h="981258">
                <a:moveTo>
                  <a:pt x="809984" y="0"/>
                </a:moveTo>
                <a:lnTo>
                  <a:pt x="0" y="0"/>
                </a:lnTo>
                <a:lnTo>
                  <a:pt x="0" y="981259"/>
                </a:lnTo>
                <a:lnTo>
                  <a:pt x="809984" y="981259"/>
                </a:lnTo>
                <a:lnTo>
                  <a:pt x="809984" y="0"/>
                </a:lnTo>
                <a:close/>
              </a:path>
            </a:pathLst>
          </a:custGeom>
          <a:blipFill>
            <a:blip r:embed="rId30">
              <a:alphaModFix amt="80000"/>
              <a:extLst>
                <a:ext uri="{96DAC541-7B7A-43D3-8B79-37D633B846F1}">
                  <asvg:svgBlip xmlns:asvg="http://schemas.microsoft.com/office/drawing/2016/SVG/main" r:embed="rId31"/>
                </a:ext>
              </a:extLst>
            </a:blip>
            <a:stretch>
              <a:fillRect/>
            </a:stretch>
          </a:blipFill>
        </p:spPr>
      </p:sp>
      <p:sp>
        <p:nvSpPr>
          <p:cNvPr id="18" name="Freeform 18"/>
          <p:cNvSpPr/>
          <p:nvPr/>
        </p:nvSpPr>
        <p:spPr>
          <a:xfrm>
            <a:off x="7235414" y="2893382"/>
            <a:ext cx="1243704" cy="1416226"/>
          </a:xfrm>
          <a:custGeom>
            <a:avLst/>
            <a:gdLst/>
            <a:ahLst/>
            <a:cxnLst/>
            <a:rect l="l" t="t" r="r" b="b"/>
            <a:pathLst>
              <a:path w="1243704" h="1416226">
                <a:moveTo>
                  <a:pt x="0" y="0"/>
                </a:moveTo>
                <a:lnTo>
                  <a:pt x="1243704" y="0"/>
                </a:lnTo>
                <a:lnTo>
                  <a:pt x="1243704" y="1416226"/>
                </a:lnTo>
                <a:lnTo>
                  <a:pt x="0" y="1416226"/>
                </a:lnTo>
                <a:lnTo>
                  <a:pt x="0" y="0"/>
                </a:lnTo>
                <a:close/>
              </a:path>
            </a:pathLst>
          </a:custGeom>
          <a:blipFill>
            <a:blip r:embed="rId32">
              <a:extLst>
                <a:ext uri="{96DAC541-7B7A-43D3-8B79-37D633B846F1}">
                  <asvg:svgBlip xmlns:asvg="http://schemas.microsoft.com/office/drawing/2016/SVG/main" r:embed="rId33"/>
                </a:ext>
              </a:extLst>
            </a:blip>
            <a:stretch>
              <a:fillRect/>
            </a:stretch>
          </a:blipFill>
        </p:spPr>
      </p:sp>
      <p:sp>
        <p:nvSpPr>
          <p:cNvPr id="19" name="Freeform 19"/>
          <p:cNvSpPr/>
          <p:nvPr/>
        </p:nvSpPr>
        <p:spPr>
          <a:xfrm>
            <a:off x="13591543" y="6483835"/>
            <a:ext cx="1131836" cy="1092736"/>
          </a:xfrm>
          <a:custGeom>
            <a:avLst/>
            <a:gdLst/>
            <a:ahLst/>
            <a:cxnLst/>
            <a:rect l="l" t="t" r="r" b="b"/>
            <a:pathLst>
              <a:path w="1131836" h="1092736">
                <a:moveTo>
                  <a:pt x="0" y="0"/>
                </a:moveTo>
                <a:lnTo>
                  <a:pt x="1131836" y="0"/>
                </a:lnTo>
                <a:lnTo>
                  <a:pt x="1131836" y="1092736"/>
                </a:lnTo>
                <a:lnTo>
                  <a:pt x="0" y="1092736"/>
                </a:lnTo>
                <a:lnTo>
                  <a:pt x="0" y="0"/>
                </a:lnTo>
                <a:close/>
              </a:path>
            </a:pathLst>
          </a:custGeom>
          <a:blipFill>
            <a:blip r:embed="rId34">
              <a:extLst>
                <a:ext uri="{96DAC541-7B7A-43D3-8B79-37D633B846F1}">
                  <asvg:svgBlip xmlns:asvg="http://schemas.microsoft.com/office/drawing/2016/SVG/main" r:embed="rId35"/>
                </a:ext>
              </a:extLst>
            </a:blip>
            <a:stretch>
              <a:fillRect/>
            </a:stretch>
          </a:blipFill>
        </p:spPr>
      </p:sp>
      <p:sp>
        <p:nvSpPr>
          <p:cNvPr id="20" name="Freeform 20"/>
          <p:cNvSpPr/>
          <p:nvPr/>
        </p:nvSpPr>
        <p:spPr>
          <a:xfrm flipH="1">
            <a:off x="14844620" y="4848694"/>
            <a:ext cx="1084064" cy="1120743"/>
          </a:xfrm>
          <a:custGeom>
            <a:avLst/>
            <a:gdLst/>
            <a:ahLst/>
            <a:cxnLst/>
            <a:rect l="l" t="t" r="r" b="b"/>
            <a:pathLst>
              <a:path w="1084064" h="1120743">
                <a:moveTo>
                  <a:pt x="1084065" y="0"/>
                </a:moveTo>
                <a:lnTo>
                  <a:pt x="0" y="0"/>
                </a:lnTo>
                <a:lnTo>
                  <a:pt x="0" y="1120743"/>
                </a:lnTo>
                <a:lnTo>
                  <a:pt x="1084065" y="1120743"/>
                </a:lnTo>
                <a:lnTo>
                  <a:pt x="1084065" y="0"/>
                </a:lnTo>
                <a:close/>
              </a:path>
            </a:pathLst>
          </a:custGeom>
          <a:blipFill>
            <a:blip r:embed="rId36">
              <a:extLst>
                <a:ext uri="{96DAC541-7B7A-43D3-8B79-37D633B846F1}">
                  <asvg:svgBlip xmlns:asvg="http://schemas.microsoft.com/office/drawing/2016/SVG/main" r:embed="rId37"/>
                </a:ext>
              </a:extLst>
            </a:blip>
            <a:stretch>
              <a:fillRect/>
            </a:stretch>
          </a:blipFill>
        </p:spPr>
      </p:sp>
      <p:sp>
        <p:nvSpPr>
          <p:cNvPr id="21" name="Freeform 21"/>
          <p:cNvSpPr/>
          <p:nvPr/>
        </p:nvSpPr>
        <p:spPr>
          <a:xfrm>
            <a:off x="12207929" y="6367633"/>
            <a:ext cx="940707" cy="1080144"/>
          </a:xfrm>
          <a:custGeom>
            <a:avLst/>
            <a:gdLst/>
            <a:ahLst/>
            <a:cxnLst/>
            <a:rect l="l" t="t" r="r" b="b"/>
            <a:pathLst>
              <a:path w="940707" h="1080144">
                <a:moveTo>
                  <a:pt x="0" y="0"/>
                </a:moveTo>
                <a:lnTo>
                  <a:pt x="940707" y="0"/>
                </a:lnTo>
                <a:lnTo>
                  <a:pt x="940707" y="1080144"/>
                </a:lnTo>
                <a:lnTo>
                  <a:pt x="0" y="1080144"/>
                </a:lnTo>
                <a:lnTo>
                  <a:pt x="0" y="0"/>
                </a:lnTo>
                <a:close/>
              </a:path>
            </a:pathLst>
          </a:custGeom>
          <a:blipFill>
            <a:blip r:embed="rId38">
              <a:extLst>
                <a:ext uri="{96DAC541-7B7A-43D3-8B79-37D633B846F1}">
                  <asvg:svgBlip xmlns:asvg="http://schemas.microsoft.com/office/drawing/2016/SVG/main" r:embed="rId39"/>
                </a:ext>
              </a:extLst>
            </a:blip>
            <a:stretch>
              <a:fillRect/>
            </a:stretch>
          </a:blipFill>
        </p:spPr>
      </p:sp>
      <p:sp>
        <p:nvSpPr>
          <p:cNvPr id="22" name="Freeform 22"/>
          <p:cNvSpPr/>
          <p:nvPr/>
        </p:nvSpPr>
        <p:spPr>
          <a:xfrm>
            <a:off x="16194210" y="739371"/>
            <a:ext cx="1340839" cy="1365670"/>
          </a:xfrm>
          <a:custGeom>
            <a:avLst/>
            <a:gdLst/>
            <a:ahLst/>
            <a:cxnLst/>
            <a:rect l="l" t="t" r="r" b="b"/>
            <a:pathLst>
              <a:path w="1340839" h="1365670">
                <a:moveTo>
                  <a:pt x="0" y="0"/>
                </a:moveTo>
                <a:lnTo>
                  <a:pt x="1340839" y="0"/>
                </a:lnTo>
                <a:lnTo>
                  <a:pt x="1340839" y="1365670"/>
                </a:lnTo>
                <a:lnTo>
                  <a:pt x="0" y="1365670"/>
                </a:lnTo>
                <a:lnTo>
                  <a:pt x="0" y="0"/>
                </a:lnTo>
                <a:close/>
              </a:path>
            </a:pathLst>
          </a:custGeom>
          <a:blipFill>
            <a:blip r:embed="rId40">
              <a:alphaModFix amt="80000"/>
              <a:extLst>
                <a:ext uri="{96DAC541-7B7A-43D3-8B79-37D633B846F1}">
                  <asvg:svgBlip xmlns:asvg="http://schemas.microsoft.com/office/drawing/2016/SVG/main" r:embed="rId41"/>
                </a:ext>
              </a:extLst>
            </a:blip>
            <a:stretch>
              <a:fillRect/>
            </a:stretch>
          </a:blipFill>
        </p:spPr>
      </p:sp>
      <p:sp>
        <p:nvSpPr>
          <p:cNvPr id="23" name="Freeform 23"/>
          <p:cNvSpPr/>
          <p:nvPr/>
        </p:nvSpPr>
        <p:spPr>
          <a:xfrm>
            <a:off x="8861694" y="6320982"/>
            <a:ext cx="1374562" cy="1421070"/>
          </a:xfrm>
          <a:custGeom>
            <a:avLst/>
            <a:gdLst/>
            <a:ahLst/>
            <a:cxnLst/>
            <a:rect l="l" t="t" r="r" b="b"/>
            <a:pathLst>
              <a:path w="1374562" h="1421070">
                <a:moveTo>
                  <a:pt x="0" y="0"/>
                </a:moveTo>
                <a:lnTo>
                  <a:pt x="1374562" y="0"/>
                </a:lnTo>
                <a:lnTo>
                  <a:pt x="1374562" y="1421070"/>
                </a:lnTo>
                <a:lnTo>
                  <a:pt x="0" y="1421070"/>
                </a:lnTo>
                <a:lnTo>
                  <a:pt x="0" y="0"/>
                </a:lnTo>
                <a:close/>
              </a:path>
            </a:pathLst>
          </a:custGeom>
          <a:blipFill>
            <a:blip r:embed="rId42">
              <a:alphaModFix amt="80000"/>
              <a:extLst>
                <a:ext uri="{96DAC541-7B7A-43D3-8B79-37D633B846F1}">
                  <asvg:svgBlip xmlns:asvg="http://schemas.microsoft.com/office/drawing/2016/SVG/main" r:embed="rId43"/>
                </a:ext>
              </a:extLst>
            </a:blip>
            <a:stretch>
              <a:fillRect/>
            </a:stretch>
          </a:blipFill>
        </p:spPr>
      </p:sp>
      <p:sp>
        <p:nvSpPr>
          <p:cNvPr id="24" name="Freeform 24"/>
          <p:cNvSpPr/>
          <p:nvPr/>
        </p:nvSpPr>
        <p:spPr>
          <a:xfrm>
            <a:off x="13631439" y="4809586"/>
            <a:ext cx="538442" cy="1198959"/>
          </a:xfrm>
          <a:custGeom>
            <a:avLst/>
            <a:gdLst/>
            <a:ahLst/>
            <a:cxnLst/>
            <a:rect l="l" t="t" r="r" b="b"/>
            <a:pathLst>
              <a:path w="538442" h="1198959">
                <a:moveTo>
                  <a:pt x="0" y="0"/>
                </a:moveTo>
                <a:lnTo>
                  <a:pt x="538442" y="0"/>
                </a:lnTo>
                <a:lnTo>
                  <a:pt x="538442" y="1198959"/>
                </a:lnTo>
                <a:lnTo>
                  <a:pt x="0" y="1198959"/>
                </a:lnTo>
                <a:lnTo>
                  <a:pt x="0" y="0"/>
                </a:lnTo>
                <a:close/>
              </a:path>
            </a:pathLst>
          </a:custGeom>
          <a:blipFill>
            <a:blip r:embed="rId44">
              <a:extLst>
                <a:ext uri="{96DAC541-7B7A-43D3-8B79-37D633B846F1}">
                  <asvg:svgBlip xmlns:asvg="http://schemas.microsoft.com/office/drawing/2016/SVG/main" r:embed="rId45"/>
                </a:ext>
              </a:extLst>
            </a:blip>
            <a:stretch>
              <a:fillRect/>
            </a:stretch>
          </a:blipFill>
        </p:spPr>
      </p:sp>
      <p:sp>
        <p:nvSpPr>
          <p:cNvPr id="25" name="Freeform 25"/>
          <p:cNvSpPr/>
          <p:nvPr/>
        </p:nvSpPr>
        <p:spPr>
          <a:xfrm>
            <a:off x="10491364" y="8539943"/>
            <a:ext cx="1353076" cy="932392"/>
          </a:xfrm>
          <a:custGeom>
            <a:avLst/>
            <a:gdLst/>
            <a:ahLst/>
            <a:cxnLst/>
            <a:rect l="l" t="t" r="r" b="b"/>
            <a:pathLst>
              <a:path w="1353076" h="932392">
                <a:moveTo>
                  <a:pt x="0" y="0"/>
                </a:moveTo>
                <a:lnTo>
                  <a:pt x="1353075" y="0"/>
                </a:lnTo>
                <a:lnTo>
                  <a:pt x="1353075" y="932392"/>
                </a:lnTo>
                <a:lnTo>
                  <a:pt x="0" y="932392"/>
                </a:lnTo>
                <a:lnTo>
                  <a:pt x="0" y="0"/>
                </a:lnTo>
                <a:close/>
              </a:path>
            </a:pathLst>
          </a:custGeom>
          <a:blipFill>
            <a:blip r:embed="rId46">
              <a:extLst>
                <a:ext uri="{96DAC541-7B7A-43D3-8B79-37D633B846F1}">
                  <asvg:svgBlip xmlns:asvg="http://schemas.microsoft.com/office/drawing/2016/SVG/main" r:embed="rId47"/>
                </a:ext>
              </a:extLst>
            </a:blip>
            <a:stretch>
              <a:fillRect/>
            </a:stretch>
          </a:blipFill>
        </p:spPr>
      </p:sp>
      <p:sp>
        <p:nvSpPr>
          <p:cNvPr id="26" name="Freeform 26"/>
          <p:cNvSpPr/>
          <p:nvPr/>
        </p:nvSpPr>
        <p:spPr>
          <a:xfrm>
            <a:off x="10804560" y="6367633"/>
            <a:ext cx="804156" cy="1119711"/>
          </a:xfrm>
          <a:custGeom>
            <a:avLst/>
            <a:gdLst/>
            <a:ahLst/>
            <a:cxnLst/>
            <a:rect l="l" t="t" r="r" b="b"/>
            <a:pathLst>
              <a:path w="804156" h="1119711">
                <a:moveTo>
                  <a:pt x="0" y="0"/>
                </a:moveTo>
                <a:lnTo>
                  <a:pt x="804156" y="0"/>
                </a:lnTo>
                <a:lnTo>
                  <a:pt x="804156" y="1119711"/>
                </a:lnTo>
                <a:lnTo>
                  <a:pt x="0" y="1119711"/>
                </a:lnTo>
                <a:lnTo>
                  <a:pt x="0" y="0"/>
                </a:lnTo>
                <a:close/>
              </a:path>
            </a:pathLst>
          </a:custGeom>
          <a:blipFill>
            <a:blip r:embed="rId48">
              <a:extLst>
                <a:ext uri="{96DAC541-7B7A-43D3-8B79-37D633B846F1}">
                  <asvg:svgBlip xmlns:asvg="http://schemas.microsoft.com/office/drawing/2016/SVG/main" r:embed="rId49"/>
                </a:ext>
              </a:extLst>
            </a:blip>
            <a:stretch>
              <a:fillRect/>
            </a:stretch>
          </a:blipFill>
        </p:spPr>
      </p:sp>
      <p:sp>
        <p:nvSpPr>
          <p:cNvPr id="27" name="Freeform 27"/>
          <p:cNvSpPr/>
          <p:nvPr/>
        </p:nvSpPr>
        <p:spPr>
          <a:xfrm>
            <a:off x="15059584" y="8987657"/>
            <a:ext cx="2305068" cy="603509"/>
          </a:xfrm>
          <a:custGeom>
            <a:avLst/>
            <a:gdLst/>
            <a:ahLst/>
            <a:cxnLst/>
            <a:rect l="l" t="t" r="r" b="b"/>
            <a:pathLst>
              <a:path w="2305068" h="603509">
                <a:moveTo>
                  <a:pt x="0" y="0"/>
                </a:moveTo>
                <a:lnTo>
                  <a:pt x="2305068" y="0"/>
                </a:lnTo>
                <a:lnTo>
                  <a:pt x="2305068" y="603508"/>
                </a:lnTo>
                <a:lnTo>
                  <a:pt x="0" y="603508"/>
                </a:lnTo>
                <a:lnTo>
                  <a:pt x="0" y="0"/>
                </a:lnTo>
                <a:close/>
              </a:path>
            </a:pathLst>
          </a:custGeom>
          <a:blipFill>
            <a:blip r:embed="rId50">
              <a:extLst>
                <a:ext uri="{96DAC541-7B7A-43D3-8B79-37D633B846F1}">
                  <asvg:svgBlip xmlns:asvg="http://schemas.microsoft.com/office/drawing/2016/SVG/main" r:embed="rId51"/>
                </a:ext>
              </a:extLst>
            </a:blip>
            <a:stretch>
              <a:fillRect/>
            </a:stretch>
          </a:blipFill>
        </p:spPr>
      </p:sp>
      <p:sp>
        <p:nvSpPr>
          <p:cNvPr id="28" name="Freeform 28"/>
          <p:cNvSpPr/>
          <p:nvPr/>
        </p:nvSpPr>
        <p:spPr>
          <a:xfrm>
            <a:off x="9103142" y="4991375"/>
            <a:ext cx="823230" cy="835381"/>
          </a:xfrm>
          <a:custGeom>
            <a:avLst/>
            <a:gdLst/>
            <a:ahLst/>
            <a:cxnLst/>
            <a:rect l="l" t="t" r="r" b="b"/>
            <a:pathLst>
              <a:path w="823230" h="835381">
                <a:moveTo>
                  <a:pt x="0" y="0"/>
                </a:moveTo>
                <a:lnTo>
                  <a:pt x="823230" y="0"/>
                </a:lnTo>
                <a:lnTo>
                  <a:pt x="823230" y="835381"/>
                </a:lnTo>
                <a:lnTo>
                  <a:pt x="0" y="835381"/>
                </a:lnTo>
                <a:lnTo>
                  <a:pt x="0" y="0"/>
                </a:lnTo>
                <a:close/>
              </a:path>
            </a:pathLst>
          </a:custGeom>
          <a:blipFill>
            <a:blip r:embed="rId52">
              <a:extLst>
                <a:ext uri="{96DAC541-7B7A-43D3-8B79-37D633B846F1}">
                  <asvg:svgBlip xmlns:asvg="http://schemas.microsoft.com/office/drawing/2016/SVG/main" r:embed="rId53"/>
                </a:ext>
              </a:extLst>
            </a:blip>
            <a:stretch>
              <a:fillRect/>
            </a:stretch>
          </a:blipFill>
        </p:spPr>
      </p:sp>
      <p:sp>
        <p:nvSpPr>
          <p:cNvPr id="29" name="Freeform 29"/>
          <p:cNvSpPr/>
          <p:nvPr/>
        </p:nvSpPr>
        <p:spPr>
          <a:xfrm>
            <a:off x="16433180" y="4707004"/>
            <a:ext cx="862898" cy="1404124"/>
          </a:xfrm>
          <a:custGeom>
            <a:avLst/>
            <a:gdLst/>
            <a:ahLst/>
            <a:cxnLst/>
            <a:rect l="l" t="t" r="r" b="b"/>
            <a:pathLst>
              <a:path w="862898" h="1404124">
                <a:moveTo>
                  <a:pt x="0" y="0"/>
                </a:moveTo>
                <a:lnTo>
                  <a:pt x="862899" y="0"/>
                </a:lnTo>
                <a:lnTo>
                  <a:pt x="862899" y="1404124"/>
                </a:lnTo>
                <a:lnTo>
                  <a:pt x="0" y="1404124"/>
                </a:lnTo>
                <a:lnTo>
                  <a:pt x="0" y="0"/>
                </a:lnTo>
                <a:close/>
              </a:path>
            </a:pathLst>
          </a:custGeom>
          <a:blipFill>
            <a:blip r:embed="rId54">
              <a:extLst>
                <a:ext uri="{96DAC541-7B7A-43D3-8B79-37D633B846F1}">
                  <asvg:svgBlip xmlns:asvg="http://schemas.microsoft.com/office/drawing/2016/SVG/main" r:embed="rId55"/>
                </a:ext>
              </a:extLst>
            </a:blip>
            <a:stretch>
              <a:fillRect/>
            </a:stretch>
          </a:blipFill>
        </p:spPr>
      </p:sp>
      <p:sp>
        <p:nvSpPr>
          <p:cNvPr id="30" name="Freeform 30"/>
          <p:cNvSpPr/>
          <p:nvPr/>
        </p:nvSpPr>
        <p:spPr>
          <a:xfrm>
            <a:off x="12678282" y="2893382"/>
            <a:ext cx="551050" cy="1122509"/>
          </a:xfrm>
          <a:custGeom>
            <a:avLst/>
            <a:gdLst/>
            <a:ahLst/>
            <a:cxnLst/>
            <a:rect l="l" t="t" r="r" b="b"/>
            <a:pathLst>
              <a:path w="551050" h="1122509">
                <a:moveTo>
                  <a:pt x="0" y="0"/>
                </a:moveTo>
                <a:lnTo>
                  <a:pt x="551050" y="0"/>
                </a:lnTo>
                <a:lnTo>
                  <a:pt x="551050" y="1122510"/>
                </a:lnTo>
                <a:lnTo>
                  <a:pt x="0" y="1122510"/>
                </a:lnTo>
                <a:lnTo>
                  <a:pt x="0" y="0"/>
                </a:lnTo>
                <a:close/>
              </a:path>
            </a:pathLst>
          </a:custGeom>
          <a:blipFill>
            <a:blip r:embed="rId56">
              <a:extLst>
                <a:ext uri="{96DAC541-7B7A-43D3-8B79-37D633B846F1}">
                  <asvg:svgBlip xmlns:asvg="http://schemas.microsoft.com/office/drawing/2016/SVG/main" r:embed="rId57"/>
                </a:ext>
              </a:extLst>
            </a:blip>
            <a:stretch>
              <a:fillRect/>
            </a:stretch>
          </a:blipFill>
        </p:spPr>
      </p:sp>
      <p:sp>
        <p:nvSpPr>
          <p:cNvPr id="31" name="Freeform 31"/>
          <p:cNvSpPr/>
          <p:nvPr/>
        </p:nvSpPr>
        <p:spPr>
          <a:xfrm>
            <a:off x="7339508" y="6483835"/>
            <a:ext cx="1035516" cy="1003509"/>
          </a:xfrm>
          <a:custGeom>
            <a:avLst/>
            <a:gdLst/>
            <a:ahLst/>
            <a:cxnLst/>
            <a:rect l="l" t="t" r="r" b="b"/>
            <a:pathLst>
              <a:path w="1035516" h="1003509">
                <a:moveTo>
                  <a:pt x="0" y="0"/>
                </a:moveTo>
                <a:lnTo>
                  <a:pt x="1035516" y="0"/>
                </a:lnTo>
                <a:lnTo>
                  <a:pt x="1035516" y="1003509"/>
                </a:lnTo>
                <a:lnTo>
                  <a:pt x="0" y="1003509"/>
                </a:lnTo>
                <a:lnTo>
                  <a:pt x="0" y="0"/>
                </a:lnTo>
                <a:close/>
              </a:path>
            </a:pathLst>
          </a:custGeom>
          <a:blipFill>
            <a:blip r:embed="rId58">
              <a:alphaModFix amt="85000"/>
              <a:extLst>
                <a:ext uri="{96DAC541-7B7A-43D3-8B79-37D633B846F1}">
                  <asvg:svgBlip xmlns:asvg="http://schemas.microsoft.com/office/drawing/2016/SVG/main" r:embed="rId59"/>
                </a:ext>
              </a:extLst>
            </a:blip>
            <a:stretch>
              <a:fillRect/>
            </a:stretch>
          </a:blipFill>
        </p:spPr>
      </p:sp>
      <p:sp>
        <p:nvSpPr>
          <p:cNvPr id="32" name="Freeform 32"/>
          <p:cNvSpPr/>
          <p:nvPr/>
        </p:nvSpPr>
        <p:spPr>
          <a:xfrm>
            <a:off x="13858755" y="2887447"/>
            <a:ext cx="575602" cy="1062354"/>
          </a:xfrm>
          <a:custGeom>
            <a:avLst/>
            <a:gdLst/>
            <a:ahLst/>
            <a:cxnLst/>
            <a:rect l="l" t="t" r="r" b="b"/>
            <a:pathLst>
              <a:path w="575602" h="1062354">
                <a:moveTo>
                  <a:pt x="0" y="0"/>
                </a:moveTo>
                <a:lnTo>
                  <a:pt x="575603" y="0"/>
                </a:lnTo>
                <a:lnTo>
                  <a:pt x="575603" y="1062353"/>
                </a:lnTo>
                <a:lnTo>
                  <a:pt x="0" y="1062353"/>
                </a:lnTo>
                <a:lnTo>
                  <a:pt x="0" y="0"/>
                </a:lnTo>
                <a:close/>
              </a:path>
            </a:pathLst>
          </a:custGeom>
          <a:blipFill>
            <a:blip r:embed="rId60">
              <a:extLst>
                <a:ext uri="{96DAC541-7B7A-43D3-8B79-37D633B846F1}">
                  <asvg:svgBlip xmlns:asvg="http://schemas.microsoft.com/office/drawing/2016/SVG/main" r:embed="rId61"/>
                </a:ext>
              </a:extLst>
            </a:blip>
            <a:stretch>
              <a:fillRect/>
            </a:stretch>
          </a:blipFill>
        </p:spPr>
      </p:sp>
      <p:sp>
        <p:nvSpPr>
          <p:cNvPr id="33" name="Freeform 33"/>
          <p:cNvSpPr/>
          <p:nvPr/>
        </p:nvSpPr>
        <p:spPr>
          <a:xfrm>
            <a:off x="13229332" y="572406"/>
            <a:ext cx="2123712" cy="1614021"/>
          </a:xfrm>
          <a:custGeom>
            <a:avLst/>
            <a:gdLst/>
            <a:ahLst/>
            <a:cxnLst/>
            <a:rect l="l" t="t" r="r" b="b"/>
            <a:pathLst>
              <a:path w="2123712" h="1614021">
                <a:moveTo>
                  <a:pt x="0" y="0"/>
                </a:moveTo>
                <a:lnTo>
                  <a:pt x="2123713" y="0"/>
                </a:lnTo>
                <a:lnTo>
                  <a:pt x="2123713" y="1614021"/>
                </a:lnTo>
                <a:lnTo>
                  <a:pt x="0" y="1614021"/>
                </a:lnTo>
                <a:lnTo>
                  <a:pt x="0" y="0"/>
                </a:lnTo>
                <a:close/>
              </a:path>
            </a:pathLst>
          </a:custGeom>
          <a:blipFill>
            <a:blip r:embed="rId62">
              <a:extLst>
                <a:ext uri="{96DAC541-7B7A-43D3-8B79-37D633B846F1}">
                  <asvg:svgBlip xmlns:asvg="http://schemas.microsoft.com/office/drawing/2016/SVG/main" r:embed="rId63"/>
                </a:ext>
              </a:extLst>
            </a:blip>
            <a:stretch>
              <a:fillRect/>
            </a:stretch>
          </a:blipFill>
        </p:spPr>
      </p:sp>
      <p:sp>
        <p:nvSpPr>
          <p:cNvPr id="34" name="TextBox 34"/>
          <p:cNvSpPr txBox="1"/>
          <p:nvPr/>
        </p:nvSpPr>
        <p:spPr>
          <a:xfrm>
            <a:off x="1028700" y="1373329"/>
            <a:ext cx="4615512" cy="22136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 rtl="1">
              <a:lnSpc>
                <a:spcPts val="8370"/>
              </a:lnSpc>
              <a:spcBef>
                <a:spcPct val="0"/>
              </a:spcBef>
            </a:pPr>
            <a:r>
              <a:rPr lang="fa-IR" sz="9000" dirty="0">
                <a:solidFill>
                  <a:srgbClr val="FD6751"/>
                </a:solidFill>
                <a:latin typeface="Sugo Display"/>
                <a:cs typeface="B Nazanin" panose="00000400000000000000" pitchFamily="2" charset="-78"/>
              </a:rPr>
              <a:t>منبع</a:t>
            </a:r>
          </a:p>
          <a:p>
            <a:pPr lvl="0" algn="r" rtl="1">
              <a:lnSpc>
                <a:spcPts val="8370"/>
              </a:lnSpc>
              <a:spcBef>
                <a:spcPct val="0"/>
              </a:spcBef>
            </a:pPr>
            <a:r>
              <a:rPr lang="fa-IR" sz="9000" dirty="0">
                <a:solidFill>
                  <a:srgbClr val="FD6751"/>
                </a:solidFill>
                <a:latin typeface="Sugo Display"/>
                <a:cs typeface="B Nazanin" panose="00000400000000000000" pitchFamily="2" charset="-78"/>
              </a:rPr>
              <a:t>صفحه</a:t>
            </a:r>
            <a:endParaRPr lang="en-US" sz="9000" u="none" dirty="0">
              <a:solidFill>
                <a:srgbClr val="FD6751"/>
              </a:solidFill>
              <a:latin typeface="Sugo Display"/>
              <a:cs typeface="B Nazanin" panose="00000400000000000000" pitchFamily="2" charset="-78"/>
            </a:endParaRPr>
          </a:p>
        </p:txBody>
      </p:sp>
      <p:sp>
        <p:nvSpPr>
          <p:cNvPr id="35" name="TextBox 35"/>
          <p:cNvSpPr txBox="1"/>
          <p:nvPr/>
        </p:nvSpPr>
        <p:spPr>
          <a:xfrm>
            <a:off x="1028700" y="7145655"/>
            <a:ext cx="4615512" cy="16795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 rtl="1">
              <a:lnSpc>
                <a:spcPts val="2600"/>
              </a:lnSpc>
              <a:spcBef>
                <a:spcPct val="0"/>
              </a:spcBef>
            </a:pPr>
            <a:r>
              <a:rPr lang="fa-IR" sz="2000" dirty="0">
                <a:solidFill>
                  <a:srgbClr val="000000"/>
                </a:solidFill>
                <a:latin typeface="Agrandir Narrow"/>
                <a:cs typeface="B Nazanin" panose="00000400000000000000" pitchFamily="2" charset="-78"/>
              </a:rPr>
              <a:t>از این منابع طراحی در خود استفاده کنید</a:t>
            </a:r>
          </a:p>
          <a:p>
            <a:pPr lvl="0" algn="r" rtl="1">
              <a:lnSpc>
                <a:spcPts val="2600"/>
              </a:lnSpc>
              <a:spcBef>
                <a:spcPct val="0"/>
              </a:spcBef>
            </a:pPr>
            <a:r>
              <a:rPr lang="fa-IR" sz="2000" dirty="0">
                <a:solidFill>
                  <a:srgbClr val="000000"/>
                </a:solidFill>
                <a:latin typeface="Agrandir Narrow"/>
                <a:cs typeface="B Nazanin" panose="00000400000000000000" pitchFamily="2" charset="-78"/>
              </a:rPr>
              <a:t>ارائه </a:t>
            </a:r>
            <a:r>
              <a:rPr lang="en-US" sz="2000" dirty="0">
                <a:solidFill>
                  <a:srgbClr val="000000"/>
                </a:solidFill>
                <a:latin typeface="Agrandir Narrow"/>
                <a:cs typeface="B Nazanin" panose="00000400000000000000" pitchFamily="2" charset="-78"/>
              </a:rPr>
              <a:t>Canva. </a:t>
            </a:r>
            <a:r>
              <a:rPr lang="fa-IR" sz="2000" dirty="0">
                <a:solidFill>
                  <a:srgbClr val="000000"/>
                </a:solidFill>
                <a:latin typeface="Agrandir Narrow"/>
                <a:cs typeface="B Nazanin" panose="00000400000000000000" pitchFamily="2" charset="-78"/>
              </a:rPr>
              <a:t>طراحی مبارک!</a:t>
            </a:r>
          </a:p>
          <a:p>
            <a:pPr lvl="0" algn="r" rtl="1">
              <a:lnSpc>
                <a:spcPts val="2600"/>
              </a:lnSpc>
              <a:spcBef>
                <a:spcPct val="0"/>
              </a:spcBef>
            </a:pPr>
            <a:endParaRPr lang="fa-IR" sz="2000" dirty="0">
              <a:solidFill>
                <a:srgbClr val="000000"/>
              </a:solidFill>
              <a:latin typeface="Agrandir Narrow"/>
              <a:cs typeface="B Nazanin" panose="00000400000000000000" pitchFamily="2" charset="-78"/>
            </a:endParaRPr>
          </a:p>
          <a:p>
            <a:pPr lvl="0" algn="r" rtl="1">
              <a:lnSpc>
                <a:spcPts val="2600"/>
              </a:lnSpc>
              <a:spcBef>
                <a:spcPct val="0"/>
              </a:spcBef>
            </a:pPr>
            <a:r>
              <a:rPr lang="fa-IR" sz="2000" dirty="0">
                <a:solidFill>
                  <a:srgbClr val="000000"/>
                </a:solidFill>
                <a:latin typeface="Agrandir Narrow"/>
                <a:cs typeface="B Nazanin" panose="00000400000000000000" pitchFamily="2" charset="-78"/>
              </a:rPr>
              <a:t>فراموش نکنید که این صفحه را حذف کنید</a:t>
            </a:r>
          </a:p>
          <a:p>
            <a:pPr lvl="0" algn="r" rtl="1">
              <a:lnSpc>
                <a:spcPts val="2600"/>
              </a:lnSpc>
              <a:spcBef>
                <a:spcPct val="0"/>
              </a:spcBef>
            </a:pPr>
            <a:r>
              <a:rPr lang="fa-IR" sz="2000" dirty="0">
                <a:solidFill>
                  <a:srgbClr val="000000"/>
                </a:solidFill>
                <a:latin typeface="Agrandir Narrow"/>
                <a:cs typeface="B Nazanin" panose="00000400000000000000" pitchFamily="2" charset="-78"/>
              </a:rPr>
              <a:t>قبل از ارسال</a:t>
            </a:r>
            <a:endParaRPr lang="en-US" sz="2000" u="none" dirty="0">
              <a:solidFill>
                <a:srgbClr val="000000"/>
              </a:solidFill>
              <a:latin typeface="Agrandir Narrow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7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 rot="5400000">
            <a:off x="513176" y="5124450"/>
            <a:ext cx="11111211" cy="0"/>
          </a:xfrm>
          <a:prstGeom prst="line">
            <a:avLst/>
          </a:prstGeom>
          <a:ln w="38100" cap="flat">
            <a:solidFill>
              <a:srgbClr val="FD6751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Freeform 3"/>
          <p:cNvSpPr/>
          <p:nvPr/>
        </p:nvSpPr>
        <p:spPr>
          <a:xfrm>
            <a:off x="11993112" y="3126162"/>
            <a:ext cx="1667074" cy="1177904"/>
          </a:xfrm>
          <a:custGeom>
            <a:avLst/>
            <a:gdLst/>
            <a:ahLst/>
            <a:cxnLst/>
            <a:rect l="l" t="t" r="r" b="b"/>
            <a:pathLst>
              <a:path w="1667074" h="1177904">
                <a:moveTo>
                  <a:pt x="0" y="0"/>
                </a:moveTo>
                <a:lnTo>
                  <a:pt x="1667075" y="0"/>
                </a:lnTo>
                <a:lnTo>
                  <a:pt x="1667075" y="1177904"/>
                </a:lnTo>
                <a:lnTo>
                  <a:pt x="0" y="117790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3012129" y="815427"/>
            <a:ext cx="2196681" cy="1350959"/>
          </a:xfrm>
          <a:custGeom>
            <a:avLst/>
            <a:gdLst/>
            <a:ahLst/>
            <a:cxnLst/>
            <a:rect l="l" t="t" r="r" b="b"/>
            <a:pathLst>
              <a:path w="2196681" h="1350959">
                <a:moveTo>
                  <a:pt x="0" y="0"/>
                </a:moveTo>
                <a:lnTo>
                  <a:pt x="2196681" y="0"/>
                </a:lnTo>
                <a:lnTo>
                  <a:pt x="2196681" y="1350959"/>
                </a:lnTo>
                <a:lnTo>
                  <a:pt x="0" y="135095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flipH="1">
            <a:off x="15404086" y="762804"/>
            <a:ext cx="2242006" cy="1456205"/>
          </a:xfrm>
          <a:custGeom>
            <a:avLst/>
            <a:gdLst/>
            <a:ahLst/>
            <a:cxnLst/>
            <a:rect l="l" t="t" r="r" b="b"/>
            <a:pathLst>
              <a:path w="2242006" h="1456205">
                <a:moveTo>
                  <a:pt x="2242006" y="0"/>
                </a:moveTo>
                <a:lnTo>
                  <a:pt x="0" y="0"/>
                </a:lnTo>
                <a:lnTo>
                  <a:pt x="0" y="1456205"/>
                </a:lnTo>
                <a:lnTo>
                  <a:pt x="2242006" y="1456205"/>
                </a:lnTo>
                <a:lnTo>
                  <a:pt x="2242006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7134170" y="2595014"/>
            <a:ext cx="1914580" cy="2240200"/>
          </a:xfrm>
          <a:custGeom>
            <a:avLst/>
            <a:gdLst/>
            <a:ahLst/>
            <a:cxnLst/>
            <a:rect l="l" t="t" r="r" b="b"/>
            <a:pathLst>
              <a:path w="1914580" h="2240200">
                <a:moveTo>
                  <a:pt x="0" y="0"/>
                </a:moveTo>
                <a:lnTo>
                  <a:pt x="1914580" y="0"/>
                </a:lnTo>
                <a:lnTo>
                  <a:pt x="1914580" y="2240200"/>
                </a:lnTo>
                <a:lnTo>
                  <a:pt x="0" y="224020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flipH="1">
            <a:off x="9672550" y="3024058"/>
            <a:ext cx="1696762" cy="1382112"/>
          </a:xfrm>
          <a:custGeom>
            <a:avLst/>
            <a:gdLst/>
            <a:ahLst/>
            <a:cxnLst/>
            <a:rect l="l" t="t" r="r" b="b"/>
            <a:pathLst>
              <a:path w="1696762" h="1382112">
                <a:moveTo>
                  <a:pt x="1696762" y="0"/>
                </a:moveTo>
                <a:lnTo>
                  <a:pt x="0" y="0"/>
                </a:lnTo>
                <a:lnTo>
                  <a:pt x="0" y="1382112"/>
                </a:lnTo>
                <a:lnTo>
                  <a:pt x="1696762" y="1382112"/>
                </a:lnTo>
                <a:lnTo>
                  <a:pt x="1696762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7030796" y="711411"/>
            <a:ext cx="2289054" cy="1749491"/>
          </a:xfrm>
          <a:custGeom>
            <a:avLst/>
            <a:gdLst/>
            <a:ahLst/>
            <a:cxnLst/>
            <a:rect l="l" t="t" r="r" b="b"/>
            <a:pathLst>
              <a:path w="2289054" h="1749491">
                <a:moveTo>
                  <a:pt x="0" y="0"/>
                </a:moveTo>
                <a:lnTo>
                  <a:pt x="2289054" y="0"/>
                </a:lnTo>
                <a:lnTo>
                  <a:pt x="2289054" y="1749491"/>
                </a:lnTo>
                <a:lnTo>
                  <a:pt x="0" y="1749491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9542392" y="638979"/>
            <a:ext cx="1302370" cy="1894356"/>
          </a:xfrm>
          <a:custGeom>
            <a:avLst/>
            <a:gdLst/>
            <a:ahLst/>
            <a:cxnLst/>
            <a:rect l="l" t="t" r="r" b="b"/>
            <a:pathLst>
              <a:path w="1302370" h="1894356">
                <a:moveTo>
                  <a:pt x="0" y="0"/>
                </a:moveTo>
                <a:lnTo>
                  <a:pt x="1302369" y="0"/>
                </a:lnTo>
                <a:lnTo>
                  <a:pt x="1302369" y="1894355"/>
                </a:lnTo>
                <a:lnTo>
                  <a:pt x="0" y="1894355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7206082" y="5359876"/>
            <a:ext cx="1842668" cy="733717"/>
          </a:xfrm>
          <a:custGeom>
            <a:avLst/>
            <a:gdLst/>
            <a:ahLst/>
            <a:cxnLst/>
            <a:rect l="l" t="t" r="r" b="b"/>
            <a:pathLst>
              <a:path w="1842668" h="733717">
                <a:moveTo>
                  <a:pt x="0" y="0"/>
                </a:moveTo>
                <a:lnTo>
                  <a:pt x="1842668" y="0"/>
                </a:lnTo>
                <a:lnTo>
                  <a:pt x="1842668" y="733717"/>
                </a:lnTo>
                <a:lnTo>
                  <a:pt x="0" y="733717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alphaModFix amt="85000"/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16808361" y="4875552"/>
            <a:ext cx="188808" cy="1702364"/>
          </a:xfrm>
          <a:custGeom>
            <a:avLst/>
            <a:gdLst/>
            <a:ahLst/>
            <a:cxnLst/>
            <a:rect l="l" t="t" r="r" b="b"/>
            <a:pathLst>
              <a:path w="188808" h="1702364">
                <a:moveTo>
                  <a:pt x="0" y="0"/>
                </a:moveTo>
                <a:lnTo>
                  <a:pt x="188808" y="0"/>
                </a:lnTo>
                <a:lnTo>
                  <a:pt x="188808" y="1702365"/>
                </a:lnTo>
                <a:lnTo>
                  <a:pt x="0" y="1702365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 rot="5230432">
            <a:off x="16302431" y="3116962"/>
            <a:ext cx="1200669" cy="1196303"/>
          </a:xfrm>
          <a:custGeom>
            <a:avLst/>
            <a:gdLst/>
            <a:ahLst/>
            <a:cxnLst/>
            <a:rect l="l" t="t" r="r" b="b"/>
            <a:pathLst>
              <a:path w="1200669" h="1196303">
                <a:moveTo>
                  <a:pt x="0" y="0"/>
                </a:moveTo>
                <a:lnTo>
                  <a:pt x="1200669" y="0"/>
                </a:lnTo>
                <a:lnTo>
                  <a:pt x="1200669" y="1196303"/>
                </a:lnTo>
                <a:lnTo>
                  <a:pt x="0" y="1196303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 rot="5400000">
            <a:off x="14972580" y="5594178"/>
            <a:ext cx="1584917" cy="265113"/>
          </a:xfrm>
          <a:custGeom>
            <a:avLst/>
            <a:gdLst/>
            <a:ahLst/>
            <a:cxnLst/>
            <a:rect l="l" t="t" r="r" b="b"/>
            <a:pathLst>
              <a:path w="1584917" h="265113">
                <a:moveTo>
                  <a:pt x="0" y="0"/>
                </a:moveTo>
                <a:lnTo>
                  <a:pt x="1584917" y="0"/>
                </a:lnTo>
                <a:lnTo>
                  <a:pt x="1584917" y="265113"/>
                </a:lnTo>
                <a:lnTo>
                  <a:pt x="0" y="265113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 rot="5400000" flipH="1">
            <a:off x="13870283" y="5520695"/>
            <a:ext cx="1584917" cy="412078"/>
          </a:xfrm>
          <a:custGeom>
            <a:avLst/>
            <a:gdLst/>
            <a:ahLst/>
            <a:cxnLst/>
            <a:rect l="l" t="t" r="r" b="b"/>
            <a:pathLst>
              <a:path w="1584917" h="412078">
                <a:moveTo>
                  <a:pt x="1584917" y="0"/>
                </a:moveTo>
                <a:lnTo>
                  <a:pt x="0" y="0"/>
                </a:lnTo>
                <a:lnTo>
                  <a:pt x="0" y="412078"/>
                </a:lnTo>
                <a:lnTo>
                  <a:pt x="1584917" y="412078"/>
                </a:lnTo>
                <a:lnTo>
                  <a:pt x="1584917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11517249" y="5198387"/>
            <a:ext cx="610962" cy="1056695"/>
          </a:xfrm>
          <a:custGeom>
            <a:avLst/>
            <a:gdLst/>
            <a:ahLst/>
            <a:cxnLst/>
            <a:rect l="l" t="t" r="r" b="b"/>
            <a:pathLst>
              <a:path w="610962" h="1056695">
                <a:moveTo>
                  <a:pt x="0" y="0"/>
                </a:moveTo>
                <a:lnTo>
                  <a:pt x="610961" y="0"/>
                </a:lnTo>
                <a:lnTo>
                  <a:pt x="610961" y="1056695"/>
                </a:lnTo>
                <a:lnTo>
                  <a:pt x="0" y="1056695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a:blipFill>
        </p:spPr>
      </p:sp>
      <p:sp>
        <p:nvSpPr>
          <p:cNvPr id="16" name="Freeform 16"/>
          <p:cNvSpPr/>
          <p:nvPr/>
        </p:nvSpPr>
        <p:spPr>
          <a:xfrm>
            <a:off x="10426156" y="6969943"/>
            <a:ext cx="748877" cy="777137"/>
          </a:xfrm>
          <a:custGeom>
            <a:avLst/>
            <a:gdLst/>
            <a:ahLst/>
            <a:cxnLst/>
            <a:rect l="l" t="t" r="r" b="b"/>
            <a:pathLst>
              <a:path w="748877" h="777137">
                <a:moveTo>
                  <a:pt x="0" y="0"/>
                </a:moveTo>
                <a:lnTo>
                  <a:pt x="748877" y="0"/>
                </a:lnTo>
                <a:lnTo>
                  <a:pt x="748877" y="777137"/>
                </a:lnTo>
                <a:lnTo>
                  <a:pt x="0" y="777137"/>
                </a:lnTo>
                <a:lnTo>
                  <a:pt x="0" y="0"/>
                </a:lnTo>
                <a:close/>
              </a:path>
            </a:pathLst>
          </a:custGeom>
          <a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a:blipFill>
        </p:spPr>
      </p:sp>
      <p:sp>
        <p:nvSpPr>
          <p:cNvPr id="17" name="Freeform 17"/>
          <p:cNvSpPr/>
          <p:nvPr/>
        </p:nvSpPr>
        <p:spPr>
          <a:xfrm rot="5400000">
            <a:off x="8998666" y="8760228"/>
            <a:ext cx="648871" cy="621736"/>
          </a:xfrm>
          <a:custGeom>
            <a:avLst/>
            <a:gdLst/>
            <a:ahLst/>
            <a:cxnLst/>
            <a:rect l="l" t="t" r="r" b="b"/>
            <a:pathLst>
              <a:path w="648871" h="621736">
                <a:moveTo>
                  <a:pt x="0" y="0"/>
                </a:moveTo>
                <a:lnTo>
                  <a:pt x="648871" y="0"/>
                </a:lnTo>
                <a:lnTo>
                  <a:pt x="648871" y="621737"/>
                </a:lnTo>
                <a:lnTo>
                  <a:pt x="0" y="621737"/>
                </a:lnTo>
                <a:lnTo>
                  <a:pt x="0" y="0"/>
                </a:lnTo>
                <a:close/>
              </a:path>
            </a:pathLst>
          </a:custGeom>
          <a:blipFill>
            <a:blip r:embed="rId23">
              <a:extLs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a:blipFill>
        </p:spPr>
      </p:sp>
      <p:sp>
        <p:nvSpPr>
          <p:cNvPr id="18" name="Freeform 18"/>
          <p:cNvSpPr/>
          <p:nvPr/>
        </p:nvSpPr>
        <p:spPr>
          <a:xfrm>
            <a:off x="9044273" y="6934705"/>
            <a:ext cx="818333" cy="847614"/>
          </a:xfrm>
          <a:custGeom>
            <a:avLst/>
            <a:gdLst/>
            <a:ahLst/>
            <a:cxnLst/>
            <a:rect l="l" t="t" r="r" b="b"/>
            <a:pathLst>
              <a:path w="818333" h="847614">
                <a:moveTo>
                  <a:pt x="0" y="0"/>
                </a:moveTo>
                <a:lnTo>
                  <a:pt x="818333" y="0"/>
                </a:lnTo>
                <a:lnTo>
                  <a:pt x="818333" y="847614"/>
                </a:lnTo>
                <a:lnTo>
                  <a:pt x="0" y="847614"/>
                </a:lnTo>
                <a:lnTo>
                  <a:pt x="0" y="0"/>
                </a:lnTo>
                <a:close/>
              </a:path>
            </a:pathLst>
          </a:custGeom>
          <a:blipFill>
            <a:blip r:embed="rId25">
              <a:extLst>
                <a:ext uri="{96DAC541-7B7A-43D3-8B79-37D633B846F1}">
                  <asvg:svgBlip xmlns:asvg="http://schemas.microsoft.com/office/drawing/2016/SVG/main" r:embed="rId26"/>
                </a:ext>
              </a:extLst>
            </a:blip>
            <a:stretch>
              <a:fillRect/>
            </a:stretch>
          </a:blipFill>
        </p:spPr>
      </p:sp>
      <p:sp>
        <p:nvSpPr>
          <p:cNvPr id="19" name="Freeform 19"/>
          <p:cNvSpPr/>
          <p:nvPr/>
        </p:nvSpPr>
        <p:spPr>
          <a:xfrm flipH="1" flipV="1">
            <a:off x="7423793" y="8570594"/>
            <a:ext cx="1028834" cy="824938"/>
          </a:xfrm>
          <a:custGeom>
            <a:avLst/>
            <a:gdLst/>
            <a:ahLst/>
            <a:cxnLst/>
            <a:rect l="l" t="t" r="r" b="b"/>
            <a:pathLst>
              <a:path w="1028834" h="824938">
                <a:moveTo>
                  <a:pt x="1028834" y="824938"/>
                </a:moveTo>
                <a:lnTo>
                  <a:pt x="0" y="824938"/>
                </a:lnTo>
                <a:lnTo>
                  <a:pt x="0" y="0"/>
                </a:lnTo>
                <a:lnTo>
                  <a:pt x="1028834" y="0"/>
                </a:lnTo>
                <a:lnTo>
                  <a:pt x="1028834" y="824938"/>
                </a:lnTo>
                <a:close/>
              </a:path>
            </a:pathLst>
          </a:custGeom>
          <a:blipFill>
            <a:blip r:embed="rId27">
              <a:extLst>
                <a:ext uri="{96DAC541-7B7A-43D3-8B79-37D633B846F1}">
                  <asvg:svgBlip xmlns:asvg="http://schemas.microsoft.com/office/drawing/2016/SVG/main" r:embed="rId28"/>
                </a:ext>
              </a:extLst>
            </a:blip>
            <a:stretch>
              <a:fillRect/>
            </a:stretch>
          </a:blipFill>
        </p:spPr>
      </p:sp>
      <p:sp>
        <p:nvSpPr>
          <p:cNvPr id="20" name="Freeform 20"/>
          <p:cNvSpPr/>
          <p:nvPr/>
        </p:nvSpPr>
        <p:spPr>
          <a:xfrm>
            <a:off x="11738583" y="6812984"/>
            <a:ext cx="585202" cy="1091055"/>
          </a:xfrm>
          <a:custGeom>
            <a:avLst/>
            <a:gdLst/>
            <a:ahLst/>
            <a:cxnLst/>
            <a:rect l="l" t="t" r="r" b="b"/>
            <a:pathLst>
              <a:path w="585202" h="1091055">
                <a:moveTo>
                  <a:pt x="0" y="0"/>
                </a:moveTo>
                <a:lnTo>
                  <a:pt x="585202" y="0"/>
                </a:lnTo>
                <a:lnTo>
                  <a:pt x="585202" y="1091055"/>
                </a:lnTo>
                <a:lnTo>
                  <a:pt x="0" y="1091055"/>
                </a:lnTo>
                <a:lnTo>
                  <a:pt x="0" y="0"/>
                </a:lnTo>
                <a:close/>
              </a:path>
            </a:pathLst>
          </a:custGeom>
          <a:blipFill>
            <a:blip r:embed="rId29">
              <a:extLst>
                <a:ext uri="{96DAC541-7B7A-43D3-8B79-37D633B846F1}">
                  <asvg:svgBlip xmlns:asvg="http://schemas.microsoft.com/office/drawing/2016/SVG/main" r:embed="rId30"/>
                </a:ext>
              </a:extLst>
            </a:blip>
            <a:stretch>
              <a:fillRect/>
            </a:stretch>
          </a:blipFill>
        </p:spPr>
      </p:sp>
      <p:sp>
        <p:nvSpPr>
          <p:cNvPr id="21" name="Freeform 21"/>
          <p:cNvSpPr/>
          <p:nvPr/>
        </p:nvSpPr>
        <p:spPr>
          <a:xfrm>
            <a:off x="14269217" y="7063576"/>
            <a:ext cx="510506" cy="589871"/>
          </a:xfrm>
          <a:custGeom>
            <a:avLst/>
            <a:gdLst/>
            <a:ahLst/>
            <a:cxnLst/>
            <a:rect l="l" t="t" r="r" b="b"/>
            <a:pathLst>
              <a:path w="510506" h="589871">
                <a:moveTo>
                  <a:pt x="0" y="0"/>
                </a:moveTo>
                <a:lnTo>
                  <a:pt x="510506" y="0"/>
                </a:lnTo>
                <a:lnTo>
                  <a:pt x="510506" y="589871"/>
                </a:lnTo>
                <a:lnTo>
                  <a:pt x="0" y="589871"/>
                </a:lnTo>
                <a:lnTo>
                  <a:pt x="0" y="0"/>
                </a:lnTo>
                <a:close/>
              </a:path>
            </a:pathLst>
          </a:custGeom>
          <a:blipFill>
            <a:blip r:embed="rId31">
              <a:alphaModFix amt="69000"/>
              <a:extLst>
                <a:ext uri="{96DAC541-7B7A-43D3-8B79-37D633B846F1}">
                  <asvg:svgBlip xmlns:asvg="http://schemas.microsoft.com/office/drawing/2016/SVG/main" r:embed="rId32"/>
                </a:ext>
              </a:extLst>
            </a:blip>
            <a:stretch>
              <a:fillRect/>
            </a:stretch>
          </a:blipFill>
        </p:spPr>
      </p:sp>
      <p:sp>
        <p:nvSpPr>
          <p:cNvPr id="22" name="Freeform 22"/>
          <p:cNvSpPr/>
          <p:nvPr/>
        </p:nvSpPr>
        <p:spPr>
          <a:xfrm>
            <a:off x="16551145" y="6968611"/>
            <a:ext cx="703240" cy="779803"/>
          </a:xfrm>
          <a:custGeom>
            <a:avLst/>
            <a:gdLst/>
            <a:ahLst/>
            <a:cxnLst/>
            <a:rect l="l" t="t" r="r" b="b"/>
            <a:pathLst>
              <a:path w="703240" h="779803">
                <a:moveTo>
                  <a:pt x="0" y="0"/>
                </a:moveTo>
                <a:lnTo>
                  <a:pt x="703240" y="0"/>
                </a:lnTo>
                <a:lnTo>
                  <a:pt x="703240" y="779802"/>
                </a:lnTo>
                <a:lnTo>
                  <a:pt x="0" y="779802"/>
                </a:lnTo>
                <a:lnTo>
                  <a:pt x="0" y="0"/>
                </a:lnTo>
                <a:close/>
              </a:path>
            </a:pathLst>
          </a:custGeom>
          <a:blipFill>
            <a:blip r:embed="rId33">
              <a:alphaModFix amt="69000"/>
              <a:extLst>
                <a:ext uri="{96DAC541-7B7A-43D3-8B79-37D633B846F1}">
                  <asvg:svgBlip xmlns:asvg="http://schemas.microsoft.com/office/drawing/2016/SVG/main" r:embed="rId34"/>
                </a:ext>
              </a:extLst>
            </a:blip>
            <a:stretch>
              <a:fillRect/>
            </a:stretch>
          </a:blipFill>
        </p:spPr>
      </p:sp>
      <p:sp>
        <p:nvSpPr>
          <p:cNvPr id="23" name="Freeform 23"/>
          <p:cNvSpPr/>
          <p:nvPr/>
        </p:nvSpPr>
        <p:spPr>
          <a:xfrm>
            <a:off x="7423793" y="6830046"/>
            <a:ext cx="1056931" cy="1056931"/>
          </a:xfrm>
          <a:custGeom>
            <a:avLst/>
            <a:gdLst/>
            <a:ahLst/>
            <a:cxnLst/>
            <a:rect l="l" t="t" r="r" b="b"/>
            <a:pathLst>
              <a:path w="1056931" h="1056931">
                <a:moveTo>
                  <a:pt x="0" y="0"/>
                </a:moveTo>
                <a:lnTo>
                  <a:pt x="1056931" y="0"/>
                </a:lnTo>
                <a:lnTo>
                  <a:pt x="1056931" y="1056931"/>
                </a:lnTo>
                <a:lnTo>
                  <a:pt x="0" y="1056931"/>
                </a:lnTo>
                <a:lnTo>
                  <a:pt x="0" y="0"/>
                </a:lnTo>
                <a:close/>
              </a:path>
            </a:pathLst>
          </a:custGeom>
          <a:blipFill>
            <a:blip r:embed="rId35">
              <a:alphaModFix amt="80000"/>
              <a:extLst>
                <a:ext uri="{96DAC541-7B7A-43D3-8B79-37D633B846F1}">
                  <asvg:svgBlip xmlns:asvg="http://schemas.microsoft.com/office/drawing/2016/SVG/main" r:embed="rId36"/>
                </a:ext>
              </a:extLst>
            </a:blip>
            <a:stretch>
              <a:fillRect/>
            </a:stretch>
          </a:blipFill>
        </p:spPr>
      </p:sp>
      <p:sp>
        <p:nvSpPr>
          <p:cNvPr id="24" name="Freeform 24"/>
          <p:cNvSpPr/>
          <p:nvPr/>
        </p:nvSpPr>
        <p:spPr>
          <a:xfrm>
            <a:off x="15343273" y="7066899"/>
            <a:ext cx="580044" cy="583225"/>
          </a:xfrm>
          <a:custGeom>
            <a:avLst/>
            <a:gdLst/>
            <a:ahLst/>
            <a:cxnLst/>
            <a:rect l="l" t="t" r="r" b="b"/>
            <a:pathLst>
              <a:path w="580044" h="583225">
                <a:moveTo>
                  <a:pt x="0" y="0"/>
                </a:moveTo>
                <a:lnTo>
                  <a:pt x="580044" y="0"/>
                </a:lnTo>
                <a:lnTo>
                  <a:pt x="580044" y="583225"/>
                </a:lnTo>
                <a:lnTo>
                  <a:pt x="0" y="583225"/>
                </a:lnTo>
                <a:lnTo>
                  <a:pt x="0" y="0"/>
                </a:lnTo>
                <a:close/>
              </a:path>
            </a:pathLst>
          </a:custGeom>
          <a:blipFill>
            <a:blip r:embed="rId37">
              <a:extLst>
                <a:ext uri="{96DAC541-7B7A-43D3-8B79-37D633B846F1}">
                  <asvg:svgBlip xmlns:asvg="http://schemas.microsoft.com/office/drawing/2016/SVG/main" r:embed="rId38"/>
                </a:ext>
              </a:extLst>
            </a:blip>
            <a:stretch>
              <a:fillRect/>
            </a:stretch>
          </a:blipFill>
        </p:spPr>
      </p:sp>
      <p:sp>
        <p:nvSpPr>
          <p:cNvPr id="25" name="Freeform 25"/>
          <p:cNvSpPr/>
          <p:nvPr/>
        </p:nvSpPr>
        <p:spPr>
          <a:xfrm>
            <a:off x="12887334" y="6949345"/>
            <a:ext cx="818333" cy="818333"/>
          </a:xfrm>
          <a:custGeom>
            <a:avLst/>
            <a:gdLst/>
            <a:ahLst/>
            <a:cxnLst/>
            <a:rect l="l" t="t" r="r" b="b"/>
            <a:pathLst>
              <a:path w="818333" h="818333">
                <a:moveTo>
                  <a:pt x="0" y="0"/>
                </a:moveTo>
                <a:lnTo>
                  <a:pt x="818333" y="0"/>
                </a:lnTo>
                <a:lnTo>
                  <a:pt x="818333" y="818333"/>
                </a:lnTo>
                <a:lnTo>
                  <a:pt x="0" y="818333"/>
                </a:lnTo>
                <a:lnTo>
                  <a:pt x="0" y="0"/>
                </a:lnTo>
                <a:close/>
              </a:path>
            </a:pathLst>
          </a:custGeom>
          <a:blipFill>
            <a:blip r:embed="rId39">
              <a:alphaModFix amt="69000"/>
              <a:extLst>
                <a:ext uri="{96DAC541-7B7A-43D3-8B79-37D633B846F1}">
                  <asvg:svgBlip xmlns:asvg="http://schemas.microsoft.com/office/drawing/2016/SVG/main" r:embed="rId40"/>
                </a:ext>
              </a:extLst>
            </a:blip>
            <a:stretch>
              <a:fillRect/>
            </a:stretch>
          </a:blipFill>
        </p:spPr>
      </p:sp>
      <p:sp>
        <p:nvSpPr>
          <p:cNvPr id="26" name="Freeform 26"/>
          <p:cNvSpPr/>
          <p:nvPr/>
        </p:nvSpPr>
        <p:spPr>
          <a:xfrm>
            <a:off x="16318301" y="8549653"/>
            <a:ext cx="1168929" cy="845879"/>
          </a:xfrm>
          <a:custGeom>
            <a:avLst/>
            <a:gdLst/>
            <a:ahLst/>
            <a:cxnLst/>
            <a:rect l="l" t="t" r="r" b="b"/>
            <a:pathLst>
              <a:path w="1168929" h="845879">
                <a:moveTo>
                  <a:pt x="0" y="0"/>
                </a:moveTo>
                <a:lnTo>
                  <a:pt x="1168929" y="0"/>
                </a:lnTo>
                <a:lnTo>
                  <a:pt x="1168929" y="845879"/>
                </a:lnTo>
                <a:lnTo>
                  <a:pt x="0" y="845879"/>
                </a:lnTo>
                <a:lnTo>
                  <a:pt x="0" y="0"/>
                </a:lnTo>
                <a:close/>
              </a:path>
            </a:pathLst>
          </a:custGeom>
          <a:blipFill>
            <a:blip r:embed="rId41">
              <a:extLst>
                <a:ext uri="{96DAC541-7B7A-43D3-8B79-37D633B846F1}">
                  <asvg:svgBlip xmlns:asvg="http://schemas.microsoft.com/office/drawing/2016/SVG/main" r:embed="rId42"/>
                </a:ext>
              </a:extLst>
            </a:blip>
            <a:stretch>
              <a:fillRect/>
            </a:stretch>
          </a:blipFill>
        </p:spPr>
      </p:sp>
      <p:sp>
        <p:nvSpPr>
          <p:cNvPr id="27" name="Freeform 27"/>
          <p:cNvSpPr/>
          <p:nvPr/>
        </p:nvSpPr>
        <p:spPr>
          <a:xfrm>
            <a:off x="14657446" y="8284181"/>
            <a:ext cx="1101248" cy="1111351"/>
          </a:xfrm>
          <a:custGeom>
            <a:avLst/>
            <a:gdLst/>
            <a:ahLst/>
            <a:cxnLst/>
            <a:rect l="l" t="t" r="r" b="b"/>
            <a:pathLst>
              <a:path w="1101248" h="1111351">
                <a:moveTo>
                  <a:pt x="0" y="0"/>
                </a:moveTo>
                <a:lnTo>
                  <a:pt x="1101248" y="0"/>
                </a:lnTo>
                <a:lnTo>
                  <a:pt x="1101248" y="1111351"/>
                </a:lnTo>
                <a:lnTo>
                  <a:pt x="0" y="1111351"/>
                </a:lnTo>
                <a:lnTo>
                  <a:pt x="0" y="0"/>
                </a:lnTo>
                <a:close/>
              </a:path>
            </a:pathLst>
          </a:custGeom>
          <a:blipFill>
            <a:blip r:embed="rId43">
              <a:extLst>
                <a:ext uri="{96DAC541-7B7A-43D3-8B79-37D633B846F1}">
                  <asvg:svgBlip xmlns:asvg="http://schemas.microsoft.com/office/drawing/2016/SVG/main" r:embed="rId44"/>
                </a:ext>
              </a:extLst>
            </a:blip>
            <a:stretch>
              <a:fillRect/>
            </a:stretch>
          </a:blipFill>
        </p:spPr>
      </p:sp>
      <p:sp>
        <p:nvSpPr>
          <p:cNvPr id="28" name="Freeform 28"/>
          <p:cNvSpPr/>
          <p:nvPr/>
        </p:nvSpPr>
        <p:spPr>
          <a:xfrm>
            <a:off x="14283986" y="2950228"/>
            <a:ext cx="1367955" cy="1529771"/>
          </a:xfrm>
          <a:custGeom>
            <a:avLst/>
            <a:gdLst/>
            <a:ahLst/>
            <a:cxnLst/>
            <a:rect l="l" t="t" r="r" b="b"/>
            <a:pathLst>
              <a:path w="1367955" h="1529771">
                <a:moveTo>
                  <a:pt x="0" y="0"/>
                </a:moveTo>
                <a:lnTo>
                  <a:pt x="1367956" y="0"/>
                </a:lnTo>
                <a:lnTo>
                  <a:pt x="1367956" y="1529771"/>
                </a:lnTo>
                <a:lnTo>
                  <a:pt x="0" y="1529771"/>
                </a:lnTo>
                <a:lnTo>
                  <a:pt x="0" y="0"/>
                </a:lnTo>
                <a:close/>
              </a:path>
            </a:pathLst>
          </a:custGeom>
          <a:blipFill>
            <a:blip r:embed="rId45"/>
            <a:stretch>
              <a:fillRect/>
            </a:stretch>
          </a:blipFill>
        </p:spPr>
      </p:sp>
      <p:sp>
        <p:nvSpPr>
          <p:cNvPr id="29" name="Freeform 29"/>
          <p:cNvSpPr/>
          <p:nvPr/>
        </p:nvSpPr>
        <p:spPr>
          <a:xfrm>
            <a:off x="12891912" y="4910810"/>
            <a:ext cx="801089" cy="1631848"/>
          </a:xfrm>
          <a:custGeom>
            <a:avLst/>
            <a:gdLst/>
            <a:ahLst/>
            <a:cxnLst/>
            <a:rect l="l" t="t" r="r" b="b"/>
            <a:pathLst>
              <a:path w="801089" h="1631848">
                <a:moveTo>
                  <a:pt x="0" y="0"/>
                </a:moveTo>
                <a:lnTo>
                  <a:pt x="801089" y="0"/>
                </a:lnTo>
                <a:lnTo>
                  <a:pt x="801089" y="1631848"/>
                </a:lnTo>
                <a:lnTo>
                  <a:pt x="0" y="1631848"/>
                </a:lnTo>
                <a:lnTo>
                  <a:pt x="0" y="0"/>
                </a:lnTo>
                <a:close/>
              </a:path>
            </a:pathLst>
          </a:custGeom>
          <a:blipFill>
            <a:blip r:embed="rId46">
              <a:extLst>
                <a:ext uri="{96DAC541-7B7A-43D3-8B79-37D633B846F1}">
                  <asvg:svgBlip xmlns:asvg="http://schemas.microsoft.com/office/drawing/2016/SVG/main" r:embed="rId47"/>
                </a:ext>
              </a:extLst>
            </a:blip>
            <a:stretch>
              <a:fillRect/>
            </a:stretch>
          </a:blipFill>
        </p:spPr>
      </p:sp>
      <p:sp>
        <p:nvSpPr>
          <p:cNvPr id="30" name="Freeform 30"/>
          <p:cNvSpPr/>
          <p:nvPr/>
        </p:nvSpPr>
        <p:spPr>
          <a:xfrm>
            <a:off x="9812451" y="5241178"/>
            <a:ext cx="941096" cy="971112"/>
          </a:xfrm>
          <a:custGeom>
            <a:avLst/>
            <a:gdLst/>
            <a:ahLst/>
            <a:cxnLst/>
            <a:rect l="l" t="t" r="r" b="b"/>
            <a:pathLst>
              <a:path w="941096" h="971112">
                <a:moveTo>
                  <a:pt x="0" y="0"/>
                </a:moveTo>
                <a:lnTo>
                  <a:pt x="941096" y="0"/>
                </a:lnTo>
                <a:lnTo>
                  <a:pt x="941096" y="971112"/>
                </a:lnTo>
                <a:lnTo>
                  <a:pt x="0" y="971112"/>
                </a:lnTo>
                <a:lnTo>
                  <a:pt x="0" y="0"/>
                </a:lnTo>
                <a:close/>
              </a:path>
            </a:pathLst>
          </a:custGeom>
          <a:blipFill>
            <a:blip r:embed="rId48">
              <a:extLst>
                <a:ext uri="{96DAC541-7B7A-43D3-8B79-37D633B846F1}">
                  <asvg:svgBlip xmlns:asvg="http://schemas.microsoft.com/office/drawing/2016/SVG/main" r:embed="rId49"/>
                </a:ext>
              </a:extLst>
            </a:blip>
            <a:stretch>
              <a:fillRect/>
            </a:stretch>
          </a:blipFill>
        </p:spPr>
      </p:sp>
      <p:sp>
        <p:nvSpPr>
          <p:cNvPr id="31" name="Freeform 31"/>
          <p:cNvSpPr/>
          <p:nvPr/>
        </p:nvSpPr>
        <p:spPr>
          <a:xfrm>
            <a:off x="10193576" y="8505938"/>
            <a:ext cx="931956" cy="889594"/>
          </a:xfrm>
          <a:custGeom>
            <a:avLst/>
            <a:gdLst/>
            <a:ahLst/>
            <a:cxnLst/>
            <a:rect l="l" t="t" r="r" b="b"/>
            <a:pathLst>
              <a:path w="931956" h="889594">
                <a:moveTo>
                  <a:pt x="0" y="0"/>
                </a:moveTo>
                <a:lnTo>
                  <a:pt x="931956" y="0"/>
                </a:lnTo>
                <a:lnTo>
                  <a:pt x="931956" y="889594"/>
                </a:lnTo>
                <a:lnTo>
                  <a:pt x="0" y="889594"/>
                </a:lnTo>
                <a:lnTo>
                  <a:pt x="0" y="0"/>
                </a:lnTo>
                <a:close/>
              </a:path>
            </a:pathLst>
          </a:custGeom>
          <a:blipFill>
            <a:blip r:embed="rId50">
              <a:alphaModFix amt="69000"/>
              <a:extLst>
                <a:ext uri="{96DAC541-7B7A-43D3-8B79-37D633B846F1}">
                  <asvg:svgBlip xmlns:asvg="http://schemas.microsoft.com/office/drawing/2016/SVG/main" r:embed="rId51"/>
                </a:ext>
              </a:extLst>
            </a:blip>
            <a:stretch>
              <a:fillRect/>
            </a:stretch>
          </a:blipFill>
        </p:spPr>
      </p:sp>
      <p:sp>
        <p:nvSpPr>
          <p:cNvPr id="32" name="Freeform 32"/>
          <p:cNvSpPr/>
          <p:nvPr/>
        </p:nvSpPr>
        <p:spPr>
          <a:xfrm>
            <a:off x="11685139" y="8316307"/>
            <a:ext cx="1083164" cy="1079225"/>
          </a:xfrm>
          <a:custGeom>
            <a:avLst/>
            <a:gdLst/>
            <a:ahLst/>
            <a:cxnLst/>
            <a:rect l="l" t="t" r="r" b="b"/>
            <a:pathLst>
              <a:path w="1083164" h="1079225">
                <a:moveTo>
                  <a:pt x="0" y="0"/>
                </a:moveTo>
                <a:lnTo>
                  <a:pt x="1083164" y="0"/>
                </a:lnTo>
                <a:lnTo>
                  <a:pt x="1083164" y="1079225"/>
                </a:lnTo>
                <a:lnTo>
                  <a:pt x="0" y="1079225"/>
                </a:lnTo>
                <a:lnTo>
                  <a:pt x="0" y="0"/>
                </a:lnTo>
                <a:close/>
              </a:path>
            </a:pathLst>
          </a:custGeom>
          <a:blipFill>
            <a:blip r:embed="rId52">
              <a:extLst>
                <a:ext uri="{96DAC541-7B7A-43D3-8B79-37D633B846F1}">
                  <asvg:svgBlip xmlns:asvg="http://schemas.microsoft.com/office/drawing/2016/SVG/main" r:embed="rId53"/>
                </a:ext>
              </a:extLst>
            </a:blip>
            <a:stretch>
              <a:fillRect/>
            </a:stretch>
          </a:blipFill>
        </p:spPr>
      </p:sp>
      <p:sp>
        <p:nvSpPr>
          <p:cNvPr id="33" name="Freeform 33"/>
          <p:cNvSpPr/>
          <p:nvPr/>
        </p:nvSpPr>
        <p:spPr>
          <a:xfrm>
            <a:off x="13327910" y="8199314"/>
            <a:ext cx="769929" cy="1196218"/>
          </a:xfrm>
          <a:custGeom>
            <a:avLst/>
            <a:gdLst/>
            <a:ahLst/>
            <a:cxnLst/>
            <a:rect l="l" t="t" r="r" b="b"/>
            <a:pathLst>
              <a:path w="769929" h="1196218">
                <a:moveTo>
                  <a:pt x="0" y="0"/>
                </a:moveTo>
                <a:lnTo>
                  <a:pt x="769929" y="0"/>
                </a:lnTo>
                <a:lnTo>
                  <a:pt x="769929" y="1196218"/>
                </a:lnTo>
                <a:lnTo>
                  <a:pt x="0" y="1196218"/>
                </a:lnTo>
                <a:lnTo>
                  <a:pt x="0" y="0"/>
                </a:lnTo>
                <a:close/>
              </a:path>
            </a:pathLst>
          </a:custGeom>
          <a:blipFill>
            <a:blip r:embed="rId54">
              <a:extLst>
                <a:ext uri="{96DAC541-7B7A-43D3-8B79-37D633B846F1}">
                  <asvg:svgBlip xmlns:asvg="http://schemas.microsoft.com/office/drawing/2016/SVG/main" r:embed="rId55"/>
                </a:ext>
              </a:extLst>
            </a:blip>
            <a:stretch>
              <a:fillRect/>
            </a:stretch>
          </a:blipFill>
        </p:spPr>
      </p:sp>
      <p:sp>
        <p:nvSpPr>
          <p:cNvPr id="34" name="Freeform 34"/>
          <p:cNvSpPr/>
          <p:nvPr/>
        </p:nvSpPr>
        <p:spPr>
          <a:xfrm>
            <a:off x="11254336" y="900891"/>
            <a:ext cx="1188759" cy="1265495"/>
          </a:xfrm>
          <a:custGeom>
            <a:avLst/>
            <a:gdLst/>
            <a:ahLst/>
            <a:cxnLst/>
            <a:rect l="l" t="t" r="r" b="b"/>
            <a:pathLst>
              <a:path w="1188759" h="1265495">
                <a:moveTo>
                  <a:pt x="0" y="0"/>
                </a:moveTo>
                <a:lnTo>
                  <a:pt x="1188759" y="0"/>
                </a:lnTo>
                <a:lnTo>
                  <a:pt x="1188759" y="1265495"/>
                </a:lnTo>
                <a:lnTo>
                  <a:pt x="0" y="1265495"/>
                </a:lnTo>
                <a:lnTo>
                  <a:pt x="0" y="0"/>
                </a:lnTo>
                <a:close/>
              </a:path>
            </a:pathLst>
          </a:custGeom>
          <a:blipFill>
            <a:blip r:embed="rId56"/>
            <a:stretch>
              <a:fillRect/>
            </a:stretch>
          </a:blipFill>
        </p:spPr>
      </p:sp>
      <p:sp>
        <p:nvSpPr>
          <p:cNvPr id="35" name="TextBox 35"/>
          <p:cNvSpPr txBox="1"/>
          <p:nvPr/>
        </p:nvSpPr>
        <p:spPr>
          <a:xfrm>
            <a:off x="1028700" y="1373329"/>
            <a:ext cx="4615512" cy="22136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 rtl="1">
              <a:lnSpc>
                <a:spcPts val="8370"/>
              </a:lnSpc>
              <a:spcBef>
                <a:spcPct val="0"/>
              </a:spcBef>
            </a:pPr>
            <a:r>
              <a:rPr lang="fa-IR" sz="9000" dirty="0">
                <a:solidFill>
                  <a:srgbClr val="FD6751"/>
                </a:solidFill>
                <a:latin typeface="Sugo Display"/>
                <a:cs typeface="B Nazanin" panose="00000400000000000000" pitchFamily="2" charset="-78"/>
              </a:rPr>
              <a:t>منبع</a:t>
            </a:r>
          </a:p>
          <a:p>
            <a:pPr lvl="0" algn="r" rtl="1">
              <a:lnSpc>
                <a:spcPts val="8370"/>
              </a:lnSpc>
              <a:spcBef>
                <a:spcPct val="0"/>
              </a:spcBef>
            </a:pPr>
            <a:r>
              <a:rPr lang="fa-IR" sz="9000" dirty="0">
                <a:solidFill>
                  <a:srgbClr val="FD6751"/>
                </a:solidFill>
                <a:latin typeface="Sugo Display"/>
                <a:cs typeface="B Nazanin" panose="00000400000000000000" pitchFamily="2" charset="-78"/>
              </a:rPr>
              <a:t>صفحه</a:t>
            </a:r>
            <a:endParaRPr lang="en-US" sz="9000" u="none" dirty="0">
              <a:solidFill>
                <a:srgbClr val="FD6751"/>
              </a:solidFill>
              <a:latin typeface="Sugo Display"/>
              <a:cs typeface="B Nazanin" panose="00000400000000000000" pitchFamily="2" charset="-78"/>
            </a:endParaRPr>
          </a:p>
        </p:txBody>
      </p:sp>
      <p:sp>
        <p:nvSpPr>
          <p:cNvPr id="36" name="TextBox 36"/>
          <p:cNvSpPr txBox="1"/>
          <p:nvPr/>
        </p:nvSpPr>
        <p:spPr>
          <a:xfrm>
            <a:off x="1028700" y="7145655"/>
            <a:ext cx="4615512" cy="16795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 rtl="1">
              <a:lnSpc>
                <a:spcPts val="2600"/>
              </a:lnSpc>
              <a:spcBef>
                <a:spcPct val="0"/>
              </a:spcBef>
            </a:pPr>
            <a:r>
              <a:rPr lang="fa-IR" sz="2000" dirty="0">
                <a:solidFill>
                  <a:srgbClr val="000000"/>
                </a:solidFill>
                <a:latin typeface="Agrandir Narrow"/>
                <a:cs typeface="B Nazanin" panose="00000400000000000000" pitchFamily="2" charset="-78"/>
              </a:rPr>
              <a:t>از این منابع طراحی در خود استفاده کنید</a:t>
            </a:r>
          </a:p>
          <a:p>
            <a:pPr lvl="0" algn="r" rtl="1">
              <a:lnSpc>
                <a:spcPts val="2600"/>
              </a:lnSpc>
              <a:spcBef>
                <a:spcPct val="0"/>
              </a:spcBef>
            </a:pPr>
            <a:r>
              <a:rPr lang="fa-IR" sz="2000" dirty="0">
                <a:solidFill>
                  <a:srgbClr val="000000"/>
                </a:solidFill>
                <a:latin typeface="Agrandir Narrow"/>
                <a:cs typeface="B Nazanin" panose="00000400000000000000" pitchFamily="2" charset="-78"/>
              </a:rPr>
              <a:t>ارائه </a:t>
            </a:r>
            <a:r>
              <a:rPr lang="en-US" sz="2000" dirty="0">
                <a:solidFill>
                  <a:srgbClr val="000000"/>
                </a:solidFill>
                <a:latin typeface="Agrandir Narrow"/>
                <a:cs typeface="B Nazanin" panose="00000400000000000000" pitchFamily="2" charset="-78"/>
              </a:rPr>
              <a:t>Canva. </a:t>
            </a:r>
            <a:r>
              <a:rPr lang="fa-IR" sz="2000" dirty="0">
                <a:solidFill>
                  <a:srgbClr val="000000"/>
                </a:solidFill>
                <a:latin typeface="Agrandir Narrow"/>
                <a:cs typeface="B Nazanin" panose="00000400000000000000" pitchFamily="2" charset="-78"/>
              </a:rPr>
              <a:t>طراحی مبارک!</a:t>
            </a:r>
          </a:p>
          <a:p>
            <a:pPr lvl="0" algn="r" rtl="1">
              <a:lnSpc>
                <a:spcPts val="2600"/>
              </a:lnSpc>
              <a:spcBef>
                <a:spcPct val="0"/>
              </a:spcBef>
            </a:pPr>
            <a:endParaRPr lang="fa-IR" sz="2000" dirty="0">
              <a:solidFill>
                <a:srgbClr val="000000"/>
              </a:solidFill>
              <a:latin typeface="Agrandir Narrow"/>
              <a:cs typeface="B Nazanin" panose="00000400000000000000" pitchFamily="2" charset="-78"/>
            </a:endParaRPr>
          </a:p>
          <a:p>
            <a:pPr lvl="0" algn="r" rtl="1">
              <a:lnSpc>
                <a:spcPts val="2600"/>
              </a:lnSpc>
              <a:spcBef>
                <a:spcPct val="0"/>
              </a:spcBef>
            </a:pPr>
            <a:r>
              <a:rPr lang="fa-IR" sz="2000" dirty="0">
                <a:solidFill>
                  <a:srgbClr val="000000"/>
                </a:solidFill>
                <a:latin typeface="Agrandir Narrow"/>
                <a:cs typeface="B Nazanin" panose="00000400000000000000" pitchFamily="2" charset="-78"/>
              </a:rPr>
              <a:t>فراموش نکنید که این صفحه را حذف کنید</a:t>
            </a:r>
          </a:p>
          <a:p>
            <a:pPr lvl="0" algn="r" rtl="1">
              <a:lnSpc>
                <a:spcPts val="2600"/>
              </a:lnSpc>
              <a:spcBef>
                <a:spcPct val="0"/>
              </a:spcBef>
            </a:pPr>
            <a:r>
              <a:rPr lang="fa-IR" sz="2000" dirty="0">
                <a:solidFill>
                  <a:srgbClr val="000000"/>
                </a:solidFill>
                <a:latin typeface="Agrandir Narrow"/>
                <a:cs typeface="B Nazanin" panose="00000400000000000000" pitchFamily="2" charset="-78"/>
              </a:rPr>
              <a:t>قبل از ارسال</a:t>
            </a:r>
            <a:endParaRPr lang="en-US" sz="2000" u="none" dirty="0">
              <a:solidFill>
                <a:srgbClr val="000000"/>
              </a:solidFill>
              <a:latin typeface="Agrandir Narrow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7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/>
          <p:nvPr/>
        </p:nvSpPr>
        <p:spPr>
          <a:xfrm rot="5400000">
            <a:off x="12747797" y="4181196"/>
            <a:ext cx="11505814" cy="1924609"/>
          </a:xfrm>
          <a:custGeom>
            <a:avLst/>
            <a:gdLst/>
            <a:ahLst/>
            <a:cxnLst/>
            <a:rect l="l" t="t" r="r" b="b"/>
            <a:pathLst>
              <a:path w="11505814" h="1924609">
                <a:moveTo>
                  <a:pt x="0" y="0"/>
                </a:moveTo>
                <a:lnTo>
                  <a:pt x="11505814" y="0"/>
                </a:lnTo>
                <a:lnTo>
                  <a:pt x="11505814" y="1924608"/>
                </a:lnTo>
                <a:lnTo>
                  <a:pt x="0" y="192460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 rot="5400000">
            <a:off x="-5965611" y="4219488"/>
            <a:ext cx="11505814" cy="1924609"/>
          </a:xfrm>
          <a:custGeom>
            <a:avLst/>
            <a:gdLst/>
            <a:ahLst/>
            <a:cxnLst/>
            <a:rect l="l" t="t" r="r" b="b"/>
            <a:pathLst>
              <a:path w="11505814" h="1924609">
                <a:moveTo>
                  <a:pt x="0" y="0"/>
                </a:moveTo>
                <a:lnTo>
                  <a:pt x="11505814" y="0"/>
                </a:lnTo>
                <a:lnTo>
                  <a:pt x="11505814" y="1924608"/>
                </a:lnTo>
                <a:lnTo>
                  <a:pt x="0" y="192460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028700" y="635841"/>
            <a:ext cx="16230600" cy="18230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7019"/>
              </a:lnSpc>
            </a:pPr>
            <a:r>
              <a:rPr lang="fa-IR" sz="6499" dirty="0">
                <a:solidFill>
                  <a:srgbClr val="FD6751"/>
                </a:solidFill>
                <a:latin typeface="Sugo Display"/>
                <a:cs typeface="B Nazanin" panose="00000400000000000000" pitchFamily="2" charset="-78"/>
              </a:rPr>
              <a:t>دانلود این ارائه به عنوان</a:t>
            </a:r>
          </a:p>
          <a:p>
            <a:pPr algn="ctr" rtl="1">
              <a:lnSpc>
                <a:spcPts val="7019"/>
              </a:lnSpc>
            </a:pPr>
            <a:r>
              <a:rPr lang="fa-IR" sz="6499" dirty="0">
                <a:solidFill>
                  <a:srgbClr val="FD6751"/>
                </a:solidFill>
                <a:latin typeface="Sugo Display"/>
                <a:cs typeface="B Nazanin" panose="00000400000000000000" pitchFamily="2" charset="-78"/>
              </a:rPr>
              <a:t>یک قالب پاورپوینت در 3 مرحله</a:t>
            </a:r>
            <a:endParaRPr lang="en-US" sz="6499" dirty="0">
              <a:solidFill>
                <a:srgbClr val="FD6751"/>
              </a:solidFill>
              <a:latin typeface="Sugo Display"/>
              <a:cs typeface="B Nazanin" panose="00000400000000000000" pitchFamily="2" charset="-78"/>
            </a:endParaRPr>
          </a:p>
        </p:txBody>
      </p:sp>
      <p:grpSp>
        <p:nvGrpSpPr>
          <p:cNvPr id="8" name="Group 8"/>
          <p:cNvGrpSpPr/>
          <p:nvPr/>
        </p:nvGrpSpPr>
        <p:grpSpPr>
          <a:xfrm>
            <a:off x="7263788" y="3167699"/>
            <a:ext cx="3760423" cy="2215093"/>
            <a:chOff x="0" y="200025"/>
            <a:chExt cx="5013897" cy="2953458"/>
          </a:xfrm>
        </p:grpSpPr>
        <p:sp>
          <p:nvSpPr>
            <p:cNvPr id="9" name="TextBox 9"/>
            <p:cNvSpPr txBox="1"/>
            <p:nvPr/>
          </p:nvSpPr>
          <p:spPr>
            <a:xfrm>
              <a:off x="0" y="200025"/>
              <a:ext cx="2250689" cy="127145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r" rtl="1">
                <a:lnSpc>
                  <a:spcPts val="7200"/>
                </a:lnSpc>
                <a:spcBef>
                  <a:spcPct val="0"/>
                </a:spcBef>
              </a:pPr>
              <a:r>
                <a:rPr lang="en-US" sz="8000" u="none">
                  <a:solidFill>
                    <a:srgbClr val="FD6751"/>
                  </a:solidFill>
                  <a:latin typeface="Sugo Display"/>
                  <a:cs typeface="B Nazanin" panose="00000400000000000000" pitchFamily="2" charset="-78"/>
                </a:rPr>
                <a:t>02</a:t>
              </a: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1717192"/>
              <a:ext cx="5013897" cy="143629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2800"/>
                </a:lnSpc>
                <a:spcBef>
                  <a:spcPct val="0"/>
                </a:spcBef>
              </a:pPr>
              <a:r>
                <a:rPr lang="fa-IR" sz="2000" dirty="0">
                  <a:solidFill>
                    <a:srgbClr val="000000"/>
                  </a:solidFill>
                  <a:latin typeface="Agrandir Narrow"/>
                  <a:cs typeface="B Nazanin" panose="00000400000000000000" pitchFamily="2" charset="-78"/>
                </a:rPr>
                <a:t>روی دکمه "اشتراک گذاری" در گوشه سمت راست بالای </a:t>
              </a:r>
              <a:r>
                <a:rPr lang="en-US" sz="2000" dirty="0">
                  <a:solidFill>
                    <a:srgbClr val="000000"/>
                  </a:solidFill>
                  <a:latin typeface="Agrandir Narrow"/>
                  <a:cs typeface="B Nazanin" panose="00000400000000000000" pitchFamily="2" charset="-78"/>
                </a:rPr>
                <a:t>Canva </a:t>
              </a:r>
              <a:r>
                <a:rPr lang="fa-IR" sz="2000" dirty="0">
                  <a:solidFill>
                    <a:srgbClr val="000000"/>
                  </a:solidFill>
                  <a:latin typeface="Agrandir Narrow"/>
                  <a:cs typeface="B Nazanin" panose="00000400000000000000" pitchFamily="2" charset="-78"/>
                </a:rPr>
                <a:t>کلیک کنید و روی "بیشتر" در پایین منو کلیک کنید.</a:t>
              </a:r>
              <a:endParaRPr lang="en-US" sz="2000" u="none" dirty="0">
                <a:solidFill>
                  <a:srgbClr val="000000"/>
                </a:solidFill>
                <a:latin typeface="Agrandir Narrow"/>
                <a:cs typeface="B Nazanin" panose="00000400000000000000" pitchFamily="2" charset="-78"/>
              </a:endParaRPr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1358048" y="3167699"/>
            <a:ext cx="3997387" cy="2215093"/>
            <a:chOff x="0" y="200025"/>
            <a:chExt cx="5329849" cy="2953458"/>
          </a:xfrm>
        </p:grpSpPr>
        <p:sp>
          <p:nvSpPr>
            <p:cNvPr id="12" name="TextBox 12"/>
            <p:cNvSpPr txBox="1"/>
            <p:nvPr/>
          </p:nvSpPr>
          <p:spPr>
            <a:xfrm>
              <a:off x="0" y="200025"/>
              <a:ext cx="2250689" cy="127145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r" rtl="1">
                <a:lnSpc>
                  <a:spcPts val="7200"/>
                </a:lnSpc>
                <a:spcBef>
                  <a:spcPct val="0"/>
                </a:spcBef>
              </a:pPr>
              <a:r>
                <a:rPr lang="en-US" sz="8000">
                  <a:solidFill>
                    <a:srgbClr val="FD6751"/>
                  </a:solidFill>
                  <a:latin typeface="Sugo Display"/>
                  <a:cs typeface="B Nazanin" panose="00000400000000000000" pitchFamily="2" charset="-78"/>
                </a:rPr>
                <a:t>01</a:t>
              </a:r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1717192"/>
              <a:ext cx="5329849" cy="143629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2800"/>
                </a:lnSpc>
                <a:spcBef>
                  <a:spcPct val="0"/>
                </a:spcBef>
              </a:pPr>
              <a:r>
                <a:rPr lang="fa-IR" sz="2000" dirty="0">
                  <a:solidFill>
                    <a:srgbClr val="000000"/>
                  </a:solidFill>
                  <a:latin typeface="Agrandir Narrow"/>
                  <a:cs typeface="B Nazanin" panose="00000400000000000000" pitchFamily="2" charset="-78"/>
                </a:rPr>
                <a:t>روی دکمه </a:t>
              </a:r>
              <a:r>
                <a:rPr lang="en-US" sz="2000" dirty="0">
                  <a:solidFill>
                    <a:srgbClr val="000000"/>
                  </a:solidFill>
                  <a:latin typeface="Agrandir Narrow"/>
                  <a:cs typeface="B Nazanin" panose="00000400000000000000" pitchFamily="2" charset="-78"/>
                </a:rPr>
                <a:t>Canva </a:t>
              </a:r>
              <a:r>
                <a:rPr lang="fa-IR" sz="2000" dirty="0">
                  <a:solidFill>
                    <a:srgbClr val="000000"/>
                  </a:solidFill>
                  <a:latin typeface="Agrandir Narrow"/>
                  <a:cs typeface="B Nazanin" panose="00000400000000000000" pitchFamily="2" charset="-78"/>
                </a:rPr>
                <a:t>در کنار این ارائه کلیک کنید. شروع به ویرایش ارائه خود کنید. ممکن است لازم باشد به حساب </a:t>
              </a:r>
              <a:r>
                <a:rPr lang="en-US" sz="2000" dirty="0">
                  <a:solidFill>
                    <a:srgbClr val="000000"/>
                  </a:solidFill>
                  <a:latin typeface="Agrandir Narrow"/>
                  <a:cs typeface="B Nazanin" panose="00000400000000000000" pitchFamily="2" charset="-78"/>
                </a:rPr>
                <a:t>Canva </a:t>
              </a:r>
              <a:r>
                <a:rPr lang="fa-IR" sz="2000" dirty="0">
                  <a:solidFill>
                    <a:srgbClr val="000000"/>
                  </a:solidFill>
                  <a:latin typeface="Agrandir Narrow"/>
                  <a:cs typeface="B Nazanin" panose="00000400000000000000" pitchFamily="2" charset="-78"/>
                </a:rPr>
                <a:t>خود وارد شوید.</a:t>
              </a:r>
              <a:endParaRPr lang="en-US" sz="2000" u="none" dirty="0">
                <a:solidFill>
                  <a:srgbClr val="000000"/>
                </a:solidFill>
                <a:latin typeface="Agrandir Narrow"/>
                <a:cs typeface="B Nazanin" panose="00000400000000000000" pitchFamily="2" charset="-78"/>
              </a:endParaRPr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13169529" y="3167699"/>
            <a:ext cx="3760423" cy="1856020"/>
            <a:chOff x="0" y="200025"/>
            <a:chExt cx="5013897" cy="2474694"/>
          </a:xfrm>
        </p:grpSpPr>
        <p:sp>
          <p:nvSpPr>
            <p:cNvPr id="15" name="TextBox 15"/>
            <p:cNvSpPr txBox="1"/>
            <p:nvPr/>
          </p:nvSpPr>
          <p:spPr>
            <a:xfrm>
              <a:off x="0" y="1717192"/>
              <a:ext cx="5013897" cy="95752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2800"/>
                </a:lnSpc>
                <a:spcBef>
                  <a:spcPct val="0"/>
                </a:spcBef>
              </a:pPr>
              <a:r>
                <a:rPr lang="en-US" sz="2000" dirty="0">
                  <a:solidFill>
                    <a:srgbClr val="000000"/>
                  </a:solidFill>
                  <a:latin typeface="Agrandir Narrow"/>
                  <a:cs typeface="B Nazanin" panose="00000400000000000000" pitchFamily="2" charset="-78"/>
                </a:rPr>
                <a:t>"PowerPoint" </a:t>
              </a:r>
              <a:r>
                <a:rPr lang="fa-IR" sz="2000" dirty="0">
                  <a:solidFill>
                    <a:srgbClr val="000000"/>
                  </a:solidFill>
                  <a:latin typeface="Agrandir Narrow"/>
                  <a:cs typeface="B Nazanin" panose="00000400000000000000" pitchFamily="2" charset="-78"/>
                </a:rPr>
                <a:t>را در نوار جستجو وارد کرده و برای دانلود روی نماد پاورپوینت کلیک کنید.</a:t>
              </a:r>
              <a:endParaRPr lang="en-US" sz="2000" u="none" dirty="0">
                <a:solidFill>
                  <a:srgbClr val="000000"/>
                </a:solidFill>
                <a:latin typeface="Agrandir Narrow"/>
                <a:cs typeface="B Nazanin" panose="00000400000000000000" pitchFamily="2" charset="-78"/>
              </a:endParaRPr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10428" y="200025"/>
              <a:ext cx="2250689" cy="127145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r" rtl="1">
                <a:lnSpc>
                  <a:spcPts val="7200"/>
                </a:lnSpc>
                <a:spcBef>
                  <a:spcPct val="0"/>
                </a:spcBef>
              </a:pPr>
              <a:r>
                <a:rPr lang="en-US" sz="8000" u="none">
                  <a:solidFill>
                    <a:srgbClr val="FD6751"/>
                  </a:solidFill>
                  <a:latin typeface="Sugo Display"/>
                  <a:cs typeface="B Nazanin" panose="00000400000000000000" pitchFamily="2" charset="-78"/>
                </a:rPr>
                <a:t>03</a:t>
              </a:r>
            </a:p>
          </p:txBody>
        </p:sp>
      </p:grp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26DB96D1-74AC-0871-8278-CBE5A34C7168}"/>
              </a:ext>
            </a:extLst>
          </p:cNvPr>
          <p:cNvSpPr/>
          <p:nvPr/>
        </p:nvSpPr>
        <p:spPr>
          <a:xfrm>
            <a:off x="7671382" y="6286500"/>
            <a:ext cx="1664813" cy="3374685"/>
          </a:xfrm>
          <a:custGeom>
            <a:avLst/>
            <a:gdLst>
              <a:gd name="connsiteX0" fmla="*/ 1049722 w 1052432"/>
              <a:gd name="connsiteY0" fmla="*/ 320855 h 3261621"/>
              <a:gd name="connsiteX1" fmla="*/ 1003140 w 1052432"/>
              <a:gd name="connsiteY1" fmla="*/ 227289 h 3261621"/>
              <a:gd name="connsiteX2" fmla="*/ 908369 w 1052432"/>
              <a:gd name="connsiteY2" fmla="*/ 153801 h 3261621"/>
              <a:gd name="connsiteX3" fmla="*/ 849338 w 1052432"/>
              <a:gd name="connsiteY3" fmla="*/ 115251 h 3261621"/>
              <a:gd name="connsiteX4" fmla="*/ 822834 w 1052432"/>
              <a:gd name="connsiteY4" fmla="*/ 43771 h 3261621"/>
              <a:gd name="connsiteX5" fmla="*/ 823236 w 1052432"/>
              <a:gd name="connsiteY5" fmla="*/ 28110 h 3261621"/>
              <a:gd name="connsiteX6" fmla="*/ 809984 w 1052432"/>
              <a:gd name="connsiteY6" fmla="*/ 30118 h 3261621"/>
              <a:gd name="connsiteX7" fmla="*/ 821630 w 1052432"/>
              <a:gd name="connsiteY7" fmla="*/ 0 h 3261621"/>
              <a:gd name="connsiteX8" fmla="*/ 794323 w 1052432"/>
              <a:gd name="connsiteY8" fmla="*/ 48188 h 3261621"/>
              <a:gd name="connsiteX9" fmla="*/ 787496 w 1052432"/>
              <a:gd name="connsiteY9" fmla="*/ 31322 h 3261621"/>
              <a:gd name="connsiteX10" fmla="*/ 750150 w 1052432"/>
              <a:gd name="connsiteY10" fmla="*/ 24897 h 3261621"/>
              <a:gd name="connsiteX11" fmla="*/ 700757 w 1052432"/>
              <a:gd name="connsiteY11" fmla="*/ 30118 h 3261621"/>
              <a:gd name="connsiteX12" fmla="*/ 634498 w 1052432"/>
              <a:gd name="connsiteY12" fmla="*/ 58228 h 3261621"/>
              <a:gd name="connsiteX13" fmla="*/ 631285 w 1052432"/>
              <a:gd name="connsiteY13" fmla="*/ 61842 h 3261621"/>
              <a:gd name="connsiteX14" fmla="*/ 626868 w 1052432"/>
              <a:gd name="connsiteY14" fmla="*/ 90353 h 3261621"/>
              <a:gd name="connsiteX15" fmla="*/ 656584 w 1052432"/>
              <a:gd name="connsiteY15" fmla="*/ 182715 h 3261621"/>
              <a:gd name="connsiteX16" fmla="*/ 665419 w 1052432"/>
              <a:gd name="connsiteY16" fmla="*/ 196770 h 3261621"/>
              <a:gd name="connsiteX17" fmla="*/ 657387 w 1052432"/>
              <a:gd name="connsiteY17" fmla="*/ 204399 h 3261621"/>
              <a:gd name="connsiteX18" fmla="*/ 653773 w 1052432"/>
              <a:gd name="connsiteY18" fmla="*/ 208415 h 3261621"/>
              <a:gd name="connsiteX19" fmla="*/ 638915 w 1052432"/>
              <a:gd name="connsiteY19" fmla="*/ 239336 h 3261621"/>
              <a:gd name="connsiteX20" fmla="*/ 596750 w 1052432"/>
              <a:gd name="connsiteY20" fmla="*/ 283107 h 3261621"/>
              <a:gd name="connsiteX21" fmla="*/ 593136 w 1052432"/>
              <a:gd name="connsiteY21" fmla="*/ 373059 h 3261621"/>
              <a:gd name="connsiteX22" fmla="*/ 616427 w 1052432"/>
              <a:gd name="connsiteY22" fmla="*/ 411610 h 3261621"/>
              <a:gd name="connsiteX23" fmla="*/ 599160 w 1052432"/>
              <a:gd name="connsiteY23" fmla="*/ 409200 h 3261621"/>
              <a:gd name="connsiteX24" fmla="*/ 602372 w 1052432"/>
              <a:gd name="connsiteY24" fmla="*/ 436105 h 3261621"/>
              <a:gd name="connsiteX25" fmla="*/ 598758 w 1052432"/>
              <a:gd name="connsiteY25" fmla="*/ 441326 h 3261621"/>
              <a:gd name="connsiteX26" fmla="*/ 587113 w 1052432"/>
              <a:gd name="connsiteY26" fmla="*/ 474656 h 3261621"/>
              <a:gd name="connsiteX27" fmla="*/ 525271 w 1052432"/>
              <a:gd name="connsiteY27" fmla="*/ 559789 h 3261621"/>
              <a:gd name="connsiteX28" fmla="*/ 509208 w 1052432"/>
              <a:gd name="connsiteY28" fmla="*/ 569025 h 3261621"/>
              <a:gd name="connsiteX29" fmla="*/ 422469 w 1052432"/>
              <a:gd name="connsiteY29" fmla="*/ 607174 h 3261621"/>
              <a:gd name="connsiteX30" fmla="*/ 369462 w 1052432"/>
              <a:gd name="connsiteY30" fmla="*/ 640505 h 3261621"/>
              <a:gd name="connsiteX31" fmla="*/ 348580 w 1052432"/>
              <a:gd name="connsiteY31" fmla="*/ 652954 h 3261621"/>
              <a:gd name="connsiteX32" fmla="*/ 255817 w 1052432"/>
              <a:gd name="connsiteY32" fmla="*/ 723630 h 3261621"/>
              <a:gd name="connsiteX33" fmla="*/ 71898 w 1052432"/>
              <a:gd name="connsiteY33" fmla="*/ 855747 h 3261621"/>
              <a:gd name="connsiteX34" fmla="*/ 820 w 1052432"/>
              <a:gd name="connsiteY34" fmla="*/ 966580 h 3261621"/>
              <a:gd name="connsiteX35" fmla="*/ 10458 w 1052432"/>
              <a:gd name="connsiteY35" fmla="*/ 997099 h 3261621"/>
              <a:gd name="connsiteX36" fmla="*/ 37764 w 1052432"/>
              <a:gd name="connsiteY36" fmla="*/ 1021194 h 3261621"/>
              <a:gd name="connsiteX37" fmla="*/ 181928 w 1052432"/>
              <a:gd name="connsiteY37" fmla="*/ 1121185 h 3261621"/>
              <a:gd name="connsiteX38" fmla="*/ 295171 w 1052432"/>
              <a:gd name="connsiteY38" fmla="*/ 1185034 h 3261621"/>
              <a:gd name="connsiteX39" fmla="*/ 366651 w 1052432"/>
              <a:gd name="connsiteY39" fmla="*/ 1227199 h 3261621"/>
              <a:gd name="connsiteX40" fmla="*/ 390745 w 1052432"/>
              <a:gd name="connsiteY40" fmla="*/ 1258522 h 3261621"/>
              <a:gd name="connsiteX41" fmla="*/ 393556 w 1052432"/>
              <a:gd name="connsiteY41" fmla="*/ 1275789 h 3261621"/>
              <a:gd name="connsiteX42" fmla="*/ 382312 w 1052432"/>
              <a:gd name="connsiteY42" fmla="*/ 1369757 h 3261621"/>
              <a:gd name="connsiteX43" fmla="*/ 316053 w 1052432"/>
              <a:gd name="connsiteY43" fmla="*/ 1469748 h 3261621"/>
              <a:gd name="connsiteX44" fmla="*/ 271880 w 1052432"/>
              <a:gd name="connsiteY44" fmla="*/ 1553274 h 3261621"/>
              <a:gd name="connsiteX45" fmla="*/ 259030 w 1052432"/>
              <a:gd name="connsiteY45" fmla="*/ 1658887 h 3261621"/>
              <a:gd name="connsiteX46" fmla="*/ 277100 w 1052432"/>
              <a:gd name="connsiteY46" fmla="*/ 1810279 h 3261621"/>
              <a:gd name="connsiteX47" fmla="*/ 315250 w 1052432"/>
              <a:gd name="connsiteY47" fmla="*/ 1885775 h 3261621"/>
              <a:gd name="connsiteX48" fmla="*/ 374682 w 1052432"/>
              <a:gd name="connsiteY48" fmla="*/ 1996207 h 3261621"/>
              <a:gd name="connsiteX49" fmla="*/ 397170 w 1052432"/>
              <a:gd name="connsiteY49" fmla="*/ 2160850 h 3261621"/>
              <a:gd name="connsiteX50" fmla="*/ 409217 w 1052432"/>
              <a:gd name="connsiteY50" fmla="*/ 2310235 h 3261621"/>
              <a:gd name="connsiteX51" fmla="*/ 408012 w 1052432"/>
              <a:gd name="connsiteY51" fmla="*/ 2398179 h 3261621"/>
              <a:gd name="connsiteX52" fmla="*/ 373879 w 1052432"/>
              <a:gd name="connsiteY52" fmla="*/ 2541138 h 3261621"/>
              <a:gd name="connsiteX53" fmla="*/ 359824 w 1052432"/>
              <a:gd name="connsiteY53" fmla="*/ 2570051 h 3261621"/>
              <a:gd name="connsiteX54" fmla="*/ 354202 w 1052432"/>
              <a:gd name="connsiteY54" fmla="*/ 2605791 h 3261621"/>
              <a:gd name="connsiteX55" fmla="*/ 346572 w 1052432"/>
              <a:gd name="connsiteY55" fmla="*/ 2778064 h 3261621"/>
              <a:gd name="connsiteX56" fmla="*/ 359422 w 1052432"/>
              <a:gd name="connsiteY56" fmla="*/ 2849945 h 3261621"/>
              <a:gd name="connsiteX57" fmla="*/ 367052 w 1052432"/>
              <a:gd name="connsiteY57" fmla="*/ 3008967 h 3261621"/>
              <a:gd name="connsiteX58" fmla="*/ 366651 w 1052432"/>
              <a:gd name="connsiteY58" fmla="*/ 3159556 h 3261621"/>
              <a:gd name="connsiteX59" fmla="*/ 365044 w 1052432"/>
              <a:gd name="connsiteY59" fmla="*/ 3176823 h 3261621"/>
              <a:gd name="connsiteX60" fmla="*/ 364241 w 1052432"/>
              <a:gd name="connsiteY60" fmla="*/ 3222603 h 3261621"/>
              <a:gd name="connsiteX61" fmla="*/ 370265 w 1052432"/>
              <a:gd name="connsiteY61" fmla="*/ 3227823 h 3261621"/>
              <a:gd name="connsiteX62" fmla="*/ 434114 w 1052432"/>
              <a:gd name="connsiteY62" fmla="*/ 3246697 h 3261621"/>
              <a:gd name="connsiteX63" fmla="*/ 485917 w 1052432"/>
              <a:gd name="connsiteY63" fmla="*/ 3251917 h 3261621"/>
              <a:gd name="connsiteX64" fmla="*/ 673049 w 1052432"/>
              <a:gd name="connsiteY64" fmla="*/ 3253122 h 3261621"/>
              <a:gd name="connsiteX65" fmla="*/ 812394 w 1052432"/>
              <a:gd name="connsiteY65" fmla="*/ 3239469 h 3261621"/>
              <a:gd name="connsiteX66" fmla="*/ 844118 w 1052432"/>
              <a:gd name="connsiteY66" fmla="*/ 3221799 h 3261621"/>
              <a:gd name="connsiteX67" fmla="*/ 839700 w 1052432"/>
              <a:gd name="connsiteY67" fmla="*/ 3206138 h 3261621"/>
              <a:gd name="connsiteX68" fmla="*/ 789103 w 1052432"/>
              <a:gd name="connsiteY68" fmla="*/ 3187666 h 3261621"/>
              <a:gd name="connsiteX69" fmla="*/ 607994 w 1052432"/>
              <a:gd name="connsiteY69" fmla="*/ 3108958 h 3261621"/>
              <a:gd name="connsiteX70" fmla="*/ 563822 w 1052432"/>
              <a:gd name="connsiteY70" fmla="*/ 3065990 h 3261621"/>
              <a:gd name="connsiteX71" fmla="*/ 542137 w 1052432"/>
              <a:gd name="connsiteY71" fmla="*/ 2944716 h 3261621"/>
              <a:gd name="connsiteX72" fmla="*/ 541334 w 1052432"/>
              <a:gd name="connsiteY72" fmla="*/ 2698152 h 3261621"/>
              <a:gd name="connsiteX73" fmla="*/ 542940 w 1052432"/>
              <a:gd name="connsiteY73" fmla="*/ 2670443 h 3261621"/>
              <a:gd name="connsiteX74" fmla="*/ 562617 w 1052432"/>
              <a:gd name="connsiteY74" fmla="*/ 2533106 h 3261621"/>
              <a:gd name="connsiteX75" fmla="*/ 588719 w 1052432"/>
              <a:gd name="connsiteY75" fmla="*/ 2468052 h 3261621"/>
              <a:gd name="connsiteX76" fmla="*/ 638112 w 1052432"/>
              <a:gd name="connsiteY76" fmla="*/ 2358825 h 3261621"/>
              <a:gd name="connsiteX77" fmla="*/ 665419 w 1052432"/>
              <a:gd name="connsiteY77" fmla="*/ 2269274 h 3261621"/>
              <a:gd name="connsiteX78" fmla="*/ 703568 w 1052432"/>
              <a:gd name="connsiteY78" fmla="*/ 2098607 h 3261621"/>
              <a:gd name="connsiteX79" fmla="*/ 723245 w 1052432"/>
              <a:gd name="connsiteY79" fmla="*/ 2023915 h 3261621"/>
              <a:gd name="connsiteX80" fmla="*/ 748142 w 1052432"/>
              <a:gd name="connsiteY80" fmla="*/ 1863287 h 3261621"/>
              <a:gd name="connsiteX81" fmla="*/ 752158 w 1052432"/>
              <a:gd name="connsiteY81" fmla="*/ 1847224 h 3261621"/>
              <a:gd name="connsiteX82" fmla="*/ 793520 w 1052432"/>
              <a:gd name="connsiteY82" fmla="*/ 1815901 h 3261621"/>
              <a:gd name="connsiteX83" fmla="*/ 844921 w 1052432"/>
              <a:gd name="connsiteY83" fmla="*/ 1781768 h 3261621"/>
              <a:gd name="connsiteX84" fmla="*/ 945313 w 1052432"/>
              <a:gd name="connsiteY84" fmla="*/ 1642825 h 3261621"/>
              <a:gd name="connsiteX85" fmla="*/ 967801 w 1052432"/>
              <a:gd name="connsiteY85" fmla="*/ 1499865 h 3261621"/>
              <a:gd name="connsiteX86" fmla="*/ 962581 w 1052432"/>
              <a:gd name="connsiteY86" fmla="*/ 1376583 h 3261621"/>
              <a:gd name="connsiteX87" fmla="*/ 931660 w 1052432"/>
              <a:gd name="connsiteY87" fmla="*/ 1263341 h 3261621"/>
              <a:gd name="connsiteX88" fmla="*/ 890700 w 1052432"/>
              <a:gd name="connsiteY88" fmla="*/ 1161743 h 3261621"/>
              <a:gd name="connsiteX89" fmla="*/ 896322 w 1052432"/>
              <a:gd name="connsiteY89" fmla="*/ 1103114 h 3261621"/>
              <a:gd name="connsiteX90" fmla="*/ 905558 w 1052432"/>
              <a:gd name="connsiteY90" fmla="*/ 1038863 h 3261621"/>
              <a:gd name="connsiteX91" fmla="*/ 868212 w 1052432"/>
              <a:gd name="connsiteY91" fmla="*/ 989068 h 3261621"/>
              <a:gd name="connsiteX92" fmla="*/ 821630 w 1052432"/>
              <a:gd name="connsiteY92" fmla="*/ 947305 h 3261621"/>
              <a:gd name="connsiteX93" fmla="*/ 807976 w 1052432"/>
              <a:gd name="connsiteY93" fmla="*/ 936462 h 3261621"/>
              <a:gd name="connsiteX94" fmla="*/ 754567 w 1052432"/>
              <a:gd name="connsiteY94" fmla="*/ 895100 h 3261621"/>
              <a:gd name="connsiteX95" fmla="*/ 737300 w 1052432"/>
              <a:gd name="connsiteY95" fmla="*/ 856148 h 3261621"/>
              <a:gd name="connsiteX96" fmla="*/ 726458 w 1052432"/>
              <a:gd name="connsiteY96" fmla="*/ 805952 h 3261621"/>
              <a:gd name="connsiteX97" fmla="*/ 714410 w 1052432"/>
              <a:gd name="connsiteY97" fmla="*/ 771417 h 3261621"/>
              <a:gd name="connsiteX98" fmla="*/ 693930 w 1052432"/>
              <a:gd name="connsiteY98" fmla="*/ 726039 h 3261621"/>
              <a:gd name="connsiteX99" fmla="*/ 692324 w 1052432"/>
              <a:gd name="connsiteY99" fmla="*/ 684678 h 3261621"/>
              <a:gd name="connsiteX100" fmla="*/ 715214 w 1052432"/>
              <a:gd name="connsiteY100" fmla="*/ 679859 h 3261621"/>
              <a:gd name="connsiteX101" fmla="*/ 728064 w 1052432"/>
              <a:gd name="connsiteY101" fmla="*/ 683874 h 3261621"/>
              <a:gd name="connsiteX102" fmla="*/ 788701 w 1052432"/>
              <a:gd name="connsiteY102" fmla="*/ 667008 h 3261621"/>
              <a:gd name="connsiteX103" fmla="*/ 794725 w 1052432"/>
              <a:gd name="connsiteY103" fmla="*/ 664197 h 3261621"/>
              <a:gd name="connsiteX104" fmla="*/ 836488 w 1052432"/>
              <a:gd name="connsiteY104" fmla="*/ 652552 h 3261621"/>
              <a:gd name="connsiteX105" fmla="*/ 843315 w 1052432"/>
              <a:gd name="connsiteY105" fmla="*/ 652150 h 3261621"/>
              <a:gd name="connsiteX106" fmla="*/ 862188 w 1052432"/>
              <a:gd name="connsiteY106" fmla="*/ 640906 h 3261621"/>
              <a:gd name="connsiteX107" fmla="*/ 894314 w 1052432"/>
              <a:gd name="connsiteY107" fmla="*/ 629662 h 3261621"/>
              <a:gd name="connsiteX108" fmla="*/ 925235 w 1052432"/>
              <a:gd name="connsiteY108" fmla="*/ 618820 h 3261621"/>
              <a:gd name="connsiteX109" fmla="*/ 937684 w 1052432"/>
              <a:gd name="connsiteY109" fmla="*/ 564608 h 3261621"/>
              <a:gd name="connsiteX110" fmla="*/ 960172 w 1052432"/>
              <a:gd name="connsiteY110" fmla="*/ 526860 h 3261621"/>
              <a:gd name="connsiteX111" fmla="*/ 1020809 w 1052432"/>
              <a:gd name="connsiteY111" fmla="*/ 450964 h 3261621"/>
              <a:gd name="connsiteX112" fmla="*/ 1048517 w 1052432"/>
              <a:gd name="connsiteY112" fmla="*/ 360209 h 3261621"/>
              <a:gd name="connsiteX113" fmla="*/ 1049722 w 1052432"/>
              <a:gd name="connsiteY113" fmla="*/ 320855 h 3261621"/>
              <a:gd name="connsiteX114" fmla="*/ 593939 w 1052432"/>
              <a:gd name="connsiteY114" fmla="*/ 329689 h 3261621"/>
              <a:gd name="connsiteX115" fmla="*/ 604380 w 1052432"/>
              <a:gd name="connsiteY115" fmla="*/ 285517 h 3261621"/>
              <a:gd name="connsiteX116" fmla="*/ 593939 w 1052432"/>
              <a:gd name="connsiteY116" fmla="*/ 329689 h 3261621"/>
              <a:gd name="connsiteX117" fmla="*/ 268266 w 1052432"/>
              <a:gd name="connsiteY117" fmla="*/ 1058138 h 3261621"/>
              <a:gd name="connsiteX118" fmla="*/ 232928 w 1052432"/>
              <a:gd name="connsiteY118" fmla="*/ 985855 h 3261621"/>
              <a:gd name="connsiteX119" fmla="*/ 238549 w 1052432"/>
              <a:gd name="connsiteY119" fmla="*/ 973808 h 3261621"/>
              <a:gd name="connsiteX120" fmla="*/ 301195 w 1052432"/>
              <a:gd name="connsiteY120" fmla="*/ 937265 h 3261621"/>
              <a:gd name="connsiteX121" fmla="*/ 325690 w 1052432"/>
              <a:gd name="connsiteY121" fmla="*/ 918392 h 3261621"/>
              <a:gd name="connsiteX122" fmla="*/ 349383 w 1052432"/>
              <a:gd name="connsiteY122" fmla="*/ 918392 h 3261621"/>
              <a:gd name="connsiteX123" fmla="*/ 379501 w 1052432"/>
              <a:gd name="connsiteY123" fmla="*/ 982241 h 3261621"/>
              <a:gd name="connsiteX124" fmla="*/ 392753 w 1052432"/>
              <a:gd name="connsiteY124" fmla="*/ 1030430 h 3261621"/>
              <a:gd name="connsiteX125" fmla="*/ 407611 w 1052432"/>
              <a:gd name="connsiteY125" fmla="*/ 1136043 h 3261621"/>
              <a:gd name="connsiteX126" fmla="*/ 268266 w 1052432"/>
              <a:gd name="connsiteY126" fmla="*/ 1058138 h 3261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</a:cxnLst>
            <a:rect l="l" t="t" r="r" b="b"/>
            <a:pathLst>
              <a:path w="1052432" h="3261621">
                <a:moveTo>
                  <a:pt x="1049722" y="320855"/>
                </a:moveTo>
                <a:cubicBezTo>
                  <a:pt x="1041289" y="286320"/>
                  <a:pt x="1027635" y="254997"/>
                  <a:pt x="1003140" y="227289"/>
                </a:cubicBezTo>
                <a:cubicBezTo>
                  <a:pt x="975833" y="196368"/>
                  <a:pt x="947321" y="169061"/>
                  <a:pt x="908369" y="153801"/>
                </a:cubicBezTo>
                <a:cubicBezTo>
                  <a:pt x="886283" y="144967"/>
                  <a:pt x="864598" y="133321"/>
                  <a:pt x="849338" y="115251"/>
                </a:cubicBezTo>
                <a:cubicBezTo>
                  <a:pt x="832874" y="95574"/>
                  <a:pt x="810787" y="75495"/>
                  <a:pt x="822834" y="43771"/>
                </a:cubicBezTo>
                <a:cubicBezTo>
                  <a:pt x="824441" y="39354"/>
                  <a:pt x="823236" y="33330"/>
                  <a:pt x="823236" y="28110"/>
                </a:cubicBezTo>
                <a:cubicBezTo>
                  <a:pt x="818417" y="25299"/>
                  <a:pt x="815606" y="35740"/>
                  <a:pt x="809984" y="30118"/>
                </a:cubicBezTo>
                <a:cubicBezTo>
                  <a:pt x="809583" y="20079"/>
                  <a:pt x="816811" y="12449"/>
                  <a:pt x="821630" y="0"/>
                </a:cubicBezTo>
                <a:cubicBezTo>
                  <a:pt x="803559" y="14055"/>
                  <a:pt x="800748" y="31724"/>
                  <a:pt x="794323" y="48188"/>
                </a:cubicBezTo>
                <a:cubicBezTo>
                  <a:pt x="788701" y="42566"/>
                  <a:pt x="792315" y="29716"/>
                  <a:pt x="787496" y="31322"/>
                </a:cubicBezTo>
                <a:cubicBezTo>
                  <a:pt x="773843" y="35338"/>
                  <a:pt x="765811" y="21283"/>
                  <a:pt x="750150" y="24897"/>
                </a:cubicBezTo>
                <a:cubicBezTo>
                  <a:pt x="735292" y="28511"/>
                  <a:pt x="717221" y="29716"/>
                  <a:pt x="700757" y="30118"/>
                </a:cubicBezTo>
                <a:cubicBezTo>
                  <a:pt x="675057" y="30118"/>
                  <a:pt x="656183" y="47787"/>
                  <a:pt x="634498" y="58228"/>
                </a:cubicBezTo>
                <a:cubicBezTo>
                  <a:pt x="632892" y="59031"/>
                  <a:pt x="631285" y="61842"/>
                  <a:pt x="631285" y="61842"/>
                </a:cubicBezTo>
                <a:cubicBezTo>
                  <a:pt x="643332" y="73487"/>
                  <a:pt x="630884" y="82322"/>
                  <a:pt x="626868" y="90353"/>
                </a:cubicBezTo>
                <a:cubicBezTo>
                  <a:pt x="605585" y="130912"/>
                  <a:pt x="615222" y="163038"/>
                  <a:pt x="656584" y="182715"/>
                </a:cubicBezTo>
                <a:cubicBezTo>
                  <a:pt x="663411" y="185927"/>
                  <a:pt x="663411" y="191549"/>
                  <a:pt x="665419" y="196770"/>
                </a:cubicBezTo>
                <a:cubicBezTo>
                  <a:pt x="668230" y="203998"/>
                  <a:pt x="661002" y="202793"/>
                  <a:pt x="657387" y="204399"/>
                </a:cubicBezTo>
                <a:cubicBezTo>
                  <a:pt x="655380" y="205202"/>
                  <a:pt x="651766" y="204801"/>
                  <a:pt x="653773" y="208415"/>
                </a:cubicBezTo>
                <a:cubicBezTo>
                  <a:pt x="663009" y="225683"/>
                  <a:pt x="646947" y="231706"/>
                  <a:pt x="638915" y="239336"/>
                </a:cubicBezTo>
                <a:cubicBezTo>
                  <a:pt x="623656" y="252989"/>
                  <a:pt x="609601" y="267446"/>
                  <a:pt x="596750" y="283107"/>
                </a:cubicBezTo>
                <a:cubicBezTo>
                  <a:pt x="575467" y="309209"/>
                  <a:pt x="573058" y="355791"/>
                  <a:pt x="593136" y="373059"/>
                </a:cubicBezTo>
                <a:cubicBezTo>
                  <a:pt x="605585" y="383901"/>
                  <a:pt x="612412" y="396350"/>
                  <a:pt x="616427" y="411610"/>
                </a:cubicBezTo>
                <a:cubicBezTo>
                  <a:pt x="611608" y="410807"/>
                  <a:pt x="607994" y="410405"/>
                  <a:pt x="599160" y="409200"/>
                </a:cubicBezTo>
                <a:cubicBezTo>
                  <a:pt x="614018" y="420846"/>
                  <a:pt x="619238" y="429279"/>
                  <a:pt x="602372" y="436105"/>
                </a:cubicBezTo>
                <a:cubicBezTo>
                  <a:pt x="600766" y="436909"/>
                  <a:pt x="598357" y="440121"/>
                  <a:pt x="598758" y="441326"/>
                </a:cubicBezTo>
                <a:cubicBezTo>
                  <a:pt x="605183" y="456184"/>
                  <a:pt x="590727" y="463412"/>
                  <a:pt x="587113" y="474656"/>
                </a:cubicBezTo>
                <a:cubicBezTo>
                  <a:pt x="575869" y="510396"/>
                  <a:pt x="545349" y="531278"/>
                  <a:pt x="525271" y="559789"/>
                </a:cubicBezTo>
                <a:cubicBezTo>
                  <a:pt x="521255" y="565411"/>
                  <a:pt x="515232" y="566616"/>
                  <a:pt x="509208" y="569025"/>
                </a:cubicBezTo>
                <a:cubicBezTo>
                  <a:pt x="479492" y="580269"/>
                  <a:pt x="446563" y="585490"/>
                  <a:pt x="422469" y="607174"/>
                </a:cubicBezTo>
                <a:cubicBezTo>
                  <a:pt x="406406" y="621631"/>
                  <a:pt x="388335" y="630867"/>
                  <a:pt x="369462" y="640505"/>
                </a:cubicBezTo>
                <a:cubicBezTo>
                  <a:pt x="362233" y="644119"/>
                  <a:pt x="355005" y="648135"/>
                  <a:pt x="348580" y="652954"/>
                </a:cubicBezTo>
                <a:cubicBezTo>
                  <a:pt x="317659" y="676245"/>
                  <a:pt x="287943" y="702347"/>
                  <a:pt x="255817" y="723630"/>
                </a:cubicBezTo>
                <a:cubicBezTo>
                  <a:pt x="192771" y="764992"/>
                  <a:pt x="126913" y="802338"/>
                  <a:pt x="71898" y="855747"/>
                </a:cubicBezTo>
                <a:cubicBezTo>
                  <a:pt x="39371" y="887471"/>
                  <a:pt x="9654" y="919596"/>
                  <a:pt x="820" y="966580"/>
                </a:cubicBezTo>
                <a:cubicBezTo>
                  <a:pt x="-1590" y="979832"/>
                  <a:pt x="1221" y="989871"/>
                  <a:pt x="10458" y="997099"/>
                </a:cubicBezTo>
                <a:cubicBezTo>
                  <a:pt x="19694" y="1004729"/>
                  <a:pt x="28127" y="1013564"/>
                  <a:pt x="37764" y="1021194"/>
                </a:cubicBezTo>
                <a:cubicBezTo>
                  <a:pt x="83945" y="1056933"/>
                  <a:pt x="133740" y="1087854"/>
                  <a:pt x="181928" y="1121185"/>
                </a:cubicBezTo>
                <a:cubicBezTo>
                  <a:pt x="217266" y="1146082"/>
                  <a:pt x="257423" y="1163751"/>
                  <a:pt x="295171" y="1185034"/>
                </a:cubicBezTo>
                <a:cubicBezTo>
                  <a:pt x="319265" y="1198688"/>
                  <a:pt x="341753" y="1215955"/>
                  <a:pt x="366651" y="1227199"/>
                </a:cubicBezTo>
                <a:cubicBezTo>
                  <a:pt x="382312" y="1234427"/>
                  <a:pt x="389540" y="1242860"/>
                  <a:pt x="390745" y="1258522"/>
                </a:cubicBezTo>
                <a:cubicBezTo>
                  <a:pt x="391146" y="1264144"/>
                  <a:pt x="391949" y="1270167"/>
                  <a:pt x="393556" y="1275789"/>
                </a:cubicBezTo>
                <a:cubicBezTo>
                  <a:pt x="403997" y="1308718"/>
                  <a:pt x="398776" y="1340844"/>
                  <a:pt x="382312" y="1369757"/>
                </a:cubicBezTo>
                <a:cubicBezTo>
                  <a:pt x="362635" y="1404292"/>
                  <a:pt x="339344" y="1437220"/>
                  <a:pt x="316053" y="1469748"/>
                </a:cubicBezTo>
                <a:cubicBezTo>
                  <a:pt x="297179" y="1495850"/>
                  <a:pt x="283927" y="1524763"/>
                  <a:pt x="271880" y="1553274"/>
                </a:cubicBezTo>
                <a:cubicBezTo>
                  <a:pt x="257825" y="1585802"/>
                  <a:pt x="262242" y="1623549"/>
                  <a:pt x="259030" y="1658887"/>
                </a:cubicBezTo>
                <a:cubicBezTo>
                  <a:pt x="254612" y="1709485"/>
                  <a:pt x="256620" y="1761288"/>
                  <a:pt x="277100" y="1810279"/>
                </a:cubicBezTo>
                <a:cubicBezTo>
                  <a:pt x="287943" y="1836381"/>
                  <a:pt x="297179" y="1863287"/>
                  <a:pt x="315250" y="1885775"/>
                </a:cubicBezTo>
                <a:cubicBezTo>
                  <a:pt x="341352" y="1919105"/>
                  <a:pt x="363839" y="1952837"/>
                  <a:pt x="374682" y="1996207"/>
                </a:cubicBezTo>
                <a:cubicBezTo>
                  <a:pt x="387934" y="2050820"/>
                  <a:pt x="394359" y="2105434"/>
                  <a:pt x="397170" y="2160850"/>
                </a:cubicBezTo>
                <a:cubicBezTo>
                  <a:pt x="399579" y="2210645"/>
                  <a:pt x="406406" y="2260440"/>
                  <a:pt x="409217" y="2310235"/>
                </a:cubicBezTo>
                <a:cubicBezTo>
                  <a:pt x="410823" y="2339951"/>
                  <a:pt x="413233" y="2368864"/>
                  <a:pt x="408012" y="2398179"/>
                </a:cubicBezTo>
                <a:cubicBezTo>
                  <a:pt x="399579" y="2446367"/>
                  <a:pt x="390745" y="2494555"/>
                  <a:pt x="373879" y="2541138"/>
                </a:cubicBezTo>
                <a:cubicBezTo>
                  <a:pt x="370265" y="2551579"/>
                  <a:pt x="357414" y="2557200"/>
                  <a:pt x="359824" y="2570051"/>
                </a:cubicBezTo>
                <a:cubicBezTo>
                  <a:pt x="362233" y="2582901"/>
                  <a:pt x="358217" y="2594145"/>
                  <a:pt x="354202" y="2605791"/>
                </a:cubicBezTo>
                <a:cubicBezTo>
                  <a:pt x="336131" y="2662412"/>
                  <a:pt x="341352" y="2720238"/>
                  <a:pt x="346572" y="2778064"/>
                </a:cubicBezTo>
                <a:cubicBezTo>
                  <a:pt x="348580" y="2802560"/>
                  <a:pt x="357013" y="2825851"/>
                  <a:pt x="359422" y="2849945"/>
                </a:cubicBezTo>
                <a:cubicBezTo>
                  <a:pt x="364241" y="2902953"/>
                  <a:pt x="367855" y="2955558"/>
                  <a:pt x="367052" y="3008967"/>
                </a:cubicBezTo>
                <a:cubicBezTo>
                  <a:pt x="366249" y="3059163"/>
                  <a:pt x="366651" y="3109360"/>
                  <a:pt x="366651" y="3159556"/>
                </a:cubicBezTo>
                <a:cubicBezTo>
                  <a:pt x="366651" y="3165178"/>
                  <a:pt x="367855" y="3172406"/>
                  <a:pt x="365044" y="3176823"/>
                </a:cubicBezTo>
                <a:cubicBezTo>
                  <a:pt x="355407" y="3192083"/>
                  <a:pt x="373076" y="3207744"/>
                  <a:pt x="364241" y="3222603"/>
                </a:cubicBezTo>
                <a:cubicBezTo>
                  <a:pt x="363839" y="3223004"/>
                  <a:pt x="367855" y="3227421"/>
                  <a:pt x="370265" y="3227823"/>
                </a:cubicBezTo>
                <a:cubicBezTo>
                  <a:pt x="392351" y="3231839"/>
                  <a:pt x="413233" y="3239067"/>
                  <a:pt x="434114" y="3246697"/>
                </a:cubicBezTo>
                <a:cubicBezTo>
                  <a:pt x="451382" y="3252720"/>
                  <a:pt x="469051" y="3247500"/>
                  <a:pt x="485917" y="3251917"/>
                </a:cubicBezTo>
                <a:cubicBezTo>
                  <a:pt x="548160" y="3268783"/>
                  <a:pt x="611207" y="3259949"/>
                  <a:pt x="673049" y="3253122"/>
                </a:cubicBezTo>
                <a:cubicBezTo>
                  <a:pt x="719631" y="3248303"/>
                  <a:pt x="765811" y="3242681"/>
                  <a:pt x="812394" y="3239469"/>
                </a:cubicBezTo>
                <a:cubicBezTo>
                  <a:pt x="826850" y="3238264"/>
                  <a:pt x="836086" y="3233043"/>
                  <a:pt x="844118" y="3221799"/>
                </a:cubicBezTo>
                <a:cubicBezTo>
                  <a:pt x="850141" y="3213768"/>
                  <a:pt x="847330" y="3206138"/>
                  <a:pt x="839700" y="3206138"/>
                </a:cubicBezTo>
                <a:cubicBezTo>
                  <a:pt x="820023" y="3206138"/>
                  <a:pt x="806772" y="3191280"/>
                  <a:pt x="789103" y="3187666"/>
                </a:cubicBezTo>
                <a:cubicBezTo>
                  <a:pt x="723245" y="3174013"/>
                  <a:pt x="665820" y="3140281"/>
                  <a:pt x="607994" y="3108958"/>
                </a:cubicBezTo>
                <a:cubicBezTo>
                  <a:pt x="589924" y="3099320"/>
                  <a:pt x="569042" y="3086069"/>
                  <a:pt x="563822" y="3065990"/>
                </a:cubicBezTo>
                <a:cubicBezTo>
                  <a:pt x="553381" y="3026636"/>
                  <a:pt x="543743" y="2985676"/>
                  <a:pt x="542137" y="2944716"/>
                </a:cubicBezTo>
                <a:cubicBezTo>
                  <a:pt x="538924" y="2862394"/>
                  <a:pt x="540932" y="2780072"/>
                  <a:pt x="541334" y="2698152"/>
                </a:cubicBezTo>
                <a:cubicBezTo>
                  <a:pt x="541334" y="2688915"/>
                  <a:pt x="541334" y="2679278"/>
                  <a:pt x="542940" y="2670443"/>
                </a:cubicBezTo>
                <a:cubicBezTo>
                  <a:pt x="550971" y="2624664"/>
                  <a:pt x="560208" y="2579688"/>
                  <a:pt x="562617" y="2533106"/>
                </a:cubicBezTo>
                <a:cubicBezTo>
                  <a:pt x="563822" y="2509012"/>
                  <a:pt x="571050" y="2486524"/>
                  <a:pt x="588719" y="2468052"/>
                </a:cubicBezTo>
                <a:cubicBezTo>
                  <a:pt x="618034" y="2437532"/>
                  <a:pt x="632892" y="2399383"/>
                  <a:pt x="638112" y="2358825"/>
                </a:cubicBezTo>
                <a:cubicBezTo>
                  <a:pt x="642128" y="2327101"/>
                  <a:pt x="653372" y="2298187"/>
                  <a:pt x="665419" y="2269274"/>
                </a:cubicBezTo>
                <a:cubicBezTo>
                  <a:pt x="687907" y="2214661"/>
                  <a:pt x="712001" y="2160850"/>
                  <a:pt x="703568" y="2098607"/>
                </a:cubicBezTo>
                <a:cubicBezTo>
                  <a:pt x="700355" y="2072906"/>
                  <a:pt x="713607" y="2048411"/>
                  <a:pt x="723245" y="2023915"/>
                </a:cubicBezTo>
                <a:cubicBezTo>
                  <a:pt x="743725" y="1972514"/>
                  <a:pt x="745733" y="1917900"/>
                  <a:pt x="748142" y="1863287"/>
                </a:cubicBezTo>
                <a:cubicBezTo>
                  <a:pt x="748544" y="1857665"/>
                  <a:pt x="746135" y="1851240"/>
                  <a:pt x="752158" y="1847224"/>
                </a:cubicBezTo>
                <a:cubicBezTo>
                  <a:pt x="766615" y="1837185"/>
                  <a:pt x="777457" y="1822728"/>
                  <a:pt x="793520" y="1815901"/>
                </a:cubicBezTo>
                <a:cubicBezTo>
                  <a:pt x="812795" y="1807468"/>
                  <a:pt x="828055" y="1793413"/>
                  <a:pt x="844921" y="1781768"/>
                </a:cubicBezTo>
                <a:cubicBezTo>
                  <a:pt x="895519" y="1746831"/>
                  <a:pt x="919211" y="1694627"/>
                  <a:pt x="945313" y="1642825"/>
                </a:cubicBezTo>
                <a:cubicBezTo>
                  <a:pt x="968203" y="1597447"/>
                  <a:pt x="966195" y="1548054"/>
                  <a:pt x="967801" y="1499865"/>
                </a:cubicBezTo>
                <a:cubicBezTo>
                  <a:pt x="969408" y="1458905"/>
                  <a:pt x="971415" y="1417945"/>
                  <a:pt x="962581" y="1376583"/>
                </a:cubicBezTo>
                <a:cubicBezTo>
                  <a:pt x="954148" y="1338033"/>
                  <a:pt x="948526" y="1299482"/>
                  <a:pt x="931660" y="1263341"/>
                </a:cubicBezTo>
                <a:cubicBezTo>
                  <a:pt x="916400" y="1230412"/>
                  <a:pt x="899133" y="1197884"/>
                  <a:pt x="890700" y="1161743"/>
                </a:cubicBezTo>
                <a:cubicBezTo>
                  <a:pt x="885881" y="1141665"/>
                  <a:pt x="887086" y="1119980"/>
                  <a:pt x="896322" y="1103114"/>
                </a:cubicBezTo>
                <a:cubicBezTo>
                  <a:pt x="907566" y="1081831"/>
                  <a:pt x="915196" y="1061752"/>
                  <a:pt x="905558" y="1038863"/>
                </a:cubicBezTo>
                <a:cubicBezTo>
                  <a:pt x="897527" y="1019186"/>
                  <a:pt x="886283" y="1001115"/>
                  <a:pt x="868212" y="989068"/>
                </a:cubicBezTo>
                <a:cubicBezTo>
                  <a:pt x="850543" y="977422"/>
                  <a:pt x="834882" y="964171"/>
                  <a:pt x="821630" y="947305"/>
                </a:cubicBezTo>
                <a:cubicBezTo>
                  <a:pt x="818016" y="942486"/>
                  <a:pt x="813197" y="939675"/>
                  <a:pt x="807976" y="936462"/>
                </a:cubicBezTo>
                <a:cubicBezTo>
                  <a:pt x="788701" y="924817"/>
                  <a:pt x="769827" y="911966"/>
                  <a:pt x="754567" y="895100"/>
                </a:cubicBezTo>
                <a:cubicBezTo>
                  <a:pt x="744930" y="884258"/>
                  <a:pt x="736095" y="871809"/>
                  <a:pt x="737300" y="856148"/>
                </a:cubicBezTo>
                <a:cubicBezTo>
                  <a:pt x="738505" y="838077"/>
                  <a:pt x="734489" y="821613"/>
                  <a:pt x="726458" y="805952"/>
                </a:cubicBezTo>
                <a:cubicBezTo>
                  <a:pt x="720836" y="795109"/>
                  <a:pt x="717623" y="783464"/>
                  <a:pt x="714410" y="771417"/>
                </a:cubicBezTo>
                <a:cubicBezTo>
                  <a:pt x="709993" y="755354"/>
                  <a:pt x="705576" y="737283"/>
                  <a:pt x="693930" y="726039"/>
                </a:cubicBezTo>
                <a:cubicBezTo>
                  <a:pt x="678671" y="711181"/>
                  <a:pt x="684694" y="699134"/>
                  <a:pt x="692324" y="684678"/>
                </a:cubicBezTo>
                <a:cubicBezTo>
                  <a:pt x="698749" y="672630"/>
                  <a:pt x="703970" y="666205"/>
                  <a:pt x="715214" y="679859"/>
                </a:cubicBezTo>
                <a:cubicBezTo>
                  <a:pt x="718025" y="683071"/>
                  <a:pt x="723245" y="685079"/>
                  <a:pt x="728064" y="683874"/>
                </a:cubicBezTo>
                <a:cubicBezTo>
                  <a:pt x="748544" y="679457"/>
                  <a:pt x="771835" y="685079"/>
                  <a:pt x="788701" y="667008"/>
                </a:cubicBezTo>
                <a:cubicBezTo>
                  <a:pt x="790307" y="665402"/>
                  <a:pt x="793118" y="663796"/>
                  <a:pt x="794725" y="664197"/>
                </a:cubicBezTo>
                <a:cubicBezTo>
                  <a:pt x="811189" y="669418"/>
                  <a:pt x="826449" y="671426"/>
                  <a:pt x="836488" y="652552"/>
                </a:cubicBezTo>
                <a:cubicBezTo>
                  <a:pt x="836889" y="651347"/>
                  <a:pt x="840905" y="651749"/>
                  <a:pt x="843315" y="652150"/>
                </a:cubicBezTo>
                <a:cubicBezTo>
                  <a:pt x="852551" y="653355"/>
                  <a:pt x="857771" y="649339"/>
                  <a:pt x="862188" y="640906"/>
                </a:cubicBezTo>
                <a:cubicBezTo>
                  <a:pt x="868614" y="628859"/>
                  <a:pt x="877046" y="620025"/>
                  <a:pt x="894314" y="629662"/>
                </a:cubicBezTo>
                <a:cubicBezTo>
                  <a:pt x="908369" y="637694"/>
                  <a:pt x="923227" y="631670"/>
                  <a:pt x="925235" y="618820"/>
                </a:cubicBezTo>
                <a:cubicBezTo>
                  <a:pt x="928447" y="600348"/>
                  <a:pt x="936479" y="583482"/>
                  <a:pt x="937684" y="564608"/>
                </a:cubicBezTo>
                <a:cubicBezTo>
                  <a:pt x="938888" y="548947"/>
                  <a:pt x="946920" y="535695"/>
                  <a:pt x="960172" y="526860"/>
                </a:cubicBezTo>
                <a:cubicBezTo>
                  <a:pt x="989085" y="508388"/>
                  <a:pt x="1007155" y="481483"/>
                  <a:pt x="1020809" y="450964"/>
                </a:cubicBezTo>
                <a:cubicBezTo>
                  <a:pt x="1034061" y="422050"/>
                  <a:pt x="1032856" y="388720"/>
                  <a:pt x="1048517" y="360209"/>
                </a:cubicBezTo>
                <a:cubicBezTo>
                  <a:pt x="1054139" y="348965"/>
                  <a:pt x="1052934" y="334107"/>
                  <a:pt x="1049722" y="320855"/>
                </a:cubicBezTo>
                <a:close/>
                <a:moveTo>
                  <a:pt x="593939" y="329689"/>
                </a:moveTo>
                <a:cubicBezTo>
                  <a:pt x="586711" y="312020"/>
                  <a:pt x="594341" y="298367"/>
                  <a:pt x="604380" y="285517"/>
                </a:cubicBezTo>
                <a:cubicBezTo>
                  <a:pt x="599963" y="299973"/>
                  <a:pt x="596349" y="314430"/>
                  <a:pt x="593939" y="329689"/>
                </a:cubicBezTo>
                <a:close/>
                <a:moveTo>
                  <a:pt x="268266" y="1058138"/>
                </a:moveTo>
                <a:cubicBezTo>
                  <a:pt x="241762" y="1042477"/>
                  <a:pt x="229715" y="1017178"/>
                  <a:pt x="232928" y="985855"/>
                </a:cubicBezTo>
                <a:cubicBezTo>
                  <a:pt x="233329" y="981037"/>
                  <a:pt x="234132" y="975816"/>
                  <a:pt x="238549" y="973808"/>
                </a:cubicBezTo>
                <a:cubicBezTo>
                  <a:pt x="261038" y="964572"/>
                  <a:pt x="275895" y="942084"/>
                  <a:pt x="301195" y="937265"/>
                </a:cubicBezTo>
                <a:cubicBezTo>
                  <a:pt x="312439" y="935257"/>
                  <a:pt x="318060" y="925218"/>
                  <a:pt x="325690" y="918392"/>
                </a:cubicBezTo>
                <a:cubicBezTo>
                  <a:pt x="333722" y="911163"/>
                  <a:pt x="339745" y="909959"/>
                  <a:pt x="349383" y="918392"/>
                </a:cubicBezTo>
                <a:cubicBezTo>
                  <a:pt x="368658" y="935659"/>
                  <a:pt x="379501" y="956139"/>
                  <a:pt x="379501" y="982241"/>
                </a:cubicBezTo>
                <a:cubicBezTo>
                  <a:pt x="379501" y="999509"/>
                  <a:pt x="385524" y="1015572"/>
                  <a:pt x="392753" y="1030430"/>
                </a:cubicBezTo>
                <a:cubicBezTo>
                  <a:pt x="408012" y="1063358"/>
                  <a:pt x="407209" y="1097893"/>
                  <a:pt x="407611" y="1136043"/>
                </a:cubicBezTo>
                <a:cubicBezTo>
                  <a:pt x="359021" y="1109138"/>
                  <a:pt x="312840" y="1084642"/>
                  <a:pt x="268266" y="1058138"/>
                </a:cubicBezTo>
                <a:close/>
              </a:path>
            </a:pathLst>
          </a:custGeom>
          <a:solidFill>
            <a:schemeClr val="accent2"/>
          </a:solidFill>
          <a:ln w="4014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930EBB87-32A1-03B9-19BA-DE5CD3DD4DD1}"/>
              </a:ext>
            </a:extLst>
          </p:cNvPr>
          <p:cNvSpPr/>
          <p:nvPr/>
        </p:nvSpPr>
        <p:spPr>
          <a:xfrm>
            <a:off x="13157438" y="6286499"/>
            <a:ext cx="1154432" cy="3374686"/>
          </a:xfrm>
          <a:custGeom>
            <a:avLst/>
            <a:gdLst>
              <a:gd name="connsiteX0" fmla="*/ 997219 w 998616"/>
              <a:gd name="connsiteY0" fmla="*/ 1276091 h 3212142"/>
              <a:gd name="connsiteX1" fmla="*/ 994006 w 998616"/>
              <a:gd name="connsiteY1" fmla="*/ 1209029 h 3212142"/>
              <a:gd name="connsiteX2" fmla="*/ 978746 w 998616"/>
              <a:gd name="connsiteY2" fmla="*/ 1182927 h 3212142"/>
              <a:gd name="connsiteX3" fmla="*/ 969510 w 998616"/>
              <a:gd name="connsiteY3" fmla="*/ 1175297 h 3212142"/>
              <a:gd name="connsiteX4" fmla="*/ 920920 w 998616"/>
              <a:gd name="connsiteY4" fmla="*/ 1102613 h 3212142"/>
              <a:gd name="connsiteX5" fmla="*/ 894818 w 998616"/>
              <a:gd name="connsiteY5" fmla="*/ 1030732 h 3212142"/>
              <a:gd name="connsiteX6" fmla="*/ 906865 w 998616"/>
              <a:gd name="connsiteY6" fmla="*/ 916686 h 3212142"/>
              <a:gd name="connsiteX7" fmla="*/ 869921 w 998616"/>
              <a:gd name="connsiteY7" fmla="*/ 775735 h 3212142"/>
              <a:gd name="connsiteX8" fmla="*/ 865503 w 998616"/>
              <a:gd name="connsiteY8" fmla="*/ 750436 h 3212142"/>
              <a:gd name="connsiteX9" fmla="*/ 849039 w 998616"/>
              <a:gd name="connsiteY9" fmla="*/ 628358 h 3212142"/>
              <a:gd name="connsiteX10" fmla="*/ 753867 w 998616"/>
              <a:gd name="connsiteY10" fmla="*/ 561296 h 3212142"/>
              <a:gd name="connsiteX11" fmla="*/ 683190 w 998616"/>
              <a:gd name="connsiteY11" fmla="*/ 594225 h 3212142"/>
              <a:gd name="connsiteX12" fmla="*/ 675560 w 998616"/>
              <a:gd name="connsiteY12" fmla="*/ 601052 h 3212142"/>
              <a:gd name="connsiteX13" fmla="*/ 640223 w 998616"/>
              <a:gd name="connsiteY13" fmla="*/ 660082 h 3212142"/>
              <a:gd name="connsiteX14" fmla="*/ 627372 w 998616"/>
              <a:gd name="connsiteY14" fmla="*/ 733570 h 3212142"/>
              <a:gd name="connsiteX15" fmla="*/ 601672 w 998616"/>
              <a:gd name="connsiteY15" fmla="*/ 705861 h 3212142"/>
              <a:gd name="connsiteX16" fmla="*/ 478791 w 998616"/>
              <a:gd name="connsiteY16" fmla="*/ 562902 h 3212142"/>
              <a:gd name="connsiteX17" fmla="*/ 456303 w 998616"/>
              <a:gd name="connsiteY17" fmla="*/ 494635 h 3212142"/>
              <a:gd name="connsiteX18" fmla="*/ 461925 w 998616"/>
              <a:gd name="connsiteY18" fmla="*/ 465722 h 3212142"/>
              <a:gd name="connsiteX19" fmla="*/ 486421 w 998616"/>
              <a:gd name="connsiteY19" fmla="*/ 482187 h 3212142"/>
              <a:gd name="connsiteX20" fmla="*/ 548263 w 998616"/>
              <a:gd name="connsiteY20" fmla="*/ 467329 h 3212142"/>
              <a:gd name="connsiteX21" fmla="*/ 571152 w 998616"/>
              <a:gd name="connsiteY21" fmla="*/ 441628 h 3212142"/>
              <a:gd name="connsiteX22" fmla="*/ 579586 w 998616"/>
              <a:gd name="connsiteY22" fmla="*/ 427573 h 3212142"/>
              <a:gd name="connsiteX23" fmla="*/ 584003 w 998616"/>
              <a:gd name="connsiteY23" fmla="*/ 415526 h 3212142"/>
              <a:gd name="connsiteX24" fmla="*/ 592436 w 998616"/>
              <a:gd name="connsiteY24" fmla="*/ 394644 h 3212142"/>
              <a:gd name="connsiteX25" fmla="*/ 609301 w 998616"/>
              <a:gd name="connsiteY25" fmla="*/ 371353 h 3212142"/>
              <a:gd name="connsiteX26" fmla="*/ 624160 w 998616"/>
              <a:gd name="connsiteY26" fmla="*/ 342039 h 3212142"/>
              <a:gd name="connsiteX27" fmla="*/ 606491 w 998616"/>
              <a:gd name="connsiteY27" fmla="*/ 298669 h 3212142"/>
              <a:gd name="connsiteX28" fmla="*/ 604884 w 998616"/>
              <a:gd name="connsiteY28" fmla="*/ 262929 h 3212142"/>
              <a:gd name="connsiteX29" fmla="*/ 609301 w 998616"/>
              <a:gd name="connsiteY29" fmla="*/ 172978 h 3212142"/>
              <a:gd name="connsiteX30" fmla="*/ 586814 w 998616"/>
              <a:gd name="connsiteY30" fmla="*/ 109529 h 3212142"/>
              <a:gd name="connsiteX31" fmla="*/ 579987 w 998616"/>
              <a:gd name="connsiteY31" fmla="*/ 85034 h 3212142"/>
              <a:gd name="connsiteX32" fmla="*/ 531397 w 998616"/>
              <a:gd name="connsiteY32" fmla="*/ 46081 h 3212142"/>
              <a:gd name="connsiteX33" fmla="*/ 475579 w 998616"/>
              <a:gd name="connsiteY33" fmla="*/ 17971 h 3212142"/>
              <a:gd name="connsiteX34" fmla="*/ 392052 w 998616"/>
              <a:gd name="connsiteY34" fmla="*/ 7932 h 3212142"/>
              <a:gd name="connsiteX35" fmla="*/ 376792 w 998616"/>
              <a:gd name="connsiteY35" fmla="*/ 10342 h 3212142"/>
              <a:gd name="connsiteX36" fmla="*/ 290053 w 998616"/>
              <a:gd name="connsiteY36" fmla="*/ 39255 h 3212142"/>
              <a:gd name="connsiteX37" fmla="*/ 247888 w 998616"/>
              <a:gd name="connsiteY37" fmla="*/ 72987 h 3212142"/>
              <a:gd name="connsiteX38" fmla="*/ 232227 w 998616"/>
              <a:gd name="connsiteY38" fmla="*/ 71782 h 3212142"/>
              <a:gd name="connsiteX39" fmla="*/ 212952 w 998616"/>
              <a:gd name="connsiteY39" fmla="*/ 55317 h 3212142"/>
              <a:gd name="connsiteX40" fmla="*/ 182834 w 998616"/>
              <a:gd name="connsiteY40" fmla="*/ 34034 h 3212142"/>
              <a:gd name="connsiteX41" fmla="*/ 69189 w 998616"/>
              <a:gd name="connsiteY41" fmla="*/ 42066 h 3212142"/>
              <a:gd name="connsiteX42" fmla="*/ 32245 w 998616"/>
              <a:gd name="connsiteY42" fmla="*/ 99089 h 3212142"/>
              <a:gd name="connsiteX43" fmla="*/ 7749 w 998616"/>
              <a:gd name="connsiteY43" fmla="*/ 359708 h 3212142"/>
              <a:gd name="connsiteX44" fmla="*/ 34654 w 998616"/>
              <a:gd name="connsiteY44" fmla="*/ 429581 h 3212142"/>
              <a:gd name="connsiteX45" fmla="*/ 46701 w 998616"/>
              <a:gd name="connsiteY45" fmla="*/ 358905 h 3212142"/>
              <a:gd name="connsiteX46" fmla="*/ 53126 w 998616"/>
              <a:gd name="connsiteY46" fmla="*/ 444038 h 3212142"/>
              <a:gd name="connsiteX47" fmla="*/ 61560 w 998616"/>
              <a:gd name="connsiteY47" fmla="*/ 434801 h 3212142"/>
              <a:gd name="connsiteX48" fmla="*/ 67583 w 998616"/>
              <a:gd name="connsiteY48" fmla="*/ 453675 h 3212142"/>
              <a:gd name="connsiteX49" fmla="*/ 74008 w 998616"/>
              <a:gd name="connsiteY49" fmla="*/ 460904 h 3212142"/>
              <a:gd name="connsiteX50" fmla="*/ 80032 w 998616"/>
              <a:gd name="connsiteY50" fmla="*/ 451266 h 3212142"/>
              <a:gd name="connsiteX51" fmla="*/ 81236 w 998616"/>
              <a:gd name="connsiteY51" fmla="*/ 428376 h 3212142"/>
              <a:gd name="connsiteX52" fmla="*/ 89268 w 998616"/>
              <a:gd name="connsiteY52" fmla="*/ 448856 h 3212142"/>
              <a:gd name="connsiteX53" fmla="*/ 97701 w 998616"/>
              <a:gd name="connsiteY53" fmla="*/ 424762 h 3212142"/>
              <a:gd name="connsiteX54" fmla="*/ 111354 w 998616"/>
              <a:gd name="connsiteY54" fmla="*/ 268150 h 3212142"/>
              <a:gd name="connsiteX55" fmla="*/ 178015 w 998616"/>
              <a:gd name="connsiteY55" fmla="*/ 156513 h 3212142"/>
              <a:gd name="connsiteX56" fmla="*/ 178015 w 998616"/>
              <a:gd name="connsiteY56" fmla="*/ 165348 h 3212142"/>
              <a:gd name="connsiteX57" fmla="*/ 160346 w 998616"/>
              <a:gd name="connsiteY57" fmla="*/ 249678 h 3212142"/>
              <a:gd name="connsiteX58" fmla="*/ 181227 w 998616"/>
              <a:gd name="connsiteY58" fmla="*/ 309512 h 3212142"/>
              <a:gd name="connsiteX59" fmla="*/ 213353 w 998616"/>
              <a:gd name="connsiteY59" fmla="*/ 342842 h 3212142"/>
              <a:gd name="connsiteX60" fmla="*/ 268368 w 998616"/>
              <a:gd name="connsiteY60" fmla="*/ 403479 h 3212142"/>
              <a:gd name="connsiteX61" fmla="*/ 272786 w 998616"/>
              <a:gd name="connsiteY61" fmla="*/ 427172 h 3212142"/>
              <a:gd name="connsiteX62" fmla="*/ 265959 w 998616"/>
              <a:gd name="connsiteY62" fmla="*/ 459297 h 3212142"/>
              <a:gd name="connsiteX63" fmla="*/ 202912 w 998616"/>
              <a:gd name="connsiteY63" fmla="*/ 586194 h 3212142"/>
              <a:gd name="connsiteX64" fmla="*/ 134244 w 998616"/>
              <a:gd name="connsiteY64" fmla="*/ 723932 h 3212142"/>
              <a:gd name="connsiteX65" fmla="*/ 134244 w 998616"/>
              <a:gd name="connsiteY65" fmla="*/ 771317 h 3212142"/>
              <a:gd name="connsiteX66" fmla="*/ 150708 w 998616"/>
              <a:gd name="connsiteY66" fmla="*/ 859663 h 3212142"/>
              <a:gd name="connsiteX67" fmla="*/ 156330 w 998616"/>
              <a:gd name="connsiteY67" fmla="*/ 888576 h 3212142"/>
              <a:gd name="connsiteX68" fmla="*/ 187652 w 998616"/>
              <a:gd name="connsiteY68" fmla="*/ 957245 h 3212142"/>
              <a:gd name="connsiteX69" fmla="*/ 196889 w 998616"/>
              <a:gd name="connsiteY69" fmla="*/ 967284 h 3212142"/>
              <a:gd name="connsiteX70" fmla="*/ 253109 w 998616"/>
              <a:gd name="connsiteY70" fmla="*/ 1113054 h 3212142"/>
              <a:gd name="connsiteX71" fmla="*/ 277203 w 998616"/>
              <a:gd name="connsiteY71" fmla="*/ 1178510 h 3212142"/>
              <a:gd name="connsiteX72" fmla="*/ 276801 w 998616"/>
              <a:gd name="connsiteY72" fmla="*/ 1189352 h 3212142"/>
              <a:gd name="connsiteX73" fmla="*/ 274793 w 998616"/>
              <a:gd name="connsiteY73" fmla="*/ 1264848 h 3212142"/>
              <a:gd name="connsiteX74" fmla="*/ 274793 w 998616"/>
              <a:gd name="connsiteY74" fmla="*/ 1271273 h 3212142"/>
              <a:gd name="connsiteX75" fmla="*/ 247486 w 998616"/>
              <a:gd name="connsiteY75" fmla="*/ 1357209 h 3212142"/>
              <a:gd name="connsiteX76" fmla="*/ 200904 w 998616"/>
              <a:gd name="connsiteY76" fmla="*/ 1488121 h 3212142"/>
              <a:gd name="connsiteX77" fmla="*/ 176409 w 998616"/>
              <a:gd name="connsiteY77" fmla="*/ 1558396 h 3212142"/>
              <a:gd name="connsiteX78" fmla="*/ 161149 w 998616"/>
              <a:gd name="connsiteY78" fmla="*/ 1627064 h 3212142"/>
              <a:gd name="connsiteX79" fmla="*/ 161550 w 998616"/>
              <a:gd name="connsiteY79" fmla="*/ 1690111 h 3212142"/>
              <a:gd name="connsiteX80" fmla="*/ 182834 w 998616"/>
              <a:gd name="connsiteY80" fmla="*/ 1771228 h 3212142"/>
              <a:gd name="connsiteX81" fmla="*/ 185645 w 998616"/>
              <a:gd name="connsiteY81" fmla="*/ 1784480 h 3212142"/>
              <a:gd name="connsiteX82" fmla="*/ 207731 w 998616"/>
              <a:gd name="connsiteY82" fmla="*/ 1854754 h 3212142"/>
              <a:gd name="connsiteX83" fmla="*/ 237447 w 998616"/>
              <a:gd name="connsiteY83" fmla="*/ 1896116 h 3212142"/>
              <a:gd name="connsiteX84" fmla="*/ 307722 w 998616"/>
              <a:gd name="connsiteY84" fmla="*/ 2003335 h 3212142"/>
              <a:gd name="connsiteX85" fmla="*/ 328604 w 998616"/>
              <a:gd name="connsiteY85" fmla="*/ 2042288 h 3212142"/>
              <a:gd name="connsiteX86" fmla="*/ 353100 w 998616"/>
              <a:gd name="connsiteY86" fmla="*/ 2207333 h 3212142"/>
              <a:gd name="connsiteX87" fmla="*/ 356714 w 998616"/>
              <a:gd name="connsiteY87" fmla="*/ 2388442 h 3212142"/>
              <a:gd name="connsiteX88" fmla="*/ 325391 w 998616"/>
              <a:gd name="connsiteY88" fmla="*/ 2527385 h 3212142"/>
              <a:gd name="connsiteX89" fmla="*/ 300092 w 998616"/>
              <a:gd name="connsiteY89" fmla="*/ 2682391 h 3212142"/>
              <a:gd name="connsiteX90" fmla="*/ 312139 w 998616"/>
              <a:gd name="connsiteY90" fmla="*/ 2773949 h 3212142"/>
              <a:gd name="connsiteX91" fmla="*/ 324990 w 998616"/>
              <a:gd name="connsiteY91" fmla="*/ 2938995 h 3212142"/>
              <a:gd name="connsiteX92" fmla="*/ 320974 w 998616"/>
              <a:gd name="connsiteY92" fmla="*/ 3099221 h 3212142"/>
              <a:gd name="connsiteX93" fmla="*/ 316958 w 998616"/>
              <a:gd name="connsiteY93" fmla="*/ 3163071 h 3212142"/>
              <a:gd name="connsiteX94" fmla="*/ 363942 w 998616"/>
              <a:gd name="connsiteY94" fmla="*/ 3199614 h 3212142"/>
              <a:gd name="connsiteX95" fmla="*/ 602475 w 998616"/>
              <a:gd name="connsiteY95" fmla="*/ 3206039 h 3212142"/>
              <a:gd name="connsiteX96" fmla="*/ 756277 w 998616"/>
              <a:gd name="connsiteY96" fmla="*/ 3200417 h 3212142"/>
              <a:gd name="connsiteX97" fmla="*/ 776757 w 998616"/>
              <a:gd name="connsiteY97" fmla="*/ 3197204 h 3212142"/>
              <a:gd name="connsiteX98" fmla="*/ 816512 w 998616"/>
              <a:gd name="connsiteY98" fmla="*/ 3167890 h 3212142"/>
              <a:gd name="connsiteX99" fmla="*/ 802859 w 998616"/>
              <a:gd name="connsiteY99" fmla="*/ 3113276 h 3212142"/>
              <a:gd name="connsiteX100" fmla="*/ 751056 w 998616"/>
              <a:gd name="connsiteY100" fmla="*/ 3089985 h 3212142"/>
              <a:gd name="connsiteX101" fmla="*/ 598058 w 998616"/>
              <a:gd name="connsiteY101" fmla="*/ 3040994 h 3212142"/>
              <a:gd name="connsiteX102" fmla="*/ 591633 w 998616"/>
              <a:gd name="connsiteY102" fmla="*/ 3037781 h 3212142"/>
              <a:gd name="connsiteX103" fmla="*/ 535814 w 998616"/>
              <a:gd name="connsiteY103" fmla="*/ 2961482 h 3212142"/>
              <a:gd name="connsiteX104" fmla="*/ 537019 w 998616"/>
              <a:gd name="connsiteY104" fmla="*/ 2810492 h 3212142"/>
              <a:gd name="connsiteX105" fmla="*/ 554286 w 998616"/>
              <a:gd name="connsiteY105" fmla="*/ 2730981 h 3212142"/>
              <a:gd name="connsiteX106" fmla="*/ 566334 w 998616"/>
              <a:gd name="connsiteY106" fmla="*/ 2668738 h 3212142"/>
              <a:gd name="connsiteX107" fmla="*/ 577176 w 998616"/>
              <a:gd name="connsiteY107" fmla="*/ 2537424 h 3212142"/>
              <a:gd name="connsiteX108" fmla="*/ 622553 w 998616"/>
              <a:gd name="connsiteY108" fmla="*/ 2434221 h 3212142"/>
              <a:gd name="connsiteX109" fmla="*/ 647451 w 998616"/>
              <a:gd name="connsiteY109" fmla="*/ 2357119 h 3212142"/>
              <a:gd name="connsiteX110" fmla="*/ 659498 w 998616"/>
              <a:gd name="connsiteY110" fmla="*/ 2286844 h 3212142"/>
              <a:gd name="connsiteX111" fmla="*/ 696442 w 998616"/>
              <a:gd name="connsiteY111" fmla="*/ 2185649 h 3212142"/>
              <a:gd name="connsiteX112" fmla="*/ 726560 w 998616"/>
              <a:gd name="connsiteY112" fmla="*/ 2106137 h 3212142"/>
              <a:gd name="connsiteX113" fmla="*/ 736599 w 998616"/>
              <a:gd name="connsiteY113" fmla="*/ 1965989 h 3212142"/>
              <a:gd name="connsiteX114" fmla="*/ 738206 w 998616"/>
              <a:gd name="connsiteY114" fmla="*/ 1761189 h 3212142"/>
              <a:gd name="connsiteX115" fmla="*/ 747040 w 998616"/>
              <a:gd name="connsiteY115" fmla="*/ 1690914 h 3212142"/>
              <a:gd name="connsiteX116" fmla="*/ 766717 w 998616"/>
              <a:gd name="connsiteY116" fmla="*/ 1633489 h 3212142"/>
              <a:gd name="connsiteX117" fmla="*/ 775150 w 998616"/>
              <a:gd name="connsiteY117" fmla="*/ 1619434 h 3212142"/>
              <a:gd name="connsiteX118" fmla="*/ 826953 w 998616"/>
              <a:gd name="connsiteY118" fmla="*/ 1593734 h 3212142"/>
              <a:gd name="connsiteX119" fmla="*/ 818118 w 998616"/>
              <a:gd name="connsiteY119" fmla="*/ 1612206 h 3212142"/>
              <a:gd name="connsiteX120" fmla="*/ 834181 w 998616"/>
              <a:gd name="connsiteY120" fmla="*/ 1647544 h 3212142"/>
              <a:gd name="connsiteX121" fmla="*/ 840204 w 998616"/>
              <a:gd name="connsiteY121" fmla="*/ 1663205 h 3212142"/>
              <a:gd name="connsiteX122" fmla="*/ 845023 w 998616"/>
              <a:gd name="connsiteY122" fmla="*/ 1693323 h 3212142"/>
              <a:gd name="connsiteX123" fmla="*/ 862291 w 998616"/>
              <a:gd name="connsiteY123" fmla="*/ 1728661 h 3212142"/>
              <a:gd name="connsiteX124" fmla="*/ 865905 w 998616"/>
              <a:gd name="connsiteY124" fmla="*/ 1733882 h 3212142"/>
              <a:gd name="connsiteX125" fmla="*/ 902850 w 998616"/>
              <a:gd name="connsiteY125" fmla="*/ 1719827 h 3212142"/>
              <a:gd name="connsiteX126" fmla="*/ 932967 w 998616"/>
              <a:gd name="connsiteY126" fmla="*/ 1663205 h 3212142"/>
              <a:gd name="connsiteX127" fmla="*/ 938589 w 998616"/>
              <a:gd name="connsiteY127" fmla="*/ 1588112 h 3212142"/>
              <a:gd name="connsiteX128" fmla="*/ 934573 w 998616"/>
              <a:gd name="connsiteY128" fmla="*/ 1559600 h 3212142"/>
              <a:gd name="connsiteX129" fmla="*/ 927747 w 998616"/>
              <a:gd name="connsiteY129" fmla="*/ 1541128 h 3212142"/>
              <a:gd name="connsiteX130" fmla="*/ 918913 w 998616"/>
              <a:gd name="connsiteY130" fmla="*/ 1528679 h 3212142"/>
              <a:gd name="connsiteX131" fmla="*/ 900038 w 998616"/>
              <a:gd name="connsiteY131" fmla="*/ 1472058 h 3212142"/>
              <a:gd name="connsiteX132" fmla="*/ 883574 w 998616"/>
              <a:gd name="connsiteY132" fmla="*/ 1419854 h 3212142"/>
              <a:gd name="connsiteX133" fmla="*/ 887991 w 998616"/>
              <a:gd name="connsiteY133" fmla="*/ 1405397 h 3212142"/>
              <a:gd name="connsiteX134" fmla="*/ 919314 w 998616"/>
              <a:gd name="connsiteY134" fmla="*/ 1372468 h 3212142"/>
              <a:gd name="connsiteX135" fmla="*/ 912487 w 998616"/>
              <a:gd name="connsiteY135" fmla="*/ 1362831 h 3212142"/>
              <a:gd name="connsiteX136" fmla="*/ 949833 w 998616"/>
              <a:gd name="connsiteY136" fmla="*/ 1358815 h 3212142"/>
              <a:gd name="connsiteX137" fmla="*/ 965093 w 998616"/>
              <a:gd name="connsiteY137" fmla="*/ 1357610 h 3212142"/>
              <a:gd name="connsiteX138" fmla="*/ 991195 w 998616"/>
              <a:gd name="connsiteY138" fmla="*/ 1324682 h 3212142"/>
              <a:gd name="connsiteX139" fmla="*/ 991998 w 998616"/>
              <a:gd name="connsiteY139" fmla="*/ 1315044 h 3212142"/>
              <a:gd name="connsiteX140" fmla="*/ 993605 w 998616"/>
              <a:gd name="connsiteY140" fmla="*/ 1292556 h 3212142"/>
              <a:gd name="connsiteX141" fmla="*/ 997219 w 998616"/>
              <a:gd name="connsiteY141" fmla="*/ 1276091 h 3212142"/>
              <a:gd name="connsiteX142" fmla="*/ 782780 w 998616"/>
              <a:gd name="connsiteY142" fmla="*/ 1600962 h 3212142"/>
              <a:gd name="connsiteX143" fmla="*/ 818118 w 998616"/>
              <a:gd name="connsiteY143" fmla="*/ 1570041 h 3212142"/>
              <a:gd name="connsiteX144" fmla="*/ 782780 w 998616"/>
              <a:gd name="connsiteY144" fmla="*/ 1600962 h 3212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</a:cxnLst>
            <a:rect l="l" t="t" r="r" b="b"/>
            <a:pathLst>
              <a:path w="998616" h="3212142">
                <a:moveTo>
                  <a:pt x="997219" y="1276091"/>
                </a:moveTo>
                <a:cubicBezTo>
                  <a:pt x="986376" y="1254005"/>
                  <a:pt x="987982" y="1231919"/>
                  <a:pt x="994006" y="1209029"/>
                </a:cubicBezTo>
                <a:cubicBezTo>
                  <a:pt x="997620" y="1195376"/>
                  <a:pt x="995612" y="1184132"/>
                  <a:pt x="978746" y="1182927"/>
                </a:cubicBezTo>
                <a:cubicBezTo>
                  <a:pt x="973125" y="1182526"/>
                  <a:pt x="970715" y="1180919"/>
                  <a:pt x="969510" y="1175297"/>
                </a:cubicBezTo>
                <a:cubicBezTo>
                  <a:pt x="963085" y="1144778"/>
                  <a:pt x="945015" y="1122692"/>
                  <a:pt x="920920" y="1102613"/>
                </a:cubicBezTo>
                <a:cubicBezTo>
                  <a:pt x="899235" y="1084542"/>
                  <a:pt x="889196" y="1059243"/>
                  <a:pt x="894818" y="1030732"/>
                </a:cubicBezTo>
                <a:cubicBezTo>
                  <a:pt x="902046" y="992984"/>
                  <a:pt x="905259" y="954835"/>
                  <a:pt x="906865" y="916686"/>
                </a:cubicBezTo>
                <a:cubicBezTo>
                  <a:pt x="909275" y="866088"/>
                  <a:pt x="892408" y="819908"/>
                  <a:pt x="869921" y="775735"/>
                </a:cubicBezTo>
                <a:cubicBezTo>
                  <a:pt x="865905" y="767302"/>
                  <a:pt x="863496" y="758869"/>
                  <a:pt x="865503" y="750436"/>
                </a:cubicBezTo>
                <a:cubicBezTo>
                  <a:pt x="874338" y="707869"/>
                  <a:pt x="865102" y="668114"/>
                  <a:pt x="849039" y="628358"/>
                </a:cubicBezTo>
                <a:cubicBezTo>
                  <a:pt x="830165" y="582579"/>
                  <a:pt x="801654" y="559690"/>
                  <a:pt x="753867" y="561296"/>
                </a:cubicBezTo>
                <a:cubicBezTo>
                  <a:pt x="726962" y="562099"/>
                  <a:pt x="696442" y="560493"/>
                  <a:pt x="683190" y="594225"/>
                </a:cubicBezTo>
                <a:cubicBezTo>
                  <a:pt x="681986" y="597036"/>
                  <a:pt x="678372" y="599445"/>
                  <a:pt x="675560" y="601052"/>
                </a:cubicBezTo>
                <a:cubicBezTo>
                  <a:pt x="653073" y="614303"/>
                  <a:pt x="644238" y="635587"/>
                  <a:pt x="640223" y="660082"/>
                </a:cubicBezTo>
                <a:cubicBezTo>
                  <a:pt x="636207" y="683775"/>
                  <a:pt x="631790" y="707869"/>
                  <a:pt x="627372" y="733570"/>
                </a:cubicBezTo>
                <a:cubicBezTo>
                  <a:pt x="616931" y="723531"/>
                  <a:pt x="608498" y="715499"/>
                  <a:pt x="601672" y="705861"/>
                </a:cubicBezTo>
                <a:cubicBezTo>
                  <a:pt x="566334" y="653657"/>
                  <a:pt x="523366" y="607075"/>
                  <a:pt x="478791" y="562902"/>
                </a:cubicBezTo>
                <a:cubicBezTo>
                  <a:pt x="457508" y="542021"/>
                  <a:pt x="451083" y="521942"/>
                  <a:pt x="456303" y="494635"/>
                </a:cubicBezTo>
                <a:cubicBezTo>
                  <a:pt x="458311" y="485801"/>
                  <a:pt x="459917" y="476565"/>
                  <a:pt x="461925" y="465722"/>
                </a:cubicBezTo>
                <a:cubicBezTo>
                  <a:pt x="471162" y="471746"/>
                  <a:pt x="478791" y="477368"/>
                  <a:pt x="486421" y="482187"/>
                </a:cubicBezTo>
                <a:cubicBezTo>
                  <a:pt x="507303" y="495037"/>
                  <a:pt x="539830" y="487809"/>
                  <a:pt x="548263" y="467329"/>
                </a:cubicBezTo>
                <a:cubicBezTo>
                  <a:pt x="553081" y="455282"/>
                  <a:pt x="558302" y="446045"/>
                  <a:pt x="571152" y="441628"/>
                </a:cubicBezTo>
                <a:cubicBezTo>
                  <a:pt x="577176" y="439620"/>
                  <a:pt x="579987" y="433998"/>
                  <a:pt x="579586" y="427573"/>
                </a:cubicBezTo>
                <a:cubicBezTo>
                  <a:pt x="579184" y="422754"/>
                  <a:pt x="578381" y="418337"/>
                  <a:pt x="584003" y="415526"/>
                </a:cubicBezTo>
                <a:cubicBezTo>
                  <a:pt x="592837" y="411109"/>
                  <a:pt x="593640" y="403479"/>
                  <a:pt x="592436" y="394644"/>
                </a:cubicBezTo>
                <a:cubicBezTo>
                  <a:pt x="591231" y="382196"/>
                  <a:pt x="594443" y="374164"/>
                  <a:pt x="609301" y="371353"/>
                </a:cubicBezTo>
                <a:cubicBezTo>
                  <a:pt x="626971" y="368141"/>
                  <a:pt x="630183" y="359306"/>
                  <a:pt x="624160" y="342039"/>
                </a:cubicBezTo>
                <a:cubicBezTo>
                  <a:pt x="618939" y="327181"/>
                  <a:pt x="613719" y="312724"/>
                  <a:pt x="606491" y="298669"/>
                </a:cubicBezTo>
                <a:cubicBezTo>
                  <a:pt x="600467" y="287425"/>
                  <a:pt x="600066" y="274575"/>
                  <a:pt x="604884" y="262929"/>
                </a:cubicBezTo>
                <a:cubicBezTo>
                  <a:pt x="617333" y="233213"/>
                  <a:pt x="615325" y="203497"/>
                  <a:pt x="609301" y="172978"/>
                </a:cubicBezTo>
                <a:cubicBezTo>
                  <a:pt x="604884" y="150490"/>
                  <a:pt x="591633" y="131616"/>
                  <a:pt x="586814" y="109529"/>
                </a:cubicBezTo>
                <a:cubicBezTo>
                  <a:pt x="584806" y="101096"/>
                  <a:pt x="586412" y="91860"/>
                  <a:pt x="579987" y="85034"/>
                </a:cubicBezTo>
                <a:cubicBezTo>
                  <a:pt x="565531" y="69774"/>
                  <a:pt x="551074" y="54916"/>
                  <a:pt x="531397" y="46081"/>
                </a:cubicBezTo>
                <a:cubicBezTo>
                  <a:pt x="512523" y="37247"/>
                  <a:pt x="493649" y="28011"/>
                  <a:pt x="475579" y="17971"/>
                </a:cubicBezTo>
                <a:cubicBezTo>
                  <a:pt x="449477" y="3515"/>
                  <a:pt x="422571" y="-8532"/>
                  <a:pt x="392052" y="7932"/>
                </a:cubicBezTo>
                <a:cubicBezTo>
                  <a:pt x="387635" y="10342"/>
                  <a:pt x="381611" y="10342"/>
                  <a:pt x="376792" y="10342"/>
                </a:cubicBezTo>
                <a:cubicBezTo>
                  <a:pt x="343863" y="8334"/>
                  <a:pt x="316155" y="20782"/>
                  <a:pt x="290053" y="39255"/>
                </a:cubicBezTo>
                <a:cubicBezTo>
                  <a:pt x="275195" y="49695"/>
                  <a:pt x="263549" y="63349"/>
                  <a:pt x="247888" y="72987"/>
                </a:cubicBezTo>
                <a:cubicBezTo>
                  <a:pt x="241463" y="77002"/>
                  <a:pt x="234235" y="79412"/>
                  <a:pt x="232227" y="71782"/>
                </a:cubicBezTo>
                <a:cubicBezTo>
                  <a:pt x="229817" y="60136"/>
                  <a:pt x="220180" y="59735"/>
                  <a:pt x="212952" y="55317"/>
                </a:cubicBezTo>
                <a:cubicBezTo>
                  <a:pt x="202912" y="48491"/>
                  <a:pt x="193274" y="40861"/>
                  <a:pt x="182834" y="34034"/>
                </a:cubicBezTo>
                <a:cubicBezTo>
                  <a:pt x="143480" y="9137"/>
                  <a:pt x="98504" y="12349"/>
                  <a:pt x="69189" y="42066"/>
                </a:cubicBezTo>
                <a:cubicBezTo>
                  <a:pt x="53126" y="58530"/>
                  <a:pt x="40678" y="77805"/>
                  <a:pt x="32245" y="99089"/>
                </a:cubicBezTo>
                <a:cubicBezTo>
                  <a:pt x="-684" y="183418"/>
                  <a:pt x="-7511" y="270559"/>
                  <a:pt x="7749" y="359708"/>
                </a:cubicBezTo>
                <a:cubicBezTo>
                  <a:pt x="12166" y="384605"/>
                  <a:pt x="17788" y="408699"/>
                  <a:pt x="34654" y="429581"/>
                </a:cubicBezTo>
                <a:cubicBezTo>
                  <a:pt x="28229" y="403881"/>
                  <a:pt x="44693" y="382999"/>
                  <a:pt x="46701" y="358905"/>
                </a:cubicBezTo>
                <a:cubicBezTo>
                  <a:pt x="53528" y="387015"/>
                  <a:pt x="54331" y="415526"/>
                  <a:pt x="53126" y="444038"/>
                </a:cubicBezTo>
                <a:cubicBezTo>
                  <a:pt x="58748" y="442833"/>
                  <a:pt x="55134" y="434400"/>
                  <a:pt x="61560" y="434801"/>
                </a:cubicBezTo>
                <a:cubicBezTo>
                  <a:pt x="67985" y="439620"/>
                  <a:pt x="64370" y="448053"/>
                  <a:pt x="67583" y="453675"/>
                </a:cubicBezTo>
                <a:cubicBezTo>
                  <a:pt x="69189" y="456085"/>
                  <a:pt x="66780" y="462108"/>
                  <a:pt x="74008" y="460904"/>
                </a:cubicBezTo>
                <a:cubicBezTo>
                  <a:pt x="80835" y="460100"/>
                  <a:pt x="80835" y="456486"/>
                  <a:pt x="80032" y="451266"/>
                </a:cubicBezTo>
                <a:cubicBezTo>
                  <a:pt x="79228" y="443636"/>
                  <a:pt x="74410" y="435605"/>
                  <a:pt x="81236" y="428376"/>
                </a:cubicBezTo>
                <a:cubicBezTo>
                  <a:pt x="88866" y="433195"/>
                  <a:pt x="85654" y="442431"/>
                  <a:pt x="89268" y="448856"/>
                </a:cubicBezTo>
                <a:cubicBezTo>
                  <a:pt x="98905" y="438817"/>
                  <a:pt x="99709" y="438416"/>
                  <a:pt x="97701" y="424762"/>
                </a:cubicBezTo>
                <a:cubicBezTo>
                  <a:pt x="90071" y="371353"/>
                  <a:pt x="94890" y="319551"/>
                  <a:pt x="111354" y="268150"/>
                </a:cubicBezTo>
                <a:cubicBezTo>
                  <a:pt x="125008" y="226788"/>
                  <a:pt x="148700" y="192253"/>
                  <a:pt x="178015" y="156513"/>
                </a:cubicBezTo>
                <a:cubicBezTo>
                  <a:pt x="178015" y="162135"/>
                  <a:pt x="178818" y="164143"/>
                  <a:pt x="178015" y="165348"/>
                </a:cubicBezTo>
                <a:cubicBezTo>
                  <a:pt x="160747" y="191048"/>
                  <a:pt x="163558" y="220764"/>
                  <a:pt x="160346" y="249678"/>
                </a:cubicBezTo>
                <a:cubicBezTo>
                  <a:pt x="157535" y="273772"/>
                  <a:pt x="180424" y="287425"/>
                  <a:pt x="181227" y="309512"/>
                </a:cubicBezTo>
                <a:cubicBezTo>
                  <a:pt x="202912" y="309913"/>
                  <a:pt x="202912" y="331598"/>
                  <a:pt x="213353" y="342842"/>
                </a:cubicBezTo>
                <a:cubicBezTo>
                  <a:pt x="231825" y="362920"/>
                  <a:pt x="243872" y="389022"/>
                  <a:pt x="268368" y="403479"/>
                </a:cubicBezTo>
                <a:cubicBezTo>
                  <a:pt x="279612" y="410306"/>
                  <a:pt x="279211" y="417132"/>
                  <a:pt x="272786" y="427172"/>
                </a:cubicBezTo>
                <a:cubicBezTo>
                  <a:pt x="266762" y="436809"/>
                  <a:pt x="266762" y="448053"/>
                  <a:pt x="265959" y="459297"/>
                </a:cubicBezTo>
                <a:cubicBezTo>
                  <a:pt x="262345" y="509895"/>
                  <a:pt x="247888" y="553666"/>
                  <a:pt x="202912" y="586194"/>
                </a:cubicBezTo>
                <a:cubicBezTo>
                  <a:pt x="157535" y="619122"/>
                  <a:pt x="131433" y="665303"/>
                  <a:pt x="134244" y="723932"/>
                </a:cubicBezTo>
                <a:cubicBezTo>
                  <a:pt x="135047" y="739593"/>
                  <a:pt x="135047" y="755255"/>
                  <a:pt x="134244" y="771317"/>
                </a:cubicBezTo>
                <a:cubicBezTo>
                  <a:pt x="133039" y="802238"/>
                  <a:pt x="138260" y="831553"/>
                  <a:pt x="150708" y="859663"/>
                </a:cubicBezTo>
                <a:cubicBezTo>
                  <a:pt x="154724" y="868899"/>
                  <a:pt x="157133" y="878537"/>
                  <a:pt x="156330" y="888576"/>
                </a:cubicBezTo>
                <a:cubicBezTo>
                  <a:pt x="153519" y="917489"/>
                  <a:pt x="166369" y="939174"/>
                  <a:pt x="187652" y="957245"/>
                </a:cubicBezTo>
                <a:cubicBezTo>
                  <a:pt x="191267" y="960056"/>
                  <a:pt x="195282" y="963268"/>
                  <a:pt x="196889" y="967284"/>
                </a:cubicBezTo>
                <a:cubicBezTo>
                  <a:pt x="216967" y="1015472"/>
                  <a:pt x="245880" y="1060047"/>
                  <a:pt x="253109" y="1113054"/>
                </a:cubicBezTo>
                <a:cubicBezTo>
                  <a:pt x="256321" y="1136345"/>
                  <a:pt x="258731" y="1160439"/>
                  <a:pt x="277203" y="1178510"/>
                </a:cubicBezTo>
                <a:cubicBezTo>
                  <a:pt x="280817" y="1182124"/>
                  <a:pt x="279211" y="1185337"/>
                  <a:pt x="276801" y="1189352"/>
                </a:cubicBezTo>
                <a:cubicBezTo>
                  <a:pt x="263549" y="1214250"/>
                  <a:pt x="260739" y="1239549"/>
                  <a:pt x="274793" y="1264848"/>
                </a:cubicBezTo>
                <a:cubicBezTo>
                  <a:pt x="275998" y="1267257"/>
                  <a:pt x="276400" y="1268863"/>
                  <a:pt x="274793" y="1271273"/>
                </a:cubicBezTo>
                <a:cubicBezTo>
                  <a:pt x="258731" y="1297776"/>
                  <a:pt x="259132" y="1329500"/>
                  <a:pt x="247486" y="1357209"/>
                </a:cubicBezTo>
                <a:cubicBezTo>
                  <a:pt x="229014" y="1399775"/>
                  <a:pt x="212149" y="1442743"/>
                  <a:pt x="200904" y="1488121"/>
                </a:cubicBezTo>
                <a:cubicBezTo>
                  <a:pt x="194881" y="1512215"/>
                  <a:pt x="187652" y="1536711"/>
                  <a:pt x="176409" y="1558396"/>
                </a:cubicBezTo>
                <a:cubicBezTo>
                  <a:pt x="164763" y="1580482"/>
                  <a:pt x="160747" y="1602970"/>
                  <a:pt x="161149" y="1627064"/>
                </a:cubicBezTo>
                <a:cubicBezTo>
                  <a:pt x="161550" y="1647946"/>
                  <a:pt x="160747" y="1669229"/>
                  <a:pt x="161550" y="1690111"/>
                </a:cubicBezTo>
                <a:cubicBezTo>
                  <a:pt x="162354" y="1718622"/>
                  <a:pt x="165968" y="1746732"/>
                  <a:pt x="182834" y="1771228"/>
                </a:cubicBezTo>
                <a:cubicBezTo>
                  <a:pt x="185645" y="1775645"/>
                  <a:pt x="185645" y="1780062"/>
                  <a:pt x="185645" y="1784480"/>
                </a:cubicBezTo>
                <a:cubicBezTo>
                  <a:pt x="185243" y="1810180"/>
                  <a:pt x="194078" y="1833471"/>
                  <a:pt x="207731" y="1854754"/>
                </a:cubicBezTo>
                <a:cubicBezTo>
                  <a:pt x="216967" y="1869211"/>
                  <a:pt x="227408" y="1882463"/>
                  <a:pt x="237447" y="1896116"/>
                </a:cubicBezTo>
                <a:cubicBezTo>
                  <a:pt x="262746" y="1930651"/>
                  <a:pt x="278006" y="1971611"/>
                  <a:pt x="307722" y="2003335"/>
                </a:cubicBezTo>
                <a:cubicBezTo>
                  <a:pt x="317761" y="2013776"/>
                  <a:pt x="326998" y="2027831"/>
                  <a:pt x="328604" y="2042288"/>
                </a:cubicBezTo>
                <a:cubicBezTo>
                  <a:pt x="334628" y="2097705"/>
                  <a:pt x="343863" y="2152318"/>
                  <a:pt x="353100" y="2207333"/>
                </a:cubicBezTo>
                <a:cubicBezTo>
                  <a:pt x="363139" y="2267569"/>
                  <a:pt x="352296" y="2328206"/>
                  <a:pt x="356714" y="2388442"/>
                </a:cubicBezTo>
                <a:cubicBezTo>
                  <a:pt x="360328" y="2438638"/>
                  <a:pt x="351092" y="2483614"/>
                  <a:pt x="325391" y="2527385"/>
                </a:cubicBezTo>
                <a:cubicBezTo>
                  <a:pt x="297683" y="2574770"/>
                  <a:pt x="292061" y="2628179"/>
                  <a:pt x="300092" y="2682391"/>
                </a:cubicBezTo>
                <a:cubicBezTo>
                  <a:pt x="304510" y="2712910"/>
                  <a:pt x="311336" y="2743028"/>
                  <a:pt x="312139" y="2773949"/>
                </a:cubicBezTo>
                <a:cubicBezTo>
                  <a:pt x="313746" y="2829366"/>
                  <a:pt x="318565" y="2883979"/>
                  <a:pt x="324990" y="2938995"/>
                </a:cubicBezTo>
                <a:cubicBezTo>
                  <a:pt x="331415" y="2992002"/>
                  <a:pt x="329005" y="3045812"/>
                  <a:pt x="320974" y="3099221"/>
                </a:cubicBezTo>
                <a:cubicBezTo>
                  <a:pt x="317761" y="3120504"/>
                  <a:pt x="312139" y="3141386"/>
                  <a:pt x="316958" y="3163071"/>
                </a:cubicBezTo>
                <a:cubicBezTo>
                  <a:pt x="324186" y="3196803"/>
                  <a:pt x="329005" y="3202425"/>
                  <a:pt x="363942" y="3199614"/>
                </a:cubicBezTo>
                <a:cubicBezTo>
                  <a:pt x="443855" y="3193189"/>
                  <a:pt x="522964" y="3198811"/>
                  <a:pt x="602475" y="3206039"/>
                </a:cubicBezTo>
                <a:cubicBezTo>
                  <a:pt x="653474" y="3210858"/>
                  <a:pt x="705678" y="3219291"/>
                  <a:pt x="756277" y="3200417"/>
                </a:cubicBezTo>
                <a:cubicBezTo>
                  <a:pt x="762702" y="3198007"/>
                  <a:pt x="769528" y="3196000"/>
                  <a:pt x="776757" y="3197204"/>
                </a:cubicBezTo>
                <a:cubicBezTo>
                  <a:pt x="801252" y="3202023"/>
                  <a:pt x="809685" y="3187165"/>
                  <a:pt x="816512" y="3167890"/>
                </a:cubicBezTo>
                <a:cubicBezTo>
                  <a:pt x="824543" y="3145000"/>
                  <a:pt x="820929" y="3129741"/>
                  <a:pt x="802859" y="3113276"/>
                </a:cubicBezTo>
                <a:cubicBezTo>
                  <a:pt x="788000" y="3099623"/>
                  <a:pt x="768725" y="3092395"/>
                  <a:pt x="751056" y="3089985"/>
                </a:cubicBezTo>
                <a:cubicBezTo>
                  <a:pt x="696844" y="3082355"/>
                  <a:pt x="652270" y="3047419"/>
                  <a:pt x="598058" y="3040994"/>
                </a:cubicBezTo>
                <a:cubicBezTo>
                  <a:pt x="596050" y="3040592"/>
                  <a:pt x="594042" y="3038986"/>
                  <a:pt x="591633" y="3037781"/>
                </a:cubicBezTo>
                <a:cubicBezTo>
                  <a:pt x="559105" y="3022521"/>
                  <a:pt x="546255" y="2992805"/>
                  <a:pt x="535814" y="2961482"/>
                </a:cubicBezTo>
                <a:cubicBezTo>
                  <a:pt x="518948" y="2910885"/>
                  <a:pt x="524169" y="2860688"/>
                  <a:pt x="537019" y="2810492"/>
                </a:cubicBezTo>
                <a:cubicBezTo>
                  <a:pt x="543846" y="2784390"/>
                  <a:pt x="549066" y="2757485"/>
                  <a:pt x="554286" y="2730981"/>
                </a:cubicBezTo>
                <a:cubicBezTo>
                  <a:pt x="558704" y="2710501"/>
                  <a:pt x="563924" y="2690021"/>
                  <a:pt x="566334" y="2668738"/>
                </a:cubicBezTo>
                <a:cubicBezTo>
                  <a:pt x="571956" y="2625368"/>
                  <a:pt x="559105" y="2581195"/>
                  <a:pt x="577176" y="2537424"/>
                </a:cubicBezTo>
                <a:cubicBezTo>
                  <a:pt x="591633" y="2502487"/>
                  <a:pt x="604884" y="2467149"/>
                  <a:pt x="622553" y="2434221"/>
                </a:cubicBezTo>
                <a:cubicBezTo>
                  <a:pt x="635805" y="2409725"/>
                  <a:pt x="644238" y="2384827"/>
                  <a:pt x="647451" y="2357119"/>
                </a:cubicBezTo>
                <a:cubicBezTo>
                  <a:pt x="649860" y="2333426"/>
                  <a:pt x="652671" y="2309332"/>
                  <a:pt x="659498" y="2286844"/>
                </a:cubicBezTo>
                <a:cubicBezTo>
                  <a:pt x="669939" y="2252711"/>
                  <a:pt x="683994" y="2219380"/>
                  <a:pt x="696442" y="2185649"/>
                </a:cubicBezTo>
                <a:cubicBezTo>
                  <a:pt x="706080" y="2159145"/>
                  <a:pt x="722143" y="2135051"/>
                  <a:pt x="726560" y="2106137"/>
                </a:cubicBezTo>
                <a:cubicBezTo>
                  <a:pt x="733387" y="2059555"/>
                  <a:pt x="732985" y="2012572"/>
                  <a:pt x="736599" y="1965989"/>
                </a:cubicBezTo>
                <a:cubicBezTo>
                  <a:pt x="741820" y="1898124"/>
                  <a:pt x="737402" y="1829456"/>
                  <a:pt x="738206" y="1761189"/>
                </a:cubicBezTo>
                <a:cubicBezTo>
                  <a:pt x="738607" y="1737496"/>
                  <a:pt x="739812" y="1713000"/>
                  <a:pt x="747040" y="1690914"/>
                </a:cubicBezTo>
                <a:cubicBezTo>
                  <a:pt x="753064" y="1671638"/>
                  <a:pt x="760694" y="1652765"/>
                  <a:pt x="766717" y="1633489"/>
                </a:cubicBezTo>
                <a:cubicBezTo>
                  <a:pt x="768324" y="1628269"/>
                  <a:pt x="767922" y="1620237"/>
                  <a:pt x="775150" y="1619434"/>
                </a:cubicBezTo>
                <a:cubicBezTo>
                  <a:pt x="794024" y="1617426"/>
                  <a:pt x="808882" y="1607387"/>
                  <a:pt x="826953" y="1593734"/>
                </a:cubicBezTo>
                <a:cubicBezTo>
                  <a:pt x="822536" y="1602970"/>
                  <a:pt x="820528" y="1607387"/>
                  <a:pt x="818118" y="1612206"/>
                </a:cubicBezTo>
                <a:cubicBezTo>
                  <a:pt x="807276" y="1635497"/>
                  <a:pt x="809685" y="1641521"/>
                  <a:pt x="834181" y="1647544"/>
                </a:cubicBezTo>
                <a:cubicBezTo>
                  <a:pt x="845425" y="1650355"/>
                  <a:pt x="843016" y="1656780"/>
                  <a:pt x="840204" y="1663205"/>
                </a:cubicBezTo>
                <a:cubicBezTo>
                  <a:pt x="834984" y="1674851"/>
                  <a:pt x="837795" y="1684087"/>
                  <a:pt x="845023" y="1693323"/>
                </a:cubicBezTo>
                <a:cubicBezTo>
                  <a:pt x="853456" y="1703764"/>
                  <a:pt x="861488" y="1714606"/>
                  <a:pt x="862291" y="1728661"/>
                </a:cubicBezTo>
                <a:cubicBezTo>
                  <a:pt x="862291" y="1730669"/>
                  <a:pt x="864299" y="1733079"/>
                  <a:pt x="865905" y="1733882"/>
                </a:cubicBezTo>
                <a:cubicBezTo>
                  <a:pt x="873936" y="1737496"/>
                  <a:pt x="898031" y="1728661"/>
                  <a:pt x="902850" y="1719827"/>
                </a:cubicBezTo>
                <a:cubicBezTo>
                  <a:pt x="913290" y="1700953"/>
                  <a:pt x="924534" y="1682882"/>
                  <a:pt x="932967" y="1663205"/>
                </a:cubicBezTo>
                <a:cubicBezTo>
                  <a:pt x="943007" y="1639111"/>
                  <a:pt x="959070" y="1614615"/>
                  <a:pt x="938589" y="1588112"/>
                </a:cubicBezTo>
                <a:cubicBezTo>
                  <a:pt x="932164" y="1579679"/>
                  <a:pt x="928952" y="1570844"/>
                  <a:pt x="934573" y="1559600"/>
                </a:cubicBezTo>
                <a:cubicBezTo>
                  <a:pt x="937385" y="1553978"/>
                  <a:pt x="933770" y="1545947"/>
                  <a:pt x="927747" y="1541128"/>
                </a:cubicBezTo>
                <a:cubicBezTo>
                  <a:pt x="923731" y="1537915"/>
                  <a:pt x="918913" y="1535104"/>
                  <a:pt x="918913" y="1528679"/>
                </a:cubicBezTo>
                <a:cubicBezTo>
                  <a:pt x="919715" y="1507396"/>
                  <a:pt x="906062" y="1490932"/>
                  <a:pt x="900038" y="1472058"/>
                </a:cubicBezTo>
                <a:cubicBezTo>
                  <a:pt x="894818" y="1454790"/>
                  <a:pt x="885983" y="1438326"/>
                  <a:pt x="883574" y="1419854"/>
                </a:cubicBezTo>
                <a:cubicBezTo>
                  <a:pt x="882771" y="1415035"/>
                  <a:pt x="879157" y="1408208"/>
                  <a:pt x="887991" y="1405397"/>
                </a:cubicBezTo>
                <a:cubicBezTo>
                  <a:pt x="904456" y="1400177"/>
                  <a:pt x="909275" y="1383712"/>
                  <a:pt x="919314" y="1372468"/>
                </a:cubicBezTo>
                <a:cubicBezTo>
                  <a:pt x="927345" y="1363634"/>
                  <a:pt x="916503" y="1365642"/>
                  <a:pt x="912487" y="1362831"/>
                </a:cubicBezTo>
                <a:cubicBezTo>
                  <a:pt x="924534" y="1354398"/>
                  <a:pt x="935778" y="1347571"/>
                  <a:pt x="949833" y="1358815"/>
                </a:cubicBezTo>
                <a:cubicBezTo>
                  <a:pt x="954250" y="1362429"/>
                  <a:pt x="961880" y="1364437"/>
                  <a:pt x="965093" y="1357610"/>
                </a:cubicBezTo>
                <a:cubicBezTo>
                  <a:pt x="971518" y="1344760"/>
                  <a:pt x="977140" y="1331910"/>
                  <a:pt x="991195" y="1324682"/>
                </a:cubicBezTo>
                <a:cubicBezTo>
                  <a:pt x="992801" y="1323878"/>
                  <a:pt x="993605" y="1317052"/>
                  <a:pt x="991998" y="1315044"/>
                </a:cubicBezTo>
                <a:cubicBezTo>
                  <a:pt x="985573" y="1306611"/>
                  <a:pt x="989589" y="1299784"/>
                  <a:pt x="993605" y="1292556"/>
                </a:cubicBezTo>
                <a:cubicBezTo>
                  <a:pt x="999227" y="1287737"/>
                  <a:pt x="999628" y="1281713"/>
                  <a:pt x="997219" y="1276091"/>
                </a:cubicBezTo>
                <a:close/>
                <a:moveTo>
                  <a:pt x="782780" y="1600962"/>
                </a:moveTo>
                <a:cubicBezTo>
                  <a:pt x="785591" y="1579277"/>
                  <a:pt x="805669" y="1578876"/>
                  <a:pt x="818118" y="1570041"/>
                </a:cubicBezTo>
                <a:cubicBezTo>
                  <a:pt x="812898" y="1587309"/>
                  <a:pt x="800449" y="1596143"/>
                  <a:pt x="782780" y="1600962"/>
                </a:cubicBezTo>
                <a:close/>
              </a:path>
            </a:pathLst>
          </a:custGeom>
          <a:solidFill>
            <a:schemeClr val="accent1"/>
          </a:solidFill>
          <a:ln w="4014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FD0BF938-2149-C66B-0668-7CF715EBE340}"/>
              </a:ext>
            </a:extLst>
          </p:cNvPr>
          <p:cNvSpPr/>
          <p:nvPr/>
        </p:nvSpPr>
        <p:spPr>
          <a:xfrm>
            <a:off x="1891633" y="6286500"/>
            <a:ext cx="1154432" cy="3364659"/>
          </a:xfrm>
          <a:custGeom>
            <a:avLst/>
            <a:gdLst>
              <a:gd name="connsiteX0" fmla="*/ 1033938 w 1034239"/>
              <a:gd name="connsiteY0" fmla="*/ 2169497 h 3239145"/>
              <a:gd name="connsiteX1" fmla="*/ 1009442 w 1034239"/>
              <a:gd name="connsiteY1" fmla="*/ 2098018 h 3239145"/>
              <a:gd name="connsiteX2" fmla="*/ 1012655 w 1034239"/>
              <a:gd name="connsiteY2" fmla="*/ 2060672 h 3239145"/>
              <a:gd name="connsiteX3" fmla="*/ 1019080 w 1034239"/>
              <a:gd name="connsiteY3" fmla="*/ 2042601 h 3239145"/>
              <a:gd name="connsiteX4" fmla="*/ 988560 w 1034239"/>
              <a:gd name="connsiteY4" fmla="*/ 1976342 h 3239145"/>
              <a:gd name="connsiteX5" fmla="*/ 943585 w 1034239"/>
              <a:gd name="connsiteY5" fmla="*/ 1883579 h 3239145"/>
              <a:gd name="connsiteX6" fmla="*/ 917884 w 1034239"/>
              <a:gd name="connsiteY6" fmla="*/ 1827761 h 3239145"/>
              <a:gd name="connsiteX7" fmla="*/ 890577 w 1034239"/>
              <a:gd name="connsiteY7" fmla="*/ 1778368 h 3239145"/>
              <a:gd name="connsiteX8" fmla="*/ 829539 w 1034239"/>
              <a:gd name="connsiteY8" fmla="*/ 1693636 h 3239145"/>
              <a:gd name="connsiteX9" fmla="*/ 773319 w 1034239"/>
              <a:gd name="connsiteY9" fmla="*/ 1596055 h 3239145"/>
              <a:gd name="connsiteX10" fmla="*/ 759264 w 1034239"/>
              <a:gd name="connsiteY10" fmla="*/ 1550276 h 3239145"/>
              <a:gd name="connsiteX11" fmla="*/ 742398 w 1034239"/>
              <a:gd name="connsiteY11" fmla="*/ 1494457 h 3239145"/>
              <a:gd name="connsiteX12" fmla="*/ 737177 w 1034239"/>
              <a:gd name="connsiteY12" fmla="*/ 1358727 h 3239145"/>
              <a:gd name="connsiteX13" fmla="*/ 751634 w 1034239"/>
              <a:gd name="connsiteY13" fmla="*/ 1251909 h 3239145"/>
              <a:gd name="connsiteX14" fmla="*/ 766492 w 1034239"/>
              <a:gd name="connsiteY14" fmla="*/ 1117383 h 3239145"/>
              <a:gd name="connsiteX15" fmla="*/ 800224 w 1034239"/>
              <a:gd name="connsiteY15" fmla="*/ 1043494 h 3239145"/>
              <a:gd name="connsiteX16" fmla="*/ 821106 w 1034239"/>
              <a:gd name="connsiteY16" fmla="*/ 943101 h 3239145"/>
              <a:gd name="connsiteX17" fmla="*/ 749225 w 1034239"/>
              <a:gd name="connsiteY17" fmla="*/ 819016 h 3239145"/>
              <a:gd name="connsiteX18" fmla="*/ 740792 w 1034239"/>
              <a:gd name="connsiteY18" fmla="*/ 808174 h 3239145"/>
              <a:gd name="connsiteX19" fmla="*/ 694209 w 1034239"/>
              <a:gd name="connsiteY19" fmla="*/ 745529 h 3239145"/>
              <a:gd name="connsiteX20" fmla="*/ 687784 w 1034239"/>
              <a:gd name="connsiteY20" fmla="*/ 727056 h 3239145"/>
              <a:gd name="connsiteX21" fmla="*/ 696217 w 1034239"/>
              <a:gd name="connsiteY21" fmla="*/ 591727 h 3239145"/>
              <a:gd name="connsiteX22" fmla="*/ 674131 w 1034239"/>
              <a:gd name="connsiteY22" fmla="*/ 499366 h 3239145"/>
              <a:gd name="connsiteX23" fmla="*/ 669714 w 1034239"/>
              <a:gd name="connsiteY23" fmla="*/ 409414 h 3239145"/>
              <a:gd name="connsiteX24" fmla="*/ 666903 w 1034239"/>
              <a:gd name="connsiteY24" fmla="*/ 394556 h 3239145"/>
              <a:gd name="connsiteX25" fmla="*/ 668910 w 1034239"/>
              <a:gd name="connsiteY25" fmla="*/ 351588 h 3239145"/>
              <a:gd name="connsiteX26" fmla="*/ 665698 w 1034239"/>
              <a:gd name="connsiteY26" fmla="*/ 318258 h 3239145"/>
              <a:gd name="connsiteX27" fmla="*/ 654856 w 1034239"/>
              <a:gd name="connsiteY27" fmla="*/ 285329 h 3239145"/>
              <a:gd name="connsiteX28" fmla="*/ 646423 w 1034239"/>
              <a:gd name="connsiteY28" fmla="*/ 253605 h 3239145"/>
              <a:gd name="connsiteX29" fmla="*/ 633974 w 1034239"/>
              <a:gd name="connsiteY29" fmla="*/ 205416 h 3239145"/>
              <a:gd name="connsiteX30" fmla="*/ 621525 w 1034239"/>
              <a:gd name="connsiteY30" fmla="*/ 179314 h 3239145"/>
              <a:gd name="connsiteX31" fmla="*/ 595021 w 1034239"/>
              <a:gd name="connsiteY31" fmla="*/ 139559 h 3239145"/>
              <a:gd name="connsiteX32" fmla="*/ 594620 w 1034239"/>
              <a:gd name="connsiteY32" fmla="*/ 116669 h 3239145"/>
              <a:gd name="connsiteX33" fmla="*/ 563297 w 1034239"/>
              <a:gd name="connsiteY33" fmla="*/ 52017 h 3239145"/>
              <a:gd name="connsiteX34" fmla="*/ 544825 w 1034239"/>
              <a:gd name="connsiteY34" fmla="*/ 33544 h 3239145"/>
              <a:gd name="connsiteX35" fmla="*/ 479369 w 1034239"/>
              <a:gd name="connsiteY35" fmla="*/ 4631 h 3239145"/>
              <a:gd name="connsiteX36" fmla="*/ 455677 w 1034239"/>
              <a:gd name="connsiteY36" fmla="*/ 616 h 3239145"/>
              <a:gd name="connsiteX37" fmla="*/ 405882 w 1034239"/>
              <a:gd name="connsiteY37" fmla="*/ 1017 h 3239145"/>
              <a:gd name="connsiteX38" fmla="*/ 330387 w 1034239"/>
              <a:gd name="connsiteY38" fmla="*/ 19088 h 3239145"/>
              <a:gd name="connsiteX39" fmla="*/ 287820 w 1034239"/>
              <a:gd name="connsiteY39" fmla="*/ 50410 h 3239145"/>
              <a:gd name="connsiteX40" fmla="*/ 293041 w 1034239"/>
              <a:gd name="connsiteY40" fmla="*/ 78922 h 3239145"/>
              <a:gd name="connsiteX41" fmla="*/ 276175 w 1034239"/>
              <a:gd name="connsiteY41" fmla="*/ 96591 h 3239145"/>
              <a:gd name="connsiteX42" fmla="*/ 260513 w 1034239"/>
              <a:gd name="connsiteY42" fmla="*/ 125905 h 3239145"/>
              <a:gd name="connsiteX43" fmla="*/ 247262 w 1034239"/>
              <a:gd name="connsiteY43" fmla="*/ 176905 h 3239145"/>
              <a:gd name="connsiteX44" fmla="*/ 236018 w 1034239"/>
              <a:gd name="connsiteY44" fmla="*/ 203810 h 3239145"/>
              <a:gd name="connsiteX45" fmla="*/ 223569 w 1034239"/>
              <a:gd name="connsiteY45" fmla="*/ 271274 h 3239145"/>
              <a:gd name="connsiteX46" fmla="*/ 213931 w 1034239"/>
              <a:gd name="connsiteY46" fmla="*/ 309022 h 3239145"/>
              <a:gd name="connsiteX47" fmla="*/ 219152 w 1034239"/>
              <a:gd name="connsiteY47" fmla="*/ 369257 h 3239145"/>
              <a:gd name="connsiteX48" fmla="*/ 208711 w 1034239"/>
              <a:gd name="connsiteY48" fmla="*/ 454792 h 3239145"/>
              <a:gd name="connsiteX49" fmla="*/ 192648 w 1034239"/>
              <a:gd name="connsiteY49" fmla="*/ 535507 h 3239145"/>
              <a:gd name="connsiteX50" fmla="*/ 188632 w 1034239"/>
              <a:gd name="connsiteY50" fmla="*/ 548759 h 3239145"/>
              <a:gd name="connsiteX51" fmla="*/ 189435 w 1034239"/>
              <a:gd name="connsiteY51" fmla="*/ 606184 h 3239145"/>
              <a:gd name="connsiteX52" fmla="*/ 186223 w 1034239"/>
              <a:gd name="connsiteY52" fmla="*/ 635900 h 3239145"/>
              <a:gd name="connsiteX53" fmla="*/ 142853 w 1034239"/>
              <a:gd name="connsiteY53" fmla="*/ 673246 h 3239145"/>
              <a:gd name="connsiteX54" fmla="*/ 16359 w 1034239"/>
              <a:gd name="connsiteY54" fmla="*/ 808575 h 3239145"/>
              <a:gd name="connsiteX55" fmla="*/ 1500 w 1034239"/>
              <a:gd name="connsiteY55" fmla="*/ 864393 h 3239145"/>
              <a:gd name="connsiteX56" fmla="*/ 27602 w 1034239"/>
              <a:gd name="connsiteY56" fmla="*/ 965188 h 3239145"/>
              <a:gd name="connsiteX57" fmla="*/ 102295 w 1034239"/>
              <a:gd name="connsiteY57" fmla="*/ 1158745 h 3239145"/>
              <a:gd name="connsiteX58" fmla="*/ 182609 w 1034239"/>
              <a:gd name="connsiteY58" fmla="*/ 1305719 h 3239145"/>
              <a:gd name="connsiteX59" fmla="*/ 246458 w 1034239"/>
              <a:gd name="connsiteY59" fmla="*/ 1373585 h 3239145"/>
              <a:gd name="connsiteX60" fmla="*/ 252080 w 1034239"/>
              <a:gd name="connsiteY60" fmla="*/ 1391655 h 3239145"/>
              <a:gd name="connsiteX61" fmla="*/ 227585 w 1034239"/>
              <a:gd name="connsiteY61" fmla="*/ 1545055 h 3239145"/>
              <a:gd name="connsiteX62" fmla="*/ 238829 w 1034239"/>
              <a:gd name="connsiteY62" fmla="*/ 1730179 h 3239145"/>
              <a:gd name="connsiteX63" fmla="*/ 209915 w 1034239"/>
              <a:gd name="connsiteY63" fmla="*/ 1842619 h 3239145"/>
              <a:gd name="connsiteX64" fmla="*/ 158916 w 1034239"/>
              <a:gd name="connsiteY64" fmla="*/ 1932571 h 3239145"/>
              <a:gd name="connsiteX65" fmla="*/ 104704 w 1034239"/>
              <a:gd name="connsiteY65" fmla="*/ 2008869 h 3239145"/>
              <a:gd name="connsiteX66" fmla="*/ 133216 w 1034239"/>
              <a:gd name="connsiteY66" fmla="*/ 2085168 h 3239145"/>
              <a:gd name="connsiteX67" fmla="*/ 239230 w 1034239"/>
              <a:gd name="connsiteY67" fmla="*/ 2100829 h 3239145"/>
              <a:gd name="connsiteX68" fmla="*/ 352473 w 1034239"/>
              <a:gd name="connsiteY68" fmla="*/ 2108057 h 3239145"/>
              <a:gd name="connsiteX69" fmla="*/ 376969 w 1034239"/>
              <a:gd name="connsiteY69" fmla="*/ 2129742 h 3239145"/>
              <a:gd name="connsiteX70" fmla="*/ 378173 w 1034239"/>
              <a:gd name="connsiteY70" fmla="*/ 2203229 h 3239145"/>
              <a:gd name="connsiteX71" fmla="*/ 374961 w 1034239"/>
              <a:gd name="connsiteY71" fmla="*/ 2267480 h 3239145"/>
              <a:gd name="connsiteX72" fmla="*/ 365323 w 1034239"/>
              <a:gd name="connsiteY72" fmla="*/ 2334944 h 3239145"/>
              <a:gd name="connsiteX73" fmla="*/ 335607 w 1034239"/>
              <a:gd name="connsiteY73" fmla="*/ 2461037 h 3239145"/>
              <a:gd name="connsiteX74" fmla="*/ 317938 w 1034239"/>
              <a:gd name="connsiteY74" fmla="*/ 2479911 h 3239145"/>
              <a:gd name="connsiteX75" fmla="*/ 331993 w 1034239"/>
              <a:gd name="connsiteY75" fmla="*/ 2497982 h 3239145"/>
              <a:gd name="connsiteX76" fmla="*/ 340426 w 1034239"/>
              <a:gd name="connsiteY76" fmla="*/ 2564643 h 3239145"/>
              <a:gd name="connsiteX77" fmla="*/ 372953 w 1034239"/>
              <a:gd name="connsiteY77" fmla="*/ 2713224 h 3239145"/>
              <a:gd name="connsiteX78" fmla="*/ 404276 w 1034239"/>
              <a:gd name="connsiteY78" fmla="*/ 2861002 h 3239145"/>
              <a:gd name="connsiteX79" fmla="*/ 404276 w 1034239"/>
              <a:gd name="connsiteY79" fmla="*/ 2897544 h 3239145"/>
              <a:gd name="connsiteX80" fmla="*/ 385000 w 1034239"/>
              <a:gd name="connsiteY80" fmla="*/ 3018417 h 3239145"/>
              <a:gd name="connsiteX81" fmla="*/ 378173 w 1034239"/>
              <a:gd name="connsiteY81" fmla="*/ 3040905 h 3239145"/>
              <a:gd name="connsiteX82" fmla="*/ 372551 w 1034239"/>
              <a:gd name="connsiteY82" fmla="*/ 3070220 h 3239145"/>
              <a:gd name="connsiteX83" fmla="*/ 391425 w 1034239"/>
              <a:gd name="connsiteY83" fmla="*/ 3124030 h 3239145"/>
              <a:gd name="connsiteX84" fmla="*/ 418331 w 1034239"/>
              <a:gd name="connsiteY84" fmla="*/ 3213982 h 3239145"/>
              <a:gd name="connsiteX85" fmla="*/ 431984 w 1034239"/>
              <a:gd name="connsiteY85" fmla="*/ 3228439 h 3239145"/>
              <a:gd name="connsiteX86" fmla="*/ 436401 w 1034239"/>
              <a:gd name="connsiteY86" fmla="*/ 3212376 h 3239145"/>
              <a:gd name="connsiteX87" fmla="*/ 436803 w 1034239"/>
              <a:gd name="connsiteY87" fmla="*/ 3137684 h 3239145"/>
              <a:gd name="connsiteX88" fmla="*/ 444031 w 1034239"/>
              <a:gd name="connsiteY88" fmla="*/ 3117605 h 3239145"/>
              <a:gd name="connsiteX89" fmla="*/ 467322 w 1034239"/>
              <a:gd name="connsiteY89" fmla="*/ 3125636 h 3239145"/>
              <a:gd name="connsiteX90" fmla="*/ 512298 w 1034239"/>
              <a:gd name="connsiteY90" fmla="*/ 3169006 h 3239145"/>
              <a:gd name="connsiteX91" fmla="*/ 600644 w 1034239"/>
              <a:gd name="connsiteY91" fmla="*/ 3220809 h 3239145"/>
              <a:gd name="connsiteX92" fmla="*/ 704650 w 1034239"/>
              <a:gd name="connsiteY92" fmla="*/ 3238076 h 3239145"/>
              <a:gd name="connsiteX93" fmla="*/ 792193 w 1034239"/>
              <a:gd name="connsiteY93" fmla="*/ 3223218 h 3239145"/>
              <a:gd name="connsiteX94" fmla="*/ 800626 w 1034239"/>
              <a:gd name="connsiteY94" fmla="*/ 3209565 h 3239145"/>
              <a:gd name="connsiteX95" fmla="*/ 763280 w 1034239"/>
              <a:gd name="connsiteY95" fmla="*/ 3165392 h 3239145"/>
              <a:gd name="connsiteX96" fmla="*/ 748421 w 1034239"/>
              <a:gd name="connsiteY96" fmla="*/ 3157762 h 3239145"/>
              <a:gd name="connsiteX97" fmla="*/ 733965 w 1034239"/>
              <a:gd name="connsiteY97" fmla="*/ 3149329 h 3239145"/>
              <a:gd name="connsiteX98" fmla="*/ 691398 w 1034239"/>
              <a:gd name="connsiteY98" fmla="*/ 3131258 h 3239145"/>
              <a:gd name="connsiteX99" fmla="*/ 650840 w 1034239"/>
              <a:gd name="connsiteY99" fmla="*/ 3028456 h 3239145"/>
              <a:gd name="connsiteX100" fmla="*/ 700635 w 1034239"/>
              <a:gd name="connsiteY100" fmla="*/ 3015606 h 3239145"/>
              <a:gd name="connsiteX101" fmla="*/ 750028 w 1034239"/>
              <a:gd name="connsiteY101" fmla="*/ 3098330 h 3239145"/>
              <a:gd name="connsiteX102" fmla="*/ 799822 w 1034239"/>
              <a:gd name="connsiteY102" fmla="*/ 3173825 h 3239145"/>
              <a:gd name="connsiteX103" fmla="*/ 879333 w 1034239"/>
              <a:gd name="connsiteY103" fmla="*/ 3195108 h 3239145"/>
              <a:gd name="connsiteX104" fmla="*/ 948403 w 1034239"/>
              <a:gd name="connsiteY104" fmla="*/ 3186675 h 3239145"/>
              <a:gd name="connsiteX105" fmla="*/ 960049 w 1034239"/>
              <a:gd name="connsiteY105" fmla="*/ 3159770 h 3239145"/>
              <a:gd name="connsiteX106" fmla="*/ 924309 w 1034239"/>
              <a:gd name="connsiteY106" fmla="*/ 3132865 h 3239145"/>
              <a:gd name="connsiteX107" fmla="*/ 888971 w 1034239"/>
              <a:gd name="connsiteY107" fmla="*/ 3106361 h 3239145"/>
              <a:gd name="connsiteX108" fmla="*/ 885357 w 1034239"/>
              <a:gd name="connsiteY108" fmla="*/ 3049740 h 3239145"/>
              <a:gd name="connsiteX109" fmla="*/ 897806 w 1034239"/>
              <a:gd name="connsiteY109" fmla="*/ 2938103 h 3239145"/>
              <a:gd name="connsiteX110" fmla="*/ 901018 w 1034239"/>
              <a:gd name="connsiteY110" fmla="*/ 2847348 h 3239145"/>
              <a:gd name="connsiteX111" fmla="*/ 928727 w 1034239"/>
              <a:gd name="connsiteY111" fmla="*/ 2644154 h 3239145"/>
              <a:gd name="connsiteX112" fmla="*/ 937561 w 1034239"/>
              <a:gd name="connsiteY112" fmla="*/ 2606004 h 3239145"/>
              <a:gd name="connsiteX113" fmla="*/ 967679 w 1034239"/>
              <a:gd name="connsiteY113" fmla="*/ 2422487 h 3239145"/>
              <a:gd name="connsiteX114" fmla="*/ 1021088 w 1034239"/>
              <a:gd name="connsiteY114" fmla="*/ 2219694 h 3239145"/>
              <a:gd name="connsiteX115" fmla="*/ 1033938 w 1034239"/>
              <a:gd name="connsiteY115" fmla="*/ 2169497 h 3239145"/>
              <a:gd name="connsiteX116" fmla="*/ 348457 w 1034239"/>
              <a:gd name="connsiteY116" fmla="*/ 1170390 h 3239145"/>
              <a:gd name="connsiteX117" fmla="*/ 298261 w 1034239"/>
              <a:gd name="connsiteY117" fmla="*/ 1257933 h 3239145"/>
              <a:gd name="connsiteX118" fmla="*/ 285009 w 1034239"/>
              <a:gd name="connsiteY118" fmla="*/ 1269980 h 3239145"/>
              <a:gd name="connsiteX119" fmla="*/ 277379 w 1034239"/>
              <a:gd name="connsiteY119" fmla="*/ 1257933 h 3239145"/>
              <a:gd name="connsiteX120" fmla="*/ 215136 w 1034239"/>
              <a:gd name="connsiteY120" fmla="*/ 1032651 h 3239145"/>
              <a:gd name="connsiteX121" fmla="*/ 195057 w 1034239"/>
              <a:gd name="connsiteY121" fmla="*/ 907763 h 3239145"/>
              <a:gd name="connsiteX122" fmla="*/ 201884 w 1034239"/>
              <a:gd name="connsiteY122" fmla="*/ 892102 h 3239145"/>
              <a:gd name="connsiteX123" fmla="*/ 273364 w 1034239"/>
              <a:gd name="connsiteY123" fmla="*/ 837087 h 3239145"/>
              <a:gd name="connsiteX124" fmla="*/ 325969 w 1034239"/>
              <a:gd name="connsiteY124" fmla="*/ 958361 h 3239145"/>
              <a:gd name="connsiteX125" fmla="*/ 365323 w 1034239"/>
              <a:gd name="connsiteY125" fmla="*/ 1073210 h 3239145"/>
              <a:gd name="connsiteX126" fmla="*/ 348457 w 1034239"/>
              <a:gd name="connsiteY126" fmla="*/ 1170390 h 3239145"/>
              <a:gd name="connsiteX127" fmla="*/ 814681 w 1034239"/>
              <a:gd name="connsiteY127" fmla="*/ 2290772 h 3239145"/>
              <a:gd name="connsiteX128" fmla="*/ 751232 w 1034239"/>
              <a:gd name="connsiteY128" fmla="*/ 2514045 h 3239145"/>
              <a:gd name="connsiteX129" fmla="*/ 758461 w 1034239"/>
              <a:gd name="connsiteY129" fmla="*/ 2565446 h 3239145"/>
              <a:gd name="connsiteX130" fmla="*/ 764083 w 1034239"/>
              <a:gd name="connsiteY130" fmla="*/ 2709208 h 3239145"/>
              <a:gd name="connsiteX131" fmla="*/ 750429 w 1034239"/>
              <a:gd name="connsiteY131" fmla="*/ 2824860 h 3239145"/>
              <a:gd name="connsiteX132" fmla="*/ 695013 w 1034239"/>
              <a:gd name="connsiteY132" fmla="*/ 2879875 h 3239145"/>
              <a:gd name="connsiteX133" fmla="*/ 641202 w 1034239"/>
              <a:gd name="connsiteY133" fmla="*/ 2948142 h 3239145"/>
              <a:gd name="connsiteX134" fmla="*/ 625139 w 1034239"/>
              <a:gd name="connsiteY134" fmla="*/ 3010787 h 3239145"/>
              <a:gd name="connsiteX135" fmla="*/ 600644 w 1034239"/>
              <a:gd name="connsiteY135" fmla="*/ 3009181 h 3239145"/>
              <a:gd name="connsiteX136" fmla="*/ 568919 w 1034239"/>
              <a:gd name="connsiteY136" fmla="*/ 2885497 h 3239145"/>
              <a:gd name="connsiteX137" fmla="*/ 558479 w 1034239"/>
              <a:gd name="connsiteY137" fmla="*/ 2832892 h 3239145"/>
              <a:gd name="connsiteX138" fmla="*/ 545628 w 1034239"/>
              <a:gd name="connsiteY138" fmla="*/ 2736113 h 3239145"/>
              <a:gd name="connsiteX139" fmla="*/ 527558 w 1034239"/>
              <a:gd name="connsiteY139" fmla="*/ 2626886 h 3239145"/>
              <a:gd name="connsiteX140" fmla="*/ 523140 w 1034239"/>
              <a:gd name="connsiteY140" fmla="*/ 2505210 h 3239145"/>
              <a:gd name="connsiteX141" fmla="*/ 522739 w 1034239"/>
              <a:gd name="connsiteY141" fmla="*/ 2414455 h 3239145"/>
              <a:gd name="connsiteX142" fmla="*/ 528361 w 1034239"/>
              <a:gd name="connsiteY142" fmla="*/ 2393172 h 3239145"/>
              <a:gd name="connsiteX143" fmla="*/ 579360 w 1034239"/>
              <a:gd name="connsiteY143" fmla="*/ 2259449 h 3239145"/>
              <a:gd name="connsiteX144" fmla="*/ 607069 w 1034239"/>
              <a:gd name="connsiteY144" fmla="*/ 2177930 h 3239145"/>
              <a:gd name="connsiteX145" fmla="*/ 610281 w 1034239"/>
              <a:gd name="connsiteY145" fmla="*/ 2162671 h 3239145"/>
              <a:gd name="connsiteX146" fmla="*/ 638793 w 1034239"/>
              <a:gd name="connsiteY146" fmla="*/ 2138576 h 3239145"/>
              <a:gd name="connsiteX147" fmla="*/ 754043 w 1034239"/>
              <a:gd name="connsiteY147" fmla="*/ 2140986 h 3239145"/>
              <a:gd name="connsiteX148" fmla="*/ 774524 w 1034239"/>
              <a:gd name="connsiteY148" fmla="*/ 2151025 h 3239145"/>
              <a:gd name="connsiteX149" fmla="*/ 822712 w 1034239"/>
              <a:gd name="connsiteY149" fmla="*/ 2255032 h 3239145"/>
              <a:gd name="connsiteX150" fmla="*/ 825121 w 1034239"/>
              <a:gd name="connsiteY150" fmla="*/ 2264670 h 3239145"/>
              <a:gd name="connsiteX151" fmla="*/ 814681 w 1034239"/>
              <a:gd name="connsiteY151" fmla="*/ 2290772 h 3239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</a:cxnLst>
            <a:rect l="l" t="t" r="r" b="b"/>
            <a:pathLst>
              <a:path w="1034239" h="3239145">
                <a:moveTo>
                  <a:pt x="1033938" y="2169497"/>
                </a:moveTo>
                <a:cubicBezTo>
                  <a:pt x="1031127" y="2143395"/>
                  <a:pt x="1021088" y="2120506"/>
                  <a:pt x="1009442" y="2098018"/>
                </a:cubicBezTo>
                <a:cubicBezTo>
                  <a:pt x="1002615" y="2084766"/>
                  <a:pt x="999001" y="2072719"/>
                  <a:pt x="1012655" y="2060672"/>
                </a:cubicBezTo>
                <a:cubicBezTo>
                  <a:pt x="1016670" y="2057058"/>
                  <a:pt x="1023096" y="2051034"/>
                  <a:pt x="1019080" y="2042601"/>
                </a:cubicBezTo>
                <a:cubicBezTo>
                  <a:pt x="1008639" y="2020916"/>
                  <a:pt x="997797" y="1998830"/>
                  <a:pt x="988560" y="1976342"/>
                </a:cubicBezTo>
                <a:cubicBezTo>
                  <a:pt x="975710" y="1944618"/>
                  <a:pt x="949608" y="1919319"/>
                  <a:pt x="943585" y="1883579"/>
                </a:cubicBezTo>
                <a:cubicBezTo>
                  <a:pt x="939970" y="1863099"/>
                  <a:pt x="926719" y="1846233"/>
                  <a:pt x="917884" y="1827761"/>
                </a:cubicBezTo>
                <a:cubicBezTo>
                  <a:pt x="909853" y="1810493"/>
                  <a:pt x="902223" y="1792021"/>
                  <a:pt x="890577" y="1778368"/>
                </a:cubicBezTo>
                <a:cubicBezTo>
                  <a:pt x="868089" y="1751463"/>
                  <a:pt x="846806" y="1724156"/>
                  <a:pt x="829539" y="1693636"/>
                </a:cubicBezTo>
                <a:cubicBezTo>
                  <a:pt x="811066" y="1661109"/>
                  <a:pt x="784964" y="1633401"/>
                  <a:pt x="773319" y="1596055"/>
                </a:cubicBezTo>
                <a:cubicBezTo>
                  <a:pt x="768500" y="1580795"/>
                  <a:pt x="766894" y="1563528"/>
                  <a:pt x="759264" y="1550276"/>
                </a:cubicBezTo>
                <a:cubicBezTo>
                  <a:pt x="749225" y="1532205"/>
                  <a:pt x="745209" y="1514134"/>
                  <a:pt x="742398" y="1494457"/>
                </a:cubicBezTo>
                <a:cubicBezTo>
                  <a:pt x="736374" y="1449482"/>
                  <a:pt x="736374" y="1404104"/>
                  <a:pt x="737177" y="1358727"/>
                </a:cubicBezTo>
                <a:cubicBezTo>
                  <a:pt x="737981" y="1322184"/>
                  <a:pt x="750028" y="1288050"/>
                  <a:pt x="751634" y="1251909"/>
                </a:cubicBezTo>
                <a:cubicBezTo>
                  <a:pt x="753642" y="1206531"/>
                  <a:pt x="754043" y="1161556"/>
                  <a:pt x="766492" y="1117383"/>
                </a:cubicBezTo>
                <a:cubicBezTo>
                  <a:pt x="773720" y="1090879"/>
                  <a:pt x="782555" y="1065982"/>
                  <a:pt x="800224" y="1043494"/>
                </a:cubicBezTo>
                <a:cubicBezTo>
                  <a:pt x="823113" y="1014179"/>
                  <a:pt x="827129" y="978841"/>
                  <a:pt x="821106" y="943101"/>
                </a:cubicBezTo>
                <a:cubicBezTo>
                  <a:pt x="812673" y="892905"/>
                  <a:pt x="794200" y="848331"/>
                  <a:pt x="749225" y="819016"/>
                </a:cubicBezTo>
                <a:cubicBezTo>
                  <a:pt x="745610" y="816607"/>
                  <a:pt x="742799" y="812189"/>
                  <a:pt x="740792" y="808174"/>
                </a:cubicBezTo>
                <a:cubicBezTo>
                  <a:pt x="728744" y="784883"/>
                  <a:pt x="712682" y="764001"/>
                  <a:pt x="694209" y="745529"/>
                </a:cubicBezTo>
                <a:cubicBezTo>
                  <a:pt x="688989" y="740308"/>
                  <a:pt x="687383" y="735088"/>
                  <a:pt x="687784" y="727056"/>
                </a:cubicBezTo>
                <a:cubicBezTo>
                  <a:pt x="690595" y="681679"/>
                  <a:pt x="692202" y="636703"/>
                  <a:pt x="696217" y="591727"/>
                </a:cubicBezTo>
                <a:cubicBezTo>
                  <a:pt x="699028" y="560003"/>
                  <a:pt x="680154" y="530287"/>
                  <a:pt x="674131" y="499366"/>
                </a:cubicBezTo>
                <a:cubicBezTo>
                  <a:pt x="668509" y="469650"/>
                  <a:pt x="650840" y="440335"/>
                  <a:pt x="669714" y="409414"/>
                </a:cubicBezTo>
                <a:cubicBezTo>
                  <a:pt x="672926" y="404194"/>
                  <a:pt x="669312" y="399375"/>
                  <a:pt x="666903" y="394556"/>
                </a:cubicBezTo>
                <a:cubicBezTo>
                  <a:pt x="660076" y="379698"/>
                  <a:pt x="662485" y="365643"/>
                  <a:pt x="668910" y="351588"/>
                </a:cubicBezTo>
                <a:cubicBezTo>
                  <a:pt x="674532" y="339541"/>
                  <a:pt x="672123" y="324281"/>
                  <a:pt x="665698" y="318258"/>
                </a:cubicBezTo>
                <a:cubicBezTo>
                  <a:pt x="655257" y="307817"/>
                  <a:pt x="656060" y="296573"/>
                  <a:pt x="654856" y="285329"/>
                </a:cubicBezTo>
                <a:cubicBezTo>
                  <a:pt x="653249" y="274085"/>
                  <a:pt x="650037" y="264046"/>
                  <a:pt x="646423" y="253605"/>
                </a:cubicBezTo>
                <a:cubicBezTo>
                  <a:pt x="641202" y="237944"/>
                  <a:pt x="631966" y="223487"/>
                  <a:pt x="633974" y="205416"/>
                </a:cubicBezTo>
                <a:cubicBezTo>
                  <a:pt x="635179" y="195377"/>
                  <a:pt x="628352" y="186944"/>
                  <a:pt x="621525" y="179314"/>
                </a:cubicBezTo>
                <a:cubicBezTo>
                  <a:pt x="611084" y="167267"/>
                  <a:pt x="601045" y="154819"/>
                  <a:pt x="595021" y="139559"/>
                </a:cubicBezTo>
                <a:cubicBezTo>
                  <a:pt x="591407" y="131126"/>
                  <a:pt x="599037" y="125504"/>
                  <a:pt x="594620" y="116669"/>
                </a:cubicBezTo>
                <a:cubicBezTo>
                  <a:pt x="583778" y="95386"/>
                  <a:pt x="574541" y="73300"/>
                  <a:pt x="563297" y="52017"/>
                </a:cubicBezTo>
                <a:cubicBezTo>
                  <a:pt x="558479" y="43182"/>
                  <a:pt x="554061" y="35151"/>
                  <a:pt x="544825" y="33544"/>
                </a:cubicBezTo>
                <a:cubicBezTo>
                  <a:pt x="520329" y="29930"/>
                  <a:pt x="500652" y="15474"/>
                  <a:pt x="479369" y="4631"/>
                </a:cubicBezTo>
                <a:cubicBezTo>
                  <a:pt x="471739" y="616"/>
                  <a:pt x="463708" y="-991"/>
                  <a:pt x="455677" y="616"/>
                </a:cubicBezTo>
                <a:cubicBezTo>
                  <a:pt x="438811" y="3427"/>
                  <a:pt x="422346" y="-188"/>
                  <a:pt x="405882" y="1017"/>
                </a:cubicBezTo>
                <a:cubicBezTo>
                  <a:pt x="380181" y="3025"/>
                  <a:pt x="353276" y="-1794"/>
                  <a:pt x="330387" y="19088"/>
                </a:cubicBezTo>
                <a:cubicBezTo>
                  <a:pt x="317938" y="30332"/>
                  <a:pt x="311111" y="49607"/>
                  <a:pt x="287820" y="50410"/>
                </a:cubicBezTo>
                <a:cubicBezTo>
                  <a:pt x="309103" y="58843"/>
                  <a:pt x="299466" y="69686"/>
                  <a:pt x="293041" y="78922"/>
                </a:cubicBezTo>
                <a:cubicBezTo>
                  <a:pt x="288222" y="85347"/>
                  <a:pt x="282198" y="90969"/>
                  <a:pt x="276175" y="96591"/>
                </a:cubicBezTo>
                <a:cubicBezTo>
                  <a:pt x="266938" y="104221"/>
                  <a:pt x="260513" y="113457"/>
                  <a:pt x="260513" y="125905"/>
                </a:cubicBezTo>
                <a:cubicBezTo>
                  <a:pt x="260513" y="144378"/>
                  <a:pt x="253687" y="160441"/>
                  <a:pt x="247262" y="176905"/>
                </a:cubicBezTo>
                <a:cubicBezTo>
                  <a:pt x="243647" y="186141"/>
                  <a:pt x="234813" y="192968"/>
                  <a:pt x="236018" y="203810"/>
                </a:cubicBezTo>
                <a:cubicBezTo>
                  <a:pt x="238427" y="227503"/>
                  <a:pt x="227585" y="248786"/>
                  <a:pt x="223569" y="271274"/>
                </a:cubicBezTo>
                <a:cubicBezTo>
                  <a:pt x="221159" y="284124"/>
                  <a:pt x="210317" y="298982"/>
                  <a:pt x="213931" y="309022"/>
                </a:cubicBezTo>
                <a:cubicBezTo>
                  <a:pt x="221159" y="329502"/>
                  <a:pt x="215136" y="349580"/>
                  <a:pt x="219152" y="369257"/>
                </a:cubicBezTo>
                <a:cubicBezTo>
                  <a:pt x="225577" y="399375"/>
                  <a:pt x="218750" y="427083"/>
                  <a:pt x="208711" y="454792"/>
                </a:cubicBezTo>
                <a:cubicBezTo>
                  <a:pt x="199073" y="480894"/>
                  <a:pt x="187829" y="506594"/>
                  <a:pt x="192648" y="535507"/>
                </a:cubicBezTo>
                <a:cubicBezTo>
                  <a:pt x="193451" y="540326"/>
                  <a:pt x="191042" y="544743"/>
                  <a:pt x="188632" y="548759"/>
                </a:cubicBezTo>
                <a:cubicBezTo>
                  <a:pt x="177388" y="568035"/>
                  <a:pt x="176987" y="586908"/>
                  <a:pt x="189435" y="606184"/>
                </a:cubicBezTo>
                <a:cubicBezTo>
                  <a:pt x="196664" y="616625"/>
                  <a:pt x="195057" y="625459"/>
                  <a:pt x="186223" y="635900"/>
                </a:cubicBezTo>
                <a:cubicBezTo>
                  <a:pt x="173373" y="650356"/>
                  <a:pt x="157711" y="661199"/>
                  <a:pt x="142853" y="673246"/>
                </a:cubicBezTo>
                <a:cubicBezTo>
                  <a:pt x="93862" y="711797"/>
                  <a:pt x="50090" y="755969"/>
                  <a:pt x="16359" y="808575"/>
                </a:cubicBezTo>
                <a:cubicBezTo>
                  <a:pt x="5516" y="825441"/>
                  <a:pt x="-3720" y="845118"/>
                  <a:pt x="1500" y="864393"/>
                </a:cubicBezTo>
                <a:cubicBezTo>
                  <a:pt x="10737" y="897724"/>
                  <a:pt x="17563" y="931857"/>
                  <a:pt x="27602" y="965188"/>
                </a:cubicBezTo>
                <a:cubicBezTo>
                  <a:pt x="47279" y="1031848"/>
                  <a:pt x="68161" y="1098107"/>
                  <a:pt x="102295" y="1158745"/>
                </a:cubicBezTo>
                <a:cubicBezTo>
                  <a:pt x="129601" y="1207335"/>
                  <a:pt x="150081" y="1259940"/>
                  <a:pt x="182609" y="1305719"/>
                </a:cubicBezTo>
                <a:cubicBezTo>
                  <a:pt x="200679" y="1331821"/>
                  <a:pt x="223167" y="1353105"/>
                  <a:pt x="246458" y="1373585"/>
                </a:cubicBezTo>
                <a:cubicBezTo>
                  <a:pt x="253687" y="1380010"/>
                  <a:pt x="254891" y="1383222"/>
                  <a:pt x="252080" y="1391655"/>
                </a:cubicBezTo>
                <a:cubicBezTo>
                  <a:pt x="236018" y="1441450"/>
                  <a:pt x="223167" y="1491646"/>
                  <a:pt x="227585" y="1545055"/>
                </a:cubicBezTo>
                <a:cubicBezTo>
                  <a:pt x="233207" y="1606897"/>
                  <a:pt x="238829" y="1668337"/>
                  <a:pt x="238829" y="1730179"/>
                </a:cubicBezTo>
                <a:cubicBezTo>
                  <a:pt x="238829" y="1770738"/>
                  <a:pt x="232805" y="1807682"/>
                  <a:pt x="209915" y="1842619"/>
                </a:cubicBezTo>
                <a:cubicBezTo>
                  <a:pt x="191443" y="1871532"/>
                  <a:pt x="178995" y="1904059"/>
                  <a:pt x="158916" y="1932571"/>
                </a:cubicBezTo>
                <a:cubicBezTo>
                  <a:pt x="140845" y="1957870"/>
                  <a:pt x="125586" y="1985176"/>
                  <a:pt x="104704" y="2008869"/>
                </a:cubicBezTo>
                <a:cubicBezTo>
                  <a:pt x="79405" y="2038184"/>
                  <a:pt x="94665" y="2083160"/>
                  <a:pt x="133216" y="2085168"/>
                </a:cubicBezTo>
                <a:cubicBezTo>
                  <a:pt x="169357" y="2087175"/>
                  <a:pt x="204293" y="2091994"/>
                  <a:pt x="239230" y="2100829"/>
                </a:cubicBezTo>
                <a:cubicBezTo>
                  <a:pt x="276175" y="2110467"/>
                  <a:pt x="314324" y="2111270"/>
                  <a:pt x="352473" y="2108057"/>
                </a:cubicBezTo>
                <a:cubicBezTo>
                  <a:pt x="369741" y="2106451"/>
                  <a:pt x="376567" y="2113278"/>
                  <a:pt x="376969" y="2129742"/>
                </a:cubicBezTo>
                <a:cubicBezTo>
                  <a:pt x="376969" y="2154238"/>
                  <a:pt x="377370" y="2178733"/>
                  <a:pt x="378173" y="2203229"/>
                </a:cubicBezTo>
                <a:cubicBezTo>
                  <a:pt x="378977" y="2224914"/>
                  <a:pt x="370544" y="2247000"/>
                  <a:pt x="374961" y="2267480"/>
                </a:cubicBezTo>
                <a:cubicBezTo>
                  <a:pt x="380181" y="2292378"/>
                  <a:pt x="373756" y="2313661"/>
                  <a:pt x="365323" y="2334944"/>
                </a:cubicBezTo>
                <a:cubicBezTo>
                  <a:pt x="349662" y="2375904"/>
                  <a:pt x="344843" y="2418873"/>
                  <a:pt x="335607" y="2461037"/>
                </a:cubicBezTo>
                <a:cubicBezTo>
                  <a:pt x="333198" y="2471478"/>
                  <a:pt x="331591" y="2479911"/>
                  <a:pt x="317938" y="2479911"/>
                </a:cubicBezTo>
                <a:cubicBezTo>
                  <a:pt x="322757" y="2487139"/>
                  <a:pt x="332796" y="2487943"/>
                  <a:pt x="331993" y="2497982"/>
                </a:cubicBezTo>
                <a:cubicBezTo>
                  <a:pt x="330387" y="2520871"/>
                  <a:pt x="337615" y="2542556"/>
                  <a:pt x="340426" y="2564643"/>
                </a:cubicBezTo>
                <a:cubicBezTo>
                  <a:pt x="347253" y="2615241"/>
                  <a:pt x="358497" y="2664634"/>
                  <a:pt x="372953" y="2713224"/>
                </a:cubicBezTo>
                <a:cubicBezTo>
                  <a:pt x="387410" y="2761814"/>
                  <a:pt x="392630" y="2812010"/>
                  <a:pt x="404276" y="2861002"/>
                </a:cubicBezTo>
                <a:cubicBezTo>
                  <a:pt x="407087" y="2872647"/>
                  <a:pt x="407890" y="2885899"/>
                  <a:pt x="404276" y="2897544"/>
                </a:cubicBezTo>
                <a:cubicBezTo>
                  <a:pt x="391425" y="2936898"/>
                  <a:pt x="381386" y="2976654"/>
                  <a:pt x="385000" y="3018417"/>
                </a:cubicBezTo>
                <a:cubicBezTo>
                  <a:pt x="385803" y="3026850"/>
                  <a:pt x="384599" y="3036488"/>
                  <a:pt x="378173" y="3040905"/>
                </a:cubicBezTo>
                <a:cubicBezTo>
                  <a:pt x="366126" y="3049740"/>
                  <a:pt x="368937" y="3059779"/>
                  <a:pt x="372551" y="3070220"/>
                </a:cubicBezTo>
                <a:cubicBezTo>
                  <a:pt x="379378" y="3087889"/>
                  <a:pt x="386606" y="3105558"/>
                  <a:pt x="391425" y="3124030"/>
                </a:cubicBezTo>
                <a:cubicBezTo>
                  <a:pt x="399457" y="3154148"/>
                  <a:pt x="409094" y="3183864"/>
                  <a:pt x="418331" y="3213982"/>
                </a:cubicBezTo>
                <a:cubicBezTo>
                  <a:pt x="420338" y="3221210"/>
                  <a:pt x="421543" y="3230446"/>
                  <a:pt x="431984" y="3228439"/>
                </a:cubicBezTo>
                <a:cubicBezTo>
                  <a:pt x="441622" y="3226431"/>
                  <a:pt x="436401" y="3217596"/>
                  <a:pt x="436401" y="3212376"/>
                </a:cubicBezTo>
                <a:cubicBezTo>
                  <a:pt x="436803" y="3187478"/>
                  <a:pt x="436401" y="3162581"/>
                  <a:pt x="436803" y="3137684"/>
                </a:cubicBezTo>
                <a:cubicBezTo>
                  <a:pt x="436803" y="3130455"/>
                  <a:pt x="436803" y="3120818"/>
                  <a:pt x="444031" y="3117605"/>
                </a:cubicBezTo>
                <a:cubicBezTo>
                  <a:pt x="452464" y="3113991"/>
                  <a:pt x="460495" y="3118810"/>
                  <a:pt x="467322" y="3125636"/>
                </a:cubicBezTo>
                <a:cubicBezTo>
                  <a:pt x="482180" y="3140495"/>
                  <a:pt x="497841" y="3154550"/>
                  <a:pt x="512298" y="3169006"/>
                </a:cubicBezTo>
                <a:cubicBezTo>
                  <a:pt x="537195" y="3194305"/>
                  <a:pt x="567313" y="3211573"/>
                  <a:pt x="600644" y="3220809"/>
                </a:cubicBezTo>
                <a:cubicBezTo>
                  <a:pt x="634375" y="3230446"/>
                  <a:pt x="669714" y="3235265"/>
                  <a:pt x="704650" y="3238076"/>
                </a:cubicBezTo>
                <a:cubicBezTo>
                  <a:pt x="735170" y="3240486"/>
                  <a:pt x="764886" y="3240084"/>
                  <a:pt x="792193" y="3223218"/>
                </a:cubicBezTo>
                <a:cubicBezTo>
                  <a:pt x="797413" y="3220005"/>
                  <a:pt x="800626" y="3216391"/>
                  <a:pt x="800626" y="3209565"/>
                </a:cubicBezTo>
                <a:cubicBezTo>
                  <a:pt x="801429" y="3187880"/>
                  <a:pt x="784964" y="3167400"/>
                  <a:pt x="763280" y="3165392"/>
                </a:cubicBezTo>
                <a:cubicBezTo>
                  <a:pt x="756854" y="3164589"/>
                  <a:pt x="751634" y="3162982"/>
                  <a:pt x="748421" y="3157762"/>
                </a:cubicBezTo>
                <a:cubicBezTo>
                  <a:pt x="744807" y="3152140"/>
                  <a:pt x="739988" y="3149329"/>
                  <a:pt x="733965" y="3149329"/>
                </a:cubicBezTo>
                <a:cubicBezTo>
                  <a:pt x="717099" y="3148927"/>
                  <a:pt x="703847" y="3140495"/>
                  <a:pt x="691398" y="3131258"/>
                </a:cubicBezTo>
                <a:cubicBezTo>
                  <a:pt x="665698" y="3111581"/>
                  <a:pt x="634375" y="3066606"/>
                  <a:pt x="650840" y="3028456"/>
                </a:cubicBezTo>
                <a:cubicBezTo>
                  <a:pt x="665698" y="2993921"/>
                  <a:pt x="669714" y="2991110"/>
                  <a:pt x="700635" y="3015606"/>
                </a:cubicBezTo>
                <a:cubicBezTo>
                  <a:pt x="727138" y="3036086"/>
                  <a:pt x="738784" y="3068212"/>
                  <a:pt x="750028" y="3098330"/>
                </a:cubicBezTo>
                <a:cubicBezTo>
                  <a:pt x="761272" y="3128046"/>
                  <a:pt x="772917" y="3155754"/>
                  <a:pt x="799822" y="3173825"/>
                </a:cubicBezTo>
                <a:cubicBezTo>
                  <a:pt x="823515" y="3189888"/>
                  <a:pt x="849216" y="3200329"/>
                  <a:pt x="879333" y="3195108"/>
                </a:cubicBezTo>
                <a:cubicBezTo>
                  <a:pt x="902223" y="3191092"/>
                  <a:pt x="925514" y="3190289"/>
                  <a:pt x="948403" y="3186675"/>
                </a:cubicBezTo>
                <a:cubicBezTo>
                  <a:pt x="962057" y="3184667"/>
                  <a:pt x="969285" y="3166998"/>
                  <a:pt x="960049" y="3159770"/>
                </a:cubicBezTo>
                <a:cubicBezTo>
                  <a:pt x="948403" y="3150534"/>
                  <a:pt x="938364" y="3139290"/>
                  <a:pt x="924309" y="3132865"/>
                </a:cubicBezTo>
                <a:cubicBezTo>
                  <a:pt x="910656" y="3126841"/>
                  <a:pt x="892987" y="3122022"/>
                  <a:pt x="888971" y="3106361"/>
                </a:cubicBezTo>
                <a:cubicBezTo>
                  <a:pt x="884554" y="3088290"/>
                  <a:pt x="880940" y="3068212"/>
                  <a:pt x="885357" y="3049740"/>
                </a:cubicBezTo>
                <a:cubicBezTo>
                  <a:pt x="894191" y="3012795"/>
                  <a:pt x="897806" y="2975851"/>
                  <a:pt x="897806" y="2938103"/>
                </a:cubicBezTo>
                <a:cubicBezTo>
                  <a:pt x="897404" y="2907985"/>
                  <a:pt x="897404" y="2877867"/>
                  <a:pt x="901018" y="2847348"/>
                </a:cubicBezTo>
                <a:cubicBezTo>
                  <a:pt x="909050" y="2779483"/>
                  <a:pt x="911861" y="2710814"/>
                  <a:pt x="928727" y="2644154"/>
                </a:cubicBezTo>
                <a:cubicBezTo>
                  <a:pt x="931939" y="2631303"/>
                  <a:pt x="935152" y="2618855"/>
                  <a:pt x="937561" y="2606004"/>
                </a:cubicBezTo>
                <a:cubicBezTo>
                  <a:pt x="949207" y="2544966"/>
                  <a:pt x="960049" y="2483927"/>
                  <a:pt x="967679" y="2422487"/>
                </a:cubicBezTo>
                <a:cubicBezTo>
                  <a:pt x="976513" y="2352212"/>
                  <a:pt x="995387" y="2285150"/>
                  <a:pt x="1021088" y="2219694"/>
                </a:cubicBezTo>
                <a:cubicBezTo>
                  <a:pt x="1027513" y="2202426"/>
                  <a:pt x="1035946" y="2187970"/>
                  <a:pt x="1033938" y="2169497"/>
                </a:cubicBezTo>
                <a:close/>
                <a:moveTo>
                  <a:pt x="348457" y="1170390"/>
                </a:moveTo>
                <a:cubicBezTo>
                  <a:pt x="325166" y="1195288"/>
                  <a:pt x="315127" y="1228618"/>
                  <a:pt x="298261" y="1257933"/>
                </a:cubicBezTo>
                <a:cubicBezTo>
                  <a:pt x="295048" y="1263153"/>
                  <a:pt x="293442" y="1270783"/>
                  <a:pt x="285009" y="1269980"/>
                </a:cubicBezTo>
                <a:cubicBezTo>
                  <a:pt x="277379" y="1269578"/>
                  <a:pt x="278986" y="1262350"/>
                  <a:pt x="277379" y="1257933"/>
                </a:cubicBezTo>
                <a:cubicBezTo>
                  <a:pt x="246860" y="1185650"/>
                  <a:pt x="221159" y="1112162"/>
                  <a:pt x="215136" y="1032651"/>
                </a:cubicBezTo>
                <a:cubicBezTo>
                  <a:pt x="211923" y="990487"/>
                  <a:pt x="206301" y="948723"/>
                  <a:pt x="195057" y="907763"/>
                </a:cubicBezTo>
                <a:cubicBezTo>
                  <a:pt x="192648" y="899330"/>
                  <a:pt x="196664" y="896519"/>
                  <a:pt x="201884" y="892102"/>
                </a:cubicBezTo>
                <a:cubicBezTo>
                  <a:pt x="224774" y="874031"/>
                  <a:pt x="251277" y="861181"/>
                  <a:pt x="273364" y="837087"/>
                </a:cubicBezTo>
                <a:cubicBezTo>
                  <a:pt x="284608" y="882464"/>
                  <a:pt x="313119" y="916999"/>
                  <a:pt x="325969" y="958361"/>
                </a:cubicBezTo>
                <a:cubicBezTo>
                  <a:pt x="338016" y="996912"/>
                  <a:pt x="354882" y="1034258"/>
                  <a:pt x="365323" y="1073210"/>
                </a:cubicBezTo>
                <a:cubicBezTo>
                  <a:pt x="374559" y="1107344"/>
                  <a:pt x="375362" y="1141477"/>
                  <a:pt x="348457" y="1170390"/>
                </a:cubicBezTo>
                <a:close/>
                <a:moveTo>
                  <a:pt x="814681" y="2290772"/>
                </a:moveTo>
                <a:cubicBezTo>
                  <a:pt x="773319" y="2359440"/>
                  <a:pt x="753642" y="2434534"/>
                  <a:pt x="751232" y="2514045"/>
                </a:cubicBezTo>
                <a:cubicBezTo>
                  <a:pt x="750831" y="2531714"/>
                  <a:pt x="753642" y="2549383"/>
                  <a:pt x="758461" y="2565446"/>
                </a:cubicBezTo>
                <a:cubicBezTo>
                  <a:pt x="773319" y="2613233"/>
                  <a:pt x="767295" y="2661823"/>
                  <a:pt x="764083" y="2709208"/>
                </a:cubicBezTo>
                <a:cubicBezTo>
                  <a:pt x="761673" y="2747759"/>
                  <a:pt x="758059" y="2786711"/>
                  <a:pt x="750429" y="2824860"/>
                </a:cubicBezTo>
                <a:cubicBezTo>
                  <a:pt x="746815" y="2843332"/>
                  <a:pt x="713083" y="2877064"/>
                  <a:pt x="695013" y="2879875"/>
                </a:cubicBezTo>
                <a:cubicBezTo>
                  <a:pt x="656863" y="2886301"/>
                  <a:pt x="640801" y="2909592"/>
                  <a:pt x="641202" y="2948142"/>
                </a:cubicBezTo>
                <a:cubicBezTo>
                  <a:pt x="641604" y="2969426"/>
                  <a:pt x="636785" y="2991914"/>
                  <a:pt x="625139" y="3010787"/>
                </a:cubicBezTo>
                <a:cubicBezTo>
                  <a:pt x="615903" y="3025646"/>
                  <a:pt x="608675" y="3024441"/>
                  <a:pt x="600644" y="3009181"/>
                </a:cubicBezTo>
                <a:cubicBezTo>
                  <a:pt x="580163" y="2970630"/>
                  <a:pt x="569321" y="2929670"/>
                  <a:pt x="568919" y="2885497"/>
                </a:cubicBezTo>
                <a:cubicBezTo>
                  <a:pt x="568919" y="2867427"/>
                  <a:pt x="564904" y="2849757"/>
                  <a:pt x="558479" y="2832892"/>
                </a:cubicBezTo>
                <a:cubicBezTo>
                  <a:pt x="546431" y="2801569"/>
                  <a:pt x="552455" y="2767837"/>
                  <a:pt x="545628" y="2736113"/>
                </a:cubicBezTo>
                <a:cubicBezTo>
                  <a:pt x="537998" y="2699972"/>
                  <a:pt x="533581" y="2663429"/>
                  <a:pt x="527558" y="2626886"/>
                </a:cubicBezTo>
                <a:cubicBezTo>
                  <a:pt x="520731" y="2586729"/>
                  <a:pt x="524345" y="2545769"/>
                  <a:pt x="523140" y="2505210"/>
                </a:cubicBezTo>
                <a:cubicBezTo>
                  <a:pt x="521936" y="2475092"/>
                  <a:pt x="523140" y="2444573"/>
                  <a:pt x="522739" y="2414455"/>
                </a:cubicBezTo>
                <a:cubicBezTo>
                  <a:pt x="522739" y="2406424"/>
                  <a:pt x="524345" y="2399597"/>
                  <a:pt x="528361" y="2393172"/>
                </a:cubicBezTo>
                <a:cubicBezTo>
                  <a:pt x="554061" y="2352212"/>
                  <a:pt x="561691" y="2304023"/>
                  <a:pt x="579360" y="2259449"/>
                </a:cubicBezTo>
                <a:cubicBezTo>
                  <a:pt x="589801" y="2233347"/>
                  <a:pt x="601045" y="2206040"/>
                  <a:pt x="607069" y="2177930"/>
                </a:cubicBezTo>
                <a:cubicBezTo>
                  <a:pt x="608273" y="2172710"/>
                  <a:pt x="609478" y="2167891"/>
                  <a:pt x="610281" y="2162671"/>
                </a:cubicBezTo>
                <a:cubicBezTo>
                  <a:pt x="612691" y="2137372"/>
                  <a:pt x="612691" y="2136167"/>
                  <a:pt x="638793" y="2138576"/>
                </a:cubicBezTo>
                <a:cubicBezTo>
                  <a:pt x="677343" y="2142191"/>
                  <a:pt x="715493" y="2140986"/>
                  <a:pt x="754043" y="2140986"/>
                </a:cubicBezTo>
                <a:cubicBezTo>
                  <a:pt x="762878" y="2140986"/>
                  <a:pt x="770106" y="2142592"/>
                  <a:pt x="774524" y="2151025"/>
                </a:cubicBezTo>
                <a:cubicBezTo>
                  <a:pt x="792594" y="2184757"/>
                  <a:pt x="809862" y="2218489"/>
                  <a:pt x="822712" y="2255032"/>
                </a:cubicBezTo>
                <a:cubicBezTo>
                  <a:pt x="823917" y="2258244"/>
                  <a:pt x="824318" y="2261859"/>
                  <a:pt x="825121" y="2264670"/>
                </a:cubicBezTo>
                <a:cubicBezTo>
                  <a:pt x="824318" y="2275110"/>
                  <a:pt x="819499" y="2282740"/>
                  <a:pt x="814681" y="2290772"/>
                </a:cubicBezTo>
                <a:close/>
              </a:path>
            </a:pathLst>
          </a:custGeom>
          <a:solidFill>
            <a:schemeClr val="accent3"/>
          </a:solidFill>
          <a:ln w="4014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7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485294" y="752318"/>
            <a:ext cx="17359796" cy="1086371"/>
          </a:xfrm>
        </p:spPr>
        <p:txBody>
          <a:bodyPr>
            <a:normAutofit fontScale="92500" lnSpcReduction="20000"/>
          </a:bodyPr>
          <a:lstStyle/>
          <a:p>
            <a:r>
              <a:rPr lang="fa-IR" dirty="0">
                <a:cs typeface="B Nazanin" panose="00000400000000000000" pitchFamily="2" charset="-78"/>
              </a:rPr>
              <a:t>اشکال کاملا قابل ویرایش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Graphic 214">
            <a:extLst>
              <a:ext uri="{FF2B5EF4-FFF2-40B4-BE49-F238E27FC236}">
                <a16:creationId xmlns:a16="http://schemas.microsoft.com/office/drawing/2014/main" id="{8642A5D0-480E-43D4-BA56-DB3E47438B5A}"/>
              </a:ext>
            </a:extLst>
          </p:cNvPr>
          <p:cNvGrpSpPr/>
          <p:nvPr/>
        </p:nvGrpSpPr>
        <p:grpSpPr>
          <a:xfrm>
            <a:off x="409165" y="8378629"/>
            <a:ext cx="2197301" cy="1274840"/>
            <a:chOff x="1175628" y="4793096"/>
            <a:chExt cx="1474017" cy="855201"/>
          </a:xfrm>
          <a:solidFill>
            <a:schemeClr val="bg1"/>
          </a:solidFill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90906153-1429-44FC-9147-B8A12B93FC98}"/>
                </a:ext>
              </a:extLst>
            </p:cNvPr>
            <p:cNvSpPr/>
            <p:nvPr/>
          </p:nvSpPr>
          <p:spPr>
            <a:xfrm>
              <a:off x="1733359" y="4793096"/>
              <a:ext cx="916286" cy="855201"/>
            </a:xfrm>
            <a:custGeom>
              <a:avLst/>
              <a:gdLst>
                <a:gd name="connsiteX0" fmla="*/ 916287 w 916286"/>
                <a:gd name="connsiteY0" fmla="*/ 427601 h 855201"/>
                <a:gd name="connsiteX1" fmla="*/ 458143 w 916286"/>
                <a:gd name="connsiteY1" fmla="*/ 855201 h 855201"/>
                <a:gd name="connsiteX2" fmla="*/ 0 w 916286"/>
                <a:gd name="connsiteY2" fmla="*/ 427601 h 855201"/>
                <a:gd name="connsiteX3" fmla="*/ 458143 w 916286"/>
                <a:gd name="connsiteY3" fmla="*/ 0 h 855201"/>
                <a:gd name="connsiteX4" fmla="*/ 916287 w 916286"/>
                <a:gd name="connsiteY4" fmla="*/ 427601 h 855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6286" h="855201">
                  <a:moveTo>
                    <a:pt x="916287" y="427601"/>
                  </a:moveTo>
                  <a:cubicBezTo>
                    <a:pt x="916287" y="663758"/>
                    <a:pt x="711169" y="855201"/>
                    <a:pt x="458143" y="855201"/>
                  </a:cubicBezTo>
                  <a:cubicBezTo>
                    <a:pt x="205118" y="855201"/>
                    <a:pt x="0" y="663758"/>
                    <a:pt x="0" y="427601"/>
                  </a:cubicBezTo>
                  <a:cubicBezTo>
                    <a:pt x="0" y="191443"/>
                    <a:pt x="205118" y="0"/>
                    <a:pt x="458143" y="0"/>
                  </a:cubicBezTo>
                  <a:cubicBezTo>
                    <a:pt x="711169" y="0"/>
                    <a:pt x="916287" y="191443"/>
                    <a:pt x="916287" y="427601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54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D77FA912-08AB-4E51-AC5F-F8C350F68F7C}"/>
                </a:ext>
              </a:extLst>
            </p:cNvPr>
            <p:cNvSpPr/>
            <p:nvPr/>
          </p:nvSpPr>
          <p:spPr>
            <a:xfrm>
              <a:off x="1751903" y="4810002"/>
              <a:ext cx="879199" cy="821386"/>
            </a:xfrm>
            <a:custGeom>
              <a:avLst/>
              <a:gdLst>
                <a:gd name="connsiteX0" fmla="*/ 879199 w 879199"/>
                <a:gd name="connsiteY0" fmla="*/ 410693 h 821385"/>
                <a:gd name="connsiteX1" fmla="*/ 439600 w 879199"/>
                <a:gd name="connsiteY1" fmla="*/ 821386 h 821385"/>
                <a:gd name="connsiteX2" fmla="*/ 0 w 879199"/>
                <a:gd name="connsiteY2" fmla="*/ 410693 h 821385"/>
                <a:gd name="connsiteX3" fmla="*/ 439600 w 879199"/>
                <a:gd name="connsiteY3" fmla="*/ 0 h 821385"/>
                <a:gd name="connsiteX4" fmla="*/ 879199 w 879199"/>
                <a:gd name="connsiteY4" fmla="*/ 410693 h 821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9199" h="821385">
                  <a:moveTo>
                    <a:pt x="879199" y="410693"/>
                  </a:moveTo>
                  <a:cubicBezTo>
                    <a:pt x="879199" y="637512"/>
                    <a:pt x="682384" y="821386"/>
                    <a:pt x="439600" y="821386"/>
                  </a:cubicBezTo>
                  <a:cubicBezTo>
                    <a:pt x="196815" y="821386"/>
                    <a:pt x="0" y="637512"/>
                    <a:pt x="0" y="410693"/>
                  </a:cubicBezTo>
                  <a:cubicBezTo>
                    <a:pt x="0" y="183873"/>
                    <a:pt x="196815" y="0"/>
                    <a:pt x="439600" y="0"/>
                  </a:cubicBezTo>
                  <a:cubicBezTo>
                    <a:pt x="682384" y="0"/>
                    <a:pt x="879199" y="183873"/>
                    <a:pt x="879199" y="410693"/>
                  </a:cubicBezTo>
                  <a:close/>
                </a:path>
              </a:pathLst>
            </a:custGeom>
            <a:solidFill>
              <a:schemeClr val="accent1"/>
            </a:solidFill>
            <a:ln w="54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7733BF8B-3DED-4D35-82A4-F8B2AD4AE00A}"/>
                </a:ext>
              </a:extLst>
            </p:cNvPr>
            <p:cNvSpPr/>
            <p:nvPr/>
          </p:nvSpPr>
          <p:spPr>
            <a:xfrm>
              <a:off x="1969763" y="4988671"/>
              <a:ext cx="467704" cy="433814"/>
            </a:xfrm>
            <a:custGeom>
              <a:avLst/>
              <a:gdLst>
                <a:gd name="connsiteX0" fmla="*/ 848 w 467704"/>
                <a:gd name="connsiteY0" fmla="*/ 204755 h 433814"/>
                <a:gd name="connsiteX1" fmla="*/ 120293 w 467704"/>
                <a:gd name="connsiteY1" fmla="*/ 30769 h 433814"/>
                <a:gd name="connsiteX2" fmla="*/ 458447 w 467704"/>
                <a:gd name="connsiteY2" fmla="*/ 169849 h 433814"/>
                <a:gd name="connsiteX3" fmla="*/ 426813 w 467704"/>
                <a:gd name="connsiteY3" fmla="*/ 339471 h 433814"/>
                <a:gd name="connsiteX4" fmla="*/ 190651 w 467704"/>
                <a:gd name="connsiteY4" fmla="*/ 431645 h 433814"/>
                <a:gd name="connsiteX5" fmla="*/ 848 w 467704"/>
                <a:gd name="connsiteY5" fmla="*/ 204755 h 433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7704" h="433814">
                  <a:moveTo>
                    <a:pt x="848" y="204755"/>
                  </a:moveTo>
                  <a:cubicBezTo>
                    <a:pt x="-7333" y="124034"/>
                    <a:pt x="44481" y="69493"/>
                    <a:pt x="120293" y="30769"/>
                  </a:cubicBezTo>
                  <a:cubicBezTo>
                    <a:pt x="262645" y="-41770"/>
                    <a:pt x="412087" y="17680"/>
                    <a:pt x="458447" y="169849"/>
                  </a:cubicBezTo>
                  <a:cubicBezTo>
                    <a:pt x="475900" y="227662"/>
                    <a:pt x="470446" y="290929"/>
                    <a:pt x="426813" y="339471"/>
                  </a:cubicBezTo>
                  <a:cubicBezTo>
                    <a:pt x="364091" y="408738"/>
                    <a:pt x="284461" y="443098"/>
                    <a:pt x="190651" y="431645"/>
                  </a:cubicBezTo>
                  <a:cubicBezTo>
                    <a:pt x="82660" y="418010"/>
                    <a:pt x="3030" y="325836"/>
                    <a:pt x="848" y="204755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54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E4FE31C4-17D4-4E46-BDD4-9F711EC83AD6}"/>
                </a:ext>
              </a:extLst>
            </p:cNvPr>
            <p:cNvSpPr/>
            <p:nvPr/>
          </p:nvSpPr>
          <p:spPr>
            <a:xfrm>
              <a:off x="1301940" y="5051477"/>
              <a:ext cx="288185" cy="95588"/>
            </a:xfrm>
            <a:custGeom>
              <a:avLst/>
              <a:gdLst>
                <a:gd name="connsiteX0" fmla="*/ 287976 w 288185"/>
                <a:gd name="connsiteY0" fmla="*/ 24685 h 95588"/>
                <a:gd name="connsiteX1" fmla="*/ 248706 w 288185"/>
                <a:gd name="connsiteY1" fmla="*/ 142 h 95588"/>
                <a:gd name="connsiteX2" fmla="*/ 192529 w 288185"/>
                <a:gd name="connsiteY2" fmla="*/ 32321 h 95588"/>
                <a:gd name="connsiteX3" fmla="*/ 66540 w 288185"/>
                <a:gd name="connsiteY3" fmla="*/ 50320 h 95588"/>
                <a:gd name="connsiteX4" fmla="*/ 41996 w 288185"/>
                <a:gd name="connsiteY4" fmla="*/ 47047 h 95588"/>
                <a:gd name="connsiteX5" fmla="*/ 0 w 288185"/>
                <a:gd name="connsiteY5" fmla="*/ 95589 h 95588"/>
                <a:gd name="connsiteX6" fmla="*/ 42542 w 288185"/>
                <a:gd name="connsiteY6" fmla="*/ 61773 h 95588"/>
                <a:gd name="connsiteX7" fmla="*/ 77448 w 288185"/>
                <a:gd name="connsiteY7" fmla="*/ 65591 h 95588"/>
                <a:gd name="connsiteX8" fmla="*/ 209437 w 288185"/>
                <a:gd name="connsiteY8" fmla="*/ 63410 h 95588"/>
                <a:gd name="connsiteX9" fmla="*/ 287976 w 288185"/>
                <a:gd name="connsiteY9" fmla="*/ 24685 h 95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8185" h="95588">
                  <a:moveTo>
                    <a:pt x="287976" y="24685"/>
                  </a:moveTo>
                  <a:cubicBezTo>
                    <a:pt x="284158" y="3960"/>
                    <a:pt x="265069" y="-949"/>
                    <a:pt x="248706" y="142"/>
                  </a:cubicBezTo>
                  <a:cubicBezTo>
                    <a:pt x="225254" y="1778"/>
                    <a:pt x="209982" y="18686"/>
                    <a:pt x="192529" y="32321"/>
                  </a:cubicBezTo>
                  <a:cubicBezTo>
                    <a:pt x="152714" y="63410"/>
                    <a:pt x="121626" y="59046"/>
                    <a:pt x="66540" y="50320"/>
                  </a:cubicBezTo>
                  <a:cubicBezTo>
                    <a:pt x="62722" y="49774"/>
                    <a:pt x="45814" y="46502"/>
                    <a:pt x="41996" y="47047"/>
                  </a:cubicBezTo>
                  <a:cubicBezTo>
                    <a:pt x="16908" y="44320"/>
                    <a:pt x="2727" y="59046"/>
                    <a:pt x="0" y="95589"/>
                  </a:cubicBezTo>
                  <a:cubicBezTo>
                    <a:pt x="13090" y="76499"/>
                    <a:pt x="19635" y="57955"/>
                    <a:pt x="42542" y="61773"/>
                  </a:cubicBezTo>
                  <a:cubicBezTo>
                    <a:pt x="53995" y="62864"/>
                    <a:pt x="65994" y="63410"/>
                    <a:pt x="77448" y="65591"/>
                  </a:cubicBezTo>
                  <a:cubicBezTo>
                    <a:pt x="138534" y="79226"/>
                    <a:pt x="163077" y="58501"/>
                    <a:pt x="209437" y="63410"/>
                  </a:cubicBezTo>
                  <a:cubicBezTo>
                    <a:pt x="255797" y="68318"/>
                    <a:pt x="291248" y="44866"/>
                    <a:pt x="287976" y="24685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54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E1ED18B5-C3E6-460B-9B52-3395F730FCB6}"/>
                </a:ext>
              </a:extLst>
            </p:cNvPr>
            <p:cNvSpPr/>
            <p:nvPr/>
          </p:nvSpPr>
          <p:spPr>
            <a:xfrm>
              <a:off x="1488425" y="5400646"/>
              <a:ext cx="222127" cy="157139"/>
            </a:xfrm>
            <a:custGeom>
              <a:avLst/>
              <a:gdLst>
                <a:gd name="connsiteX0" fmla="*/ 214391 w 222127"/>
                <a:gd name="connsiteY0" fmla="*/ 8216 h 157139"/>
                <a:gd name="connsiteX1" fmla="*/ 170759 w 222127"/>
                <a:gd name="connsiteY1" fmla="*/ 11488 h 157139"/>
                <a:gd name="connsiteX2" fmla="*/ 152760 w 222127"/>
                <a:gd name="connsiteY2" fmla="*/ 57303 h 157139"/>
                <a:gd name="connsiteX3" fmla="*/ 132580 w 222127"/>
                <a:gd name="connsiteY3" fmla="*/ 76392 h 157139"/>
                <a:gd name="connsiteX4" fmla="*/ 58404 w 222127"/>
                <a:gd name="connsiteY4" fmla="*/ 128751 h 157139"/>
                <a:gd name="connsiteX5" fmla="*/ 46 w 222127"/>
                <a:gd name="connsiteY5" fmla="*/ 130387 h 157139"/>
                <a:gd name="connsiteX6" fmla="*/ 26771 w 222127"/>
                <a:gd name="connsiteY6" fmla="*/ 157112 h 157139"/>
                <a:gd name="connsiteX7" fmla="*/ 76403 w 222127"/>
                <a:gd name="connsiteY7" fmla="*/ 132569 h 157139"/>
                <a:gd name="connsiteX8" fmla="*/ 139670 w 222127"/>
                <a:gd name="connsiteY8" fmla="*/ 92209 h 157139"/>
                <a:gd name="connsiteX9" fmla="*/ 210028 w 222127"/>
                <a:gd name="connsiteY9" fmla="*/ 61121 h 157139"/>
                <a:gd name="connsiteX10" fmla="*/ 214391 w 222127"/>
                <a:gd name="connsiteY10" fmla="*/ 8216 h 157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2127" h="157139">
                  <a:moveTo>
                    <a:pt x="214391" y="8216"/>
                  </a:moveTo>
                  <a:cubicBezTo>
                    <a:pt x="199665" y="-5419"/>
                    <a:pt x="184394" y="-511"/>
                    <a:pt x="170759" y="11488"/>
                  </a:cubicBezTo>
                  <a:cubicBezTo>
                    <a:pt x="158760" y="21851"/>
                    <a:pt x="159850" y="43122"/>
                    <a:pt x="152760" y="57303"/>
                  </a:cubicBezTo>
                  <a:cubicBezTo>
                    <a:pt x="147851" y="67665"/>
                    <a:pt x="144034" y="76937"/>
                    <a:pt x="132580" y="76392"/>
                  </a:cubicBezTo>
                  <a:cubicBezTo>
                    <a:pt x="94401" y="73120"/>
                    <a:pt x="81857" y="110753"/>
                    <a:pt x="58404" y="128751"/>
                  </a:cubicBezTo>
                  <a:cubicBezTo>
                    <a:pt x="-3772" y="174566"/>
                    <a:pt x="46" y="109116"/>
                    <a:pt x="46" y="130387"/>
                  </a:cubicBezTo>
                  <a:cubicBezTo>
                    <a:pt x="2227" y="150568"/>
                    <a:pt x="15317" y="156567"/>
                    <a:pt x="26771" y="157112"/>
                  </a:cubicBezTo>
                  <a:cubicBezTo>
                    <a:pt x="42042" y="157658"/>
                    <a:pt x="57314" y="150022"/>
                    <a:pt x="76403" y="132569"/>
                  </a:cubicBezTo>
                  <a:cubicBezTo>
                    <a:pt x="94401" y="108571"/>
                    <a:pt x="106946" y="93845"/>
                    <a:pt x="139670" y="92209"/>
                  </a:cubicBezTo>
                  <a:cubicBezTo>
                    <a:pt x="168577" y="90573"/>
                    <a:pt x="191484" y="84573"/>
                    <a:pt x="210028" y="61121"/>
                  </a:cubicBezTo>
                  <a:cubicBezTo>
                    <a:pt x="220936" y="47485"/>
                    <a:pt x="228572" y="21306"/>
                    <a:pt x="214391" y="8216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54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44656798-5A87-439F-B5E5-080D10ACC64D}"/>
                </a:ext>
              </a:extLst>
            </p:cNvPr>
            <p:cNvSpPr/>
            <p:nvPr/>
          </p:nvSpPr>
          <p:spPr>
            <a:xfrm>
              <a:off x="1175628" y="5172058"/>
              <a:ext cx="680431" cy="266501"/>
            </a:xfrm>
            <a:custGeom>
              <a:avLst/>
              <a:gdLst>
                <a:gd name="connsiteX0" fmla="*/ 679357 w 680431"/>
                <a:gd name="connsiteY0" fmla="*/ 31731 h 266501"/>
                <a:gd name="connsiteX1" fmla="*/ 633543 w 680431"/>
                <a:gd name="connsiteY1" fmla="*/ 97 h 266501"/>
                <a:gd name="connsiteX2" fmla="*/ 567548 w 680431"/>
                <a:gd name="connsiteY2" fmla="*/ 21368 h 266501"/>
                <a:gd name="connsiteX3" fmla="*/ 507553 w 680431"/>
                <a:gd name="connsiteY3" fmla="*/ 43730 h 266501"/>
                <a:gd name="connsiteX4" fmla="*/ 356475 w 680431"/>
                <a:gd name="connsiteY4" fmla="*/ 119541 h 266501"/>
                <a:gd name="connsiteX5" fmla="*/ 275209 w 680431"/>
                <a:gd name="connsiteY5" fmla="*/ 140267 h 266501"/>
                <a:gd name="connsiteX6" fmla="*/ 170490 w 680431"/>
                <a:gd name="connsiteY6" fmla="*/ 121178 h 266501"/>
                <a:gd name="connsiteX7" fmla="*/ 66317 w 680431"/>
                <a:gd name="connsiteY7" fmla="*/ 210625 h 266501"/>
                <a:gd name="connsiteX8" fmla="*/ 12867 w 680431"/>
                <a:gd name="connsiteY8" fmla="*/ 245531 h 266501"/>
                <a:gd name="connsiteX9" fmla="*/ 3595 w 680431"/>
                <a:gd name="connsiteY9" fmla="*/ 225351 h 266501"/>
                <a:gd name="connsiteX10" fmla="*/ 9049 w 680431"/>
                <a:gd name="connsiteY10" fmla="*/ 261893 h 266501"/>
                <a:gd name="connsiteX11" fmla="*/ 49955 w 680431"/>
                <a:gd name="connsiteY11" fmla="*/ 258621 h 266501"/>
                <a:gd name="connsiteX12" fmla="*/ 82134 w 680431"/>
                <a:gd name="connsiteY12" fmla="*/ 211716 h 266501"/>
                <a:gd name="connsiteX13" fmla="*/ 197215 w 680431"/>
                <a:gd name="connsiteY13" fmla="*/ 147357 h 266501"/>
                <a:gd name="connsiteX14" fmla="*/ 267028 w 680431"/>
                <a:gd name="connsiteY14" fmla="*/ 169174 h 266501"/>
                <a:gd name="connsiteX15" fmla="*/ 384291 w 680431"/>
                <a:gd name="connsiteY15" fmla="*/ 133722 h 266501"/>
                <a:gd name="connsiteX16" fmla="*/ 465557 w 680431"/>
                <a:gd name="connsiteY16" fmla="*/ 81908 h 266501"/>
                <a:gd name="connsiteX17" fmla="*/ 563730 w 680431"/>
                <a:gd name="connsiteY17" fmla="*/ 80817 h 266501"/>
                <a:gd name="connsiteX18" fmla="*/ 654814 w 680431"/>
                <a:gd name="connsiteY18" fmla="*/ 77545 h 266501"/>
                <a:gd name="connsiteX19" fmla="*/ 679357 w 680431"/>
                <a:gd name="connsiteY19" fmla="*/ 31731 h 266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80431" h="266501">
                  <a:moveTo>
                    <a:pt x="679357" y="31731"/>
                  </a:moveTo>
                  <a:cubicBezTo>
                    <a:pt x="673903" y="8823"/>
                    <a:pt x="654814" y="1188"/>
                    <a:pt x="633543" y="97"/>
                  </a:cubicBezTo>
                  <a:cubicBezTo>
                    <a:pt x="608999" y="-994"/>
                    <a:pt x="586092" y="7187"/>
                    <a:pt x="567548" y="21368"/>
                  </a:cubicBezTo>
                  <a:cubicBezTo>
                    <a:pt x="549550" y="35003"/>
                    <a:pt x="529369" y="40457"/>
                    <a:pt x="507553" y="43730"/>
                  </a:cubicBezTo>
                  <a:cubicBezTo>
                    <a:pt x="435014" y="55183"/>
                    <a:pt x="394653" y="67182"/>
                    <a:pt x="356475" y="119541"/>
                  </a:cubicBezTo>
                  <a:cubicBezTo>
                    <a:pt x="337931" y="145176"/>
                    <a:pt x="307388" y="150084"/>
                    <a:pt x="275209" y="140267"/>
                  </a:cubicBezTo>
                  <a:cubicBezTo>
                    <a:pt x="244121" y="130995"/>
                    <a:pt x="204306" y="116269"/>
                    <a:pt x="170490" y="121178"/>
                  </a:cubicBezTo>
                  <a:cubicBezTo>
                    <a:pt x="114859" y="128813"/>
                    <a:pt x="91406" y="163174"/>
                    <a:pt x="66317" y="210625"/>
                  </a:cubicBezTo>
                  <a:cubicBezTo>
                    <a:pt x="55409" y="231896"/>
                    <a:pt x="34684" y="262439"/>
                    <a:pt x="12867" y="245531"/>
                  </a:cubicBezTo>
                  <a:cubicBezTo>
                    <a:pt x="6868" y="238986"/>
                    <a:pt x="5777" y="214443"/>
                    <a:pt x="3595" y="225351"/>
                  </a:cubicBezTo>
                  <a:cubicBezTo>
                    <a:pt x="-2950" y="237350"/>
                    <a:pt x="-223" y="252076"/>
                    <a:pt x="9049" y="261893"/>
                  </a:cubicBezTo>
                  <a:cubicBezTo>
                    <a:pt x="17231" y="268984"/>
                    <a:pt x="36865" y="267893"/>
                    <a:pt x="49955" y="258621"/>
                  </a:cubicBezTo>
                  <a:cubicBezTo>
                    <a:pt x="67408" y="246622"/>
                    <a:pt x="72317" y="230805"/>
                    <a:pt x="82134" y="211716"/>
                  </a:cubicBezTo>
                  <a:cubicBezTo>
                    <a:pt x="105587" y="164265"/>
                    <a:pt x="151401" y="138631"/>
                    <a:pt x="197215" y="147357"/>
                  </a:cubicBezTo>
                  <a:cubicBezTo>
                    <a:pt x="221213" y="151721"/>
                    <a:pt x="244666" y="160447"/>
                    <a:pt x="267028" y="169174"/>
                  </a:cubicBezTo>
                  <a:cubicBezTo>
                    <a:pt x="317205" y="187718"/>
                    <a:pt x="342840" y="184445"/>
                    <a:pt x="384291" y="133722"/>
                  </a:cubicBezTo>
                  <a:cubicBezTo>
                    <a:pt x="395199" y="120632"/>
                    <a:pt x="420288" y="87362"/>
                    <a:pt x="465557" y="81908"/>
                  </a:cubicBezTo>
                  <a:cubicBezTo>
                    <a:pt x="504826" y="77000"/>
                    <a:pt x="527733" y="68273"/>
                    <a:pt x="563730" y="80817"/>
                  </a:cubicBezTo>
                  <a:cubicBezTo>
                    <a:pt x="588819" y="90089"/>
                    <a:pt x="631361" y="91726"/>
                    <a:pt x="654814" y="77545"/>
                  </a:cubicBezTo>
                  <a:cubicBezTo>
                    <a:pt x="671721" y="68273"/>
                    <a:pt x="684266" y="53547"/>
                    <a:pt x="679357" y="31731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54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700">
                <a:cs typeface="B Nazanin" panose="00000400000000000000" pitchFamily="2" charset="-78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67891424-5549-4AF0-84DE-8CB7CD636B25}"/>
              </a:ext>
            </a:extLst>
          </p:cNvPr>
          <p:cNvGrpSpPr/>
          <p:nvPr/>
        </p:nvGrpSpPr>
        <p:grpSpPr>
          <a:xfrm>
            <a:off x="2464994" y="8861562"/>
            <a:ext cx="2396283" cy="398997"/>
            <a:chOff x="5432003" y="3531151"/>
            <a:chExt cx="7743118" cy="1289281"/>
          </a:xfrm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8275B4B2-B877-4368-A3C1-F92A6E6EDE5B}"/>
                </a:ext>
              </a:extLst>
            </p:cNvPr>
            <p:cNvSpPr/>
            <p:nvPr/>
          </p:nvSpPr>
          <p:spPr>
            <a:xfrm rot="2700000">
              <a:off x="8658921" y="304233"/>
              <a:ext cx="1289281" cy="7743118"/>
            </a:xfrm>
            <a:custGeom>
              <a:avLst/>
              <a:gdLst>
                <a:gd name="connsiteX0" fmla="*/ 223658 w 247888"/>
                <a:gd name="connsiteY0" fmla="*/ 72390 h 1488757"/>
                <a:gd name="connsiteX1" fmla="*/ 137933 w 247888"/>
                <a:gd name="connsiteY1" fmla="*/ 0 h 1488757"/>
                <a:gd name="connsiteX2" fmla="*/ 123645 w 247888"/>
                <a:gd name="connsiteY2" fmla="*/ 0 h 1488757"/>
                <a:gd name="connsiteX3" fmla="*/ 109358 w 247888"/>
                <a:gd name="connsiteY3" fmla="*/ 0 h 1488757"/>
                <a:gd name="connsiteX4" fmla="*/ 23633 w 247888"/>
                <a:gd name="connsiteY4" fmla="*/ 72390 h 1488757"/>
                <a:gd name="connsiteX5" fmla="*/ 2678 w 247888"/>
                <a:gd name="connsiteY5" fmla="*/ 452438 h 1488757"/>
                <a:gd name="connsiteX6" fmla="*/ 8393 w 247888"/>
                <a:gd name="connsiteY6" fmla="*/ 1356360 h 1488757"/>
                <a:gd name="connsiteX7" fmla="*/ 123645 w 247888"/>
                <a:gd name="connsiteY7" fmla="*/ 1488758 h 1488757"/>
                <a:gd name="connsiteX8" fmla="*/ 238898 w 247888"/>
                <a:gd name="connsiteY8" fmla="*/ 1356360 h 1488757"/>
                <a:gd name="connsiteX9" fmla="*/ 244613 w 247888"/>
                <a:gd name="connsiteY9" fmla="*/ 452438 h 1488757"/>
                <a:gd name="connsiteX10" fmla="*/ 223658 w 247888"/>
                <a:gd name="connsiteY10" fmla="*/ 72390 h 1488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7888" h="1488757">
                  <a:moveTo>
                    <a:pt x="223658" y="72390"/>
                  </a:moveTo>
                  <a:cubicBezTo>
                    <a:pt x="209370" y="953"/>
                    <a:pt x="208418" y="0"/>
                    <a:pt x="137933" y="0"/>
                  </a:cubicBezTo>
                  <a:cubicBezTo>
                    <a:pt x="133170" y="0"/>
                    <a:pt x="128408" y="0"/>
                    <a:pt x="123645" y="0"/>
                  </a:cubicBezTo>
                  <a:cubicBezTo>
                    <a:pt x="118883" y="0"/>
                    <a:pt x="114120" y="0"/>
                    <a:pt x="109358" y="0"/>
                  </a:cubicBezTo>
                  <a:cubicBezTo>
                    <a:pt x="38873" y="0"/>
                    <a:pt x="37920" y="953"/>
                    <a:pt x="23633" y="72390"/>
                  </a:cubicBezTo>
                  <a:cubicBezTo>
                    <a:pt x="-1132" y="198120"/>
                    <a:pt x="-3037" y="324803"/>
                    <a:pt x="2678" y="452438"/>
                  </a:cubicBezTo>
                  <a:cubicBezTo>
                    <a:pt x="16013" y="753428"/>
                    <a:pt x="27443" y="1055370"/>
                    <a:pt x="8393" y="1356360"/>
                  </a:cubicBezTo>
                  <a:cubicBezTo>
                    <a:pt x="773" y="1484948"/>
                    <a:pt x="-180" y="1488758"/>
                    <a:pt x="123645" y="1488758"/>
                  </a:cubicBezTo>
                  <a:cubicBezTo>
                    <a:pt x="247470" y="1488758"/>
                    <a:pt x="247470" y="1484948"/>
                    <a:pt x="238898" y="1356360"/>
                  </a:cubicBezTo>
                  <a:cubicBezTo>
                    <a:pt x="219848" y="1054418"/>
                    <a:pt x="231278" y="753428"/>
                    <a:pt x="244613" y="452438"/>
                  </a:cubicBezTo>
                  <a:cubicBezTo>
                    <a:pt x="251280" y="324803"/>
                    <a:pt x="249375" y="198120"/>
                    <a:pt x="223658" y="72390"/>
                  </a:cubicBez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1AE53788-DF10-4F17-9687-0832BAB0BBC0}"/>
                </a:ext>
              </a:extLst>
            </p:cNvPr>
            <p:cNvSpPr/>
            <p:nvPr/>
          </p:nvSpPr>
          <p:spPr>
            <a:xfrm rot="2700000">
              <a:off x="8746814" y="428050"/>
              <a:ext cx="1105227" cy="7515238"/>
            </a:xfrm>
            <a:custGeom>
              <a:avLst/>
              <a:gdLst>
                <a:gd name="connsiteX0" fmla="*/ 378566 w 1105227"/>
                <a:gd name="connsiteY0" fmla="*/ 3992935 h 7515238"/>
                <a:gd name="connsiteX1" fmla="*/ 720396 w 1105227"/>
                <a:gd name="connsiteY1" fmla="*/ 3992935 h 7515238"/>
                <a:gd name="connsiteX2" fmla="*/ 720395 w 1105227"/>
                <a:gd name="connsiteY2" fmla="*/ 4300082 h 7515238"/>
                <a:gd name="connsiteX3" fmla="*/ 581678 w 1105227"/>
                <a:gd name="connsiteY3" fmla="*/ 4438799 h 7515238"/>
                <a:gd name="connsiteX4" fmla="*/ 517279 w 1105227"/>
                <a:gd name="connsiteY4" fmla="*/ 4438799 h 7515238"/>
                <a:gd name="connsiteX5" fmla="*/ 378566 w 1105227"/>
                <a:gd name="connsiteY5" fmla="*/ 4300082 h 7515238"/>
                <a:gd name="connsiteX6" fmla="*/ 378566 w 1105227"/>
                <a:gd name="connsiteY6" fmla="*/ 4205954 h 7515238"/>
                <a:gd name="connsiteX7" fmla="*/ 720391 w 1105227"/>
                <a:gd name="connsiteY7" fmla="*/ 4205954 h 7515238"/>
                <a:gd name="connsiteX8" fmla="*/ 720391 w 1105227"/>
                <a:gd name="connsiteY8" fmla="*/ 4101922 h 7515238"/>
                <a:gd name="connsiteX9" fmla="*/ 378566 w 1105227"/>
                <a:gd name="connsiteY9" fmla="*/ 4101921 h 7515238"/>
                <a:gd name="connsiteX10" fmla="*/ 420055 w 1105227"/>
                <a:gd name="connsiteY10" fmla="*/ 3661017 h 7515238"/>
                <a:gd name="connsiteX11" fmla="*/ 517279 w 1105227"/>
                <a:gd name="connsiteY11" fmla="*/ 3621385 h 7515238"/>
                <a:gd name="connsiteX12" fmla="*/ 581678 w 1105227"/>
                <a:gd name="connsiteY12" fmla="*/ 3621385 h 7515238"/>
                <a:gd name="connsiteX13" fmla="*/ 720396 w 1105227"/>
                <a:gd name="connsiteY13" fmla="*/ 3760097 h 7515238"/>
                <a:gd name="connsiteX14" fmla="*/ 720396 w 1105227"/>
                <a:gd name="connsiteY14" fmla="*/ 3888902 h 7515238"/>
                <a:gd name="connsiteX15" fmla="*/ 378566 w 1105227"/>
                <a:gd name="connsiteY15" fmla="*/ 3888902 h 7515238"/>
                <a:gd name="connsiteX16" fmla="*/ 378566 w 1105227"/>
                <a:gd name="connsiteY16" fmla="*/ 3760097 h 7515238"/>
                <a:gd name="connsiteX17" fmla="*/ 420055 w 1105227"/>
                <a:gd name="connsiteY17" fmla="*/ 3661017 h 7515238"/>
                <a:gd name="connsiteX18" fmla="*/ 378563 w 1105227"/>
                <a:gd name="connsiteY18" fmla="*/ 3591659 h 7515238"/>
                <a:gd name="connsiteX19" fmla="*/ 314161 w 1105227"/>
                <a:gd name="connsiteY19" fmla="*/ 3745233 h 7515238"/>
                <a:gd name="connsiteX20" fmla="*/ 314161 w 1105227"/>
                <a:gd name="connsiteY20" fmla="*/ 4309991 h 7515238"/>
                <a:gd name="connsiteX21" fmla="*/ 532137 w 1105227"/>
                <a:gd name="connsiteY21" fmla="*/ 4527967 h 7515238"/>
                <a:gd name="connsiteX22" fmla="*/ 571770 w 1105227"/>
                <a:gd name="connsiteY22" fmla="*/ 4527966 h 7515238"/>
                <a:gd name="connsiteX23" fmla="*/ 789746 w 1105227"/>
                <a:gd name="connsiteY23" fmla="*/ 4309990 h 7515238"/>
                <a:gd name="connsiteX24" fmla="*/ 789746 w 1105227"/>
                <a:gd name="connsiteY24" fmla="*/ 3745233 h 7515238"/>
                <a:gd name="connsiteX25" fmla="*/ 571770 w 1105227"/>
                <a:gd name="connsiteY25" fmla="*/ 3527256 h 7515238"/>
                <a:gd name="connsiteX26" fmla="*/ 532137 w 1105227"/>
                <a:gd name="connsiteY26" fmla="*/ 3527257 h 7515238"/>
                <a:gd name="connsiteX27" fmla="*/ 378563 w 1105227"/>
                <a:gd name="connsiteY27" fmla="*/ 3591659 h 7515238"/>
                <a:gd name="connsiteX28" fmla="*/ 27451 w 1105227"/>
                <a:gd name="connsiteY28" fmla="*/ 2278228 h 7515238"/>
                <a:gd name="connsiteX29" fmla="*/ 61509 w 1105227"/>
                <a:gd name="connsiteY29" fmla="*/ 2273893 h 7515238"/>
                <a:gd name="connsiteX30" fmla="*/ 1037452 w 1105227"/>
                <a:gd name="connsiteY30" fmla="*/ 2615718 h 7515238"/>
                <a:gd name="connsiteX31" fmla="*/ 1067177 w 1105227"/>
                <a:gd name="connsiteY31" fmla="*/ 2670214 h 7515238"/>
                <a:gd name="connsiteX32" fmla="*/ 1057268 w 1105227"/>
                <a:gd name="connsiteY32" fmla="*/ 6846444 h 7515238"/>
                <a:gd name="connsiteX33" fmla="*/ 547002 w 1105227"/>
                <a:gd name="connsiteY33" fmla="*/ 7515238 h 7515238"/>
                <a:gd name="connsiteX34" fmla="*/ 36742 w 1105227"/>
                <a:gd name="connsiteY34" fmla="*/ 6841492 h 7515238"/>
                <a:gd name="connsiteX35" fmla="*/ 11969 w 1105227"/>
                <a:gd name="connsiteY35" fmla="*/ 2308569 h 7515238"/>
                <a:gd name="connsiteX36" fmla="*/ 27451 w 1105227"/>
                <a:gd name="connsiteY36" fmla="*/ 2278228 h 7515238"/>
                <a:gd name="connsiteX37" fmla="*/ 198979 w 1105227"/>
                <a:gd name="connsiteY37" fmla="*/ 47682 h 7515238"/>
                <a:gd name="connsiteX38" fmla="*/ 482598 w 1105227"/>
                <a:gd name="connsiteY38" fmla="*/ 0 h 7515238"/>
                <a:gd name="connsiteX39" fmla="*/ 546997 w 1105227"/>
                <a:gd name="connsiteY39" fmla="*/ 0 h 7515238"/>
                <a:gd name="connsiteX40" fmla="*/ 611402 w 1105227"/>
                <a:gd name="connsiteY40" fmla="*/ 0 h 7515238"/>
                <a:gd name="connsiteX41" fmla="*/ 992858 w 1105227"/>
                <a:gd name="connsiteY41" fmla="*/ 366597 h 7515238"/>
                <a:gd name="connsiteX42" fmla="*/ 1091939 w 1105227"/>
                <a:gd name="connsiteY42" fmla="*/ 2229305 h 7515238"/>
                <a:gd name="connsiteX43" fmla="*/ 1012674 w 1105227"/>
                <a:gd name="connsiteY43" fmla="*/ 2303617 h 7515238"/>
                <a:gd name="connsiteX44" fmla="*/ 66460 w 1105227"/>
                <a:gd name="connsiteY44" fmla="*/ 1976653 h 7515238"/>
                <a:gd name="connsiteX45" fmla="*/ 2056 w 1105227"/>
                <a:gd name="connsiteY45" fmla="*/ 1887481 h 7515238"/>
                <a:gd name="connsiteX46" fmla="*/ 101135 w 1105227"/>
                <a:gd name="connsiteY46" fmla="*/ 366598 h 7515238"/>
                <a:gd name="connsiteX47" fmla="*/ 198979 w 1105227"/>
                <a:gd name="connsiteY47" fmla="*/ 47682 h 7515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1105227" h="7515238">
                  <a:moveTo>
                    <a:pt x="378566" y="3992935"/>
                  </a:moveTo>
                  <a:lnTo>
                    <a:pt x="720396" y="3992935"/>
                  </a:lnTo>
                  <a:lnTo>
                    <a:pt x="720395" y="4300082"/>
                  </a:lnTo>
                  <a:cubicBezTo>
                    <a:pt x="725348" y="4374394"/>
                    <a:pt x="660947" y="4438799"/>
                    <a:pt x="581678" y="4438799"/>
                  </a:cubicBezTo>
                  <a:lnTo>
                    <a:pt x="517279" y="4438799"/>
                  </a:lnTo>
                  <a:cubicBezTo>
                    <a:pt x="438014" y="4438799"/>
                    <a:pt x="378566" y="4374394"/>
                    <a:pt x="378566" y="4300082"/>
                  </a:cubicBezTo>
                  <a:lnTo>
                    <a:pt x="378566" y="4205954"/>
                  </a:lnTo>
                  <a:lnTo>
                    <a:pt x="720391" y="4205954"/>
                  </a:lnTo>
                  <a:lnTo>
                    <a:pt x="720391" y="4101922"/>
                  </a:lnTo>
                  <a:lnTo>
                    <a:pt x="378566" y="4101921"/>
                  </a:lnTo>
                  <a:close/>
                  <a:moveTo>
                    <a:pt x="420055" y="3661017"/>
                  </a:moveTo>
                  <a:cubicBezTo>
                    <a:pt x="445444" y="3636247"/>
                    <a:pt x="480122" y="3621385"/>
                    <a:pt x="517279" y="3621385"/>
                  </a:cubicBezTo>
                  <a:lnTo>
                    <a:pt x="581678" y="3621385"/>
                  </a:lnTo>
                  <a:cubicBezTo>
                    <a:pt x="660947" y="3621385"/>
                    <a:pt x="720396" y="3685784"/>
                    <a:pt x="720396" y="3760097"/>
                  </a:cubicBezTo>
                  <a:lnTo>
                    <a:pt x="720396" y="3888902"/>
                  </a:lnTo>
                  <a:lnTo>
                    <a:pt x="378566" y="3888902"/>
                  </a:lnTo>
                  <a:lnTo>
                    <a:pt x="378566" y="3760097"/>
                  </a:lnTo>
                  <a:cubicBezTo>
                    <a:pt x="378566" y="3720465"/>
                    <a:pt x="394666" y="3685786"/>
                    <a:pt x="420055" y="3661017"/>
                  </a:cubicBezTo>
                  <a:close/>
                  <a:moveTo>
                    <a:pt x="378563" y="3591659"/>
                  </a:moveTo>
                  <a:cubicBezTo>
                    <a:pt x="338931" y="3631291"/>
                    <a:pt x="314161" y="3685785"/>
                    <a:pt x="314161" y="3745233"/>
                  </a:cubicBezTo>
                  <a:lnTo>
                    <a:pt x="314161" y="4309991"/>
                  </a:lnTo>
                  <a:cubicBezTo>
                    <a:pt x="314161" y="4428886"/>
                    <a:pt x="413241" y="4527967"/>
                    <a:pt x="532137" y="4527967"/>
                  </a:cubicBezTo>
                  <a:lnTo>
                    <a:pt x="571770" y="4527966"/>
                  </a:lnTo>
                  <a:cubicBezTo>
                    <a:pt x="690666" y="4527967"/>
                    <a:pt x="784790" y="4433838"/>
                    <a:pt x="789746" y="4309990"/>
                  </a:cubicBezTo>
                  <a:lnTo>
                    <a:pt x="789746" y="3745233"/>
                  </a:lnTo>
                  <a:cubicBezTo>
                    <a:pt x="789746" y="3626336"/>
                    <a:pt x="690666" y="3527257"/>
                    <a:pt x="571770" y="3527256"/>
                  </a:cubicBezTo>
                  <a:lnTo>
                    <a:pt x="532137" y="3527257"/>
                  </a:lnTo>
                  <a:cubicBezTo>
                    <a:pt x="472689" y="3527257"/>
                    <a:pt x="418195" y="3552027"/>
                    <a:pt x="378563" y="3591659"/>
                  </a:cubicBezTo>
                  <a:close/>
                  <a:moveTo>
                    <a:pt x="27451" y="2278228"/>
                  </a:moveTo>
                  <a:cubicBezTo>
                    <a:pt x="36740" y="2271417"/>
                    <a:pt x="49125" y="2268940"/>
                    <a:pt x="61509" y="2273893"/>
                  </a:cubicBezTo>
                  <a:lnTo>
                    <a:pt x="1037452" y="2615718"/>
                  </a:lnTo>
                  <a:cubicBezTo>
                    <a:pt x="1057268" y="2625626"/>
                    <a:pt x="1072128" y="2645443"/>
                    <a:pt x="1067177" y="2670214"/>
                  </a:cubicBezTo>
                  <a:cubicBezTo>
                    <a:pt x="1017636" y="4062289"/>
                    <a:pt x="982956" y="5454369"/>
                    <a:pt x="1057268" y="6846444"/>
                  </a:cubicBezTo>
                  <a:cubicBezTo>
                    <a:pt x="1096901" y="7495422"/>
                    <a:pt x="1096901" y="7515238"/>
                    <a:pt x="547002" y="7515238"/>
                  </a:cubicBezTo>
                  <a:cubicBezTo>
                    <a:pt x="-2896" y="7515238"/>
                    <a:pt x="2061" y="7495422"/>
                    <a:pt x="36742" y="6841492"/>
                  </a:cubicBezTo>
                  <a:cubicBezTo>
                    <a:pt x="120957" y="5330522"/>
                    <a:pt x="71417" y="3819545"/>
                    <a:pt x="11969" y="2308569"/>
                  </a:cubicBezTo>
                  <a:cubicBezTo>
                    <a:pt x="11969" y="2296185"/>
                    <a:pt x="18162" y="2285040"/>
                    <a:pt x="27451" y="2278228"/>
                  </a:cubicBezTo>
                  <a:close/>
                  <a:moveTo>
                    <a:pt x="198979" y="47682"/>
                  </a:moveTo>
                  <a:cubicBezTo>
                    <a:pt x="247280" y="1238"/>
                    <a:pt x="326545" y="0"/>
                    <a:pt x="482598" y="0"/>
                  </a:cubicBezTo>
                  <a:cubicBezTo>
                    <a:pt x="507365" y="0"/>
                    <a:pt x="527181" y="0"/>
                    <a:pt x="546997" y="0"/>
                  </a:cubicBezTo>
                  <a:cubicBezTo>
                    <a:pt x="571770" y="0"/>
                    <a:pt x="591586" y="0"/>
                    <a:pt x="611402" y="0"/>
                  </a:cubicBezTo>
                  <a:cubicBezTo>
                    <a:pt x="923502" y="4951"/>
                    <a:pt x="928459" y="4951"/>
                    <a:pt x="992858" y="366597"/>
                  </a:cubicBezTo>
                  <a:cubicBezTo>
                    <a:pt x="1106803" y="1000710"/>
                    <a:pt x="1121662" y="1590240"/>
                    <a:pt x="1091939" y="2229305"/>
                  </a:cubicBezTo>
                  <a:cubicBezTo>
                    <a:pt x="1086987" y="2293709"/>
                    <a:pt x="1062214" y="2323434"/>
                    <a:pt x="1012674" y="2303617"/>
                  </a:cubicBezTo>
                  <a:lnTo>
                    <a:pt x="66460" y="1976653"/>
                  </a:lnTo>
                  <a:cubicBezTo>
                    <a:pt x="26828" y="1961788"/>
                    <a:pt x="2056" y="1927113"/>
                    <a:pt x="2056" y="1887481"/>
                  </a:cubicBezTo>
                  <a:cubicBezTo>
                    <a:pt x="-7853" y="1377215"/>
                    <a:pt x="16920" y="866954"/>
                    <a:pt x="101135" y="366598"/>
                  </a:cubicBezTo>
                  <a:cubicBezTo>
                    <a:pt x="133338" y="185774"/>
                    <a:pt x="150677" y="94125"/>
                    <a:pt x="198979" y="47682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sz="2700">
                <a:cs typeface="B Nazanin" panose="00000400000000000000" pitchFamily="2" charset="-78"/>
              </a:endParaRPr>
            </a:p>
          </p:txBody>
        </p:sp>
      </p:grp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B4BC6282-1731-43D4-966B-32434626B58C}"/>
              </a:ext>
            </a:extLst>
          </p:cNvPr>
          <p:cNvSpPr/>
          <p:nvPr/>
        </p:nvSpPr>
        <p:spPr>
          <a:xfrm>
            <a:off x="4665459" y="8130817"/>
            <a:ext cx="1358688" cy="1770458"/>
          </a:xfrm>
          <a:custGeom>
            <a:avLst/>
            <a:gdLst>
              <a:gd name="connsiteX0" fmla="*/ 820370 w 1811025"/>
              <a:gd name="connsiteY0" fmla="*/ 1647757 h 2359880"/>
              <a:gd name="connsiteX1" fmla="*/ 848030 w 1811025"/>
              <a:gd name="connsiteY1" fmla="*/ 1651596 h 2359880"/>
              <a:gd name="connsiteX2" fmla="*/ 896560 w 1811025"/>
              <a:gd name="connsiteY2" fmla="*/ 1704749 h 2359880"/>
              <a:gd name="connsiteX3" fmla="*/ 934307 w 1811025"/>
              <a:gd name="connsiteY3" fmla="*/ 1746347 h 2359880"/>
              <a:gd name="connsiteX4" fmla="*/ 1008259 w 1811025"/>
              <a:gd name="connsiteY4" fmla="*/ 1770998 h 2359880"/>
              <a:gd name="connsiteX5" fmla="*/ 1075278 w 1811025"/>
              <a:gd name="connsiteY5" fmla="*/ 1797959 h 2359880"/>
              <a:gd name="connsiteX6" fmla="*/ 1099929 w 1811025"/>
              <a:gd name="connsiteY6" fmla="*/ 1884236 h 2359880"/>
              <a:gd name="connsiteX7" fmla="*/ 1050627 w 1811025"/>
              <a:gd name="connsiteY7" fmla="*/ 2005949 h 2359880"/>
              <a:gd name="connsiteX8" fmla="*/ 911197 w 1811025"/>
              <a:gd name="connsiteY8" fmla="*/ 2120728 h 2359880"/>
              <a:gd name="connsiteX9" fmla="*/ 814905 w 1811025"/>
              <a:gd name="connsiteY9" fmla="*/ 2084523 h 2359880"/>
              <a:gd name="connsiteX10" fmla="*/ 767915 w 1811025"/>
              <a:gd name="connsiteY10" fmla="*/ 2015963 h 2359880"/>
              <a:gd name="connsiteX11" fmla="*/ 697815 w 1811025"/>
              <a:gd name="connsiteY11" fmla="*/ 2010571 h 2359880"/>
              <a:gd name="connsiteX12" fmla="*/ 661609 w 1811025"/>
              <a:gd name="connsiteY12" fmla="*/ 2037532 h 2359880"/>
              <a:gd name="connsiteX13" fmla="*/ 595361 w 1811025"/>
              <a:gd name="connsiteY13" fmla="*/ 1982069 h 2359880"/>
              <a:gd name="connsiteX14" fmla="*/ 609996 w 1811025"/>
              <a:gd name="connsiteY14" fmla="*/ 1951256 h 2359880"/>
              <a:gd name="connsiteX15" fmla="*/ 765604 w 1811025"/>
              <a:gd name="connsiteY15" fmla="*/ 1876533 h 2359880"/>
              <a:gd name="connsiteX16" fmla="*/ 854193 w 1811025"/>
              <a:gd name="connsiteY16" fmla="*/ 1922753 h 2359880"/>
              <a:gd name="connsiteX17" fmla="*/ 885006 w 1811025"/>
              <a:gd name="connsiteY17" fmla="*/ 1922753 h 2359880"/>
              <a:gd name="connsiteX18" fmla="*/ 887317 w 1811025"/>
              <a:gd name="connsiteY18" fmla="*/ 1846490 h 2359880"/>
              <a:gd name="connsiteX19" fmla="*/ 823379 w 1811025"/>
              <a:gd name="connsiteY19" fmla="*/ 1777930 h 2359880"/>
              <a:gd name="connsiteX20" fmla="*/ 783322 w 1811025"/>
              <a:gd name="connsiteY20" fmla="*/ 1703978 h 2359880"/>
              <a:gd name="connsiteX21" fmla="*/ 820370 w 1811025"/>
              <a:gd name="connsiteY21" fmla="*/ 1647757 h 2359880"/>
              <a:gd name="connsiteX22" fmla="*/ 1042921 w 1811025"/>
              <a:gd name="connsiteY22" fmla="*/ 1532964 h 2359880"/>
              <a:gd name="connsiteX23" fmla="*/ 1144606 w 1811025"/>
              <a:gd name="connsiteY23" fmla="*/ 1643121 h 2359880"/>
              <a:gd name="connsiteX24" fmla="*/ 1054477 w 1811025"/>
              <a:gd name="connsiteY24" fmla="*/ 1742493 h 2359880"/>
              <a:gd name="connsiteX25" fmla="*/ 942008 w 1811025"/>
              <a:gd name="connsiteY25" fmla="*/ 1631566 h 2359880"/>
              <a:gd name="connsiteX26" fmla="*/ 1042921 w 1811025"/>
              <a:gd name="connsiteY26" fmla="*/ 1532964 h 2359880"/>
              <a:gd name="connsiteX27" fmla="*/ 893478 w 1811025"/>
              <a:gd name="connsiteY27" fmla="*/ 1457470 h 2359880"/>
              <a:gd name="connsiteX28" fmla="*/ 510623 w 1811025"/>
              <a:gd name="connsiteY28" fmla="*/ 1840326 h 2359880"/>
              <a:gd name="connsiteX29" fmla="*/ 894248 w 1811025"/>
              <a:gd name="connsiteY29" fmla="*/ 2223180 h 2359880"/>
              <a:gd name="connsiteX30" fmla="*/ 1277104 w 1811025"/>
              <a:gd name="connsiteY30" fmla="*/ 1840326 h 2359880"/>
              <a:gd name="connsiteX31" fmla="*/ 893478 w 1811025"/>
              <a:gd name="connsiteY31" fmla="*/ 1457470 h 2359880"/>
              <a:gd name="connsiteX32" fmla="*/ 667000 w 1811025"/>
              <a:gd name="connsiteY32" fmla="*/ 663257 h 2359880"/>
              <a:gd name="connsiteX33" fmla="*/ 1085291 w 1811025"/>
              <a:gd name="connsiteY33" fmla="*/ 664028 h 2359880"/>
              <a:gd name="connsiteX34" fmla="*/ 1112253 w 1811025"/>
              <a:gd name="connsiteY34" fmla="*/ 665568 h 2359880"/>
              <a:gd name="connsiteX35" fmla="*/ 1401898 w 1811025"/>
              <a:gd name="connsiteY35" fmla="*/ 730276 h 2359880"/>
              <a:gd name="connsiteX36" fmla="*/ 1493568 w 1811025"/>
              <a:gd name="connsiteY36" fmla="*/ 821945 h 2359880"/>
              <a:gd name="connsiteX37" fmla="*/ 1604496 w 1811025"/>
              <a:gd name="connsiteY37" fmla="*/ 1091562 h 2359880"/>
              <a:gd name="connsiteX38" fmla="*/ 1607577 w 1811025"/>
              <a:gd name="connsiteY38" fmla="*/ 1110050 h 2359880"/>
              <a:gd name="connsiteX39" fmla="*/ 1726208 w 1811025"/>
              <a:gd name="connsiteY39" fmla="*/ 1542207 h 2359880"/>
              <a:gd name="connsiteX40" fmla="*/ 1731600 w 1811025"/>
              <a:gd name="connsiteY40" fmla="*/ 1559924 h 2359880"/>
              <a:gd name="connsiteX41" fmla="*/ 1731600 w 1811025"/>
              <a:gd name="connsiteY41" fmla="*/ 1560695 h 2359880"/>
              <a:gd name="connsiteX42" fmla="*/ 1808634 w 1811025"/>
              <a:gd name="connsiteY42" fmla="*/ 1815675 h 2359880"/>
              <a:gd name="connsiteX43" fmla="*/ 1726979 w 1811025"/>
              <a:gd name="connsiteY43" fmla="*/ 1953564 h 2359880"/>
              <a:gd name="connsiteX44" fmla="*/ 1563668 w 1811025"/>
              <a:gd name="connsiteY44" fmla="*/ 1878842 h 2359880"/>
              <a:gd name="connsiteX45" fmla="*/ 1515137 w 1811025"/>
              <a:gd name="connsiteY45" fmla="*/ 1714761 h 2359880"/>
              <a:gd name="connsiteX46" fmla="*/ 1386492 w 1811025"/>
              <a:gd name="connsiteY46" fmla="*/ 1231762 h 2359880"/>
              <a:gd name="connsiteX47" fmla="*/ 1364922 w 1811025"/>
              <a:gd name="connsiteY47" fmla="*/ 1157040 h 2359880"/>
              <a:gd name="connsiteX48" fmla="*/ 1333338 w 1811025"/>
              <a:gd name="connsiteY48" fmla="*/ 1107739 h 2359880"/>
              <a:gd name="connsiteX49" fmla="*/ 1287119 w 1811025"/>
              <a:gd name="connsiteY49" fmla="*/ 1079237 h 2359880"/>
              <a:gd name="connsiteX50" fmla="*/ 1239358 w 1811025"/>
              <a:gd name="connsiteY50" fmla="*/ 1124687 h 2359880"/>
              <a:gd name="connsiteX51" fmla="*/ 1241669 w 1811025"/>
              <a:gd name="connsiteY51" fmla="*/ 1150878 h 2359880"/>
              <a:gd name="connsiteX52" fmla="*/ 1243979 w 1811025"/>
              <a:gd name="connsiteY52" fmla="*/ 1158581 h 2359880"/>
              <a:gd name="connsiteX53" fmla="*/ 1349515 w 1811025"/>
              <a:gd name="connsiteY53" fmla="*/ 1537584 h 2359880"/>
              <a:gd name="connsiteX54" fmla="*/ 1446577 w 1811025"/>
              <a:gd name="connsiteY54" fmla="*/ 1864976 h 2359880"/>
              <a:gd name="connsiteX55" fmla="*/ 1483553 w 1811025"/>
              <a:gd name="connsiteY55" fmla="*/ 1999014 h 2359880"/>
              <a:gd name="connsiteX56" fmla="*/ 1575993 w 1811025"/>
              <a:gd name="connsiteY56" fmla="*/ 2320243 h 2359880"/>
              <a:gd name="connsiteX57" fmla="*/ 1555965 w 1811025"/>
              <a:gd name="connsiteY57" fmla="*/ 2350286 h 2359880"/>
              <a:gd name="connsiteX58" fmla="*/ 1404209 w 1811025"/>
              <a:gd name="connsiteY58" fmla="*/ 2358759 h 2359880"/>
              <a:gd name="connsiteX59" fmla="*/ 1300214 w 1811025"/>
              <a:gd name="connsiteY59" fmla="*/ 2354137 h 2359880"/>
              <a:gd name="connsiteX60" fmla="*/ 1280186 w 1811025"/>
              <a:gd name="connsiteY60" fmla="*/ 2354907 h 2359880"/>
              <a:gd name="connsiteX61" fmla="*/ 1267090 w 1811025"/>
              <a:gd name="connsiteY61" fmla="*/ 2357989 h 2359880"/>
              <a:gd name="connsiteX62" fmla="*/ 1256305 w 1811025"/>
              <a:gd name="connsiteY62" fmla="*/ 2359529 h 2359880"/>
              <a:gd name="connsiteX63" fmla="*/ 828770 w 1811025"/>
              <a:gd name="connsiteY63" fmla="*/ 2359529 h 2359880"/>
              <a:gd name="connsiteX64" fmla="*/ 432049 w 1811025"/>
              <a:gd name="connsiteY64" fmla="*/ 2358759 h 2359880"/>
              <a:gd name="connsiteX65" fmla="*/ 408169 w 1811025"/>
              <a:gd name="connsiteY65" fmla="*/ 2354907 h 2359880"/>
              <a:gd name="connsiteX66" fmla="*/ 247939 w 1811025"/>
              <a:gd name="connsiteY66" fmla="*/ 2353367 h 2359880"/>
              <a:gd name="connsiteX67" fmla="*/ 230221 w 1811025"/>
              <a:gd name="connsiteY67" fmla="*/ 2323324 h 2359880"/>
              <a:gd name="connsiteX68" fmla="*/ 285686 w 1811025"/>
              <a:gd name="connsiteY68" fmla="*/ 2136903 h 2359880"/>
              <a:gd name="connsiteX69" fmla="*/ 331135 w 1811025"/>
              <a:gd name="connsiteY69" fmla="*/ 1984377 h 2359880"/>
              <a:gd name="connsiteX70" fmla="*/ 332676 w 1811025"/>
              <a:gd name="connsiteY70" fmla="*/ 1978215 h 2359880"/>
              <a:gd name="connsiteX71" fmla="*/ 401236 w 1811025"/>
              <a:gd name="connsiteY71" fmla="*/ 1722464 h 2359880"/>
              <a:gd name="connsiteX72" fmla="*/ 520637 w 1811025"/>
              <a:gd name="connsiteY72" fmla="*/ 1308026 h 2359880"/>
              <a:gd name="connsiteX73" fmla="*/ 529881 w 1811025"/>
              <a:gd name="connsiteY73" fmla="*/ 1280294 h 2359880"/>
              <a:gd name="connsiteX74" fmla="*/ 563776 w 1811025"/>
              <a:gd name="connsiteY74" fmla="*/ 1157040 h 2359880"/>
              <a:gd name="connsiteX75" fmla="*/ 555302 w 1811025"/>
              <a:gd name="connsiteY75" fmla="*/ 1098495 h 2359880"/>
              <a:gd name="connsiteX76" fmla="*/ 494445 w 1811025"/>
              <a:gd name="connsiteY76" fmla="*/ 1110821 h 2359880"/>
              <a:gd name="connsiteX77" fmla="*/ 447455 w 1811025"/>
              <a:gd name="connsiteY77" fmla="*/ 1186313 h 2359880"/>
              <a:gd name="connsiteX78" fmla="*/ 354245 w 1811025"/>
              <a:gd name="connsiteY78" fmla="*/ 1495986 h 2359880"/>
              <a:gd name="connsiteX79" fmla="*/ 284915 w 1811025"/>
              <a:gd name="connsiteY79" fmla="*/ 1757129 h 2359880"/>
              <a:gd name="connsiteX80" fmla="*/ 264116 w 1811025"/>
              <a:gd name="connsiteY80" fmla="*/ 1842636 h 2359880"/>
              <a:gd name="connsiteX81" fmla="*/ 63059 w 1811025"/>
              <a:gd name="connsiteY81" fmla="*/ 1948942 h 2359880"/>
              <a:gd name="connsiteX82" fmla="*/ 1432 w 1811025"/>
              <a:gd name="connsiteY82" fmla="*/ 1858813 h 2359880"/>
              <a:gd name="connsiteX83" fmla="*/ 28394 w 1811025"/>
              <a:gd name="connsiteY83" fmla="*/ 1727087 h 2359880"/>
              <a:gd name="connsiteX84" fmla="*/ 167824 w 1811025"/>
              <a:gd name="connsiteY84" fmla="*/ 1238695 h 2359880"/>
              <a:gd name="connsiteX85" fmla="*/ 177069 w 1811025"/>
              <a:gd name="connsiteY85" fmla="*/ 1201720 h 2359880"/>
              <a:gd name="connsiteX86" fmla="*/ 290307 w 1811025"/>
              <a:gd name="connsiteY86" fmla="*/ 873558 h 2359880"/>
              <a:gd name="connsiteX87" fmla="*/ 549910 w 1811025"/>
              <a:gd name="connsiteY87" fmla="*/ 675582 h 2359880"/>
              <a:gd name="connsiteX88" fmla="*/ 667000 w 1811025"/>
              <a:gd name="connsiteY88" fmla="*/ 663257 h 2359880"/>
              <a:gd name="connsiteX89" fmla="*/ 906576 w 1811025"/>
              <a:gd name="connsiteY89" fmla="*/ 0 h 2359880"/>
              <a:gd name="connsiteX90" fmla="*/ 1202383 w 1811025"/>
              <a:gd name="connsiteY90" fmla="*/ 295807 h 2359880"/>
              <a:gd name="connsiteX91" fmla="*/ 906576 w 1811025"/>
              <a:gd name="connsiteY91" fmla="*/ 591615 h 2359880"/>
              <a:gd name="connsiteX92" fmla="*/ 610768 w 1811025"/>
              <a:gd name="connsiteY92" fmla="*/ 295807 h 2359880"/>
              <a:gd name="connsiteX93" fmla="*/ 906576 w 1811025"/>
              <a:gd name="connsiteY93" fmla="*/ 0 h 2359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</a:cxnLst>
            <a:rect l="l" t="t" r="r" b="b"/>
            <a:pathLst>
              <a:path w="1811025" h="2359880">
                <a:moveTo>
                  <a:pt x="820370" y="1647757"/>
                </a:moveTo>
                <a:cubicBezTo>
                  <a:pt x="828820" y="1646781"/>
                  <a:pt x="838208" y="1647937"/>
                  <a:pt x="848030" y="1651596"/>
                </a:cubicBezTo>
                <a:cubicBezTo>
                  <a:pt x="872680" y="1660840"/>
                  <a:pt x="890398" y="1679328"/>
                  <a:pt x="896560" y="1704749"/>
                </a:cubicBezTo>
                <a:cubicBezTo>
                  <a:pt x="901953" y="1727088"/>
                  <a:pt x="915819" y="1737873"/>
                  <a:pt x="934307" y="1746347"/>
                </a:cubicBezTo>
                <a:cubicBezTo>
                  <a:pt x="958187" y="1757132"/>
                  <a:pt x="983609" y="1764065"/>
                  <a:pt x="1008259" y="1770998"/>
                </a:cubicBezTo>
                <a:cubicBezTo>
                  <a:pt x="1031369" y="1777930"/>
                  <a:pt x="1055250" y="1784093"/>
                  <a:pt x="1075278" y="1797959"/>
                </a:cubicBezTo>
                <a:cubicBezTo>
                  <a:pt x="1103010" y="1817217"/>
                  <a:pt x="1115335" y="1856504"/>
                  <a:pt x="1099929" y="1884236"/>
                </a:cubicBezTo>
                <a:cubicBezTo>
                  <a:pt x="1078360" y="1922753"/>
                  <a:pt x="1063723" y="1964351"/>
                  <a:pt x="1050627" y="2005949"/>
                </a:cubicBezTo>
                <a:cubicBezTo>
                  <a:pt x="1028288" y="2074508"/>
                  <a:pt x="975905" y="2106862"/>
                  <a:pt x="911197" y="2120728"/>
                </a:cubicBezTo>
                <a:cubicBezTo>
                  <a:pt x="874221" y="2128432"/>
                  <a:pt x="841097" y="2112254"/>
                  <a:pt x="814905" y="2084523"/>
                </a:cubicBezTo>
                <a:cubicBezTo>
                  <a:pt x="795647" y="2063724"/>
                  <a:pt x="784092" y="2038303"/>
                  <a:pt x="767915" y="2015963"/>
                </a:cubicBezTo>
                <a:cubicBezTo>
                  <a:pt x="744035" y="1984380"/>
                  <a:pt x="725546" y="1982839"/>
                  <a:pt x="697815" y="2010571"/>
                </a:cubicBezTo>
                <a:cubicBezTo>
                  <a:pt x="687030" y="2021355"/>
                  <a:pt x="676245" y="2032140"/>
                  <a:pt x="661609" y="2037532"/>
                </a:cubicBezTo>
                <a:cubicBezTo>
                  <a:pt x="619241" y="2052939"/>
                  <a:pt x="587657" y="2026748"/>
                  <a:pt x="595361" y="1982069"/>
                </a:cubicBezTo>
                <a:cubicBezTo>
                  <a:pt x="597671" y="1970514"/>
                  <a:pt x="600752" y="1957418"/>
                  <a:pt x="609996" y="1951256"/>
                </a:cubicBezTo>
                <a:cubicBezTo>
                  <a:pt x="656987" y="1919672"/>
                  <a:pt x="698585" y="1875763"/>
                  <a:pt x="765604" y="1876533"/>
                </a:cubicBezTo>
                <a:cubicBezTo>
                  <a:pt x="801039" y="1875763"/>
                  <a:pt x="831852" y="1891940"/>
                  <a:pt x="854193" y="1922753"/>
                </a:cubicBezTo>
                <a:cubicBezTo>
                  <a:pt x="865747" y="1938930"/>
                  <a:pt x="874221" y="1935078"/>
                  <a:pt x="885006" y="1922753"/>
                </a:cubicBezTo>
                <a:cubicBezTo>
                  <a:pt x="904264" y="1899643"/>
                  <a:pt x="905805" y="1873451"/>
                  <a:pt x="887317" y="1846490"/>
                </a:cubicBezTo>
                <a:cubicBezTo>
                  <a:pt x="869599" y="1820299"/>
                  <a:pt x="845718" y="1800270"/>
                  <a:pt x="823379" y="1777930"/>
                </a:cubicBezTo>
                <a:cubicBezTo>
                  <a:pt x="802580" y="1757132"/>
                  <a:pt x="787944" y="1733252"/>
                  <a:pt x="783322" y="1703978"/>
                </a:cubicBezTo>
                <a:cubicBezTo>
                  <a:pt x="778122" y="1672780"/>
                  <a:pt x="795021" y="1650681"/>
                  <a:pt x="820370" y="1647757"/>
                </a:cubicBezTo>
                <a:close/>
                <a:moveTo>
                  <a:pt x="1042921" y="1532964"/>
                </a:moveTo>
                <a:cubicBezTo>
                  <a:pt x="1102238" y="1532964"/>
                  <a:pt x="1145376" y="1579183"/>
                  <a:pt x="1144606" y="1643121"/>
                </a:cubicBezTo>
                <a:cubicBezTo>
                  <a:pt x="1144606" y="1701666"/>
                  <a:pt x="1106860" y="1742493"/>
                  <a:pt x="1054477" y="1742493"/>
                </a:cubicBezTo>
                <a:cubicBezTo>
                  <a:pt x="989769" y="1742493"/>
                  <a:pt x="942779" y="1695503"/>
                  <a:pt x="942008" y="1631566"/>
                </a:cubicBezTo>
                <a:cubicBezTo>
                  <a:pt x="942008" y="1569169"/>
                  <a:pt x="978213" y="1533734"/>
                  <a:pt x="1042921" y="1532964"/>
                </a:cubicBezTo>
                <a:close/>
                <a:moveTo>
                  <a:pt x="893478" y="1457470"/>
                </a:moveTo>
                <a:cubicBezTo>
                  <a:pt x="682407" y="1457470"/>
                  <a:pt x="510623" y="1628484"/>
                  <a:pt x="510623" y="1840326"/>
                </a:cubicBezTo>
                <a:cubicBezTo>
                  <a:pt x="510623" y="2052166"/>
                  <a:pt x="683177" y="2223180"/>
                  <a:pt x="894248" y="2223180"/>
                </a:cubicBezTo>
                <a:cubicBezTo>
                  <a:pt x="1105320" y="2223180"/>
                  <a:pt x="1277104" y="2052166"/>
                  <a:pt x="1277104" y="1840326"/>
                </a:cubicBezTo>
                <a:cubicBezTo>
                  <a:pt x="1277104" y="1628484"/>
                  <a:pt x="1104549" y="1457470"/>
                  <a:pt x="893478" y="1457470"/>
                </a:cubicBezTo>
                <a:close/>
                <a:moveTo>
                  <a:pt x="667000" y="663257"/>
                </a:moveTo>
                <a:cubicBezTo>
                  <a:pt x="806431" y="663257"/>
                  <a:pt x="945861" y="664028"/>
                  <a:pt x="1085291" y="664028"/>
                </a:cubicBezTo>
                <a:cubicBezTo>
                  <a:pt x="1094535" y="664028"/>
                  <a:pt x="1103009" y="664798"/>
                  <a:pt x="1112253" y="665568"/>
                </a:cubicBezTo>
                <a:cubicBezTo>
                  <a:pt x="1213936" y="665568"/>
                  <a:pt x="1312539" y="674812"/>
                  <a:pt x="1401898" y="730276"/>
                </a:cubicBezTo>
                <a:cubicBezTo>
                  <a:pt x="1441184" y="752616"/>
                  <a:pt x="1472768" y="782659"/>
                  <a:pt x="1493568" y="821945"/>
                </a:cubicBezTo>
                <a:cubicBezTo>
                  <a:pt x="1539018" y="908223"/>
                  <a:pt x="1579845" y="996811"/>
                  <a:pt x="1604496" y="1091562"/>
                </a:cubicBezTo>
                <a:cubicBezTo>
                  <a:pt x="1606036" y="1097725"/>
                  <a:pt x="1606807" y="1103888"/>
                  <a:pt x="1607577" y="1110050"/>
                </a:cubicBezTo>
                <a:cubicBezTo>
                  <a:pt x="1646093" y="1254103"/>
                  <a:pt x="1695395" y="1395843"/>
                  <a:pt x="1726208" y="1542207"/>
                </a:cubicBezTo>
                <a:cubicBezTo>
                  <a:pt x="1727748" y="1548369"/>
                  <a:pt x="1730060" y="1553762"/>
                  <a:pt x="1731600" y="1559924"/>
                </a:cubicBezTo>
                <a:cubicBezTo>
                  <a:pt x="1731600" y="1559924"/>
                  <a:pt x="1731600" y="1560695"/>
                  <a:pt x="1731600" y="1560695"/>
                </a:cubicBezTo>
                <a:cubicBezTo>
                  <a:pt x="1763955" y="1643890"/>
                  <a:pt x="1795538" y="1727087"/>
                  <a:pt x="1808634" y="1815675"/>
                </a:cubicBezTo>
                <a:cubicBezTo>
                  <a:pt x="1819418" y="1889626"/>
                  <a:pt x="1793998" y="1936617"/>
                  <a:pt x="1726979" y="1953564"/>
                </a:cubicBezTo>
                <a:cubicBezTo>
                  <a:pt x="1654567" y="1973592"/>
                  <a:pt x="1589089" y="1944320"/>
                  <a:pt x="1563668" y="1878842"/>
                </a:cubicBezTo>
                <a:cubicBezTo>
                  <a:pt x="1542869" y="1825689"/>
                  <a:pt x="1527462" y="1770225"/>
                  <a:pt x="1515137" y="1714761"/>
                </a:cubicBezTo>
                <a:cubicBezTo>
                  <a:pt x="1472768" y="1553762"/>
                  <a:pt x="1421926" y="1395073"/>
                  <a:pt x="1386492" y="1231762"/>
                </a:cubicBezTo>
                <a:cubicBezTo>
                  <a:pt x="1381099" y="1205571"/>
                  <a:pt x="1371855" y="1181691"/>
                  <a:pt x="1364922" y="1157040"/>
                </a:cubicBezTo>
                <a:cubicBezTo>
                  <a:pt x="1354137" y="1140093"/>
                  <a:pt x="1346434" y="1122375"/>
                  <a:pt x="1333338" y="1107739"/>
                </a:cubicBezTo>
                <a:cubicBezTo>
                  <a:pt x="1321013" y="1093873"/>
                  <a:pt x="1306377" y="1082318"/>
                  <a:pt x="1287119" y="1079237"/>
                </a:cubicBezTo>
                <a:cubicBezTo>
                  <a:pt x="1250912" y="1073074"/>
                  <a:pt x="1234736" y="1088481"/>
                  <a:pt x="1239358" y="1124687"/>
                </a:cubicBezTo>
                <a:cubicBezTo>
                  <a:pt x="1240128" y="1133160"/>
                  <a:pt x="1240898" y="1142404"/>
                  <a:pt x="1241669" y="1150878"/>
                </a:cubicBezTo>
                <a:cubicBezTo>
                  <a:pt x="1243210" y="1153959"/>
                  <a:pt x="1243979" y="1156270"/>
                  <a:pt x="1243979" y="1158581"/>
                </a:cubicBezTo>
                <a:cubicBezTo>
                  <a:pt x="1280956" y="1284916"/>
                  <a:pt x="1320243" y="1409709"/>
                  <a:pt x="1349515" y="1537584"/>
                </a:cubicBezTo>
                <a:cubicBezTo>
                  <a:pt x="1385721" y="1646201"/>
                  <a:pt x="1425778" y="1752507"/>
                  <a:pt x="1446577" y="1864976"/>
                </a:cubicBezTo>
                <a:cubicBezTo>
                  <a:pt x="1458902" y="1909655"/>
                  <a:pt x="1471228" y="1954334"/>
                  <a:pt x="1483553" y="1999014"/>
                </a:cubicBezTo>
                <a:cubicBezTo>
                  <a:pt x="1514367" y="2106090"/>
                  <a:pt x="1544409" y="2213166"/>
                  <a:pt x="1575993" y="2320243"/>
                </a:cubicBezTo>
                <a:cubicBezTo>
                  <a:pt x="1582156" y="2340271"/>
                  <a:pt x="1571371" y="2346434"/>
                  <a:pt x="1555965" y="2350286"/>
                </a:cubicBezTo>
                <a:cubicBezTo>
                  <a:pt x="1505893" y="2363381"/>
                  <a:pt x="1455051" y="2359529"/>
                  <a:pt x="1404209" y="2358759"/>
                </a:cubicBezTo>
                <a:cubicBezTo>
                  <a:pt x="1369544" y="2357989"/>
                  <a:pt x="1334879" y="2355677"/>
                  <a:pt x="1300214" y="2354137"/>
                </a:cubicBezTo>
                <a:cubicBezTo>
                  <a:pt x="1293281" y="2354137"/>
                  <a:pt x="1287119" y="2354907"/>
                  <a:pt x="1280186" y="2354907"/>
                </a:cubicBezTo>
                <a:cubicBezTo>
                  <a:pt x="1275563" y="2357219"/>
                  <a:pt x="1271712" y="2357989"/>
                  <a:pt x="1267090" y="2357989"/>
                </a:cubicBezTo>
                <a:cubicBezTo>
                  <a:pt x="1263238" y="2358759"/>
                  <a:pt x="1260157" y="2359529"/>
                  <a:pt x="1256305" y="2359529"/>
                </a:cubicBezTo>
                <a:cubicBezTo>
                  <a:pt x="1113794" y="2359529"/>
                  <a:pt x="971281" y="2359529"/>
                  <a:pt x="828770" y="2359529"/>
                </a:cubicBezTo>
                <a:cubicBezTo>
                  <a:pt x="696273" y="2358759"/>
                  <a:pt x="564546" y="2358759"/>
                  <a:pt x="432049" y="2358759"/>
                </a:cubicBezTo>
                <a:cubicBezTo>
                  <a:pt x="424345" y="2358759"/>
                  <a:pt x="415871" y="2356448"/>
                  <a:pt x="408169" y="2354907"/>
                </a:cubicBezTo>
                <a:cubicBezTo>
                  <a:pt x="355015" y="2354907"/>
                  <a:pt x="301092" y="2354907"/>
                  <a:pt x="247939" y="2353367"/>
                </a:cubicBezTo>
                <a:cubicBezTo>
                  <a:pt x="220207" y="2353367"/>
                  <a:pt x="217126" y="2347974"/>
                  <a:pt x="230221" y="2323324"/>
                </a:cubicBezTo>
                <a:cubicBezTo>
                  <a:pt x="260264" y="2264779"/>
                  <a:pt x="271049" y="2200071"/>
                  <a:pt x="285686" y="2136903"/>
                </a:cubicBezTo>
                <a:cubicBezTo>
                  <a:pt x="297240" y="2085291"/>
                  <a:pt x="315729" y="2035219"/>
                  <a:pt x="331135" y="1984377"/>
                </a:cubicBezTo>
                <a:cubicBezTo>
                  <a:pt x="331135" y="1982067"/>
                  <a:pt x="331905" y="1980525"/>
                  <a:pt x="332676" y="1978215"/>
                </a:cubicBezTo>
                <a:cubicBezTo>
                  <a:pt x="351163" y="1891937"/>
                  <a:pt x="372733" y="1806431"/>
                  <a:pt x="401236" y="1722464"/>
                </a:cubicBezTo>
                <a:cubicBezTo>
                  <a:pt x="446685" y="1586115"/>
                  <a:pt x="482120" y="1446685"/>
                  <a:pt x="520637" y="1308026"/>
                </a:cubicBezTo>
                <a:cubicBezTo>
                  <a:pt x="522948" y="1298782"/>
                  <a:pt x="526800" y="1289537"/>
                  <a:pt x="529881" y="1280294"/>
                </a:cubicBezTo>
                <a:cubicBezTo>
                  <a:pt x="541436" y="1239466"/>
                  <a:pt x="552991" y="1198638"/>
                  <a:pt x="563776" y="1157040"/>
                </a:cubicBezTo>
                <a:cubicBezTo>
                  <a:pt x="569938" y="1136241"/>
                  <a:pt x="577642" y="1113131"/>
                  <a:pt x="555302" y="1098495"/>
                </a:cubicBezTo>
                <a:cubicBezTo>
                  <a:pt x="533733" y="1084629"/>
                  <a:pt x="512934" y="1096955"/>
                  <a:pt x="494445" y="1110821"/>
                </a:cubicBezTo>
                <a:cubicBezTo>
                  <a:pt x="469795" y="1130079"/>
                  <a:pt x="456699" y="1156270"/>
                  <a:pt x="447455" y="1186313"/>
                </a:cubicBezTo>
                <a:cubicBezTo>
                  <a:pt x="416642" y="1289537"/>
                  <a:pt x="385058" y="1392762"/>
                  <a:pt x="354245" y="1495986"/>
                </a:cubicBezTo>
                <a:cubicBezTo>
                  <a:pt x="334986" y="1583805"/>
                  <a:pt x="308025" y="1670081"/>
                  <a:pt x="284915" y="1757129"/>
                </a:cubicBezTo>
                <a:cubicBezTo>
                  <a:pt x="277212" y="1785632"/>
                  <a:pt x="269508" y="1813363"/>
                  <a:pt x="264116" y="1842636"/>
                </a:cubicBezTo>
                <a:cubicBezTo>
                  <a:pt x="245628" y="1937387"/>
                  <a:pt x="151647" y="1986689"/>
                  <a:pt x="63059" y="1948942"/>
                </a:cubicBezTo>
                <a:cubicBezTo>
                  <a:pt x="23773" y="1931995"/>
                  <a:pt x="6055" y="1899641"/>
                  <a:pt x="1432" y="1858813"/>
                </a:cubicBezTo>
                <a:cubicBezTo>
                  <a:pt x="-3960" y="1811823"/>
                  <a:pt x="6055" y="1767914"/>
                  <a:pt x="28394" y="1727087"/>
                </a:cubicBezTo>
                <a:cubicBezTo>
                  <a:pt x="83088" y="1566857"/>
                  <a:pt x="115442" y="1399695"/>
                  <a:pt x="167824" y="1238695"/>
                </a:cubicBezTo>
                <a:cubicBezTo>
                  <a:pt x="168595" y="1224059"/>
                  <a:pt x="172447" y="1212504"/>
                  <a:pt x="177069" y="1201720"/>
                </a:cubicBezTo>
                <a:cubicBezTo>
                  <a:pt x="206341" y="1090022"/>
                  <a:pt x="241777" y="979864"/>
                  <a:pt x="290307" y="873558"/>
                </a:cubicBezTo>
                <a:cubicBezTo>
                  <a:pt x="341920" y="759549"/>
                  <a:pt x="432049" y="700233"/>
                  <a:pt x="549910" y="675582"/>
                </a:cubicBezTo>
                <a:cubicBezTo>
                  <a:pt x="588426" y="667109"/>
                  <a:pt x="627713" y="663257"/>
                  <a:pt x="667000" y="663257"/>
                </a:cubicBezTo>
                <a:close/>
                <a:moveTo>
                  <a:pt x="906576" y="0"/>
                </a:moveTo>
                <a:cubicBezTo>
                  <a:pt x="1069946" y="0"/>
                  <a:pt x="1202383" y="132438"/>
                  <a:pt x="1202383" y="295807"/>
                </a:cubicBezTo>
                <a:cubicBezTo>
                  <a:pt x="1202383" y="459178"/>
                  <a:pt x="1069946" y="591615"/>
                  <a:pt x="906576" y="591615"/>
                </a:cubicBezTo>
                <a:cubicBezTo>
                  <a:pt x="743206" y="591615"/>
                  <a:pt x="610768" y="459178"/>
                  <a:pt x="610768" y="295807"/>
                </a:cubicBezTo>
                <a:cubicBezTo>
                  <a:pt x="610768" y="132438"/>
                  <a:pt x="743206" y="0"/>
                  <a:pt x="906576" y="0"/>
                </a:cubicBezTo>
                <a:close/>
              </a:path>
            </a:pathLst>
          </a:custGeom>
          <a:solidFill>
            <a:schemeClr val="accent1"/>
          </a:solidFill>
          <a:ln w="807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sz="2700">
              <a:cs typeface="B Nazanin" panose="00000400000000000000" pitchFamily="2" charset="-78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02385A0B-5BE0-4C57-A248-5B6F3F5974F3}"/>
              </a:ext>
            </a:extLst>
          </p:cNvPr>
          <p:cNvGrpSpPr/>
          <p:nvPr/>
        </p:nvGrpSpPr>
        <p:grpSpPr>
          <a:xfrm>
            <a:off x="11316242" y="0"/>
            <a:ext cx="6996078" cy="10312095"/>
            <a:chOff x="7544161" y="0"/>
            <a:chExt cx="4664052" cy="6874730"/>
          </a:xfrm>
        </p:grpSpPr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9E49BA5F-53E1-40DD-8FA4-34DA984CA69B}"/>
                </a:ext>
              </a:extLst>
            </p:cNvPr>
            <p:cNvSpPr/>
            <p:nvPr/>
          </p:nvSpPr>
          <p:spPr>
            <a:xfrm flipH="1">
              <a:off x="7590661" y="181525"/>
              <a:ext cx="4397702" cy="5595588"/>
            </a:xfrm>
            <a:custGeom>
              <a:avLst/>
              <a:gdLst>
                <a:gd name="connsiteX0" fmla="*/ 4096716 w 4377224"/>
                <a:gd name="connsiteY0" fmla="*/ 5016915 h 5569532"/>
                <a:gd name="connsiteX1" fmla="*/ 3843761 w 4377224"/>
                <a:gd name="connsiteY1" fmla="*/ 5091141 h 5569532"/>
                <a:gd name="connsiteX2" fmla="*/ 3793755 w 4377224"/>
                <a:gd name="connsiteY2" fmla="*/ 5184901 h 5569532"/>
                <a:gd name="connsiteX3" fmla="*/ 3806258 w 4377224"/>
                <a:gd name="connsiteY3" fmla="*/ 5316164 h 5569532"/>
                <a:gd name="connsiteX4" fmla="*/ 3807821 w 4377224"/>
                <a:gd name="connsiteY4" fmla="*/ 5380233 h 5569532"/>
                <a:gd name="connsiteX5" fmla="*/ 3821885 w 4377224"/>
                <a:gd name="connsiteY5" fmla="*/ 5484932 h 5569532"/>
                <a:gd name="connsiteX6" fmla="*/ 3834385 w 4377224"/>
                <a:gd name="connsiteY6" fmla="*/ 5486496 h 5569532"/>
                <a:gd name="connsiteX7" fmla="*/ 3931271 w 4377224"/>
                <a:gd name="connsiteY7" fmla="*/ 5498996 h 5569532"/>
                <a:gd name="connsiteX8" fmla="*/ 4359438 w 4377224"/>
                <a:gd name="connsiteY8" fmla="*/ 5564629 h 5569532"/>
                <a:gd name="connsiteX9" fmla="*/ 4368814 w 4377224"/>
                <a:gd name="connsiteY9" fmla="*/ 5566189 h 5569532"/>
                <a:gd name="connsiteX10" fmla="*/ 4370378 w 4377224"/>
                <a:gd name="connsiteY10" fmla="*/ 5370857 h 5569532"/>
                <a:gd name="connsiteX11" fmla="*/ 4368814 w 4377224"/>
                <a:gd name="connsiteY11" fmla="*/ 5188027 h 5569532"/>
                <a:gd name="connsiteX12" fmla="*/ 4348498 w 4377224"/>
                <a:gd name="connsiteY12" fmla="*/ 5130208 h 5569532"/>
                <a:gd name="connsiteX13" fmla="*/ 4096716 w 4377224"/>
                <a:gd name="connsiteY13" fmla="*/ 5016915 h 5569532"/>
                <a:gd name="connsiteX14" fmla="*/ 443414 w 4377224"/>
                <a:gd name="connsiteY14" fmla="*/ 3369092 h 5569532"/>
                <a:gd name="connsiteX15" fmla="*/ 223078 w 4377224"/>
                <a:gd name="connsiteY15" fmla="*/ 3403469 h 5569532"/>
                <a:gd name="connsiteX16" fmla="*/ 7432 w 4377224"/>
                <a:gd name="connsiteY16" fmla="*/ 3489415 h 5569532"/>
                <a:gd name="connsiteX17" fmla="*/ 93378 w 4377224"/>
                <a:gd name="connsiteY17" fmla="*/ 4122291 h 5569532"/>
                <a:gd name="connsiteX18" fmla="*/ 238705 w 4377224"/>
                <a:gd name="connsiteY18" fmla="*/ 4192610 h 5569532"/>
                <a:gd name="connsiteX19" fmla="*/ 288711 w 4377224"/>
                <a:gd name="connsiteY19" fmla="*/ 4178547 h 5569532"/>
                <a:gd name="connsiteX20" fmla="*/ 404347 w 4377224"/>
                <a:gd name="connsiteY20" fmla="*/ 4137917 h 5569532"/>
                <a:gd name="connsiteX21" fmla="*/ 616870 w 4377224"/>
                <a:gd name="connsiteY21" fmla="*/ 4041034 h 5569532"/>
                <a:gd name="connsiteX22" fmla="*/ 474667 w 4377224"/>
                <a:gd name="connsiteY22" fmla="*/ 4028531 h 5569532"/>
                <a:gd name="connsiteX23" fmla="*/ 434037 w 4377224"/>
                <a:gd name="connsiteY23" fmla="*/ 3989465 h 5569532"/>
                <a:gd name="connsiteX24" fmla="*/ 387158 w 4377224"/>
                <a:gd name="connsiteY24" fmla="*/ 3476915 h 5569532"/>
                <a:gd name="connsiteX25" fmla="*/ 443414 w 4377224"/>
                <a:gd name="connsiteY25" fmla="*/ 3369092 h 5569532"/>
                <a:gd name="connsiteX26" fmla="*/ 1291941 w 4377224"/>
                <a:gd name="connsiteY26" fmla="*/ 0 h 5569532"/>
                <a:gd name="connsiteX27" fmla="*/ 1177868 w 4377224"/>
                <a:gd name="connsiteY27" fmla="*/ 98447 h 5569532"/>
                <a:gd name="connsiteX28" fmla="*/ 1140363 w 4377224"/>
                <a:gd name="connsiteY28" fmla="*/ 217209 h 5569532"/>
                <a:gd name="connsiteX29" fmla="*/ 1220059 w 4377224"/>
                <a:gd name="connsiteY29" fmla="*/ 309406 h 5569532"/>
                <a:gd name="connsiteX30" fmla="*/ 1351321 w 4377224"/>
                <a:gd name="connsiteY30" fmla="*/ 482861 h 5569532"/>
                <a:gd name="connsiteX31" fmla="*/ 1874812 w 4377224"/>
                <a:gd name="connsiteY31" fmla="*/ 1723611 h 5569532"/>
                <a:gd name="connsiteX32" fmla="*/ 1977948 w 4377224"/>
                <a:gd name="connsiteY32" fmla="*/ 2243977 h 5569532"/>
                <a:gd name="connsiteX33" fmla="*/ 2084210 w 4377224"/>
                <a:gd name="connsiteY33" fmla="*/ 2873727 h 5569532"/>
                <a:gd name="connsiteX34" fmla="*/ 2181093 w 4377224"/>
                <a:gd name="connsiteY34" fmla="*/ 3817572 h 5569532"/>
                <a:gd name="connsiteX35" fmla="*/ 2213909 w 4377224"/>
                <a:gd name="connsiteY35" fmla="*/ 4425448 h 5569532"/>
                <a:gd name="connsiteX36" fmla="*/ 2218596 w 4377224"/>
                <a:gd name="connsiteY36" fmla="*/ 4514518 h 5569532"/>
                <a:gd name="connsiteX37" fmla="*/ 2762403 w 4377224"/>
                <a:gd name="connsiteY37" fmla="*/ 4492641 h 5569532"/>
                <a:gd name="connsiteX38" fmla="*/ 2837409 w 4377224"/>
                <a:gd name="connsiteY38" fmla="*/ 4489515 h 5569532"/>
                <a:gd name="connsiteX39" fmla="*/ 2848349 w 4377224"/>
                <a:gd name="connsiteY39" fmla="*/ 4361378 h 5569532"/>
                <a:gd name="connsiteX40" fmla="*/ 2831159 w 4377224"/>
                <a:gd name="connsiteY40" fmla="*/ 4051970 h 5569532"/>
                <a:gd name="connsiteX41" fmla="*/ 2663954 w 4377224"/>
                <a:gd name="connsiteY41" fmla="*/ 2209598 h 5569532"/>
                <a:gd name="connsiteX42" fmla="*/ 2426431 w 4377224"/>
                <a:gd name="connsiteY42" fmla="*/ 1068858 h 5569532"/>
                <a:gd name="connsiteX43" fmla="*/ 2318608 w 4377224"/>
                <a:gd name="connsiteY43" fmla="*/ 223459 h 5569532"/>
                <a:gd name="connsiteX44" fmla="*/ 2296729 w 4377224"/>
                <a:gd name="connsiteY44" fmla="*/ 195332 h 5569532"/>
                <a:gd name="connsiteX45" fmla="*/ 2257663 w 4377224"/>
                <a:gd name="connsiteY45" fmla="*/ 245338 h 5569532"/>
                <a:gd name="connsiteX46" fmla="*/ 2070144 w 4377224"/>
                <a:gd name="connsiteY46" fmla="*/ 600060 h 5569532"/>
                <a:gd name="connsiteX47" fmla="*/ 1951384 w 4377224"/>
                <a:gd name="connsiteY47" fmla="*/ 614124 h 5569532"/>
                <a:gd name="connsiteX48" fmla="*/ 1370074 w 4377224"/>
                <a:gd name="connsiteY48" fmla="*/ 135952 h 5569532"/>
                <a:gd name="connsiteX49" fmla="*/ 1291941 w 4377224"/>
                <a:gd name="connsiteY49" fmla="*/ 0 h 5569532"/>
                <a:gd name="connsiteX0" fmla="*/ 4096716 w 4377224"/>
                <a:gd name="connsiteY0" fmla="*/ 5016915 h 5569532"/>
                <a:gd name="connsiteX1" fmla="*/ 3843761 w 4377224"/>
                <a:gd name="connsiteY1" fmla="*/ 5091141 h 5569532"/>
                <a:gd name="connsiteX2" fmla="*/ 3793755 w 4377224"/>
                <a:gd name="connsiteY2" fmla="*/ 5184901 h 5569532"/>
                <a:gd name="connsiteX3" fmla="*/ 3806258 w 4377224"/>
                <a:gd name="connsiteY3" fmla="*/ 5316164 h 5569532"/>
                <a:gd name="connsiteX4" fmla="*/ 3807821 w 4377224"/>
                <a:gd name="connsiteY4" fmla="*/ 5380233 h 5569532"/>
                <a:gd name="connsiteX5" fmla="*/ 3821885 w 4377224"/>
                <a:gd name="connsiteY5" fmla="*/ 5484932 h 5569532"/>
                <a:gd name="connsiteX6" fmla="*/ 3834385 w 4377224"/>
                <a:gd name="connsiteY6" fmla="*/ 5486496 h 5569532"/>
                <a:gd name="connsiteX7" fmla="*/ 3931271 w 4377224"/>
                <a:gd name="connsiteY7" fmla="*/ 5498996 h 5569532"/>
                <a:gd name="connsiteX8" fmla="*/ 4359438 w 4377224"/>
                <a:gd name="connsiteY8" fmla="*/ 5564629 h 5569532"/>
                <a:gd name="connsiteX9" fmla="*/ 4368814 w 4377224"/>
                <a:gd name="connsiteY9" fmla="*/ 5566189 h 5569532"/>
                <a:gd name="connsiteX10" fmla="*/ 4370378 w 4377224"/>
                <a:gd name="connsiteY10" fmla="*/ 5370857 h 5569532"/>
                <a:gd name="connsiteX11" fmla="*/ 4368814 w 4377224"/>
                <a:gd name="connsiteY11" fmla="*/ 5188027 h 5569532"/>
                <a:gd name="connsiteX12" fmla="*/ 4348498 w 4377224"/>
                <a:gd name="connsiteY12" fmla="*/ 5130208 h 5569532"/>
                <a:gd name="connsiteX13" fmla="*/ 4096716 w 4377224"/>
                <a:gd name="connsiteY13" fmla="*/ 5016915 h 5569532"/>
                <a:gd name="connsiteX14" fmla="*/ 443414 w 4377224"/>
                <a:gd name="connsiteY14" fmla="*/ 3369092 h 5569532"/>
                <a:gd name="connsiteX15" fmla="*/ 223078 w 4377224"/>
                <a:gd name="connsiteY15" fmla="*/ 3403469 h 5569532"/>
                <a:gd name="connsiteX16" fmla="*/ 7432 w 4377224"/>
                <a:gd name="connsiteY16" fmla="*/ 3489415 h 5569532"/>
                <a:gd name="connsiteX17" fmla="*/ 93378 w 4377224"/>
                <a:gd name="connsiteY17" fmla="*/ 4122291 h 5569532"/>
                <a:gd name="connsiteX18" fmla="*/ 238705 w 4377224"/>
                <a:gd name="connsiteY18" fmla="*/ 4192610 h 5569532"/>
                <a:gd name="connsiteX19" fmla="*/ 288711 w 4377224"/>
                <a:gd name="connsiteY19" fmla="*/ 4178547 h 5569532"/>
                <a:gd name="connsiteX20" fmla="*/ 404347 w 4377224"/>
                <a:gd name="connsiteY20" fmla="*/ 4137917 h 5569532"/>
                <a:gd name="connsiteX21" fmla="*/ 616870 w 4377224"/>
                <a:gd name="connsiteY21" fmla="*/ 4041034 h 5569532"/>
                <a:gd name="connsiteX22" fmla="*/ 474667 w 4377224"/>
                <a:gd name="connsiteY22" fmla="*/ 4028531 h 5569532"/>
                <a:gd name="connsiteX23" fmla="*/ 434037 w 4377224"/>
                <a:gd name="connsiteY23" fmla="*/ 3989465 h 5569532"/>
                <a:gd name="connsiteX24" fmla="*/ 387158 w 4377224"/>
                <a:gd name="connsiteY24" fmla="*/ 3476915 h 5569532"/>
                <a:gd name="connsiteX25" fmla="*/ 443414 w 4377224"/>
                <a:gd name="connsiteY25" fmla="*/ 3369092 h 5569532"/>
                <a:gd name="connsiteX26" fmla="*/ 1291941 w 4377224"/>
                <a:gd name="connsiteY26" fmla="*/ 0 h 5569532"/>
                <a:gd name="connsiteX27" fmla="*/ 1177868 w 4377224"/>
                <a:gd name="connsiteY27" fmla="*/ 98447 h 5569532"/>
                <a:gd name="connsiteX28" fmla="*/ 1140363 w 4377224"/>
                <a:gd name="connsiteY28" fmla="*/ 217209 h 5569532"/>
                <a:gd name="connsiteX29" fmla="*/ 1220059 w 4377224"/>
                <a:gd name="connsiteY29" fmla="*/ 309406 h 5569532"/>
                <a:gd name="connsiteX30" fmla="*/ 1351321 w 4377224"/>
                <a:gd name="connsiteY30" fmla="*/ 482861 h 5569532"/>
                <a:gd name="connsiteX31" fmla="*/ 1874812 w 4377224"/>
                <a:gd name="connsiteY31" fmla="*/ 1723611 h 5569532"/>
                <a:gd name="connsiteX32" fmla="*/ 1977948 w 4377224"/>
                <a:gd name="connsiteY32" fmla="*/ 2243977 h 5569532"/>
                <a:gd name="connsiteX33" fmla="*/ 2084210 w 4377224"/>
                <a:gd name="connsiteY33" fmla="*/ 2873727 h 5569532"/>
                <a:gd name="connsiteX34" fmla="*/ 2181093 w 4377224"/>
                <a:gd name="connsiteY34" fmla="*/ 3817572 h 5569532"/>
                <a:gd name="connsiteX35" fmla="*/ 2213909 w 4377224"/>
                <a:gd name="connsiteY35" fmla="*/ 4425448 h 5569532"/>
                <a:gd name="connsiteX36" fmla="*/ 2218596 w 4377224"/>
                <a:gd name="connsiteY36" fmla="*/ 4514518 h 5569532"/>
                <a:gd name="connsiteX37" fmla="*/ 2837409 w 4377224"/>
                <a:gd name="connsiteY37" fmla="*/ 4489515 h 5569532"/>
                <a:gd name="connsiteX38" fmla="*/ 2848349 w 4377224"/>
                <a:gd name="connsiteY38" fmla="*/ 4361378 h 5569532"/>
                <a:gd name="connsiteX39" fmla="*/ 2831159 w 4377224"/>
                <a:gd name="connsiteY39" fmla="*/ 4051970 h 5569532"/>
                <a:gd name="connsiteX40" fmla="*/ 2663954 w 4377224"/>
                <a:gd name="connsiteY40" fmla="*/ 2209598 h 5569532"/>
                <a:gd name="connsiteX41" fmla="*/ 2426431 w 4377224"/>
                <a:gd name="connsiteY41" fmla="*/ 1068858 h 5569532"/>
                <a:gd name="connsiteX42" fmla="*/ 2318608 w 4377224"/>
                <a:gd name="connsiteY42" fmla="*/ 223459 h 5569532"/>
                <a:gd name="connsiteX43" fmla="*/ 2296729 w 4377224"/>
                <a:gd name="connsiteY43" fmla="*/ 195332 h 5569532"/>
                <a:gd name="connsiteX44" fmla="*/ 2257663 w 4377224"/>
                <a:gd name="connsiteY44" fmla="*/ 245338 h 5569532"/>
                <a:gd name="connsiteX45" fmla="*/ 2070144 w 4377224"/>
                <a:gd name="connsiteY45" fmla="*/ 600060 h 5569532"/>
                <a:gd name="connsiteX46" fmla="*/ 1951384 w 4377224"/>
                <a:gd name="connsiteY46" fmla="*/ 614124 h 5569532"/>
                <a:gd name="connsiteX47" fmla="*/ 1370074 w 4377224"/>
                <a:gd name="connsiteY47" fmla="*/ 135952 h 5569532"/>
                <a:gd name="connsiteX48" fmla="*/ 1291941 w 4377224"/>
                <a:gd name="connsiteY48" fmla="*/ 0 h 5569532"/>
                <a:gd name="connsiteX0" fmla="*/ 4096716 w 4377224"/>
                <a:gd name="connsiteY0" fmla="*/ 5016915 h 5569532"/>
                <a:gd name="connsiteX1" fmla="*/ 3843761 w 4377224"/>
                <a:gd name="connsiteY1" fmla="*/ 5091141 h 5569532"/>
                <a:gd name="connsiteX2" fmla="*/ 3793755 w 4377224"/>
                <a:gd name="connsiteY2" fmla="*/ 5184901 h 5569532"/>
                <a:gd name="connsiteX3" fmla="*/ 3806258 w 4377224"/>
                <a:gd name="connsiteY3" fmla="*/ 5316164 h 5569532"/>
                <a:gd name="connsiteX4" fmla="*/ 3807821 w 4377224"/>
                <a:gd name="connsiteY4" fmla="*/ 5380233 h 5569532"/>
                <a:gd name="connsiteX5" fmla="*/ 3821885 w 4377224"/>
                <a:gd name="connsiteY5" fmla="*/ 5484932 h 5569532"/>
                <a:gd name="connsiteX6" fmla="*/ 3834385 w 4377224"/>
                <a:gd name="connsiteY6" fmla="*/ 5486496 h 5569532"/>
                <a:gd name="connsiteX7" fmla="*/ 3931271 w 4377224"/>
                <a:gd name="connsiteY7" fmla="*/ 5498996 h 5569532"/>
                <a:gd name="connsiteX8" fmla="*/ 4359438 w 4377224"/>
                <a:gd name="connsiteY8" fmla="*/ 5564629 h 5569532"/>
                <a:gd name="connsiteX9" fmla="*/ 4368814 w 4377224"/>
                <a:gd name="connsiteY9" fmla="*/ 5566189 h 5569532"/>
                <a:gd name="connsiteX10" fmla="*/ 4370378 w 4377224"/>
                <a:gd name="connsiteY10" fmla="*/ 5370857 h 5569532"/>
                <a:gd name="connsiteX11" fmla="*/ 4368814 w 4377224"/>
                <a:gd name="connsiteY11" fmla="*/ 5188027 h 5569532"/>
                <a:gd name="connsiteX12" fmla="*/ 4348498 w 4377224"/>
                <a:gd name="connsiteY12" fmla="*/ 5130208 h 5569532"/>
                <a:gd name="connsiteX13" fmla="*/ 4096716 w 4377224"/>
                <a:gd name="connsiteY13" fmla="*/ 5016915 h 5569532"/>
                <a:gd name="connsiteX14" fmla="*/ 443414 w 4377224"/>
                <a:gd name="connsiteY14" fmla="*/ 3369092 h 5569532"/>
                <a:gd name="connsiteX15" fmla="*/ 223078 w 4377224"/>
                <a:gd name="connsiteY15" fmla="*/ 3403469 h 5569532"/>
                <a:gd name="connsiteX16" fmla="*/ 7432 w 4377224"/>
                <a:gd name="connsiteY16" fmla="*/ 3489415 h 5569532"/>
                <a:gd name="connsiteX17" fmla="*/ 93378 w 4377224"/>
                <a:gd name="connsiteY17" fmla="*/ 4122291 h 5569532"/>
                <a:gd name="connsiteX18" fmla="*/ 238705 w 4377224"/>
                <a:gd name="connsiteY18" fmla="*/ 4192610 h 5569532"/>
                <a:gd name="connsiteX19" fmla="*/ 288711 w 4377224"/>
                <a:gd name="connsiteY19" fmla="*/ 4178547 h 5569532"/>
                <a:gd name="connsiteX20" fmla="*/ 404347 w 4377224"/>
                <a:gd name="connsiteY20" fmla="*/ 4137917 h 5569532"/>
                <a:gd name="connsiteX21" fmla="*/ 616870 w 4377224"/>
                <a:gd name="connsiteY21" fmla="*/ 4041034 h 5569532"/>
                <a:gd name="connsiteX22" fmla="*/ 474667 w 4377224"/>
                <a:gd name="connsiteY22" fmla="*/ 4028531 h 5569532"/>
                <a:gd name="connsiteX23" fmla="*/ 434037 w 4377224"/>
                <a:gd name="connsiteY23" fmla="*/ 3989465 h 5569532"/>
                <a:gd name="connsiteX24" fmla="*/ 387158 w 4377224"/>
                <a:gd name="connsiteY24" fmla="*/ 3476915 h 5569532"/>
                <a:gd name="connsiteX25" fmla="*/ 443414 w 4377224"/>
                <a:gd name="connsiteY25" fmla="*/ 3369092 h 5569532"/>
                <a:gd name="connsiteX26" fmla="*/ 1291941 w 4377224"/>
                <a:gd name="connsiteY26" fmla="*/ 0 h 5569532"/>
                <a:gd name="connsiteX27" fmla="*/ 1177868 w 4377224"/>
                <a:gd name="connsiteY27" fmla="*/ 98447 h 5569532"/>
                <a:gd name="connsiteX28" fmla="*/ 1140363 w 4377224"/>
                <a:gd name="connsiteY28" fmla="*/ 217209 h 5569532"/>
                <a:gd name="connsiteX29" fmla="*/ 1220059 w 4377224"/>
                <a:gd name="connsiteY29" fmla="*/ 309406 h 5569532"/>
                <a:gd name="connsiteX30" fmla="*/ 1351321 w 4377224"/>
                <a:gd name="connsiteY30" fmla="*/ 482861 h 5569532"/>
                <a:gd name="connsiteX31" fmla="*/ 1874812 w 4377224"/>
                <a:gd name="connsiteY31" fmla="*/ 1723611 h 5569532"/>
                <a:gd name="connsiteX32" fmla="*/ 1977948 w 4377224"/>
                <a:gd name="connsiteY32" fmla="*/ 2243977 h 5569532"/>
                <a:gd name="connsiteX33" fmla="*/ 2084210 w 4377224"/>
                <a:gd name="connsiteY33" fmla="*/ 2873727 h 5569532"/>
                <a:gd name="connsiteX34" fmla="*/ 2181093 w 4377224"/>
                <a:gd name="connsiteY34" fmla="*/ 3817572 h 5569532"/>
                <a:gd name="connsiteX35" fmla="*/ 2213909 w 4377224"/>
                <a:gd name="connsiteY35" fmla="*/ 4425448 h 5569532"/>
                <a:gd name="connsiteX36" fmla="*/ 2218596 w 4377224"/>
                <a:gd name="connsiteY36" fmla="*/ 4514518 h 5569532"/>
                <a:gd name="connsiteX37" fmla="*/ 2848349 w 4377224"/>
                <a:gd name="connsiteY37" fmla="*/ 4361378 h 5569532"/>
                <a:gd name="connsiteX38" fmla="*/ 2831159 w 4377224"/>
                <a:gd name="connsiteY38" fmla="*/ 4051970 h 5569532"/>
                <a:gd name="connsiteX39" fmla="*/ 2663954 w 4377224"/>
                <a:gd name="connsiteY39" fmla="*/ 2209598 h 5569532"/>
                <a:gd name="connsiteX40" fmla="*/ 2426431 w 4377224"/>
                <a:gd name="connsiteY40" fmla="*/ 1068858 h 5569532"/>
                <a:gd name="connsiteX41" fmla="*/ 2318608 w 4377224"/>
                <a:gd name="connsiteY41" fmla="*/ 223459 h 5569532"/>
                <a:gd name="connsiteX42" fmla="*/ 2296729 w 4377224"/>
                <a:gd name="connsiteY42" fmla="*/ 195332 h 5569532"/>
                <a:gd name="connsiteX43" fmla="*/ 2257663 w 4377224"/>
                <a:gd name="connsiteY43" fmla="*/ 245338 h 5569532"/>
                <a:gd name="connsiteX44" fmla="*/ 2070144 w 4377224"/>
                <a:gd name="connsiteY44" fmla="*/ 600060 h 5569532"/>
                <a:gd name="connsiteX45" fmla="*/ 1951384 w 4377224"/>
                <a:gd name="connsiteY45" fmla="*/ 614124 h 5569532"/>
                <a:gd name="connsiteX46" fmla="*/ 1370074 w 4377224"/>
                <a:gd name="connsiteY46" fmla="*/ 135952 h 5569532"/>
                <a:gd name="connsiteX47" fmla="*/ 1291941 w 4377224"/>
                <a:gd name="connsiteY47" fmla="*/ 0 h 5569532"/>
                <a:gd name="connsiteX0" fmla="*/ 4096716 w 4377224"/>
                <a:gd name="connsiteY0" fmla="*/ 5016915 h 5569532"/>
                <a:gd name="connsiteX1" fmla="*/ 3843761 w 4377224"/>
                <a:gd name="connsiteY1" fmla="*/ 5091141 h 5569532"/>
                <a:gd name="connsiteX2" fmla="*/ 3793755 w 4377224"/>
                <a:gd name="connsiteY2" fmla="*/ 5184901 h 5569532"/>
                <a:gd name="connsiteX3" fmla="*/ 3806258 w 4377224"/>
                <a:gd name="connsiteY3" fmla="*/ 5316164 h 5569532"/>
                <a:gd name="connsiteX4" fmla="*/ 3807821 w 4377224"/>
                <a:gd name="connsiteY4" fmla="*/ 5380233 h 5569532"/>
                <a:gd name="connsiteX5" fmla="*/ 3821885 w 4377224"/>
                <a:gd name="connsiteY5" fmla="*/ 5484932 h 5569532"/>
                <a:gd name="connsiteX6" fmla="*/ 3834385 w 4377224"/>
                <a:gd name="connsiteY6" fmla="*/ 5486496 h 5569532"/>
                <a:gd name="connsiteX7" fmla="*/ 3931271 w 4377224"/>
                <a:gd name="connsiteY7" fmla="*/ 5498996 h 5569532"/>
                <a:gd name="connsiteX8" fmla="*/ 4359438 w 4377224"/>
                <a:gd name="connsiteY8" fmla="*/ 5564629 h 5569532"/>
                <a:gd name="connsiteX9" fmla="*/ 4368814 w 4377224"/>
                <a:gd name="connsiteY9" fmla="*/ 5566189 h 5569532"/>
                <a:gd name="connsiteX10" fmla="*/ 4370378 w 4377224"/>
                <a:gd name="connsiteY10" fmla="*/ 5370857 h 5569532"/>
                <a:gd name="connsiteX11" fmla="*/ 4368814 w 4377224"/>
                <a:gd name="connsiteY11" fmla="*/ 5188027 h 5569532"/>
                <a:gd name="connsiteX12" fmla="*/ 4348498 w 4377224"/>
                <a:gd name="connsiteY12" fmla="*/ 5130208 h 5569532"/>
                <a:gd name="connsiteX13" fmla="*/ 4096716 w 4377224"/>
                <a:gd name="connsiteY13" fmla="*/ 5016915 h 5569532"/>
                <a:gd name="connsiteX14" fmla="*/ 443414 w 4377224"/>
                <a:gd name="connsiteY14" fmla="*/ 3369092 h 5569532"/>
                <a:gd name="connsiteX15" fmla="*/ 223078 w 4377224"/>
                <a:gd name="connsiteY15" fmla="*/ 3403469 h 5569532"/>
                <a:gd name="connsiteX16" fmla="*/ 7432 w 4377224"/>
                <a:gd name="connsiteY16" fmla="*/ 3489415 h 5569532"/>
                <a:gd name="connsiteX17" fmla="*/ 93378 w 4377224"/>
                <a:gd name="connsiteY17" fmla="*/ 4122291 h 5569532"/>
                <a:gd name="connsiteX18" fmla="*/ 238705 w 4377224"/>
                <a:gd name="connsiteY18" fmla="*/ 4192610 h 5569532"/>
                <a:gd name="connsiteX19" fmla="*/ 288711 w 4377224"/>
                <a:gd name="connsiteY19" fmla="*/ 4178547 h 5569532"/>
                <a:gd name="connsiteX20" fmla="*/ 404347 w 4377224"/>
                <a:gd name="connsiteY20" fmla="*/ 4137917 h 5569532"/>
                <a:gd name="connsiteX21" fmla="*/ 616870 w 4377224"/>
                <a:gd name="connsiteY21" fmla="*/ 4041034 h 5569532"/>
                <a:gd name="connsiteX22" fmla="*/ 474667 w 4377224"/>
                <a:gd name="connsiteY22" fmla="*/ 4028531 h 5569532"/>
                <a:gd name="connsiteX23" fmla="*/ 434037 w 4377224"/>
                <a:gd name="connsiteY23" fmla="*/ 3989465 h 5569532"/>
                <a:gd name="connsiteX24" fmla="*/ 387158 w 4377224"/>
                <a:gd name="connsiteY24" fmla="*/ 3476915 h 5569532"/>
                <a:gd name="connsiteX25" fmla="*/ 443414 w 4377224"/>
                <a:gd name="connsiteY25" fmla="*/ 3369092 h 5569532"/>
                <a:gd name="connsiteX26" fmla="*/ 1291941 w 4377224"/>
                <a:gd name="connsiteY26" fmla="*/ 0 h 5569532"/>
                <a:gd name="connsiteX27" fmla="*/ 1177868 w 4377224"/>
                <a:gd name="connsiteY27" fmla="*/ 98447 h 5569532"/>
                <a:gd name="connsiteX28" fmla="*/ 1140363 w 4377224"/>
                <a:gd name="connsiteY28" fmla="*/ 217209 h 5569532"/>
                <a:gd name="connsiteX29" fmla="*/ 1220059 w 4377224"/>
                <a:gd name="connsiteY29" fmla="*/ 309406 h 5569532"/>
                <a:gd name="connsiteX30" fmla="*/ 1351321 w 4377224"/>
                <a:gd name="connsiteY30" fmla="*/ 482861 h 5569532"/>
                <a:gd name="connsiteX31" fmla="*/ 1874812 w 4377224"/>
                <a:gd name="connsiteY31" fmla="*/ 1723611 h 5569532"/>
                <a:gd name="connsiteX32" fmla="*/ 1977948 w 4377224"/>
                <a:gd name="connsiteY32" fmla="*/ 2243977 h 5569532"/>
                <a:gd name="connsiteX33" fmla="*/ 2084210 w 4377224"/>
                <a:gd name="connsiteY33" fmla="*/ 2873727 h 5569532"/>
                <a:gd name="connsiteX34" fmla="*/ 2181093 w 4377224"/>
                <a:gd name="connsiteY34" fmla="*/ 3817572 h 5569532"/>
                <a:gd name="connsiteX35" fmla="*/ 2213909 w 4377224"/>
                <a:gd name="connsiteY35" fmla="*/ 4425448 h 5569532"/>
                <a:gd name="connsiteX36" fmla="*/ 2848349 w 4377224"/>
                <a:gd name="connsiteY36" fmla="*/ 4361378 h 5569532"/>
                <a:gd name="connsiteX37" fmla="*/ 2831159 w 4377224"/>
                <a:gd name="connsiteY37" fmla="*/ 4051970 h 5569532"/>
                <a:gd name="connsiteX38" fmla="*/ 2663954 w 4377224"/>
                <a:gd name="connsiteY38" fmla="*/ 2209598 h 5569532"/>
                <a:gd name="connsiteX39" fmla="*/ 2426431 w 4377224"/>
                <a:gd name="connsiteY39" fmla="*/ 1068858 h 5569532"/>
                <a:gd name="connsiteX40" fmla="*/ 2318608 w 4377224"/>
                <a:gd name="connsiteY40" fmla="*/ 223459 h 5569532"/>
                <a:gd name="connsiteX41" fmla="*/ 2296729 w 4377224"/>
                <a:gd name="connsiteY41" fmla="*/ 195332 h 5569532"/>
                <a:gd name="connsiteX42" fmla="*/ 2257663 w 4377224"/>
                <a:gd name="connsiteY42" fmla="*/ 245338 h 5569532"/>
                <a:gd name="connsiteX43" fmla="*/ 2070144 w 4377224"/>
                <a:gd name="connsiteY43" fmla="*/ 600060 h 5569532"/>
                <a:gd name="connsiteX44" fmla="*/ 1951384 w 4377224"/>
                <a:gd name="connsiteY44" fmla="*/ 614124 h 5569532"/>
                <a:gd name="connsiteX45" fmla="*/ 1370074 w 4377224"/>
                <a:gd name="connsiteY45" fmla="*/ 135952 h 5569532"/>
                <a:gd name="connsiteX46" fmla="*/ 1291941 w 4377224"/>
                <a:gd name="connsiteY46" fmla="*/ 0 h 5569532"/>
                <a:gd name="connsiteX0" fmla="*/ 4096716 w 4377224"/>
                <a:gd name="connsiteY0" fmla="*/ 5016915 h 5569532"/>
                <a:gd name="connsiteX1" fmla="*/ 3843761 w 4377224"/>
                <a:gd name="connsiteY1" fmla="*/ 5091141 h 5569532"/>
                <a:gd name="connsiteX2" fmla="*/ 3793755 w 4377224"/>
                <a:gd name="connsiteY2" fmla="*/ 5184901 h 5569532"/>
                <a:gd name="connsiteX3" fmla="*/ 3806258 w 4377224"/>
                <a:gd name="connsiteY3" fmla="*/ 5316164 h 5569532"/>
                <a:gd name="connsiteX4" fmla="*/ 3807821 w 4377224"/>
                <a:gd name="connsiteY4" fmla="*/ 5380233 h 5569532"/>
                <a:gd name="connsiteX5" fmla="*/ 3821885 w 4377224"/>
                <a:gd name="connsiteY5" fmla="*/ 5484932 h 5569532"/>
                <a:gd name="connsiteX6" fmla="*/ 3834385 w 4377224"/>
                <a:gd name="connsiteY6" fmla="*/ 5486496 h 5569532"/>
                <a:gd name="connsiteX7" fmla="*/ 3931271 w 4377224"/>
                <a:gd name="connsiteY7" fmla="*/ 5498996 h 5569532"/>
                <a:gd name="connsiteX8" fmla="*/ 4359438 w 4377224"/>
                <a:gd name="connsiteY8" fmla="*/ 5564629 h 5569532"/>
                <a:gd name="connsiteX9" fmla="*/ 4368814 w 4377224"/>
                <a:gd name="connsiteY9" fmla="*/ 5566189 h 5569532"/>
                <a:gd name="connsiteX10" fmla="*/ 4370378 w 4377224"/>
                <a:gd name="connsiteY10" fmla="*/ 5370857 h 5569532"/>
                <a:gd name="connsiteX11" fmla="*/ 4368814 w 4377224"/>
                <a:gd name="connsiteY11" fmla="*/ 5188027 h 5569532"/>
                <a:gd name="connsiteX12" fmla="*/ 4348498 w 4377224"/>
                <a:gd name="connsiteY12" fmla="*/ 5130208 h 5569532"/>
                <a:gd name="connsiteX13" fmla="*/ 4096716 w 4377224"/>
                <a:gd name="connsiteY13" fmla="*/ 5016915 h 5569532"/>
                <a:gd name="connsiteX14" fmla="*/ 443414 w 4377224"/>
                <a:gd name="connsiteY14" fmla="*/ 3369092 h 5569532"/>
                <a:gd name="connsiteX15" fmla="*/ 223078 w 4377224"/>
                <a:gd name="connsiteY15" fmla="*/ 3403469 h 5569532"/>
                <a:gd name="connsiteX16" fmla="*/ 7432 w 4377224"/>
                <a:gd name="connsiteY16" fmla="*/ 3489415 h 5569532"/>
                <a:gd name="connsiteX17" fmla="*/ 93378 w 4377224"/>
                <a:gd name="connsiteY17" fmla="*/ 4122291 h 5569532"/>
                <a:gd name="connsiteX18" fmla="*/ 238705 w 4377224"/>
                <a:gd name="connsiteY18" fmla="*/ 4192610 h 5569532"/>
                <a:gd name="connsiteX19" fmla="*/ 288711 w 4377224"/>
                <a:gd name="connsiteY19" fmla="*/ 4178547 h 5569532"/>
                <a:gd name="connsiteX20" fmla="*/ 404347 w 4377224"/>
                <a:gd name="connsiteY20" fmla="*/ 4137917 h 5569532"/>
                <a:gd name="connsiteX21" fmla="*/ 616870 w 4377224"/>
                <a:gd name="connsiteY21" fmla="*/ 4041034 h 5569532"/>
                <a:gd name="connsiteX22" fmla="*/ 474667 w 4377224"/>
                <a:gd name="connsiteY22" fmla="*/ 4028531 h 5569532"/>
                <a:gd name="connsiteX23" fmla="*/ 434037 w 4377224"/>
                <a:gd name="connsiteY23" fmla="*/ 3989465 h 5569532"/>
                <a:gd name="connsiteX24" fmla="*/ 387158 w 4377224"/>
                <a:gd name="connsiteY24" fmla="*/ 3476915 h 5569532"/>
                <a:gd name="connsiteX25" fmla="*/ 443414 w 4377224"/>
                <a:gd name="connsiteY25" fmla="*/ 3369092 h 5569532"/>
                <a:gd name="connsiteX26" fmla="*/ 1291941 w 4377224"/>
                <a:gd name="connsiteY26" fmla="*/ 0 h 5569532"/>
                <a:gd name="connsiteX27" fmla="*/ 1177868 w 4377224"/>
                <a:gd name="connsiteY27" fmla="*/ 98447 h 5569532"/>
                <a:gd name="connsiteX28" fmla="*/ 1140363 w 4377224"/>
                <a:gd name="connsiteY28" fmla="*/ 217209 h 5569532"/>
                <a:gd name="connsiteX29" fmla="*/ 1220059 w 4377224"/>
                <a:gd name="connsiteY29" fmla="*/ 309406 h 5569532"/>
                <a:gd name="connsiteX30" fmla="*/ 1351321 w 4377224"/>
                <a:gd name="connsiteY30" fmla="*/ 482861 h 5569532"/>
                <a:gd name="connsiteX31" fmla="*/ 1874812 w 4377224"/>
                <a:gd name="connsiteY31" fmla="*/ 1723611 h 5569532"/>
                <a:gd name="connsiteX32" fmla="*/ 1977948 w 4377224"/>
                <a:gd name="connsiteY32" fmla="*/ 2243977 h 5569532"/>
                <a:gd name="connsiteX33" fmla="*/ 2084210 w 4377224"/>
                <a:gd name="connsiteY33" fmla="*/ 2873727 h 5569532"/>
                <a:gd name="connsiteX34" fmla="*/ 2181093 w 4377224"/>
                <a:gd name="connsiteY34" fmla="*/ 3817572 h 5569532"/>
                <a:gd name="connsiteX35" fmla="*/ 2213909 w 4377224"/>
                <a:gd name="connsiteY35" fmla="*/ 4425448 h 5569532"/>
                <a:gd name="connsiteX36" fmla="*/ 2844617 w 4377224"/>
                <a:gd name="connsiteY36" fmla="*/ 4525597 h 5569532"/>
                <a:gd name="connsiteX37" fmla="*/ 2831159 w 4377224"/>
                <a:gd name="connsiteY37" fmla="*/ 4051970 h 5569532"/>
                <a:gd name="connsiteX38" fmla="*/ 2663954 w 4377224"/>
                <a:gd name="connsiteY38" fmla="*/ 2209598 h 5569532"/>
                <a:gd name="connsiteX39" fmla="*/ 2426431 w 4377224"/>
                <a:gd name="connsiteY39" fmla="*/ 1068858 h 5569532"/>
                <a:gd name="connsiteX40" fmla="*/ 2318608 w 4377224"/>
                <a:gd name="connsiteY40" fmla="*/ 223459 h 5569532"/>
                <a:gd name="connsiteX41" fmla="*/ 2296729 w 4377224"/>
                <a:gd name="connsiteY41" fmla="*/ 195332 h 5569532"/>
                <a:gd name="connsiteX42" fmla="*/ 2257663 w 4377224"/>
                <a:gd name="connsiteY42" fmla="*/ 245338 h 5569532"/>
                <a:gd name="connsiteX43" fmla="*/ 2070144 w 4377224"/>
                <a:gd name="connsiteY43" fmla="*/ 600060 h 5569532"/>
                <a:gd name="connsiteX44" fmla="*/ 1951384 w 4377224"/>
                <a:gd name="connsiteY44" fmla="*/ 614124 h 5569532"/>
                <a:gd name="connsiteX45" fmla="*/ 1370074 w 4377224"/>
                <a:gd name="connsiteY45" fmla="*/ 135952 h 5569532"/>
                <a:gd name="connsiteX46" fmla="*/ 1291941 w 4377224"/>
                <a:gd name="connsiteY46" fmla="*/ 0 h 5569532"/>
                <a:gd name="connsiteX0" fmla="*/ 4096716 w 4377224"/>
                <a:gd name="connsiteY0" fmla="*/ 5016915 h 5569532"/>
                <a:gd name="connsiteX1" fmla="*/ 3843761 w 4377224"/>
                <a:gd name="connsiteY1" fmla="*/ 5091141 h 5569532"/>
                <a:gd name="connsiteX2" fmla="*/ 3793755 w 4377224"/>
                <a:gd name="connsiteY2" fmla="*/ 5184901 h 5569532"/>
                <a:gd name="connsiteX3" fmla="*/ 3806258 w 4377224"/>
                <a:gd name="connsiteY3" fmla="*/ 5316164 h 5569532"/>
                <a:gd name="connsiteX4" fmla="*/ 3807821 w 4377224"/>
                <a:gd name="connsiteY4" fmla="*/ 5380233 h 5569532"/>
                <a:gd name="connsiteX5" fmla="*/ 3821885 w 4377224"/>
                <a:gd name="connsiteY5" fmla="*/ 5484932 h 5569532"/>
                <a:gd name="connsiteX6" fmla="*/ 3834385 w 4377224"/>
                <a:gd name="connsiteY6" fmla="*/ 5486496 h 5569532"/>
                <a:gd name="connsiteX7" fmla="*/ 3931271 w 4377224"/>
                <a:gd name="connsiteY7" fmla="*/ 5498996 h 5569532"/>
                <a:gd name="connsiteX8" fmla="*/ 4359438 w 4377224"/>
                <a:gd name="connsiteY8" fmla="*/ 5564629 h 5569532"/>
                <a:gd name="connsiteX9" fmla="*/ 4368814 w 4377224"/>
                <a:gd name="connsiteY9" fmla="*/ 5566189 h 5569532"/>
                <a:gd name="connsiteX10" fmla="*/ 4370378 w 4377224"/>
                <a:gd name="connsiteY10" fmla="*/ 5370857 h 5569532"/>
                <a:gd name="connsiteX11" fmla="*/ 4368814 w 4377224"/>
                <a:gd name="connsiteY11" fmla="*/ 5188027 h 5569532"/>
                <a:gd name="connsiteX12" fmla="*/ 4348498 w 4377224"/>
                <a:gd name="connsiteY12" fmla="*/ 5130208 h 5569532"/>
                <a:gd name="connsiteX13" fmla="*/ 4096716 w 4377224"/>
                <a:gd name="connsiteY13" fmla="*/ 5016915 h 5569532"/>
                <a:gd name="connsiteX14" fmla="*/ 443414 w 4377224"/>
                <a:gd name="connsiteY14" fmla="*/ 3369092 h 5569532"/>
                <a:gd name="connsiteX15" fmla="*/ 223078 w 4377224"/>
                <a:gd name="connsiteY15" fmla="*/ 3403469 h 5569532"/>
                <a:gd name="connsiteX16" fmla="*/ 7432 w 4377224"/>
                <a:gd name="connsiteY16" fmla="*/ 3489415 h 5569532"/>
                <a:gd name="connsiteX17" fmla="*/ 93378 w 4377224"/>
                <a:gd name="connsiteY17" fmla="*/ 4122291 h 5569532"/>
                <a:gd name="connsiteX18" fmla="*/ 238705 w 4377224"/>
                <a:gd name="connsiteY18" fmla="*/ 4192610 h 5569532"/>
                <a:gd name="connsiteX19" fmla="*/ 288711 w 4377224"/>
                <a:gd name="connsiteY19" fmla="*/ 4178547 h 5569532"/>
                <a:gd name="connsiteX20" fmla="*/ 404347 w 4377224"/>
                <a:gd name="connsiteY20" fmla="*/ 4137917 h 5569532"/>
                <a:gd name="connsiteX21" fmla="*/ 616870 w 4377224"/>
                <a:gd name="connsiteY21" fmla="*/ 4041034 h 5569532"/>
                <a:gd name="connsiteX22" fmla="*/ 474667 w 4377224"/>
                <a:gd name="connsiteY22" fmla="*/ 4028531 h 5569532"/>
                <a:gd name="connsiteX23" fmla="*/ 434037 w 4377224"/>
                <a:gd name="connsiteY23" fmla="*/ 3989465 h 5569532"/>
                <a:gd name="connsiteX24" fmla="*/ 387158 w 4377224"/>
                <a:gd name="connsiteY24" fmla="*/ 3476915 h 5569532"/>
                <a:gd name="connsiteX25" fmla="*/ 443414 w 4377224"/>
                <a:gd name="connsiteY25" fmla="*/ 3369092 h 5569532"/>
                <a:gd name="connsiteX26" fmla="*/ 1291941 w 4377224"/>
                <a:gd name="connsiteY26" fmla="*/ 0 h 5569532"/>
                <a:gd name="connsiteX27" fmla="*/ 1177868 w 4377224"/>
                <a:gd name="connsiteY27" fmla="*/ 98447 h 5569532"/>
                <a:gd name="connsiteX28" fmla="*/ 1140363 w 4377224"/>
                <a:gd name="connsiteY28" fmla="*/ 217209 h 5569532"/>
                <a:gd name="connsiteX29" fmla="*/ 1220059 w 4377224"/>
                <a:gd name="connsiteY29" fmla="*/ 309406 h 5569532"/>
                <a:gd name="connsiteX30" fmla="*/ 1351321 w 4377224"/>
                <a:gd name="connsiteY30" fmla="*/ 482861 h 5569532"/>
                <a:gd name="connsiteX31" fmla="*/ 1874812 w 4377224"/>
                <a:gd name="connsiteY31" fmla="*/ 1723611 h 5569532"/>
                <a:gd name="connsiteX32" fmla="*/ 1977948 w 4377224"/>
                <a:gd name="connsiteY32" fmla="*/ 2243977 h 5569532"/>
                <a:gd name="connsiteX33" fmla="*/ 2084210 w 4377224"/>
                <a:gd name="connsiteY33" fmla="*/ 2873727 h 5569532"/>
                <a:gd name="connsiteX34" fmla="*/ 2181093 w 4377224"/>
                <a:gd name="connsiteY34" fmla="*/ 3817572 h 5569532"/>
                <a:gd name="connsiteX35" fmla="*/ 2213909 w 4377224"/>
                <a:gd name="connsiteY35" fmla="*/ 4425448 h 5569532"/>
                <a:gd name="connsiteX36" fmla="*/ 2844617 w 4377224"/>
                <a:gd name="connsiteY36" fmla="*/ 4525597 h 5569532"/>
                <a:gd name="connsiteX37" fmla="*/ 2831159 w 4377224"/>
                <a:gd name="connsiteY37" fmla="*/ 4051970 h 5569532"/>
                <a:gd name="connsiteX38" fmla="*/ 2663954 w 4377224"/>
                <a:gd name="connsiteY38" fmla="*/ 2209598 h 5569532"/>
                <a:gd name="connsiteX39" fmla="*/ 2426431 w 4377224"/>
                <a:gd name="connsiteY39" fmla="*/ 1068858 h 5569532"/>
                <a:gd name="connsiteX40" fmla="*/ 2318608 w 4377224"/>
                <a:gd name="connsiteY40" fmla="*/ 223459 h 5569532"/>
                <a:gd name="connsiteX41" fmla="*/ 2296729 w 4377224"/>
                <a:gd name="connsiteY41" fmla="*/ 195332 h 5569532"/>
                <a:gd name="connsiteX42" fmla="*/ 2257663 w 4377224"/>
                <a:gd name="connsiteY42" fmla="*/ 245338 h 5569532"/>
                <a:gd name="connsiteX43" fmla="*/ 2070144 w 4377224"/>
                <a:gd name="connsiteY43" fmla="*/ 600060 h 5569532"/>
                <a:gd name="connsiteX44" fmla="*/ 1951384 w 4377224"/>
                <a:gd name="connsiteY44" fmla="*/ 614124 h 5569532"/>
                <a:gd name="connsiteX45" fmla="*/ 1370074 w 4377224"/>
                <a:gd name="connsiteY45" fmla="*/ 135952 h 5569532"/>
                <a:gd name="connsiteX46" fmla="*/ 1291941 w 4377224"/>
                <a:gd name="connsiteY46" fmla="*/ 0 h 5569532"/>
                <a:gd name="connsiteX0" fmla="*/ 4096716 w 4377224"/>
                <a:gd name="connsiteY0" fmla="*/ 5016915 h 5569532"/>
                <a:gd name="connsiteX1" fmla="*/ 3843761 w 4377224"/>
                <a:gd name="connsiteY1" fmla="*/ 5091141 h 5569532"/>
                <a:gd name="connsiteX2" fmla="*/ 3793755 w 4377224"/>
                <a:gd name="connsiteY2" fmla="*/ 5184901 h 5569532"/>
                <a:gd name="connsiteX3" fmla="*/ 3806258 w 4377224"/>
                <a:gd name="connsiteY3" fmla="*/ 5316164 h 5569532"/>
                <a:gd name="connsiteX4" fmla="*/ 3807821 w 4377224"/>
                <a:gd name="connsiteY4" fmla="*/ 5380233 h 5569532"/>
                <a:gd name="connsiteX5" fmla="*/ 3821885 w 4377224"/>
                <a:gd name="connsiteY5" fmla="*/ 5484932 h 5569532"/>
                <a:gd name="connsiteX6" fmla="*/ 3834385 w 4377224"/>
                <a:gd name="connsiteY6" fmla="*/ 5486496 h 5569532"/>
                <a:gd name="connsiteX7" fmla="*/ 3931271 w 4377224"/>
                <a:gd name="connsiteY7" fmla="*/ 5498996 h 5569532"/>
                <a:gd name="connsiteX8" fmla="*/ 4359438 w 4377224"/>
                <a:gd name="connsiteY8" fmla="*/ 5564629 h 5569532"/>
                <a:gd name="connsiteX9" fmla="*/ 4368814 w 4377224"/>
                <a:gd name="connsiteY9" fmla="*/ 5566189 h 5569532"/>
                <a:gd name="connsiteX10" fmla="*/ 4370378 w 4377224"/>
                <a:gd name="connsiteY10" fmla="*/ 5370857 h 5569532"/>
                <a:gd name="connsiteX11" fmla="*/ 4368814 w 4377224"/>
                <a:gd name="connsiteY11" fmla="*/ 5188027 h 5569532"/>
                <a:gd name="connsiteX12" fmla="*/ 4348498 w 4377224"/>
                <a:gd name="connsiteY12" fmla="*/ 5130208 h 5569532"/>
                <a:gd name="connsiteX13" fmla="*/ 4096716 w 4377224"/>
                <a:gd name="connsiteY13" fmla="*/ 5016915 h 5569532"/>
                <a:gd name="connsiteX14" fmla="*/ 443414 w 4377224"/>
                <a:gd name="connsiteY14" fmla="*/ 3369092 h 5569532"/>
                <a:gd name="connsiteX15" fmla="*/ 223078 w 4377224"/>
                <a:gd name="connsiteY15" fmla="*/ 3403469 h 5569532"/>
                <a:gd name="connsiteX16" fmla="*/ 7432 w 4377224"/>
                <a:gd name="connsiteY16" fmla="*/ 3489415 h 5569532"/>
                <a:gd name="connsiteX17" fmla="*/ 93378 w 4377224"/>
                <a:gd name="connsiteY17" fmla="*/ 4122291 h 5569532"/>
                <a:gd name="connsiteX18" fmla="*/ 238705 w 4377224"/>
                <a:gd name="connsiteY18" fmla="*/ 4192610 h 5569532"/>
                <a:gd name="connsiteX19" fmla="*/ 288711 w 4377224"/>
                <a:gd name="connsiteY19" fmla="*/ 4178547 h 5569532"/>
                <a:gd name="connsiteX20" fmla="*/ 404347 w 4377224"/>
                <a:gd name="connsiteY20" fmla="*/ 4137917 h 5569532"/>
                <a:gd name="connsiteX21" fmla="*/ 616870 w 4377224"/>
                <a:gd name="connsiteY21" fmla="*/ 4041034 h 5569532"/>
                <a:gd name="connsiteX22" fmla="*/ 474667 w 4377224"/>
                <a:gd name="connsiteY22" fmla="*/ 4028531 h 5569532"/>
                <a:gd name="connsiteX23" fmla="*/ 434037 w 4377224"/>
                <a:gd name="connsiteY23" fmla="*/ 3989465 h 5569532"/>
                <a:gd name="connsiteX24" fmla="*/ 387158 w 4377224"/>
                <a:gd name="connsiteY24" fmla="*/ 3476915 h 5569532"/>
                <a:gd name="connsiteX25" fmla="*/ 443414 w 4377224"/>
                <a:gd name="connsiteY25" fmla="*/ 3369092 h 5569532"/>
                <a:gd name="connsiteX26" fmla="*/ 1291941 w 4377224"/>
                <a:gd name="connsiteY26" fmla="*/ 0 h 5569532"/>
                <a:gd name="connsiteX27" fmla="*/ 1177868 w 4377224"/>
                <a:gd name="connsiteY27" fmla="*/ 98447 h 5569532"/>
                <a:gd name="connsiteX28" fmla="*/ 1140363 w 4377224"/>
                <a:gd name="connsiteY28" fmla="*/ 217209 h 5569532"/>
                <a:gd name="connsiteX29" fmla="*/ 1220059 w 4377224"/>
                <a:gd name="connsiteY29" fmla="*/ 309406 h 5569532"/>
                <a:gd name="connsiteX30" fmla="*/ 1351321 w 4377224"/>
                <a:gd name="connsiteY30" fmla="*/ 482861 h 5569532"/>
                <a:gd name="connsiteX31" fmla="*/ 1874812 w 4377224"/>
                <a:gd name="connsiteY31" fmla="*/ 1723611 h 5569532"/>
                <a:gd name="connsiteX32" fmla="*/ 1977948 w 4377224"/>
                <a:gd name="connsiteY32" fmla="*/ 2243977 h 5569532"/>
                <a:gd name="connsiteX33" fmla="*/ 2084210 w 4377224"/>
                <a:gd name="connsiteY33" fmla="*/ 2873727 h 5569532"/>
                <a:gd name="connsiteX34" fmla="*/ 2181093 w 4377224"/>
                <a:gd name="connsiteY34" fmla="*/ 3817572 h 5569532"/>
                <a:gd name="connsiteX35" fmla="*/ 2210176 w 4377224"/>
                <a:gd name="connsiteY35" fmla="*/ 4515022 h 5569532"/>
                <a:gd name="connsiteX36" fmla="*/ 2844617 w 4377224"/>
                <a:gd name="connsiteY36" fmla="*/ 4525597 h 5569532"/>
                <a:gd name="connsiteX37" fmla="*/ 2831159 w 4377224"/>
                <a:gd name="connsiteY37" fmla="*/ 4051970 h 5569532"/>
                <a:gd name="connsiteX38" fmla="*/ 2663954 w 4377224"/>
                <a:gd name="connsiteY38" fmla="*/ 2209598 h 5569532"/>
                <a:gd name="connsiteX39" fmla="*/ 2426431 w 4377224"/>
                <a:gd name="connsiteY39" fmla="*/ 1068858 h 5569532"/>
                <a:gd name="connsiteX40" fmla="*/ 2318608 w 4377224"/>
                <a:gd name="connsiteY40" fmla="*/ 223459 h 5569532"/>
                <a:gd name="connsiteX41" fmla="*/ 2296729 w 4377224"/>
                <a:gd name="connsiteY41" fmla="*/ 195332 h 5569532"/>
                <a:gd name="connsiteX42" fmla="*/ 2257663 w 4377224"/>
                <a:gd name="connsiteY42" fmla="*/ 245338 h 5569532"/>
                <a:gd name="connsiteX43" fmla="*/ 2070144 w 4377224"/>
                <a:gd name="connsiteY43" fmla="*/ 600060 h 5569532"/>
                <a:gd name="connsiteX44" fmla="*/ 1951384 w 4377224"/>
                <a:gd name="connsiteY44" fmla="*/ 614124 h 5569532"/>
                <a:gd name="connsiteX45" fmla="*/ 1370074 w 4377224"/>
                <a:gd name="connsiteY45" fmla="*/ 135952 h 5569532"/>
                <a:gd name="connsiteX46" fmla="*/ 1291941 w 4377224"/>
                <a:gd name="connsiteY46" fmla="*/ 0 h 5569532"/>
                <a:gd name="connsiteX0" fmla="*/ 4096716 w 4377224"/>
                <a:gd name="connsiteY0" fmla="*/ 5016915 h 5569532"/>
                <a:gd name="connsiteX1" fmla="*/ 3843761 w 4377224"/>
                <a:gd name="connsiteY1" fmla="*/ 5091141 h 5569532"/>
                <a:gd name="connsiteX2" fmla="*/ 3793755 w 4377224"/>
                <a:gd name="connsiteY2" fmla="*/ 5184901 h 5569532"/>
                <a:gd name="connsiteX3" fmla="*/ 3806258 w 4377224"/>
                <a:gd name="connsiteY3" fmla="*/ 5316164 h 5569532"/>
                <a:gd name="connsiteX4" fmla="*/ 3807821 w 4377224"/>
                <a:gd name="connsiteY4" fmla="*/ 5380233 h 5569532"/>
                <a:gd name="connsiteX5" fmla="*/ 3821885 w 4377224"/>
                <a:gd name="connsiteY5" fmla="*/ 5484932 h 5569532"/>
                <a:gd name="connsiteX6" fmla="*/ 3834385 w 4377224"/>
                <a:gd name="connsiteY6" fmla="*/ 5486496 h 5569532"/>
                <a:gd name="connsiteX7" fmla="*/ 3931271 w 4377224"/>
                <a:gd name="connsiteY7" fmla="*/ 5498996 h 5569532"/>
                <a:gd name="connsiteX8" fmla="*/ 4359438 w 4377224"/>
                <a:gd name="connsiteY8" fmla="*/ 5564629 h 5569532"/>
                <a:gd name="connsiteX9" fmla="*/ 4368814 w 4377224"/>
                <a:gd name="connsiteY9" fmla="*/ 5566189 h 5569532"/>
                <a:gd name="connsiteX10" fmla="*/ 4370378 w 4377224"/>
                <a:gd name="connsiteY10" fmla="*/ 5370857 h 5569532"/>
                <a:gd name="connsiteX11" fmla="*/ 4368814 w 4377224"/>
                <a:gd name="connsiteY11" fmla="*/ 5188027 h 5569532"/>
                <a:gd name="connsiteX12" fmla="*/ 4348498 w 4377224"/>
                <a:gd name="connsiteY12" fmla="*/ 5130208 h 5569532"/>
                <a:gd name="connsiteX13" fmla="*/ 4096716 w 4377224"/>
                <a:gd name="connsiteY13" fmla="*/ 5016915 h 5569532"/>
                <a:gd name="connsiteX14" fmla="*/ 443414 w 4377224"/>
                <a:gd name="connsiteY14" fmla="*/ 3369092 h 5569532"/>
                <a:gd name="connsiteX15" fmla="*/ 223078 w 4377224"/>
                <a:gd name="connsiteY15" fmla="*/ 3403469 h 5569532"/>
                <a:gd name="connsiteX16" fmla="*/ 7432 w 4377224"/>
                <a:gd name="connsiteY16" fmla="*/ 3489415 h 5569532"/>
                <a:gd name="connsiteX17" fmla="*/ 93378 w 4377224"/>
                <a:gd name="connsiteY17" fmla="*/ 4122291 h 5569532"/>
                <a:gd name="connsiteX18" fmla="*/ 238705 w 4377224"/>
                <a:gd name="connsiteY18" fmla="*/ 4192610 h 5569532"/>
                <a:gd name="connsiteX19" fmla="*/ 288711 w 4377224"/>
                <a:gd name="connsiteY19" fmla="*/ 4178547 h 5569532"/>
                <a:gd name="connsiteX20" fmla="*/ 404347 w 4377224"/>
                <a:gd name="connsiteY20" fmla="*/ 4137917 h 5569532"/>
                <a:gd name="connsiteX21" fmla="*/ 616870 w 4377224"/>
                <a:gd name="connsiteY21" fmla="*/ 4041034 h 5569532"/>
                <a:gd name="connsiteX22" fmla="*/ 474667 w 4377224"/>
                <a:gd name="connsiteY22" fmla="*/ 4028531 h 5569532"/>
                <a:gd name="connsiteX23" fmla="*/ 434037 w 4377224"/>
                <a:gd name="connsiteY23" fmla="*/ 3989465 h 5569532"/>
                <a:gd name="connsiteX24" fmla="*/ 387158 w 4377224"/>
                <a:gd name="connsiteY24" fmla="*/ 3476915 h 5569532"/>
                <a:gd name="connsiteX25" fmla="*/ 443414 w 4377224"/>
                <a:gd name="connsiteY25" fmla="*/ 3369092 h 5569532"/>
                <a:gd name="connsiteX26" fmla="*/ 1291941 w 4377224"/>
                <a:gd name="connsiteY26" fmla="*/ 0 h 5569532"/>
                <a:gd name="connsiteX27" fmla="*/ 1177868 w 4377224"/>
                <a:gd name="connsiteY27" fmla="*/ 98447 h 5569532"/>
                <a:gd name="connsiteX28" fmla="*/ 1140363 w 4377224"/>
                <a:gd name="connsiteY28" fmla="*/ 217209 h 5569532"/>
                <a:gd name="connsiteX29" fmla="*/ 1220059 w 4377224"/>
                <a:gd name="connsiteY29" fmla="*/ 309406 h 5569532"/>
                <a:gd name="connsiteX30" fmla="*/ 1351321 w 4377224"/>
                <a:gd name="connsiteY30" fmla="*/ 482861 h 5569532"/>
                <a:gd name="connsiteX31" fmla="*/ 1874812 w 4377224"/>
                <a:gd name="connsiteY31" fmla="*/ 1723611 h 5569532"/>
                <a:gd name="connsiteX32" fmla="*/ 1977948 w 4377224"/>
                <a:gd name="connsiteY32" fmla="*/ 2243977 h 5569532"/>
                <a:gd name="connsiteX33" fmla="*/ 2084210 w 4377224"/>
                <a:gd name="connsiteY33" fmla="*/ 2873727 h 5569532"/>
                <a:gd name="connsiteX34" fmla="*/ 2181093 w 4377224"/>
                <a:gd name="connsiteY34" fmla="*/ 3817572 h 5569532"/>
                <a:gd name="connsiteX35" fmla="*/ 2210176 w 4377224"/>
                <a:gd name="connsiteY35" fmla="*/ 4515022 h 5569532"/>
                <a:gd name="connsiteX36" fmla="*/ 2844617 w 4377224"/>
                <a:gd name="connsiteY36" fmla="*/ 4525597 h 5569532"/>
                <a:gd name="connsiteX37" fmla="*/ 2831159 w 4377224"/>
                <a:gd name="connsiteY37" fmla="*/ 4051970 h 5569532"/>
                <a:gd name="connsiteX38" fmla="*/ 2663954 w 4377224"/>
                <a:gd name="connsiteY38" fmla="*/ 2209598 h 5569532"/>
                <a:gd name="connsiteX39" fmla="*/ 2426431 w 4377224"/>
                <a:gd name="connsiteY39" fmla="*/ 1068858 h 5569532"/>
                <a:gd name="connsiteX40" fmla="*/ 2318608 w 4377224"/>
                <a:gd name="connsiteY40" fmla="*/ 223459 h 5569532"/>
                <a:gd name="connsiteX41" fmla="*/ 2296729 w 4377224"/>
                <a:gd name="connsiteY41" fmla="*/ 195332 h 5569532"/>
                <a:gd name="connsiteX42" fmla="*/ 2257663 w 4377224"/>
                <a:gd name="connsiteY42" fmla="*/ 245338 h 5569532"/>
                <a:gd name="connsiteX43" fmla="*/ 2070144 w 4377224"/>
                <a:gd name="connsiteY43" fmla="*/ 600060 h 5569532"/>
                <a:gd name="connsiteX44" fmla="*/ 1951384 w 4377224"/>
                <a:gd name="connsiteY44" fmla="*/ 614124 h 5569532"/>
                <a:gd name="connsiteX45" fmla="*/ 1370074 w 4377224"/>
                <a:gd name="connsiteY45" fmla="*/ 135952 h 5569532"/>
                <a:gd name="connsiteX46" fmla="*/ 1291941 w 4377224"/>
                <a:gd name="connsiteY46" fmla="*/ 0 h 5569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4377224" h="5569532">
                  <a:moveTo>
                    <a:pt x="4096716" y="5016915"/>
                  </a:moveTo>
                  <a:cubicBezTo>
                    <a:pt x="4019169" y="5010664"/>
                    <a:pt x="3941427" y="5035666"/>
                    <a:pt x="3843761" y="5091141"/>
                  </a:cubicBezTo>
                  <a:cubicBezTo>
                    <a:pt x="3804695" y="5113018"/>
                    <a:pt x="3785942" y="5141147"/>
                    <a:pt x="3793755" y="5184901"/>
                  </a:cubicBezTo>
                  <a:cubicBezTo>
                    <a:pt x="3810945" y="5227094"/>
                    <a:pt x="3790631" y="5273973"/>
                    <a:pt x="3806258" y="5316164"/>
                  </a:cubicBezTo>
                  <a:cubicBezTo>
                    <a:pt x="3806258" y="5336480"/>
                    <a:pt x="3807821" y="5358357"/>
                    <a:pt x="3807821" y="5380233"/>
                  </a:cubicBezTo>
                  <a:cubicBezTo>
                    <a:pt x="3825009" y="5413050"/>
                    <a:pt x="3801569" y="5452116"/>
                    <a:pt x="3821885" y="5484932"/>
                  </a:cubicBezTo>
                  <a:cubicBezTo>
                    <a:pt x="3826572" y="5484932"/>
                    <a:pt x="3829698" y="5484932"/>
                    <a:pt x="3834385" y="5486496"/>
                  </a:cubicBezTo>
                  <a:cubicBezTo>
                    <a:pt x="3867201" y="5491183"/>
                    <a:pt x="3900017" y="5494309"/>
                    <a:pt x="3931271" y="5498996"/>
                  </a:cubicBezTo>
                  <a:lnTo>
                    <a:pt x="4359438" y="5564629"/>
                  </a:lnTo>
                  <a:cubicBezTo>
                    <a:pt x="4364125" y="5570879"/>
                    <a:pt x="4367251" y="5570879"/>
                    <a:pt x="4368814" y="5566189"/>
                  </a:cubicBezTo>
                  <a:cubicBezTo>
                    <a:pt x="4381315" y="5500559"/>
                    <a:pt x="4378191" y="5436490"/>
                    <a:pt x="4370378" y="5370857"/>
                  </a:cubicBezTo>
                  <a:cubicBezTo>
                    <a:pt x="4370378" y="5309914"/>
                    <a:pt x="4370378" y="5248970"/>
                    <a:pt x="4368814" y="5188027"/>
                  </a:cubicBezTo>
                  <a:cubicBezTo>
                    <a:pt x="4368814" y="5166150"/>
                    <a:pt x="4370378" y="5145834"/>
                    <a:pt x="4348498" y="5130208"/>
                  </a:cubicBezTo>
                  <a:cubicBezTo>
                    <a:pt x="4251614" y="5060670"/>
                    <a:pt x="4174263" y="5023166"/>
                    <a:pt x="4096716" y="5016915"/>
                  </a:cubicBezTo>
                  <a:close/>
                  <a:moveTo>
                    <a:pt x="443414" y="3369092"/>
                  </a:moveTo>
                  <a:cubicBezTo>
                    <a:pt x="393408" y="3355026"/>
                    <a:pt x="294961" y="3409719"/>
                    <a:pt x="223078" y="3403469"/>
                  </a:cubicBezTo>
                  <a:cubicBezTo>
                    <a:pt x="169948" y="3419096"/>
                    <a:pt x="30872" y="3461288"/>
                    <a:pt x="7432" y="3489415"/>
                  </a:cubicBezTo>
                  <a:cubicBezTo>
                    <a:pt x="-6634" y="3728503"/>
                    <a:pt x="-11321" y="3856639"/>
                    <a:pt x="93378" y="4122291"/>
                  </a:cubicBezTo>
                  <a:cubicBezTo>
                    <a:pt x="134006" y="4226990"/>
                    <a:pt x="129318" y="4228553"/>
                    <a:pt x="238705" y="4192610"/>
                  </a:cubicBezTo>
                  <a:lnTo>
                    <a:pt x="288711" y="4178547"/>
                  </a:lnTo>
                  <a:lnTo>
                    <a:pt x="404347" y="4137917"/>
                  </a:lnTo>
                  <a:cubicBezTo>
                    <a:pt x="480917" y="4111353"/>
                    <a:pt x="538737" y="4108227"/>
                    <a:pt x="616870" y="4041034"/>
                  </a:cubicBezTo>
                  <a:cubicBezTo>
                    <a:pt x="538737" y="4026968"/>
                    <a:pt x="552800" y="4042595"/>
                    <a:pt x="474667" y="4028531"/>
                  </a:cubicBezTo>
                  <a:cubicBezTo>
                    <a:pt x="449664" y="4023844"/>
                    <a:pt x="437164" y="4017594"/>
                    <a:pt x="434037" y="3989465"/>
                  </a:cubicBezTo>
                  <a:cubicBezTo>
                    <a:pt x="413724" y="3830075"/>
                    <a:pt x="337152" y="3628491"/>
                    <a:pt x="387158" y="3476915"/>
                  </a:cubicBezTo>
                  <a:cubicBezTo>
                    <a:pt x="399658" y="3437848"/>
                    <a:pt x="412161" y="3414409"/>
                    <a:pt x="443414" y="3369092"/>
                  </a:cubicBezTo>
                  <a:close/>
                  <a:moveTo>
                    <a:pt x="1291941" y="0"/>
                  </a:moveTo>
                  <a:cubicBezTo>
                    <a:pt x="1234122" y="7813"/>
                    <a:pt x="1187242" y="21877"/>
                    <a:pt x="1177868" y="98447"/>
                  </a:cubicBezTo>
                  <a:cubicBezTo>
                    <a:pt x="1176305" y="162516"/>
                    <a:pt x="1152865" y="173456"/>
                    <a:pt x="1140363" y="217209"/>
                  </a:cubicBezTo>
                  <a:cubicBezTo>
                    <a:pt x="1124736" y="268778"/>
                    <a:pt x="1173179" y="279715"/>
                    <a:pt x="1220059" y="309406"/>
                  </a:cubicBezTo>
                  <a:cubicBezTo>
                    <a:pt x="1273188" y="343785"/>
                    <a:pt x="1312255" y="434418"/>
                    <a:pt x="1351321" y="482861"/>
                  </a:cubicBezTo>
                  <a:cubicBezTo>
                    <a:pt x="1591972" y="778203"/>
                    <a:pt x="1856061" y="1639228"/>
                    <a:pt x="1874812" y="1723611"/>
                  </a:cubicBezTo>
                  <a:cubicBezTo>
                    <a:pt x="1912317" y="1895503"/>
                    <a:pt x="1946694" y="2068958"/>
                    <a:pt x="1977948" y="2243977"/>
                  </a:cubicBezTo>
                  <a:cubicBezTo>
                    <a:pt x="2017014" y="2453373"/>
                    <a:pt x="2052957" y="2662768"/>
                    <a:pt x="2084210" y="2873727"/>
                  </a:cubicBezTo>
                  <a:cubicBezTo>
                    <a:pt x="2131089" y="3186259"/>
                    <a:pt x="2159216" y="3501916"/>
                    <a:pt x="2181093" y="3817572"/>
                  </a:cubicBezTo>
                  <a:cubicBezTo>
                    <a:pt x="2195157" y="4019156"/>
                    <a:pt x="2200800" y="4311876"/>
                    <a:pt x="2210176" y="4515022"/>
                  </a:cubicBezTo>
                  <a:cubicBezTo>
                    <a:pt x="2347511" y="4545940"/>
                    <a:pt x="2682026" y="4543056"/>
                    <a:pt x="2844617" y="4525597"/>
                  </a:cubicBezTo>
                  <a:cubicBezTo>
                    <a:pt x="2843054" y="4494344"/>
                    <a:pt x="2835846" y="4125416"/>
                    <a:pt x="2831159" y="4051970"/>
                  </a:cubicBezTo>
                  <a:cubicBezTo>
                    <a:pt x="2823346" y="3908207"/>
                    <a:pt x="2676457" y="2301794"/>
                    <a:pt x="2663954" y="2209598"/>
                  </a:cubicBezTo>
                  <a:cubicBezTo>
                    <a:pt x="2613950" y="1826747"/>
                    <a:pt x="2498314" y="1448585"/>
                    <a:pt x="2426431" y="1068858"/>
                  </a:cubicBezTo>
                  <a:cubicBezTo>
                    <a:pt x="2385802" y="854775"/>
                    <a:pt x="2318608" y="228149"/>
                    <a:pt x="2318608" y="223459"/>
                  </a:cubicBezTo>
                  <a:cubicBezTo>
                    <a:pt x="2310795" y="214085"/>
                    <a:pt x="2315482" y="196895"/>
                    <a:pt x="2296729" y="195332"/>
                  </a:cubicBezTo>
                  <a:cubicBezTo>
                    <a:pt x="2274853" y="206272"/>
                    <a:pt x="2268602" y="228149"/>
                    <a:pt x="2257663" y="245338"/>
                  </a:cubicBezTo>
                  <a:cubicBezTo>
                    <a:pt x="2210783" y="331285"/>
                    <a:pt x="2112337" y="510990"/>
                    <a:pt x="2070144" y="600060"/>
                  </a:cubicBezTo>
                  <a:cubicBezTo>
                    <a:pt x="2054517" y="631313"/>
                    <a:pt x="2006077" y="621937"/>
                    <a:pt x="1951384" y="614124"/>
                  </a:cubicBezTo>
                  <a:cubicBezTo>
                    <a:pt x="1937318" y="614124"/>
                    <a:pt x="1543530" y="271902"/>
                    <a:pt x="1370074" y="135952"/>
                  </a:cubicBezTo>
                  <a:cubicBezTo>
                    <a:pt x="1323194" y="100010"/>
                    <a:pt x="1284128" y="65633"/>
                    <a:pt x="1291941" y="0"/>
                  </a:cubicBezTo>
                  <a:close/>
                </a:path>
              </a:pathLst>
            </a:custGeom>
            <a:solidFill>
              <a:schemeClr val="accent2"/>
            </a:solidFill>
            <a:ln w="6854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13060C57-68D0-4D47-B7EE-3515DB79C848}"/>
                </a:ext>
              </a:extLst>
            </p:cNvPr>
            <p:cNvSpPr/>
            <p:nvPr/>
          </p:nvSpPr>
          <p:spPr>
            <a:xfrm flipH="1">
              <a:off x="8850326" y="4737883"/>
              <a:ext cx="2657357" cy="2136847"/>
            </a:xfrm>
            <a:custGeom>
              <a:avLst/>
              <a:gdLst>
                <a:gd name="connsiteX0" fmla="*/ 2278552 w 2666423"/>
                <a:gd name="connsiteY0" fmla="*/ 156 h 2183348"/>
                <a:gd name="connsiteX1" fmla="*/ 2250485 w 2666423"/>
                <a:gd name="connsiteY1" fmla="*/ 359 h 2183348"/>
                <a:gd name="connsiteX2" fmla="*/ 1930695 w 2666423"/>
                <a:gd name="connsiteY2" fmla="*/ 22415 h 2183348"/>
                <a:gd name="connsiteX3" fmla="*/ 1856654 w 2666423"/>
                <a:gd name="connsiteY3" fmla="*/ 42893 h 2183348"/>
                <a:gd name="connsiteX4" fmla="*/ 241947 w 2666423"/>
                <a:gd name="connsiteY4" fmla="*/ 41317 h 2183348"/>
                <a:gd name="connsiteX5" fmla="*/ 164756 w 2666423"/>
                <a:gd name="connsiteY5" fmla="*/ 496586 h 2183348"/>
                <a:gd name="connsiteX6" fmla="*/ 70237 w 2666423"/>
                <a:gd name="connsiteY6" fmla="*/ 1396096 h 2183348"/>
                <a:gd name="connsiteX7" fmla="*/ 0 w 2666423"/>
                <a:gd name="connsiteY7" fmla="*/ 2183348 h 2183348"/>
                <a:gd name="connsiteX8" fmla="*/ 2666423 w 2666423"/>
                <a:gd name="connsiteY8" fmla="*/ 2183348 h 2183348"/>
                <a:gd name="connsiteX9" fmla="*/ 2666248 w 2666423"/>
                <a:gd name="connsiteY9" fmla="*/ 2138454 h 2183348"/>
                <a:gd name="connsiteX10" fmla="*/ 2660070 w 2666423"/>
                <a:gd name="connsiteY10" fmla="*/ 61798 h 2183348"/>
                <a:gd name="connsiteX11" fmla="*/ 2278552 w 2666423"/>
                <a:gd name="connsiteY11" fmla="*/ 156 h 2183348"/>
                <a:gd name="connsiteX0" fmla="*/ 2278552 w 2666423"/>
                <a:gd name="connsiteY0" fmla="*/ 0 h 2183192"/>
                <a:gd name="connsiteX1" fmla="*/ 1930695 w 2666423"/>
                <a:gd name="connsiteY1" fmla="*/ 22259 h 2183192"/>
                <a:gd name="connsiteX2" fmla="*/ 1856654 w 2666423"/>
                <a:gd name="connsiteY2" fmla="*/ 42737 h 2183192"/>
                <a:gd name="connsiteX3" fmla="*/ 241947 w 2666423"/>
                <a:gd name="connsiteY3" fmla="*/ 41161 h 2183192"/>
                <a:gd name="connsiteX4" fmla="*/ 164756 w 2666423"/>
                <a:gd name="connsiteY4" fmla="*/ 496430 h 2183192"/>
                <a:gd name="connsiteX5" fmla="*/ 70237 w 2666423"/>
                <a:gd name="connsiteY5" fmla="*/ 1395940 h 2183192"/>
                <a:gd name="connsiteX6" fmla="*/ 0 w 2666423"/>
                <a:gd name="connsiteY6" fmla="*/ 2183192 h 2183192"/>
                <a:gd name="connsiteX7" fmla="*/ 2666423 w 2666423"/>
                <a:gd name="connsiteY7" fmla="*/ 2183192 h 2183192"/>
                <a:gd name="connsiteX8" fmla="*/ 2666248 w 2666423"/>
                <a:gd name="connsiteY8" fmla="*/ 2138298 h 2183192"/>
                <a:gd name="connsiteX9" fmla="*/ 2660070 w 2666423"/>
                <a:gd name="connsiteY9" fmla="*/ 61642 h 2183192"/>
                <a:gd name="connsiteX10" fmla="*/ 2278552 w 2666423"/>
                <a:gd name="connsiteY10" fmla="*/ 0 h 2183192"/>
                <a:gd name="connsiteX0" fmla="*/ 2660070 w 2666423"/>
                <a:gd name="connsiteY0" fmla="*/ 166866 h 2288416"/>
                <a:gd name="connsiteX1" fmla="*/ 1930695 w 2666423"/>
                <a:gd name="connsiteY1" fmla="*/ 127483 h 2288416"/>
                <a:gd name="connsiteX2" fmla="*/ 1856654 w 2666423"/>
                <a:gd name="connsiteY2" fmla="*/ 147961 h 2288416"/>
                <a:gd name="connsiteX3" fmla="*/ 241947 w 2666423"/>
                <a:gd name="connsiteY3" fmla="*/ 146385 h 2288416"/>
                <a:gd name="connsiteX4" fmla="*/ 164756 w 2666423"/>
                <a:gd name="connsiteY4" fmla="*/ 601654 h 2288416"/>
                <a:gd name="connsiteX5" fmla="*/ 70237 w 2666423"/>
                <a:gd name="connsiteY5" fmla="*/ 1501164 h 2288416"/>
                <a:gd name="connsiteX6" fmla="*/ 0 w 2666423"/>
                <a:gd name="connsiteY6" fmla="*/ 2288416 h 2288416"/>
                <a:gd name="connsiteX7" fmla="*/ 2666423 w 2666423"/>
                <a:gd name="connsiteY7" fmla="*/ 2288416 h 2288416"/>
                <a:gd name="connsiteX8" fmla="*/ 2666248 w 2666423"/>
                <a:gd name="connsiteY8" fmla="*/ 2243522 h 2288416"/>
                <a:gd name="connsiteX9" fmla="*/ 2660070 w 2666423"/>
                <a:gd name="connsiteY9" fmla="*/ 166866 h 2288416"/>
                <a:gd name="connsiteX0" fmla="*/ 2660070 w 2666423"/>
                <a:gd name="connsiteY0" fmla="*/ 159487 h 2281037"/>
                <a:gd name="connsiteX1" fmla="*/ 1856654 w 2666423"/>
                <a:gd name="connsiteY1" fmla="*/ 140582 h 2281037"/>
                <a:gd name="connsiteX2" fmla="*/ 241947 w 2666423"/>
                <a:gd name="connsiteY2" fmla="*/ 139006 h 2281037"/>
                <a:gd name="connsiteX3" fmla="*/ 164756 w 2666423"/>
                <a:gd name="connsiteY3" fmla="*/ 594275 h 2281037"/>
                <a:gd name="connsiteX4" fmla="*/ 70237 w 2666423"/>
                <a:gd name="connsiteY4" fmla="*/ 1493785 h 2281037"/>
                <a:gd name="connsiteX5" fmla="*/ 0 w 2666423"/>
                <a:gd name="connsiteY5" fmla="*/ 2281037 h 2281037"/>
                <a:gd name="connsiteX6" fmla="*/ 2666423 w 2666423"/>
                <a:gd name="connsiteY6" fmla="*/ 2281037 h 2281037"/>
                <a:gd name="connsiteX7" fmla="*/ 2666248 w 2666423"/>
                <a:gd name="connsiteY7" fmla="*/ 2236143 h 2281037"/>
                <a:gd name="connsiteX8" fmla="*/ 2660070 w 2666423"/>
                <a:gd name="connsiteY8" fmla="*/ 159487 h 2281037"/>
                <a:gd name="connsiteX0" fmla="*/ 2660070 w 2666423"/>
                <a:gd name="connsiteY0" fmla="*/ 22588 h 2144138"/>
                <a:gd name="connsiteX1" fmla="*/ 1856654 w 2666423"/>
                <a:gd name="connsiteY1" fmla="*/ 3683 h 2144138"/>
                <a:gd name="connsiteX2" fmla="*/ 241947 w 2666423"/>
                <a:gd name="connsiteY2" fmla="*/ 2107 h 2144138"/>
                <a:gd name="connsiteX3" fmla="*/ 164756 w 2666423"/>
                <a:gd name="connsiteY3" fmla="*/ 457376 h 2144138"/>
                <a:gd name="connsiteX4" fmla="*/ 70237 w 2666423"/>
                <a:gd name="connsiteY4" fmla="*/ 1356886 h 2144138"/>
                <a:gd name="connsiteX5" fmla="*/ 0 w 2666423"/>
                <a:gd name="connsiteY5" fmla="*/ 2144138 h 2144138"/>
                <a:gd name="connsiteX6" fmla="*/ 2666423 w 2666423"/>
                <a:gd name="connsiteY6" fmla="*/ 2144138 h 2144138"/>
                <a:gd name="connsiteX7" fmla="*/ 2666248 w 2666423"/>
                <a:gd name="connsiteY7" fmla="*/ 2099244 h 2144138"/>
                <a:gd name="connsiteX8" fmla="*/ 2660070 w 2666423"/>
                <a:gd name="connsiteY8" fmla="*/ 22588 h 2144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66423" h="2144138">
                  <a:moveTo>
                    <a:pt x="2660070" y="22588"/>
                  </a:moveTo>
                  <a:cubicBezTo>
                    <a:pt x="2156413" y="-10622"/>
                    <a:pt x="2259674" y="7096"/>
                    <a:pt x="1856654" y="3683"/>
                  </a:cubicBezTo>
                  <a:cubicBezTo>
                    <a:pt x="1855079" y="11560"/>
                    <a:pt x="245098" y="-5769"/>
                    <a:pt x="241947" y="2107"/>
                  </a:cubicBezTo>
                  <a:cubicBezTo>
                    <a:pt x="180509" y="134434"/>
                    <a:pt x="182085" y="315597"/>
                    <a:pt x="164756" y="457376"/>
                  </a:cubicBezTo>
                  <a:cubicBezTo>
                    <a:pt x="128525" y="756687"/>
                    <a:pt x="98591" y="1057575"/>
                    <a:pt x="70237" y="1356886"/>
                  </a:cubicBezTo>
                  <a:lnTo>
                    <a:pt x="0" y="2144138"/>
                  </a:lnTo>
                  <a:lnTo>
                    <a:pt x="2666423" y="2144138"/>
                  </a:lnTo>
                  <a:cubicBezTo>
                    <a:pt x="2666365" y="2129173"/>
                    <a:pt x="2666306" y="2114209"/>
                    <a:pt x="2666248" y="2099244"/>
                  </a:cubicBezTo>
                  <a:cubicBezTo>
                    <a:pt x="2662506" y="1137991"/>
                    <a:pt x="2658297" y="42969"/>
                    <a:pt x="2660070" y="22588"/>
                  </a:cubicBezTo>
                  <a:close/>
                </a:path>
              </a:pathLst>
            </a:custGeom>
            <a:solidFill>
              <a:schemeClr val="tx1"/>
            </a:solidFill>
            <a:ln w="6854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DF6CC164-A55B-46C9-9459-0A8AE19CADB2}"/>
                </a:ext>
              </a:extLst>
            </p:cNvPr>
            <p:cNvSpPr/>
            <p:nvPr/>
          </p:nvSpPr>
          <p:spPr>
            <a:xfrm flipH="1">
              <a:off x="7544161" y="226665"/>
              <a:ext cx="4664052" cy="6629960"/>
            </a:xfrm>
            <a:custGeom>
              <a:avLst/>
              <a:gdLst>
                <a:gd name="connsiteX0" fmla="*/ 2570601 w 4679962"/>
                <a:gd name="connsiteY0" fmla="*/ 285525 h 6652578"/>
                <a:gd name="connsiteX1" fmla="*/ 2865188 w 4679962"/>
                <a:gd name="connsiteY1" fmla="*/ 2276735 h 6652578"/>
                <a:gd name="connsiteX2" fmla="*/ 3058952 w 4679962"/>
                <a:gd name="connsiteY2" fmla="*/ 4945335 h 6652578"/>
                <a:gd name="connsiteX3" fmla="*/ 3145923 w 4679962"/>
                <a:gd name="connsiteY3" fmla="*/ 6556538 h 6652578"/>
                <a:gd name="connsiteX4" fmla="*/ 3150679 w 4679962"/>
                <a:gd name="connsiteY4" fmla="*/ 6652578 h 6652578"/>
                <a:gd name="connsiteX5" fmla="*/ 3807167 w 4679962"/>
                <a:gd name="connsiteY5" fmla="*/ 6652578 h 6652578"/>
                <a:gd name="connsiteX6" fmla="*/ 3667028 w 4679962"/>
                <a:gd name="connsiteY6" fmla="*/ 4236439 h 6652578"/>
                <a:gd name="connsiteX7" fmla="*/ 3934834 w 4679962"/>
                <a:gd name="connsiteY7" fmla="*/ 5135951 h 6652578"/>
                <a:gd name="connsiteX8" fmla="*/ 4679962 w 4679962"/>
                <a:gd name="connsiteY8" fmla="*/ 5167457 h 6652578"/>
                <a:gd name="connsiteX9" fmla="*/ 4509827 w 4679962"/>
                <a:gd name="connsiteY9" fmla="*/ 3960757 h 6652578"/>
                <a:gd name="connsiteX10" fmla="*/ 4040379 w 4679962"/>
                <a:gd name="connsiteY10" fmla="*/ 1875028 h 6652578"/>
                <a:gd name="connsiteX11" fmla="*/ 3386619 w 4679962"/>
                <a:gd name="connsiteY11" fmla="*/ 794354 h 6652578"/>
                <a:gd name="connsiteX12" fmla="*/ 2644642 w 4679962"/>
                <a:gd name="connsiteY12" fmla="*/ 513947 h 6652578"/>
                <a:gd name="connsiteX13" fmla="*/ 2597382 w 4679962"/>
                <a:gd name="connsiteY13" fmla="*/ 309155 h 6652578"/>
                <a:gd name="connsiteX14" fmla="*/ 2570601 w 4679962"/>
                <a:gd name="connsiteY14" fmla="*/ 285525 h 6652578"/>
                <a:gd name="connsiteX15" fmla="*/ 1284153 w 4679962"/>
                <a:gd name="connsiteY15" fmla="*/ 0 h 6652578"/>
                <a:gd name="connsiteX16" fmla="*/ 1225276 w 4679962"/>
                <a:gd name="connsiteY16" fmla="*/ 1969 h 6652578"/>
                <a:gd name="connsiteX17" fmla="*/ 1004730 w 4679962"/>
                <a:gd name="connsiteY17" fmla="*/ 317034 h 6652578"/>
                <a:gd name="connsiteX18" fmla="*/ 207616 w 4679962"/>
                <a:gd name="connsiteY18" fmla="*/ 647852 h 6652578"/>
                <a:gd name="connsiteX19" fmla="*/ 52003 w 4679962"/>
                <a:gd name="connsiteY19" fmla="*/ 770309 h 6652578"/>
                <a:gd name="connsiteX20" fmla="*/ 0 w 4679962"/>
                <a:gd name="connsiteY20" fmla="*/ 827682 h 6652578"/>
                <a:gd name="connsiteX21" fmla="*/ 0 w 4679962"/>
                <a:gd name="connsiteY21" fmla="*/ 4113092 h 6652578"/>
                <a:gd name="connsiteX22" fmla="*/ 77701 w 4679962"/>
                <a:gd name="connsiteY22" fmla="*/ 4144411 h 6652578"/>
                <a:gd name="connsiteX23" fmla="*/ 327341 w 4679962"/>
                <a:gd name="connsiteY23" fmla="*/ 4217540 h 6652578"/>
                <a:gd name="connsiteX24" fmla="*/ 305877 w 4679962"/>
                <a:gd name="connsiteY24" fmla="*/ 6404485 h 6652578"/>
                <a:gd name="connsiteX25" fmla="*/ 311484 w 4679962"/>
                <a:gd name="connsiteY25" fmla="*/ 6652578 h 6652578"/>
                <a:gd name="connsiteX26" fmla="*/ 2550036 w 4679962"/>
                <a:gd name="connsiteY26" fmla="*/ 6652578 h 6652578"/>
                <a:gd name="connsiteX27" fmla="*/ 2548648 w 4679962"/>
                <a:gd name="connsiteY27" fmla="*/ 6596334 h 6652578"/>
                <a:gd name="connsiteX28" fmla="*/ 2400465 w 4679962"/>
                <a:gd name="connsiteY28" fmla="*/ 3102210 h 6652578"/>
                <a:gd name="connsiteX29" fmla="*/ 1370204 w 4679962"/>
                <a:gd name="connsiteY29" fmla="*/ 143748 h 6652578"/>
                <a:gd name="connsiteX30" fmla="*/ 1422191 w 4679962"/>
                <a:gd name="connsiteY30" fmla="*/ 9845 h 6652578"/>
                <a:gd name="connsiteX31" fmla="*/ 1284153 w 4679962"/>
                <a:gd name="connsiteY31" fmla="*/ 0 h 6652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4679962" h="6652578">
                  <a:moveTo>
                    <a:pt x="2570601" y="285525"/>
                  </a:moveTo>
                  <a:cubicBezTo>
                    <a:pt x="2583203" y="791205"/>
                    <a:pt x="2758064" y="1537908"/>
                    <a:pt x="2865188" y="2276735"/>
                  </a:cubicBezTo>
                  <a:cubicBezTo>
                    <a:pt x="3014844" y="3303848"/>
                    <a:pt x="3003816" y="4085210"/>
                    <a:pt x="3058952" y="4945335"/>
                  </a:cubicBezTo>
                  <a:cubicBezTo>
                    <a:pt x="3083074" y="5325088"/>
                    <a:pt x="3116242" y="5961138"/>
                    <a:pt x="3145923" y="6556538"/>
                  </a:cubicBezTo>
                  <a:lnTo>
                    <a:pt x="3150679" y="6652578"/>
                  </a:lnTo>
                  <a:lnTo>
                    <a:pt x="3807167" y="6652578"/>
                  </a:lnTo>
                  <a:lnTo>
                    <a:pt x="3667028" y="4236439"/>
                  </a:lnTo>
                  <a:lnTo>
                    <a:pt x="3934834" y="5135951"/>
                  </a:lnTo>
                  <a:lnTo>
                    <a:pt x="4679962" y="5167457"/>
                  </a:lnTo>
                  <a:cubicBezTo>
                    <a:pt x="4679962" y="5167457"/>
                    <a:pt x="4612224" y="4690135"/>
                    <a:pt x="4509827" y="3960757"/>
                  </a:cubicBezTo>
                  <a:cubicBezTo>
                    <a:pt x="4407431" y="3231383"/>
                    <a:pt x="4087639" y="2108177"/>
                    <a:pt x="4040379" y="1875028"/>
                  </a:cubicBezTo>
                  <a:cubicBezTo>
                    <a:pt x="3993119" y="1641880"/>
                    <a:pt x="3656000" y="955038"/>
                    <a:pt x="3386619" y="794354"/>
                  </a:cubicBezTo>
                  <a:cubicBezTo>
                    <a:pt x="3117240" y="633672"/>
                    <a:pt x="2644642" y="513947"/>
                    <a:pt x="2644642" y="513947"/>
                  </a:cubicBezTo>
                  <a:lnTo>
                    <a:pt x="2597382" y="309155"/>
                  </a:lnTo>
                  <a:cubicBezTo>
                    <a:pt x="2597382" y="309155"/>
                    <a:pt x="2598956" y="302854"/>
                    <a:pt x="2570601" y="285525"/>
                  </a:cubicBezTo>
                  <a:close/>
                  <a:moveTo>
                    <a:pt x="1284153" y="0"/>
                  </a:moveTo>
                  <a:cubicBezTo>
                    <a:pt x="1248118" y="0"/>
                    <a:pt x="1225276" y="1969"/>
                    <a:pt x="1225276" y="1969"/>
                  </a:cubicBezTo>
                  <a:lnTo>
                    <a:pt x="1004730" y="317034"/>
                  </a:lnTo>
                  <a:cubicBezTo>
                    <a:pt x="1004730" y="317034"/>
                    <a:pt x="445490" y="498196"/>
                    <a:pt x="207616" y="647852"/>
                  </a:cubicBezTo>
                  <a:cubicBezTo>
                    <a:pt x="148147" y="685266"/>
                    <a:pt x="96752" y="726126"/>
                    <a:pt x="52003" y="770309"/>
                  </a:cubicBezTo>
                  <a:lnTo>
                    <a:pt x="0" y="827682"/>
                  </a:lnTo>
                  <a:lnTo>
                    <a:pt x="0" y="4113092"/>
                  </a:lnTo>
                  <a:lnTo>
                    <a:pt x="77701" y="4144411"/>
                  </a:lnTo>
                  <a:cubicBezTo>
                    <a:pt x="162227" y="4173924"/>
                    <a:pt x="246212" y="4198636"/>
                    <a:pt x="327341" y="4217540"/>
                  </a:cubicBezTo>
                  <a:cubicBezTo>
                    <a:pt x="277717" y="4420755"/>
                    <a:pt x="285594" y="5438022"/>
                    <a:pt x="305877" y="6404485"/>
                  </a:cubicBezTo>
                  <a:lnTo>
                    <a:pt x="311484" y="6652578"/>
                  </a:lnTo>
                  <a:lnTo>
                    <a:pt x="2550036" y="6652578"/>
                  </a:lnTo>
                  <a:lnTo>
                    <a:pt x="2548648" y="6596334"/>
                  </a:lnTo>
                  <a:cubicBezTo>
                    <a:pt x="2519814" y="5472748"/>
                    <a:pt x="2471354" y="3993646"/>
                    <a:pt x="2400465" y="3102210"/>
                  </a:cubicBezTo>
                  <a:cubicBezTo>
                    <a:pt x="2283892" y="1630855"/>
                    <a:pt x="1975128" y="591140"/>
                    <a:pt x="1370204" y="143748"/>
                  </a:cubicBezTo>
                  <a:cubicBezTo>
                    <a:pt x="1390684" y="101216"/>
                    <a:pt x="1395410" y="63406"/>
                    <a:pt x="1422191" y="9845"/>
                  </a:cubicBezTo>
                  <a:cubicBezTo>
                    <a:pt x="1369417" y="1969"/>
                    <a:pt x="1320189" y="0"/>
                    <a:pt x="1284153" y="0"/>
                  </a:cubicBezTo>
                  <a:close/>
                </a:path>
              </a:pathLst>
            </a:custGeom>
            <a:solidFill>
              <a:schemeClr val="bg1"/>
            </a:solidFill>
            <a:ln w="6854" cap="flat">
              <a:solidFill>
                <a:schemeClr val="tx1"/>
              </a:solidFill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CD0E35D3-EEC7-4ACB-9D26-9083F753D7E1}"/>
                </a:ext>
              </a:extLst>
            </p:cNvPr>
            <p:cNvSpPr/>
            <p:nvPr/>
          </p:nvSpPr>
          <p:spPr>
            <a:xfrm flipH="1">
              <a:off x="10417207" y="2349268"/>
              <a:ext cx="1791006" cy="2479364"/>
            </a:xfrm>
            <a:custGeom>
              <a:avLst/>
              <a:gdLst>
                <a:gd name="connsiteX0" fmla="*/ 0 w 1797116"/>
                <a:gd name="connsiteY0" fmla="*/ 0 h 2487823"/>
                <a:gd name="connsiteX1" fmla="*/ 0 w 1797116"/>
                <a:gd name="connsiteY1" fmla="*/ 809270 h 2487823"/>
                <a:gd name="connsiteX2" fmla="*/ 604597 w 1797116"/>
                <a:gd name="connsiteY2" fmla="*/ 2221592 h 2487823"/>
                <a:gd name="connsiteX3" fmla="*/ 1797116 w 1797116"/>
                <a:gd name="connsiteY3" fmla="*/ 2487823 h 2487823"/>
                <a:gd name="connsiteX4" fmla="*/ 856649 w 1797116"/>
                <a:gd name="connsiteY4" fmla="*/ 220931 h 2487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97116" h="2487823">
                  <a:moveTo>
                    <a:pt x="0" y="0"/>
                  </a:moveTo>
                  <a:lnTo>
                    <a:pt x="0" y="809270"/>
                  </a:lnTo>
                  <a:lnTo>
                    <a:pt x="604597" y="2221592"/>
                  </a:lnTo>
                  <a:lnTo>
                    <a:pt x="1797116" y="2487823"/>
                  </a:lnTo>
                  <a:lnTo>
                    <a:pt x="856649" y="220931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6854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sz="2700" dirty="0">
                <a:cs typeface="B Nazanin" panose="00000400000000000000" pitchFamily="2" charset="-78"/>
              </a:endParaRPr>
            </a:p>
          </p:txBody>
        </p: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F3195F91-02FF-4394-9B0B-F71948B35BFC}"/>
                </a:ext>
              </a:extLst>
            </p:cNvPr>
            <p:cNvGrpSpPr/>
            <p:nvPr/>
          </p:nvGrpSpPr>
          <p:grpSpPr>
            <a:xfrm>
              <a:off x="7569683" y="0"/>
              <a:ext cx="4109776" cy="6856626"/>
              <a:chOff x="7591282" y="31928"/>
              <a:chExt cx="4090639" cy="6824698"/>
            </a:xfrm>
          </p:grpSpPr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CDB1A666-D62D-46AA-9345-36B596161B19}"/>
                  </a:ext>
                </a:extLst>
              </p:cNvPr>
              <p:cNvSpPr/>
              <p:nvPr/>
            </p:nvSpPr>
            <p:spPr>
              <a:xfrm flipH="1">
                <a:off x="10619314" y="3261999"/>
                <a:ext cx="1062607" cy="984475"/>
              </a:xfrm>
              <a:custGeom>
                <a:avLst/>
                <a:gdLst>
                  <a:gd name="connsiteX0" fmla="*/ 59665 w 466344"/>
                  <a:gd name="connsiteY0" fmla="*/ 140307 h 432054"/>
                  <a:gd name="connsiteX1" fmla="*/ 117958 w 466344"/>
                  <a:gd name="connsiteY1" fmla="*/ 63498 h 432054"/>
                  <a:gd name="connsiteX2" fmla="*/ 304495 w 466344"/>
                  <a:gd name="connsiteY2" fmla="*/ 27836 h 432054"/>
                  <a:gd name="connsiteX3" fmla="*/ 301066 w 466344"/>
                  <a:gd name="connsiteY3" fmla="*/ 74470 h 432054"/>
                  <a:gd name="connsiteX4" fmla="*/ 330556 w 466344"/>
                  <a:gd name="connsiteY4" fmla="*/ 70356 h 432054"/>
                  <a:gd name="connsiteX5" fmla="*/ 378562 w 466344"/>
                  <a:gd name="connsiteY5" fmla="*/ 77899 h 432054"/>
                  <a:gd name="connsiteX6" fmla="*/ 393649 w 466344"/>
                  <a:gd name="connsiteY6" fmla="*/ 121105 h 432054"/>
                  <a:gd name="connsiteX7" fmla="*/ 426568 w 466344"/>
                  <a:gd name="connsiteY7" fmla="*/ 150594 h 432054"/>
                  <a:gd name="connsiteX8" fmla="*/ 433426 w 466344"/>
                  <a:gd name="connsiteY8" fmla="*/ 194485 h 432054"/>
                  <a:gd name="connsiteX9" fmla="*/ 453314 w 466344"/>
                  <a:gd name="connsiteY9" fmla="*/ 217803 h 432054"/>
                  <a:gd name="connsiteX10" fmla="*/ 452628 w 466344"/>
                  <a:gd name="connsiteY10" fmla="*/ 269923 h 432054"/>
                  <a:gd name="connsiteX11" fmla="*/ 466344 w 466344"/>
                  <a:gd name="connsiteY11" fmla="*/ 304899 h 432054"/>
                  <a:gd name="connsiteX12" fmla="*/ 439598 w 466344"/>
                  <a:gd name="connsiteY12" fmla="*/ 359077 h 432054"/>
                  <a:gd name="connsiteX13" fmla="*/ 362102 w 466344"/>
                  <a:gd name="connsiteY13" fmla="*/ 393367 h 432054"/>
                  <a:gd name="connsiteX14" fmla="*/ 202311 w 466344"/>
                  <a:gd name="connsiteY14" fmla="*/ 436573 h 432054"/>
                  <a:gd name="connsiteX15" fmla="*/ 128930 w 466344"/>
                  <a:gd name="connsiteY15" fmla="*/ 434515 h 432054"/>
                  <a:gd name="connsiteX16" fmla="*/ 52807 w 466344"/>
                  <a:gd name="connsiteY16" fmla="*/ 436573 h 432054"/>
                  <a:gd name="connsiteX17" fmla="*/ 4115 w 466344"/>
                  <a:gd name="connsiteY17" fmla="*/ 409827 h 432054"/>
                  <a:gd name="connsiteX18" fmla="*/ 0 w 466344"/>
                  <a:gd name="connsiteY18" fmla="*/ 354277 h 432054"/>
                  <a:gd name="connsiteX19" fmla="*/ 23317 w 466344"/>
                  <a:gd name="connsiteY19" fmla="*/ 191742 h 432054"/>
                  <a:gd name="connsiteX20" fmla="*/ 59665 w 466344"/>
                  <a:gd name="connsiteY20" fmla="*/ 140307 h 4320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466344" h="432054">
                    <a:moveTo>
                      <a:pt x="59665" y="140307"/>
                    </a:moveTo>
                    <a:cubicBezTo>
                      <a:pt x="78867" y="114933"/>
                      <a:pt x="90526" y="87501"/>
                      <a:pt x="117958" y="63498"/>
                    </a:cubicBezTo>
                    <a:cubicBezTo>
                      <a:pt x="205740" y="-282"/>
                      <a:pt x="235915" y="-22913"/>
                      <a:pt x="304495" y="27836"/>
                    </a:cubicBezTo>
                    <a:cubicBezTo>
                      <a:pt x="323698" y="47038"/>
                      <a:pt x="298323" y="72413"/>
                      <a:pt x="301066" y="74470"/>
                    </a:cubicBezTo>
                    <a:cubicBezTo>
                      <a:pt x="305181" y="83386"/>
                      <a:pt x="311353" y="72413"/>
                      <a:pt x="330556" y="70356"/>
                    </a:cubicBezTo>
                    <a:cubicBezTo>
                      <a:pt x="347701" y="68298"/>
                      <a:pt x="366903" y="66927"/>
                      <a:pt x="378562" y="77899"/>
                    </a:cubicBezTo>
                    <a:cubicBezTo>
                      <a:pt x="395707" y="92987"/>
                      <a:pt x="384048" y="99845"/>
                      <a:pt x="393649" y="121105"/>
                    </a:cubicBezTo>
                    <a:cubicBezTo>
                      <a:pt x="402565" y="139621"/>
                      <a:pt x="414909" y="126591"/>
                      <a:pt x="426568" y="150594"/>
                    </a:cubicBezTo>
                    <a:cubicBezTo>
                      <a:pt x="436169" y="170482"/>
                      <a:pt x="427253" y="178026"/>
                      <a:pt x="433426" y="194485"/>
                    </a:cubicBezTo>
                    <a:cubicBezTo>
                      <a:pt x="437540" y="204087"/>
                      <a:pt x="446456" y="203401"/>
                      <a:pt x="453314" y="217803"/>
                    </a:cubicBezTo>
                    <a:cubicBezTo>
                      <a:pt x="460172" y="232204"/>
                      <a:pt x="447142" y="253464"/>
                      <a:pt x="452628" y="269923"/>
                    </a:cubicBezTo>
                    <a:cubicBezTo>
                      <a:pt x="458114" y="285011"/>
                      <a:pt x="460858" y="292555"/>
                      <a:pt x="466344" y="304899"/>
                    </a:cubicBezTo>
                    <a:cubicBezTo>
                      <a:pt x="473202" y="320673"/>
                      <a:pt x="454000" y="351534"/>
                      <a:pt x="439598" y="359077"/>
                    </a:cubicBezTo>
                    <a:cubicBezTo>
                      <a:pt x="429311" y="364564"/>
                      <a:pt x="379247" y="384452"/>
                      <a:pt x="362102" y="393367"/>
                    </a:cubicBezTo>
                    <a:cubicBezTo>
                      <a:pt x="316840" y="422857"/>
                      <a:pt x="246888" y="437259"/>
                      <a:pt x="202311" y="436573"/>
                    </a:cubicBezTo>
                    <a:cubicBezTo>
                      <a:pt x="183794" y="434515"/>
                      <a:pt x="138532" y="436573"/>
                      <a:pt x="128930" y="434515"/>
                    </a:cubicBezTo>
                    <a:cubicBezTo>
                      <a:pt x="96698" y="431086"/>
                      <a:pt x="85039" y="441373"/>
                      <a:pt x="52807" y="436573"/>
                    </a:cubicBezTo>
                    <a:cubicBezTo>
                      <a:pt x="34976" y="433830"/>
                      <a:pt x="6858" y="426972"/>
                      <a:pt x="4115" y="409827"/>
                    </a:cubicBezTo>
                    <a:cubicBezTo>
                      <a:pt x="2057" y="398854"/>
                      <a:pt x="0" y="365250"/>
                      <a:pt x="0" y="354277"/>
                    </a:cubicBezTo>
                    <a:cubicBezTo>
                      <a:pt x="2057" y="299413"/>
                      <a:pt x="5486" y="243863"/>
                      <a:pt x="23317" y="191742"/>
                    </a:cubicBezTo>
                    <a:cubicBezTo>
                      <a:pt x="31547" y="171854"/>
                      <a:pt x="42520" y="153337"/>
                      <a:pt x="59665" y="140307"/>
                    </a:cubicBezTo>
                    <a:close/>
                  </a:path>
                </a:pathLst>
              </a:custGeom>
              <a:solidFill>
                <a:srgbClr val="FECBA3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C0EA82D9-E85F-417A-8F67-E6BD6826D9FF}"/>
                  </a:ext>
                </a:extLst>
              </p:cNvPr>
              <p:cNvSpPr/>
              <p:nvPr/>
            </p:nvSpPr>
            <p:spPr>
              <a:xfrm flipH="1">
                <a:off x="9587636" y="31928"/>
                <a:ext cx="1121617" cy="805404"/>
              </a:xfrm>
              <a:custGeom>
                <a:avLst/>
                <a:gdLst>
                  <a:gd name="connsiteX0" fmla="*/ 1130709 w 1130709"/>
                  <a:gd name="connsiteY0" fmla="*/ 0 h 811931"/>
                  <a:gd name="connsiteX1" fmla="*/ 28840 w 1130709"/>
                  <a:gd name="connsiteY1" fmla="*/ 0 h 811931"/>
                  <a:gd name="connsiteX2" fmla="*/ 27423 w 1130709"/>
                  <a:gd name="connsiteY2" fmla="*/ 11472 h 811931"/>
                  <a:gd name="connsiteX3" fmla="*/ 871 w 1130709"/>
                  <a:gd name="connsiteY3" fmla="*/ 185295 h 811931"/>
                  <a:gd name="connsiteX4" fmla="*/ 71760 w 1130709"/>
                  <a:gd name="connsiteY4" fmla="*/ 328650 h 811931"/>
                  <a:gd name="connsiteX5" fmla="*/ 536481 w 1130709"/>
                  <a:gd name="connsiteY5" fmla="*/ 694126 h 811931"/>
                  <a:gd name="connsiteX6" fmla="*/ 676685 w 1130709"/>
                  <a:gd name="connsiteY6" fmla="*/ 804399 h 811931"/>
                  <a:gd name="connsiteX7" fmla="*/ 829490 w 1130709"/>
                  <a:gd name="connsiteY7" fmla="*/ 747687 h 811931"/>
                  <a:gd name="connsiteX8" fmla="*/ 1020105 w 1130709"/>
                  <a:gd name="connsiteY8" fmla="*/ 405841 h 811931"/>
                  <a:gd name="connsiteX9" fmla="*/ 1002776 w 1130709"/>
                  <a:gd name="connsiteY9" fmla="*/ 240431 h 811931"/>
                  <a:gd name="connsiteX10" fmla="*/ 1102858 w 1130709"/>
                  <a:gd name="connsiteY10" fmla="*/ 62691 h 8119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30709" h="811931">
                    <a:moveTo>
                      <a:pt x="1130709" y="0"/>
                    </a:moveTo>
                    <a:lnTo>
                      <a:pt x="28840" y="0"/>
                    </a:lnTo>
                    <a:lnTo>
                      <a:pt x="27423" y="11472"/>
                    </a:lnTo>
                    <a:cubicBezTo>
                      <a:pt x="14162" y="106899"/>
                      <a:pt x="-1099" y="168558"/>
                      <a:pt x="871" y="185295"/>
                    </a:cubicBezTo>
                    <a:cubicBezTo>
                      <a:pt x="-5432" y="248308"/>
                      <a:pt x="22925" y="290843"/>
                      <a:pt x="71760" y="328650"/>
                    </a:cubicBezTo>
                    <a:cubicBezTo>
                      <a:pt x="226141" y="449951"/>
                      <a:pt x="385250" y="569674"/>
                      <a:pt x="536481" y="694126"/>
                    </a:cubicBezTo>
                    <a:cubicBezTo>
                      <a:pt x="560111" y="713029"/>
                      <a:pt x="654631" y="785494"/>
                      <a:pt x="676685" y="804399"/>
                    </a:cubicBezTo>
                    <a:cubicBezTo>
                      <a:pt x="689287" y="812276"/>
                      <a:pt x="790107" y="831178"/>
                      <a:pt x="829490" y="747687"/>
                    </a:cubicBezTo>
                    <a:cubicBezTo>
                      <a:pt x="889354" y="621661"/>
                      <a:pt x="949215" y="527141"/>
                      <a:pt x="1020105" y="405841"/>
                    </a:cubicBezTo>
                    <a:cubicBezTo>
                      <a:pt x="1020105" y="396388"/>
                      <a:pt x="938189" y="327074"/>
                      <a:pt x="1002776" y="240431"/>
                    </a:cubicBezTo>
                    <a:cubicBezTo>
                      <a:pt x="1034676" y="197898"/>
                      <a:pt x="1069038" y="134491"/>
                      <a:pt x="1102858" y="62691"/>
                    </a:cubicBezTo>
                    <a:close/>
                  </a:path>
                </a:pathLst>
              </a:custGeom>
              <a:solidFill>
                <a:srgbClr val="FECBA3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3EFC77EF-9E47-4B0D-9BF8-A608334657F4}"/>
                  </a:ext>
                </a:extLst>
              </p:cNvPr>
              <p:cNvSpPr/>
              <p:nvPr/>
            </p:nvSpPr>
            <p:spPr>
              <a:xfrm flipH="1">
                <a:off x="7591282" y="5684632"/>
                <a:ext cx="656315" cy="1171994"/>
              </a:xfrm>
              <a:custGeom>
                <a:avLst/>
                <a:gdLst>
                  <a:gd name="connsiteX0" fmla="*/ 288211 w 288036"/>
                  <a:gd name="connsiteY0" fmla="*/ 224436 h 514350"/>
                  <a:gd name="connsiteX1" fmla="*/ 288896 w 288036"/>
                  <a:gd name="connsiteY1" fmla="*/ 286843 h 514350"/>
                  <a:gd name="connsiteX2" fmla="*/ 113332 w 288036"/>
                  <a:gd name="connsiteY2" fmla="*/ 504928 h 514350"/>
                  <a:gd name="connsiteX3" fmla="*/ 52981 w 288036"/>
                  <a:gd name="connsiteY3" fmla="*/ 481611 h 514350"/>
                  <a:gd name="connsiteX4" fmla="*/ 61897 w 288036"/>
                  <a:gd name="connsiteY4" fmla="*/ 441148 h 514350"/>
                  <a:gd name="connsiteX5" fmla="*/ 82471 w 288036"/>
                  <a:gd name="connsiteY5" fmla="*/ 380798 h 514350"/>
                  <a:gd name="connsiteX6" fmla="*/ 133906 w 288036"/>
                  <a:gd name="connsiteY6" fmla="*/ 195632 h 514350"/>
                  <a:gd name="connsiteX7" fmla="*/ 87271 w 288036"/>
                  <a:gd name="connsiteY7" fmla="*/ 246381 h 514350"/>
                  <a:gd name="connsiteX8" fmla="*/ 82471 w 288036"/>
                  <a:gd name="connsiteY8" fmla="*/ 303988 h 514350"/>
                  <a:gd name="connsiteX9" fmla="*/ 40637 w 288036"/>
                  <a:gd name="connsiteY9" fmla="*/ 382170 h 514350"/>
                  <a:gd name="connsiteX10" fmla="*/ 1546 w 288036"/>
                  <a:gd name="connsiteY10" fmla="*/ 373254 h 514350"/>
                  <a:gd name="connsiteX11" fmla="*/ 7718 w 288036"/>
                  <a:gd name="connsiteY11" fmla="*/ 80418 h 514350"/>
                  <a:gd name="connsiteX12" fmla="*/ 42008 w 288036"/>
                  <a:gd name="connsiteY12" fmla="*/ 6351 h 514350"/>
                  <a:gd name="connsiteX13" fmla="*/ 66011 w 288036"/>
                  <a:gd name="connsiteY13" fmla="*/ 865 h 514350"/>
                  <a:gd name="connsiteX14" fmla="*/ 252549 w 288036"/>
                  <a:gd name="connsiteY14" fmla="*/ 27611 h 514350"/>
                  <a:gd name="connsiteX15" fmla="*/ 272437 w 288036"/>
                  <a:gd name="connsiteY15" fmla="*/ 37898 h 514350"/>
                  <a:gd name="connsiteX16" fmla="*/ 288211 w 288036"/>
                  <a:gd name="connsiteY16" fmla="*/ 224436 h 514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88036" h="514350">
                    <a:moveTo>
                      <a:pt x="288211" y="224436"/>
                    </a:moveTo>
                    <a:cubicBezTo>
                      <a:pt x="288211" y="234037"/>
                      <a:pt x="293011" y="275871"/>
                      <a:pt x="288896" y="286843"/>
                    </a:cubicBezTo>
                    <a:cubicBezTo>
                      <a:pt x="253921" y="378741"/>
                      <a:pt x="192199" y="449378"/>
                      <a:pt x="113332" y="504928"/>
                    </a:cubicBezTo>
                    <a:cubicBezTo>
                      <a:pt x="81099" y="527559"/>
                      <a:pt x="61211" y="517272"/>
                      <a:pt x="52981" y="481611"/>
                    </a:cubicBezTo>
                    <a:cubicBezTo>
                      <a:pt x="53667" y="463780"/>
                      <a:pt x="57782" y="452121"/>
                      <a:pt x="61897" y="441148"/>
                    </a:cubicBezTo>
                    <a:cubicBezTo>
                      <a:pt x="63268" y="416460"/>
                      <a:pt x="64640" y="393142"/>
                      <a:pt x="82471" y="380798"/>
                    </a:cubicBezTo>
                    <a:cubicBezTo>
                      <a:pt x="133220" y="345136"/>
                      <a:pt x="172996" y="202490"/>
                      <a:pt x="133906" y="195632"/>
                    </a:cubicBezTo>
                    <a:cubicBezTo>
                      <a:pt x="93443" y="194946"/>
                      <a:pt x="89329" y="213463"/>
                      <a:pt x="87271" y="246381"/>
                    </a:cubicBezTo>
                    <a:cubicBezTo>
                      <a:pt x="84528" y="273813"/>
                      <a:pt x="88643" y="285472"/>
                      <a:pt x="82471" y="303988"/>
                    </a:cubicBezTo>
                    <a:cubicBezTo>
                      <a:pt x="75613" y="333478"/>
                      <a:pt x="68069" y="363653"/>
                      <a:pt x="40637" y="382170"/>
                    </a:cubicBezTo>
                    <a:cubicBezTo>
                      <a:pt x="24178" y="393142"/>
                      <a:pt x="9090" y="398629"/>
                      <a:pt x="1546" y="373254"/>
                    </a:cubicBezTo>
                    <a:cubicBezTo>
                      <a:pt x="-2569" y="341022"/>
                      <a:pt x="2232" y="96191"/>
                      <a:pt x="7718" y="80418"/>
                    </a:cubicBezTo>
                    <a:cubicBezTo>
                      <a:pt x="11833" y="52300"/>
                      <a:pt x="22120" y="26925"/>
                      <a:pt x="42008" y="6351"/>
                    </a:cubicBezTo>
                    <a:cubicBezTo>
                      <a:pt x="48866" y="-1192"/>
                      <a:pt x="57096" y="-507"/>
                      <a:pt x="66011" y="865"/>
                    </a:cubicBezTo>
                    <a:cubicBezTo>
                      <a:pt x="128419" y="9095"/>
                      <a:pt x="190141" y="18010"/>
                      <a:pt x="252549" y="27611"/>
                    </a:cubicBezTo>
                    <a:cubicBezTo>
                      <a:pt x="260093" y="28983"/>
                      <a:pt x="267637" y="31040"/>
                      <a:pt x="272437" y="37898"/>
                    </a:cubicBezTo>
                    <a:cubicBezTo>
                      <a:pt x="277238" y="49557"/>
                      <a:pt x="279981" y="203862"/>
                      <a:pt x="288211" y="224436"/>
                    </a:cubicBezTo>
                    <a:close/>
                  </a:path>
                </a:pathLst>
              </a:custGeom>
              <a:solidFill>
                <a:srgbClr val="FECBA3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70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5AFE9479-3463-40D1-A5A8-FF6272ED2D29}"/>
                </a:ext>
              </a:extLst>
            </p:cNvPr>
            <p:cNvSpPr/>
            <p:nvPr/>
          </p:nvSpPr>
          <p:spPr>
            <a:xfrm flipH="1">
              <a:off x="9690309" y="24530"/>
              <a:ext cx="800684" cy="784987"/>
            </a:xfrm>
            <a:custGeom>
              <a:avLst/>
              <a:gdLst>
                <a:gd name="connsiteX0" fmla="*/ 351815 w 349758"/>
                <a:gd name="connsiteY0" fmla="*/ 165278 h 342900"/>
                <a:gd name="connsiteX1" fmla="*/ 266776 w 349758"/>
                <a:gd name="connsiteY1" fmla="*/ 317525 h 342900"/>
                <a:gd name="connsiteX2" fmla="*/ 183794 w 349758"/>
                <a:gd name="connsiteY2" fmla="*/ 309982 h 342900"/>
                <a:gd name="connsiteX3" fmla="*/ 121387 w 349758"/>
                <a:gd name="connsiteY3" fmla="*/ 210541 h 342900"/>
                <a:gd name="connsiteX4" fmla="*/ 0 w 349758"/>
                <a:gd name="connsiteY4" fmla="*/ 0 h 342900"/>
                <a:gd name="connsiteX5" fmla="*/ 111785 w 349758"/>
                <a:gd name="connsiteY5" fmla="*/ 93955 h 342900"/>
                <a:gd name="connsiteX6" fmla="*/ 336728 w 349758"/>
                <a:gd name="connsiteY6" fmla="*/ 106985 h 342900"/>
                <a:gd name="connsiteX7" fmla="*/ 351815 w 349758"/>
                <a:gd name="connsiteY7" fmla="*/ 165278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9758" h="342900">
                  <a:moveTo>
                    <a:pt x="351815" y="165278"/>
                  </a:moveTo>
                  <a:cubicBezTo>
                    <a:pt x="320954" y="218084"/>
                    <a:pt x="295580" y="264033"/>
                    <a:pt x="266776" y="317525"/>
                  </a:cubicBezTo>
                  <a:cubicBezTo>
                    <a:pt x="245516" y="353873"/>
                    <a:pt x="215341" y="361417"/>
                    <a:pt x="183794" y="309982"/>
                  </a:cubicBezTo>
                  <a:cubicBezTo>
                    <a:pt x="159791" y="275006"/>
                    <a:pt x="139903" y="242773"/>
                    <a:pt x="121387" y="210541"/>
                  </a:cubicBezTo>
                  <a:cubicBezTo>
                    <a:pt x="84353" y="145390"/>
                    <a:pt x="4115" y="10287"/>
                    <a:pt x="0" y="0"/>
                  </a:cubicBezTo>
                  <a:cubicBezTo>
                    <a:pt x="37719" y="39776"/>
                    <a:pt x="76810" y="66523"/>
                    <a:pt x="111785" y="93955"/>
                  </a:cubicBezTo>
                  <a:cubicBezTo>
                    <a:pt x="183109" y="150876"/>
                    <a:pt x="262661" y="165964"/>
                    <a:pt x="336728" y="106985"/>
                  </a:cubicBezTo>
                  <a:cubicBezTo>
                    <a:pt x="338099" y="160477"/>
                    <a:pt x="351130" y="161849"/>
                    <a:pt x="351815" y="165278"/>
                  </a:cubicBezTo>
                  <a:close/>
                </a:path>
              </a:pathLst>
            </a:custGeom>
            <a:solidFill>
              <a:srgbClr val="9A6217">
                <a:alpha val="20000"/>
              </a:srgbClr>
            </a:solidFill>
            <a:ln w="92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3E90BD80-4503-4D73-AADF-657F72FE3EFE}"/>
                </a:ext>
              </a:extLst>
            </p:cNvPr>
            <p:cNvSpPr/>
            <p:nvPr/>
          </p:nvSpPr>
          <p:spPr>
            <a:xfrm flipH="1">
              <a:off x="9215296" y="775819"/>
              <a:ext cx="941981" cy="3359733"/>
            </a:xfrm>
            <a:custGeom>
              <a:avLst/>
              <a:gdLst>
                <a:gd name="connsiteX0" fmla="*/ 199868 w 411480"/>
                <a:gd name="connsiteY0" fmla="*/ 1391119 h 1467612"/>
                <a:gd name="connsiteX1" fmla="*/ 195067 w 411480"/>
                <a:gd name="connsiteY1" fmla="*/ 1363687 h 1467612"/>
                <a:gd name="connsiteX2" fmla="*/ 106599 w 411480"/>
                <a:gd name="connsiteY2" fmla="*/ 580503 h 1467612"/>
                <a:gd name="connsiteX3" fmla="*/ 102484 w 411480"/>
                <a:gd name="connsiteY3" fmla="*/ 569531 h 1467612"/>
                <a:gd name="connsiteX4" fmla="*/ 66822 w 411480"/>
                <a:gd name="connsiteY4" fmla="*/ 228002 h 1467612"/>
                <a:gd name="connsiteX5" fmla="*/ 22245 w 411480"/>
                <a:gd name="connsiteY5" fmla="*/ 130619 h 1467612"/>
                <a:gd name="connsiteX6" fmla="*/ 9901 w 411480"/>
                <a:gd name="connsiteY6" fmla="*/ 75069 h 1467612"/>
                <a:gd name="connsiteX7" fmla="*/ 54478 w 411480"/>
                <a:gd name="connsiteY7" fmla="*/ 6489 h 1467612"/>
                <a:gd name="connsiteX8" fmla="*/ 102484 w 411480"/>
                <a:gd name="connsiteY8" fmla="*/ 317 h 1467612"/>
                <a:gd name="connsiteX9" fmla="*/ 136774 w 411480"/>
                <a:gd name="connsiteY9" fmla="*/ 17462 h 1467612"/>
                <a:gd name="connsiteX10" fmla="*/ 162834 w 411480"/>
                <a:gd name="connsiteY10" fmla="*/ 51752 h 1467612"/>
                <a:gd name="connsiteX11" fmla="*/ 173121 w 411480"/>
                <a:gd name="connsiteY11" fmla="*/ 127875 h 1467612"/>
                <a:gd name="connsiteX12" fmla="*/ 173807 w 411480"/>
                <a:gd name="connsiteY12" fmla="*/ 157365 h 1467612"/>
                <a:gd name="connsiteX13" fmla="*/ 283535 w 411480"/>
                <a:gd name="connsiteY13" fmla="*/ 496836 h 1467612"/>
                <a:gd name="connsiteX14" fmla="*/ 404922 w 411480"/>
                <a:gd name="connsiteY14" fmla="*/ 1290307 h 1467612"/>
                <a:gd name="connsiteX15" fmla="*/ 408351 w 411480"/>
                <a:gd name="connsiteY15" fmla="*/ 1304023 h 1467612"/>
                <a:gd name="connsiteX16" fmla="*/ 363774 w 411480"/>
                <a:gd name="connsiteY16" fmla="*/ 1427467 h 1467612"/>
                <a:gd name="connsiteX17" fmla="*/ 272562 w 411480"/>
                <a:gd name="connsiteY17" fmla="*/ 1445297 h 1467612"/>
                <a:gd name="connsiteX18" fmla="*/ 199868 w 411480"/>
                <a:gd name="connsiteY18" fmla="*/ 1391119 h 1467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11480" h="1467612">
                  <a:moveTo>
                    <a:pt x="199868" y="1391119"/>
                  </a:moveTo>
                  <a:cubicBezTo>
                    <a:pt x="192324" y="1382890"/>
                    <a:pt x="195067" y="1373288"/>
                    <a:pt x="195067" y="1363687"/>
                  </a:cubicBezTo>
                  <a:cubicBezTo>
                    <a:pt x="194381" y="1099654"/>
                    <a:pt x="160777" y="839050"/>
                    <a:pt x="106599" y="580503"/>
                  </a:cubicBezTo>
                  <a:cubicBezTo>
                    <a:pt x="105913" y="577074"/>
                    <a:pt x="103856" y="573645"/>
                    <a:pt x="102484" y="569531"/>
                  </a:cubicBezTo>
                  <a:cubicBezTo>
                    <a:pt x="67508" y="457745"/>
                    <a:pt x="58593" y="343217"/>
                    <a:pt x="66822" y="228002"/>
                  </a:cubicBezTo>
                  <a:cubicBezTo>
                    <a:pt x="70251" y="182739"/>
                    <a:pt x="58593" y="154622"/>
                    <a:pt x="22245" y="130619"/>
                  </a:cubicBezTo>
                  <a:cubicBezTo>
                    <a:pt x="-4501" y="112788"/>
                    <a:pt x="-5187" y="103872"/>
                    <a:pt x="9901" y="75069"/>
                  </a:cubicBezTo>
                  <a:cubicBezTo>
                    <a:pt x="22931" y="51066"/>
                    <a:pt x="28418" y="22262"/>
                    <a:pt x="54478" y="6489"/>
                  </a:cubicBezTo>
                  <a:cubicBezTo>
                    <a:pt x="70251" y="1688"/>
                    <a:pt x="86711" y="5803"/>
                    <a:pt x="102484" y="317"/>
                  </a:cubicBezTo>
                  <a:cubicBezTo>
                    <a:pt x="117572" y="-1741"/>
                    <a:pt x="127859" y="6489"/>
                    <a:pt x="136774" y="17462"/>
                  </a:cubicBezTo>
                  <a:cubicBezTo>
                    <a:pt x="145689" y="28434"/>
                    <a:pt x="153233" y="40779"/>
                    <a:pt x="162834" y="51752"/>
                  </a:cubicBezTo>
                  <a:cubicBezTo>
                    <a:pt x="184094" y="75069"/>
                    <a:pt x="195067" y="99072"/>
                    <a:pt x="173121" y="127875"/>
                  </a:cubicBezTo>
                  <a:cubicBezTo>
                    <a:pt x="166263" y="136791"/>
                    <a:pt x="167635" y="147764"/>
                    <a:pt x="173807" y="157365"/>
                  </a:cubicBezTo>
                  <a:cubicBezTo>
                    <a:pt x="235529" y="262292"/>
                    <a:pt x="260904" y="378878"/>
                    <a:pt x="283535" y="496836"/>
                  </a:cubicBezTo>
                  <a:cubicBezTo>
                    <a:pt x="333599" y="759497"/>
                    <a:pt x="368574" y="1024902"/>
                    <a:pt x="404922" y="1290307"/>
                  </a:cubicBezTo>
                  <a:cubicBezTo>
                    <a:pt x="405608" y="1295107"/>
                    <a:pt x="407665" y="1299222"/>
                    <a:pt x="408351" y="1304023"/>
                  </a:cubicBezTo>
                  <a:cubicBezTo>
                    <a:pt x="423438" y="1356143"/>
                    <a:pt x="389148" y="1390433"/>
                    <a:pt x="363774" y="1427467"/>
                  </a:cubicBezTo>
                  <a:cubicBezTo>
                    <a:pt x="327426" y="1482331"/>
                    <a:pt x="326741" y="1483016"/>
                    <a:pt x="272562" y="1445297"/>
                  </a:cubicBezTo>
                  <a:cubicBezTo>
                    <a:pt x="247188" y="1428838"/>
                    <a:pt x="217698" y="1417180"/>
                    <a:pt x="199868" y="1391119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68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700">
                <a:cs typeface="B Nazanin" panose="00000400000000000000" pitchFamily="2" charset="-78"/>
              </a:endParaRPr>
            </a:p>
          </p:txBody>
        </p: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1C3C48E2-F111-4FB3-A331-8660F03BD470}"/>
                </a:ext>
              </a:extLst>
            </p:cNvPr>
            <p:cNvGrpSpPr/>
            <p:nvPr/>
          </p:nvGrpSpPr>
          <p:grpSpPr>
            <a:xfrm>
              <a:off x="10403758" y="50288"/>
              <a:ext cx="566449" cy="2731778"/>
              <a:chOff x="10431358" y="70949"/>
              <a:chExt cx="469205" cy="2262807"/>
            </a:xfrm>
          </p:grpSpPr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5BE1A2EA-B6FB-4F27-A8C4-1DF25E52A52E}"/>
                  </a:ext>
                </a:extLst>
              </p:cNvPr>
              <p:cNvSpPr/>
              <p:nvPr/>
            </p:nvSpPr>
            <p:spPr>
              <a:xfrm flipH="1">
                <a:off x="10648511" y="70949"/>
                <a:ext cx="252052" cy="1858882"/>
              </a:xfrm>
              <a:custGeom>
                <a:avLst/>
                <a:gdLst>
                  <a:gd name="connsiteX0" fmla="*/ 95326 w 109728"/>
                  <a:gd name="connsiteY0" fmla="*/ 43205 h 809244"/>
                  <a:gd name="connsiteX1" fmla="*/ 66523 w 109728"/>
                  <a:gd name="connsiteY1" fmla="*/ 86411 h 809244"/>
                  <a:gd name="connsiteX2" fmla="*/ 28804 w 109728"/>
                  <a:gd name="connsiteY2" fmla="*/ 237287 h 809244"/>
                  <a:gd name="connsiteX3" fmla="*/ 65837 w 109728"/>
                  <a:gd name="connsiteY3" fmla="*/ 595274 h 809244"/>
                  <a:gd name="connsiteX4" fmla="*/ 111100 w 109728"/>
                  <a:gd name="connsiteY4" fmla="*/ 800329 h 809244"/>
                  <a:gd name="connsiteX5" fmla="*/ 80924 w 109728"/>
                  <a:gd name="connsiteY5" fmla="*/ 801700 h 809244"/>
                  <a:gd name="connsiteX6" fmla="*/ 0 w 109728"/>
                  <a:gd name="connsiteY6" fmla="*/ 265405 h 809244"/>
                  <a:gd name="connsiteX7" fmla="*/ 100813 w 109728"/>
                  <a:gd name="connsiteY7" fmla="*/ 0 h 809244"/>
                  <a:gd name="connsiteX8" fmla="*/ 95326 w 109728"/>
                  <a:gd name="connsiteY8" fmla="*/ 43205 h 809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9728" h="809244">
                    <a:moveTo>
                      <a:pt x="95326" y="43205"/>
                    </a:moveTo>
                    <a:cubicBezTo>
                      <a:pt x="81610" y="58979"/>
                      <a:pt x="77495" y="70637"/>
                      <a:pt x="66523" y="86411"/>
                    </a:cubicBezTo>
                    <a:cubicBezTo>
                      <a:pt x="36347" y="133731"/>
                      <a:pt x="28804" y="184480"/>
                      <a:pt x="28804" y="237287"/>
                    </a:cubicBezTo>
                    <a:cubicBezTo>
                      <a:pt x="29489" y="357988"/>
                      <a:pt x="43891" y="477317"/>
                      <a:pt x="65837" y="595274"/>
                    </a:cubicBezTo>
                    <a:cubicBezTo>
                      <a:pt x="77495" y="659054"/>
                      <a:pt x="99441" y="736549"/>
                      <a:pt x="111100" y="800329"/>
                    </a:cubicBezTo>
                    <a:cubicBezTo>
                      <a:pt x="113843" y="816102"/>
                      <a:pt x="93269" y="817474"/>
                      <a:pt x="80924" y="801700"/>
                    </a:cubicBezTo>
                    <a:cubicBezTo>
                      <a:pt x="43891" y="624764"/>
                      <a:pt x="0" y="448513"/>
                      <a:pt x="0" y="265405"/>
                    </a:cubicBezTo>
                    <a:cubicBezTo>
                      <a:pt x="0" y="166649"/>
                      <a:pt x="23317" y="70637"/>
                      <a:pt x="100813" y="0"/>
                    </a:cubicBezTo>
                    <a:cubicBezTo>
                      <a:pt x="100127" y="16459"/>
                      <a:pt x="96698" y="31547"/>
                      <a:pt x="95326" y="43205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68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CE1FB75B-54E7-447A-AA8D-2E3A1FAAD731}"/>
                  </a:ext>
                </a:extLst>
              </p:cNvPr>
              <p:cNvSpPr/>
              <p:nvPr/>
            </p:nvSpPr>
            <p:spPr>
              <a:xfrm flipH="1">
                <a:off x="10431358" y="1908419"/>
                <a:ext cx="425337" cy="425337"/>
              </a:xfrm>
              <a:custGeom>
                <a:avLst/>
                <a:gdLst>
                  <a:gd name="connsiteX0" fmla="*/ 64571 w 185166"/>
                  <a:gd name="connsiteY0" fmla="*/ 1778 h 185166"/>
                  <a:gd name="connsiteX1" fmla="*/ 135208 w 185166"/>
                  <a:gd name="connsiteY1" fmla="*/ 14122 h 185166"/>
                  <a:gd name="connsiteX2" fmla="*/ 183214 w 185166"/>
                  <a:gd name="connsiteY2" fmla="*/ 116306 h 185166"/>
                  <a:gd name="connsiteX3" fmla="*/ 95432 w 185166"/>
                  <a:gd name="connsiteY3" fmla="*/ 189001 h 185166"/>
                  <a:gd name="connsiteX4" fmla="*/ 3535 w 185166"/>
                  <a:gd name="connsiteY4" fmla="*/ 121107 h 185166"/>
                  <a:gd name="connsiteX5" fmla="*/ 47426 w 185166"/>
                  <a:gd name="connsiteY5" fmla="*/ 12751 h 185166"/>
                  <a:gd name="connsiteX6" fmla="*/ 64571 w 185166"/>
                  <a:gd name="connsiteY6" fmla="*/ 1778 h 1851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5166" h="185166">
                    <a:moveTo>
                      <a:pt x="64571" y="1778"/>
                    </a:moveTo>
                    <a:cubicBezTo>
                      <a:pt x="98175" y="406"/>
                      <a:pt x="107776" y="-5080"/>
                      <a:pt x="135208" y="14122"/>
                    </a:cubicBezTo>
                    <a:cubicBezTo>
                      <a:pt x="176356" y="37439"/>
                      <a:pt x="193501" y="74473"/>
                      <a:pt x="183214" y="116306"/>
                    </a:cubicBezTo>
                    <a:cubicBezTo>
                      <a:pt x="172927" y="158826"/>
                      <a:pt x="137952" y="187630"/>
                      <a:pt x="95432" y="189001"/>
                    </a:cubicBezTo>
                    <a:cubicBezTo>
                      <a:pt x="53598" y="190373"/>
                      <a:pt x="15193" y="162255"/>
                      <a:pt x="3535" y="121107"/>
                    </a:cubicBezTo>
                    <a:cubicBezTo>
                      <a:pt x="-8124" y="79273"/>
                      <a:pt x="9707" y="36754"/>
                      <a:pt x="47426" y="12751"/>
                    </a:cubicBezTo>
                    <a:cubicBezTo>
                      <a:pt x="52912" y="9322"/>
                      <a:pt x="54284" y="4521"/>
                      <a:pt x="64571" y="1778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68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20E32248-07B8-4594-A6D8-61F4E99A6FDF}"/>
                  </a:ext>
                </a:extLst>
              </p:cNvPr>
              <p:cNvSpPr/>
              <p:nvPr/>
            </p:nvSpPr>
            <p:spPr>
              <a:xfrm flipH="1">
                <a:off x="10497278" y="1977063"/>
                <a:ext cx="299311" cy="299311"/>
              </a:xfrm>
              <a:custGeom>
                <a:avLst/>
                <a:gdLst>
                  <a:gd name="connsiteX0" fmla="*/ 132359 w 130302"/>
                  <a:gd name="connsiteY0" fmla="*/ 65163 h 130302"/>
                  <a:gd name="connsiteX1" fmla="*/ 65151 w 130302"/>
                  <a:gd name="connsiteY1" fmla="*/ 132371 h 130302"/>
                  <a:gd name="connsiteX2" fmla="*/ 0 w 130302"/>
                  <a:gd name="connsiteY2" fmla="*/ 66535 h 130302"/>
                  <a:gd name="connsiteX3" fmla="*/ 64465 w 130302"/>
                  <a:gd name="connsiteY3" fmla="*/ 12 h 130302"/>
                  <a:gd name="connsiteX4" fmla="*/ 132359 w 130302"/>
                  <a:gd name="connsiteY4" fmla="*/ 65163 h 1303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0302" h="130302">
                    <a:moveTo>
                      <a:pt x="132359" y="65163"/>
                    </a:moveTo>
                    <a:cubicBezTo>
                      <a:pt x="132359" y="102196"/>
                      <a:pt x="101498" y="133057"/>
                      <a:pt x="65151" y="132371"/>
                    </a:cubicBezTo>
                    <a:cubicBezTo>
                      <a:pt x="29489" y="131686"/>
                      <a:pt x="0" y="102196"/>
                      <a:pt x="0" y="66535"/>
                    </a:cubicBezTo>
                    <a:cubicBezTo>
                      <a:pt x="0" y="30187"/>
                      <a:pt x="28118" y="698"/>
                      <a:pt x="64465" y="12"/>
                    </a:cubicBezTo>
                    <a:cubicBezTo>
                      <a:pt x="102184" y="-674"/>
                      <a:pt x="132359" y="28130"/>
                      <a:pt x="132359" y="65163"/>
                    </a:cubicBezTo>
                    <a:close/>
                  </a:path>
                </a:pathLst>
              </a:custGeom>
              <a:solidFill>
                <a:schemeClr val="bg1"/>
              </a:solidFill>
              <a:ln w="68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7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DCF97C28-42BE-4CF7-BDA9-00400DAEE8E3}"/>
                </a:ext>
              </a:extLst>
            </p:cNvPr>
            <p:cNvGrpSpPr/>
            <p:nvPr/>
          </p:nvGrpSpPr>
          <p:grpSpPr>
            <a:xfrm>
              <a:off x="8504089" y="442915"/>
              <a:ext cx="1134029" cy="2094351"/>
              <a:chOff x="8696683" y="395466"/>
              <a:chExt cx="939346" cy="1734809"/>
            </a:xfrm>
          </p:grpSpPr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367B746C-5B0B-4190-96C8-E429653367BB}"/>
                  </a:ext>
                </a:extLst>
              </p:cNvPr>
              <p:cNvSpPr/>
              <p:nvPr/>
            </p:nvSpPr>
            <p:spPr>
              <a:xfrm flipH="1">
                <a:off x="9030650" y="2067261"/>
                <a:ext cx="63014" cy="63014"/>
              </a:xfrm>
              <a:custGeom>
                <a:avLst/>
                <a:gdLst>
                  <a:gd name="connsiteX0" fmla="*/ 0 w 27432"/>
                  <a:gd name="connsiteY0" fmla="*/ 24526 h 27432"/>
                  <a:gd name="connsiteX1" fmla="*/ 0 w 27432"/>
                  <a:gd name="connsiteY1" fmla="*/ 7381 h 27432"/>
                  <a:gd name="connsiteX2" fmla="*/ 30861 w 27432"/>
                  <a:gd name="connsiteY2" fmla="*/ 8067 h 27432"/>
                  <a:gd name="connsiteX3" fmla="*/ 30861 w 27432"/>
                  <a:gd name="connsiteY3" fmla="*/ 23154 h 27432"/>
                  <a:gd name="connsiteX4" fmla="*/ 0 w 27432"/>
                  <a:gd name="connsiteY4" fmla="*/ 24526 h 27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432" h="27432">
                    <a:moveTo>
                      <a:pt x="0" y="24526"/>
                    </a:moveTo>
                    <a:cubicBezTo>
                      <a:pt x="0" y="19040"/>
                      <a:pt x="0" y="12867"/>
                      <a:pt x="0" y="7381"/>
                    </a:cubicBezTo>
                    <a:cubicBezTo>
                      <a:pt x="10287" y="-2906"/>
                      <a:pt x="21260" y="-2220"/>
                      <a:pt x="30861" y="8067"/>
                    </a:cubicBezTo>
                    <a:cubicBezTo>
                      <a:pt x="35662" y="12867"/>
                      <a:pt x="34976" y="18354"/>
                      <a:pt x="30861" y="23154"/>
                    </a:cubicBezTo>
                    <a:cubicBezTo>
                      <a:pt x="21260" y="34127"/>
                      <a:pt x="10287" y="34127"/>
                      <a:pt x="0" y="24526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 w="68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2E9206AA-D77F-4FD6-A93C-198AC40DCBF7}"/>
                  </a:ext>
                </a:extLst>
              </p:cNvPr>
              <p:cNvSpPr/>
              <p:nvPr/>
            </p:nvSpPr>
            <p:spPr>
              <a:xfrm flipH="1">
                <a:off x="8725762" y="2008599"/>
                <a:ext cx="78765" cy="78765"/>
              </a:xfrm>
              <a:custGeom>
                <a:avLst/>
                <a:gdLst>
                  <a:gd name="connsiteX0" fmla="*/ 16088 w 34290"/>
                  <a:gd name="connsiteY0" fmla="*/ 0 h 34290"/>
                  <a:gd name="connsiteX1" fmla="*/ 38719 w 34290"/>
                  <a:gd name="connsiteY1" fmla="*/ 6172 h 34290"/>
                  <a:gd name="connsiteX2" fmla="*/ 18831 w 34290"/>
                  <a:gd name="connsiteY2" fmla="*/ 35662 h 34290"/>
                  <a:gd name="connsiteX3" fmla="*/ 314 w 34290"/>
                  <a:gd name="connsiteY3" fmla="*/ 28804 h 34290"/>
                  <a:gd name="connsiteX4" fmla="*/ 16088 w 34290"/>
                  <a:gd name="connsiteY4" fmla="*/ 0 h 34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290" h="34290">
                    <a:moveTo>
                      <a:pt x="16088" y="0"/>
                    </a:moveTo>
                    <a:cubicBezTo>
                      <a:pt x="23631" y="1372"/>
                      <a:pt x="32547" y="-686"/>
                      <a:pt x="38719" y="6172"/>
                    </a:cubicBezTo>
                    <a:cubicBezTo>
                      <a:pt x="40776" y="17145"/>
                      <a:pt x="32547" y="34290"/>
                      <a:pt x="18831" y="35662"/>
                    </a:cubicBezTo>
                    <a:cubicBezTo>
                      <a:pt x="11973" y="36347"/>
                      <a:pt x="2372" y="39091"/>
                      <a:pt x="314" y="28804"/>
                    </a:cubicBezTo>
                    <a:cubicBezTo>
                      <a:pt x="-1057" y="19202"/>
                      <a:pt x="1686" y="2057"/>
                      <a:pt x="16088" y="0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 w="68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700">
                  <a:cs typeface="B Nazanin" panose="00000400000000000000" pitchFamily="2" charset="-78"/>
                </a:endParaRPr>
              </a:p>
            </p:txBody>
          </p:sp>
          <p:grpSp>
            <p:nvGrpSpPr>
              <p:cNvPr id="27" name="Group 26">
                <a:extLst>
                  <a:ext uri="{FF2B5EF4-FFF2-40B4-BE49-F238E27FC236}">
                    <a16:creationId xmlns:a16="http://schemas.microsoft.com/office/drawing/2014/main" id="{619F1F62-7FBE-448B-AB39-575E784F59C6}"/>
                  </a:ext>
                </a:extLst>
              </p:cNvPr>
              <p:cNvGrpSpPr/>
              <p:nvPr/>
            </p:nvGrpSpPr>
            <p:grpSpPr>
              <a:xfrm>
                <a:off x="8696683" y="395466"/>
                <a:ext cx="939346" cy="1714491"/>
                <a:chOff x="8696683" y="395466"/>
                <a:chExt cx="939346" cy="1714491"/>
              </a:xfrm>
            </p:grpSpPr>
            <p:sp>
              <p:nvSpPr>
                <p:cNvPr id="28" name="Freeform: Shape 27">
                  <a:extLst>
                    <a:ext uri="{FF2B5EF4-FFF2-40B4-BE49-F238E27FC236}">
                      <a16:creationId xmlns:a16="http://schemas.microsoft.com/office/drawing/2014/main" id="{C5A7A41A-65C5-46B8-B556-5C98061C2C8A}"/>
                    </a:ext>
                  </a:extLst>
                </p:cNvPr>
                <p:cNvSpPr/>
                <p:nvPr/>
              </p:nvSpPr>
              <p:spPr>
                <a:xfrm flipH="1">
                  <a:off x="9092092" y="1401062"/>
                  <a:ext cx="330819" cy="708895"/>
                </a:xfrm>
                <a:custGeom>
                  <a:avLst/>
                  <a:gdLst>
                    <a:gd name="connsiteX0" fmla="*/ 0 w 144018"/>
                    <a:gd name="connsiteY0" fmla="*/ 4566 h 308610"/>
                    <a:gd name="connsiteX1" fmla="*/ 19888 w 144018"/>
                    <a:gd name="connsiteY1" fmla="*/ 7309 h 308610"/>
                    <a:gd name="connsiteX2" fmla="*/ 28804 w 144018"/>
                    <a:gd name="connsiteY2" fmla="*/ 73146 h 308610"/>
                    <a:gd name="connsiteX3" fmla="*/ 75438 w 144018"/>
                    <a:gd name="connsiteY3" fmla="*/ 239109 h 308610"/>
                    <a:gd name="connsiteX4" fmla="*/ 104242 w 144018"/>
                    <a:gd name="connsiteY4" fmla="*/ 280943 h 308610"/>
                    <a:gd name="connsiteX5" fmla="*/ 143332 w 144018"/>
                    <a:gd name="connsiteY5" fmla="*/ 297402 h 308610"/>
                    <a:gd name="connsiteX6" fmla="*/ 143332 w 144018"/>
                    <a:gd name="connsiteY6" fmla="*/ 314547 h 308610"/>
                    <a:gd name="connsiteX7" fmla="*/ 60350 w 144018"/>
                    <a:gd name="connsiteY7" fmla="*/ 243910 h 308610"/>
                    <a:gd name="connsiteX8" fmla="*/ 4115 w 144018"/>
                    <a:gd name="connsiteY8" fmla="*/ 29940 h 308610"/>
                    <a:gd name="connsiteX9" fmla="*/ 0 w 144018"/>
                    <a:gd name="connsiteY9" fmla="*/ 4566 h 308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44018" h="308610">
                      <a:moveTo>
                        <a:pt x="0" y="4566"/>
                      </a:moveTo>
                      <a:cubicBezTo>
                        <a:pt x="9601" y="-3664"/>
                        <a:pt x="13716" y="451"/>
                        <a:pt x="19888" y="7309"/>
                      </a:cubicBezTo>
                      <a:cubicBezTo>
                        <a:pt x="21260" y="32684"/>
                        <a:pt x="24689" y="52572"/>
                        <a:pt x="28804" y="73146"/>
                      </a:cubicBezTo>
                      <a:cubicBezTo>
                        <a:pt x="40462" y="129381"/>
                        <a:pt x="58979" y="202762"/>
                        <a:pt x="75438" y="239109"/>
                      </a:cubicBezTo>
                      <a:cubicBezTo>
                        <a:pt x="80924" y="250082"/>
                        <a:pt x="97384" y="274085"/>
                        <a:pt x="104242" y="280943"/>
                      </a:cubicBezTo>
                      <a:cubicBezTo>
                        <a:pt x="114529" y="289173"/>
                        <a:pt x="128930" y="297402"/>
                        <a:pt x="143332" y="297402"/>
                      </a:cubicBezTo>
                      <a:cubicBezTo>
                        <a:pt x="148133" y="302889"/>
                        <a:pt x="148133" y="309061"/>
                        <a:pt x="143332" y="314547"/>
                      </a:cubicBezTo>
                      <a:cubicBezTo>
                        <a:pt x="102184" y="307004"/>
                        <a:pt x="76810" y="280257"/>
                        <a:pt x="60350" y="243910"/>
                      </a:cubicBezTo>
                      <a:cubicBezTo>
                        <a:pt x="31547" y="174644"/>
                        <a:pt x="14402" y="104007"/>
                        <a:pt x="4115" y="29940"/>
                      </a:cubicBezTo>
                      <a:cubicBezTo>
                        <a:pt x="3429" y="21711"/>
                        <a:pt x="2057" y="12110"/>
                        <a:pt x="0" y="4566"/>
                      </a:cubicBezTo>
                      <a:close/>
                    </a:path>
                  </a:pathLst>
                </a:custGeom>
                <a:solidFill>
                  <a:schemeClr val="accent3">
                    <a:lumMod val="40000"/>
                    <a:lumOff val="60000"/>
                  </a:schemeClr>
                </a:solidFill>
                <a:ln w="68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700" dirty="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9" name="Freeform: Shape 28">
                  <a:extLst>
                    <a:ext uri="{FF2B5EF4-FFF2-40B4-BE49-F238E27FC236}">
                      <a16:creationId xmlns:a16="http://schemas.microsoft.com/office/drawing/2014/main" id="{2774AC10-1CBC-4BEC-B824-0314D4E3D3BD}"/>
                    </a:ext>
                  </a:extLst>
                </p:cNvPr>
                <p:cNvSpPr/>
                <p:nvPr/>
              </p:nvSpPr>
              <p:spPr>
                <a:xfrm flipH="1">
                  <a:off x="8696683" y="1335935"/>
                  <a:ext cx="173286" cy="708895"/>
                </a:xfrm>
                <a:custGeom>
                  <a:avLst/>
                  <a:gdLst>
                    <a:gd name="connsiteX0" fmla="*/ 0 w 75438"/>
                    <a:gd name="connsiteY0" fmla="*/ 9601 h 308610"/>
                    <a:gd name="connsiteX1" fmla="*/ 17145 w 75438"/>
                    <a:gd name="connsiteY1" fmla="*/ 0 h 308610"/>
                    <a:gd name="connsiteX2" fmla="*/ 75438 w 75438"/>
                    <a:gd name="connsiteY2" fmla="*/ 233858 h 308610"/>
                    <a:gd name="connsiteX3" fmla="*/ 75438 w 75438"/>
                    <a:gd name="connsiteY3" fmla="*/ 279121 h 308610"/>
                    <a:gd name="connsiteX4" fmla="*/ 65151 w 75438"/>
                    <a:gd name="connsiteY4" fmla="*/ 311353 h 308610"/>
                    <a:gd name="connsiteX5" fmla="*/ 47320 w 75438"/>
                    <a:gd name="connsiteY5" fmla="*/ 296951 h 308610"/>
                    <a:gd name="connsiteX6" fmla="*/ 61722 w 75438"/>
                    <a:gd name="connsiteY6" fmla="*/ 256489 h 308610"/>
                    <a:gd name="connsiteX7" fmla="*/ 57607 w 75438"/>
                    <a:gd name="connsiteY7" fmla="*/ 225628 h 308610"/>
                    <a:gd name="connsiteX8" fmla="*/ 5487 w 75438"/>
                    <a:gd name="connsiteY8" fmla="*/ 25375 h 308610"/>
                    <a:gd name="connsiteX9" fmla="*/ 0 w 75438"/>
                    <a:gd name="connsiteY9" fmla="*/ 9601 h 308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5438" h="308610">
                      <a:moveTo>
                        <a:pt x="0" y="9601"/>
                      </a:moveTo>
                      <a:cubicBezTo>
                        <a:pt x="6172" y="3429"/>
                        <a:pt x="11659" y="6172"/>
                        <a:pt x="17145" y="0"/>
                      </a:cubicBezTo>
                      <a:cubicBezTo>
                        <a:pt x="45263" y="100127"/>
                        <a:pt x="62408" y="153619"/>
                        <a:pt x="75438" y="233858"/>
                      </a:cubicBezTo>
                      <a:cubicBezTo>
                        <a:pt x="78181" y="248945"/>
                        <a:pt x="78181" y="264033"/>
                        <a:pt x="75438" y="279121"/>
                      </a:cubicBezTo>
                      <a:cubicBezTo>
                        <a:pt x="71323" y="292837"/>
                        <a:pt x="69266" y="297637"/>
                        <a:pt x="65151" y="311353"/>
                      </a:cubicBezTo>
                      <a:cubicBezTo>
                        <a:pt x="56236" y="314782"/>
                        <a:pt x="53493" y="304495"/>
                        <a:pt x="47320" y="296951"/>
                      </a:cubicBezTo>
                      <a:cubicBezTo>
                        <a:pt x="58293" y="285979"/>
                        <a:pt x="61036" y="277749"/>
                        <a:pt x="61722" y="256489"/>
                      </a:cubicBezTo>
                      <a:cubicBezTo>
                        <a:pt x="59665" y="243459"/>
                        <a:pt x="60351" y="233172"/>
                        <a:pt x="57607" y="225628"/>
                      </a:cubicBezTo>
                      <a:cubicBezTo>
                        <a:pt x="44577" y="157734"/>
                        <a:pt x="28804" y="100127"/>
                        <a:pt x="5487" y="25375"/>
                      </a:cubicBezTo>
                      <a:cubicBezTo>
                        <a:pt x="4801" y="21946"/>
                        <a:pt x="2058" y="13030"/>
                        <a:pt x="0" y="9601"/>
                      </a:cubicBezTo>
                      <a:close/>
                    </a:path>
                  </a:pathLst>
                </a:custGeom>
                <a:solidFill>
                  <a:schemeClr val="accent3">
                    <a:lumMod val="40000"/>
                    <a:lumOff val="60000"/>
                  </a:schemeClr>
                </a:solidFill>
                <a:ln w="68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7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30" name="Freeform: Shape 29">
                  <a:extLst>
                    <a:ext uri="{FF2B5EF4-FFF2-40B4-BE49-F238E27FC236}">
                      <a16:creationId xmlns:a16="http://schemas.microsoft.com/office/drawing/2014/main" id="{44B1928A-F300-4F67-A7D0-EFCB1C55AAFB}"/>
                    </a:ext>
                  </a:extLst>
                </p:cNvPr>
                <p:cNvSpPr/>
                <p:nvPr/>
              </p:nvSpPr>
              <p:spPr>
                <a:xfrm flipH="1">
                  <a:off x="8832612" y="395466"/>
                  <a:ext cx="803417" cy="1023961"/>
                </a:xfrm>
                <a:custGeom>
                  <a:avLst/>
                  <a:gdLst>
                    <a:gd name="connsiteX0" fmla="*/ 196 w 349758"/>
                    <a:gd name="connsiteY0" fmla="*/ 0 h 445770"/>
                    <a:gd name="connsiteX1" fmla="*/ 119525 w 349758"/>
                    <a:gd name="connsiteY1" fmla="*/ 109042 h 445770"/>
                    <a:gd name="connsiteX2" fmla="*/ 153815 w 349758"/>
                    <a:gd name="connsiteY2" fmla="*/ 161163 h 445770"/>
                    <a:gd name="connsiteX3" fmla="*/ 181247 w 349758"/>
                    <a:gd name="connsiteY3" fmla="*/ 189967 h 445770"/>
                    <a:gd name="connsiteX4" fmla="*/ 226510 w 349758"/>
                    <a:gd name="connsiteY4" fmla="*/ 200254 h 445770"/>
                    <a:gd name="connsiteX5" fmla="*/ 293033 w 349758"/>
                    <a:gd name="connsiteY5" fmla="*/ 270891 h 445770"/>
                    <a:gd name="connsiteX6" fmla="*/ 351326 w 349758"/>
                    <a:gd name="connsiteY6" fmla="*/ 407365 h 445770"/>
                    <a:gd name="connsiteX7" fmla="*/ 333495 w 349758"/>
                    <a:gd name="connsiteY7" fmla="*/ 425196 h 445770"/>
                    <a:gd name="connsiteX8" fmla="*/ 274516 w 349758"/>
                    <a:gd name="connsiteY8" fmla="*/ 291465 h 445770"/>
                    <a:gd name="connsiteX9" fmla="*/ 197707 w 349758"/>
                    <a:gd name="connsiteY9" fmla="*/ 216027 h 445770"/>
                    <a:gd name="connsiteX10" fmla="*/ 146957 w 349758"/>
                    <a:gd name="connsiteY10" fmla="*/ 228371 h 445770"/>
                    <a:gd name="connsiteX11" fmla="*/ 101009 w 349758"/>
                    <a:gd name="connsiteY11" fmla="*/ 369646 h 445770"/>
                    <a:gd name="connsiteX12" fmla="*/ 114725 w 349758"/>
                    <a:gd name="connsiteY12" fmla="*/ 447142 h 445770"/>
                    <a:gd name="connsiteX13" fmla="*/ 92779 w 349758"/>
                    <a:gd name="connsiteY13" fmla="*/ 445770 h 445770"/>
                    <a:gd name="connsiteX14" fmla="*/ 71519 w 349758"/>
                    <a:gd name="connsiteY14" fmla="*/ 350444 h 445770"/>
                    <a:gd name="connsiteX15" fmla="*/ 132556 w 349758"/>
                    <a:gd name="connsiteY15" fmla="*/ 205054 h 445770"/>
                    <a:gd name="connsiteX16" fmla="*/ 128441 w 349758"/>
                    <a:gd name="connsiteY16" fmla="*/ 176251 h 445770"/>
                    <a:gd name="connsiteX17" fmla="*/ 107181 w 349758"/>
                    <a:gd name="connsiteY17" fmla="*/ 137846 h 445770"/>
                    <a:gd name="connsiteX18" fmla="*/ 35858 w 349758"/>
                    <a:gd name="connsiteY18" fmla="*/ 63779 h 445770"/>
                    <a:gd name="connsiteX19" fmla="*/ 7740 w 349758"/>
                    <a:gd name="connsiteY19" fmla="*/ 38405 h 445770"/>
                    <a:gd name="connsiteX20" fmla="*/ 196 w 349758"/>
                    <a:gd name="connsiteY20" fmla="*/ 0 h 4457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349758" h="445770">
                      <a:moveTo>
                        <a:pt x="196" y="0"/>
                      </a:moveTo>
                      <a:cubicBezTo>
                        <a:pt x="30371" y="22631"/>
                        <a:pt x="85921" y="64465"/>
                        <a:pt x="119525" y="109042"/>
                      </a:cubicBezTo>
                      <a:cubicBezTo>
                        <a:pt x="119525" y="109042"/>
                        <a:pt x="142843" y="142646"/>
                        <a:pt x="153815" y="161163"/>
                      </a:cubicBezTo>
                      <a:cubicBezTo>
                        <a:pt x="162731" y="175565"/>
                        <a:pt x="163417" y="191338"/>
                        <a:pt x="181247" y="189967"/>
                      </a:cubicBezTo>
                      <a:cubicBezTo>
                        <a:pt x="197707" y="191338"/>
                        <a:pt x="216223" y="196139"/>
                        <a:pt x="226510" y="200254"/>
                      </a:cubicBezTo>
                      <a:cubicBezTo>
                        <a:pt x="256685" y="212598"/>
                        <a:pt x="280003" y="246888"/>
                        <a:pt x="293033" y="270891"/>
                      </a:cubicBezTo>
                      <a:cubicBezTo>
                        <a:pt x="317036" y="315468"/>
                        <a:pt x="335553" y="359359"/>
                        <a:pt x="351326" y="407365"/>
                      </a:cubicBezTo>
                      <a:cubicBezTo>
                        <a:pt x="352012" y="420395"/>
                        <a:pt x="346525" y="426568"/>
                        <a:pt x="333495" y="425196"/>
                      </a:cubicBezTo>
                      <a:cubicBezTo>
                        <a:pt x="310178" y="379933"/>
                        <a:pt x="304006" y="343586"/>
                        <a:pt x="274516" y="291465"/>
                      </a:cubicBezTo>
                      <a:cubicBezTo>
                        <a:pt x="258057" y="265405"/>
                        <a:pt x="248456" y="226314"/>
                        <a:pt x="197707" y="216027"/>
                      </a:cubicBezTo>
                      <a:cubicBezTo>
                        <a:pt x="185362" y="213284"/>
                        <a:pt x="156559" y="220828"/>
                        <a:pt x="146957" y="228371"/>
                      </a:cubicBezTo>
                      <a:cubicBezTo>
                        <a:pt x="104438" y="259232"/>
                        <a:pt x="88664" y="317525"/>
                        <a:pt x="101009" y="369646"/>
                      </a:cubicBezTo>
                      <a:cubicBezTo>
                        <a:pt x="106495" y="395021"/>
                        <a:pt x="111982" y="419024"/>
                        <a:pt x="114725" y="447142"/>
                      </a:cubicBezTo>
                      <a:cubicBezTo>
                        <a:pt x="112667" y="451942"/>
                        <a:pt x="99637" y="449199"/>
                        <a:pt x="92779" y="445770"/>
                      </a:cubicBezTo>
                      <a:cubicBezTo>
                        <a:pt x="85235" y="415595"/>
                        <a:pt x="74263" y="381991"/>
                        <a:pt x="71519" y="350444"/>
                      </a:cubicBezTo>
                      <a:cubicBezTo>
                        <a:pt x="66719" y="291465"/>
                        <a:pt x="88664" y="243459"/>
                        <a:pt x="132556" y="205054"/>
                      </a:cubicBezTo>
                      <a:cubicBezTo>
                        <a:pt x="142157" y="196825"/>
                        <a:pt x="134613" y="185852"/>
                        <a:pt x="128441" y="176251"/>
                      </a:cubicBezTo>
                      <a:cubicBezTo>
                        <a:pt x="128441" y="176251"/>
                        <a:pt x="117468" y="154991"/>
                        <a:pt x="107181" y="137846"/>
                      </a:cubicBezTo>
                      <a:cubicBezTo>
                        <a:pt x="94837" y="115900"/>
                        <a:pt x="68090" y="90526"/>
                        <a:pt x="35858" y="63779"/>
                      </a:cubicBezTo>
                      <a:cubicBezTo>
                        <a:pt x="27628" y="55550"/>
                        <a:pt x="15970" y="45949"/>
                        <a:pt x="7740" y="38405"/>
                      </a:cubicBezTo>
                      <a:cubicBezTo>
                        <a:pt x="4997" y="36347"/>
                        <a:pt x="-1175" y="11659"/>
                        <a:pt x="196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68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700">
                    <a:cs typeface="B Nazanin" panose="00000400000000000000" pitchFamily="2" charset="-78"/>
                  </a:endParaRPr>
                </a:p>
              </p:txBody>
            </p:sp>
          </p:grpSp>
        </p:grp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0C2C6E74-41A4-45DD-A450-9A512A675A98}"/>
                </a:ext>
              </a:extLst>
            </p:cNvPr>
            <p:cNvSpPr/>
            <p:nvPr/>
          </p:nvSpPr>
          <p:spPr>
            <a:xfrm flipH="1">
              <a:off x="11400539" y="3576526"/>
              <a:ext cx="602868" cy="834738"/>
            </a:xfrm>
            <a:custGeom>
              <a:avLst/>
              <a:gdLst>
                <a:gd name="connsiteX0" fmla="*/ 270724 w 267462"/>
                <a:gd name="connsiteY0" fmla="*/ 295913 h 370332"/>
                <a:gd name="connsiteX1" fmla="*/ 177455 w 267462"/>
                <a:gd name="connsiteY1" fmla="*/ 338432 h 370332"/>
                <a:gd name="connsiteX2" fmla="*/ 126706 w 267462"/>
                <a:gd name="connsiteY2" fmla="*/ 356263 h 370332"/>
                <a:gd name="connsiteX3" fmla="*/ 104760 w 267462"/>
                <a:gd name="connsiteY3" fmla="*/ 362435 h 370332"/>
                <a:gd name="connsiteX4" fmla="*/ 40981 w 267462"/>
                <a:gd name="connsiteY4" fmla="*/ 331574 h 370332"/>
                <a:gd name="connsiteX5" fmla="*/ 3262 w 267462"/>
                <a:gd name="connsiteY5" fmla="*/ 53825 h 370332"/>
                <a:gd name="connsiteX6" fmla="*/ 97902 w 267462"/>
                <a:gd name="connsiteY6" fmla="*/ 16106 h 370332"/>
                <a:gd name="connsiteX7" fmla="*/ 194600 w 267462"/>
                <a:gd name="connsiteY7" fmla="*/ 1019 h 370332"/>
                <a:gd name="connsiteX8" fmla="*/ 169911 w 267462"/>
                <a:gd name="connsiteY8" fmla="*/ 48339 h 370332"/>
                <a:gd name="connsiteX9" fmla="*/ 190485 w 267462"/>
                <a:gd name="connsiteY9" fmla="*/ 273281 h 370332"/>
                <a:gd name="connsiteX10" fmla="*/ 208316 w 267462"/>
                <a:gd name="connsiteY10" fmla="*/ 290426 h 370332"/>
                <a:gd name="connsiteX11" fmla="*/ 270724 w 267462"/>
                <a:gd name="connsiteY11" fmla="*/ 295913 h 370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67462" h="370332">
                  <a:moveTo>
                    <a:pt x="270724" y="295913"/>
                  </a:moveTo>
                  <a:cubicBezTo>
                    <a:pt x="236434" y="325402"/>
                    <a:pt x="211059" y="326774"/>
                    <a:pt x="177455" y="338432"/>
                  </a:cubicBezTo>
                  <a:cubicBezTo>
                    <a:pt x="160310" y="344604"/>
                    <a:pt x="143851" y="350091"/>
                    <a:pt x="126706" y="356263"/>
                  </a:cubicBezTo>
                  <a:cubicBezTo>
                    <a:pt x="119162" y="358320"/>
                    <a:pt x="112304" y="360378"/>
                    <a:pt x="104760" y="362435"/>
                  </a:cubicBezTo>
                  <a:cubicBezTo>
                    <a:pt x="56754" y="378209"/>
                    <a:pt x="58811" y="377523"/>
                    <a:pt x="40981" y="331574"/>
                  </a:cubicBezTo>
                  <a:cubicBezTo>
                    <a:pt x="-4968" y="214988"/>
                    <a:pt x="-2911" y="158753"/>
                    <a:pt x="3262" y="53825"/>
                  </a:cubicBezTo>
                  <a:cubicBezTo>
                    <a:pt x="13549" y="41481"/>
                    <a:pt x="74585" y="22964"/>
                    <a:pt x="97902" y="16106"/>
                  </a:cubicBezTo>
                  <a:cubicBezTo>
                    <a:pt x="129449" y="18849"/>
                    <a:pt x="172654" y="-5154"/>
                    <a:pt x="194600" y="1019"/>
                  </a:cubicBezTo>
                  <a:cubicBezTo>
                    <a:pt x="180884" y="20907"/>
                    <a:pt x="175397" y="31194"/>
                    <a:pt x="169911" y="48339"/>
                  </a:cubicBezTo>
                  <a:cubicBezTo>
                    <a:pt x="147965" y="114861"/>
                    <a:pt x="181570" y="203330"/>
                    <a:pt x="190485" y="273281"/>
                  </a:cubicBezTo>
                  <a:cubicBezTo>
                    <a:pt x="191857" y="285626"/>
                    <a:pt x="197343" y="288369"/>
                    <a:pt x="208316" y="290426"/>
                  </a:cubicBezTo>
                  <a:cubicBezTo>
                    <a:pt x="242606" y="296598"/>
                    <a:pt x="236434" y="289740"/>
                    <a:pt x="270724" y="295913"/>
                  </a:cubicBezTo>
                  <a:close/>
                </a:path>
              </a:pathLst>
            </a:custGeom>
            <a:solidFill>
              <a:schemeClr val="accent2"/>
            </a:solidFill>
            <a:ln w="68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700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DEA886CB-BEBA-4FFC-931F-E4D48A18A8D9}"/>
              </a:ext>
            </a:extLst>
          </p:cNvPr>
          <p:cNvGrpSpPr/>
          <p:nvPr/>
        </p:nvGrpSpPr>
        <p:grpSpPr>
          <a:xfrm>
            <a:off x="478303" y="1601972"/>
            <a:ext cx="4179779" cy="3595925"/>
            <a:chOff x="4112263" y="2244574"/>
            <a:chExt cx="3967474" cy="3413276"/>
          </a:xfrm>
        </p:grpSpPr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2222E185-6E34-4F6F-B6B5-AAFDE8F4807E}"/>
                </a:ext>
              </a:extLst>
            </p:cNvPr>
            <p:cNvSpPr/>
            <p:nvPr/>
          </p:nvSpPr>
          <p:spPr>
            <a:xfrm>
              <a:off x="4112263" y="2244574"/>
              <a:ext cx="3967474" cy="3413276"/>
            </a:xfrm>
            <a:custGeom>
              <a:avLst/>
              <a:gdLst>
                <a:gd name="connsiteX0" fmla="*/ 2442609 w 7974242"/>
                <a:gd name="connsiteY0" fmla="*/ 806 h 6860358"/>
                <a:gd name="connsiteX1" fmla="*/ 2546567 w 7974242"/>
                <a:gd name="connsiteY1" fmla="*/ 11282 h 6860358"/>
                <a:gd name="connsiteX2" fmla="*/ 2975292 w 7974242"/>
                <a:gd name="connsiteY2" fmla="*/ 91870 h 6860358"/>
                <a:gd name="connsiteX3" fmla="*/ 4012454 w 7974242"/>
                <a:gd name="connsiteY3" fmla="*/ 663236 h 6860358"/>
                <a:gd name="connsiteX4" fmla="*/ 4843312 w 7974242"/>
                <a:gd name="connsiteY4" fmla="*/ 1511017 h 6860358"/>
                <a:gd name="connsiteX5" fmla="*/ 5477536 w 7974242"/>
                <a:gd name="connsiteY5" fmla="*/ 2216158 h 6860358"/>
                <a:gd name="connsiteX6" fmla="*/ 6245535 w 7974242"/>
                <a:gd name="connsiteY6" fmla="*/ 2725471 h 6860358"/>
                <a:gd name="connsiteX7" fmla="*/ 6636385 w 7974242"/>
                <a:gd name="connsiteY7" fmla="*/ 2841517 h 6860358"/>
                <a:gd name="connsiteX8" fmla="*/ 7292367 w 7974242"/>
                <a:gd name="connsiteY8" fmla="*/ 3103426 h 6860358"/>
                <a:gd name="connsiteX9" fmla="*/ 7847615 w 7974242"/>
                <a:gd name="connsiteY9" fmla="*/ 3695745 h 6860358"/>
                <a:gd name="connsiteX10" fmla="*/ 7956409 w 7974242"/>
                <a:gd name="connsiteY10" fmla="*/ 4088206 h 6860358"/>
                <a:gd name="connsiteX11" fmla="*/ 7957215 w 7974242"/>
                <a:gd name="connsiteY11" fmla="*/ 4777230 h 6860358"/>
                <a:gd name="connsiteX12" fmla="*/ 7835527 w 7974242"/>
                <a:gd name="connsiteY12" fmla="*/ 5369548 h 6860358"/>
                <a:gd name="connsiteX13" fmla="*/ 7272221 w 7974242"/>
                <a:gd name="connsiteY13" fmla="*/ 6124654 h 6860358"/>
                <a:gd name="connsiteX14" fmla="*/ 6616238 w 7974242"/>
                <a:gd name="connsiteY14" fmla="*/ 6467956 h 6860358"/>
                <a:gd name="connsiteX15" fmla="*/ 5683840 w 7974242"/>
                <a:gd name="connsiteY15" fmla="*/ 6745178 h 6860358"/>
                <a:gd name="connsiteX16" fmla="*/ 5134233 w 7974242"/>
                <a:gd name="connsiteY16" fmla="*/ 6837853 h 6860358"/>
                <a:gd name="connsiteX17" fmla="*/ 4506456 w 7974242"/>
                <a:gd name="connsiteY17" fmla="*/ 6853971 h 6860358"/>
                <a:gd name="connsiteX18" fmla="*/ 3208190 w 7974242"/>
                <a:gd name="connsiteY18" fmla="*/ 6517115 h 6860358"/>
                <a:gd name="connsiteX19" fmla="*/ 2314475 w 7974242"/>
                <a:gd name="connsiteY19" fmla="*/ 5944943 h 6860358"/>
                <a:gd name="connsiteX20" fmla="*/ 1530358 w 7974242"/>
                <a:gd name="connsiteY20" fmla="*/ 5194673 h 6860358"/>
                <a:gd name="connsiteX21" fmla="*/ 1277313 w 7974242"/>
                <a:gd name="connsiteY21" fmla="*/ 4856205 h 6860358"/>
                <a:gd name="connsiteX22" fmla="*/ 656789 w 7974242"/>
                <a:gd name="connsiteY22" fmla="*/ 3887543 h 6860358"/>
                <a:gd name="connsiteX23" fmla="*/ 165204 w 7974242"/>
                <a:gd name="connsiteY23" fmla="*/ 2798000 h 6860358"/>
                <a:gd name="connsiteX24" fmla="*/ 32235 w 7974242"/>
                <a:gd name="connsiteY24" fmla="*/ 2258063 h 6860358"/>
                <a:gd name="connsiteX25" fmla="*/ 5641 w 7974242"/>
                <a:gd name="connsiteY25" fmla="*/ 2005018 h 6860358"/>
                <a:gd name="connsiteX26" fmla="*/ 0 w 7974242"/>
                <a:gd name="connsiteY26" fmla="*/ 1975201 h 6860358"/>
                <a:gd name="connsiteX27" fmla="*/ 0 w 7974242"/>
                <a:gd name="connsiteY27" fmla="*/ 1756809 h 6860358"/>
                <a:gd name="connsiteX28" fmla="*/ 4835 w 7974242"/>
                <a:gd name="connsiteY28" fmla="*/ 1667356 h 6860358"/>
                <a:gd name="connsiteX29" fmla="*/ 251433 w 7974242"/>
                <a:gd name="connsiteY29" fmla="*/ 938039 h 6860358"/>
                <a:gd name="connsiteX30" fmla="*/ 414220 w 7974242"/>
                <a:gd name="connsiteY30" fmla="*/ 734153 h 6860358"/>
                <a:gd name="connsiteX31" fmla="*/ 1019432 w 7974242"/>
                <a:gd name="connsiteY31" fmla="*/ 303815 h 6860358"/>
                <a:gd name="connsiteX32" fmla="*/ 1764867 w 7974242"/>
                <a:gd name="connsiteY32" fmla="*/ 53994 h 6860358"/>
                <a:gd name="connsiteX33" fmla="*/ 2196817 w 7974242"/>
                <a:gd name="connsiteY33" fmla="*/ 3224 h 6860358"/>
                <a:gd name="connsiteX34" fmla="*/ 2211322 w 7974242"/>
                <a:gd name="connsiteY34" fmla="*/ 0 h 6860358"/>
                <a:gd name="connsiteX35" fmla="*/ 2442609 w 7974242"/>
                <a:gd name="connsiteY35" fmla="*/ 806 h 6860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7974242" h="6860358">
                  <a:moveTo>
                    <a:pt x="2442609" y="806"/>
                  </a:moveTo>
                  <a:cubicBezTo>
                    <a:pt x="2476455" y="11282"/>
                    <a:pt x="2511914" y="8059"/>
                    <a:pt x="2546567" y="11282"/>
                  </a:cubicBezTo>
                  <a:cubicBezTo>
                    <a:pt x="2692430" y="23370"/>
                    <a:pt x="2835070" y="51576"/>
                    <a:pt x="2975292" y="91870"/>
                  </a:cubicBezTo>
                  <a:cubicBezTo>
                    <a:pt x="3364530" y="203081"/>
                    <a:pt x="3702192" y="407773"/>
                    <a:pt x="4012454" y="663236"/>
                  </a:cubicBezTo>
                  <a:cubicBezTo>
                    <a:pt x="4320298" y="916280"/>
                    <a:pt x="4587043" y="1208813"/>
                    <a:pt x="4843312" y="1511017"/>
                  </a:cubicBezTo>
                  <a:cubicBezTo>
                    <a:pt x="5048004" y="1751973"/>
                    <a:pt x="5247055" y="1997765"/>
                    <a:pt x="5477536" y="2216158"/>
                  </a:cubicBezTo>
                  <a:cubicBezTo>
                    <a:pt x="5703987" y="2430521"/>
                    <a:pt x="5951390" y="2612648"/>
                    <a:pt x="6245535" y="2725471"/>
                  </a:cubicBezTo>
                  <a:cubicBezTo>
                    <a:pt x="6372863" y="2773823"/>
                    <a:pt x="6505833" y="2802835"/>
                    <a:pt x="6636385" y="2841517"/>
                  </a:cubicBezTo>
                  <a:cubicBezTo>
                    <a:pt x="6863642" y="2908405"/>
                    <a:pt x="7086063" y="2984963"/>
                    <a:pt x="7292367" y="3103426"/>
                  </a:cubicBezTo>
                  <a:cubicBezTo>
                    <a:pt x="7538159" y="3244455"/>
                    <a:pt x="7730763" y="3433835"/>
                    <a:pt x="7847615" y="3695745"/>
                  </a:cubicBezTo>
                  <a:cubicBezTo>
                    <a:pt x="7903221" y="3820656"/>
                    <a:pt x="7937873" y="3952819"/>
                    <a:pt x="7956409" y="4088206"/>
                  </a:cubicBezTo>
                  <a:cubicBezTo>
                    <a:pt x="7987838" y="4317881"/>
                    <a:pt x="7970914" y="4547555"/>
                    <a:pt x="7957215" y="4777230"/>
                  </a:cubicBezTo>
                  <a:cubicBezTo>
                    <a:pt x="7944320" y="4980310"/>
                    <a:pt x="7904833" y="5178556"/>
                    <a:pt x="7835527" y="5369548"/>
                  </a:cubicBezTo>
                  <a:cubicBezTo>
                    <a:pt x="7723511" y="5677393"/>
                    <a:pt x="7534936" y="5928826"/>
                    <a:pt x="7272221" y="6124654"/>
                  </a:cubicBezTo>
                  <a:cubicBezTo>
                    <a:pt x="7071557" y="6273741"/>
                    <a:pt x="6849136" y="6381728"/>
                    <a:pt x="6616238" y="6467956"/>
                  </a:cubicBezTo>
                  <a:cubicBezTo>
                    <a:pt x="6311617" y="6581585"/>
                    <a:pt x="5998937" y="6669425"/>
                    <a:pt x="5683840" y="6745178"/>
                  </a:cubicBezTo>
                  <a:cubicBezTo>
                    <a:pt x="5503324" y="6788695"/>
                    <a:pt x="5319584" y="6818512"/>
                    <a:pt x="5134233" y="6837853"/>
                  </a:cubicBezTo>
                  <a:cubicBezTo>
                    <a:pt x="4925511" y="6859612"/>
                    <a:pt x="4715984" y="6866865"/>
                    <a:pt x="4506456" y="6853971"/>
                  </a:cubicBezTo>
                  <a:cubicBezTo>
                    <a:pt x="4051942" y="6825765"/>
                    <a:pt x="3619187" y="6712943"/>
                    <a:pt x="3208190" y="6517115"/>
                  </a:cubicBezTo>
                  <a:cubicBezTo>
                    <a:pt x="2886646" y="6363999"/>
                    <a:pt x="2590890" y="6168977"/>
                    <a:pt x="2314475" y="5944943"/>
                  </a:cubicBezTo>
                  <a:cubicBezTo>
                    <a:pt x="2032418" y="5716881"/>
                    <a:pt x="1772120" y="5465448"/>
                    <a:pt x="1530358" y="5194673"/>
                  </a:cubicBezTo>
                  <a:cubicBezTo>
                    <a:pt x="1436876" y="5089909"/>
                    <a:pt x="1359512" y="4970640"/>
                    <a:pt x="1277313" y="4856205"/>
                  </a:cubicBezTo>
                  <a:cubicBezTo>
                    <a:pt x="1054085" y="4544332"/>
                    <a:pt x="844558" y="4222788"/>
                    <a:pt x="656789" y="3887543"/>
                  </a:cubicBezTo>
                  <a:cubicBezTo>
                    <a:pt x="460961" y="3538599"/>
                    <a:pt x="290921" y="3178373"/>
                    <a:pt x="165204" y="2798000"/>
                  </a:cubicBezTo>
                  <a:cubicBezTo>
                    <a:pt x="107181" y="2621513"/>
                    <a:pt x="62052" y="2441803"/>
                    <a:pt x="32235" y="2258063"/>
                  </a:cubicBezTo>
                  <a:cubicBezTo>
                    <a:pt x="18535" y="2174252"/>
                    <a:pt x="8059" y="2090441"/>
                    <a:pt x="5641" y="2005018"/>
                  </a:cubicBezTo>
                  <a:cubicBezTo>
                    <a:pt x="5641" y="1994542"/>
                    <a:pt x="7253" y="1984065"/>
                    <a:pt x="0" y="1975201"/>
                  </a:cubicBezTo>
                  <a:cubicBezTo>
                    <a:pt x="0" y="1902672"/>
                    <a:pt x="0" y="1830143"/>
                    <a:pt x="0" y="1756809"/>
                  </a:cubicBezTo>
                  <a:cubicBezTo>
                    <a:pt x="8865" y="1727797"/>
                    <a:pt x="3224" y="1697174"/>
                    <a:pt x="4835" y="1667356"/>
                  </a:cubicBezTo>
                  <a:cubicBezTo>
                    <a:pt x="20953" y="1402223"/>
                    <a:pt x="108793" y="1160461"/>
                    <a:pt x="251433" y="938039"/>
                  </a:cubicBezTo>
                  <a:cubicBezTo>
                    <a:pt x="298980" y="864704"/>
                    <a:pt x="354585" y="797817"/>
                    <a:pt x="414220" y="734153"/>
                  </a:cubicBezTo>
                  <a:cubicBezTo>
                    <a:pt x="586677" y="549607"/>
                    <a:pt x="792981" y="411802"/>
                    <a:pt x="1019432" y="303815"/>
                  </a:cubicBezTo>
                  <a:cubicBezTo>
                    <a:pt x="1257166" y="190187"/>
                    <a:pt x="1506987" y="109599"/>
                    <a:pt x="1764867" y="53994"/>
                  </a:cubicBezTo>
                  <a:cubicBezTo>
                    <a:pt x="1907507" y="23370"/>
                    <a:pt x="2050147" y="1612"/>
                    <a:pt x="2196817" y="3224"/>
                  </a:cubicBezTo>
                  <a:cubicBezTo>
                    <a:pt x="2201652" y="3224"/>
                    <a:pt x="2207293" y="4029"/>
                    <a:pt x="2211322" y="0"/>
                  </a:cubicBezTo>
                  <a:cubicBezTo>
                    <a:pt x="2289492" y="806"/>
                    <a:pt x="2366051" y="806"/>
                    <a:pt x="2442609" y="806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80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5383BD58-2239-497C-8509-9E090EAE80D0}"/>
                </a:ext>
              </a:extLst>
            </p:cNvPr>
            <p:cNvSpPr/>
            <p:nvPr/>
          </p:nvSpPr>
          <p:spPr>
            <a:xfrm>
              <a:off x="4142661" y="2275013"/>
              <a:ext cx="3906718" cy="3352573"/>
            </a:xfrm>
            <a:custGeom>
              <a:avLst/>
              <a:gdLst>
                <a:gd name="connsiteX0" fmla="*/ 4690344 w 7852128"/>
                <a:gd name="connsiteY0" fmla="*/ 6737991 h 6738351"/>
                <a:gd name="connsiteX1" fmla="*/ 3007676 w 7852128"/>
                <a:gd name="connsiteY1" fmla="*/ 6316518 h 6738351"/>
                <a:gd name="connsiteX2" fmla="*/ 2196965 w 7852128"/>
                <a:gd name="connsiteY2" fmla="*/ 5757240 h 6738351"/>
                <a:gd name="connsiteX3" fmla="*/ 1515195 w 7852128"/>
                <a:gd name="connsiteY3" fmla="*/ 5092393 h 6738351"/>
                <a:gd name="connsiteX4" fmla="*/ 1250867 w 7852128"/>
                <a:gd name="connsiteY4" fmla="*/ 4737808 h 6738351"/>
                <a:gd name="connsiteX5" fmla="*/ 563456 w 7852128"/>
                <a:gd name="connsiteY5" fmla="*/ 3638594 h 6738351"/>
                <a:gd name="connsiteX6" fmla="*/ 92018 w 7852128"/>
                <a:gd name="connsiteY6" fmla="*/ 2474104 h 6738351"/>
                <a:gd name="connsiteX7" fmla="*/ 1760 w 7852128"/>
                <a:gd name="connsiteY7" fmla="*/ 1723028 h 6738351"/>
                <a:gd name="connsiteX8" fmla="*/ 567485 w 7852128"/>
                <a:gd name="connsiteY8" fmla="*/ 568208 h 6738351"/>
                <a:gd name="connsiteX9" fmla="*/ 1221050 w 7852128"/>
                <a:gd name="connsiteY9" fmla="*/ 207176 h 6738351"/>
                <a:gd name="connsiteX10" fmla="*/ 1939085 w 7852128"/>
                <a:gd name="connsiteY10" fmla="*/ 21825 h 6738351"/>
                <a:gd name="connsiteX11" fmla="*/ 3321967 w 7852128"/>
                <a:gd name="connsiteY11" fmla="*/ 255529 h 6738351"/>
                <a:gd name="connsiteX12" fmla="*/ 4094802 w 7852128"/>
                <a:gd name="connsiteY12" fmla="*/ 806747 h 6738351"/>
                <a:gd name="connsiteX13" fmla="*/ 4837013 w 7852128"/>
                <a:gd name="connsiteY13" fmla="*/ 1608593 h 6738351"/>
                <a:gd name="connsiteX14" fmla="*/ 5386620 w 7852128"/>
                <a:gd name="connsiteY14" fmla="*/ 2210582 h 6738351"/>
                <a:gd name="connsiteX15" fmla="*/ 6141726 w 7852128"/>
                <a:gd name="connsiteY15" fmla="*/ 2712643 h 6738351"/>
                <a:gd name="connsiteX16" fmla="*/ 6534187 w 7852128"/>
                <a:gd name="connsiteY16" fmla="*/ 2831106 h 6738351"/>
                <a:gd name="connsiteX17" fmla="*/ 7206287 w 7852128"/>
                <a:gd name="connsiteY17" fmla="*/ 3097045 h 6738351"/>
                <a:gd name="connsiteX18" fmla="*/ 7786517 w 7852128"/>
                <a:gd name="connsiteY18" fmla="*/ 3806216 h 6738351"/>
                <a:gd name="connsiteX19" fmla="*/ 7851794 w 7852128"/>
                <a:gd name="connsiteY19" fmla="*/ 4232524 h 6738351"/>
                <a:gd name="connsiteX20" fmla="*/ 7820364 w 7852128"/>
                <a:gd name="connsiteY20" fmla="*/ 4865942 h 6738351"/>
                <a:gd name="connsiteX21" fmla="*/ 7485120 w 7852128"/>
                <a:gd name="connsiteY21" fmla="*/ 5712112 h 6738351"/>
                <a:gd name="connsiteX22" fmla="*/ 6976613 w 7852128"/>
                <a:gd name="connsiteY22" fmla="*/ 6144866 h 6738351"/>
                <a:gd name="connsiteX23" fmla="*/ 6204584 w 7852128"/>
                <a:gd name="connsiteY23" fmla="*/ 6460770 h 6738351"/>
                <a:gd name="connsiteX24" fmla="*/ 5275410 w 7852128"/>
                <a:gd name="connsiteY24" fmla="*/ 6688832 h 6738351"/>
                <a:gd name="connsiteX25" fmla="*/ 4690344 w 7852128"/>
                <a:gd name="connsiteY25" fmla="*/ 6737991 h 6738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7852128" h="6738351">
                  <a:moveTo>
                    <a:pt x="4690344" y="6737991"/>
                  </a:moveTo>
                  <a:cubicBezTo>
                    <a:pt x="4044032" y="6729126"/>
                    <a:pt x="3509736" y="6585680"/>
                    <a:pt x="3007676" y="6316518"/>
                  </a:cubicBezTo>
                  <a:cubicBezTo>
                    <a:pt x="2716755" y="6160178"/>
                    <a:pt x="2449204" y="5969992"/>
                    <a:pt x="2196965" y="5757240"/>
                  </a:cubicBezTo>
                  <a:cubicBezTo>
                    <a:pt x="1953591" y="5551742"/>
                    <a:pt x="1726334" y="5330126"/>
                    <a:pt x="1515195" y="5092393"/>
                  </a:cubicBezTo>
                  <a:cubicBezTo>
                    <a:pt x="1417684" y="4982794"/>
                    <a:pt x="1336290" y="4857884"/>
                    <a:pt x="1250867" y="4737808"/>
                  </a:cubicBezTo>
                  <a:cubicBezTo>
                    <a:pt x="999434" y="4384835"/>
                    <a:pt x="766536" y="4021385"/>
                    <a:pt x="563456" y="3638594"/>
                  </a:cubicBezTo>
                  <a:cubicBezTo>
                    <a:pt x="366016" y="3267085"/>
                    <a:pt x="197588" y="2883488"/>
                    <a:pt x="92018" y="2474104"/>
                  </a:cubicBezTo>
                  <a:cubicBezTo>
                    <a:pt x="28354" y="2227506"/>
                    <a:pt x="-8716" y="1977684"/>
                    <a:pt x="1760" y="1723028"/>
                  </a:cubicBezTo>
                  <a:cubicBezTo>
                    <a:pt x="20295" y="1255620"/>
                    <a:pt x="200006" y="865576"/>
                    <a:pt x="567485" y="568208"/>
                  </a:cubicBezTo>
                  <a:cubicBezTo>
                    <a:pt x="764119" y="408645"/>
                    <a:pt x="985734" y="295016"/>
                    <a:pt x="1221050" y="207176"/>
                  </a:cubicBezTo>
                  <a:cubicBezTo>
                    <a:pt x="1453948" y="120141"/>
                    <a:pt x="1692487" y="54866"/>
                    <a:pt x="1939085" y="21825"/>
                  </a:cubicBezTo>
                  <a:cubicBezTo>
                    <a:pt x="2423416" y="-41840"/>
                    <a:pt x="2885183" y="33107"/>
                    <a:pt x="3321967" y="255529"/>
                  </a:cubicBezTo>
                  <a:cubicBezTo>
                    <a:pt x="3607247" y="400586"/>
                    <a:pt x="3859486" y="591579"/>
                    <a:pt x="4094802" y="806747"/>
                  </a:cubicBezTo>
                  <a:cubicBezTo>
                    <a:pt x="4364770" y="1053345"/>
                    <a:pt x="4602504" y="1328955"/>
                    <a:pt x="4837013" y="1608593"/>
                  </a:cubicBezTo>
                  <a:cubicBezTo>
                    <a:pt x="5011888" y="1816509"/>
                    <a:pt x="5188375" y="2024425"/>
                    <a:pt x="5386620" y="2210582"/>
                  </a:cubicBezTo>
                  <a:cubicBezTo>
                    <a:pt x="5609848" y="2420110"/>
                    <a:pt x="5854028" y="2598209"/>
                    <a:pt x="6141726" y="2712643"/>
                  </a:cubicBezTo>
                  <a:cubicBezTo>
                    <a:pt x="6269054" y="2763413"/>
                    <a:pt x="6402829" y="2793230"/>
                    <a:pt x="6534187" y="2831106"/>
                  </a:cubicBezTo>
                  <a:cubicBezTo>
                    <a:pt x="6766279" y="2897994"/>
                    <a:pt x="6995148" y="2975358"/>
                    <a:pt x="7206287" y="3097045"/>
                  </a:cubicBezTo>
                  <a:cubicBezTo>
                    <a:pt x="7489150" y="3260638"/>
                    <a:pt x="7691424" y="3489507"/>
                    <a:pt x="7786517" y="3806216"/>
                  </a:cubicBezTo>
                  <a:cubicBezTo>
                    <a:pt x="7828423" y="3944826"/>
                    <a:pt x="7850182" y="4087466"/>
                    <a:pt x="7851794" y="4232524"/>
                  </a:cubicBezTo>
                  <a:cubicBezTo>
                    <a:pt x="7853405" y="4444469"/>
                    <a:pt x="7850182" y="4656415"/>
                    <a:pt x="7820364" y="4865942"/>
                  </a:cubicBezTo>
                  <a:cubicBezTo>
                    <a:pt x="7776847" y="5174593"/>
                    <a:pt x="7678530" y="5462290"/>
                    <a:pt x="7485120" y="5712112"/>
                  </a:cubicBezTo>
                  <a:cubicBezTo>
                    <a:pt x="7345703" y="5891822"/>
                    <a:pt x="7172440" y="6032044"/>
                    <a:pt x="6976613" y="6144866"/>
                  </a:cubicBezTo>
                  <a:cubicBezTo>
                    <a:pt x="6733238" y="6285089"/>
                    <a:pt x="6471329" y="6380182"/>
                    <a:pt x="6204584" y="6460770"/>
                  </a:cubicBezTo>
                  <a:cubicBezTo>
                    <a:pt x="5899157" y="6553445"/>
                    <a:pt x="5592119" y="6641286"/>
                    <a:pt x="5275410" y="6688832"/>
                  </a:cubicBezTo>
                  <a:cubicBezTo>
                    <a:pt x="5055406" y="6722679"/>
                    <a:pt x="4835401" y="6741214"/>
                    <a:pt x="4690344" y="6737991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80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EB54BC6A-8EE3-46AD-816C-735E71349EAB}"/>
                </a:ext>
              </a:extLst>
            </p:cNvPr>
            <p:cNvSpPr/>
            <p:nvPr/>
          </p:nvSpPr>
          <p:spPr>
            <a:xfrm>
              <a:off x="4304111" y="2409590"/>
              <a:ext cx="3583669" cy="3083688"/>
            </a:xfrm>
            <a:custGeom>
              <a:avLst/>
              <a:gdLst>
                <a:gd name="connsiteX0" fmla="*/ 7202527 w 7202830"/>
                <a:gd name="connsiteY0" fmla="*/ 3996691 h 6197917"/>
                <a:gd name="connsiteX1" fmla="*/ 7135639 w 7202830"/>
                <a:gd name="connsiteY1" fmla="*/ 4655091 h 6197917"/>
                <a:gd name="connsiteX2" fmla="*/ 6525592 w 7202830"/>
                <a:gd name="connsiteY2" fmla="*/ 5563313 h 6197917"/>
                <a:gd name="connsiteX3" fmla="*/ 5873639 w 7202830"/>
                <a:gd name="connsiteY3" fmla="*/ 5879216 h 6197917"/>
                <a:gd name="connsiteX4" fmla="*/ 4831642 w 7202830"/>
                <a:gd name="connsiteY4" fmla="*/ 6152408 h 6197917"/>
                <a:gd name="connsiteX5" fmla="*/ 3968549 w 7202830"/>
                <a:gd name="connsiteY5" fmla="*/ 6183837 h 6197917"/>
                <a:gd name="connsiteX6" fmla="*/ 2538926 w 7202830"/>
                <a:gd name="connsiteY6" fmla="*/ 5690641 h 6197917"/>
                <a:gd name="connsiteX7" fmla="*/ 1646016 w 7202830"/>
                <a:gd name="connsiteY7" fmla="*/ 4971800 h 6197917"/>
                <a:gd name="connsiteX8" fmla="*/ 977945 w 7202830"/>
                <a:gd name="connsiteY8" fmla="*/ 4133689 h 6197917"/>
                <a:gd name="connsiteX9" fmla="*/ 352586 w 7202830"/>
                <a:gd name="connsiteY9" fmla="*/ 3041728 h 6197917"/>
                <a:gd name="connsiteX10" fmla="*/ 48771 w 7202830"/>
                <a:gd name="connsiteY10" fmla="*/ 2146401 h 6197917"/>
                <a:gd name="connsiteX11" fmla="*/ 14118 w 7202830"/>
                <a:gd name="connsiteY11" fmla="*/ 1458989 h 6197917"/>
                <a:gd name="connsiteX12" fmla="*/ 516178 w 7202830"/>
                <a:gd name="connsiteY12" fmla="*/ 540291 h 6197917"/>
                <a:gd name="connsiteX13" fmla="*/ 1210037 w 7202830"/>
                <a:gd name="connsiteY13" fmla="*/ 165559 h 6197917"/>
                <a:gd name="connsiteX14" fmla="*/ 2036059 w 7202830"/>
                <a:gd name="connsiteY14" fmla="*/ 1160 h 6197917"/>
                <a:gd name="connsiteX15" fmla="*/ 3209414 w 7202830"/>
                <a:gd name="connsiteY15" fmla="*/ 305781 h 6197917"/>
                <a:gd name="connsiteX16" fmla="*/ 3939537 w 7202830"/>
                <a:gd name="connsiteY16" fmla="*/ 883594 h 6197917"/>
                <a:gd name="connsiteX17" fmla="*/ 4589073 w 7202830"/>
                <a:gd name="connsiteY17" fmla="*/ 1614523 h 6197917"/>
                <a:gd name="connsiteX18" fmla="*/ 5082269 w 7202830"/>
                <a:gd name="connsiteY18" fmla="*/ 2119807 h 6197917"/>
                <a:gd name="connsiteX19" fmla="*/ 5910709 w 7202830"/>
                <a:gd name="connsiteY19" fmla="*/ 2541280 h 6197917"/>
                <a:gd name="connsiteX20" fmla="*/ 6587644 w 7202830"/>
                <a:gd name="connsiteY20" fmla="*/ 2799966 h 6197917"/>
                <a:gd name="connsiteX21" fmla="*/ 7139669 w 7202830"/>
                <a:gd name="connsiteY21" fmla="*/ 3469648 h 6197917"/>
                <a:gd name="connsiteX22" fmla="*/ 7202527 w 7202830"/>
                <a:gd name="connsiteY22" fmla="*/ 3996691 h 6197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7202830" h="6197917">
                  <a:moveTo>
                    <a:pt x="7202527" y="3996691"/>
                  </a:moveTo>
                  <a:cubicBezTo>
                    <a:pt x="7196886" y="4217501"/>
                    <a:pt x="7188021" y="4438311"/>
                    <a:pt x="7135639" y="4655091"/>
                  </a:cubicBezTo>
                  <a:cubicBezTo>
                    <a:pt x="7044576" y="5033853"/>
                    <a:pt x="6845524" y="5339280"/>
                    <a:pt x="6525592" y="5563313"/>
                  </a:cubicBezTo>
                  <a:cubicBezTo>
                    <a:pt x="6324929" y="5703535"/>
                    <a:pt x="6104119" y="5801852"/>
                    <a:pt x="5873639" y="5879216"/>
                  </a:cubicBezTo>
                  <a:cubicBezTo>
                    <a:pt x="5532753" y="5993650"/>
                    <a:pt x="5187838" y="6095191"/>
                    <a:pt x="4831642" y="6152408"/>
                  </a:cubicBezTo>
                  <a:cubicBezTo>
                    <a:pt x="4545556" y="6197537"/>
                    <a:pt x="4257858" y="6211237"/>
                    <a:pt x="3968549" y="6183837"/>
                  </a:cubicBezTo>
                  <a:cubicBezTo>
                    <a:pt x="3451983" y="6135484"/>
                    <a:pt x="2978128" y="5963833"/>
                    <a:pt x="2538926" y="5690641"/>
                  </a:cubicBezTo>
                  <a:cubicBezTo>
                    <a:pt x="2211740" y="5486755"/>
                    <a:pt x="1923237" y="5237739"/>
                    <a:pt x="1646016" y="4971800"/>
                  </a:cubicBezTo>
                  <a:cubicBezTo>
                    <a:pt x="1384912" y="4721979"/>
                    <a:pt x="1178608" y="4430252"/>
                    <a:pt x="977945" y="4133689"/>
                  </a:cubicBezTo>
                  <a:cubicBezTo>
                    <a:pt x="742629" y="3785551"/>
                    <a:pt x="529072" y="3424519"/>
                    <a:pt x="352586" y="3041728"/>
                  </a:cubicBezTo>
                  <a:cubicBezTo>
                    <a:pt x="220422" y="2754031"/>
                    <a:pt x="110823" y="2458275"/>
                    <a:pt x="48771" y="2146401"/>
                  </a:cubicBezTo>
                  <a:cubicBezTo>
                    <a:pt x="2836" y="1919144"/>
                    <a:pt x="-14894" y="1690275"/>
                    <a:pt x="14118" y="1458989"/>
                  </a:cubicBezTo>
                  <a:cubicBezTo>
                    <a:pt x="61665" y="1087480"/>
                    <a:pt x="227675" y="780442"/>
                    <a:pt x="516178" y="540291"/>
                  </a:cubicBezTo>
                  <a:cubicBezTo>
                    <a:pt x="722482" y="369445"/>
                    <a:pt x="959410" y="254205"/>
                    <a:pt x="1210037" y="165559"/>
                  </a:cubicBezTo>
                  <a:cubicBezTo>
                    <a:pt x="1477588" y="71271"/>
                    <a:pt x="1752391" y="10025"/>
                    <a:pt x="2036059" y="1160"/>
                  </a:cubicBezTo>
                  <a:cubicBezTo>
                    <a:pt x="2456727" y="-12540"/>
                    <a:pt x="2846770" y="95448"/>
                    <a:pt x="3209414" y="305781"/>
                  </a:cubicBezTo>
                  <a:cubicBezTo>
                    <a:pt x="3480994" y="463733"/>
                    <a:pt x="3717922" y="663590"/>
                    <a:pt x="3939537" y="883594"/>
                  </a:cubicBezTo>
                  <a:cubicBezTo>
                    <a:pt x="4170824" y="1114074"/>
                    <a:pt x="4377128" y="1366313"/>
                    <a:pt x="4589073" y="1614523"/>
                  </a:cubicBezTo>
                  <a:cubicBezTo>
                    <a:pt x="4742189" y="1794233"/>
                    <a:pt x="4901753" y="1966691"/>
                    <a:pt x="5082269" y="2119807"/>
                  </a:cubicBezTo>
                  <a:cubicBezTo>
                    <a:pt x="5324837" y="2326917"/>
                    <a:pt x="5600447" y="2466333"/>
                    <a:pt x="5910709" y="2541280"/>
                  </a:cubicBezTo>
                  <a:cubicBezTo>
                    <a:pt x="6146830" y="2598497"/>
                    <a:pt x="6375699" y="2678279"/>
                    <a:pt x="6587644" y="2799966"/>
                  </a:cubicBezTo>
                  <a:cubicBezTo>
                    <a:pt x="6856001" y="2953888"/>
                    <a:pt x="7046993" y="3171474"/>
                    <a:pt x="7139669" y="3469648"/>
                  </a:cubicBezTo>
                  <a:cubicBezTo>
                    <a:pt x="7183186" y="3609065"/>
                    <a:pt x="7205751" y="3786357"/>
                    <a:pt x="7202527" y="3996691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80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2ACA99BD-7FE0-4107-8EAA-27036D410FA8}"/>
                </a:ext>
              </a:extLst>
            </p:cNvPr>
            <p:cNvSpPr/>
            <p:nvPr/>
          </p:nvSpPr>
          <p:spPr>
            <a:xfrm>
              <a:off x="4334521" y="2439704"/>
              <a:ext cx="3522912" cy="3022973"/>
            </a:xfrm>
            <a:custGeom>
              <a:avLst/>
              <a:gdLst>
                <a:gd name="connsiteX0" fmla="*/ 7077742 w 7080716"/>
                <a:gd name="connsiteY0" fmla="*/ 4018363 h 6075887"/>
                <a:gd name="connsiteX1" fmla="*/ 7037449 w 7080716"/>
                <a:gd name="connsiteY1" fmla="*/ 4478518 h 6075887"/>
                <a:gd name="connsiteX2" fmla="*/ 6428206 w 7080716"/>
                <a:gd name="connsiteY2" fmla="*/ 5453627 h 6075887"/>
                <a:gd name="connsiteX3" fmla="*/ 5786730 w 7080716"/>
                <a:gd name="connsiteY3" fmla="*/ 5763083 h 6075887"/>
                <a:gd name="connsiteX4" fmla="*/ 4769715 w 7080716"/>
                <a:gd name="connsiteY4" fmla="*/ 6029828 h 6075887"/>
                <a:gd name="connsiteX5" fmla="*/ 3904205 w 7080716"/>
                <a:gd name="connsiteY5" fmla="*/ 6061257 h 6075887"/>
                <a:gd name="connsiteX6" fmla="*/ 2614804 w 7080716"/>
                <a:gd name="connsiteY6" fmla="*/ 5640590 h 6075887"/>
                <a:gd name="connsiteX7" fmla="*/ 1733982 w 7080716"/>
                <a:gd name="connsiteY7" fmla="*/ 4968490 h 6075887"/>
                <a:gd name="connsiteX8" fmla="*/ 1375367 w 7080716"/>
                <a:gd name="connsiteY8" fmla="*/ 4601011 h 6075887"/>
                <a:gd name="connsiteX9" fmla="*/ 1129575 w 7080716"/>
                <a:gd name="connsiteY9" fmla="*/ 4272214 h 6075887"/>
                <a:gd name="connsiteX10" fmla="*/ 424434 w 7080716"/>
                <a:gd name="connsiteY10" fmla="*/ 3116588 h 6075887"/>
                <a:gd name="connsiteX11" fmla="*/ 61790 w 7080716"/>
                <a:gd name="connsiteY11" fmla="*/ 2140673 h 6075887"/>
                <a:gd name="connsiteX12" fmla="*/ 9408 w 7080716"/>
                <a:gd name="connsiteY12" fmla="*/ 1445203 h 6075887"/>
                <a:gd name="connsiteX13" fmla="*/ 551763 w 7080716"/>
                <a:gd name="connsiteY13" fmla="*/ 479764 h 6075887"/>
                <a:gd name="connsiteX14" fmla="*/ 1294780 w 7080716"/>
                <a:gd name="connsiteY14" fmla="*/ 120343 h 6075887"/>
                <a:gd name="connsiteX15" fmla="*/ 2199778 w 7080716"/>
                <a:gd name="connsiteY15" fmla="*/ 5909 h 6075887"/>
                <a:gd name="connsiteX16" fmla="*/ 2987118 w 7080716"/>
                <a:gd name="connsiteY16" fmla="*/ 226719 h 6075887"/>
                <a:gd name="connsiteX17" fmla="*/ 3831676 w 7080716"/>
                <a:gd name="connsiteY17" fmla="*/ 861749 h 6075887"/>
                <a:gd name="connsiteX18" fmla="*/ 4453006 w 7080716"/>
                <a:gd name="connsiteY18" fmla="*/ 1558831 h 6075887"/>
                <a:gd name="connsiteX19" fmla="*/ 4889791 w 7080716"/>
                <a:gd name="connsiteY19" fmla="*/ 2023821 h 6075887"/>
                <a:gd name="connsiteX20" fmla="*/ 5845559 w 7080716"/>
                <a:gd name="connsiteY20" fmla="*/ 2542805 h 6075887"/>
                <a:gd name="connsiteX21" fmla="*/ 6495900 w 7080716"/>
                <a:gd name="connsiteY21" fmla="*/ 2791821 h 6075887"/>
                <a:gd name="connsiteX22" fmla="*/ 7060013 w 7080716"/>
                <a:gd name="connsiteY22" fmla="*/ 3594473 h 6075887"/>
                <a:gd name="connsiteX23" fmla="*/ 7077742 w 7080716"/>
                <a:gd name="connsiteY23" fmla="*/ 4018363 h 6075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7080716" h="6075887">
                  <a:moveTo>
                    <a:pt x="7077742" y="4018363"/>
                  </a:moveTo>
                  <a:cubicBezTo>
                    <a:pt x="7074519" y="4142468"/>
                    <a:pt x="7068072" y="4311702"/>
                    <a:pt x="7037449" y="4478518"/>
                  </a:cubicBezTo>
                  <a:cubicBezTo>
                    <a:pt x="6963308" y="4883873"/>
                    <a:pt x="6770704" y="5215088"/>
                    <a:pt x="6428206" y="5453627"/>
                  </a:cubicBezTo>
                  <a:cubicBezTo>
                    <a:pt x="6230767" y="5591432"/>
                    <a:pt x="6013181" y="5687331"/>
                    <a:pt x="5786730" y="5763083"/>
                  </a:cubicBezTo>
                  <a:cubicBezTo>
                    <a:pt x="5453903" y="5875100"/>
                    <a:pt x="5117047" y="5974223"/>
                    <a:pt x="4769715" y="6029828"/>
                  </a:cubicBezTo>
                  <a:cubicBezTo>
                    <a:pt x="4482823" y="6075763"/>
                    <a:pt x="4193514" y="6089463"/>
                    <a:pt x="3904205" y="6061257"/>
                  </a:cubicBezTo>
                  <a:cubicBezTo>
                    <a:pt x="3443244" y="6016128"/>
                    <a:pt x="3015324" y="5871877"/>
                    <a:pt x="2614804" y="5640590"/>
                  </a:cubicBezTo>
                  <a:cubicBezTo>
                    <a:pt x="2292454" y="5454433"/>
                    <a:pt x="2003144" y="5223953"/>
                    <a:pt x="1733982" y="4968490"/>
                  </a:cubicBezTo>
                  <a:cubicBezTo>
                    <a:pt x="1609877" y="4850832"/>
                    <a:pt x="1487384" y="4729951"/>
                    <a:pt x="1375367" y="4601011"/>
                  </a:cubicBezTo>
                  <a:cubicBezTo>
                    <a:pt x="1285109" y="4497859"/>
                    <a:pt x="1209357" y="4383424"/>
                    <a:pt x="1129575" y="4272214"/>
                  </a:cubicBezTo>
                  <a:cubicBezTo>
                    <a:pt x="866860" y="3903928"/>
                    <a:pt x="625903" y="3521944"/>
                    <a:pt x="424434" y="3116588"/>
                  </a:cubicBezTo>
                  <a:cubicBezTo>
                    <a:pt x="268900" y="2803909"/>
                    <a:pt x="139154" y="2482364"/>
                    <a:pt x="61790" y="2140673"/>
                  </a:cubicBezTo>
                  <a:cubicBezTo>
                    <a:pt x="9408" y="1911804"/>
                    <a:pt x="-14768" y="1680518"/>
                    <a:pt x="9408" y="1445203"/>
                  </a:cubicBezTo>
                  <a:cubicBezTo>
                    <a:pt x="49702" y="1044683"/>
                    <a:pt x="231830" y="723138"/>
                    <a:pt x="551763" y="479764"/>
                  </a:cubicBezTo>
                  <a:cubicBezTo>
                    <a:pt x="774990" y="310530"/>
                    <a:pt x="1028841" y="202543"/>
                    <a:pt x="1294780" y="120343"/>
                  </a:cubicBezTo>
                  <a:cubicBezTo>
                    <a:pt x="1589730" y="30085"/>
                    <a:pt x="1890322" y="-17461"/>
                    <a:pt x="2199778" y="5909"/>
                  </a:cubicBezTo>
                  <a:cubicBezTo>
                    <a:pt x="2476999" y="26056"/>
                    <a:pt x="2738909" y="101808"/>
                    <a:pt x="2987118" y="226719"/>
                  </a:cubicBezTo>
                  <a:cubicBezTo>
                    <a:pt x="3307051" y="387088"/>
                    <a:pt x="3579437" y="611122"/>
                    <a:pt x="3831676" y="861749"/>
                  </a:cubicBezTo>
                  <a:cubicBezTo>
                    <a:pt x="4053292" y="1081753"/>
                    <a:pt x="4251537" y="1321904"/>
                    <a:pt x="4453006" y="1558831"/>
                  </a:cubicBezTo>
                  <a:cubicBezTo>
                    <a:pt x="4590810" y="1721618"/>
                    <a:pt x="4733450" y="1878764"/>
                    <a:pt x="4889791" y="2023821"/>
                  </a:cubicBezTo>
                  <a:cubicBezTo>
                    <a:pt x="5163788" y="2278478"/>
                    <a:pt x="5478080" y="2455770"/>
                    <a:pt x="5845559" y="2542805"/>
                  </a:cubicBezTo>
                  <a:cubicBezTo>
                    <a:pt x="6072816" y="2595993"/>
                    <a:pt x="6292014" y="2674969"/>
                    <a:pt x="6495900" y="2791821"/>
                  </a:cubicBezTo>
                  <a:cubicBezTo>
                    <a:pt x="6810192" y="2970725"/>
                    <a:pt x="7000378" y="3236664"/>
                    <a:pt x="7060013" y="3594473"/>
                  </a:cubicBezTo>
                  <a:cubicBezTo>
                    <a:pt x="7080966" y="3720189"/>
                    <a:pt x="7084189" y="3846711"/>
                    <a:pt x="7077742" y="4018363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80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97AE9930-B9A5-4A03-B050-66FBA29C3E78}"/>
                </a:ext>
              </a:extLst>
            </p:cNvPr>
            <p:cNvSpPr/>
            <p:nvPr/>
          </p:nvSpPr>
          <p:spPr>
            <a:xfrm>
              <a:off x="4809519" y="3527220"/>
              <a:ext cx="1332628" cy="1559405"/>
            </a:xfrm>
            <a:custGeom>
              <a:avLst/>
              <a:gdLst>
                <a:gd name="connsiteX0" fmla="*/ 2648913 w 2678454"/>
                <a:gd name="connsiteY0" fmla="*/ 3128408 h 3134255"/>
                <a:gd name="connsiteX1" fmla="*/ 2145241 w 2678454"/>
                <a:gd name="connsiteY1" fmla="*/ 2992216 h 3134255"/>
                <a:gd name="connsiteX2" fmla="*/ 1666551 w 2678454"/>
                <a:gd name="connsiteY2" fmla="*/ 2521584 h 3134255"/>
                <a:gd name="connsiteX3" fmla="*/ 1609333 w 2678454"/>
                <a:gd name="connsiteY3" fmla="*/ 2470814 h 3134255"/>
                <a:gd name="connsiteX4" fmla="*/ 753494 w 2678454"/>
                <a:gd name="connsiteY4" fmla="*/ 1612557 h 3134255"/>
                <a:gd name="connsiteX5" fmla="*/ 560083 w 2678454"/>
                <a:gd name="connsiteY5" fmla="*/ 1166908 h 3134255"/>
                <a:gd name="connsiteX6" fmla="*/ 524625 w 2678454"/>
                <a:gd name="connsiteY6" fmla="*/ 1033938 h 3134255"/>
                <a:gd name="connsiteX7" fmla="*/ 490778 w 2678454"/>
                <a:gd name="connsiteY7" fmla="*/ 806681 h 3134255"/>
                <a:gd name="connsiteX8" fmla="*/ 481914 w 2678454"/>
                <a:gd name="connsiteY8" fmla="*/ 620524 h 3134255"/>
                <a:gd name="connsiteX9" fmla="*/ 420667 w 2678454"/>
                <a:gd name="connsiteY9" fmla="*/ 480302 h 3134255"/>
                <a:gd name="connsiteX10" fmla="*/ 228869 w 2678454"/>
                <a:gd name="connsiteY10" fmla="*/ 332021 h 3134255"/>
                <a:gd name="connsiteX11" fmla="*/ 0 w 2678454"/>
                <a:gd name="connsiteY11" fmla="*/ 76558 h 3134255"/>
                <a:gd name="connsiteX12" fmla="*/ 22565 w 2678454"/>
                <a:gd name="connsiteY12" fmla="*/ 0 h 3134255"/>
                <a:gd name="connsiteX13" fmla="*/ 44323 w 2678454"/>
                <a:gd name="connsiteY13" fmla="*/ 20147 h 3134255"/>
                <a:gd name="connsiteX14" fmla="*/ 373926 w 2678454"/>
                <a:gd name="connsiteY14" fmla="*/ 353779 h 3134255"/>
                <a:gd name="connsiteX15" fmla="*/ 478690 w 2678454"/>
                <a:gd name="connsiteY15" fmla="*/ 441620 h 3134255"/>
                <a:gd name="connsiteX16" fmla="*/ 550413 w 2678454"/>
                <a:gd name="connsiteY16" fmla="*/ 614883 h 3134255"/>
                <a:gd name="connsiteX17" fmla="*/ 754300 w 2678454"/>
                <a:gd name="connsiteY17" fmla="*/ 1469917 h 3134255"/>
                <a:gd name="connsiteX18" fmla="*/ 1262001 w 2678454"/>
                <a:gd name="connsiteY18" fmla="*/ 2133152 h 3134255"/>
                <a:gd name="connsiteX19" fmla="*/ 1632704 w 2678454"/>
                <a:gd name="connsiteY19" fmla="*/ 2404732 h 3134255"/>
                <a:gd name="connsiteX20" fmla="*/ 1728603 w 2678454"/>
                <a:gd name="connsiteY20" fmla="*/ 2490961 h 3134255"/>
                <a:gd name="connsiteX21" fmla="*/ 1942966 w 2678454"/>
                <a:gd name="connsiteY21" fmla="*/ 2740783 h 3134255"/>
                <a:gd name="connsiteX22" fmla="*/ 2264510 w 2678454"/>
                <a:gd name="connsiteY22" fmla="*/ 2984157 h 3134255"/>
                <a:gd name="connsiteX23" fmla="*/ 2580413 w 2678454"/>
                <a:gd name="connsiteY23" fmla="*/ 3065550 h 3134255"/>
                <a:gd name="connsiteX24" fmla="*/ 2657778 w 2678454"/>
                <a:gd name="connsiteY24" fmla="*/ 3059103 h 3134255"/>
                <a:gd name="connsiteX25" fmla="*/ 2673895 w 2678454"/>
                <a:gd name="connsiteY25" fmla="*/ 3084085 h 3134255"/>
                <a:gd name="connsiteX26" fmla="*/ 2648913 w 2678454"/>
                <a:gd name="connsiteY26" fmla="*/ 3128408 h 3134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678454" h="3134255">
                  <a:moveTo>
                    <a:pt x="2648913" y="3128408"/>
                  </a:moveTo>
                  <a:cubicBezTo>
                    <a:pt x="2461950" y="3154197"/>
                    <a:pt x="2298357" y="3092144"/>
                    <a:pt x="2145241" y="2992216"/>
                  </a:cubicBezTo>
                  <a:cubicBezTo>
                    <a:pt x="1954248" y="2867305"/>
                    <a:pt x="1801132" y="2702906"/>
                    <a:pt x="1666551" y="2521584"/>
                  </a:cubicBezTo>
                  <a:cubicBezTo>
                    <a:pt x="1650433" y="2499826"/>
                    <a:pt x="1631898" y="2484514"/>
                    <a:pt x="1609333" y="2470814"/>
                  </a:cubicBezTo>
                  <a:cubicBezTo>
                    <a:pt x="1249913" y="2258869"/>
                    <a:pt x="963827" y="1973589"/>
                    <a:pt x="753494" y="1612557"/>
                  </a:cubicBezTo>
                  <a:cubicBezTo>
                    <a:pt x="671294" y="1471529"/>
                    <a:pt x="608436" y="1322442"/>
                    <a:pt x="560083" y="1166908"/>
                  </a:cubicBezTo>
                  <a:cubicBezTo>
                    <a:pt x="532684" y="1126614"/>
                    <a:pt x="528654" y="1080679"/>
                    <a:pt x="524625" y="1033938"/>
                  </a:cubicBezTo>
                  <a:cubicBezTo>
                    <a:pt x="512537" y="958186"/>
                    <a:pt x="497225" y="883240"/>
                    <a:pt x="490778" y="806681"/>
                  </a:cubicBezTo>
                  <a:cubicBezTo>
                    <a:pt x="485943" y="744629"/>
                    <a:pt x="480302" y="682577"/>
                    <a:pt x="481914" y="620524"/>
                  </a:cubicBezTo>
                  <a:cubicBezTo>
                    <a:pt x="483525" y="563307"/>
                    <a:pt x="461767" y="518984"/>
                    <a:pt x="420667" y="480302"/>
                  </a:cubicBezTo>
                  <a:cubicBezTo>
                    <a:pt x="361838" y="424696"/>
                    <a:pt x="291727" y="382791"/>
                    <a:pt x="228869" y="332021"/>
                  </a:cubicBezTo>
                  <a:cubicBezTo>
                    <a:pt x="138611" y="259492"/>
                    <a:pt x="58023" y="178099"/>
                    <a:pt x="0" y="76558"/>
                  </a:cubicBezTo>
                  <a:cubicBezTo>
                    <a:pt x="1612" y="49158"/>
                    <a:pt x="4029" y="22565"/>
                    <a:pt x="22565" y="0"/>
                  </a:cubicBezTo>
                  <a:cubicBezTo>
                    <a:pt x="34653" y="1612"/>
                    <a:pt x="39488" y="11282"/>
                    <a:pt x="44323" y="20147"/>
                  </a:cubicBezTo>
                  <a:cubicBezTo>
                    <a:pt x="122493" y="161981"/>
                    <a:pt x="243374" y="262715"/>
                    <a:pt x="373926" y="353779"/>
                  </a:cubicBezTo>
                  <a:cubicBezTo>
                    <a:pt x="411802" y="379567"/>
                    <a:pt x="447261" y="407773"/>
                    <a:pt x="478690" y="441620"/>
                  </a:cubicBezTo>
                  <a:cubicBezTo>
                    <a:pt x="525431" y="489972"/>
                    <a:pt x="550413" y="546384"/>
                    <a:pt x="550413" y="614883"/>
                  </a:cubicBezTo>
                  <a:cubicBezTo>
                    <a:pt x="550413" y="915475"/>
                    <a:pt x="619718" y="1199949"/>
                    <a:pt x="754300" y="1469917"/>
                  </a:cubicBezTo>
                  <a:cubicBezTo>
                    <a:pt x="880822" y="1723768"/>
                    <a:pt x="1054085" y="1942966"/>
                    <a:pt x="1262001" y="2133152"/>
                  </a:cubicBezTo>
                  <a:cubicBezTo>
                    <a:pt x="1375630" y="2237110"/>
                    <a:pt x="1498122" y="2328980"/>
                    <a:pt x="1632704" y="2404732"/>
                  </a:cubicBezTo>
                  <a:cubicBezTo>
                    <a:pt x="1671386" y="2426491"/>
                    <a:pt x="1702815" y="2454697"/>
                    <a:pt x="1728603" y="2490961"/>
                  </a:cubicBezTo>
                  <a:cubicBezTo>
                    <a:pt x="1791461" y="2581219"/>
                    <a:pt x="1865602" y="2663419"/>
                    <a:pt x="1942966" y="2740783"/>
                  </a:cubicBezTo>
                  <a:cubicBezTo>
                    <a:pt x="2038865" y="2836682"/>
                    <a:pt x="2144435" y="2920493"/>
                    <a:pt x="2264510" y="2984157"/>
                  </a:cubicBezTo>
                  <a:cubicBezTo>
                    <a:pt x="2362827" y="3036539"/>
                    <a:pt x="2467591" y="3067968"/>
                    <a:pt x="2580413" y="3065550"/>
                  </a:cubicBezTo>
                  <a:cubicBezTo>
                    <a:pt x="2606201" y="3064745"/>
                    <a:pt x="2631989" y="3055880"/>
                    <a:pt x="2657778" y="3059103"/>
                  </a:cubicBezTo>
                  <a:cubicBezTo>
                    <a:pt x="2673895" y="3060715"/>
                    <a:pt x="2685177" y="3066356"/>
                    <a:pt x="2673895" y="3084085"/>
                  </a:cubicBezTo>
                  <a:cubicBezTo>
                    <a:pt x="2666642" y="3098591"/>
                    <a:pt x="2673089" y="3123573"/>
                    <a:pt x="2648913" y="3128408"/>
                  </a:cubicBezTo>
                  <a:close/>
                </a:path>
              </a:pathLst>
            </a:custGeom>
            <a:solidFill>
              <a:srgbClr val="000000"/>
            </a:solidFill>
            <a:ln w="80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700">
                <a:cs typeface="B Nazanin" panose="00000400000000000000" pitchFamily="2" charset="-78"/>
              </a:endParaRPr>
            </a:p>
          </p:txBody>
        </p: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97A4FBDF-5BCB-46BF-90B8-81940454E2D6}"/>
                </a:ext>
              </a:extLst>
            </p:cNvPr>
            <p:cNvGrpSpPr/>
            <p:nvPr/>
          </p:nvGrpSpPr>
          <p:grpSpPr>
            <a:xfrm>
              <a:off x="4719746" y="2767266"/>
              <a:ext cx="2642080" cy="2314948"/>
              <a:chOff x="4719746" y="2767266"/>
              <a:chExt cx="2642080" cy="2314948"/>
            </a:xfrm>
          </p:grpSpPr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5E5AE0A0-7F48-4CC2-9263-9B183C70E068}"/>
                  </a:ext>
                </a:extLst>
              </p:cNvPr>
              <p:cNvSpPr/>
              <p:nvPr/>
            </p:nvSpPr>
            <p:spPr>
              <a:xfrm>
                <a:off x="4719746" y="2767266"/>
                <a:ext cx="2642080" cy="2314948"/>
              </a:xfrm>
              <a:custGeom>
                <a:avLst/>
                <a:gdLst>
                  <a:gd name="connsiteX0" fmla="*/ 4525716 w 5310327"/>
                  <a:gd name="connsiteY0" fmla="*/ 3156108 h 4652824"/>
                  <a:gd name="connsiteX1" fmla="*/ 4557951 w 5310327"/>
                  <a:gd name="connsiteY1" fmla="*/ 3172226 h 4652824"/>
                  <a:gd name="connsiteX2" fmla="*/ 4814220 w 5310327"/>
                  <a:gd name="connsiteY2" fmla="*/ 3203655 h 4652824"/>
                  <a:gd name="connsiteX3" fmla="*/ 4933489 w 5310327"/>
                  <a:gd name="connsiteY3" fmla="*/ 3131126 h 4652824"/>
                  <a:gd name="connsiteX4" fmla="*/ 5172028 w 5310327"/>
                  <a:gd name="connsiteY4" fmla="*/ 3005409 h 4652824"/>
                  <a:gd name="connsiteX5" fmla="*/ 5308222 w 5310327"/>
                  <a:gd name="connsiteY5" fmla="*/ 2755588 h 4652824"/>
                  <a:gd name="connsiteX6" fmla="*/ 5189758 w 5310327"/>
                  <a:gd name="connsiteY6" fmla="*/ 2592801 h 4652824"/>
                  <a:gd name="connsiteX7" fmla="*/ 4884331 w 5310327"/>
                  <a:gd name="connsiteY7" fmla="*/ 2579101 h 4652824"/>
                  <a:gd name="connsiteX8" fmla="*/ 4580516 w 5310327"/>
                  <a:gd name="connsiteY8" fmla="*/ 2710459 h 4652824"/>
                  <a:gd name="connsiteX9" fmla="*/ 4530552 w 5310327"/>
                  <a:gd name="connsiteY9" fmla="*/ 2715294 h 4652824"/>
                  <a:gd name="connsiteX10" fmla="*/ 4233990 w 5310327"/>
                  <a:gd name="connsiteY10" fmla="*/ 2637124 h 4652824"/>
                  <a:gd name="connsiteX11" fmla="*/ 3914057 w 5310327"/>
                  <a:gd name="connsiteY11" fmla="*/ 2550896 h 4652824"/>
                  <a:gd name="connsiteX12" fmla="*/ 3794787 w 5310327"/>
                  <a:gd name="connsiteY12" fmla="*/ 2513020 h 4652824"/>
                  <a:gd name="connsiteX13" fmla="*/ 3464379 w 5310327"/>
                  <a:gd name="connsiteY13" fmla="*/ 2425985 h 4652824"/>
                  <a:gd name="connsiteX14" fmla="*/ 3241957 w 5310327"/>
                  <a:gd name="connsiteY14" fmla="*/ 2474338 h 4652824"/>
                  <a:gd name="connsiteX15" fmla="*/ 3022758 w 5310327"/>
                  <a:gd name="connsiteY15" fmla="*/ 2647601 h 4652824"/>
                  <a:gd name="connsiteX16" fmla="*/ 2996971 w 5310327"/>
                  <a:gd name="connsiteY16" fmla="*/ 2645989 h 4652824"/>
                  <a:gd name="connsiteX17" fmla="*/ 2893013 w 5310327"/>
                  <a:gd name="connsiteY17" fmla="*/ 2558149 h 4652824"/>
                  <a:gd name="connsiteX18" fmla="*/ 2631103 w 5310327"/>
                  <a:gd name="connsiteY18" fmla="*/ 2417926 h 4652824"/>
                  <a:gd name="connsiteX19" fmla="*/ 2635132 w 5310327"/>
                  <a:gd name="connsiteY19" fmla="*/ 2412285 h 4652824"/>
                  <a:gd name="connsiteX20" fmla="*/ 2995359 w 5310327"/>
                  <a:gd name="connsiteY20" fmla="*/ 1753079 h 4652824"/>
                  <a:gd name="connsiteX21" fmla="*/ 3025176 w 5310327"/>
                  <a:gd name="connsiteY21" fmla="*/ 1692638 h 4652824"/>
                  <a:gd name="connsiteX22" fmla="*/ 3126716 w 5310327"/>
                  <a:gd name="connsiteY22" fmla="*/ 1519375 h 4652824"/>
                  <a:gd name="connsiteX23" fmla="*/ 3130746 w 5310327"/>
                  <a:gd name="connsiteY23" fmla="*/ 1263107 h 4652824"/>
                  <a:gd name="connsiteX24" fmla="*/ 2842243 w 5310327"/>
                  <a:gd name="connsiteY24" fmla="*/ 1110796 h 4652824"/>
                  <a:gd name="connsiteX25" fmla="*/ 2687514 w 5310327"/>
                  <a:gd name="connsiteY25" fmla="*/ 1253436 h 4652824"/>
                  <a:gd name="connsiteX26" fmla="*/ 2667367 w 5310327"/>
                  <a:gd name="connsiteY26" fmla="*/ 1334024 h 4652824"/>
                  <a:gd name="connsiteX27" fmla="*/ 2623850 w 5310327"/>
                  <a:gd name="connsiteY27" fmla="*/ 1293730 h 4652824"/>
                  <a:gd name="connsiteX28" fmla="*/ 2528757 w 5310327"/>
                  <a:gd name="connsiteY28" fmla="*/ 1322742 h 4652824"/>
                  <a:gd name="connsiteX29" fmla="*/ 2523922 w 5310327"/>
                  <a:gd name="connsiteY29" fmla="*/ 1365453 h 4652824"/>
                  <a:gd name="connsiteX30" fmla="*/ 2608539 w 5310327"/>
                  <a:gd name="connsiteY30" fmla="*/ 1666850 h 4652824"/>
                  <a:gd name="connsiteX31" fmla="*/ 2608539 w 5310327"/>
                  <a:gd name="connsiteY31" fmla="*/ 1695056 h 4652824"/>
                  <a:gd name="connsiteX32" fmla="*/ 2510222 w 5310327"/>
                  <a:gd name="connsiteY32" fmla="*/ 1794179 h 4652824"/>
                  <a:gd name="connsiteX33" fmla="*/ 2486851 w 5310327"/>
                  <a:gd name="connsiteY33" fmla="*/ 1797402 h 4652824"/>
                  <a:gd name="connsiteX34" fmla="*/ 2234612 w 5310327"/>
                  <a:gd name="connsiteY34" fmla="*/ 1803043 h 4652824"/>
                  <a:gd name="connsiteX35" fmla="*/ 2222524 w 5310327"/>
                  <a:gd name="connsiteY35" fmla="*/ 1719232 h 4652824"/>
                  <a:gd name="connsiteX36" fmla="*/ 2242671 w 5310327"/>
                  <a:gd name="connsiteY36" fmla="*/ 1683774 h 4652824"/>
                  <a:gd name="connsiteX37" fmla="*/ 2311170 w 5310327"/>
                  <a:gd name="connsiteY37" fmla="*/ 1502452 h 4652824"/>
                  <a:gd name="connsiteX38" fmla="*/ 2281353 w 5310327"/>
                  <a:gd name="connsiteY38" fmla="*/ 1462964 h 4652824"/>
                  <a:gd name="connsiteX39" fmla="*/ 2257983 w 5310327"/>
                  <a:gd name="connsiteY39" fmla="*/ 1391241 h 4652824"/>
                  <a:gd name="connsiteX40" fmla="*/ 2275712 w 5310327"/>
                  <a:gd name="connsiteY40" fmla="*/ 999585 h 4652824"/>
                  <a:gd name="connsiteX41" fmla="*/ 2253953 w 5310327"/>
                  <a:gd name="connsiteY41" fmla="*/ 855334 h 4652824"/>
                  <a:gd name="connsiteX42" fmla="*/ 2075049 w 5310327"/>
                  <a:gd name="connsiteY42" fmla="*/ 477378 h 4652824"/>
                  <a:gd name="connsiteX43" fmla="*/ 1577824 w 5310327"/>
                  <a:gd name="connsiteY43" fmla="*/ 59129 h 4652824"/>
                  <a:gd name="connsiteX44" fmla="*/ 979058 w 5310327"/>
                  <a:gd name="connsiteY44" fmla="*/ 1106 h 4652824"/>
                  <a:gd name="connsiteX45" fmla="*/ 675243 w 5310327"/>
                  <a:gd name="connsiteY45" fmla="*/ 60740 h 4652824"/>
                  <a:gd name="connsiteX46" fmla="*/ 96625 w 5310327"/>
                  <a:gd name="connsiteY46" fmla="*/ 589395 h 4652824"/>
                  <a:gd name="connsiteX47" fmla="*/ 13619 w 5310327"/>
                  <a:gd name="connsiteY47" fmla="*/ 1129331 h 4652824"/>
                  <a:gd name="connsiteX48" fmla="*/ 82119 w 5310327"/>
                  <a:gd name="connsiteY48" fmla="*/ 1396076 h 4652824"/>
                  <a:gd name="connsiteX49" fmla="*/ 181242 w 5310327"/>
                  <a:gd name="connsiteY49" fmla="*/ 1595933 h 4652824"/>
                  <a:gd name="connsiteX50" fmla="*/ 410110 w 5310327"/>
                  <a:gd name="connsiteY50" fmla="*/ 1851396 h 4652824"/>
                  <a:gd name="connsiteX51" fmla="*/ 601909 w 5310327"/>
                  <a:gd name="connsiteY51" fmla="*/ 1999677 h 4652824"/>
                  <a:gd name="connsiteX52" fmla="*/ 663155 w 5310327"/>
                  <a:gd name="connsiteY52" fmla="*/ 2139899 h 4652824"/>
                  <a:gd name="connsiteX53" fmla="*/ 672020 w 5310327"/>
                  <a:gd name="connsiteY53" fmla="*/ 2326056 h 4652824"/>
                  <a:gd name="connsiteX54" fmla="*/ 741325 w 5310327"/>
                  <a:gd name="connsiteY54" fmla="*/ 2686283 h 4652824"/>
                  <a:gd name="connsiteX55" fmla="*/ 934735 w 5310327"/>
                  <a:gd name="connsiteY55" fmla="*/ 3131932 h 4652824"/>
                  <a:gd name="connsiteX56" fmla="*/ 1789769 w 5310327"/>
                  <a:gd name="connsiteY56" fmla="*/ 3989384 h 4652824"/>
                  <a:gd name="connsiteX57" fmla="*/ 1846986 w 5310327"/>
                  <a:gd name="connsiteY57" fmla="*/ 4040154 h 4652824"/>
                  <a:gd name="connsiteX58" fmla="*/ 2325676 w 5310327"/>
                  <a:gd name="connsiteY58" fmla="*/ 4510785 h 4652824"/>
                  <a:gd name="connsiteX59" fmla="*/ 2829348 w 5310327"/>
                  <a:gd name="connsiteY59" fmla="*/ 4646978 h 4652824"/>
                  <a:gd name="connsiteX60" fmla="*/ 3099317 w 5310327"/>
                  <a:gd name="connsiteY60" fmla="*/ 4538990 h 4652824"/>
                  <a:gd name="connsiteX61" fmla="*/ 3432143 w 5310327"/>
                  <a:gd name="connsiteY61" fmla="*/ 4123159 h 4652824"/>
                  <a:gd name="connsiteX62" fmla="*/ 3624747 w 5310327"/>
                  <a:gd name="connsiteY62" fmla="*/ 3617069 h 4652824"/>
                  <a:gd name="connsiteX63" fmla="*/ 3726288 w 5310327"/>
                  <a:gd name="connsiteY63" fmla="*/ 3741174 h 4652824"/>
                  <a:gd name="connsiteX64" fmla="*/ 4067173 w 5310327"/>
                  <a:gd name="connsiteY64" fmla="*/ 3966013 h 4652824"/>
                  <a:gd name="connsiteX65" fmla="*/ 4145343 w 5310327"/>
                  <a:gd name="connsiteY65" fmla="*/ 4032095 h 4652824"/>
                  <a:gd name="connsiteX66" fmla="*/ 4308936 w 5310327"/>
                  <a:gd name="connsiteY66" fmla="*/ 4263381 h 4652824"/>
                  <a:gd name="connsiteX67" fmla="*/ 4491064 w 5310327"/>
                  <a:gd name="connsiteY67" fmla="*/ 4319793 h 4652824"/>
                  <a:gd name="connsiteX68" fmla="*/ 4986677 w 5310327"/>
                  <a:gd name="connsiteY68" fmla="*/ 4094953 h 4652824"/>
                  <a:gd name="connsiteX69" fmla="*/ 5137376 w 5310327"/>
                  <a:gd name="connsiteY69" fmla="*/ 3971654 h 4652824"/>
                  <a:gd name="connsiteX70" fmla="*/ 5117229 w 5310327"/>
                  <a:gd name="connsiteY70" fmla="*/ 3730697 h 4652824"/>
                  <a:gd name="connsiteX71" fmla="*/ 4981842 w 5310327"/>
                  <a:gd name="connsiteY71" fmla="*/ 3658169 h 4652824"/>
                  <a:gd name="connsiteX72" fmla="*/ 4454799 w 5310327"/>
                  <a:gd name="connsiteY72" fmla="*/ 3717803 h 4652824"/>
                  <a:gd name="connsiteX73" fmla="*/ 4413700 w 5310327"/>
                  <a:gd name="connsiteY73" fmla="*/ 3709745 h 4652824"/>
                  <a:gd name="connsiteX74" fmla="*/ 4071203 w 5310327"/>
                  <a:gd name="connsiteY74" fmla="*/ 3330983 h 4652824"/>
                  <a:gd name="connsiteX75" fmla="*/ 3929368 w 5310327"/>
                  <a:gd name="connsiteY75" fmla="*/ 3174643 h 4652824"/>
                  <a:gd name="connsiteX76" fmla="*/ 4525716 w 5310327"/>
                  <a:gd name="connsiteY76" fmla="*/ 3156108 h 4652824"/>
                  <a:gd name="connsiteX77" fmla="*/ 2093584 w 5310327"/>
                  <a:gd name="connsiteY77" fmla="*/ 2125394 h 4652824"/>
                  <a:gd name="connsiteX78" fmla="*/ 2087137 w 5310327"/>
                  <a:gd name="connsiteY78" fmla="*/ 2048835 h 4652824"/>
                  <a:gd name="connsiteX79" fmla="*/ 2148384 w 5310327"/>
                  <a:gd name="connsiteY79" fmla="*/ 1977918 h 4652824"/>
                  <a:gd name="connsiteX80" fmla="*/ 2167725 w 5310327"/>
                  <a:gd name="connsiteY80" fmla="*/ 2177775 h 4652824"/>
                  <a:gd name="connsiteX81" fmla="*/ 2093584 w 5310327"/>
                  <a:gd name="connsiteY81" fmla="*/ 2125394 h 4652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</a:cxnLst>
                <a:rect l="l" t="t" r="r" b="b"/>
                <a:pathLst>
                  <a:path w="5310327" h="4652824">
                    <a:moveTo>
                      <a:pt x="4525716" y="3156108"/>
                    </a:moveTo>
                    <a:cubicBezTo>
                      <a:pt x="4541834" y="3153691"/>
                      <a:pt x="4549087" y="3160138"/>
                      <a:pt x="4557951" y="3172226"/>
                    </a:cubicBezTo>
                    <a:cubicBezTo>
                      <a:pt x="4625645" y="3260066"/>
                      <a:pt x="4732021" y="3256037"/>
                      <a:pt x="4814220" y="3203655"/>
                    </a:cubicBezTo>
                    <a:cubicBezTo>
                      <a:pt x="4853708" y="3178673"/>
                      <a:pt x="4891584" y="3152079"/>
                      <a:pt x="4933489" y="3131126"/>
                    </a:cubicBezTo>
                    <a:cubicBezTo>
                      <a:pt x="5013271" y="3090026"/>
                      <a:pt x="5097082" y="3056180"/>
                      <a:pt x="5172028" y="3005409"/>
                    </a:cubicBezTo>
                    <a:cubicBezTo>
                      <a:pt x="5260675" y="2945775"/>
                      <a:pt x="5322727" y="2870828"/>
                      <a:pt x="5308222" y="2755588"/>
                    </a:cubicBezTo>
                    <a:cubicBezTo>
                      <a:pt x="5298551" y="2680642"/>
                      <a:pt x="5267122" y="2621007"/>
                      <a:pt x="5189758" y="2592801"/>
                    </a:cubicBezTo>
                    <a:cubicBezTo>
                      <a:pt x="5089023" y="2555731"/>
                      <a:pt x="4987483" y="2553313"/>
                      <a:pt x="4884331" y="2579101"/>
                    </a:cubicBezTo>
                    <a:cubicBezTo>
                      <a:pt x="4776344" y="2606501"/>
                      <a:pt x="4678833" y="2658883"/>
                      <a:pt x="4580516" y="2710459"/>
                    </a:cubicBezTo>
                    <a:cubicBezTo>
                      <a:pt x="4563592" y="2719324"/>
                      <a:pt x="4549087" y="2720935"/>
                      <a:pt x="4530552" y="2715294"/>
                    </a:cubicBezTo>
                    <a:cubicBezTo>
                      <a:pt x="4431429" y="2688700"/>
                      <a:pt x="4332306" y="2663718"/>
                      <a:pt x="4233990" y="2637124"/>
                    </a:cubicBezTo>
                    <a:cubicBezTo>
                      <a:pt x="4127614" y="2608919"/>
                      <a:pt x="4020433" y="2579101"/>
                      <a:pt x="3914057" y="2550896"/>
                    </a:cubicBezTo>
                    <a:cubicBezTo>
                      <a:pt x="3877793" y="2527525"/>
                      <a:pt x="3834275" y="2526719"/>
                      <a:pt x="3794787" y="2513020"/>
                    </a:cubicBezTo>
                    <a:cubicBezTo>
                      <a:pt x="3685188" y="2482396"/>
                      <a:pt x="3574783" y="2454191"/>
                      <a:pt x="3464379" y="2425985"/>
                    </a:cubicBezTo>
                    <a:cubicBezTo>
                      <a:pt x="3382179" y="2405032"/>
                      <a:pt x="3308844" y="2426791"/>
                      <a:pt x="3241957" y="2474338"/>
                    </a:cubicBezTo>
                    <a:cubicBezTo>
                      <a:pt x="3229063" y="2497708"/>
                      <a:pt x="3053382" y="2620201"/>
                      <a:pt x="3022758" y="2647601"/>
                    </a:cubicBezTo>
                    <a:cubicBezTo>
                      <a:pt x="3012282" y="2656465"/>
                      <a:pt x="3007447" y="2659689"/>
                      <a:pt x="2996971" y="2645989"/>
                    </a:cubicBezTo>
                    <a:cubicBezTo>
                      <a:pt x="2968765" y="2609725"/>
                      <a:pt x="2931695" y="2583131"/>
                      <a:pt x="2893013" y="2558149"/>
                    </a:cubicBezTo>
                    <a:cubicBezTo>
                      <a:pt x="2809202" y="2504155"/>
                      <a:pt x="2718943" y="2463055"/>
                      <a:pt x="2631103" y="2417926"/>
                    </a:cubicBezTo>
                    <a:cubicBezTo>
                      <a:pt x="2632715" y="2415509"/>
                      <a:pt x="2633521" y="2413091"/>
                      <a:pt x="2635132" y="2412285"/>
                    </a:cubicBezTo>
                    <a:cubicBezTo>
                      <a:pt x="2826931" y="2231769"/>
                      <a:pt x="2940559" y="2008542"/>
                      <a:pt x="2995359" y="1753079"/>
                    </a:cubicBezTo>
                    <a:cubicBezTo>
                      <a:pt x="3000194" y="1729709"/>
                      <a:pt x="3010670" y="1711174"/>
                      <a:pt x="3025176" y="1692638"/>
                    </a:cubicBezTo>
                    <a:cubicBezTo>
                      <a:pt x="3067082" y="1639450"/>
                      <a:pt x="3102540" y="1583039"/>
                      <a:pt x="3126716" y="1519375"/>
                    </a:cubicBezTo>
                    <a:cubicBezTo>
                      <a:pt x="3158952" y="1434758"/>
                      <a:pt x="3169428" y="1349335"/>
                      <a:pt x="3130746" y="1263107"/>
                    </a:cubicBezTo>
                    <a:cubicBezTo>
                      <a:pt x="3078364" y="1146255"/>
                      <a:pt x="2940559" y="1095485"/>
                      <a:pt x="2842243" y="1110796"/>
                    </a:cubicBezTo>
                    <a:cubicBezTo>
                      <a:pt x="2732643" y="1127720"/>
                      <a:pt x="2706855" y="1164790"/>
                      <a:pt x="2687514" y="1253436"/>
                    </a:cubicBezTo>
                    <a:cubicBezTo>
                      <a:pt x="2681873" y="1279224"/>
                      <a:pt x="2674620" y="1305012"/>
                      <a:pt x="2667367" y="1334024"/>
                    </a:cubicBezTo>
                    <a:cubicBezTo>
                      <a:pt x="2651250" y="1318712"/>
                      <a:pt x="2638356" y="1305818"/>
                      <a:pt x="2623850" y="1293730"/>
                    </a:cubicBezTo>
                    <a:cubicBezTo>
                      <a:pt x="2583556" y="1260689"/>
                      <a:pt x="2543263" y="1272777"/>
                      <a:pt x="2528757" y="1322742"/>
                    </a:cubicBezTo>
                    <a:cubicBezTo>
                      <a:pt x="2524727" y="1336441"/>
                      <a:pt x="2523922" y="1351753"/>
                      <a:pt x="2523922" y="1365453"/>
                    </a:cubicBezTo>
                    <a:cubicBezTo>
                      <a:pt x="2525533" y="1473440"/>
                      <a:pt x="2553739" y="1573369"/>
                      <a:pt x="2608539" y="1666850"/>
                    </a:cubicBezTo>
                    <a:cubicBezTo>
                      <a:pt x="2614180" y="1677327"/>
                      <a:pt x="2620627" y="1682968"/>
                      <a:pt x="2608539" y="1695056"/>
                    </a:cubicBezTo>
                    <a:cubicBezTo>
                      <a:pt x="2574692" y="1727291"/>
                      <a:pt x="2542457" y="1761138"/>
                      <a:pt x="2510222" y="1794179"/>
                    </a:cubicBezTo>
                    <a:cubicBezTo>
                      <a:pt x="2502163" y="1802237"/>
                      <a:pt x="2497328" y="1803849"/>
                      <a:pt x="2486851" y="1797402"/>
                    </a:cubicBezTo>
                    <a:cubicBezTo>
                      <a:pt x="2402235" y="1745020"/>
                      <a:pt x="2317618" y="1744214"/>
                      <a:pt x="2234612" y="1803043"/>
                    </a:cubicBezTo>
                    <a:cubicBezTo>
                      <a:pt x="2224942" y="1774838"/>
                      <a:pt x="2229777" y="1745826"/>
                      <a:pt x="2222524" y="1719232"/>
                    </a:cubicBezTo>
                    <a:cubicBezTo>
                      <a:pt x="2217689" y="1699891"/>
                      <a:pt x="2223330" y="1691832"/>
                      <a:pt x="2242671" y="1683774"/>
                    </a:cubicBezTo>
                    <a:cubicBezTo>
                      <a:pt x="2313588" y="1655568"/>
                      <a:pt x="2363552" y="1590292"/>
                      <a:pt x="2311170" y="1502452"/>
                    </a:cubicBezTo>
                    <a:cubicBezTo>
                      <a:pt x="2303112" y="1487946"/>
                      <a:pt x="2294247" y="1472634"/>
                      <a:pt x="2281353" y="1462964"/>
                    </a:cubicBezTo>
                    <a:cubicBezTo>
                      <a:pt x="2256371" y="1443623"/>
                      <a:pt x="2254759" y="1419447"/>
                      <a:pt x="2257983" y="1391241"/>
                    </a:cubicBezTo>
                    <a:cubicBezTo>
                      <a:pt x="2272489" y="1261495"/>
                      <a:pt x="2280547" y="1130943"/>
                      <a:pt x="2275712" y="999585"/>
                    </a:cubicBezTo>
                    <a:cubicBezTo>
                      <a:pt x="2274100" y="950427"/>
                      <a:pt x="2269265" y="902075"/>
                      <a:pt x="2253953" y="855334"/>
                    </a:cubicBezTo>
                    <a:cubicBezTo>
                      <a:pt x="2208824" y="723170"/>
                      <a:pt x="2150801" y="595842"/>
                      <a:pt x="2075049" y="477378"/>
                    </a:cubicBezTo>
                    <a:cubicBezTo>
                      <a:pt x="1952556" y="286386"/>
                      <a:pt x="1792993" y="138910"/>
                      <a:pt x="1577824" y="59129"/>
                    </a:cubicBezTo>
                    <a:cubicBezTo>
                      <a:pt x="1523024" y="38982"/>
                      <a:pt x="1062063" y="-7759"/>
                      <a:pt x="979058" y="1106"/>
                    </a:cubicBezTo>
                    <a:cubicBezTo>
                      <a:pt x="875906" y="12388"/>
                      <a:pt x="772754" y="22059"/>
                      <a:pt x="675243" y="60740"/>
                    </a:cubicBezTo>
                    <a:cubicBezTo>
                      <a:pt x="414945" y="163087"/>
                      <a:pt x="223147" y="341991"/>
                      <a:pt x="96625" y="589395"/>
                    </a:cubicBezTo>
                    <a:cubicBezTo>
                      <a:pt x="9590" y="759435"/>
                      <a:pt x="-20227" y="939951"/>
                      <a:pt x="13619" y="1129331"/>
                    </a:cubicBezTo>
                    <a:cubicBezTo>
                      <a:pt x="29737" y="1220395"/>
                      <a:pt x="55525" y="1308236"/>
                      <a:pt x="82119" y="1396076"/>
                    </a:cubicBezTo>
                    <a:cubicBezTo>
                      <a:pt x="115160" y="1469411"/>
                      <a:pt x="153036" y="1554028"/>
                      <a:pt x="181242" y="1595933"/>
                    </a:cubicBezTo>
                    <a:cubicBezTo>
                      <a:pt x="239265" y="1697474"/>
                      <a:pt x="319852" y="1778867"/>
                      <a:pt x="410110" y="1851396"/>
                    </a:cubicBezTo>
                    <a:cubicBezTo>
                      <a:pt x="472968" y="1902166"/>
                      <a:pt x="543080" y="1943266"/>
                      <a:pt x="601909" y="1999677"/>
                    </a:cubicBezTo>
                    <a:cubicBezTo>
                      <a:pt x="642202" y="2038359"/>
                      <a:pt x="663961" y="2082682"/>
                      <a:pt x="663155" y="2139899"/>
                    </a:cubicBezTo>
                    <a:cubicBezTo>
                      <a:pt x="661543" y="2201952"/>
                      <a:pt x="666379" y="2264004"/>
                      <a:pt x="672020" y="2326056"/>
                    </a:cubicBezTo>
                    <a:cubicBezTo>
                      <a:pt x="678467" y="2402615"/>
                      <a:pt x="714731" y="2645989"/>
                      <a:pt x="741325" y="2686283"/>
                    </a:cubicBezTo>
                    <a:cubicBezTo>
                      <a:pt x="789678" y="2841817"/>
                      <a:pt x="852536" y="2990904"/>
                      <a:pt x="934735" y="3131932"/>
                    </a:cubicBezTo>
                    <a:cubicBezTo>
                      <a:pt x="1145069" y="3492964"/>
                      <a:pt x="1430349" y="3778244"/>
                      <a:pt x="1789769" y="3989384"/>
                    </a:cubicBezTo>
                    <a:cubicBezTo>
                      <a:pt x="1812334" y="4003083"/>
                      <a:pt x="1830869" y="4018395"/>
                      <a:pt x="1846986" y="4040154"/>
                    </a:cubicBezTo>
                    <a:cubicBezTo>
                      <a:pt x="1981567" y="4222281"/>
                      <a:pt x="2134684" y="4385874"/>
                      <a:pt x="2325676" y="4510785"/>
                    </a:cubicBezTo>
                    <a:cubicBezTo>
                      <a:pt x="2478793" y="4610713"/>
                      <a:pt x="2642385" y="4672766"/>
                      <a:pt x="2829348" y="4646978"/>
                    </a:cubicBezTo>
                    <a:cubicBezTo>
                      <a:pt x="2853525" y="4642143"/>
                      <a:pt x="3026788" y="4589761"/>
                      <a:pt x="3099317" y="4538990"/>
                    </a:cubicBezTo>
                    <a:cubicBezTo>
                      <a:pt x="3250822" y="4434227"/>
                      <a:pt x="3349138" y="4283528"/>
                      <a:pt x="3432143" y="4123159"/>
                    </a:cubicBezTo>
                    <a:cubicBezTo>
                      <a:pt x="3515149" y="3963595"/>
                      <a:pt x="3574783" y="3794362"/>
                      <a:pt x="3624747" y="3617069"/>
                    </a:cubicBezTo>
                    <a:cubicBezTo>
                      <a:pt x="3660206" y="3660586"/>
                      <a:pt x="3693247" y="3700880"/>
                      <a:pt x="3726288" y="3741174"/>
                    </a:cubicBezTo>
                    <a:cubicBezTo>
                      <a:pt x="3817352" y="3850773"/>
                      <a:pt x="3926145" y="3935390"/>
                      <a:pt x="4067173" y="3966013"/>
                    </a:cubicBezTo>
                    <a:cubicBezTo>
                      <a:pt x="4109079" y="3974877"/>
                      <a:pt x="4128420" y="3995831"/>
                      <a:pt x="4145343" y="4032095"/>
                    </a:cubicBezTo>
                    <a:cubicBezTo>
                      <a:pt x="4185637" y="4119129"/>
                      <a:pt x="4232378" y="4202135"/>
                      <a:pt x="4308936" y="4263381"/>
                    </a:cubicBezTo>
                    <a:cubicBezTo>
                      <a:pt x="4362124" y="4306898"/>
                      <a:pt x="4417729" y="4333492"/>
                      <a:pt x="4491064" y="4319793"/>
                    </a:cubicBezTo>
                    <a:cubicBezTo>
                      <a:pt x="4675609" y="4285140"/>
                      <a:pt x="4836784" y="4203746"/>
                      <a:pt x="4986677" y="4094953"/>
                    </a:cubicBezTo>
                    <a:cubicBezTo>
                      <a:pt x="5039059" y="4056271"/>
                      <a:pt x="5096276" y="4024036"/>
                      <a:pt x="5137376" y="3971654"/>
                    </a:cubicBezTo>
                    <a:cubicBezTo>
                      <a:pt x="5200234" y="3890261"/>
                      <a:pt x="5193787" y="3799197"/>
                      <a:pt x="5117229" y="3730697"/>
                    </a:cubicBezTo>
                    <a:cubicBezTo>
                      <a:pt x="5077741" y="3695239"/>
                      <a:pt x="5031806" y="3672674"/>
                      <a:pt x="4981842" y="3658169"/>
                    </a:cubicBezTo>
                    <a:cubicBezTo>
                      <a:pt x="4798103" y="3605787"/>
                      <a:pt x="4623227" y="3633992"/>
                      <a:pt x="4454799" y="3717803"/>
                    </a:cubicBezTo>
                    <a:cubicBezTo>
                      <a:pt x="4436264" y="3727474"/>
                      <a:pt x="4427400" y="3724250"/>
                      <a:pt x="4413700" y="3709745"/>
                    </a:cubicBezTo>
                    <a:cubicBezTo>
                      <a:pt x="4300071" y="3583222"/>
                      <a:pt x="4185637" y="3457506"/>
                      <a:pt x="4071203" y="3330983"/>
                    </a:cubicBezTo>
                    <a:cubicBezTo>
                      <a:pt x="4024462" y="3279407"/>
                      <a:pt x="3978527" y="3228637"/>
                      <a:pt x="3929368" y="3174643"/>
                    </a:cubicBezTo>
                    <a:cubicBezTo>
                      <a:pt x="4131643" y="3186731"/>
                      <a:pt x="4329889" y="3184314"/>
                      <a:pt x="4525716" y="3156108"/>
                    </a:cubicBezTo>
                    <a:close/>
                    <a:moveTo>
                      <a:pt x="2093584" y="2125394"/>
                    </a:moveTo>
                    <a:cubicBezTo>
                      <a:pt x="2066990" y="2103635"/>
                      <a:pt x="2066184" y="2075429"/>
                      <a:pt x="2087137" y="2048835"/>
                    </a:cubicBezTo>
                    <a:cubicBezTo>
                      <a:pt x="2105672" y="2026271"/>
                      <a:pt x="2124207" y="2005318"/>
                      <a:pt x="2148384" y="1977918"/>
                    </a:cubicBezTo>
                    <a:cubicBezTo>
                      <a:pt x="2141131" y="2048835"/>
                      <a:pt x="2152413" y="2110888"/>
                      <a:pt x="2167725" y="2177775"/>
                    </a:cubicBezTo>
                    <a:cubicBezTo>
                      <a:pt x="2141131" y="2159240"/>
                      <a:pt x="2116149" y="2143929"/>
                      <a:pt x="2093584" y="2125394"/>
                    </a:cubicBezTo>
                    <a:close/>
                  </a:path>
                </a:pathLst>
              </a:custGeom>
              <a:solidFill>
                <a:srgbClr val="000000"/>
              </a:solidFill>
              <a:ln w="80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DF685C5D-B3C5-4AAE-AEDF-EEA90BA2884E}"/>
                  </a:ext>
                </a:extLst>
              </p:cNvPr>
              <p:cNvSpPr/>
              <p:nvPr/>
            </p:nvSpPr>
            <p:spPr>
              <a:xfrm>
                <a:off x="4750560" y="2797846"/>
                <a:ext cx="2580949" cy="2258688"/>
              </a:xfrm>
              <a:custGeom>
                <a:avLst/>
                <a:gdLst>
                  <a:gd name="connsiteX0" fmla="*/ 536694 w 2580949"/>
                  <a:gd name="connsiteY0" fmla="*/ 719450 h 2258688"/>
                  <a:gd name="connsiteX1" fmla="*/ 520054 w 2580949"/>
                  <a:gd name="connsiteY1" fmla="*/ 722558 h 2258688"/>
                  <a:gd name="connsiteX2" fmla="*/ 488379 w 2580949"/>
                  <a:gd name="connsiteY2" fmla="*/ 734185 h 2258688"/>
                  <a:gd name="connsiteX3" fmla="*/ 443072 w 2580949"/>
                  <a:gd name="connsiteY3" fmla="*/ 878929 h 2258688"/>
                  <a:gd name="connsiteX4" fmla="*/ 587013 w 2580949"/>
                  <a:gd name="connsiteY4" fmla="*/ 958318 h 2258688"/>
                  <a:gd name="connsiteX5" fmla="*/ 609868 w 2580949"/>
                  <a:gd name="connsiteY5" fmla="*/ 946289 h 2258688"/>
                  <a:gd name="connsiteX6" fmla="*/ 596235 w 2580949"/>
                  <a:gd name="connsiteY6" fmla="*/ 929048 h 2258688"/>
                  <a:gd name="connsiteX7" fmla="*/ 580999 w 2580949"/>
                  <a:gd name="connsiteY7" fmla="*/ 926242 h 2258688"/>
                  <a:gd name="connsiteX8" fmla="*/ 475950 w 2580949"/>
                  <a:gd name="connsiteY8" fmla="*/ 872915 h 2258688"/>
                  <a:gd name="connsiteX9" fmla="*/ 491587 w 2580949"/>
                  <a:gd name="connsiteY9" fmla="*/ 767465 h 2258688"/>
                  <a:gd name="connsiteX10" fmla="*/ 528474 w 2580949"/>
                  <a:gd name="connsiteY10" fmla="*/ 751827 h 2258688"/>
                  <a:gd name="connsiteX11" fmla="*/ 548522 w 2580949"/>
                  <a:gd name="connsiteY11" fmla="*/ 730176 h 2258688"/>
                  <a:gd name="connsiteX12" fmla="*/ 536694 w 2580949"/>
                  <a:gd name="connsiteY12" fmla="*/ 719450 h 2258688"/>
                  <a:gd name="connsiteX13" fmla="*/ 977541 w 2580949"/>
                  <a:gd name="connsiteY13" fmla="*/ 678453 h 2258688"/>
                  <a:gd name="connsiteX14" fmla="*/ 955890 w 2580949"/>
                  <a:gd name="connsiteY14" fmla="*/ 691684 h 2258688"/>
                  <a:gd name="connsiteX15" fmla="*/ 899355 w 2580949"/>
                  <a:gd name="connsiteY15" fmla="*/ 731379 h 2258688"/>
                  <a:gd name="connsiteX16" fmla="*/ 852043 w 2580949"/>
                  <a:gd name="connsiteY16" fmla="*/ 726968 h 2258688"/>
                  <a:gd name="connsiteX17" fmla="*/ 832396 w 2580949"/>
                  <a:gd name="connsiteY17" fmla="*/ 739398 h 2258688"/>
                  <a:gd name="connsiteX18" fmla="*/ 847632 w 2580949"/>
                  <a:gd name="connsiteY18" fmla="*/ 756639 h 2258688"/>
                  <a:gd name="connsiteX19" fmla="*/ 886525 w 2580949"/>
                  <a:gd name="connsiteY19" fmla="*/ 761450 h 2258688"/>
                  <a:gd name="connsiteX20" fmla="*/ 983956 w 2580949"/>
                  <a:gd name="connsiteY20" fmla="*/ 703312 h 2258688"/>
                  <a:gd name="connsiteX21" fmla="*/ 977541 w 2580949"/>
                  <a:gd name="connsiteY21" fmla="*/ 678453 h 2258688"/>
                  <a:gd name="connsiteX22" fmla="*/ 1378492 w 2580949"/>
                  <a:gd name="connsiteY22" fmla="*/ 556563 h 2258688"/>
                  <a:gd name="connsiteX23" fmla="*/ 1361251 w 2580949"/>
                  <a:gd name="connsiteY23" fmla="*/ 588639 h 2258688"/>
                  <a:gd name="connsiteX24" fmla="*/ 1365261 w 2580949"/>
                  <a:gd name="connsiteY24" fmla="*/ 611494 h 2258688"/>
                  <a:gd name="connsiteX25" fmla="*/ 1388115 w 2580949"/>
                  <a:gd name="connsiteY25" fmla="*/ 602673 h 2258688"/>
                  <a:gd name="connsiteX26" fmla="*/ 1405757 w 2580949"/>
                  <a:gd name="connsiteY26" fmla="*/ 570196 h 2258688"/>
                  <a:gd name="connsiteX27" fmla="*/ 1429413 w 2580949"/>
                  <a:gd name="connsiteY27" fmla="*/ 559771 h 2258688"/>
                  <a:gd name="connsiteX28" fmla="*/ 1452267 w 2580949"/>
                  <a:gd name="connsiteY28" fmla="*/ 567389 h 2258688"/>
                  <a:gd name="connsiteX29" fmla="*/ 1414979 w 2580949"/>
                  <a:gd name="connsiteY29" fmla="*/ 612697 h 2258688"/>
                  <a:gd name="connsiteX30" fmla="*/ 1411771 w 2580949"/>
                  <a:gd name="connsiteY30" fmla="*/ 639159 h 2258688"/>
                  <a:gd name="connsiteX31" fmla="*/ 1438635 w 2580949"/>
                  <a:gd name="connsiteY31" fmla="*/ 631541 h 2258688"/>
                  <a:gd name="connsiteX32" fmla="*/ 1477126 w 2580949"/>
                  <a:gd name="connsiteY32" fmla="*/ 585031 h 2258688"/>
                  <a:gd name="connsiteX33" fmla="*/ 1479933 w 2580949"/>
                  <a:gd name="connsiteY33" fmla="*/ 586635 h 2258688"/>
                  <a:gd name="connsiteX34" fmla="*/ 1480334 w 2580949"/>
                  <a:gd name="connsiteY34" fmla="*/ 629937 h 2258688"/>
                  <a:gd name="connsiteX35" fmla="*/ 1462291 w 2580949"/>
                  <a:gd name="connsiteY35" fmla="*/ 649183 h 2258688"/>
                  <a:gd name="connsiteX36" fmla="*/ 1462291 w 2580949"/>
                  <a:gd name="connsiteY36" fmla="*/ 671235 h 2258688"/>
                  <a:gd name="connsiteX37" fmla="*/ 1484344 w 2580949"/>
                  <a:gd name="connsiteY37" fmla="*/ 669632 h 2258688"/>
                  <a:gd name="connsiteX38" fmla="*/ 1506797 w 2580949"/>
                  <a:gd name="connsiteY38" fmla="*/ 645574 h 2258688"/>
                  <a:gd name="connsiteX39" fmla="*/ 1485947 w 2580949"/>
                  <a:gd name="connsiteY39" fmla="*/ 739397 h 2258688"/>
                  <a:gd name="connsiteX40" fmla="*/ 1447055 w 2580949"/>
                  <a:gd name="connsiteY40" fmla="*/ 798738 h 2258688"/>
                  <a:gd name="connsiteX41" fmla="*/ 1429413 w 2580949"/>
                  <a:gd name="connsiteY41" fmla="*/ 837230 h 2258688"/>
                  <a:gd name="connsiteX42" fmla="*/ 1261815 w 2580949"/>
                  <a:gd name="connsiteY42" fmla="*/ 1147967 h 2258688"/>
                  <a:gd name="connsiteX43" fmla="*/ 1229338 w 2580949"/>
                  <a:gd name="connsiteY43" fmla="*/ 1152378 h 2258688"/>
                  <a:gd name="connsiteX44" fmla="*/ 1224527 w 2580949"/>
                  <a:gd name="connsiteY44" fmla="*/ 1122707 h 2258688"/>
                  <a:gd name="connsiteX45" fmla="*/ 1289882 w 2580949"/>
                  <a:gd name="connsiteY45" fmla="*/ 1031290 h 2258688"/>
                  <a:gd name="connsiteX46" fmla="*/ 1255400 w 2580949"/>
                  <a:gd name="connsiteY46" fmla="*/ 901783 h 2258688"/>
                  <a:gd name="connsiteX47" fmla="*/ 1252594 w 2580949"/>
                  <a:gd name="connsiteY47" fmla="*/ 871711 h 2258688"/>
                  <a:gd name="connsiteX48" fmla="*/ 1297901 w 2580949"/>
                  <a:gd name="connsiteY48" fmla="*/ 827206 h 2258688"/>
                  <a:gd name="connsiteX49" fmla="*/ 1299505 w 2580949"/>
                  <a:gd name="connsiteY49" fmla="*/ 795531 h 2258688"/>
                  <a:gd name="connsiteX50" fmla="*/ 1254197 w 2580949"/>
                  <a:gd name="connsiteY50" fmla="*/ 643570 h 2258688"/>
                  <a:gd name="connsiteX51" fmla="*/ 1257806 w 2580949"/>
                  <a:gd name="connsiteY51" fmla="*/ 641565 h 2258688"/>
                  <a:gd name="connsiteX52" fmla="*/ 1275047 w 2580949"/>
                  <a:gd name="connsiteY52" fmla="*/ 660009 h 2258688"/>
                  <a:gd name="connsiteX53" fmla="*/ 1322359 w 2580949"/>
                  <a:gd name="connsiteY53" fmla="*/ 649985 h 2258688"/>
                  <a:gd name="connsiteX54" fmla="*/ 1335991 w 2580949"/>
                  <a:gd name="connsiteY54" fmla="*/ 597861 h 2258688"/>
                  <a:gd name="connsiteX55" fmla="*/ 1378492 w 2580949"/>
                  <a:gd name="connsiteY55" fmla="*/ 556563 h 2258688"/>
                  <a:gd name="connsiteX56" fmla="*/ 538549 w 2580949"/>
                  <a:gd name="connsiteY56" fmla="*/ 42 h 2258688"/>
                  <a:gd name="connsiteX57" fmla="*/ 629113 w 2580949"/>
                  <a:gd name="connsiteY57" fmla="*/ 4453 h 2258688"/>
                  <a:gd name="connsiteX58" fmla="*/ 939050 w 2580949"/>
                  <a:gd name="connsiteY58" fmla="*/ 174857 h 2258688"/>
                  <a:gd name="connsiteX59" fmla="*/ 1062543 w 2580949"/>
                  <a:gd name="connsiteY59" fmla="*/ 410617 h 2258688"/>
                  <a:gd name="connsiteX60" fmla="*/ 1071765 w 2580949"/>
                  <a:gd name="connsiteY60" fmla="*/ 532106 h 2258688"/>
                  <a:gd name="connsiteX61" fmla="*/ 1061340 w 2580949"/>
                  <a:gd name="connsiteY61" fmla="*/ 680458 h 2258688"/>
                  <a:gd name="connsiteX62" fmla="*/ 1073770 w 2580949"/>
                  <a:gd name="connsiteY62" fmla="*/ 712935 h 2258688"/>
                  <a:gd name="connsiteX63" fmla="*/ 1093817 w 2580949"/>
                  <a:gd name="connsiteY63" fmla="*/ 738195 h 2258688"/>
                  <a:gd name="connsiteX64" fmla="*/ 1072567 w 2580949"/>
                  <a:gd name="connsiteY64" fmla="*/ 783102 h 2258688"/>
                  <a:gd name="connsiteX65" fmla="*/ 1057330 w 2580949"/>
                  <a:gd name="connsiteY65" fmla="*/ 785908 h 2258688"/>
                  <a:gd name="connsiteX66" fmla="*/ 1042094 w 2580949"/>
                  <a:gd name="connsiteY66" fmla="*/ 805154 h 2258688"/>
                  <a:gd name="connsiteX67" fmla="*/ 1046906 w 2580949"/>
                  <a:gd name="connsiteY67" fmla="*/ 852867 h 2258688"/>
                  <a:gd name="connsiteX68" fmla="*/ 1038887 w 2580949"/>
                  <a:gd name="connsiteY68" fmla="*/ 864896 h 2258688"/>
                  <a:gd name="connsiteX69" fmla="*/ 1016834 w 2580949"/>
                  <a:gd name="connsiteY69" fmla="*/ 900581 h 2258688"/>
                  <a:gd name="connsiteX70" fmla="*/ 1005608 w 2580949"/>
                  <a:gd name="connsiteY70" fmla="*/ 950700 h 2258688"/>
                  <a:gd name="connsiteX71" fmla="*/ 970725 w 2580949"/>
                  <a:gd name="connsiteY71" fmla="*/ 994002 h 2258688"/>
                  <a:gd name="connsiteX72" fmla="*/ 892539 w 2580949"/>
                  <a:gd name="connsiteY72" fmla="*/ 1034098 h 2258688"/>
                  <a:gd name="connsiteX73" fmla="*/ 719729 w 2580949"/>
                  <a:gd name="connsiteY73" fmla="*/ 1002021 h 2258688"/>
                  <a:gd name="connsiteX74" fmla="*/ 695271 w 2580949"/>
                  <a:gd name="connsiteY74" fmla="*/ 983177 h 2258688"/>
                  <a:gd name="connsiteX75" fmla="*/ 673219 w 2580949"/>
                  <a:gd name="connsiteY75" fmla="*/ 983578 h 2258688"/>
                  <a:gd name="connsiteX76" fmla="*/ 675223 w 2580949"/>
                  <a:gd name="connsiteY76" fmla="*/ 1005630 h 2258688"/>
                  <a:gd name="connsiteX77" fmla="*/ 747795 w 2580949"/>
                  <a:gd name="connsiteY77" fmla="*/ 1048532 h 2258688"/>
                  <a:gd name="connsiteX78" fmla="*/ 935441 w 2580949"/>
                  <a:gd name="connsiteY78" fmla="*/ 1053343 h 2258688"/>
                  <a:gd name="connsiteX79" fmla="*/ 971928 w 2580949"/>
                  <a:gd name="connsiteY79" fmla="*/ 1035301 h 2258688"/>
                  <a:gd name="connsiteX80" fmla="*/ 1000395 w 2580949"/>
                  <a:gd name="connsiteY80" fmla="*/ 1061363 h 2258688"/>
                  <a:gd name="connsiteX81" fmla="*/ 1026457 w 2580949"/>
                  <a:gd name="connsiteY81" fmla="*/ 1082212 h 2258688"/>
                  <a:gd name="connsiteX82" fmla="*/ 1003603 w 2580949"/>
                  <a:gd name="connsiteY82" fmla="*/ 1105868 h 2258688"/>
                  <a:gd name="connsiteX83" fmla="*/ 839213 w 2580949"/>
                  <a:gd name="connsiteY83" fmla="*/ 1259032 h 2258688"/>
                  <a:gd name="connsiteX84" fmla="*/ 811146 w 2580949"/>
                  <a:gd name="connsiteY84" fmla="*/ 1260235 h 2258688"/>
                  <a:gd name="connsiteX85" fmla="*/ 765036 w 2580949"/>
                  <a:gd name="connsiteY85" fmla="*/ 1206106 h 2258688"/>
                  <a:gd name="connsiteX86" fmla="*/ 675624 w 2580949"/>
                  <a:gd name="connsiteY86" fmla="*/ 1081811 h 2258688"/>
                  <a:gd name="connsiteX87" fmla="*/ 638736 w 2580949"/>
                  <a:gd name="connsiteY87" fmla="*/ 1044121 h 2258688"/>
                  <a:gd name="connsiteX88" fmla="*/ 429840 w 2580949"/>
                  <a:gd name="connsiteY88" fmla="*/ 1028083 h 2258688"/>
                  <a:gd name="connsiteX89" fmla="*/ 392151 w 2580949"/>
                  <a:gd name="connsiteY89" fmla="*/ 1054947 h 2258688"/>
                  <a:gd name="connsiteX90" fmla="*/ 386938 w 2580949"/>
                  <a:gd name="connsiteY90" fmla="*/ 1077401 h 2258688"/>
                  <a:gd name="connsiteX91" fmla="*/ 411397 w 2580949"/>
                  <a:gd name="connsiteY91" fmla="*/ 1078202 h 2258688"/>
                  <a:gd name="connsiteX92" fmla="*/ 453497 w 2580949"/>
                  <a:gd name="connsiteY92" fmla="*/ 1049334 h 2258688"/>
                  <a:gd name="connsiteX93" fmla="*/ 625505 w 2580949"/>
                  <a:gd name="connsiteY93" fmla="*/ 1072188 h 2258688"/>
                  <a:gd name="connsiteX94" fmla="*/ 704092 w 2580949"/>
                  <a:gd name="connsiteY94" fmla="*/ 1169619 h 2258688"/>
                  <a:gd name="connsiteX95" fmla="*/ 777466 w 2580949"/>
                  <a:gd name="connsiteY95" fmla="*/ 1269056 h 2258688"/>
                  <a:gd name="connsiteX96" fmla="*/ 795909 w 2580949"/>
                  <a:gd name="connsiteY96" fmla="*/ 1285495 h 2258688"/>
                  <a:gd name="connsiteX97" fmla="*/ 858057 w 2580949"/>
                  <a:gd name="connsiteY97" fmla="*/ 1281886 h 2258688"/>
                  <a:gd name="connsiteX98" fmla="*/ 1072567 w 2580949"/>
                  <a:gd name="connsiteY98" fmla="*/ 1082613 h 2258688"/>
                  <a:gd name="connsiteX99" fmla="*/ 1080185 w 2580949"/>
                  <a:gd name="connsiteY99" fmla="*/ 1053744 h 2258688"/>
                  <a:gd name="connsiteX100" fmla="*/ 1070562 w 2580949"/>
                  <a:gd name="connsiteY100" fmla="*/ 948294 h 2258688"/>
                  <a:gd name="connsiteX101" fmla="*/ 1133111 w 2580949"/>
                  <a:gd name="connsiteY101" fmla="*/ 879731 h 2258688"/>
                  <a:gd name="connsiteX102" fmla="*/ 1116271 w 2580949"/>
                  <a:gd name="connsiteY102" fmla="*/ 911406 h 2258688"/>
                  <a:gd name="connsiteX103" fmla="*/ 1120280 w 2580949"/>
                  <a:gd name="connsiteY103" fmla="*/ 934261 h 2258688"/>
                  <a:gd name="connsiteX104" fmla="*/ 1142734 w 2580949"/>
                  <a:gd name="connsiteY104" fmla="*/ 925440 h 2258688"/>
                  <a:gd name="connsiteX105" fmla="*/ 1161177 w 2580949"/>
                  <a:gd name="connsiteY105" fmla="*/ 891358 h 2258688"/>
                  <a:gd name="connsiteX106" fmla="*/ 1177616 w 2580949"/>
                  <a:gd name="connsiteY106" fmla="*/ 885745 h 2258688"/>
                  <a:gd name="connsiteX107" fmla="*/ 1199669 w 2580949"/>
                  <a:gd name="connsiteY107" fmla="*/ 898576 h 2258688"/>
                  <a:gd name="connsiteX108" fmla="*/ 1167592 w 2580949"/>
                  <a:gd name="connsiteY108" fmla="*/ 937869 h 2258688"/>
                  <a:gd name="connsiteX109" fmla="*/ 1167993 w 2580949"/>
                  <a:gd name="connsiteY109" fmla="*/ 963129 h 2258688"/>
                  <a:gd name="connsiteX110" fmla="*/ 1191649 w 2580949"/>
                  <a:gd name="connsiteY110" fmla="*/ 956313 h 2258688"/>
                  <a:gd name="connsiteX111" fmla="*/ 1218112 w 2580949"/>
                  <a:gd name="connsiteY111" fmla="*/ 923836 h 2258688"/>
                  <a:gd name="connsiteX112" fmla="*/ 1232547 w 2580949"/>
                  <a:gd name="connsiteY112" fmla="*/ 921831 h 2258688"/>
                  <a:gd name="connsiteX113" fmla="*/ 1234952 w 2580949"/>
                  <a:gd name="connsiteY113" fmla="*/ 953105 h 2258688"/>
                  <a:gd name="connsiteX114" fmla="*/ 1220117 w 2580949"/>
                  <a:gd name="connsiteY114" fmla="*/ 968742 h 2258688"/>
                  <a:gd name="connsiteX115" fmla="*/ 1217711 w 2580949"/>
                  <a:gd name="connsiteY115" fmla="*/ 994002 h 2258688"/>
                  <a:gd name="connsiteX116" fmla="*/ 1241769 w 2580949"/>
                  <a:gd name="connsiteY116" fmla="*/ 989592 h 2258688"/>
                  <a:gd name="connsiteX117" fmla="*/ 1265425 w 2580949"/>
                  <a:gd name="connsiteY117" fmla="*/ 965134 h 2258688"/>
                  <a:gd name="connsiteX118" fmla="*/ 1267831 w 2580949"/>
                  <a:gd name="connsiteY118" fmla="*/ 965134 h 2258688"/>
                  <a:gd name="connsiteX119" fmla="*/ 1258609 w 2580949"/>
                  <a:gd name="connsiteY119" fmla="*/ 1026479 h 2258688"/>
                  <a:gd name="connsiteX120" fmla="*/ 1218513 w 2580949"/>
                  <a:gd name="connsiteY120" fmla="*/ 1083415 h 2258688"/>
                  <a:gd name="connsiteX121" fmla="*/ 1154361 w 2580949"/>
                  <a:gd name="connsiteY121" fmla="*/ 1182851 h 2258688"/>
                  <a:gd name="connsiteX122" fmla="*/ 1045703 w 2580949"/>
                  <a:gd name="connsiteY122" fmla="*/ 1383728 h 2258688"/>
                  <a:gd name="connsiteX123" fmla="*/ 853647 w 2580949"/>
                  <a:gd name="connsiteY123" fmla="*/ 1543307 h 2258688"/>
                  <a:gd name="connsiteX124" fmla="*/ 757819 w 2580949"/>
                  <a:gd name="connsiteY124" fmla="*/ 1533684 h 2258688"/>
                  <a:gd name="connsiteX125" fmla="*/ 653171 w 2580949"/>
                  <a:gd name="connsiteY125" fmla="*/ 1431040 h 2258688"/>
                  <a:gd name="connsiteX126" fmla="*/ 548522 w 2580949"/>
                  <a:gd name="connsiteY126" fmla="*/ 1308750 h 2258688"/>
                  <a:gd name="connsiteX127" fmla="*/ 539701 w 2580949"/>
                  <a:gd name="connsiteY127" fmla="*/ 1300330 h 2258688"/>
                  <a:gd name="connsiteX128" fmla="*/ 518851 w 2580949"/>
                  <a:gd name="connsiteY128" fmla="*/ 1300731 h 2258688"/>
                  <a:gd name="connsiteX129" fmla="*/ 519252 w 2580949"/>
                  <a:gd name="connsiteY129" fmla="*/ 1321580 h 2258688"/>
                  <a:gd name="connsiteX130" fmla="*/ 554135 w 2580949"/>
                  <a:gd name="connsiteY130" fmla="*/ 1358869 h 2258688"/>
                  <a:gd name="connsiteX131" fmla="*/ 683643 w 2580949"/>
                  <a:gd name="connsiteY131" fmla="*/ 1511231 h 2258688"/>
                  <a:gd name="connsiteX132" fmla="*/ 759022 w 2580949"/>
                  <a:gd name="connsiteY132" fmla="*/ 1569770 h 2258688"/>
                  <a:gd name="connsiteX133" fmla="*/ 897752 w 2580949"/>
                  <a:gd name="connsiteY133" fmla="*/ 1557340 h 2258688"/>
                  <a:gd name="connsiteX134" fmla="*/ 1107049 w 2580949"/>
                  <a:gd name="connsiteY134" fmla="*/ 1340425 h 2258688"/>
                  <a:gd name="connsiteX135" fmla="*/ 1187640 w 2580949"/>
                  <a:gd name="connsiteY135" fmla="*/ 1182450 h 2258688"/>
                  <a:gd name="connsiteX136" fmla="*/ 1207688 w 2580949"/>
                  <a:gd name="connsiteY136" fmla="*/ 1176035 h 2258688"/>
                  <a:gd name="connsiteX137" fmla="*/ 1388517 w 2580949"/>
                  <a:gd name="connsiteY137" fmla="*/ 1269858 h 2258688"/>
                  <a:gd name="connsiteX138" fmla="*/ 1426608 w 2580949"/>
                  <a:gd name="connsiteY138" fmla="*/ 1298726 h 2258688"/>
                  <a:gd name="connsiteX139" fmla="*/ 1443046 w 2580949"/>
                  <a:gd name="connsiteY139" fmla="*/ 1322783 h 2258688"/>
                  <a:gd name="connsiteX140" fmla="*/ 1472717 w 2580949"/>
                  <a:gd name="connsiteY140" fmla="*/ 1329599 h 2258688"/>
                  <a:gd name="connsiteX141" fmla="*/ 1623876 w 2580949"/>
                  <a:gd name="connsiteY141" fmla="*/ 1218536 h 2258688"/>
                  <a:gd name="connsiteX142" fmla="*/ 1688830 w 2580949"/>
                  <a:gd name="connsiteY142" fmla="*/ 1214125 h 2258688"/>
                  <a:gd name="connsiteX143" fmla="*/ 2220493 w 2580949"/>
                  <a:gd name="connsiteY143" fmla="*/ 1354458 h 2258688"/>
                  <a:gd name="connsiteX144" fmla="*/ 2257381 w 2580949"/>
                  <a:gd name="connsiteY144" fmla="*/ 1350449 h 2258688"/>
                  <a:gd name="connsiteX145" fmla="*/ 2400922 w 2580949"/>
                  <a:gd name="connsiteY145" fmla="*/ 1286297 h 2258688"/>
                  <a:gd name="connsiteX146" fmla="*/ 2408139 w 2580949"/>
                  <a:gd name="connsiteY146" fmla="*/ 1285495 h 2258688"/>
                  <a:gd name="connsiteX147" fmla="*/ 2392502 w 2580949"/>
                  <a:gd name="connsiteY147" fmla="*/ 1297924 h 2258688"/>
                  <a:gd name="connsiteX148" fmla="*/ 2388091 w 2580949"/>
                  <a:gd name="connsiteY148" fmla="*/ 1319575 h 2258688"/>
                  <a:gd name="connsiteX149" fmla="*/ 2411346 w 2580949"/>
                  <a:gd name="connsiteY149" fmla="*/ 1321580 h 2258688"/>
                  <a:gd name="connsiteX150" fmla="*/ 2457055 w 2580949"/>
                  <a:gd name="connsiteY150" fmla="*/ 1287098 h 2258688"/>
                  <a:gd name="connsiteX151" fmla="*/ 2489131 w 2580949"/>
                  <a:gd name="connsiteY151" fmla="*/ 1280282 h 2258688"/>
                  <a:gd name="connsiteX152" fmla="*/ 2453848 w 2580949"/>
                  <a:gd name="connsiteY152" fmla="*/ 1305943 h 2258688"/>
                  <a:gd name="connsiteX153" fmla="*/ 2447432 w 2580949"/>
                  <a:gd name="connsiteY153" fmla="*/ 1329599 h 2258688"/>
                  <a:gd name="connsiteX154" fmla="*/ 2471890 w 2580949"/>
                  <a:gd name="connsiteY154" fmla="*/ 1330401 h 2258688"/>
                  <a:gd name="connsiteX155" fmla="*/ 2519603 w 2580949"/>
                  <a:gd name="connsiteY155" fmla="*/ 1295920 h 2258688"/>
                  <a:gd name="connsiteX156" fmla="*/ 2546066 w 2580949"/>
                  <a:gd name="connsiteY156" fmla="*/ 1294315 h 2258688"/>
                  <a:gd name="connsiteX157" fmla="*/ 2507174 w 2580949"/>
                  <a:gd name="connsiteY157" fmla="*/ 1323585 h 2258688"/>
                  <a:gd name="connsiteX158" fmla="*/ 2495948 w 2580949"/>
                  <a:gd name="connsiteY158" fmla="*/ 1339222 h 2258688"/>
                  <a:gd name="connsiteX159" fmla="*/ 2502764 w 2580949"/>
                  <a:gd name="connsiteY159" fmla="*/ 1352053 h 2258688"/>
                  <a:gd name="connsiteX160" fmla="*/ 2521608 w 2580949"/>
                  <a:gd name="connsiteY160" fmla="*/ 1350449 h 2258688"/>
                  <a:gd name="connsiteX161" fmla="*/ 2560100 w 2580949"/>
                  <a:gd name="connsiteY161" fmla="*/ 1321580 h 2258688"/>
                  <a:gd name="connsiteX162" fmla="*/ 2572128 w 2580949"/>
                  <a:gd name="connsiteY162" fmla="*/ 1318774 h 2258688"/>
                  <a:gd name="connsiteX163" fmla="*/ 2572529 w 2580949"/>
                  <a:gd name="connsiteY163" fmla="*/ 1338821 h 2258688"/>
                  <a:gd name="connsiteX164" fmla="*/ 2541656 w 2580949"/>
                  <a:gd name="connsiteY164" fmla="*/ 1362076 h 2258688"/>
                  <a:gd name="connsiteX165" fmla="*/ 2530028 w 2580949"/>
                  <a:gd name="connsiteY165" fmla="*/ 1388940 h 2258688"/>
                  <a:gd name="connsiteX166" fmla="*/ 2558897 w 2580949"/>
                  <a:gd name="connsiteY166" fmla="*/ 1386935 h 2258688"/>
                  <a:gd name="connsiteX167" fmla="*/ 2580949 w 2580949"/>
                  <a:gd name="connsiteY167" fmla="*/ 1370897 h 2258688"/>
                  <a:gd name="connsiteX168" fmla="*/ 2543660 w 2580949"/>
                  <a:gd name="connsiteY168" fmla="*/ 1429837 h 2258688"/>
                  <a:gd name="connsiteX169" fmla="*/ 2465475 w 2580949"/>
                  <a:gd name="connsiteY169" fmla="*/ 1476348 h 2258688"/>
                  <a:gd name="connsiteX170" fmla="*/ 2346392 w 2580949"/>
                  <a:gd name="connsiteY170" fmla="*/ 1541703 h 2258688"/>
                  <a:gd name="connsiteX171" fmla="*/ 2256579 w 2580949"/>
                  <a:gd name="connsiteY171" fmla="*/ 1524061 h 2258688"/>
                  <a:gd name="connsiteX172" fmla="*/ 2228111 w 2580949"/>
                  <a:gd name="connsiteY172" fmla="*/ 1511231 h 2258688"/>
                  <a:gd name="connsiteX173" fmla="*/ 1947044 w 2580949"/>
                  <a:gd name="connsiteY173" fmla="*/ 1523259 h 2258688"/>
                  <a:gd name="connsiteX174" fmla="*/ 1899330 w 2580949"/>
                  <a:gd name="connsiteY174" fmla="*/ 1519651 h 2258688"/>
                  <a:gd name="connsiteX175" fmla="*/ 1883292 w 2580949"/>
                  <a:gd name="connsiteY175" fmla="*/ 1509226 h 2258688"/>
                  <a:gd name="connsiteX176" fmla="*/ 1794682 w 2580949"/>
                  <a:gd name="connsiteY176" fmla="*/ 1430639 h 2258688"/>
                  <a:gd name="connsiteX177" fmla="*/ 1594607 w 2580949"/>
                  <a:gd name="connsiteY177" fmla="*/ 1441064 h 2258688"/>
                  <a:gd name="connsiteX178" fmla="*/ 1457080 w 2580949"/>
                  <a:gd name="connsiteY178" fmla="*/ 1578190 h 2258688"/>
                  <a:gd name="connsiteX179" fmla="*/ 1281864 w 2580949"/>
                  <a:gd name="connsiteY179" fmla="*/ 1886923 h 2258688"/>
                  <a:gd name="connsiteX180" fmla="*/ 1272241 w 2580949"/>
                  <a:gd name="connsiteY180" fmla="*/ 1907772 h 2258688"/>
                  <a:gd name="connsiteX181" fmla="*/ 1279458 w 2580949"/>
                  <a:gd name="connsiteY181" fmla="*/ 1928622 h 2258688"/>
                  <a:gd name="connsiteX182" fmla="*/ 1299907 w 2580949"/>
                  <a:gd name="connsiteY182" fmla="*/ 1919801 h 2258688"/>
                  <a:gd name="connsiteX183" fmla="*/ 1311935 w 2580949"/>
                  <a:gd name="connsiteY183" fmla="*/ 1894942 h 2258688"/>
                  <a:gd name="connsiteX184" fmla="*/ 1479132 w 2580949"/>
                  <a:gd name="connsiteY184" fmla="*/ 1599440 h 2258688"/>
                  <a:gd name="connsiteX185" fmla="*/ 1609041 w 2580949"/>
                  <a:gd name="connsiteY185" fmla="*/ 1467928 h 2258688"/>
                  <a:gd name="connsiteX186" fmla="*/ 1813927 w 2580949"/>
                  <a:gd name="connsiteY186" fmla="*/ 1481560 h 2258688"/>
                  <a:gd name="connsiteX187" fmla="*/ 1850414 w 2580949"/>
                  <a:gd name="connsiteY187" fmla="*/ 1517646 h 2258688"/>
                  <a:gd name="connsiteX188" fmla="*/ 2156742 w 2580949"/>
                  <a:gd name="connsiteY188" fmla="*/ 1854045 h 2258688"/>
                  <a:gd name="connsiteX189" fmla="*/ 2185610 w 2580949"/>
                  <a:gd name="connsiteY189" fmla="*/ 1858856 h 2258688"/>
                  <a:gd name="connsiteX190" fmla="*/ 2323538 w 2580949"/>
                  <a:gd name="connsiteY190" fmla="*/ 1813148 h 2258688"/>
                  <a:gd name="connsiteX191" fmla="*/ 2305094 w 2580949"/>
                  <a:gd name="connsiteY191" fmla="*/ 1829186 h 2258688"/>
                  <a:gd name="connsiteX192" fmla="*/ 2301887 w 2580949"/>
                  <a:gd name="connsiteY192" fmla="*/ 1850837 h 2258688"/>
                  <a:gd name="connsiteX193" fmla="*/ 2323939 w 2580949"/>
                  <a:gd name="connsiteY193" fmla="*/ 1852842 h 2258688"/>
                  <a:gd name="connsiteX194" fmla="*/ 2366039 w 2580949"/>
                  <a:gd name="connsiteY194" fmla="*/ 1821167 h 2258688"/>
                  <a:gd name="connsiteX195" fmla="*/ 2403327 w 2580949"/>
                  <a:gd name="connsiteY195" fmla="*/ 1814351 h 2258688"/>
                  <a:gd name="connsiteX196" fmla="*/ 2378468 w 2580949"/>
                  <a:gd name="connsiteY196" fmla="*/ 1833195 h 2258688"/>
                  <a:gd name="connsiteX197" fmla="*/ 2372053 w 2580949"/>
                  <a:gd name="connsiteY197" fmla="*/ 1857653 h 2258688"/>
                  <a:gd name="connsiteX198" fmla="*/ 2396511 w 2580949"/>
                  <a:gd name="connsiteY198" fmla="*/ 1857252 h 2258688"/>
                  <a:gd name="connsiteX199" fmla="*/ 2424979 w 2580949"/>
                  <a:gd name="connsiteY199" fmla="*/ 1835601 h 2258688"/>
                  <a:gd name="connsiteX200" fmla="*/ 2466678 w 2580949"/>
                  <a:gd name="connsiteY200" fmla="*/ 1834398 h 2258688"/>
                  <a:gd name="connsiteX201" fmla="*/ 2432597 w 2580949"/>
                  <a:gd name="connsiteY201" fmla="*/ 1860059 h 2258688"/>
                  <a:gd name="connsiteX202" fmla="*/ 2422573 w 2580949"/>
                  <a:gd name="connsiteY202" fmla="*/ 1886522 h 2258688"/>
                  <a:gd name="connsiteX203" fmla="*/ 2450239 w 2580949"/>
                  <a:gd name="connsiteY203" fmla="*/ 1884918 h 2258688"/>
                  <a:gd name="connsiteX204" fmla="*/ 2487126 w 2580949"/>
                  <a:gd name="connsiteY204" fmla="*/ 1856851 h 2258688"/>
                  <a:gd name="connsiteX205" fmla="*/ 2503164 w 2580949"/>
                  <a:gd name="connsiteY205" fmla="*/ 1860059 h 2258688"/>
                  <a:gd name="connsiteX206" fmla="*/ 2499556 w 2580949"/>
                  <a:gd name="connsiteY206" fmla="*/ 1872889 h 2258688"/>
                  <a:gd name="connsiteX207" fmla="*/ 2456253 w 2580949"/>
                  <a:gd name="connsiteY207" fmla="*/ 1905367 h 2258688"/>
                  <a:gd name="connsiteX208" fmla="*/ 2449036 w 2580949"/>
                  <a:gd name="connsiteY208" fmla="*/ 1930226 h 2258688"/>
                  <a:gd name="connsiteX209" fmla="*/ 2474697 w 2580949"/>
                  <a:gd name="connsiteY209" fmla="*/ 1929424 h 2258688"/>
                  <a:gd name="connsiteX210" fmla="*/ 2515594 w 2580949"/>
                  <a:gd name="connsiteY210" fmla="*/ 1898551 h 2258688"/>
                  <a:gd name="connsiteX211" fmla="*/ 2495546 w 2580949"/>
                  <a:gd name="connsiteY211" fmla="*/ 1938245 h 2258688"/>
                  <a:gd name="connsiteX212" fmla="*/ 2394907 w 2580949"/>
                  <a:gd name="connsiteY212" fmla="*/ 2012822 h 2258688"/>
                  <a:gd name="connsiteX213" fmla="*/ 2203653 w 2580949"/>
                  <a:gd name="connsiteY213" fmla="*/ 2092612 h 2258688"/>
                  <a:gd name="connsiteX214" fmla="*/ 2130279 w 2580949"/>
                  <a:gd name="connsiteY214" fmla="*/ 2070158 h 2258688"/>
                  <a:gd name="connsiteX215" fmla="*/ 2059310 w 2580949"/>
                  <a:gd name="connsiteY215" fmla="*/ 1966312 h 2258688"/>
                  <a:gd name="connsiteX216" fmla="*/ 2001573 w 2580949"/>
                  <a:gd name="connsiteY216" fmla="*/ 1917796 h 2258688"/>
                  <a:gd name="connsiteX217" fmla="*/ 1849211 w 2580949"/>
                  <a:gd name="connsiteY217" fmla="*/ 1818761 h 2258688"/>
                  <a:gd name="connsiteX218" fmla="*/ 1783455 w 2580949"/>
                  <a:gd name="connsiteY218" fmla="*/ 1738570 h 2258688"/>
                  <a:gd name="connsiteX219" fmla="*/ 1763408 w 2580949"/>
                  <a:gd name="connsiteY219" fmla="*/ 1726943 h 2258688"/>
                  <a:gd name="connsiteX220" fmla="*/ 1749374 w 2580949"/>
                  <a:gd name="connsiteY220" fmla="*/ 1745387 h 2258688"/>
                  <a:gd name="connsiteX221" fmla="*/ 1650740 w 2580949"/>
                  <a:gd name="connsiteY221" fmla="*/ 2011218 h 2258688"/>
                  <a:gd name="connsiteX222" fmla="*/ 1496774 w 2580949"/>
                  <a:gd name="connsiteY222" fmla="*/ 2206081 h 2258688"/>
                  <a:gd name="connsiteX223" fmla="*/ 1473920 w 2580949"/>
                  <a:gd name="connsiteY223" fmla="*/ 2221718 h 2258688"/>
                  <a:gd name="connsiteX224" fmla="*/ 1455877 w 2580949"/>
                  <a:gd name="connsiteY224" fmla="*/ 2231341 h 2258688"/>
                  <a:gd name="connsiteX225" fmla="*/ 1411772 w 2580949"/>
                  <a:gd name="connsiteY225" fmla="*/ 2249384 h 2258688"/>
                  <a:gd name="connsiteX226" fmla="*/ 1383706 w 2580949"/>
                  <a:gd name="connsiteY226" fmla="*/ 2255398 h 2258688"/>
                  <a:gd name="connsiteX227" fmla="*/ 1102638 w 2580949"/>
                  <a:gd name="connsiteY227" fmla="*/ 2163580 h 2258688"/>
                  <a:gd name="connsiteX228" fmla="*/ 910181 w 2580949"/>
                  <a:gd name="connsiteY228" fmla="*/ 1961099 h 2258688"/>
                  <a:gd name="connsiteX229" fmla="*/ 874897 w 2580949"/>
                  <a:gd name="connsiteY229" fmla="*/ 1931829 h 2258688"/>
                  <a:gd name="connsiteX230" fmla="*/ 481162 w 2580949"/>
                  <a:gd name="connsiteY230" fmla="*/ 1549722 h 2258688"/>
                  <a:gd name="connsiteX231" fmla="*/ 334013 w 2580949"/>
                  <a:gd name="connsiteY231" fmla="*/ 1125915 h 2258688"/>
                  <a:gd name="connsiteX232" fmla="*/ 330404 w 2580949"/>
                  <a:gd name="connsiteY232" fmla="*/ 1046928 h 2258688"/>
                  <a:gd name="connsiteX233" fmla="*/ 273870 w 2580949"/>
                  <a:gd name="connsiteY233" fmla="*/ 931454 h 2258688"/>
                  <a:gd name="connsiteX234" fmla="*/ 181250 w 2580949"/>
                  <a:gd name="connsiteY234" fmla="*/ 861287 h 2258688"/>
                  <a:gd name="connsiteX235" fmla="*/ 71790 w 2580949"/>
                  <a:gd name="connsiteY235" fmla="*/ 730176 h 2258688"/>
                  <a:gd name="connsiteX236" fmla="*/ 44525 w 2580949"/>
                  <a:gd name="connsiteY236" fmla="*/ 671236 h 2258688"/>
                  <a:gd name="connsiteX237" fmla="*/ 4029 w 2580949"/>
                  <a:gd name="connsiteY237" fmla="*/ 514463 h 2258688"/>
                  <a:gd name="connsiteX238" fmla="*/ 45327 w 2580949"/>
                  <a:gd name="connsiteY238" fmla="*/ 279105 h 2258688"/>
                  <a:gd name="connsiteX239" fmla="*/ 311158 w 2580949"/>
                  <a:gd name="connsiteY239" fmla="*/ 33722 h 2258688"/>
                  <a:gd name="connsiteX240" fmla="*/ 448284 w 2580949"/>
                  <a:gd name="connsiteY240" fmla="*/ 5255 h 2258688"/>
                  <a:gd name="connsiteX241" fmla="*/ 538549 w 2580949"/>
                  <a:gd name="connsiteY241" fmla="*/ 42 h 22586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</a:cxnLst>
                <a:rect l="l" t="t" r="r" b="b"/>
                <a:pathLst>
                  <a:path w="2580949" h="2258688">
                    <a:moveTo>
                      <a:pt x="536694" y="719450"/>
                    </a:moveTo>
                    <a:cubicBezTo>
                      <a:pt x="531482" y="719049"/>
                      <a:pt x="525467" y="720954"/>
                      <a:pt x="520054" y="722558"/>
                    </a:cubicBezTo>
                    <a:cubicBezTo>
                      <a:pt x="509229" y="725766"/>
                      <a:pt x="498403" y="729374"/>
                      <a:pt x="488379" y="734185"/>
                    </a:cubicBezTo>
                    <a:cubicBezTo>
                      <a:pt x="430642" y="760648"/>
                      <a:pt x="410595" y="823197"/>
                      <a:pt x="443072" y="878929"/>
                    </a:cubicBezTo>
                    <a:cubicBezTo>
                      <a:pt x="476351" y="933458"/>
                      <a:pt x="532083" y="950299"/>
                      <a:pt x="587013" y="958318"/>
                    </a:cubicBezTo>
                    <a:cubicBezTo>
                      <a:pt x="602250" y="958718"/>
                      <a:pt x="609066" y="954709"/>
                      <a:pt x="609868" y="946289"/>
                    </a:cubicBezTo>
                    <a:cubicBezTo>
                      <a:pt x="611071" y="936265"/>
                      <a:pt x="605458" y="931053"/>
                      <a:pt x="596235" y="929048"/>
                    </a:cubicBezTo>
                    <a:cubicBezTo>
                      <a:pt x="591023" y="927845"/>
                      <a:pt x="586211" y="927043"/>
                      <a:pt x="580999" y="926242"/>
                    </a:cubicBezTo>
                    <a:cubicBezTo>
                      <a:pt x="540503" y="919024"/>
                      <a:pt x="503214" y="905793"/>
                      <a:pt x="475950" y="872915"/>
                    </a:cubicBezTo>
                    <a:cubicBezTo>
                      <a:pt x="446279" y="836829"/>
                      <a:pt x="453096" y="793125"/>
                      <a:pt x="491587" y="767465"/>
                    </a:cubicBezTo>
                    <a:cubicBezTo>
                      <a:pt x="502813" y="759846"/>
                      <a:pt x="515243" y="755035"/>
                      <a:pt x="528474" y="751827"/>
                    </a:cubicBezTo>
                    <a:cubicBezTo>
                      <a:pt x="539701" y="749020"/>
                      <a:pt x="552933" y="745813"/>
                      <a:pt x="548522" y="730176"/>
                    </a:cubicBezTo>
                    <a:cubicBezTo>
                      <a:pt x="546317" y="722558"/>
                      <a:pt x="541907" y="719851"/>
                      <a:pt x="536694" y="719450"/>
                    </a:cubicBezTo>
                    <a:close/>
                    <a:moveTo>
                      <a:pt x="977541" y="678453"/>
                    </a:moveTo>
                    <a:cubicBezTo>
                      <a:pt x="965513" y="673241"/>
                      <a:pt x="959498" y="681660"/>
                      <a:pt x="955890" y="691684"/>
                    </a:cubicBezTo>
                    <a:cubicBezTo>
                      <a:pt x="946667" y="718949"/>
                      <a:pt x="926620" y="730176"/>
                      <a:pt x="899355" y="731379"/>
                    </a:cubicBezTo>
                    <a:cubicBezTo>
                      <a:pt x="883317" y="732181"/>
                      <a:pt x="867680" y="729775"/>
                      <a:pt x="852043" y="726968"/>
                    </a:cubicBezTo>
                    <a:cubicBezTo>
                      <a:pt x="842019" y="725364"/>
                      <a:pt x="834000" y="728973"/>
                      <a:pt x="832396" y="739398"/>
                    </a:cubicBezTo>
                    <a:cubicBezTo>
                      <a:pt x="830793" y="750223"/>
                      <a:pt x="838010" y="755436"/>
                      <a:pt x="847632" y="756639"/>
                    </a:cubicBezTo>
                    <a:cubicBezTo>
                      <a:pt x="861666" y="759044"/>
                      <a:pt x="875699" y="761851"/>
                      <a:pt x="886525" y="761450"/>
                    </a:cubicBezTo>
                    <a:cubicBezTo>
                      <a:pt x="939050" y="761851"/>
                      <a:pt x="969923" y="742606"/>
                      <a:pt x="983956" y="703312"/>
                    </a:cubicBezTo>
                    <a:cubicBezTo>
                      <a:pt x="987565" y="693288"/>
                      <a:pt x="989168" y="683666"/>
                      <a:pt x="977541" y="678453"/>
                    </a:cubicBezTo>
                    <a:close/>
                    <a:moveTo>
                      <a:pt x="1378492" y="556563"/>
                    </a:moveTo>
                    <a:cubicBezTo>
                      <a:pt x="1372077" y="568592"/>
                      <a:pt x="1366463" y="578615"/>
                      <a:pt x="1361251" y="588639"/>
                    </a:cubicBezTo>
                    <a:cubicBezTo>
                      <a:pt x="1356440" y="597460"/>
                      <a:pt x="1356039" y="606281"/>
                      <a:pt x="1365261" y="611494"/>
                    </a:cubicBezTo>
                    <a:cubicBezTo>
                      <a:pt x="1375285" y="617107"/>
                      <a:pt x="1382903" y="611895"/>
                      <a:pt x="1388115" y="602673"/>
                    </a:cubicBezTo>
                    <a:cubicBezTo>
                      <a:pt x="1394129" y="591847"/>
                      <a:pt x="1400946" y="581422"/>
                      <a:pt x="1405757" y="570196"/>
                    </a:cubicBezTo>
                    <a:cubicBezTo>
                      <a:pt x="1410568" y="558167"/>
                      <a:pt x="1417785" y="555360"/>
                      <a:pt x="1429413" y="559771"/>
                    </a:cubicBezTo>
                    <a:cubicBezTo>
                      <a:pt x="1436229" y="562577"/>
                      <a:pt x="1443447" y="564582"/>
                      <a:pt x="1452267" y="567389"/>
                    </a:cubicBezTo>
                    <a:cubicBezTo>
                      <a:pt x="1439036" y="583427"/>
                      <a:pt x="1427007" y="598262"/>
                      <a:pt x="1414979" y="612697"/>
                    </a:cubicBezTo>
                    <a:cubicBezTo>
                      <a:pt x="1408162" y="621116"/>
                      <a:pt x="1401347" y="629937"/>
                      <a:pt x="1411771" y="639159"/>
                    </a:cubicBezTo>
                    <a:cubicBezTo>
                      <a:pt x="1423399" y="649183"/>
                      <a:pt x="1431418" y="639961"/>
                      <a:pt x="1438635" y="631541"/>
                    </a:cubicBezTo>
                    <a:cubicBezTo>
                      <a:pt x="1451465" y="616305"/>
                      <a:pt x="1464296" y="600668"/>
                      <a:pt x="1477126" y="585031"/>
                    </a:cubicBezTo>
                    <a:cubicBezTo>
                      <a:pt x="1478329" y="585833"/>
                      <a:pt x="1479131" y="586234"/>
                      <a:pt x="1479933" y="586635"/>
                    </a:cubicBezTo>
                    <a:cubicBezTo>
                      <a:pt x="1500382" y="608687"/>
                      <a:pt x="1500382" y="608687"/>
                      <a:pt x="1480334" y="629937"/>
                    </a:cubicBezTo>
                    <a:cubicBezTo>
                      <a:pt x="1474320" y="636352"/>
                      <a:pt x="1467904" y="642367"/>
                      <a:pt x="1462291" y="649183"/>
                    </a:cubicBezTo>
                    <a:cubicBezTo>
                      <a:pt x="1456678" y="656400"/>
                      <a:pt x="1454673" y="664419"/>
                      <a:pt x="1462291" y="671235"/>
                    </a:cubicBezTo>
                    <a:cubicBezTo>
                      <a:pt x="1469909" y="678051"/>
                      <a:pt x="1477527" y="676448"/>
                      <a:pt x="1484344" y="669632"/>
                    </a:cubicBezTo>
                    <a:cubicBezTo>
                      <a:pt x="1491561" y="662414"/>
                      <a:pt x="1498377" y="654796"/>
                      <a:pt x="1506797" y="645574"/>
                    </a:cubicBezTo>
                    <a:cubicBezTo>
                      <a:pt x="1510405" y="680858"/>
                      <a:pt x="1499981" y="710529"/>
                      <a:pt x="1485947" y="739397"/>
                    </a:cubicBezTo>
                    <a:cubicBezTo>
                      <a:pt x="1475523" y="760648"/>
                      <a:pt x="1462692" y="780696"/>
                      <a:pt x="1447055" y="798738"/>
                    </a:cubicBezTo>
                    <a:cubicBezTo>
                      <a:pt x="1437432" y="809965"/>
                      <a:pt x="1432220" y="822796"/>
                      <a:pt x="1429413" y="837230"/>
                    </a:cubicBezTo>
                    <a:cubicBezTo>
                      <a:pt x="1403752" y="957114"/>
                      <a:pt x="1351227" y="1062565"/>
                      <a:pt x="1261815" y="1147967"/>
                    </a:cubicBezTo>
                    <a:cubicBezTo>
                      <a:pt x="1250588" y="1158793"/>
                      <a:pt x="1242570" y="1159996"/>
                      <a:pt x="1229338" y="1152378"/>
                    </a:cubicBezTo>
                    <a:cubicBezTo>
                      <a:pt x="1207687" y="1140349"/>
                      <a:pt x="1207286" y="1141151"/>
                      <a:pt x="1224527" y="1122707"/>
                    </a:cubicBezTo>
                    <a:cubicBezTo>
                      <a:pt x="1250187" y="1095042"/>
                      <a:pt x="1274646" y="1066173"/>
                      <a:pt x="1289882" y="1031290"/>
                    </a:cubicBezTo>
                    <a:cubicBezTo>
                      <a:pt x="1312736" y="979167"/>
                      <a:pt x="1301109" y="937468"/>
                      <a:pt x="1255400" y="901783"/>
                    </a:cubicBezTo>
                    <a:cubicBezTo>
                      <a:pt x="1237357" y="887749"/>
                      <a:pt x="1237357" y="887749"/>
                      <a:pt x="1252594" y="871711"/>
                    </a:cubicBezTo>
                    <a:cubicBezTo>
                      <a:pt x="1267429" y="856475"/>
                      <a:pt x="1282665" y="842041"/>
                      <a:pt x="1297901" y="827206"/>
                    </a:cubicBezTo>
                    <a:cubicBezTo>
                      <a:pt x="1310331" y="814776"/>
                      <a:pt x="1309930" y="809965"/>
                      <a:pt x="1299505" y="795531"/>
                    </a:cubicBezTo>
                    <a:cubicBezTo>
                      <a:pt x="1267028" y="749822"/>
                      <a:pt x="1255801" y="698099"/>
                      <a:pt x="1254197" y="643570"/>
                    </a:cubicBezTo>
                    <a:cubicBezTo>
                      <a:pt x="1255400" y="642768"/>
                      <a:pt x="1256603" y="642367"/>
                      <a:pt x="1257806" y="641565"/>
                    </a:cubicBezTo>
                    <a:cubicBezTo>
                      <a:pt x="1263419" y="647579"/>
                      <a:pt x="1269433" y="653594"/>
                      <a:pt x="1275047" y="660009"/>
                    </a:cubicBezTo>
                    <a:cubicBezTo>
                      <a:pt x="1295495" y="682061"/>
                      <a:pt x="1312736" y="678853"/>
                      <a:pt x="1322359" y="649985"/>
                    </a:cubicBezTo>
                    <a:cubicBezTo>
                      <a:pt x="1327972" y="633145"/>
                      <a:pt x="1333185" y="615503"/>
                      <a:pt x="1335991" y="597861"/>
                    </a:cubicBezTo>
                    <a:cubicBezTo>
                      <a:pt x="1340402" y="574205"/>
                      <a:pt x="1354435" y="562577"/>
                      <a:pt x="1378492" y="556563"/>
                    </a:cubicBezTo>
                    <a:close/>
                    <a:moveTo>
                      <a:pt x="538549" y="42"/>
                    </a:moveTo>
                    <a:cubicBezTo>
                      <a:pt x="568670" y="-259"/>
                      <a:pt x="598842" y="1045"/>
                      <a:pt x="629113" y="4453"/>
                    </a:cubicBezTo>
                    <a:cubicBezTo>
                      <a:pt x="755815" y="18887"/>
                      <a:pt x="859661" y="75020"/>
                      <a:pt x="939050" y="174857"/>
                    </a:cubicBezTo>
                    <a:cubicBezTo>
                      <a:pt x="995584" y="245425"/>
                      <a:pt x="1034476" y="325615"/>
                      <a:pt x="1062543" y="410617"/>
                    </a:cubicBezTo>
                    <a:cubicBezTo>
                      <a:pt x="1075374" y="449510"/>
                      <a:pt x="1072567" y="491209"/>
                      <a:pt x="1071765" y="532106"/>
                    </a:cubicBezTo>
                    <a:cubicBezTo>
                      <a:pt x="1070562" y="581824"/>
                      <a:pt x="1066152" y="631141"/>
                      <a:pt x="1061340" y="680458"/>
                    </a:cubicBezTo>
                    <a:cubicBezTo>
                      <a:pt x="1059737" y="693689"/>
                      <a:pt x="1062543" y="704515"/>
                      <a:pt x="1073770" y="712935"/>
                    </a:cubicBezTo>
                    <a:cubicBezTo>
                      <a:pt x="1082190" y="719350"/>
                      <a:pt x="1089006" y="728171"/>
                      <a:pt x="1093817" y="738195"/>
                    </a:cubicBezTo>
                    <a:cubicBezTo>
                      <a:pt x="1103440" y="757842"/>
                      <a:pt x="1094218" y="777488"/>
                      <a:pt x="1072567" y="783102"/>
                    </a:cubicBezTo>
                    <a:cubicBezTo>
                      <a:pt x="1067755" y="784706"/>
                      <a:pt x="1062543" y="785106"/>
                      <a:pt x="1057330" y="785908"/>
                    </a:cubicBezTo>
                    <a:cubicBezTo>
                      <a:pt x="1046104" y="787512"/>
                      <a:pt x="1041292" y="793927"/>
                      <a:pt x="1042094" y="805154"/>
                    </a:cubicBezTo>
                    <a:cubicBezTo>
                      <a:pt x="1043698" y="821192"/>
                      <a:pt x="1044901" y="837230"/>
                      <a:pt x="1046906" y="852867"/>
                    </a:cubicBezTo>
                    <a:cubicBezTo>
                      <a:pt x="1048109" y="860485"/>
                      <a:pt x="1047708" y="863693"/>
                      <a:pt x="1038887" y="864896"/>
                    </a:cubicBezTo>
                    <a:cubicBezTo>
                      <a:pt x="1010820" y="869306"/>
                      <a:pt x="1007613" y="873717"/>
                      <a:pt x="1016834" y="900581"/>
                    </a:cubicBezTo>
                    <a:cubicBezTo>
                      <a:pt x="1024052" y="920628"/>
                      <a:pt x="1022047" y="935864"/>
                      <a:pt x="1005608" y="950700"/>
                    </a:cubicBezTo>
                    <a:cubicBezTo>
                      <a:pt x="991976" y="963129"/>
                      <a:pt x="982353" y="979568"/>
                      <a:pt x="970725" y="994002"/>
                    </a:cubicBezTo>
                    <a:cubicBezTo>
                      <a:pt x="951078" y="1018461"/>
                      <a:pt x="922611" y="1029286"/>
                      <a:pt x="892539" y="1034098"/>
                    </a:cubicBezTo>
                    <a:cubicBezTo>
                      <a:pt x="831594" y="1043720"/>
                      <a:pt x="773857" y="1032494"/>
                      <a:pt x="719729" y="1002021"/>
                    </a:cubicBezTo>
                    <a:cubicBezTo>
                      <a:pt x="710908" y="996809"/>
                      <a:pt x="703290" y="989993"/>
                      <a:pt x="695271" y="983177"/>
                    </a:cubicBezTo>
                    <a:cubicBezTo>
                      <a:pt x="688455" y="977163"/>
                      <a:pt x="680034" y="975959"/>
                      <a:pt x="673219" y="983578"/>
                    </a:cubicBezTo>
                    <a:cubicBezTo>
                      <a:pt x="666803" y="991196"/>
                      <a:pt x="668407" y="998814"/>
                      <a:pt x="675223" y="1005630"/>
                    </a:cubicBezTo>
                    <a:cubicBezTo>
                      <a:pt x="695672" y="1026078"/>
                      <a:pt x="720932" y="1039310"/>
                      <a:pt x="747795" y="1048532"/>
                    </a:cubicBezTo>
                    <a:cubicBezTo>
                      <a:pt x="809542" y="1069782"/>
                      <a:pt x="872091" y="1076198"/>
                      <a:pt x="935441" y="1053343"/>
                    </a:cubicBezTo>
                    <a:cubicBezTo>
                      <a:pt x="948272" y="1048532"/>
                      <a:pt x="960300" y="1036503"/>
                      <a:pt x="971928" y="1035301"/>
                    </a:cubicBezTo>
                    <a:cubicBezTo>
                      <a:pt x="983154" y="1034098"/>
                      <a:pt x="988367" y="1054145"/>
                      <a:pt x="1000395" y="1061363"/>
                    </a:cubicBezTo>
                    <a:cubicBezTo>
                      <a:pt x="1010018" y="1067377"/>
                      <a:pt x="1026457" y="1071787"/>
                      <a:pt x="1026457" y="1082212"/>
                    </a:cubicBezTo>
                    <a:cubicBezTo>
                      <a:pt x="1026457" y="1090231"/>
                      <a:pt x="1012023" y="1098250"/>
                      <a:pt x="1003603" y="1105868"/>
                    </a:cubicBezTo>
                    <a:cubicBezTo>
                      <a:pt x="948673" y="1156789"/>
                      <a:pt x="893742" y="1207710"/>
                      <a:pt x="839213" y="1259032"/>
                    </a:cubicBezTo>
                    <a:cubicBezTo>
                      <a:pt x="829189" y="1268655"/>
                      <a:pt x="821170" y="1268655"/>
                      <a:pt x="811146" y="1260235"/>
                    </a:cubicBezTo>
                    <a:cubicBezTo>
                      <a:pt x="792702" y="1244598"/>
                      <a:pt x="778669" y="1225352"/>
                      <a:pt x="765036" y="1206106"/>
                    </a:cubicBezTo>
                    <a:cubicBezTo>
                      <a:pt x="735767" y="1164407"/>
                      <a:pt x="709304" y="1120302"/>
                      <a:pt x="675624" y="1081811"/>
                    </a:cubicBezTo>
                    <a:cubicBezTo>
                      <a:pt x="663996" y="1068579"/>
                      <a:pt x="651968" y="1055749"/>
                      <a:pt x="638736" y="1044121"/>
                    </a:cubicBezTo>
                    <a:cubicBezTo>
                      <a:pt x="574985" y="987587"/>
                      <a:pt x="503214" y="982375"/>
                      <a:pt x="429840" y="1028083"/>
                    </a:cubicBezTo>
                    <a:cubicBezTo>
                      <a:pt x="417010" y="1036102"/>
                      <a:pt x="404580" y="1045725"/>
                      <a:pt x="392151" y="1054947"/>
                    </a:cubicBezTo>
                    <a:cubicBezTo>
                      <a:pt x="384934" y="1060561"/>
                      <a:pt x="379721" y="1068178"/>
                      <a:pt x="386938" y="1077401"/>
                    </a:cubicBezTo>
                    <a:cubicBezTo>
                      <a:pt x="394155" y="1086623"/>
                      <a:pt x="402977" y="1085018"/>
                      <a:pt x="411397" y="1078202"/>
                    </a:cubicBezTo>
                    <a:cubicBezTo>
                      <a:pt x="424628" y="1067377"/>
                      <a:pt x="438661" y="1057754"/>
                      <a:pt x="453497" y="1049334"/>
                    </a:cubicBezTo>
                    <a:cubicBezTo>
                      <a:pt x="516847" y="1014050"/>
                      <a:pt x="572980" y="1021668"/>
                      <a:pt x="625505" y="1072188"/>
                    </a:cubicBezTo>
                    <a:cubicBezTo>
                      <a:pt x="655977" y="1101458"/>
                      <a:pt x="680435" y="1135138"/>
                      <a:pt x="704092" y="1169619"/>
                    </a:cubicBezTo>
                    <a:cubicBezTo>
                      <a:pt x="727347" y="1203300"/>
                      <a:pt x="748998" y="1238984"/>
                      <a:pt x="777466" y="1269056"/>
                    </a:cubicBezTo>
                    <a:cubicBezTo>
                      <a:pt x="783079" y="1275070"/>
                      <a:pt x="789094" y="1280683"/>
                      <a:pt x="795909" y="1285495"/>
                    </a:cubicBezTo>
                    <a:cubicBezTo>
                      <a:pt x="819165" y="1302335"/>
                      <a:pt x="837208" y="1301533"/>
                      <a:pt x="858057" y="1281886"/>
                    </a:cubicBezTo>
                    <a:cubicBezTo>
                      <a:pt x="929828" y="1215729"/>
                      <a:pt x="1000796" y="1148770"/>
                      <a:pt x="1072567" y="1082613"/>
                    </a:cubicBezTo>
                    <a:cubicBezTo>
                      <a:pt x="1081388" y="1074193"/>
                      <a:pt x="1083793" y="1065773"/>
                      <a:pt x="1080185" y="1053744"/>
                    </a:cubicBezTo>
                    <a:cubicBezTo>
                      <a:pt x="1069760" y="1019263"/>
                      <a:pt x="1064147" y="984379"/>
                      <a:pt x="1070562" y="948294"/>
                    </a:cubicBezTo>
                    <a:cubicBezTo>
                      <a:pt x="1077378" y="910604"/>
                      <a:pt x="1098629" y="886146"/>
                      <a:pt x="1133111" y="879731"/>
                    </a:cubicBezTo>
                    <a:cubicBezTo>
                      <a:pt x="1127096" y="890958"/>
                      <a:pt x="1121483" y="900981"/>
                      <a:pt x="1116271" y="911406"/>
                    </a:cubicBezTo>
                    <a:cubicBezTo>
                      <a:pt x="1111860" y="920227"/>
                      <a:pt x="1110657" y="928647"/>
                      <a:pt x="1120280" y="934261"/>
                    </a:cubicBezTo>
                    <a:cubicBezTo>
                      <a:pt x="1130705" y="940676"/>
                      <a:pt x="1137521" y="934261"/>
                      <a:pt x="1142734" y="925440"/>
                    </a:cubicBezTo>
                    <a:cubicBezTo>
                      <a:pt x="1149149" y="914213"/>
                      <a:pt x="1155965" y="902986"/>
                      <a:pt x="1161177" y="891358"/>
                    </a:cubicBezTo>
                    <a:cubicBezTo>
                      <a:pt x="1165187" y="883340"/>
                      <a:pt x="1169597" y="880934"/>
                      <a:pt x="1177616" y="885745"/>
                    </a:cubicBezTo>
                    <a:cubicBezTo>
                      <a:pt x="1184834" y="889755"/>
                      <a:pt x="1191649" y="893765"/>
                      <a:pt x="1199669" y="898576"/>
                    </a:cubicBezTo>
                    <a:cubicBezTo>
                      <a:pt x="1188442" y="912609"/>
                      <a:pt x="1178017" y="925039"/>
                      <a:pt x="1167592" y="937869"/>
                    </a:cubicBezTo>
                    <a:cubicBezTo>
                      <a:pt x="1160776" y="946289"/>
                      <a:pt x="1157569" y="955912"/>
                      <a:pt x="1167993" y="963129"/>
                    </a:cubicBezTo>
                    <a:cubicBezTo>
                      <a:pt x="1177215" y="969945"/>
                      <a:pt x="1185234" y="964332"/>
                      <a:pt x="1191649" y="956313"/>
                    </a:cubicBezTo>
                    <a:cubicBezTo>
                      <a:pt x="1200471" y="945487"/>
                      <a:pt x="1209692" y="935063"/>
                      <a:pt x="1218112" y="923836"/>
                    </a:cubicBezTo>
                    <a:cubicBezTo>
                      <a:pt x="1222924" y="917420"/>
                      <a:pt x="1226132" y="916619"/>
                      <a:pt x="1232547" y="921831"/>
                    </a:cubicBezTo>
                    <a:cubicBezTo>
                      <a:pt x="1250990" y="936265"/>
                      <a:pt x="1250990" y="935864"/>
                      <a:pt x="1234952" y="953105"/>
                    </a:cubicBezTo>
                    <a:cubicBezTo>
                      <a:pt x="1230141" y="958318"/>
                      <a:pt x="1224929" y="963530"/>
                      <a:pt x="1220117" y="968742"/>
                    </a:cubicBezTo>
                    <a:cubicBezTo>
                      <a:pt x="1212499" y="976361"/>
                      <a:pt x="1208088" y="985181"/>
                      <a:pt x="1217711" y="994002"/>
                    </a:cubicBezTo>
                    <a:cubicBezTo>
                      <a:pt x="1226533" y="1001620"/>
                      <a:pt x="1234551" y="997210"/>
                      <a:pt x="1241769" y="989592"/>
                    </a:cubicBezTo>
                    <a:cubicBezTo>
                      <a:pt x="1249386" y="981172"/>
                      <a:pt x="1257406" y="973153"/>
                      <a:pt x="1265425" y="965134"/>
                    </a:cubicBezTo>
                    <a:cubicBezTo>
                      <a:pt x="1265425" y="964733"/>
                      <a:pt x="1266227" y="965134"/>
                      <a:pt x="1267831" y="965134"/>
                    </a:cubicBezTo>
                    <a:cubicBezTo>
                      <a:pt x="1275849" y="987186"/>
                      <a:pt x="1268232" y="1007234"/>
                      <a:pt x="1258609" y="1026479"/>
                    </a:cubicBezTo>
                    <a:cubicBezTo>
                      <a:pt x="1248184" y="1047730"/>
                      <a:pt x="1234952" y="1066976"/>
                      <a:pt x="1218513" y="1083415"/>
                    </a:cubicBezTo>
                    <a:cubicBezTo>
                      <a:pt x="1189645" y="1111882"/>
                      <a:pt x="1172404" y="1147567"/>
                      <a:pt x="1154361" y="1182851"/>
                    </a:cubicBezTo>
                    <a:cubicBezTo>
                      <a:pt x="1119478" y="1250612"/>
                      <a:pt x="1088605" y="1320377"/>
                      <a:pt x="1045703" y="1383728"/>
                    </a:cubicBezTo>
                    <a:cubicBezTo>
                      <a:pt x="997188" y="1455498"/>
                      <a:pt x="935040" y="1510830"/>
                      <a:pt x="853647" y="1543307"/>
                    </a:cubicBezTo>
                    <a:cubicBezTo>
                      <a:pt x="819967" y="1556939"/>
                      <a:pt x="787891" y="1553331"/>
                      <a:pt x="757819" y="1533684"/>
                    </a:cubicBezTo>
                    <a:cubicBezTo>
                      <a:pt x="715719" y="1506820"/>
                      <a:pt x="684445" y="1468730"/>
                      <a:pt x="653171" y="1431040"/>
                    </a:cubicBezTo>
                    <a:cubicBezTo>
                      <a:pt x="618689" y="1390143"/>
                      <a:pt x="586612" y="1346840"/>
                      <a:pt x="548522" y="1308750"/>
                    </a:cubicBezTo>
                    <a:cubicBezTo>
                      <a:pt x="545715" y="1305943"/>
                      <a:pt x="542909" y="1302736"/>
                      <a:pt x="539701" y="1300330"/>
                    </a:cubicBezTo>
                    <a:cubicBezTo>
                      <a:pt x="532484" y="1294716"/>
                      <a:pt x="525267" y="1293914"/>
                      <a:pt x="518851" y="1300731"/>
                    </a:cubicBezTo>
                    <a:cubicBezTo>
                      <a:pt x="512436" y="1307547"/>
                      <a:pt x="513639" y="1315165"/>
                      <a:pt x="519252" y="1321580"/>
                    </a:cubicBezTo>
                    <a:cubicBezTo>
                      <a:pt x="530479" y="1334411"/>
                      <a:pt x="542909" y="1346038"/>
                      <a:pt x="554135" y="1358869"/>
                    </a:cubicBezTo>
                    <a:cubicBezTo>
                      <a:pt x="598641" y="1408988"/>
                      <a:pt x="636732" y="1463518"/>
                      <a:pt x="683643" y="1511231"/>
                    </a:cubicBezTo>
                    <a:cubicBezTo>
                      <a:pt x="706096" y="1534085"/>
                      <a:pt x="729753" y="1555736"/>
                      <a:pt x="759022" y="1569770"/>
                    </a:cubicBezTo>
                    <a:cubicBezTo>
                      <a:pt x="807537" y="1592624"/>
                      <a:pt x="852444" y="1580194"/>
                      <a:pt x="897752" y="1557340"/>
                    </a:cubicBezTo>
                    <a:cubicBezTo>
                      <a:pt x="992777" y="1509226"/>
                      <a:pt x="1057731" y="1431842"/>
                      <a:pt x="1107049" y="1340425"/>
                    </a:cubicBezTo>
                    <a:cubicBezTo>
                      <a:pt x="1135115" y="1288702"/>
                      <a:pt x="1161177" y="1235376"/>
                      <a:pt x="1187640" y="1182450"/>
                    </a:cubicBezTo>
                    <a:cubicBezTo>
                      <a:pt x="1192852" y="1172025"/>
                      <a:pt x="1196862" y="1170823"/>
                      <a:pt x="1207688" y="1176035"/>
                    </a:cubicBezTo>
                    <a:cubicBezTo>
                      <a:pt x="1268232" y="1206507"/>
                      <a:pt x="1330379" y="1234173"/>
                      <a:pt x="1388517" y="1269858"/>
                    </a:cubicBezTo>
                    <a:cubicBezTo>
                      <a:pt x="1402149" y="1278277"/>
                      <a:pt x="1414980" y="1287499"/>
                      <a:pt x="1426608" y="1298726"/>
                    </a:cubicBezTo>
                    <a:cubicBezTo>
                      <a:pt x="1433825" y="1305943"/>
                      <a:pt x="1439438" y="1313160"/>
                      <a:pt x="1443046" y="1322783"/>
                    </a:cubicBezTo>
                    <a:cubicBezTo>
                      <a:pt x="1449462" y="1338821"/>
                      <a:pt x="1459085" y="1341227"/>
                      <a:pt x="1472717" y="1329599"/>
                    </a:cubicBezTo>
                    <a:cubicBezTo>
                      <a:pt x="1486349" y="1317571"/>
                      <a:pt x="1609442" y="1224149"/>
                      <a:pt x="1623876" y="1218536"/>
                    </a:cubicBezTo>
                    <a:cubicBezTo>
                      <a:pt x="1645127" y="1209715"/>
                      <a:pt x="1666377" y="1208111"/>
                      <a:pt x="1688830" y="1214125"/>
                    </a:cubicBezTo>
                    <a:cubicBezTo>
                      <a:pt x="1866051" y="1261037"/>
                      <a:pt x="2043272" y="1307547"/>
                      <a:pt x="2220493" y="1354458"/>
                    </a:cubicBezTo>
                    <a:cubicBezTo>
                      <a:pt x="2234126" y="1358067"/>
                      <a:pt x="2245352" y="1356864"/>
                      <a:pt x="2257381" y="1350449"/>
                    </a:cubicBezTo>
                    <a:cubicBezTo>
                      <a:pt x="2303891" y="1325590"/>
                      <a:pt x="2350001" y="1301132"/>
                      <a:pt x="2400922" y="1286297"/>
                    </a:cubicBezTo>
                    <a:cubicBezTo>
                      <a:pt x="2402125" y="1285896"/>
                      <a:pt x="2403728" y="1285896"/>
                      <a:pt x="2408139" y="1285495"/>
                    </a:cubicBezTo>
                    <a:cubicBezTo>
                      <a:pt x="2401724" y="1290707"/>
                      <a:pt x="2396912" y="1293914"/>
                      <a:pt x="2392502" y="1297924"/>
                    </a:cubicBezTo>
                    <a:cubicBezTo>
                      <a:pt x="2385686" y="1303938"/>
                      <a:pt x="2381676" y="1311156"/>
                      <a:pt x="2388091" y="1319575"/>
                    </a:cubicBezTo>
                    <a:cubicBezTo>
                      <a:pt x="2394506" y="1327996"/>
                      <a:pt x="2403327" y="1327595"/>
                      <a:pt x="2411346" y="1321580"/>
                    </a:cubicBezTo>
                    <a:cubicBezTo>
                      <a:pt x="2426984" y="1310354"/>
                      <a:pt x="2442621" y="1299528"/>
                      <a:pt x="2457055" y="1287098"/>
                    </a:cubicBezTo>
                    <a:cubicBezTo>
                      <a:pt x="2466678" y="1278678"/>
                      <a:pt x="2475900" y="1276273"/>
                      <a:pt x="2489131" y="1280282"/>
                    </a:cubicBezTo>
                    <a:cubicBezTo>
                      <a:pt x="2477102" y="1289103"/>
                      <a:pt x="2465475" y="1297523"/>
                      <a:pt x="2453848" y="1305943"/>
                    </a:cubicBezTo>
                    <a:cubicBezTo>
                      <a:pt x="2445828" y="1312359"/>
                      <a:pt x="2440215" y="1319976"/>
                      <a:pt x="2447432" y="1329599"/>
                    </a:cubicBezTo>
                    <a:cubicBezTo>
                      <a:pt x="2454248" y="1338821"/>
                      <a:pt x="2463470" y="1336415"/>
                      <a:pt x="2471890" y="1330401"/>
                    </a:cubicBezTo>
                    <a:cubicBezTo>
                      <a:pt x="2487928" y="1318774"/>
                      <a:pt x="2504367" y="1308349"/>
                      <a:pt x="2519603" y="1295920"/>
                    </a:cubicBezTo>
                    <a:cubicBezTo>
                      <a:pt x="2528024" y="1289103"/>
                      <a:pt x="2535240" y="1286698"/>
                      <a:pt x="2546066" y="1294315"/>
                    </a:cubicBezTo>
                    <a:cubicBezTo>
                      <a:pt x="2532835" y="1304339"/>
                      <a:pt x="2520004" y="1313962"/>
                      <a:pt x="2507174" y="1323585"/>
                    </a:cubicBezTo>
                    <a:cubicBezTo>
                      <a:pt x="2501962" y="1327595"/>
                      <a:pt x="2496348" y="1331604"/>
                      <a:pt x="2495948" y="1339222"/>
                    </a:cubicBezTo>
                    <a:cubicBezTo>
                      <a:pt x="2495546" y="1344835"/>
                      <a:pt x="2497952" y="1349246"/>
                      <a:pt x="2502764" y="1352053"/>
                    </a:cubicBezTo>
                    <a:cubicBezTo>
                      <a:pt x="2509179" y="1355661"/>
                      <a:pt x="2515594" y="1354859"/>
                      <a:pt x="2521608" y="1350449"/>
                    </a:cubicBezTo>
                    <a:cubicBezTo>
                      <a:pt x="2534438" y="1340826"/>
                      <a:pt x="2546868" y="1330802"/>
                      <a:pt x="2560100" y="1321580"/>
                    </a:cubicBezTo>
                    <a:cubicBezTo>
                      <a:pt x="2563307" y="1319175"/>
                      <a:pt x="2567317" y="1310755"/>
                      <a:pt x="2572128" y="1318774"/>
                    </a:cubicBezTo>
                    <a:cubicBezTo>
                      <a:pt x="2575336" y="1324387"/>
                      <a:pt x="2582152" y="1332005"/>
                      <a:pt x="2572529" y="1338821"/>
                    </a:cubicBezTo>
                    <a:cubicBezTo>
                      <a:pt x="2562104" y="1346439"/>
                      <a:pt x="2552081" y="1354458"/>
                      <a:pt x="2541656" y="1362076"/>
                    </a:cubicBezTo>
                    <a:cubicBezTo>
                      <a:pt x="2532434" y="1368893"/>
                      <a:pt x="2520405" y="1375308"/>
                      <a:pt x="2530028" y="1388940"/>
                    </a:cubicBezTo>
                    <a:cubicBezTo>
                      <a:pt x="2539651" y="1402573"/>
                      <a:pt x="2549675" y="1393752"/>
                      <a:pt x="2558897" y="1386935"/>
                    </a:cubicBezTo>
                    <a:cubicBezTo>
                      <a:pt x="2565312" y="1382124"/>
                      <a:pt x="2571727" y="1377312"/>
                      <a:pt x="2580949" y="1370897"/>
                    </a:cubicBezTo>
                    <a:cubicBezTo>
                      <a:pt x="2576940" y="1397761"/>
                      <a:pt x="2561703" y="1415002"/>
                      <a:pt x="2543660" y="1429837"/>
                    </a:cubicBezTo>
                    <a:cubicBezTo>
                      <a:pt x="2520004" y="1449484"/>
                      <a:pt x="2492740" y="1463117"/>
                      <a:pt x="2465475" y="1476348"/>
                    </a:cubicBezTo>
                    <a:cubicBezTo>
                      <a:pt x="2424578" y="1496396"/>
                      <a:pt x="2384884" y="1516844"/>
                      <a:pt x="2346392" y="1541703"/>
                    </a:cubicBezTo>
                    <a:cubicBezTo>
                      <a:pt x="2312712" y="1562954"/>
                      <a:pt x="2279032" y="1560147"/>
                      <a:pt x="2256579" y="1524061"/>
                    </a:cubicBezTo>
                    <a:cubicBezTo>
                      <a:pt x="2249362" y="1512834"/>
                      <a:pt x="2240942" y="1509226"/>
                      <a:pt x="2228111" y="1511231"/>
                    </a:cubicBezTo>
                    <a:cubicBezTo>
                      <a:pt x="2135090" y="1524462"/>
                      <a:pt x="2041268" y="1528472"/>
                      <a:pt x="1947044" y="1523259"/>
                    </a:cubicBezTo>
                    <a:cubicBezTo>
                      <a:pt x="1931407" y="1522457"/>
                      <a:pt x="1915369" y="1520453"/>
                      <a:pt x="1899330" y="1519651"/>
                    </a:cubicBezTo>
                    <a:cubicBezTo>
                      <a:pt x="1891311" y="1519250"/>
                      <a:pt x="1887703" y="1514438"/>
                      <a:pt x="1883292" y="1509226"/>
                    </a:cubicBezTo>
                    <a:cubicBezTo>
                      <a:pt x="1858032" y="1478353"/>
                      <a:pt x="1829564" y="1450687"/>
                      <a:pt x="1794682" y="1430639"/>
                    </a:cubicBezTo>
                    <a:cubicBezTo>
                      <a:pt x="1726119" y="1391747"/>
                      <a:pt x="1659160" y="1400167"/>
                      <a:pt x="1594607" y="1441064"/>
                    </a:cubicBezTo>
                    <a:cubicBezTo>
                      <a:pt x="1538473" y="1476749"/>
                      <a:pt x="1495972" y="1525665"/>
                      <a:pt x="1457080" y="1578190"/>
                    </a:cubicBezTo>
                    <a:cubicBezTo>
                      <a:pt x="1386512" y="1674017"/>
                      <a:pt x="1332384" y="1779467"/>
                      <a:pt x="1281864" y="1886923"/>
                    </a:cubicBezTo>
                    <a:cubicBezTo>
                      <a:pt x="1278656" y="1893739"/>
                      <a:pt x="1275048" y="1900555"/>
                      <a:pt x="1272241" y="1907772"/>
                    </a:cubicBezTo>
                    <a:cubicBezTo>
                      <a:pt x="1268633" y="1916593"/>
                      <a:pt x="1270236" y="1924612"/>
                      <a:pt x="1279458" y="1928622"/>
                    </a:cubicBezTo>
                    <a:cubicBezTo>
                      <a:pt x="1288680" y="1932631"/>
                      <a:pt x="1295496" y="1928221"/>
                      <a:pt x="1299907" y="1919801"/>
                    </a:cubicBezTo>
                    <a:cubicBezTo>
                      <a:pt x="1304317" y="1911782"/>
                      <a:pt x="1307926" y="1903362"/>
                      <a:pt x="1311935" y="1894942"/>
                    </a:cubicBezTo>
                    <a:cubicBezTo>
                      <a:pt x="1360049" y="1791897"/>
                      <a:pt x="1412173" y="1691258"/>
                      <a:pt x="1479132" y="1599440"/>
                    </a:cubicBezTo>
                    <a:cubicBezTo>
                      <a:pt x="1516020" y="1549321"/>
                      <a:pt x="1556516" y="1502410"/>
                      <a:pt x="1609041" y="1467928"/>
                    </a:cubicBezTo>
                    <a:cubicBezTo>
                      <a:pt x="1679609" y="1422220"/>
                      <a:pt x="1750176" y="1426630"/>
                      <a:pt x="1813927" y="1481560"/>
                    </a:cubicBezTo>
                    <a:cubicBezTo>
                      <a:pt x="1827159" y="1492787"/>
                      <a:pt x="1838786" y="1504816"/>
                      <a:pt x="1850414" y="1517646"/>
                    </a:cubicBezTo>
                    <a:cubicBezTo>
                      <a:pt x="1952256" y="1629913"/>
                      <a:pt x="2054499" y="1741778"/>
                      <a:pt x="2156742" y="1854045"/>
                    </a:cubicBezTo>
                    <a:cubicBezTo>
                      <a:pt x="2165563" y="1863667"/>
                      <a:pt x="2174383" y="1865271"/>
                      <a:pt x="2185610" y="1858856"/>
                    </a:cubicBezTo>
                    <a:cubicBezTo>
                      <a:pt x="2228111" y="1833997"/>
                      <a:pt x="2273419" y="1819162"/>
                      <a:pt x="2323538" y="1813148"/>
                    </a:cubicBezTo>
                    <a:cubicBezTo>
                      <a:pt x="2318727" y="1821167"/>
                      <a:pt x="2310707" y="1823973"/>
                      <a:pt x="2305094" y="1829186"/>
                    </a:cubicBezTo>
                    <a:cubicBezTo>
                      <a:pt x="2298278" y="1835601"/>
                      <a:pt x="2295471" y="1842818"/>
                      <a:pt x="2301887" y="1850837"/>
                    </a:cubicBezTo>
                    <a:cubicBezTo>
                      <a:pt x="2308302" y="1858856"/>
                      <a:pt x="2316321" y="1858054"/>
                      <a:pt x="2323939" y="1852842"/>
                    </a:cubicBezTo>
                    <a:cubicBezTo>
                      <a:pt x="2338373" y="1842818"/>
                      <a:pt x="2353208" y="1832794"/>
                      <a:pt x="2366039" y="1821167"/>
                    </a:cubicBezTo>
                    <a:cubicBezTo>
                      <a:pt x="2376464" y="1811544"/>
                      <a:pt x="2387289" y="1811544"/>
                      <a:pt x="2403327" y="1814351"/>
                    </a:cubicBezTo>
                    <a:cubicBezTo>
                      <a:pt x="2393303" y="1821567"/>
                      <a:pt x="2385686" y="1827582"/>
                      <a:pt x="2378468" y="1833195"/>
                    </a:cubicBezTo>
                    <a:cubicBezTo>
                      <a:pt x="2370048" y="1839611"/>
                      <a:pt x="2363232" y="1847229"/>
                      <a:pt x="2372053" y="1857653"/>
                    </a:cubicBezTo>
                    <a:cubicBezTo>
                      <a:pt x="2379671" y="1866474"/>
                      <a:pt x="2388492" y="1863667"/>
                      <a:pt x="2396511" y="1857252"/>
                    </a:cubicBezTo>
                    <a:cubicBezTo>
                      <a:pt x="2406134" y="1850035"/>
                      <a:pt x="2416559" y="1844021"/>
                      <a:pt x="2424979" y="1835601"/>
                    </a:cubicBezTo>
                    <a:cubicBezTo>
                      <a:pt x="2438210" y="1822369"/>
                      <a:pt x="2451040" y="1821969"/>
                      <a:pt x="2466678" y="1834398"/>
                    </a:cubicBezTo>
                    <a:cubicBezTo>
                      <a:pt x="2455050" y="1843219"/>
                      <a:pt x="2443824" y="1851639"/>
                      <a:pt x="2432597" y="1860059"/>
                    </a:cubicBezTo>
                    <a:cubicBezTo>
                      <a:pt x="2423776" y="1866875"/>
                      <a:pt x="2413752" y="1874092"/>
                      <a:pt x="2422573" y="1886522"/>
                    </a:cubicBezTo>
                    <a:cubicBezTo>
                      <a:pt x="2431394" y="1898951"/>
                      <a:pt x="2441418" y="1891734"/>
                      <a:pt x="2450239" y="1884918"/>
                    </a:cubicBezTo>
                    <a:cubicBezTo>
                      <a:pt x="2462668" y="1875696"/>
                      <a:pt x="2475499" y="1866875"/>
                      <a:pt x="2487126" y="1856851"/>
                    </a:cubicBezTo>
                    <a:cubicBezTo>
                      <a:pt x="2494744" y="1850436"/>
                      <a:pt x="2498353" y="1855248"/>
                      <a:pt x="2503164" y="1860059"/>
                    </a:cubicBezTo>
                    <a:cubicBezTo>
                      <a:pt x="2509981" y="1866875"/>
                      <a:pt x="2503966" y="1869682"/>
                      <a:pt x="2499556" y="1872889"/>
                    </a:cubicBezTo>
                    <a:cubicBezTo>
                      <a:pt x="2485122" y="1883715"/>
                      <a:pt x="2470688" y="1894541"/>
                      <a:pt x="2456253" y="1905367"/>
                    </a:cubicBezTo>
                    <a:cubicBezTo>
                      <a:pt x="2447031" y="1912183"/>
                      <a:pt x="2441418" y="1920202"/>
                      <a:pt x="2449036" y="1930226"/>
                    </a:cubicBezTo>
                    <a:cubicBezTo>
                      <a:pt x="2457055" y="1940650"/>
                      <a:pt x="2466277" y="1935839"/>
                      <a:pt x="2474697" y="1929424"/>
                    </a:cubicBezTo>
                    <a:cubicBezTo>
                      <a:pt x="2487928" y="1919400"/>
                      <a:pt x="2501160" y="1909376"/>
                      <a:pt x="2515594" y="1898551"/>
                    </a:cubicBezTo>
                    <a:cubicBezTo>
                      <a:pt x="2514792" y="1916192"/>
                      <a:pt x="2505971" y="1928221"/>
                      <a:pt x="2495546" y="1938245"/>
                    </a:cubicBezTo>
                    <a:cubicBezTo>
                      <a:pt x="2465475" y="1967514"/>
                      <a:pt x="2429790" y="1989967"/>
                      <a:pt x="2394907" y="2012822"/>
                    </a:cubicBezTo>
                    <a:cubicBezTo>
                      <a:pt x="2336368" y="2051313"/>
                      <a:pt x="2273018" y="2078578"/>
                      <a:pt x="2203653" y="2092612"/>
                    </a:cubicBezTo>
                    <a:cubicBezTo>
                      <a:pt x="2173181" y="2099026"/>
                      <a:pt x="2151529" y="2088201"/>
                      <a:pt x="2130279" y="2070158"/>
                    </a:cubicBezTo>
                    <a:cubicBezTo>
                      <a:pt x="2097000" y="2042091"/>
                      <a:pt x="2075749" y="2005203"/>
                      <a:pt x="2059310" y="1966312"/>
                    </a:cubicBezTo>
                    <a:cubicBezTo>
                      <a:pt x="2047683" y="1939047"/>
                      <a:pt x="2032847" y="1923410"/>
                      <a:pt x="2001573" y="1917796"/>
                    </a:cubicBezTo>
                    <a:cubicBezTo>
                      <a:pt x="1938222" y="1906168"/>
                      <a:pt x="1890108" y="1867276"/>
                      <a:pt x="1849211" y="1818761"/>
                    </a:cubicBezTo>
                    <a:cubicBezTo>
                      <a:pt x="1827159" y="1792298"/>
                      <a:pt x="1805508" y="1765434"/>
                      <a:pt x="1783455" y="1738570"/>
                    </a:cubicBezTo>
                    <a:cubicBezTo>
                      <a:pt x="1778243" y="1732155"/>
                      <a:pt x="1773030" y="1724938"/>
                      <a:pt x="1763408" y="1726943"/>
                    </a:cubicBezTo>
                    <a:cubicBezTo>
                      <a:pt x="1753785" y="1728948"/>
                      <a:pt x="1751780" y="1736967"/>
                      <a:pt x="1749374" y="1745387"/>
                    </a:cubicBezTo>
                    <a:cubicBezTo>
                      <a:pt x="1724916" y="1837205"/>
                      <a:pt x="1694444" y="1926617"/>
                      <a:pt x="1650740" y="2011218"/>
                    </a:cubicBezTo>
                    <a:cubicBezTo>
                      <a:pt x="1612249" y="2086196"/>
                      <a:pt x="1565337" y="2154759"/>
                      <a:pt x="1496774" y="2206081"/>
                    </a:cubicBezTo>
                    <a:cubicBezTo>
                      <a:pt x="1489557" y="2211293"/>
                      <a:pt x="1481538" y="2216506"/>
                      <a:pt x="1473920" y="2221718"/>
                    </a:cubicBezTo>
                    <a:cubicBezTo>
                      <a:pt x="1467906" y="2224925"/>
                      <a:pt x="1461891" y="2228133"/>
                      <a:pt x="1455877" y="2231341"/>
                    </a:cubicBezTo>
                    <a:cubicBezTo>
                      <a:pt x="1444249" y="2244572"/>
                      <a:pt x="1428211" y="2247379"/>
                      <a:pt x="1411772" y="2249384"/>
                    </a:cubicBezTo>
                    <a:cubicBezTo>
                      <a:pt x="1402149" y="2251388"/>
                      <a:pt x="1392928" y="2253393"/>
                      <a:pt x="1383706" y="2255398"/>
                    </a:cubicBezTo>
                    <a:cubicBezTo>
                      <a:pt x="1275048" y="2271436"/>
                      <a:pt x="1185635" y="2226930"/>
                      <a:pt x="1102638" y="2163580"/>
                    </a:cubicBezTo>
                    <a:cubicBezTo>
                      <a:pt x="1027660" y="2106244"/>
                      <a:pt x="965112" y="2037280"/>
                      <a:pt x="910181" y="1961099"/>
                    </a:cubicBezTo>
                    <a:cubicBezTo>
                      <a:pt x="900558" y="1947867"/>
                      <a:pt x="888129" y="1939849"/>
                      <a:pt x="874897" y="1931829"/>
                    </a:cubicBezTo>
                    <a:cubicBezTo>
                      <a:pt x="712912" y="1836002"/>
                      <a:pt x="580999" y="1709301"/>
                      <a:pt x="481162" y="1549722"/>
                    </a:cubicBezTo>
                    <a:cubicBezTo>
                      <a:pt x="399368" y="1419813"/>
                      <a:pt x="349249" y="1278678"/>
                      <a:pt x="334013" y="1125915"/>
                    </a:cubicBezTo>
                    <a:cubicBezTo>
                      <a:pt x="331206" y="1099453"/>
                      <a:pt x="328800" y="1072990"/>
                      <a:pt x="330404" y="1046928"/>
                    </a:cubicBezTo>
                    <a:cubicBezTo>
                      <a:pt x="333612" y="996809"/>
                      <a:pt x="311559" y="960723"/>
                      <a:pt x="273870" y="931454"/>
                    </a:cubicBezTo>
                    <a:cubicBezTo>
                      <a:pt x="242996" y="907798"/>
                      <a:pt x="211321" y="885344"/>
                      <a:pt x="181250" y="861287"/>
                    </a:cubicBezTo>
                    <a:cubicBezTo>
                      <a:pt x="135942" y="825202"/>
                      <a:pt x="99857" y="780696"/>
                      <a:pt x="71790" y="730176"/>
                    </a:cubicBezTo>
                    <a:cubicBezTo>
                      <a:pt x="62969" y="710529"/>
                      <a:pt x="53747" y="690883"/>
                      <a:pt x="44525" y="671236"/>
                    </a:cubicBezTo>
                    <a:cubicBezTo>
                      <a:pt x="26081" y="620315"/>
                      <a:pt x="12048" y="568191"/>
                      <a:pt x="4029" y="514463"/>
                    </a:cubicBezTo>
                    <a:cubicBezTo>
                      <a:pt x="-8000" y="431466"/>
                      <a:pt x="7236" y="352880"/>
                      <a:pt x="45327" y="279105"/>
                    </a:cubicBezTo>
                    <a:cubicBezTo>
                      <a:pt x="103866" y="165234"/>
                      <a:pt x="192076" y="82638"/>
                      <a:pt x="311158" y="33722"/>
                    </a:cubicBezTo>
                    <a:cubicBezTo>
                      <a:pt x="354862" y="15679"/>
                      <a:pt x="401774" y="10066"/>
                      <a:pt x="448284" y="5255"/>
                    </a:cubicBezTo>
                    <a:cubicBezTo>
                      <a:pt x="478356" y="2247"/>
                      <a:pt x="508427" y="343"/>
                      <a:pt x="538549" y="42"/>
                    </a:cubicBezTo>
                    <a:close/>
                  </a:path>
                </a:pathLst>
              </a:custGeom>
              <a:solidFill>
                <a:srgbClr val="EEDCBF"/>
              </a:solidFill>
              <a:ln w="80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A86C06D8-AFCD-409E-B902-AB7BE90715CB}"/>
                  </a:ext>
                </a:extLst>
              </p:cNvPr>
              <p:cNvSpPr/>
              <p:nvPr/>
            </p:nvSpPr>
            <p:spPr>
              <a:xfrm>
                <a:off x="6176285" y="3686168"/>
                <a:ext cx="492288" cy="574869"/>
              </a:xfrm>
              <a:custGeom>
                <a:avLst/>
                <a:gdLst>
                  <a:gd name="connsiteX0" fmla="*/ 318482 w 989452"/>
                  <a:gd name="connsiteY0" fmla="*/ 635493 h 1155431"/>
                  <a:gd name="connsiteX1" fmla="*/ 316870 w 989452"/>
                  <a:gd name="connsiteY1" fmla="*/ 707215 h 1155431"/>
                  <a:gd name="connsiteX2" fmla="*/ 261265 w 989452"/>
                  <a:gd name="connsiteY2" fmla="*/ 1029566 h 1155431"/>
                  <a:gd name="connsiteX3" fmla="*/ 71078 w 989452"/>
                  <a:gd name="connsiteY3" fmla="*/ 1155282 h 1155431"/>
                  <a:gd name="connsiteX4" fmla="*/ 161 w 989452"/>
                  <a:gd name="connsiteY4" fmla="*/ 1095647 h 1155431"/>
                  <a:gd name="connsiteX5" fmla="*/ 62214 w 989452"/>
                  <a:gd name="connsiteY5" fmla="*/ 1027148 h 1155431"/>
                  <a:gd name="connsiteX6" fmla="*/ 149248 w 989452"/>
                  <a:gd name="connsiteY6" fmla="*/ 951396 h 1155431"/>
                  <a:gd name="connsiteX7" fmla="*/ 176648 w 989452"/>
                  <a:gd name="connsiteY7" fmla="*/ 815203 h 1155431"/>
                  <a:gd name="connsiteX8" fmla="*/ 188736 w 989452"/>
                  <a:gd name="connsiteY8" fmla="*/ 728168 h 1155431"/>
                  <a:gd name="connsiteX9" fmla="*/ 206466 w 989452"/>
                  <a:gd name="connsiteY9" fmla="*/ 536370 h 1155431"/>
                  <a:gd name="connsiteX10" fmla="*/ 282218 w 989452"/>
                  <a:gd name="connsiteY10" fmla="*/ 208379 h 1155431"/>
                  <a:gd name="connsiteX11" fmla="*/ 762520 w 989452"/>
                  <a:gd name="connsiteY11" fmla="*/ 34309 h 1155431"/>
                  <a:gd name="connsiteX12" fmla="*/ 941424 w 989452"/>
                  <a:gd name="connsiteY12" fmla="*/ 274460 h 1155431"/>
                  <a:gd name="connsiteX13" fmla="*/ 986553 w 989452"/>
                  <a:gd name="connsiteY13" fmla="*/ 711245 h 1155431"/>
                  <a:gd name="connsiteX14" fmla="*/ 868895 w 989452"/>
                  <a:gd name="connsiteY14" fmla="*/ 682233 h 1155431"/>
                  <a:gd name="connsiteX15" fmla="*/ 864865 w 989452"/>
                  <a:gd name="connsiteY15" fmla="*/ 595199 h 1155431"/>
                  <a:gd name="connsiteX16" fmla="*/ 813290 w 989452"/>
                  <a:gd name="connsiteY16" fmla="*/ 286549 h 1155431"/>
                  <a:gd name="connsiteX17" fmla="*/ 806037 w 989452"/>
                  <a:gd name="connsiteY17" fmla="*/ 266402 h 1155431"/>
                  <a:gd name="connsiteX18" fmla="*/ 457898 w 989452"/>
                  <a:gd name="connsiteY18" fmla="*/ 178561 h 1155431"/>
                  <a:gd name="connsiteX19" fmla="*/ 382146 w 989452"/>
                  <a:gd name="connsiteY19" fmla="*/ 297831 h 1155431"/>
                  <a:gd name="connsiteX20" fmla="*/ 333794 w 989452"/>
                  <a:gd name="connsiteY20" fmla="*/ 534758 h 1155431"/>
                  <a:gd name="connsiteX21" fmla="*/ 318482 w 989452"/>
                  <a:gd name="connsiteY21" fmla="*/ 635493 h 1155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989452" h="1155431">
                    <a:moveTo>
                      <a:pt x="318482" y="635493"/>
                    </a:moveTo>
                    <a:cubicBezTo>
                      <a:pt x="311229" y="658863"/>
                      <a:pt x="308811" y="683039"/>
                      <a:pt x="316870" y="707215"/>
                    </a:cubicBezTo>
                    <a:cubicBezTo>
                      <a:pt x="312035" y="816814"/>
                      <a:pt x="304782" y="926414"/>
                      <a:pt x="261265" y="1029566"/>
                    </a:cubicBezTo>
                    <a:cubicBezTo>
                      <a:pt x="227418" y="1109347"/>
                      <a:pt x="153277" y="1158506"/>
                      <a:pt x="71078" y="1155282"/>
                    </a:cubicBezTo>
                    <a:cubicBezTo>
                      <a:pt x="31590" y="1153671"/>
                      <a:pt x="2579" y="1129494"/>
                      <a:pt x="161" y="1095647"/>
                    </a:cubicBezTo>
                    <a:cubicBezTo>
                      <a:pt x="-2256" y="1061801"/>
                      <a:pt x="22726" y="1031177"/>
                      <a:pt x="62214" y="1027148"/>
                    </a:cubicBezTo>
                    <a:cubicBezTo>
                      <a:pt x="111372" y="1022313"/>
                      <a:pt x="136354" y="994107"/>
                      <a:pt x="149248" y="951396"/>
                    </a:cubicBezTo>
                    <a:cubicBezTo>
                      <a:pt x="162142" y="907073"/>
                      <a:pt x="170201" y="861138"/>
                      <a:pt x="176648" y="815203"/>
                    </a:cubicBezTo>
                    <a:cubicBezTo>
                      <a:pt x="195183" y="788609"/>
                      <a:pt x="187124" y="757986"/>
                      <a:pt x="188736" y="728168"/>
                    </a:cubicBezTo>
                    <a:cubicBezTo>
                      <a:pt x="200018" y="664504"/>
                      <a:pt x="200018" y="600034"/>
                      <a:pt x="206466" y="536370"/>
                    </a:cubicBezTo>
                    <a:cubicBezTo>
                      <a:pt x="218554" y="423547"/>
                      <a:pt x="232253" y="312336"/>
                      <a:pt x="282218" y="208379"/>
                    </a:cubicBezTo>
                    <a:cubicBezTo>
                      <a:pt x="367641" y="31086"/>
                      <a:pt x="594091" y="-51919"/>
                      <a:pt x="762520" y="34309"/>
                    </a:cubicBezTo>
                    <a:cubicBezTo>
                      <a:pt x="860836" y="84274"/>
                      <a:pt x="909995" y="173726"/>
                      <a:pt x="941424" y="274460"/>
                    </a:cubicBezTo>
                    <a:cubicBezTo>
                      <a:pt x="984941" y="417100"/>
                      <a:pt x="995417" y="562964"/>
                      <a:pt x="986553" y="711245"/>
                    </a:cubicBezTo>
                    <a:cubicBezTo>
                      <a:pt x="947065" y="701574"/>
                      <a:pt x="907577" y="691904"/>
                      <a:pt x="868895" y="682233"/>
                    </a:cubicBezTo>
                    <a:cubicBezTo>
                      <a:pt x="861642" y="653222"/>
                      <a:pt x="866477" y="624210"/>
                      <a:pt x="864865" y="595199"/>
                    </a:cubicBezTo>
                    <a:cubicBezTo>
                      <a:pt x="860030" y="490435"/>
                      <a:pt x="850360" y="386477"/>
                      <a:pt x="813290" y="286549"/>
                    </a:cubicBezTo>
                    <a:cubicBezTo>
                      <a:pt x="810872" y="280101"/>
                      <a:pt x="808454" y="272849"/>
                      <a:pt x="806037" y="266402"/>
                    </a:cubicBezTo>
                    <a:cubicBezTo>
                      <a:pt x="745596" y="117315"/>
                      <a:pt x="582809" y="77021"/>
                      <a:pt x="457898" y="178561"/>
                    </a:cubicBezTo>
                    <a:cubicBezTo>
                      <a:pt x="419216" y="209990"/>
                      <a:pt x="399069" y="252702"/>
                      <a:pt x="382146" y="297831"/>
                    </a:cubicBezTo>
                    <a:cubicBezTo>
                      <a:pt x="353134" y="374389"/>
                      <a:pt x="344270" y="454976"/>
                      <a:pt x="333794" y="534758"/>
                    </a:cubicBezTo>
                    <a:cubicBezTo>
                      <a:pt x="328958" y="567799"/>
                      <a:pt x="334599" y="603257"/>
                      <a:pt x="318482" y="635493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80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7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5CC42214-64D9-4ED4-9382-5967B129559A}"/>
                </a:ext>
              </a:extLst>
            </p:cNvPr>
            <p:cNvGrpSpPr/>
            <p:nvPr/>
          </p:nvGrpSpPr>
          <p:grpSpPr>
            <a:xfrm>
              <a:off x="4596494" y="2616643"/>
              <a:ext cx="3068318" cy="2708029"/>
              <a:chOff x="1611300" y="2753265"/>
              <a:chExt cx="3068318" cy="2708029"/>
            </a:xfrm>
            <a:solidFill>
              <a:schemeClr val="bg1">
                <a:alpha val="70000"/>
              </a:schemeClr>
            </a:solidFill>
          </p:grpSpPr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867A7974-28D9-4527-8C87-D2B686D4C94D}"/>
                  </a:ext>
                </a:extLst>
              </p:cNvPr>
              <p:cNvSpPr/>
              <p:nvPr/>
            </p:nvSpPr>
            <p:spPr>
              <a:xfrm>
                <a:off x="3498254" y="5050335"/>
                <a:ext cx="141992" cy="142821"/>
              </a:xfrm>
              <a:custGeom>
                <a:avLst/>
                <a:gdLst>
                  <a:gd name="connsiteX0" fmla="*/ 909 w 285390"/>
                  <a:gd name="connsiteY0" fmla="*/ 140286 h 287056"/>
                  <a:gd name="connsiteX1" fmla="*/ 141131 w 285390"/>
                  <a:gd name="connsiteY1" fmla="*/ 64 h 287056"/>
                  <a:gd name="connsiteX2" fmla="*/ 285383 w 285390"/>
                  <a:gd name="connsiteY2" fmla="*/ 144315 h 287056"/>
                  <a:gd name="connsiteX3" fmla="*/ 140325 w 285390"/>
                  <a:gd name="connsiteY3" fmla="*/ 286956 h 287056"/>
                  <a:gd name="connsiteX4" fmla="*/ 909 w 285390"/>
                  <a:gd name="connsiteY4" fmla="*/ 140286 h 287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5390" h="287056">
                    <a:moveTo>
                      <a:pt x="909" y="140286"/>
                    </a:moveTo>
                    <a:cubicBezTo>
                      <a:pt x="909" y="64534"/>
                      <a:pt x="65379" y="-2354"/>
                      <a:pt x="141131" y="64"/>
                    </a:cubicBezTo>
                    <a:cubicBezTo>
                      <a:pt x="227359" y="2482"/>
                      <a:pt x="286189" y="66952"/>
                      <a:pt x="285383" y="144315"/>
                    </a:cubicBezTo>
                    <a:cubicBezTo>
                      <a:pt x="284577" y="228932"/>
                      <a:pt x="220107" y="283732"/>
                      <a:pt x="140325" y="286956"/>
                    </a:cubicBezTo>
                    <a:cubicBezTo>
                      <a:pt x="72632" y="290179"/>
                      <a:pt x="-9568" y="216039"/>
                      <a:pt x="909" y="140286"/>
                    </a:cubicBezTo>
                    <a:close/>
                  </a:path>
                </a:pathLst>
              </a:custGeom>
              <a:grpFill/>
              <a:ln w="80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70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1EEAA095-A7D0-4962-A8E0-52F3C63972E7}"/>
                  </a:ext>
                </a:extLst>
              </p:cNvPr>
              <p:cNvSpPr/>
              <p:nvPr/>
            </p:nvSpPr>
            <p:spPr>
              <a:xfrm>
                <a:off x="4358348" y="4455750"/>
                <a:ext cx="141536" cy="141544"/>
              </a:xfrm>
              <a:custGeom>
                <a:avLst/>
                <a:gdLst>
                  <a:gd name="connsiteX0" fmla="*/ 284474 w 284473"/>
                  <a:gd name="connsiteY0" fmla="*/ 144261 h 284489"/>
                  <a:gd name="connsiteX1" fmla="*/ 142640 w 284473"/>
                  <a:gd name="connsiteY1" fmla="*/ 284483 h 284489"/>
                  <a:gd name="connsiteX2" fmla="*/ 0 w 284473"/>
                  <a:gd name="connsiteY2" fmla="*/ 144261 h 284489"/>
                  <a:gd name="connsiteX3" fmla="*/ 136999 w 284473"/>
                  <a:gd name="connsiteY3" fmla="*/ 9 h 284489"/>
                  <a:gd name="connsiteX4" fmla="*/ 284474 w 284473"/>
                  <a:gd name="connsiteY4" fmla="*/ 144261 h 284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4473" h="284489">
                    <a:moveTo>
                      <a:pt x="284474" y="144261"/>
                    </a:moveTo>
                    <a:cubicBezTo>
                      <a:pt x="284474" y="216789"/>
                      <a:pt x="217586" y="285289"/>
                      <a:pt x="142640" y="284483"/>
                    </a:cubicBezTo>
                    <a:cubicBezTo>
                      <a:pt x="62858" y="283677"/>
                      <a:pt x="0" y="219207"/>
                      <a:pt x="0" y="144261"/>
                    </a:cubicBezTo>
                    <a:cubicBezTo>
                      <a:pt x="0" y="58838"/>
                      <a:pt x="59634" y="1621"/>
                      <a:pt x="136999" y="9"/>
                    </a:cubicBezTo>
                    <a:cubicBezTo>
                      <a:pt x="217586" y="-797"/>
                      <a:pt x="281250" y="54003"/>
                      <a:pt x="284474" y="144261"/>
                    </a:cubicBezTo>
                    <a:close/>
                  </a:path>
                </a:pathLst>
              </a:custGeom>
              <a:grpFill/>
              <a:ln w="80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BC22D5E7-AB79-4D5D-B9B9-E09194C1F37B}"/>
                  </a:ext>
                </a:extLst>
              </p:cNvPr>
              <p:cNvSpPr/>
              <p:nvPr/>
            </p:nvSpPr>
            <p:spPr>
              <a:xfrm>
                <a:off x="3018762" y="3131410"/>
                <a:ext cx="140742" cy="139535"/>
              </a:xfrm>
              <a:custGeom>
                <a:avLst/>
                <a:gdLst>
                  <a:gd name="connsiteX0" fmla="*/ 142649 w 282878"/>
                  <a:gd name="connsiteY0" fmla="*/ 0 h 280452"/>
                  <a:gd name="connsiteX1" fmla="*/ 282871 w 282878"/>
                  <a:gd name="connsiteY1" fmla="*/ 140222 h 280452"/>
                  <a:gd name="connsiteX2" fmla="*/ 140231 w 282878"/>
                  <a:gd name="connsiteY2" fmla="*/ 280445 h 280452"/>
                  <a:gd name="connsiteX3" fmla="*/ 9 w 282878"/>
                  <a:gd name="connsiteY3" fmla="*/ 141028 h 280452"/>
                  <a:gd name="connsiteX4" fmla="*/ 142649 w 282878"/>
                  <a:gd name="connsiteY4" fmla="*/ 0 h 2804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2878" h="280452">
                    <a:moveTo>
                      <a:pt x="142649" y="0"/>
                    </a:moveTo>
                    <a:cubicBezTo>
                      <a:pt x="220819" y="2418"/>
                      <a:pt x="283677" y="59635"/>
                      <a:pt x="282871" y="140222"/>
                    </a:cubicBezTo>
                    <a:cubicBezTo>
                      <a:pt x="282065" y="220810"/>
                      <a:pt x="228071" y="279639"/>
                      <a:pt x="140231" y="280445"/>
                    </a:cubicBezTo>
                    <a:cubicBezTo>
                      <a:pt x="61255" y="281250"/>
                      <a:pt x="814" y="221616"/>
                      <a:pt x="9" y="141028"/>
                    </a:cubicBezTo>
                    <a:cubicBezTo>
                      <a:pt x="-797" y="65276"/>
                      <a:pt x="55614" y="2418"/>
                      <a:pt x="142649" y="0"/>
                    </a:cubicBezTo>
                    <a:close/>
                  </a:path>
                </a:pathLst>
              </a:custGeom>
              <a:grpFill/>
              <a:ln w="80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3C37BFDF-6EDA-426F-8DBF-37FAF548C406}"/>
                  </a:ext>
                </a:extLst>
              </p:cNvPr>
              <p:cNvSpPr/>
              <p:nvPr/>
            </p:nvSpPr>
            <p:spPr>
              <a:xfrm>
                <a:off x="1933284" y="4147294"/>
                <a:ext cx="142042" cy="137684"/>
              </a:xfrm>
              <a:custGeom>
                <a:avLst/>
                <a:gdLst>
                  <a:gd name="connsiteX0" fmla="*/ 250033 w 285491"/>
                  <a:gd name="connsiteY0" fmla="*/ 30881 h 276731"/>
                  <a:gd name="connsiteX1" fmla="*/ 285492 w 285491"/>
                  <a:gd name="connsiteY1" fmla="*/ 163850 h 276731"/>
                  <a:gd name="connsiteX2" fmla="*/ 121899 w 285491"/>
                  <a:gd name="connsiteY2" fmla="*/ 275867 h 276731"/>
                  <a:gd name="connsiteX3" fmla="*/ 2629 w 285491"/>
                  <a:gd name="connsiteY3" fmla="*/ 113080 h 276731"/>
                  <a:gd name="connsiteX4" fmla="*/ 210545 w 285491"/>
                  <a:gd name="connsiteY4" fmla="*/ 19598 h 276731"/>
                  <a:gd name="connsiteX5" fmla="*/ 245198 w 285491"/>
                  <a:gd name="connsiteY5" fmla="*/ 38940 h 276731"/>
                  <a:gd name="connsiteX6" fmla="*/ 250033 w 285491"/>
                  <a:gd name="connsiteY6" fmla="*/ 30881 h 2767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5491" h="276731">
                    <a:moveTo>
                      <a:pt x="250033" y="30881"/>
                    </a:moveTo>
                    <a:cubicBezTo>
                      <a:pt x="262121" y="75204"/>
                      <a:pt x="273403" y="119527"/>
                      <a:pt x="285492" y="163850"/>
                    </a:cubicBezTo>
                    <a:cubicBezTo>
                      <a:pt x="254062" y="234767"/>
                      <a:pt x="209739" y="283926"/>
                      <a:pt x="121899" y="275867"/>
                    </a:cubicBezTo>
                    <a:cubicBezTo>
                      <a:pt x="53399" y="269420"/>
                      <a:pt x="-14294" y="187221"/>
                      <a:pt x="2629" y="113080"/>
                    </a:cubicBezTo>
                    <a:cubicBezTo>
                      <a:pt x="22776" y="20404"/>
                      <a:pt x="131569" y="-30366"/>
                      <a:pt x="210545" y="19598"/>
                    </a:cubicBezTo>
                    <a:cubicBezTo>
                      <a:pt x="221827" y="26852"/>
                      <a:pt x="236333" y="26046"/>
                      <a:pt x="245198" y="38940"/>
                    </a:cubicBezTo>
                    <a:cubicBezTo>
                      <a:pt x="246810" y="42163"/>
                      <a:pt x="248421" y="34104"/>
                      <a:pt x="250033" y="30881"/>
                    </a:cubicBezTo>
                    <a:close/>
                  </a:path>
                </a:pathLst>
              </a:custGeom>
              <a:grpFill/>
              <a:ln w="80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C10E7C1E-7406-43DD-B650-E3A0FF4248DB}"/>
                  </a:ext>
                </a:extLst>
              </p:cNvPr>
              <p:cNvSpPr/>
              <p:nvPr/>
            </p:nvSpPr>
            <p:spPr>
              <a:xfrm>
                <a:off x="2335941" y="4789330"/>
                <a:ext cx="139138" cy="137579"/>
              </a:xfrm>
              <a:custGeom>
                <a:avLst/>
                <a:gdLst>
                  <a:gd name="connsiteX0" fmla="*/ 137813 w 279654"/>
                  <a:gd name="connsiteY0" fmla="*/ 275642 h 276520"/>
                  <a:gd name="connsiteX1" fmla="*/ 9 w 279654"/>
                  <a:gd name="connsiteY1" fmla="*/ 138643 h 276520"/>
                  <a:gd name="connsiteX2" fmla="*/ 140231 w 279654"/>
                  <a:gd name="connsiteY2" fmla="*/ 32 h 276520"/>
                  <a:gd name="connsiteX3" fmla="*/ 279648 w 279654"/>
                  <a:gd name="connsiteY3" fmla="*/ 137837 h 276520"/>
                  <a:gd name="connsiteX4" fmla="*/ 137813 w 279654"/>
                  <a:gd name="connsiteY4" fmla="*/ 275642 h 276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9654" h="276520">
                    <a:moveTo>
                      <a:pt x="137813" y="275642"/>
                    </a:moveTo>
                    <a:cubicBezTo>
                      <a:pt x="54808" y="283701"/>
                      <a:pt x="-797" y="199084"/>
                      <a:pt x="9" y="138643"/>
                    </a:cubicBezTo>
                    <a:cubicBezTo>
                      <a:pt x="815" y="57249"/>
                      <a:pt x="70120" y="-1580"/>
                      <a:pt x="140231" y="32"/>
                    </a:cubicBezTo>
                    <a:cubicBezTo>
                      <a:pt x="211148" y="1644"/>
                      <a:pt x="278842" y="59667"/>
                      <a:pt x="279648" y="137837"/>
                    </a:cubicBezTo>
                    <a:cubicBezTo>
                      <a:pt x="280453" y="213589"/>
                      <a:pt x="207119" y="285312"/>
                      <a:pt x="137813" y="275642"/>
                    </a:cubicBezTo>
                    <a:close/>
                  </a:path>
                </a:pathLst>
              </a:custGeom>
              <a:grpFill/>
              <a:ln w="80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54740EAF-661C-4B33-8D8A-8BCF1A37D2FE}"/>
                  </a:ext>
                </a:extLst>
              </p:cNvPr>
              <p:cNvSpPr/>
              <p:nvPr/>
            </p:nvSpPr>
            <p:spPr>
              <a:xfrm>
                <a:off x="3724840" y="3915243"/>
                <a:ext cx="139538" cy="136752"/>
              </a:xfrm>
              <a:custGeom>
                <a:avLst/>
                <a:gdLst>
                  <a:gd name="connsiteX0" fmla="*/ 138617 w 280458"/>
                  <a:gd name="connsiteY0" fmla="*/ 862 h 274859"/>
                  <a:gd name="connsiteX1" fmla="*/ 280451 w 280458"/>
                  <a:gd name="connsiteY1" fmla="*/ 139473 h 274859"/>
                  <a:gd name="connsiteX2" fmla="*/ 138617 w 280458"/>
                  <a:gd name="connsiteY2" fmla="*/ 274860 h 274859"/>
                  <a:gd name="connsiteX3" fmla="*/ 6 w 280458"/>
                  <a:gd name="connsiteY3" fmla="*/ 137861 h 274859"/>
                  <a:gd name="connsiteX4" fmla="*/ 138617 w 280458"/>
                  <a:gd name="connsiteY4" fmla="*/ 862 h 274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0458" h="274859">
                    <a:moveTo>
                      <a:pt x="138617" y="862"/>
                    </a:moveTo>
                    <a:cubicBezTo>
                      <a:pt x="215175" y="862"/>
                      <a:pt x="278839" y="63720"/>
                      <a:pt x="280451" y="139473"/>
                    </a:cubicBezTo>
                    <a:cubicBezTo>
                      <a:pt x="281257" y="209584"/>
                      <a:pt x="213563" y="274860"/>
                      <a:pt x="138617" y="274860"/>
                    </a:cubicBezTo>
                    <a:cubicBezTo>
                      <a:pt x="62058" y="274860"/>
                      <a:pt x="812" y="213613"/>
                      <a:pt x="6" y="137861"/>
                    </a:cubicBezTo>
                    <a:cubicBezTo>
                      <a:pt x="-800" y="64526"/>
                      <a:pt x="74953" y="-8808"/>
                      <a:pt x="138617" y="862"/>
                    </a:cubicBezTo>
                    <a:close/>
                  </a:path>
                </a:pathLst>
              </a:custGeom>
              <a:grpFill/>
              <a:ln w="80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FEFD6E8A-8634-445B-8299-2DB0F25CEACE}"/>
                  </a:ext>
                </a:extLst>
              </p:cNvPr>
              <p:cNvSpPr/>
              <p:nvPr/>
            </p:nvSpPr>
            <p:spPr>
              <a:xfrm>
                <a:off x="1611300" y="3048735"/>
                <a:ext cx="136050" cy="135600"/>
              </a:xfrm>
              <a:custGeom>
                <a:avLst/>
                <a:gdLst>
                  <a:gd name="connsiteX0" fmla="*/ 134025 w 273448"/>
                  <a:gd name="connsiteY0" fmla="*/ 272543 h 272543"/>
                  <a:gd name="connsiteX1" fmla="*/ 250 w 273448"/>
                  <a:gd name="connsiteY1" fmla="*/ 134739 h 272543"/>
                  <a:gd name="connsiteX2" fmla="*/ 138860 w 273448"/>
                  <a:gd name="connsiteY2" fmla="*/ 157 h 272543"/>
                  <a:gd name="connsiteX3" fmla="*/ 273442 w 273448"/>
                  <a:gd name="connsiteY3" fmla="*/ 139574 h 272543"/>
                  <a:gd name="connsiteX4" fmla="*/ 134025 w 273448"/>
                  <a:gd name="connsiteY4" fmla="*/ 272543 h 272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3448" h="272543">
                    <a:moveTo>
                      <a:pt x="134025" y="272543"/>
                    </a:moveTo>
                    <a:cubicBezTo>
                      <a:pt x="61496" y="271737"/>
                      <a:pt x="-4585" y="208073"/>
                      <a:pt x="250" y="134739"/>
                    </a:cubicBezTo>
                    <a:cubicBezTo>
                      <a:pt x="5891" y="52539"/>
                      <a:pt x="57467" y="4993"/>
                      <a:pt x="138860" y="157"/>
                    </a:cubicBezTo>
                    <a:cubicBezTo>
                      <a:pt x="205748" y="-3872"/>
                      <a:pt x="274248" y="70268"/>
                      <a:pt x="273442" y="139574"/>
                    </a:cubicBezTo>
                    <a:cubicBezTo>
                      <a:pt x="271830" y="212102"/>
                      <a:pt x="208166" y="272543"/>
                      <a:pt x="134025" y="272543"/>
                    </a:cubicBezTo>
                    <a:close/>
                  </a:path>
                </a:pathLst>
              </a:custGeom>
              <a:grpFill/>
              <a:ln w="80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9F1E923D-6A5F-4A01-8A4B-F7E9D77FC96C}"/>
                  </a:ext>
                </a:extLst>
              </p:cNvPr>
              <p:cNvSpPr/>
              <p:nvPr/>
            </p:nvSpPr>
            <p:spPr>
              <a:xfrm>
                <a:off x="2222071" y="3195558"/>
                <a:ext cx="139257" cy="139535"/>
              </a:xfrm>
              <a:custGeom>
                <a:avLst/>
                <a:gdLst>
                  <a:gd name="connsiteX0" fmla="*/ 278840 w 279893"/>
                  <a:gd name="connsiteY0" fmla="*/ 144258 h 280451"/>
                  <a:gd name="connsiteX1" fmla="*/ 142647 w 279893"/>
                  <a:gd name="connsiteY1" fmla="*/ 280451 h 280451"/>
                  <a:gd name="connsiteX2" fmla="*/ 7 w 279893"/>
                  <a:gd name="connsiteY2" fmla="*/ 138617 h 280451"/>
                  <a:gd name="connsiteX3" fmla="*/ 142647 w 279893"/>
                  <a:gd name="connsiteY3" fmla="*/ 7 h 280451"/>
                  <a:gd name="connsiteX4" fmla="*/ 278840 w 279893"/>
                  <a:gd name="connsiteY4" fmla="*/ 144258 h 2804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9893" h="280451">
                    <a:moveTo>
                      <a:pt x="278840" y="144258"/>
                    </a:moveTo>
                    <a:cubicBezTo>
                      <a:pt x="286093" y="208729"/>
                      <a:pt x="221623" y="280451"/>
                      <a:pt x="142647" y="280451"/>
                    </a:cubicBezTo>
                    <a:cubicBezTo>
                      <a:pt x="61254" y="280451"/>
                      <a:pt x="813" y="215981"/>
                      <a:pt x="7" y="138617"/>
                    </a:cubicBezTo>
                    <a:cubicBezTo>
                      <a:pt x="-799" y="70118"/>
                      <a:pt x="64477" y="-799"/>
                      <a:pt x="142647" y="7"/>
                    </a:cubicBezTo>
                    <a:cubicBezTo>
                      <a:pt x="220011" y="813"/>
                      <a:pt x="289317" y="74953"/>
                      <a:pt x="278840" y="144258"/>
                    </a:cubicBezTo>
                    <a:close/>
                  </a:path>
                </a:pathLst>
              </a:custGeom>
              <a:grpFill/>
              <a:ln w="80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8584F0D6-5DD0-44E7-9A84-F1E1F47D8856}"/>
                  </a:ext>
                </a:extLst>
              </p:cNvPr>
              <p:cNvSpPr/>
              <p:nvPr/>
            </p:nvSpPr>
            <p:spPr>
              <a:xfrm>
                <a:off x="1679325" y="3618368"/>
                <a:ext cx="136050" cy="135600"/>
              </a:xfrm>
              <a:custGeom>
                <a:avLst/>
                <a:gdLst>
                  <a:gd name="connsiteX0" fmla="*/ 134025 w 273448"/>
                  <a:gd name="connsiteY0" fmla="*/ 272543 h 272543"/>
                  <a:gd name="connsiteX1" fmla="*/ 250 w 273448"/>
                  <a:gd name="connsiteY1" fmla="*/ 134739 h 272543"/>
                  <a:gd name="connsiteX2" fmla="*/ 138860 w 273448"/>
                  <a:gd name="connsiteY2" fmla="*/ 157 h 272543"/>
                  <a:gd name="connsiteX3" fmla="*/ 273442 w 273448"/>
                  <a:gd name="connsiteY3" fmla="*/ 139574 h 272543"/>
                  <a:gd name="connsiteX4" fmla="*/ 134025 w 273448"/>
                  <a:gd name="connsiteY4" fmla="*/ 272543 h 272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3448" h="272543">
                    <a:moveTo>
                      <a:pt x="134025" y="272543"/>
                    </a:moveTo>
                    <a:cubicBezTo>
                      <a:pt x="61496" y="271737"/>
                      <a:pt x="-4585" y="208073"/>
                      <a:pt x="250" y="134739"/>
                    </a:cubicBezTo>
                    <a:cubicBezTo>
                      <a:pt x="5891" y="52539"/>
                      <a:pt x="57467" y="4993"/>
                      <a:pt x="138860" y="157"/>
                    </a:cubicBezTo>
                    <a:cubicBezTo>
                      <a:pt x="205748" y="-3872"/>
                      <a:pt x="274248" y="70268"/>
                      <a:pt x="273442" y="139574"/>
                    </a:cubicBezTo>
                    <a:cubicBezTo>
                      <a:pt x="271830" y="212102"/>
                      <a:pt x="208166" y="272543"/>
                      <a:pt x="134025" y="272543"/>
                    </a:cubicBezTo>
                    <a:close/>
                  </a:path>
                </a:pathLst>
              </a:custGeom>
              <a:grpFill/>
              <a:ln w="80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12225E46-9ABF-4F07-888E-DB35E332F7DC}"/>
                  </a:ext>
                </a:extLst>
              </p:cNvPr>
              <p:cNvSpPr/>
              <p:nvPr/>
            </p:nvSpPr>
            <p:spPr>
              <a:xfrm>
                <a:off x="2347574" y="2753265"/>
                <a:ext cx="139257" cy="139535"/>
              </a:xfrm>
              <a:custGeom>
                <a:avLst/>
                <a:gdLst>
                  <a:gd name="connsiteX0" fmla="*/ 278840 w 279893"/>
                  <a:gd name="connsiteY0" fmla="*/ 144258 h 280451"/>
                  <a:gd name="connsiteX1" fmla="*/ 142647 w 279893"/>
                  <a:gd name="connsiteY1" fmla="*/ 280451 h 280451"/>
                  <a:gd name="connsiteX2" fmla="*/ 7 w 279893"/>
                  <a:gd name="connsiteY2" fmla="*/ 138617 h 280451"/>
                  <a:gd name="connsiteX3" fmla="*/ 142647 w 279893"/>
                  <a:gd name="connsiteY3" fmla="*/ 7 h 280451"/>
                  <a:gd name="connsiteX4" fmla="*/ 278840 w 279893"/>
                  <a:gd name="connsiteY4" fmla="*/ 144258 h 2804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9893" h="280451">
                    <a:moveTo>
                      <a:pt x="278840" y="144258"/>
                    </a:moveTo>
                    <a:cubicBezTo>
                      <a:pt x="286093" y="208729"/>
                      <a:pt x="221623" y="280451"/>
                      <a:pt x="142647" y="280451"/>
                    </a:cubicBezTo>
                    <a:cubicBezTo>
                      <a:pt x="61254" y="280451"/>
                      <a:pt x="813" y="215981"/>
                      <a:pt x="7" y="138617"/>
                    </a:cubicBezTo>
                    <a:cubicBezTo>
                      <a:pt x="-799" y="70118"/>
                      <a:pt x="64477" y="-799"/>
                      <a:pt x="142647" y="7"/>
                    </a:cubicBezTo>
                    <a:cubicBezTo>
                      <a:pt x="220011" y="813"/>
                      <a:pt x="289317" y="74953"/>
                      <a:pt x="278840" y="144258"/>
                    </a:cubicBezTo>
                    <a:close/>
                  </a:path>
                </a:pathLst>
              </a:custGeom>
              <a:grpFill/>
              <a:ln w="80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E0E80FD2-DF08-478B-BD0A-9A27598CC8B9}"/>
                  </a:ext>
                </a:extLst>
              </p:cNvPr>
              <p:cNvSpPr/>
              <p:nvPr/>
            </p:nvSpPr>
            <p:spPr>
              <a:xfrm>
                <a:off x="3014022" y="5010803"/>
                <a:ext cx="141992" cy="142821"/>
              </a:xfrm>
              <a:custGeom>
                <a:avLst/>
                <a:gdLst>
                  <a:gd name="connsiteX0" fmla="*/ 909 w 285390"/>
                  <a:gd name="connsiteY0" fmla="*/ 140286 h 287056"/>
                  <a:gd name="connsiteX1" fmla="*/ 141131 w 285390"/>
                  <a:gd name="connsiteY1" fmla="*/ 64 h 287056"/>
                  <a:gd name="connsiteX2" fmla="*/ 285383 w 285390"/>
                  <a:gd name="connsiteY2" fmla="*/ 144315 h 287056"/>
                  <a:gd name="connsiteX3" fmla="*/ 140325 w 285390"/>
                  <a:gd name="connsiteY3" fmla="*/ 286956 h 287056"/>
                  <a:gd name="connsiteX4" fmla="*/ 909 w 285390"/>
                  <a:gd name="connsiteY4" fmla="*/ 140286 h 287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5390" h="287056">
                    <a:moveTo>
                      <a:pt x="909" y="140286"/>
                    </a:moveTo>
                    <a:cubicBezTo>
                      <a:pt x="909" y="64534"/>
                      <a:pt x="65379" y="-2354"/>
                      <a:pt x="141131" y="64"/>
                    </a:cubicBezTo>
                    <a:cubicBezTo>
                      <a:pt x="227359" y="2482"/>
                      <a:pt x="286189" y="66952"/>
                      <a:pt x="285383" y="144315"/>
                    </a:cubicBezTo>
                    <a:cubicBezTo>
                      <a:pt x="284577" y="228932"/>
                      <a:pt x="220107" y="283732"/>
                      <a:pt x="140325" y="286956"/>
                    </a:cubicBezTo>
                    <a:cubicBezTo>
                      <a:pt x="72632" y="290179"/>
                      <a:pt x="-9568" y="216039"/>
                      <a:pt x="909" y="140286"/>
                    </a:cubicBezTo>
                    <a:close/>
                  </a:path>
                </a:pathLst>
              </a:custGeom>
              <a:grpFill/>
              <a:ln w="80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70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547CCA08-2335-4ED4-ABAF-BCC0E040B00A}"/>
                  </a:ext>
                </a:extLst>
              </p:cNvPr>
              <p:cNvSpPr/>
              <p:nvPr/>
            </p:nvSpPr>
            <p:spPr>
              <a:xfrm>
                <a:off x="3982301" y="5318473"/>
                <a:ext cx="141992" cy="142821"/>
              </a:xfrm>
              <a:custGeom>
                <a:avLst/>
                <a:gdLst>
                  <a:gd name="connsiteX0" fmla="*/ 909 w 285390"/>
                  <a:gd name="connsiteY0" fmla="*/ 140286 h 287056"/>
                  <a:gd name="connsiteX1" fmla="*/ 141131 w 285390"/>
                  <a:gd name="connsiteY1" fmla="*/ 64 h 287056"/>
                  <a:gd name="connsiteX2" fmla="*/ 285383 w 285390"/>
                  <a:gd name="connsiteY2" fmla="*/ 144315 h 287056"/>
                  <a:gd name="connsiteX3" fmla="*/ 140325 w 285390"/>
                  <a:gd name="connsiteY3" fmla="*/ 286956 h 287056"/>
                  <a:gd name="connsiteX4" fmla="*/ 909 w 285390"/>
                  <a:gd name="connsiteY4" fmla="*/ 140286 h 287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5390" h="287056">
                    <a:moveTo>
                      <a:pt x="909" y="140286"/>
                    </a:moveTo>
                    <a:cubicBezTo>
                      <a:pt x="909" y="64534"/>
                      <a:pt x="65379" y="-2354"/>
                      <a:pt x="141131" y="64"/>
                    </a:cubicBezTo>
                    <a:cubicBezTo>
                      <a:pt x="227359" y="2482"/>
                      <a:pt x="286189" y="66952"/>
                      <a:pt x="285383" y="144315"/>
                    </a:cubicBezTo>
                    <a:cubicBezTo>
                      <a:pt x="284577" y="228932"/>
                      <a:pt x="220107" y="283732"/>
                      <a:pt x="140325" y="286956"/>
                    </a:cubicBezTo>
                    <a:cubicBezTo>
                      <a:pt x="72632" y="290179"/>
                      <a:pt x="-9568" y="216039"/>
                      <a:pt x="909" y="140286"/>
                    </a:cubicBezTo>
                    <a:close/>
                  </a:path>
                </a:pathLst>
              </a:custGeom>
              <a:grpFill/>
              <a:ln w="80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70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2FFE2359-EEE7-4CC7-9AE6-1494C7CE3DCB}"/>
                  </a:ext>
                </a:extLst>
              </p:cNvPr>
              <p:cNvSpPr/>
              <p:nvPr/>
            </p:nvSpPr>
            <p:spPr>
              <a:xfrm>
                <a:off x="4538082" y="4856137"/>
                <a:ext cx="141536" cy="141544"/>
              </a:xfrm>
              <a:custGeom>
                <a:avLst/>
                <a:gdLst>
                  <a:gd name="connsiteX0" fmla="*/ 284474 w 284473"/>
                  <a:gd name="connsiteY0" fmla="*/ 144261 h 284489"/>
                  <a:gd name="connsiteX1" fmla="*/ 142640 w 284473"/>
                  <a:gd name="connsiteY1" fmla="*/ 284483 h 284489"/>
                  <a:gd name="connsiteX2" fmla="*/ 0 w 284473"/>
                  <a:gd name="connsiteY2" fmla="*/ 144261 h 284489"/>
                  <a:gd name="connsiteX3" fmla="*/ 136999 w 284473"/>
                  <a:gd name="connsiteY3" fmla="*/ 9 h 284489"/>
                  <a:gd name="connsiteX4" fmla="*/ 284474 w 284473"/>
                  <a:gd name="connsiteY4" fmla="*/ 144261 h 284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4473" h="284489">
                    <a:moveTo>
                      <a:pt x="284474" y="144261"/>
                    </a:moveTo>
                    <a:cubicBezTo>
                      <a:pt x="284474" y="216789"/>
                      <a:pt x="217586" y="285289"/>
                      <a:pt x="142640" y="284483"/>
                    </a:cubicBezTo>
                    <a:cubicBezTo>
                      <a:pt x="62858" y="283677"/>
                      <a:pt x="0" y="219207"/>
                      <a:pt x="0" y="144261"/>
                    </a:cubicBezTo>
                    <a:cubicBezTo>
                      <a:pt x="0" y="58838"/>
                      <a:pt x="59634" y="1621"/>
                      <a:pt x="136999" y="9"/>
                    </a:cubicBezTo>
                    <a:cubicBezTo>
                      <a:pt x="217586" y="-797"/>
                      <a:pt x="281250" y="54003"/>
                      <a:pt x="284474" y="144261"/>
                    </a:cubicBezTo>
                    <a:close/>
                  </a:path>
                </a:pathLst>
              </a:custGeom>
              <a:grpFill/>
              <a:ln w="80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39670943-6565-4EB2-A96F-1F97FF3E59CC}"/>
                  </a:ext>
                </a:extLst>
              </p:cNvPr>
              <p:cNvSpPr/>
              <p:nvPr/>
            </p:nvSpPr>
            <p:spPr>
              <a:xfrm>
                <a:off x="3428485" y="3481616"/>
                <a:ext cx="139538" cy="136752"/>
              </a:xfrm>
              <a:custGeom>
                <a:avLst/>
                <a:gdLst>
                  <a:gd name="connsiteX0" fmla="*/ 138617 w 280458"/>
                  <a:gd name="connsiteY0" fmla="*/ 862 h 274859"/>
                  <a:gd name="connsiteX1" fmla="*/ 280451 w 280458"/>
                  <a:gd name="connsiteY1" fmla="*/ 139473 h 274859"/>
                  <a:gd name="connsiteX2" fmla="*/ 138617 w 280458"/>
                  <a:gd name="connsiteY2" fmla="*/ 274860 h 274859"/>
                  <a:gd name="connsiteX3" fmla="*/ 6 w 280458"/>
                  <a:gd name="connsiteY3" fmla="*/ 137861 h 274859"/>
                  <a:gd name="connsiteX4" fmla="*/ 138617 w 280458"/>
                  <a:gd name="connsiteY4" fmla="*/ 862 h 274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0458" h="274859">
                    <a:moveTo>
                      <a:pt x="138617" y="862"/>
                    </a:moveTo>
                    <a:cubicBezTo>
                      <a:pt x="215175" y="862"/>
                      <a:pt x="278839" y="63720"/>
                      <a:pt x="280451" y="139473"/>
                    </a:cubicBezTo>
                    <a:cubicBezTo>
                      <a:pt x="281257" y="209584"/>
                      <a:pt x="213563" y="274860"/>
                      <a:pt x="138617" y="274860"/>
                    </a:cubicBezTo>
                    <a:cubicBezTo>
                      <a:pt x="62058" y="274860"/>
                      <a:pt x="812" y="213613"/>
                      <a:pt x="6" y="137861"/>
                    </a:cubicBezTo>
                    <a:cubicBezTo>
                      <a:pt x="-800" y="64526"/>
                      <a:pt x="74953" y="-8808"/>
                      <a:pt x="138617" y="862"/>
                    </a:cubicBezTo>
                    <a:close/>
                  </a:path>
                </a:pathLst>
              </a:custGeom>
              <a:grpFill/>
              <a:ln w="80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FF9680E5-661C-4A1B-ADD8-8B25E7B07E71}"/>
                  </a:ext>
                </a:extLst>
              </p:cNvPr>
              <p:cNvSpPr/>
              <p:nvPr/>
            </p:nvSpPr>
            <p:spPr>
              <a:xfrm>
                <a:off x="2861828" y="4457759"/>
                <a:ext cx="139257" cy="139535"/>
              </a:xfrm>
              <a:custGeom>
                <a:avLst/>
                <a:gdLst>
                  <a:gd name="connsiteX0" fmla="*/ 278840 w 279893"/>
                  <a:gd name="connsiteY0" fmla="*/ 144258 h 280451"/>
                  <a:gd name="connsiteX1" fmla="*/ 142647 w 279893"/>
                  <a:gd name="connsiteY1" fmla="*/ 280451 h 280451"/>
                  <a:gd name="connsiteX2" fmla="*/ 7 w 279893"/>
                  <a:gd name="connsiteY2" fmla="*/ 138617 h 280451"/>
                  <a:gd name="connsiteX3" fmla="*/ 142647 w 279893"/>
                  <a:gd name="connsiteY3" fmla="*/ 7 h 280451"/>
                  <a:gd name="connsiteX4" fmla="*/ 278840 w 279893"/>
                  <a:gd name="connsiteY4" fmla="*/ 144258 h 2804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9893" h="280451">
                    <a:moveTo>
                      <a:pt x="278840" y="144258"/>
                    </a:moveTo>
                    <a:cubicBezTo>
                      <a:pt x="286093" y="208729"/>
                      <a:pt x="221623" y="280451"/>
                      <a:pt x="142647" y="280451"/>
                    </a:cubicBezTo>
                    <a:cubicBezTo>
                      <a:pt x="61254" y="280451"/>
                      <a:pt x="813" y="215981"/>
                      <a:pt x="7" y="138617"/>
                    </a:cubicBezTo>
                    <a:cubicBezTo>
                      <a:pt x="-799" y="70118"/>
                      <a:pt x="64477" y="-799"/>
                      <a:pt x="142647" y="7"/>
                    </a:cubicBezTo>
                    <a:cubicBezTo>
                      <a:pt x="220011" y="813"/>
                      <a:pt x="289317" y="74953"/>
                      <a:pt x="278840" y="144258"/>
                    </a:cubicBezTo>
                    <a:close/>
                  </a:path>
                </a:pathLst>
              </a:custGeom>
              <a:grpFill/>
              <a:ln w="80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700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74" name="Group 73">
            <a:extLst>
              <a:ext uri="{FF2B5EF4-FFF2-40B4-BE49-F238E27FC236}">
                <a16:creationId xmlns:a16="http://schemas.microsoft.com/office/drawing/2014/main" id="{BE32985F-897D-4985-914A-B0BA6C9E2C54}"/>
              </a:ext>
            </a:extLst>
          </p:cNvPr>
          <p:cNvGrpSpPr/>
          <p:nvPr/>
        </p:nvGrpSpPr>
        <p:grpSpPr>
          <a:xfrm>
            <a:off x="5039355" y="1993950"/>
            <a:ext cx="2758932" cy="2758932"/>
            <a:chOff x="2360431" y="3369814"/>
            <a:chExt cx="1647640" cy="1647640"/>
          </a:xfrm>
        </p:grpSpPr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7C3996DF-5AC7-4042-ABD1-76174ADE9DB6}"/>
                </a:ext>
              </a:extLst>
            </p:cNvPr>
            <p:cNvSpPr/>
            <p:nvPr/>
          </p:nvSpPr>
          <p:spPr>
            <a:xfrm>
              <a:off x="2360431" y="3369814"/>
              <a:ext cx="1647640" cy="1647640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 w="508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405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0C92895C-5954-4E7D-8E7A-9F92F27C3031}"/>
                </a:ext>
              </a:extLst>
            </p:cNvPr>
            <p:cNvSpPr/>
            <p:nvPr/>
          </p:nvSpPr>
          <p:spPr>
            <a:xfrm rot="1800000">
              <a:off x="2469906" y="3520062"/>
              <a:ext cx="1139656" cy="1264830"/>
            </a:xfrm>
            <a:custGeom>
              <a:avLst/>
              <a:gdLst>
                <a:gd name="connsiteX0" fmla="*/ 1341712 w 1373020"/>
                <a:gd name="connsiteY0" fmla="*/ 197381 h 1781089"/>
                <a:gd name="connsiteX1" fmla="*/ 1133307 w 1373020"/>
                <a:gd name="connsiteY1" fmla="*/ 9170 h 1781089"/>
                <a:gd name="connsiteX2" fmla="*/ 686608 w 1373020"/>
                <a:gd name="connsiteY2" fmla="*/ 140837 h 1781089"/>
                <a:gd name="connsiteX3" fmla="*/ 605830 w 1373020"/>
                <a:gd name="connsiteY3" fmla="*/ 336318 h 1781089"/>
                <a:gd name="connsiteX4" fmla="*/ 685800 w 1373020"/>
                <a:gd name="connsiteY4" fmla="*/ 553609 h 1781089"/>
                <a:gd name="connsiteX5" fmla="*/ 723765 w 1373020"/>
                <a:gd name="connsiteY5" fmla="*/ 647311 h 1781089"/>
                <a:gd name="connsiteX6" fmla="*/ 740729 w 1373020"/>
                <a:gd name="connsiteY6" fmla="*/ 685276 h 1781089"/>
                <a:gd name="connsiteX7" fmla="*/ 785964 w 1373020"/>
                <a:gd name="connsiteY7" fmla="*/ 732935 h 1781089"/>
                <a:gd name="connsiteX8" fmla="*/ 971752 w 1373020"/>
                <a:gd name="connsiteY8" fmla="*/ 783825 h 1781089"/>
                <a:gd name="connsiteX9" fmla="*/ 1008102 w 1373020"/>
                <a:gd name="connsiteY9" fmla="*/ 762015 h 1781089"/>
                <a:gd name="connsiteX10" fmla="*/ 1046067 w 1373020"/>
                <a:gd name="connsiteY10" fmla="*/ 772516 h 1781089"/>
                <a:gd name="connsiteX11" fmla="*/ 992754 w 1373020"/>
                <a:gd name="connsiteY11" fmla="*/ 852486 h 1781089"/>
                <a:gd name="connsiteX12" fmla="*/ 872396 w 1373020"/>
                <a:gd name="connsiteY12" fmla="*/ 896105 h 1781089"/>
                <a:gd name="connsiteX13" fmla="*/ 779502 w 1373020"/>
                <a:gd name="connsiteY13" fmla="*/ 883181 h 1781089"/>
                <a:gd name="connsiteX14" fmla="*/ 656720 w 1373020"/>
                <a:gd name="connsiteY14" fmla="*/ 684469 h 1781089"/>
                <a:gd name="connsiteX15" fmla="*/ 663182 w 1373020"/>
                <a:gd name="connsiteY15" fmla="*/ 621462 h 1781089"/>
                <a:gd name="connsiteX16" fmla="*/ 665605 w 1373020"/>
                <a:gd name="connsiteY16" fmla="*/ 570572 h 1781089"/>
                <a:gd name="connsiteX17" fmla="*/ 647027 w 1373020"/>
                <a:gd name="connsiteY17" fmla="*/ 557648 h 1781089"/>
                <a:gd name="connsiteX18" fmla="*/ 647027 w 1373020"/>
                <a:gd name="connsiteY18" fmla="*/ 577843 h 1781089"/>
                <a:gd name="connsiteX19" fmla="*/ 640565 w 1373020"/>
                <a:gd name="connsiteY19" fmla="*/ 602883 h 1781089"/>
                <a:gd name="connsiteX20" fmla="*/ 612293 w 1373020"/>
                <a:gd name="connsiteY20" fmla="*/ 599653 h 1781089"/>
                <a:gd name="connsiteX21" fmla="*/ 597753 w 1373020"/>
                <a:gd name="connsiteY21" fmla="*/ 582689 h 1781089"/>
                <a:gd name="connsiteX22" fmla="*/ 574327 w 1373020"/>
                <a:gd name="connsiteY22" fmla="*/ 546339 h 1781089"/>
                <a:gd name="connsiteX23" fmla="*/ 571096 w 1373020"/>
                <a:gd name="connsiteY23" fmla="*/ 590767 h 1781089"/>
                <a:gd name="connsiteX24" fmla="*/ 563019 w 1373020"/>
                <a:gd name="connsiteY24" fmla="*/ 610154 h 1781089"/>
                <a:gd name="connsiteX25" fmla="*/ 544439 w 1373020"/>
                <a:gd name="connsiteY25" fmla="*/ 600460 h 1781089"/>
                <a:gd name="connsiteX26" fmla="*/ 514552 w 1373020"/>
                <a:gd name="connsiteY26" fmla="*/ 566534 h 1781089"/>
                <a:gd name="connsiteX27" fmla="*/ 500012 w 1373020"/>
                <a:gd name="connsiteY27" fmla="*/ 562495 h 1781089"/>
                <a:gd name="connsiteX28" fmla="*/ 500820 w 1373020"/>
                <a:gd name="connsiteY28" fmla="*/ 577035 h 1781089"/>
                <a:gd name="connsiteX29" fmla="*/ 529092 w 1373020"/>
                <a:gd name="connsiteY29" fmla="*/ 618231 h 1781089"/>
                <a:gd name="connsiteX30" fmla="*/ 532323 w 1373020"/>
                <a:gd name="connsiteY30" fmla="*/ 630348 h 1781089"/>
                <a:gd name="connsiteX31" fmla="*/ 517783 w 1373020"/>
                <a:gd name="connsiteY31" fmla="*/ 629540 h 1781089"/>
                <a:gd name="connsiteX32" fmla="*/ 483049 w 1373020"/>
                <a:gd name="connsiteY32" fmla="*/ 601268 h 1781089"/>
                <a:gd name="connsiteX33" fmla="*/ 465278 w 1373020"/>
                <a:gd name="connsiteY33" fmla="*/ 600460 h 1781089"/>
                <a:gd name="connsiteX34" fmla="*/ 469316 w 1373020"/>
                <a:gd name="connsiteY34" fmla="*/ 617423 h 1781089"/>
                <a:gd name="connsiteX35" fmla="*/ 498397 w 1373020"/>
                <a:gd name="connsiteY35" fmla="*/ 651350 h 1781089"/>
                <a:gd name="connsiteX36" fmla="*/ 474163 w 1373020"/>
                <a:gd name="connsiteY36" fmla="*/ 637618 h 1781089"/>
                <a:gd name="connsiteX37" fmla="*/ 459623 w 1373020"/>
                <a:gd name="connsiteY37" fmla="*/ 636002 h 1781089"/>
                <a:gd name="connsiteX38" fmla="*/ 461239 w 1373020"/>
                <a:gd name="connsiteY38" fmla="*/ 650542 h 1781089"/>
                <a:gd name="connsiteX39" fmla="*/ 483856 w 1373020"/>
                <a:gd name="connsiteY39" fmla="*/ 670737 h 1781089"/>
                <a:gd name="connsiteX40" fmla="*/ 562210 w 1373020"/>
                <a:gd name="connsiteY40" fmla="*/ 728088 h 1781089"/>
                <a:gd name="connsiteX41" fmla="*/ 653489 w 1373020"/>
                <a:gd name="connsiteY41" fmla="*/ 879950 h 1781089"/>
                <a:gd name="connsiteX42" fmla="*/ 655913 w 1373020"/>
                <a:gd name="connsiteY42" fmla="*/ 900144 h 1781089"/>
                <a:gd name="connsiteX43" fmla="*/ 635718 w 1373020"/>
                <a:gd name="connsiteY43" fmla="*/ 896913 h 1781089"/>
                <a:gd name="connsiteX44" fmla="*/ 561403 w 1373020"/>
                <a:gd name="connsiteY44" fmla="*/ 846024 h 1781089"/>
                <a:gd name="connsiteX45" fmla="*/ 540400 w 1373020"/>
                <a:gd name="connsiteY45" fmla="*/ 794326 h 1781089"/>
                <a:gd name="connsiteX46" fmla="*/ 513744 w 1373020"/>
                <a:gd name="connsiteY46" fmla="*/ 740205 h 1781089"/>
                <a:gd name="connsiteX47" fmla="*/ 492742 w 1373020"/>
                <a:gd name="connsiteY47" fmla="*/ 741013 h 1781089"/>
                <a:gd name="connsiteX48" fmla="*/ 501627 w 1373020"/>
                <a:gd name="connsiteY48" fmla="*/ 757976 h 1781089"/>
                <a:gd name="connsiteX49" fmla="*/ 509705 w 1373020"/>
                <a:gd name="connsiteY49" fmla="*/ 793518 h 1781089"/>
                <a:gd name="connsiteX50" fmla="*/ 472548 w 1373020"/>
                <a:gd name="connsiteY50" fmla="*/ 793518 h 1781089"/>
                <a:gd name="connsiteX51" fmla="*/ 444276 w 1373020"/>
                <a:gd name="connsiteY51" fmla="*/ 766861 h 1781089"/>
                <a:gd name="connsiteX52" fmla="*/ 431351 w 1373020"/>
                <a:gd name="connsiteY52" fmla="*/ 764438 h 1781089"/>
                <a:gd name="connsiteX53" fmla="*/ 428928 w 1373020"/>
                <a:gd name="connsiteY53" fmla="*/ 779786 h 1781089"/>
                <a:gd name="connsiteX54" fmla="*/ 443468 w 1373020"/>
                <a:gd name="connsiteY54" fmla="*/ 804019 h 1781089"/>
                <a:gd name="connsiteX55" fmla="*/ 448315 w 1373020"/>
                <a:gd name="connsiteY55" fmla="*/ 829060 h 1781089"/>
                <a:gd name="connsiteX56" fmla="*/ 422466 w 1373020"/>
                <a:gd name="connsiteY56" fmla="*/ 828252 h 1781089"/>
                <a:gd name="connsiteX57" fmla="*/ 394194 w 1373020"/>
                <a:gd name="connsiteY57" fmla="*/ 816136 h 1781089"/>
                <a:gd name="connsiteX58" fmla="*/ 374807 w 1373020"/>
                <a:gd name="connsiteY58" fmla="*/ 818559 h 1781089"/>
                <a:gd name="connsiteX59" fmla="*/ 385308 w 1373020"/>
                <a:gd name="connsiteY59" fmla="*/ 835522 h 1781089"/>
                <a:gd name="connsiteX60" fmla="*/ 421658 w 1373020"/>
                <a:gd name="connsiteY60" fmla="*/ 864602 h 1781089"/>
                <a:gd name="connsiteX61" fmla="*/ 383693 w 1373020"/>
                <a:gd name="connsiteY61" fmla="*/ 861371 h 1781089"/>
                <a:gd name="connsiteX62" fmla="*/ 364306 w 1373020"/>
                <a:gd name="connsiteY62" fmla="*/ 866218 h 1781089"/>
                <a:gd name="connsiteX63" fmla="*/ 380461 w 1373020"/>
                <a:gd name="connsiteY63" fmla="*/ 882373 h 1781089"/>
                <a:gd name="connsiteX64" fmla="*/ 418427 w 1373020"/>
                <a:gd name="connsiteY64" fmla="*/ 896913 h 1781089"/>
                <a:gd name="connsiteX65" fmla="*/ 376422 w 1373020"/>
                <a:gd name="connsiteY65" fmla="*/ 905799 h 1781089"/>
                <a:gd name="connsiteX66" fmla="*/ 474971 w 1373020"/>
                <a:gd name="connsiteY66" fmla="*/ 918723 h 1781089"/>
                <a:gd name="connsiteX67" fmla="*/ 715687 w 1373020"/>
                <a:gd name="connsiteY67" fmla="*/ 1073008 h 1781089"/>
                <a:gd name="connsiteX68" fmla="*/ 723765 w 1373020"/>
                <a:gd name="connsiteY68" fmla="*/ 1098857 h 1781089"/>
                <a:gd name="connsiteX69" fmla="*/ 684185 w 1373020"/>
                <a:gd name="connsiteY69" fmla="*/ 1231331 h 1781089"/>
                <a:gd name="connsiteX70" fmla="*/ 679338 w 1373020"/>
                <a:gd name="connsiteY70" fmla="*/ 1240217 h 1781089"/>
                <a:gd name="connsiteX71" fmla="*/ 630064 w 1373020"/>
                <a:gd name="connsiteY71" fmla="*/ 1160247 h 1781089"/>
                <a:gd name="connsiteX72" fmla="*/ 595329 w 1373020"/>
                <a:gd name="connsiteY72" fmla="*/ 1083509 h 1781089"/>
                <a:gd name="connsiteX73" fmla="*/ 404695 w 1373020"/>
                <a:gd name="connsiteY73" fmla="*/ 937302 h 1781089"/>
                <a:gd name="connsiteX74" fmla="*/ 223753 w 1373020"/>
                <a:gd name="connsiteY74" fmla="*/ 922762 h 1781089"/>
                <a:gd name="connsiteX75" fmla="*/ 73507 w 1373020"/>
                <a:gd name="connsiteY75" fmla="*/ 837138 h 1781089"/>
                <a:gd name="connsiteX76" fmla="*/ 28272 w 1373020"/>
                <a:gd name="connsiteY76" fmla="*/ 748283 h 1781089"/>
                <a:gd name="connsiteX77" fmla="*/ 0 w 1373020"/>
                <a:gd name="connsiteY77" fmla="*/ 794326 h 1781089"/>
                <a:gd name="connsiteX78" fmla="*/ 21810 w 1373020"/>
                <a:gd name="connsiteY78" fmla="*/ 837138 h 1781089"/>
                <a:gd name="connsiteX79" fmla="*/ 197905 w 1373020"/>
                <a:gd name="connsiteY79" fmla="*/ 967997 h 1781089"/>
                <a:gd name="connsiteX80" fmla="*/ 411157 w 1373020"/>
                <a:gd name="connsiteY80" fmla="*/ 986576 h 1781089"/>
                <a:gd name="connsiteX81" fmla="*/ 555748 w 1373020"/>
                <a:gd name="connsiteY81" fmla="*/ 1112589 h 1781089"/>
                <a:gd name="connsiteX82" fmla="*/ 651066 w 1373020"/>
                <a:gd name="connsiteY82" fmla="*/ 1289491 h 1781089"/>
                <a:gd name="connsiteX83" fmla="*/ 658336 w 1373020"/>
                <a:gd name="connsiteY83" fmla="*/ 1306455 h 1781089"/>
                <a:gd name="connsiteX84" fmla="*/ 620370 w 1373020"/>
                <a:gd name="connsiteY84" fmla="*/ 1344420 h 1781089"/>
                <a:gd name="connsiteX85" fmla="*/ 589675 w 1373020"/>
                <a:gd name="connsiteY85" fmla="*/ 1312917 h 1781089"/>
                <a:gd name="connsiteX86" fmla="*/ 579174 w 1373020"/>
                <a:gd name="connsiteY86" fmla="*/ 1274951 h 1781089"/>
                <a:gd name="connsiteX87" fmla="*/ 556556 w 1373020"/>
                <a:gd name="connsiteY87" fmla="*/ 1179634 h 1781089"/>
                <a:gd name="connsiteX88" fmla="*/ 493550 w 1373020"/>
                <a:gd name="connsiteY88" fmla="*/ 1119051 h 1781089"/>
                <a:gd name="connsiteX89" fmla="*/ 348958 w 1373020"/>
                <a:gd name="connsiteY89" fmla="*/ 1138437 h 1781089"/>
                <a:gd name="connsiteX90" fmla="*/ 273835 w 1373020"/>
                <a:gd name="connsiteY90" fmla="*/ 1099664 h 1781089"/>
                <a:gd name="connsiteX91" fmla="*/ 262527 w 1373020"/>
                <a:gd name="connsiteY91" fmla="*/ 1056045 h 1781089"/>
                <a:gd name="connsiteX92" fmla="*/ 243948 w 1373020"/>
                <a:gd name="connsiteY92" fmla="*/ 1031812 h 1781089"/>
                <a:gd name="connsiteX93" fmla="*/ 232639 w 1373020"/>
                <a:gd name="connsiteY93" fmla="*/ 1058468 h 1781089"/>
                <a:gd name="connsiteX94" fmla="*/ 238293 w 1373020"/>
                <a:gd name="connsiteY94" fmla="*/ 1194982 h 1781089"/>
                <a:gd name="connsiteX95" fmla="*/ 293222 w 1373020"/>
                <a:gd name="connsiteY95" fmla="*/ 1230524 h 1781089"/>
                <a:gd name="connsiteX96" fmla="*/ 293222 w 1373020"/>
                <a:gd name="connsiteY96" fmla="*/ 1230524 h 1781089"/>
                <a:gd name="connsiteX97" fmla="*/ 293222 w 1373020"/>
                <a:gd name="connsiteY97" fmla="*/ 1230524 h 1781089"/>
                <a:gd name="connsiteX98" fmla="*/ 445083 w 1373020"/>
                <a:gd name="connsiteY98" fmla="*/ 1209522 h 1781089"/>
                <a:gd name="connsiteX99" fmla="*/ 466893 w 1373020"/>
                <a:gd name="connsiteY99" fmla="*/ 1229716 h 1781089"/>
                <a:gd name="connsiteX100" fmla="*/ 469316 w 1373020"/>
                <a:gd name="connsiteY100" fmla="*/ 1343612 h 1781089"/>
                <a:gd name="connsiteX101" fmla="*/ 465278 w 1373020"/>
                <a:gd name="connsiteY101" fmla="*/ 1358152 h 1781089"/>
                <a:gd name="connsiteX102" fmla="*/ 451545 w 1373020"/>
                <a:gd name="connsiteY102" fmla="*/ 1350882 h 1781089"/>
                <a:gd name="connsiteX103" fmla="*/ 395809 w 1373020"/>
                <a:gd name="connsiteY103" fmla="*/ 1304839 h 1781089"/>
                <a:gd name="connsiteX104" fmla="*/ 310993 w 1373020"/>
                <a:gd name="connsiteY104" fmla="*/ 1314532 h 1781089"/>
                <a:gd name="connsiteX105" fmla="*/ 217291 w 1373020"/>
                <a:gd name="connsiteY105" fmla="*/ 1410657 h 1781089"/>
                <a:gd name="connsiteX106" fmla="*/ 150246 w 1373020"/>
                <a:gd name="connsiteY106" fmla="*/ 1421966 h 1781089"/>
                <a:gd name="connsiteX107" fmla="*/ 105818 w 1373020"/>
                <a:gd name="connsiteY107" fmla="*/ 1384001 h 1781089"/>
                <a:gd name="connsiteX108" fmla="*/ 78354 w 1373020"/>
                <a:gd name="connsiteY108" fmla="*/ 1377539 h 1781089"/>
                <a:gd name="connsiteX109" fmla="*/ 77546 w 1373020"/>
                <a:gd name="connsiteY109" fmla="*/ 1408234 h 1781089"/>
                <a:gd name="connsiteX110" fmla="*/ 109857 w 1373020"/>
                <a:gd name="connsiteY110" fmla="*/ 1442968 h 1781089"/>
                <a:gd name="connsiteX111" fmla="*/ 181749 w 1373020"/>
                <a:gd name="connsiteY111" fmla="*/ 1528593 h 1781089"/>
                <a:gd name="connsiteX112" fmla="*/ 233446 w 1373020"/>
                <a:gd name="connsiteY112" fmla="*/ 1524554 h 1781089"/>
                <a:gd name="connsiteX113" fmla="*/ 301300 w 1373020"/>
                <a:gd name="connsiteY113" fmla="*/ 1458316 h 1781089"/>
                <a:gd name="connsiteX114" fmla="*/ 336034 w 1373020"/>
                <a:gd name="connsiteY114" fmla="*/ 1426005 h 1781089"/>
                <a:gd name="connsiteX115" fmla="*/ 384500 w 1373020"/>
                <a:gd name="connsiteY115" fmla="*/ 1428428 h 1781089"/>
                <a:gd name="connsiteX116" fmla="*/ 468509 w 1373020"/>
                <a:gd name="connsiteY116" fmla="*/ 1527784 h 1781089"/>
                <a:gd name="connsiteX117" fmla="*/ 507282 w 1373020"/>
                <a:gd name="connsiteY117" fmla="*/ 1594022 h 1781089"/>
                <a:gd name="connsiteX118" fmla="*/ 533131 w 1373020"/>
                <a:gd name="connsiteY118" fmla="*/ 1685300 h 1781089"/>
                <a:gd name="connsiteX119" fmla="*/ 740729 w 1373020"/>
                <a:gd name="connsiteY119" fmla="*/ 1762039 h 1781089"/>
                <a:gd name="connsiteX120" fmla="*/ 1049298 w 1373020"/>
                <a:gd name="connsiteY120" fmla="*/ 1509206 h 1781089"/>
                <a:gd name="connsiteX121" fmla="*/ 1242356 w 1373020"/>
                <a:gd name="connsiteY121" fmla="*/ 1203059 h 1781089"/>
                <a:gd name="connsiteX122" fmla="*/ 1276283 w 1373020"/>
                <a:gd name="connsiteY122" fmla="*/ 1148131 h 1781089"/>
                <a:gd name="connsiteX123" fmla="*/ 1315863 w 1373020"/>
                <a:gd name="connsiteY123" fmla="*/ 899336 h 1781089"/>
                <a:gd name="connsiteX124" fmla="*/ 1315863 w 1373020"/>
                <a:gd name="connsiteY124" fmla="*/ 899336 h 1781089"/>
                <a:gd name="connsiteX125" fmla="*/ 1315863 w 1373020"/>
                <a:gd name="connsiteY125" fmla="*/ 899336 h 1781089"/>
                <a:gd name="connsiteX126" fmla="*/ 1306978 w 1373020"/>
                <a:gd name="connsiteY126" fmla="*/ 869449 h 1781089"/>
                <a:gd name="connsiteX127" fmla="*/ 1333635 w 1373020"/>
                <a:gd name="connsiteY127" fmla="*/ 556840 h 1781089"/>
                <a:gd name="connsiteX128" fmla="*/ 1366754 w 1373020"/>
                <a:gd name="connsiteY128" fmla="*/ 480102 h 1781089"/>
                <a:gd name="connsiteX129" fmla="*/ 1341712 w 1373020"/>
                <a:gd name="connsiteY129" fmla="*/ 197381 h 1781089"/>
                <a:gd name="connsiteX0" fmla="*/ 1558981 w 1590289"/>
                <a:gd name="connsiteY0" fmla="*/ 197381 h 1781089"/>
                <a:gd name="connsiteX1" fmla="*/ 1350576 w 1590289"/>
                <a:gd name="connsiteY1" fmla="*/ 9170 h 1781089"/>
                <a:gd name="connsiteX2" fmla="*/ 903877 w 1590289"/>
                <a:gd name="connsiteY2" fmla="*/ 140837 h 1781089"/>
                <a:gd name="connsiteX3" fmla="*/ 823099 w 1590289"/>
                <a:gd name="connsiteY3" fmla="*/ 336318 h 1781089"/>
                <a:gd name="connsiteX4" fmla="*/ 903069 w 1590289"/>
                <a:gd name="connsiteY4" fmla="*/ 553609 h 1781089"/>
                <a:gd name="connsiteX5" fmla="*/ 941034 w 1590289"/>
                <a:gd name="connsiteY5" fmla="*/ 647311 h 1781089"/>
                <a:gd name="connsiteX6" fmla="*/ 957998 w 1590289"/>
                <a:gd name="connsiteY6" fmla="*/ 685276 h 1781089"/>
                <a:gd name="connsiteX7" fmla="*/ 1003233 w 1590289"/>
                <a:gd name="connsiteY7" fmla="*/ 732935 h 1781089"/>
                <a:gd name="connsiteX8" fmla="*/ 1189021 w 1590289"/>
                <a:gd name="connsiteY8" fmla="*/ 783825 h 1781089"/>
                <a:gd name="connsiteX9" fmla="*/ 1225371 w 1590289"/>
                <a:gd name="connsiteY9" fmla="*/ 762015 h 1781089"/>
                <a:gd name="connsiteX10" fmla="*/ 1263336 w 1590289"/>
                <a:gd name="connsiteY10" fmla="*/ 772516 h 1781089"/>
                <a:gd name="connsiteX11" fmla="*/ 1210023 w 1590289"/>
                <a:gd name="connsiteY11" fmla="*/ 852486 h 1781089"/>
                <a:gd name="connsiteX12" fmla="*/ 1089665 w 1590289"/>
                <a:gd name="connsiteY12" fmla="*/ 896105 h 1781089"/>
                <a:gd name="connsiteX13" fmla="*/ 996771 w 1590289"/>
                <a:gd name="connsiteY13" fmla="*/ 883181 h 1781089"/>
                <a:gd name="connsiteX14" fmla="*/ 873989 w 1590289"/>
                <a:gd name="connsiteY14" fmla="*/ 684469 h 1781089"/>
                <a:gd name="connsiteX15" fmla="*/ 880451 w 1590289"/>
                <a:gd name="connsiteY15" fmla="*/ 621462 h 1781089"/>
                <a:gd name="connsiteX16" fmla="*/ 882874 w 1590289"/>
                <a:gd name="connsiteY16" fmla="*/ 570572 h 1781089"/>
                <a:gd name="connsiteX17" fmla="*/ 864296 w 1590289"/>
                <a:gd name="connsiteY17" fmla="*/ 557648 h 1781089"/>
                <a:gd name="connsiteX18" fmla="*/ 864296 w 1590289"/>
                <a:gd name="connsiteY18" fmla="*/ 577843 h 1781089"/>
                <a:gd name="connsiteX19" fmla="*/ 857834 w 1590289"/>
                <a:gd name="connsiteY19" fmla="*/ 602883 h 1781089"/>
                <a:gd name="connsiteX20" fmla="*/ 829562 w 1590289"/>
                <a:gd name="connsiteY20" fmla="*/ 599653 h 1781089"/>
                <a:gd name="connsiteX21" fmla="*/ 815022 w 1590289"/>
                <a:gd name="connsiteY21" fmla="*/ 582689 h 1781089"/>
                <a:gd name="connsiteX22" fmla="*/ 791596 w 1590289"/>
                <a:gd name="connsiteY22" fmla="*/ 546339 h 1781089"/>
                <a:gd name="connsiteX23" fmla="*/ 788365 w 1590289"/>
                <a:gd name="connsiteY23" fmla="*/ 590767 h 1781089"/>
                <a:gd name="connsiteX24" fmla="*/ 780288 w 1590289"/>
                <a:gd name="connsiteY24" fmla="*/ 610154 h 1781089"/>
                <a:gd name="connsiteX25" fmla="*/ 761708 w 1590289"/>
                <a:gd name="connsiteY25" fmla="*/ 600460 h 1781089"/>
                <a:gd name="connsiteX26" fmla="*/ 731821 w 1590289"/>
                <a:gd name="connsiteY26" fmla="*/ 566534 h 1781089"/>
                <a:gd name="connsiteX27" fmla="*/ 717281 w 1590289"/>
                <a:gd name="connsiteY27" fmla="*/ 562495 h 1781089"/>
                <a:gd name="connsiteX28" fmla="*/ 718089 w 1590289"/>
                <a:gd name="connsiteY28" fmla="*/ 577035 h 1781089"/>
                <a:gd name="connsiteX29" fmla="*/ 746361 w 1590289"/>
                <a:gd name="connsiteY29" fmla="*/ 618231 h 1781089"/>
                <a:gd name="connsiteX30" fmla="*/ 749592 w 1590289"/>
                <a:gd name="connsiteY30" fmla="*/ 630348 h 1781089"/>
                <a:gd name="connsiteX31" fmla="*/ 735052 w 1590289"/>
                <a:gd name="connsiteY31" fmla="*/ 629540 h 1781089"/>
                <a:gd name="connsiteX32" fmla="*/ 700318 w 1590289"/>
                <a:gd name="connsiteY32" fmla="*/ 601268 h 1781089"/>
                <a:gd name="connsiteX33" fmla="*/ 682547 w 1590289"/>
                <a:gd name="connsiteY33" fmla="*/ 600460 h 1781089"/>
                <a:gd name="connsiteX34" fmla="*/ 686585 w 1590289"/>
                <a:gd name="connsiteY34" fmla="*/ 617423 h 1781089"/>
                <a:gd name="connsiteX35" fmla="*/ 715666 w 1590289"/>
                <a:gd name="connsiteY35" fmla="*/ 651350 h 1781089"/>
                <a:gd name="connsiteX36" fmla="*/ 691432 w 1590289"/>
                <a:gd name="connsiteY36" fmla="*/ 637618 h 1781089"/>
                <a:gd name="connsiteX37" fmla="*/ 676892 w 1590289"/>
                <a:gd name="connsiteY37" fmla="*/ 636002 h 1781089"/>
                <a:gd name="connsiteX38" fmla="*/ 678508 w 1590289"/>
                <a:gd name="connsiteY38" fmla="*/ 650542 h 1781089"/>
                <a:gd name="connsiteX39" fmla="*/ 701125 w 1590289"/>
                <a:gd name="connsiteY39" fmla="*/ 670737 h 1781089"/>
                <a:gd name="connsiteX40" fmla="*/ 779479 w 1590289"/>
                <a:gd name="connsiteY40" fmla="*/ 728088 h 1781089"/>
                <a:gd name="connsiteX41" fmla="*/ 870758 w 1590289"/>
                <a:gd name="connsiteY41" fmla="*/ 879950 h 1781089"/>
                <a:gd name="connsiteX42" fmla="*/ 873182 w 1590289"/>
                <a:gd name="connsiteY42" fmla="*/ 900144 h 1781089"/>
                <a:gd name="connsiteX43" fmla="*/ 852987 w 1590289"/>
                <a:gd name="connsiteY43" fmla="*/ 896913 h 1781089"/>
                <a:gd name="connsiteX44" fmla="*/ 778672 w 1590289"/>
                <a:gd name="connsiteY44" fmla="*/ 846024 h 1781089"/>
                <a:gd name="connsiteX45" fmla="*/ 757669 w 1590289"/>
                <a:gd name="connsiteY45" fmla="*/ 794326 h 1781089"/>
                <a:gd name="connsiteX46" fmla="*/ 731013 w 1590289"/>
                <a:gd name="connsiteY46" fmla="*/ 740205 h 1781089"/>
                <a:gd name="connsiteX47" fmla="*/ 710011 w 1590289"/>
                <a:gd name="connsiteY47" fmla="*/ 741013 h 1781089"/>
                <a:gd name="connsiteX48" fmla="*/ 718896 w 1590289"/>
                <a:gd name="connsiteY48" fmla="*/ 757976 h 1781089"/>
                <a:gd name="connsiteX49" fmla="*/ 726974 w 1590289"/>
                <a:gd name="connsiteY49" fmla="*/ 793518 h 1781089"/>
                <a:gd name="connsiteX50" fmla="*/ 689817 w 1590289"/>
                <a:gd name="connsiteY50" fmla="*/ 793518 h 1781089"/>
                <a:gd name="connsiteX51" fmla="*/ 661545 w 1590289"/>
                <a:gd name="connsiteY51" fmla="*/ 766861 h 1781089"/>
                <a:gd name="connsiteX52" fmla="*/ 648620 w 1590289"/>
                <a:gd name="connsiteY52" fmla="*/ 764438 h 1781089"/>
                <a:gd name="connsiteX53" fmla="*/ 646197 w 1590289"/>
                <a:gd name="connsiteY53" fmla="*/ 779786 h 1781089"/>
                <a:gd name="connsiteX54" fmla="*/ 660737 w 1590289"/>
                <a:gd name="connsiteY54" fmla="*/ 804019 h 1781089"/>
                <a:gd name="connsiteX55" fmla="*/ 665584 w 1590289"/>
                <a:gd name="connsiteY55" fmla="*/ 829060 h 1781089"/>
                <a:gd name="connsiteX56" fmla="*/ 639735 w 1590289"/>
                <a:gd name="connsiteY56" fmla="*/ 828252 h 1781089"/>
                <a:gd name="connsiteX57" fmla="*/ 611463 w 1590289"/>
                <a:gd name="connsiteY57" fmla="*/ 816136 h 1781089"/>
                <a:gd name="connsiteX58" fmla="*/ 592076 w 1590289"/>
                <a:gd name="connsiteY58" fmla="*/ 818559 h 1781089"/>
                <a:gd name="connsiteX59" fmla="*/ 602577 w 1590289"/>
                <a:gd name="connsiteY59" fmla="*/ 835522 h 1781089"/>
                <a:gd name="connsiteX60" fmla="*/ 638927 w 1590289"/>
                <a:gd name="connsiteY60" fmla="*/ 864602 h 1781089"/>
                <a:gd name="connsiteX61" fmla="*/ 600962 w 1590289"/>
                <a:gd name="connsiteY61" fmla="*/ 861371 h 1781089"/>
                <a:gd name="connsiteX62" fmla="*/ 581575 w 1590289"/>
                <a:gd name="connsiteY62" fmla="*/ 866218 h 1781089"/>
                <a:gd name="connsiteX63" fmla="*/ 597730 w 1590289"/>
                <a:gd name="connsiteY63" fmla="*/ 882373 h 1781089"/>
                <a:gd name="connsiteX64" fmla="*/ 635696 w 1590289"/>
                <a:gd name="connsiteY64" fmla="*/ 896913 h 1781089"/>
                <a:gd name="connsiteX65" fmla="*/ 593691 w 1590289"/>
                <a:gd name="connsiteY65" fmla="*/ 905799 h 1781089"/>
                <a:gd name="connsiteX66" fmla="*/ 692240 w 1590289"/>
                <a:gd name="connsiteY66" fmla="*/ 918723 h 1781089"/>
                <a:gd name="connsiteX67" fmla="*/ 932956 w 1590289"/>
                <a:gd name="connsiteY67" fmla="*/ 1073008 h 1781089"/>
                <a:gd name="connsiteX68" fmla="*/ 941034 w 1590289"/>
                <a:gd name="connsiteY68" fmla="*/ 1098857 h 1781089"/>
                <a:gd name="connsiteX69" fmla="*/ 901454 w 1590289"/>
                <a:gd name="connsiteY69" fmla="*/ 1231331 h 1781089"/>
                <a:gd name="connsiteX70" fmla="*/ 896607 w 1590289"/>
                <a:gd name="connsiteY70" fmla="*/ 1240217 h 1781089"/>
                <a:gd name="connsiteX71" fmla="*/ 847333 w 1590289"/>
                <a:gd name="connsiteY71" fmla="*/ 1160247 h 1781089"/>
                <a:gd name="connsiteX72" fmla="*/ 812598 w 1590289"/>
                <a:gd name="connsiteY72" fmla="*/ 1083509 h 1781089"/>
                <a:gd name="connsiteX73" fmla="*/ 621964 w 1590289"/>
                <a:gd name="connsiteY73" fmla="*/ 937302 h 1781089"/>
                <a:gd name="connsiteX74" fmla="*/ 441022 w 1590289"/>
                <a:gd name="connsiteY74" fmla="*/ 922762 h 1781089"/>
                <a:gd name="connsiteX75" fmla="*/ 290776 w 1590289"/>
                <a:gd name="connsiteY75" fmla="*/ 837138 h 1781089"/>
                <a:gd name="connsiteX76" fmla="*/ 876 w 1590289"/>
                <a:gd name="connsiteY76" fmla="*/ 276227 h 1781089"/>
                <a:gd name="connsiteX77" fmla="*/ 217269 w 1590289"/>
                <a:gd name="connsiteY77" fmla="*/ 794326 h 1781089"/>
                <a:gd name="connsiteX78" fmla="*/ 239079 w 1590289"/>
                <a:gd name="connsiteY78" fmla="*/ 837138 h 1781089"/>
                <a:gd name="connsiteX79" fmla="*/ 415174 w 1590289"/>
                <a:gd name="connsiteY79" fmla="*/ 967997 h 1781089"/>
                <a:gd name="connsiteX80" fmla="*/ 628426 w 1590289"/>
                <a:gd name="connsiteY80" fmla="*/ 986576 h 1781089"/>
                <a:gd name="connsiteX81" fmla="*/ 773017 w 1590289"/>
                <a:gd name="connsiteY81" fmla="*/ 1112589 h 1781089"/>
                <a:gd name="connsiteX82" fmla="*/ 868335 w 1590289"/>
                <a:gd name="connsiteY82" fmla="*/ 1289491 h 1781089"/>
                <a:gd name="connsiteX83" fmla="*/ 875605 w 1590289"/>
                <a:gd name="connsiteY83" fmla="*/ 1306455 h 1781089"/>
                <a:gd name="connsiteX84" fmla="*/ 837639 w 1590289"/>
                <a:gd name="connsiteY84" fmla="*/ 1344420 h 1781089"/>
                <a:gd name="connsiteX85" fmla="*/ 806944 w 1590289"/>
                <a:gd name="connsiteY85" fmla="*/ 1312917 h 1781089"/>
                <a:gd name="connsiteX86" fmla="*/ 796443 w 1590289"/>
                <a:gd name="connsiteY86" fmla="*/ 1274951 h 1781089"/>
                <a:gd name="connsiteX87" fmla="*/ 773825 w 1590289"/>
                <a:gd name="connsiteY87" fmla="*/ 1179634 h 1781089"/>
                <a:gd name="connsiteX88" fmla="*/ 710819 w 1590289"/>
                <a:gd name="connsiteY88" fmla="*/ 1119051 h 1781089"/>
                <a:gd name="connsiteX89" fmla="*/ 566227 w 1590289"/>
                <a:gd name="connsiteY89" fmla="*/ 1138437 h 1781089"/>
                <a:gd name="connsiteX90" fmla="*/ 491104 w 1590289"/>
                <a:gd name="connsiteY90" fmla="*/ 1099664 h 1781089"/>
                <a:gd name="connsiteX91" fmla="*/ 479796 w 1590289"/>
                <a:gd name="connsiteY91" fmla="*/ 1056045 h 1781089"/>
                <a:gd name="connsiteX92" fmla="*/ 461217 w 1590289"/>
                <a:gd name="connsiteY92" fmla="*/ 1031812 h 1781089"/>
                <a:gd name="connsiteX93" fmla="*/ 449908 w 1590289"/>
                <a:gd name="connsiteY93" fmla="*/ 1058468 h 1781089"/>
                <a:gd name="connsiteX94" fmla="*/ 455562 w 1590289"/>
                <a:gd name="connsiteY94" fmla="*/ 1194982 h 1781089"/>
                <a:gd name="connsiteX95" fmla="*/ 510491 w 1590289"/>
                <a:gd name="connsiteY95" fmla="*/ 1230524 h 1781089"/>
                <a:gd name="connsiteX96" fmla="*/ 510491 w 1590289"/>
                <a:gd name="connsiteY96" fmla="*/ 1230524 h 1781089"/>
                <a:gd name="connsiteX97" fmla="*/ 510491 w 1590289"/>
                <a:gd name="connsiteY97" fmla="*/ 1230524 h 1781089"/>
                <a:gd name="connsiteX98" fmla="*/ 662352 w 1590289"/>
                <a:gd name="connsiteY98" fmla="*/ 1209522 h 1781089"/>
                <a:gd name="connsiteX99" fmla="*/ 684162 w 1590289"/>
                <a:gd name="connsiteY99" fmla="*/ 1229716 h 1781089"/>
                <a:gd name="connsiteX100" fmla="*/ 686585 w 1590289"/>
                <a:gd name="connsiteY100" fmla="*/ 1343612 h 1781089"/>
                <a:gd name="connsiteX101" fmla="*/ 682547 w 1590289"/>
                <a:gd name="connsiteY101" fmla="*/ 1358152 h 1781089"/>
                <a:gd name="connsiteX102" fmla="*/ 668814 w 1590289"/>
                <a:gd name="connsiteY102" fmla="*/ 1350882 h 1781089"/>
                <a:gd name="connsiteX103" fmla="*/ 613078 w 1590289"/>
                <a:gd name="connsiteY103" fmla="*/ 1304839 h 1781089"/>
                <a:gd name="connsiteX104" fmla="*/ 528262 w 1590289"/>
                <a:gd name="connsiteY104" fmla="*/ 1314532 h 1781089"/>
                <a:gd name="connsiteX105" fmla="*/ 434560 w 1590289"/>
                <a:gd name="connsiteY105" fmla="*/ 1410657 h 1781089"/>
                <a:gd name="connsiteX106" fmla="*/ 367515 w 1590289"/>
                <a:gd name="connsiteY106" fmla="*/ 1421966 h 1781089"/>
                <a:gd name="connsiteX107" fmla="*/ 323087 w 1590289"/>
                <a:gd name="connsiteY107" fmla="*/ 1384001 h 1781089"/>
                <a:gd name="connsiteX108" fmla="*/ 295623 w 1590289"/>
                <a:gd name="connsiteY108" fmla="*/ 1377539 h 1781089"/>
                <a:gd name="connsiteX109" fmla="*/ 294815 w 1590289"/>
                <a:gd name="connsiteY109" fmla="*/ 1408234 h 1781089"/>
                <a:gd name="connsiteX110" fmla="*/ 327126 w 1590289"/>
                <a:gd name="connsiteY110" fmla="*/ 1442968 h 1781089"/>
                <a:gd name="connsiteX111" fmla="*/ 399018 w 1590289"/>
                <a:gd name="connsiteY111" fmla="*/ 1528593 h 1781089"/>
                <a:gd name="connsiteX112" fmla="*/ 450715 w 1590289"/>
                <a:gd name="connsiteY112" fmla="*/ 1524554 h 1781089"/>
                <a:gd name="connsiteX113" fmla="*/ 518569 w 1590289"/>
                <a:gd name="connsiteY113" fmla="*/ 1458316 h 1781089"/>
                <a:gd name="connsiteX114" fmla="*/ 553303 w 1590289"/>
                <a:gd name="connsiteY114" fmla="*/ 1426005 h 1781089"/>
                <a:gd name="connsiteX115" fmla="*/ 601769 w 1590289"/>
                <a:gd name="connsiteY115" fmla="*/ 1428428 h 1781089"/>
                <a:gd name="connsiteX116" fmla="*/ 685778 w 1590289"/>
                <a:gd name="connsiteY116" fmla="*/ 1527784 h 1781089"/>
                <a:gd name="connsiteX117" fmla="*/ 724551 w 1590289"/>
                <a:gd name="connsiteY117" fmla="*/ 1594022 h 1781089"/>
                <a:gd name="connsiteX118" fmla="*/ 750400 w 1590289"/>
                <a:gd name="connsiteY118" fmla="*/ 1685300 h 1781089"/>
                <a:gd name="connsiteX119" fmla="*/ 957998 w 1590289"/>
                <a:gd name="connsiteY119" fmla="*/ 1762039 h 1781089"/>
                <a:gd name="connsiteX120" fmla="*/ 1266567 w 1590289"/>
                <a:gd name="connsiteY120" fmla="*/ 1509206 h 1781089"/>
                <a:gd name="connsiteX121" fmla="*/ 1459625 w 1590289"/>
                <a:gd name="connsiteY121" fmla="*/ 1203059 h 1781089"/>
                <a:gd name="connsiteX122" fmla="*/ 1493552 w 1590289"/>
                <a:gd name="connsiteY122" fmla="*/ 1148131 h 1781089"/>
                <a:gd name="connsiteX123" fmla="*/ 1533132 w 1590289"/>
                <a:gd name="connsiteY123" fmla="*/ 899336 h 1781089"/>
                <a:gd name="connsiteX124" fmla="*/ 1533132 w 1590289"/>
                <a:gd name="connsiteY124" fmla="*/ 899336 h 1781089"/>
                <a:gd name="connsiteX125" fmla="*/ 1533132 w 1590289"/>
                <a:gd name="connsiteY125" fmla="*/ 899336 h 1781089"/>
                <a:gd name="connsiteX126" fmla="*/ 1524247 w 1590289"/>
                <a:gd name="connsiteY126" fmla="*/ 869449 h 1781089"/>
                <a:gd name="connsiteX127" fmla="*/ 1550904 w 1590289"/>
                <a:gd name="connsiteY127" fmla="*/ 556840 h 1781089"/>
                <a:gd name="connsiteX128" fmla="*/ 1584023 w 1590289"/>
                <a:gd name="connsiteY128" fmla="*/ 480102 h 1781089"/>
                <a:gd name="connsiteX129" fmla="*/ 1558981 w 1590289"/>
                <a:gd name="connsiteY129" fmla="*/ 197381 h 1781089"/>
                <a:gd name="connsiteX0" fmla="*/ 1573516 w 1604824"/>
                <a:gd name="connsiteY0" fmla="*/ 197381 h 1781089"/>
                <a:gd name="connsiteX1" fmla="*/ 1365111 w 1604824"/>
                <a:gd name="connsiteY1" fmla="*/ 9170 h 1781089"/>
                <a:gd name="connsiteX2" fmla="*/ 918412 w 1604824"/>
                <a:gd name="connsiteY2" fmla="*/ 140837 h 1781089"/>
                <a:gd name="connsiteX3" fmla="*/ 837634 w 1604824"/>
                <a:gd name="connsiteY3" fmla="*/ 336318 h 1781089"/>
                <a:gd name="connsiteX4" fmla="*/ 917604 w 1604824"/>
                <a:gd name="connsiteY4" fmla="*/ 553609 h 1781089"/>
                <a:gd name="connsiteX5" fmla="*/ 955569 w 1604824"/>
                <a:gd name="connsiteY5" fmla="*/ 647311 h 1781089"/>
                <a:gd name="connsiteX6" fmla="*/ 972533 w 1604824"/>
                <a:gd name="connsiteY6" fmla="*/ 685276 h 1781089"/>
                <a:gd name="connsiteX7" fmla="*/ 1017768 w 1604824"/>
                <a:gd name="connsiteY7" fmla="*/ 732935 h 1781089"/>
                <a:gd name="connsiteX8" fmla="*/ 1203556 w 1604824"/>
                <a:gd name="connsiteY8" fmla="*/ 783825 h 1781089"/>
                <a:gd name="connsiteX9" fmla="*/ 1239906 w 1604824"/>
                <a:gd name="connsiteY9" fmla="*/ 762015 h 1781089"/>
                <a:gd name="connsiteX10" fmla="*/ 1277871 w 1604824"/>
                <a:gd name="connsiteY10" fmla="*/ 772516 h 1781089"/>
                <a:gd name="connsiteX11" fmla="*/ 1224558 w 1604824"/>
                <a:gd name="connsiteY11" fmla="*/ 852486 h 1781089"/>
                <a:gd name="connsiteX12" fmla="*/ 1104200 w 1604824"/>
                <a:gd name="connsiteY12" fmla="*/ 896105 h 1781089"/>
                <a:gd name="connsiteX13" fmla="*/ 1011306 w 1604824"/>
                <a:gd name="connsiteY13" fmla="*/ 883181 h 1781089"/>
                <a:gd name="connsiteX14" fmla="*/ 888524 w 1604824"/>
                <a:gd name="connsiteY14" fmla="*/ 684469 h 1781089"/>
                <a:gd name="connsiteX15" fmla="*/ 894986 w 1604824"/>
                <a:gd name="connsiteY15" fmla="*/ 621462 h 1781089"/>
                <a:gd name="connsiteX16" fmla="*/ 897409 w 1604824"/>
                <a:gd name="connsiteY16" fmla="*/ 570572 h 1781089"/>
                <a:gd name="connsiteX17" fmla="*/ 878831 w 1604824"/>
                <a:gd name="connsiteY17" fmla="*/ 557648 h 1781089"/>
                <a:gd name="connsiteX18" fmla="*/ 878831 w 1604824"/>
                <a:gd name="connsiteY18" fmla="*/ 577843 h 1781089"/>
                <a:gd name="connsiteX19" fmla="*/ 872369 w 1604824"/>
                <a:gd name="connsiteY19" fmla="*/ 602883 h 1781089"/>
                <a:gd name="connsiteX20" fmla="*/ 844097 w 1604824"/>
                <a:gd name="connsiteY20" fmla="*/ 599653 h 1781089"/>
                <a:gd name="connsiteX21" fmla="*/ 829557 w 1604824"/>
                <a:gd name="connsiteY21" fmla="*/ 582689 h 1781089"/>
                <a:gd name="connsiteX22" fmla="*/ 806131 w 1604824"/>
                <a:gd name="connsiteY22" fmla="*/ 546339 h 1781089"/>
                <a:gd name="connsiteX23" fmla="*/ 802900 w 1604824"/>
                <a:gd name="connsiteY23" fmla="*/ 590767 h 1781089"/>
                <a:gd name="connsiteX24" fmla="*/ 794823 w 1604824"/>
                <a:gd name="connsiteY24" fmla="*/ 610154 h 1781089"/>
                <a:gd name="connsiteX25" fmla="*/ 776243 w 1604824"/>
                <a:gd name="connsiteY25" fmla="*/ 600460 h 1781089"/>
                <a:gd name="connsiteX26" fmla="*/ 746356 w 1604824"/>
                <a:gd name="connsiteY26" fmla="*/ 566534 h 1781089"/>
                <a:gd name="connsiteX27" fmla="*/ 731816 w 1604824"/>
                <a:gd name="connsiteY27" fmla="*/ 562495 h 1781089"/>
                <a:gd name="connsiteX28" fmla="*/ 732624 w 1604824"/>
                <a:gd name="connsiteY28" fmla="*/ 577035 h 1781089"/>
                <a:gd name="connsiteX29" fmla="*/ 760896 w 1604824"/>
                <a:gd name="connsiteY29" fmla="*/ 618231 h 1781089"/>
                <a:gd name="connsiteX30" fmla="*/ 764127 w 1604824"/>
                <a:gd name="connsiteY30" fmla="*/ 630348 h 1781089"/>
                <a:gd name="connsiteX31" fmla="*/ 749587 w 1604824"/>
                <a:gd name="connsiteY31" fmla="*/ 629540 h 1781089"/>
                <a:gd name="connsiteX32" fmla="*/ 714853 w 1604824"/>
                <a:gd name="connsiteY32" fmla="*/ 601268 h 1781089"/>
                <a:gd name="connsiteX33" fmla="*/ 697082 w 1604824"/>
                <a:gd name="connsiteY33" fmla="*/ 600460 h 1781089"/>
                <a:gd name="connsiteX34" fmla="*/ 701120 w 1604824"/>
                <a:gd name="connsiteY34" fmla="*/ 617423 h 1781089"/>
                <a:gd name="connsiteX35" fmla="*/ 730201 w 1604824"/>
                <a:gd name="connsiteY35" fmla="*/ 651350 h 1781089"/>
                <a:gd name="connsiteX36" fmla="*/ 705967 w 1604824"/>
                <a:gd name="connsiteY36" fmla="*/ 637618 h 1781089"/>
                <a:gd name="connsiteX37" fmla="*/ 691427 w 1604824"/>
                <a:gd name="connsiteY37" fmla="*/ 636002 h 1781089"/>
                <a:gd name="connsiteX38" fmla="*/ 693043 w 1604824"/>
                <a:gd name="connsiteY38" fmla="*/ 650542 h 1781089"/>
                <a:gd name="connsiteX39" fmla="*/ 715660 w 1604824"/>
                <a:gd name="connsiteY39" fmla="*/ 670737 h 1781089"/>
                <a:gd name="connsiteX40" fmla="*/ 794014 w 1604824"/>
                <a:gd name="connsiteY40" fmla="*/ 728088 h 1781089"/>
                <a:gd name="connsiteX41" fmla="*/ 885293 w 1604824"/>
                <a:gd name="connsiteY41" fmla="*/ 879950 h 1781089"/>
                <a:gd name="connsiteX42" fmla="*/ 887717 w 1604824"/>
                <a:gd name="connsiteY42" fmla="*/ 900144 h 1781089"/>
                <a:gd name="connsiteX43" fmla="*/ 867522 w 1604824"/>
                <a:gd name="connsiteY43" fmla="*/ 896913 h 1781089"/>
                <a:gd name="connsiteX44" fmla="*/ 793207 w 1604824"/>
                <a:gd name="connsiteY44" fmla="*/ 846024 h 1781089"/>
                <a:gd name="connsiteX45" fmla="*/ 772204 w 1604824"/>
                <a:gd name="connsiteY45" fmla="*/ 794326 h 1781089"/>
                <a:gd name="connsiteX46" fmla="*/ 745548 w 1604824"/>
                <a:gd name="connsiteY46" fmla="*/ 740205 h 1781089"/>
                <a:gd name="connsiteX47" fmla="*/ 724546 w 1604824"/>
                <a:gd name="connsiteY47" fmla="*/ 741013 h 1781089"/>
                <a:gd name="connsiteX48" fmla="*/ 733431 w 1604824"/>
                <a:gd name="connsiteY48" fmla="*/ 757976 h 1781089"/>
                <a:gd name="connsiteX49" fmla="*/ 741509 w 1604824"/>
                <a:gd name="connsiteY49" fmla="*/ 793518 h 1781089"/>
                <a:gd name="connsiteX50" fmla="*/ 704352 w 1604824"/>
                <a:gd name="connsiteY50" fmla="*/ 793518 h 1781089"/>
                <a:gd name="connsiteX51" fmla="*/ 676080 w 1604824"/>
                <a:gd name="connsiteY51" fmla="*/ 766861 h 1781089"/>
                <a:gd name="connsiteX52" fmla="*/ 663155 w 1604824"/>
                <a:gd name="connsiteY52" fmla="*/ 764438 h 1781089"/>
                <a:gd name="connsiteX53" fmla="*/ 660732 w 1604824"/>
                <a:gd name="connsiteY53" fmla="*/ 779786 h 1781089"/>
                <a:gd name="connsiteX54" fmla="*/ 675272 w 1604824"/>
                <a:gd name="connsiteY54" fmla="*/ 804019 h 1781089"/>
                <a:gd name="connsiteX55" fmla="*/ 680119 w 1604824"/>
                <a:gd name="connsiteY55" fmla="*/ 829060 h 1781089"/>
                <a:gd name="connsiteX56" fmla="*/ 654270 w 1604824"/>
                <a:gd name="connsiteY56" fmla="*/ 828252 h 1781089"/>
                <a:gd name="connsiteX57" fmla="*/ 625998 w 1604824"/>
                <a:gd name="connsiteY57" fmla="*/ 816136 h 1781089"/>
                <a:gd name="connsiteX58" fmla="*/ 606611 w 1604824"/>
                <a:gd name="connsiteY58" fmla="*/ 818559 h 1781089"/>
                <a:gd name="connsiteX59" fmla="*/ 617112 w 1604824"/>
                <a:gd name="connsiteY59" fmla="*/ 835522 h 1781089"/>
                <a:gd name="connsiteX60" fmla="*/ 653462 w 1604824"/>
                <a:gd name="connsiteY60" fmla="*/ 864602 h 1781089"/>
                <a:gd name="connsiteX61" fmla="*/ 615497 w 1604824"/>
                <a:gd name="connsiteY61" fmla="*/ 861371 h 1781089"/>
                <a:gd name="connsiteX62" fmla="*/ 596110 w 1604824"/>
                <a:gd name="connsiteY62" fmla="*/ 866218 h 1781089"/>
                <a:gd name="connsiteX63" fmla="*/ 612265 w 1604824"/>
                <a:gd name="connsiteY63" fmla="*/ 882373 h 1781089"/>
                <a:gd name="connsiteX64" fmla="*/ 650231 w 1604824"/>
                <a:gd name="connsiteY64" fmla="*/ 896913 h 1781089"/>
                <a:gd name="connsiteX65" fmla="*/ 608226 w 1604824"/>
                <a:gd name="connsiteY65" fmla="*/ 905799 h 1781089"/>
                <a:gd name="connsiteX66" fmla="*/ 706775 w 1604824"/>
                <a:gd name="connsiteY66" fmla="*/ 918723 h 1781089"/>
                <a:gd name="connsiteX67" fmla="*/ 947491 w 1604824"/>
                <a:gd name="connsiteY67" fmla="*/ 1073008 h 1781089"/>
                <a:gd name="connsiteX68" fmla="*/ 955569 w 1604824"/>
                <a:gd name="connsiteY68" fmla="*/ 1098857 h 1781089"/>
                <a:gd name="connsiteX69" fmla="*/ 915989 w 1604824"/>
                <a:gd name="connsiteY69" fmla="*/ 1231331 h 1781089"/>
                <a:gd name="connsiteX70" fmla="*/ 911142 w 1604824"/>
                <a:gd name="connsiteY70" fmla="*/ 1240217 h 1781089"/>
                <a:gd name="connsiteX71" fmla="*/ 861868 w 1604824"/>
                <a:gd name="connsiteY71" fmla="*/ 1160247 h 1781089"/>
                <a:gd name="connsiteX72" fmla="*/ 827133 w 1604824"/>
                <a:gd name="connsiteY72" fmla="*/ 1083509 h 1781089"/>
                <a:gd name="connsiteX73" fmla="*/ 636499 w 1604824"/>
                <a:gd name="connsiteY73" fmla="*/ 937302 h 1781089"/>
                <a:gd name="connsiteX74" fmla="*/ 455557 w 1604824"/>
                <a:gd name="connsiteY74" fmla="*/ 922762 h 1781089"/>
                <a:gd name="connsiteX75" fmla="*/ 305311 w 1604824"/>
                <a:gd name="connsiteY75" fmla="*/ 837138 h 1781089"/>
                <a:gd name="connsiteX76" fmla="*/ 15411 w 1604824"/>
                <a:gd name="connsiteY76" fmla="*/ 276227 h 1781089"/>
                <a:gd name="connsiteX77" fmla="*/ 0 w 1604824"/>
                <a:gd name="connsiteY77" fmla="*/ 296259 h 1781089"/>
                <a:gd name="connsiteX78" fmla="*/ 253614 w 1604824"/>
                <a:gd name="connsiteY78" fmla="*/ 837138 h 1781089"/>
                <a:gd name="connsiteX79" fmla="*/ 429709 w 1604824"/>
                <a:gd name="connsiteY79" fmla="*/ 967997 h 1781089"/>
                <a:gd name="connsiteX80" fmla="*/ 642961 w 1604824"/>
                <a:gd name="connsiteY80" fmla="*/ 986576 h 1781089"/>
                <a:gd name="connsiteX81" fmla="*/ 787552 w 1604824"/>
                <a:gd name="connsiteY81" fmla="*/ 1112589 h 1781089"/>
                <a:gd name="connsiteX82" fmla="*/ 882870 w 1604824"/>
                <a:gd name="connsiteY82" fmla="*/ 1289491 h 1781089"/>
                <a:gd name="connsiteX83" fmla="*/ 890140 w 1604824"/>
                <a:gd name="connsiteY83" fmla="*/ 1306455 h 1781089"/>
                <a:gd name="connsiteX84" fmla="*/ 852174 w 1604824"/>
                <a:gd name="connsiteY84" fmla="*/ 1344420 h 1781089"/>
                <a:gd name="connsiteX85" fmla="*/ 821479 w 1604824"/>
                <a:gd name="connsiteY85" fmla="*/ 1312917 h 1781089"/>
                <a:gd name="connsiteX86" fmla="*/ 810978 w 1604824"/>
                <a:gd name="connsiteY86" fmla="*/ 1274951 h 1781089"/>
                <a:gd name="connsiteX87" fmla="*/ 788360 w 1604824"/>
                <a:gd name="connsiteY87" fmla="*/ 1179634 h 1781089"/>
                <a:gd name="connsiteX88" fmla="*/ 725354 w 1604824"/>
                <a:gd name="connsiteY88" fmla="*/ 1119051 h 1781089"/>
                <a:gd name="connsiteX89" fmla="*/ 580762 w 1604824"/>
                <a:gd name="connsiteY89" fmla="*/ 1138437 h 1781089"/>
                <a:gd name="connsiteX90" fmla="*/ 505639 w 1604824"/>
                <a:gd name="connsiteY90" fmla="*/ 1099664 h 1781089"/>
                <a:gd name="connsiteX91" fmla="*/ 494331 w 1604824"/>
                <a:gd name="connsiteY91" fmla="*/ 1056045 h 1781089"/>
                <a:gd name="connsiteX92" fmla="*/ 475752 w 1604824"/>
                <a:gd name="connsiteY92" fmla="*/ 1031812 h 1781089"/>
                <a:gd name="connsiteX93" fmla="*/ 464443 w 1604824"/>
                <a:gd name="connsiteY93" fmla="*/ 1058468 h 1781089"/>
                <a:gd name="connsiteX94" fmla="*/ 470097 w 1604824"/>
                <a:gd name="connsiteY94" fmla="*/ 1194982 h 1781089"/>
                <a:gd name="connsiteX95" fmla="*/ 525026 w 1604824"/>
                <a:gd name="connsiteY95" fmla="*/ 1230524 h 1781089"/>
                <a:gd name="connsiteX96" fmla="*/ 525026 w 1604824"/>
                <a:gd name="connsiteY96" fmla="*/ 1230524 h 1781089"/>
                <a:gd name="connsiteX97" fmla="*/ 525026 w 1604824"/>
                <a:gd name="connsiteY97" fmla="*/ 1230524 h 1781089"/>
                <a:gd name="connsiteX98" fmla="*/ 676887 w 1604824"/>
                <a:gd name="connsiteY98" fmla="*/ 1209522 h 1781089"/>
                <a:gd name="connsiteX99" fmla="*/ 698697 w 1604824"/>
                <a:gd name="connsiteY99" fmla="*/ 1229716 h 1781089"/>
                <a:gd name="connsiteX100" fmla="*/ 701120 w 1604824"/>
                <a:gd name="connsiteY100" fmla="*/ 1343612 h 1781089"/>
                <a:gd name="connsiteX101" fmla="*/ 697082 w 1604824"/>
                <a:gd name="connsiteY101" fmla="*/ 1358152 h 1781089"/>
                <a:gd name="connsiteX102" fmla="*/ 683349 w 1604824"/>
                <a:gd name="connsiteY102" fmla="*/ 1350882 h 1781089"/>
                <a:gd name="connsiteX103" fmla="*/ 627613 w 1604824"/>
                <a:gd name="connsiteY103" fmla="*/ 1304839 h 1781089"/>
                <a:gd name="connsiteX104" fmla="*/ 542797 w 1604824"/>
                <a:gd name="connsiteY104" fmla="*/ 1314532 h 1781089"/>
                <a:gd name="connsiteX105" fmla="*/ 449095 w 1604824"/>
                <a:gd name="connsiteY105" fmla="*/ 1410657 h 1781089"/>
                <a:gd name="connsiteX106" fmla="*/ 382050 w 1604824"/>
                <a:gd name="connsiteY106" fmla="*/ 1421966 h 1781089"/>
                <a:gd name="connsiteX107" fmla="*/ 337622 w 1604824"/>
                <a:gd name="connsiteY107" fmla="*/ 1384001 h 1781089"/>
                <a:gd name="connsiteX108" fmla="*/ 310158 w 1604824"/>
                <a:gd name="connsiteY108" fmla="*/ 1377539 h 1781089"/>
                <a:gd name="connsiteX109" fmla="*/ 309350 w 1604824"/>
                <a:gd name="connsiteY109" fmla="*/ 1408234 h 1781089"/>
                <a:gd name="connsiteX110" fmla="*/ 341661 w 1604824"/>
                <a:gd name="connsiteY110" fmla="*/ 1442968 h 1781089"/>
                <a:gd name="connsiteX111" fmla="*/ 413553 w 1604824"/>
                <a:gd name="connsiteY111" fmla="*/ 1528593 h 1781089"/>
                <a:gd name="connsiteX112" fmla="*/ 465250 w 1604824"/>
                <a:gd name="connsiteY112" fmla="*/ 1524554 h 1781089"/>
                <a:gd name="connsiteX113" fmla="*/ 533104 w 1604824"/>
                <a:gd name="connsiteY113" fmla="*/ 1458316 h 1781089"/>
                <a:gd name="connsiteX114" fmla="*/ 567838 w 1604824"/>
                <a:gd name="connsiteY114" fmla="*/ 1426005 h 1781089"/>
                <a:gd name="connsiteX115" fmla="*/ 616304 w 1604824"/>
                <a:gd name="connsiteY115" fmla="*/ 1428428 h 1781089"/>
                <a:gd name="connsiteX116" fmla="*/ 700313 w 1604824"/>
                <a:gd name="connsiteY116" fmla="*/ 1527784 h 1781089"/>
                <a:gd name="connsiteX117" fmla="*/ 739086 w 1604824"/>
                <a:gd name="connsiteY117" fmla="*/ 1594022 h 1781089"/>
                <a:gd name="connsiteX118" fmla="*/ 764935 w 1604824"/>
                <a:gd name="connsiteY118" fmla="*/ 1685300 h 1781089"/>
                <a:gd name="connsiteX119" fmla="*/ 972533 w 1604824"/>
                <a:gd name="connsiteY119" fmla="*/ 1762039 h 1781089"/>
                <a:gd name="connsiteX120" fmla="*/ 1281102 w 1604824"/>
                <a:gd name="connsiteY120" fmla="*/ 1509206 h 1781089"/>
                <a:gd name="connsiteX121" fmla="*/ 1474160 w 1604824"/>
                <a:gd name="connsiteY121" fmla="*/ 1203059 h 1781089"/>
                <a:gd name="connsiteX122" fmla="*/ 1508087 w 1604824"/>
                <a:gd name="connsiteY122" fmla="*/ 1148131 h 1781089"/>
                <a:gd name="connsiteX123" fmla="*/ 1547667 w 1604824"/>
                <a:gd name="connsiteY123" fmla="*/ 899336 h 1781089"/>
                <a:gd name="connsiteX124" fmla="*/ 1547667 w 1604824"/>
                <a:gd name="connsiteY124" fmla="*/ 899336 h 1781089"/>
                <a:gd name="connsiteX125" fmla="*/ 1547667 w 1604824"/>
                <a:gd name="connsiteY125" fmla="*/ 899336 h 1781089"/>
                <a:gd name="connsiteX126" fmla="*/ 1538782 w 1604824"/>
                <a:gd name="connsiteY126" fmla="*/ 869449 h 1781089"/>
                <a:gd name="connsiteX127" fmla="*/ 1565439 w 1604824"/>
                <a:gd name="connsiteY127" fmla="*/ 556840 h 1781089"/>
                <a:gd name="connsiteX128" fmla="*/ 1598558 w 1604824"/>
                <a:gd name="connsiteY128" fmla="*/ 480102 h 1781089"/>
                <a:gd name="connsiteX129" fmla="*/ 1573516 w 1604824"/>
                <a:gd name="connsiteY129" fmla="*/ 197381 h 1781089"/>
                <a:gd name="connsiteX0" fmla="*/ 1573516 w 1604824"/>
                <a:gd name="connsiteY0" fmla="*/ 197381 h 1781089"/>
                <a:gd name="connsiteX1" fmla="*/ 1365111 w 1604824"/>
                <a:gd name="connsiteY1" fmla="*/ 9170 h 1781089"/>
                <a:gd name="connsiteX2" fmla="*/ 918412 w 1604824"/>
                <a:gd name="connsiteY2" fmla="*/ 140837 h 1781089"/>
                <a:gd name="connsiteX3" fmla="*/ 837634 w 1604824"/>
                <a:gd name="connsiteY3" fmla="*/ 336318 h 1781089"/>
                <a:gd name="connsiteX4" fmla="*/ 917604 w 1604824"/>
                <a:gd name="connsiteY4" fmla="*/ 553609 h 1781089"/>
                <a:gd name="connsiteX5" fmla="*/ 955569 w 1604824"/>
                <a:gd name="connsiteY5" fmla="*/ 647311 h 1781089"/>
                <a:gd name="connsiteX6" fmla="*/ 972533 w 1604824"/>
                <a:gd name="connsiteY6" fmla="*/ 685276 h 1781089"/>
                <a:gd name="connsiteX7" fmla="*/ 1017768 w 1604824"/>
                <a:gd name="connsiteY7" fmla="*/ 732935 h 1781089"/>
                <a:gd name="connsiteX8" fmla="*/ 1203556 w 1604824"/>
                <a:gd name="connsiteY8" fmla="*/ 783825 h 1781089"/>
                <a:gd name="connsiteX9" fmla="*/ 1239906 w 1604824"/>
                <a:gd name="connsiteY9" fmla="*/ 762015 h 1781089"/>
                <a:gd name="connsiteX10" fmla="*/ 1277871 w 1604824"/>
                <a:gd name="connsiteY10" fmla="*/ 772516 h 1781089"/>
                <a:gd name="connsiteX11" fmla="*/ 1224558 w 1604824"/>
                <a:gd name="connsiteY11" fmla="*/ 852486 h 1781089"/>
                <a:gd name="connsiteX12" fmla="*/ 1104200 w 1604824"/>
                <a:gd name="connsiteY12" fmla="*/ 896105 h 1781089"/>
                <a:gd name="connsiteX13" fmla="*/ 1011306 w 1604824"/>
                <a:gd name="connsiteY13" fmla="*/ 883181 h 1781089"/>
                <a:gd name="connsiteX14" fmla="*/ 888524 w 1604824"/>
                <a:gd name="connsiteY14" fmla="*/ 684469 h 1781089"/>
                <a:gd name="connsiteX15" fmla="*/ 894986 w 1604824"/>
                <a:gd name="connsiteY15" fmla="*/ 621462 h 1781089"/>
                <a:gd name="connsiteX16" fmla="*/ 897409 w 1604824"/>
                <a:gd name="connsiteY16" fmla="*/ 570572 h 1781089"/>
                <a:gd name="connsiteX17" fmla="*/ 878831 w 1604824"/>
                <a:gd name="connsiteY17" fmla="*/ 557648 h 1781089"/>
                <a:gd name="connsiteX18" fmla="*/ 878831 w 1604824"/>
                <a:gd name="connsiteY18" fmla="*/ 577843 h 1781089"/>
                <a:gd name="connsiteX19" fmla="*/ 872369 w 1604824"/>
                <a:gd name="connsiteY19" fmla="*/ 602883 h 1781089"/>
                <a:gd name="connsiteX20" fmla="*/ 844097 w 1604824"/>
                <a:gd name="connsiteY20" fmla="*/ 599653 h 1781089"/>
                <a:gd name="connsiteX21" fmla="*/ 829557 w 1604824"/>
                <a:gd name="connsiteY21" fmla="*/ 582689 h 1781089"/>
                <a:gd name="connsiteX22" fmla="*/ 806131 w 1604824"/>
                <a:gd name="connsiteY22" fmla="*/ 546339 h 1781089"/>
                <a:gd name="connsiteX23" fmla="*/ 802900 w 1604824"/>
                <a:gd name="connsiteY23" fmla="*/ 590767 h 1781089"/>
                <a:gd name="connsiteX24" fmla="*/ 794823 w 1604824"/>
                <a:gd name="connsiteY24" fmla="*/ 610154 h 1781089"/>
                <a:gd name="connsiteX25" fmla="*/ 776243 w 1604824"/>
                <a:gd name="connsiteY25" fmla="*/ 600460 h 1781089"/>
                <a:gd name="connsiteX26" fmla="*/ 746356 w 1604824"/>
                <a:gd name="connsiteY26" fmla="*/ 566534 h 1781089"/>
                <a:gd name="connsiteX27" fmla="*/ 731816 w 1604824"/>
                <a:gd name="connsiteY27" fmla="*/ 562495 h 1781089"/>
                <a:gd name="connsiteX28" fmla="*/ 732624 w 1604824"/>
                <a:gd name="connsiteY28" fmla="*/ 577035 h 1781089"/>
                <a:gd name="connsiteX29" fmla="*/ 760896 w 1604824"/>
                <a:gd name="connsiteY29" fmla="*/ 618231 h 1781089"/>
                <a:gd name="connsiteX30" fmla="*/ 764127 w 1604824"/>
                <a:gd name="connsiteY30" fmla="*/ 630348 h 1781089"/>
                <a:gd name="connsiteX31" fmla="*/ 749587 w 1604824"/>
                <a:gd name="connsiteY31" fmla="*/ 629540 h 1781089"/>
                <a:gd name="connsiteX32" fmla="*/ 714853 w 1604824"/>
                <a:gd name="connsiteY32" fmla="*/ 601268 h 1781089"/>
                <a:gd name="connsiteX33" fmla="*/ 697082 w 1604824"/>
                <a:gd name="connsiteY33" fmla="*/ 600460 h 1781089"/>
                <a:gd name="connsiteX34" fmla="*/ 701120 w 1604824"/>
                <a:gd name="connsiteY34" fmla="*/ 617423 h 1781089"/>
                <a:gd name="connsiteX35" fmla="*/ 730201 w 1604824"/>
                <a:gd name="connsiteY35" fmla="*/ 651350 h 1781089"/>
                <a:gd name="connsiteX36" fmla="*/ 705967 w 1604824"/>
                <a:gd name="connsiteY36" fmla="*/ 637618 h 1781089"/>
                <a:gd name="connsiteX37" fmla="*/ 691427 w 1604824"/>
                <a:gd name="connsiteY37" fmla="*/ 636002 h 1781089"/>
                <a:gd name="connsiteX38" fmla="*/ 693043 w 1604824"/>
                <a:gd name="connsiteY38" fmla="*/ 650542 h 1781089"/>
                <a:gd name="connsiteX39" fmla="*/ 715660 w 1604824"/>
                <a:gd name="connsiteY39" fmla="*/ 670737 h 1781089"/>
                <a:gd name="connsiteX40" fmla="*/ 794014 w 1604824"/>
                <a:gd name="connsiteY40" fmla="*/ 728088 h 1781089"/>
                <a:gd name="connsiteX41" fmla="*/ 885293 w 1604824"/>
                <a:gd name="connsiteY41" fmla="*/ 879950 h 1781089"/>
                <a:gd name="connsiteX42" fmla="*/ 887717 w 1604824"/>
                <a:gd name="connsiteY42" fmla="*/ 900144 h 1781089"/>
                <a:gd name="connsiteX43" fmla="*/ 867522 w 1604824"/>
                <a:gd name="connsiteY43" fmla="*/ 896913 h 1781089"/>
                <a:gd name="connsiteX44" fmla="*/ 793207 w 1604824"/>
                <a:gd name="connsiteY44" fmla="*/ 846024 h 1781089"/>
                <a:gd name="connsiteX45" fmla="*/ 772204 w 1604824"/>
                <a:gd name="connsiteY45" fmla="*/ 794326 h 1781089"/>
                <a:gd name="connsiteX46" fmla="*/ 745548 w 1604824"/>
                <a:gd name="connsiteY46" fmla="*/ 740205 h 1781089"/>
                <a:gd name="connsiteX47" fmla="*/ 724546 w 1604824"/>
                <a:gd name="connsiteY47" fmla="*/ 741013 h 1781089"/>
                <a:gd name="connsiteX48" fmla="*/ 733431 w 1604824"/>
                <a:gd name="connsiteY48" fmla="*/ 757976 h 1781089"/>
                <a:gd name="connsiteX49" fmla="*/ 741509 w 1604824"/>
                <a:gd name="connsiteY49" fmla="*/ 793518 h 1781089"/>
                <a:gd name="connsiteX50" fmla="*/ 704352 w 1604824"/>
                <a:gd name="connsiteY50" fmla="*/ 793518 h 1781089"/>
                <a:gd name="connsiteX51" fmla="*/ 676080 w 1604824"/>
                <a:gd name="connsiteY51" fmla="*/ 766861 h 1781089"/>
                <a:gd name="connsiteX52" fmla="*/ 663155 w 1604824"/>
                <a:gd name="connsiteY52" fmla="*/ 764438 h 1781089"/>
                <a:gd name="connsiteX53" fmla="*/ 660732 w 1604824"/>
                <a:gd name="connsiteY53" fmla="*/ 779786 h 1781089"/>
                <a:gd name="connsiteX54" fmla="*/ 675272 w 1604824"/>
                <a:gd name="connsiteY54" fmla="*/ 804019 h 1781089"/>
                <a:gd name="connsiteX55" fmla="*/ 680119 w 1604824"/>
                <a:gd name="connsiteY55" fmla="*/ 829060 h 1781089"/>
                <a:gd name="connsiteX56" fmla="*/ 654270 w 1604824"/>
                <a:gd name="connsiteY56" fmla="*/ 828252 h 1781089"/>
                <a:gd name="connsiteX57" fmla="*/ 625998 w 1604824"/>
                <a:gd name="connsiteY57" fmla="*/ 816136 h 1781089"/>
                <a:gd name="connsiteX58" fmla="*/ 606611 w 1604824"/>
                <a:gd name="connsiteY58" fmla="*/ 818559 h 1781089"/>
                <a:gd name="connsiteX59" fmla="*/ 617112 w 1604824"/>
                <a:gd name="connsiteY59" fmla="*/ 835522 h 1781089"/>
                <a:gd name="connsiteX60" fmla="*/ 653462 w 1604824"/>
                <a:gd name="connsiteY60" fmla="*/ 864602 h 1781089"/>
                <a:gd name="connsiteX61" fmla="*/ 615497 w 1604824"/>
                <a:gd name="connsiteY61" fmla="*/ 861371 h 1781089"/>
                <a:gd name="connsiteX62" fmla="*/ 596110 w 1604824"/>
                <a:gd name="connsiteY62" fmla="*/ 866218 h 1781089"/>
                <a:gd name="connsiteX63" fmla="*/ 612265 w 1604824"/>
                <a:gd name="connsiteY63" fmla="*/ 882373 h 1781089"/>
                <a:gd name="connsiteX64" fmla="*/ 650231 w 1604824"/>
                <a:gd name="connsiteY64" fmla="*/ 896913 h 1781089"/>
                <a:gd name="connsiteX65" fmla="*/ 608226 w 1604824"/>
                <a:gd name="connsiteY65" fmla="*/ 905799 h 1781089"/>
                <a:gd name="connsiteX66" fmla="*/ 706775 w 1604824"/>
                <a:gd name="connsiteY66" fmla="*/ 918723 h 1781089"/>
                <a:gd name="connsiteX67" fmla="*/ 947491 w 1604824"/>
                <a:gd name="connsiteY67" fmla="*/ 1073008 h 1781089"/>
                <a:gd name="connsiteX68" fmla="*/ 955569 w 1604824"/>
                <a:gd name="connsiteY68" fmla="*/ 1098857 h 1781089"/>
                <a:gd name="connsiteX69" fmla="*/ 915989 w 1604824"/>
                <a:gd name="connsiteY69" fmla="*/ 1231331 h 1781089"/>
                <a:gd name="connsiteX70" fmla="*/ 911142 w 1604824"/>
                <a:gd name="connsiteY70" fmla="*/ 1240217 h 1781089"/>
                <a:gd name="connsiteX71" fmla="*/ 861868 w 1604824"/>
                <a:gd name="connsiteY71" fmla="*/ 1160247 h 1781089"/>
                <a:gd name="connsiteX72" fmla="*/ 827133 w 1604824"/>
                <a:gd name="connsiteY72" fmla="*/ 1083509 h 1781089"/>
                <a:gd name="connsiteX73" fmla="*/ 636499 w 1604824"/>
                <a:gd name="connsiteY73" fmla="*/ 937302 h 1781089"/>
                <a:gd name="connsiteX74" fmla="*/ 455557 w 1604824"/>
                <a:gd name="connsiteY74" fmla="*/ 922762 h 1781089"/>
                <a:gd name="connsiteX75" fmla="*/ 305311 w 1604824"/>
                <a:gd name="connsiteY75" fmla="*/ 837138 h 1781089"/>
                <a:gd name="connsiteX76" fmla="*/ 127212 w 1604824"/>
                <a:gd name="connsiteY76" fmla="*/ 276729 h 1781089"/>
                <a:gd name="connsiteX77" fmla="*/ 0 w 1604824"/>
                <a:gd name="connsiteY77" fmla="*/ 296259 h 1781089"/>
                <a:gd name="connsiteX78" fmla="*/ 253614 w 1604824"/>
                <a:gd name="connsiteY78" fmla="*/ 837138 h 1781089"/>
                <a:gd name="connsiteX79" fmla="*/ 429709 w 1604824"/>
                <a:gd name="connsiteY79" fmla="*/ 967997 h 1781089"/>
                <a:gd name="connsiteX80" fmla="*/ 642961 w 1604824"/>
                <a:gd name="connsiteY80" fmla="*/ 986576 h 1781089"/>
                <a:gd name="connsiteX81" fmla="*/ 787552 w 1604824"/>
                <a:gd name="connsiteY81" fmla="*/ 1112589 h 1781089"/>
                <a:gd name="connsiteX82" fmla="*/ 882870 w 1604824"/>
                <a:gd name="connsiteY82" fmla="*/ 1289491 h 1781089"/>
                <a:gd name="connsiteX83" fmla="*/ 890140 w 1604824"/>
                <a:gd name="connsiteY83" fmla="*/ 1306455 h 1781089"/>
                <a:gd name="connsiteX84" fmla="*/ 852174 w 1604824"/>
                <a:gd name="connsiteY84" fmla="*/ 1344420 h 1781089"/>
                <a:gd name="connsiteX85" fmla="*/ 821479 w 1604824"/>
                <a:gd name="connsiteY85" fmla="*/ 1312917 h 1781089"/>
                <a:gd name="connsiteX86" fmla="*/ 810978 w 1604824"/>
                <a:gd name="connsiteY86" fmla="*/ 1274951 h 1781089"/>
                <a:gd name="connsiteX87" fmla="*/ 788360 w 1604824"/>
                <a:gd name="connsiteY87" fmla="*/ 1179634 h 1781089"/>
                <a:gd name="connsiteX88" fmla="*/ 725354 w 1604824"/>
                <a:gd name="connsiteY88" fmla="*/ 1119051 h 1781089"/>
                <a:gd name="connsiteX89" fmla="*/ 580762 w 1604824"/>
                <a:gd name="connsiteY89" fmla="*/ 1138437 h 1781089"/>
                <a:gd name="connsiteX90" fmla="*/ 505639 w 1604824"/>
                <a:gd name="connsiteY90" fmla="*/ 1099664 h 1781089"/>
                <a:gd name="connsiteX91" fmla="*/ 494331 w 1604824"/>
                <a:gd name="connsiteY91" fmla="*/ 1056045 h 1781089"/>
                <a:gd name="connsiteX92" fmla="*/ 475752 w 1604824"/>
                <a:gd name="connsiteY92" fmla="*/ 1031812 h 1781089"/>
                <a:gd name="connsiteX93" fmla="*/ 464443 w 1604824"/>
                <a:gd name="connsiteY93" fmla="*/ 1058468 h 1781089"/>
                <a:gd name="connsiteX94" fmla="*/ 470097 w 1604824"/>
                <a:gd name="connsiteY94" fmla="*/ 1194982 h 1781089"/>
                <a:gd name="connsiteX95" fmla="*/ 525026 w 1604824"/>
                <a:gd name="connsiteY95" fmla="*/ 1230524 h 1781089"/>
                <a:gd name="connsiteX96" fmla="*/ 525026 w 1604824"/>
                <a:gd name="connsiteY96" fmla="*/ 1230524 h 1781089"/>
                <a:gd name="connsiteX97" fmla="*/ 525026 w 1604824"/>
                <a:gd name="connsiteY97" fmla="*/ 1230524 h 1781089"/>
                <a:gd name="connsiteX98" fmla="*/ 676887 w 1604824"/>
                <a:gd name="connsiteY98" fmla="*/ 1209522 h 1781089"/>
                <a:gd name="connsiteX99" fmla="*/ 698697 w 1604824"/>
                <a:gd name="connsiteY99" fmla="*/ 1229716 h 1781089"/>
                <a:gd name="connsiteX100" fmla="*/ 701120 w 1604824"/>
                <a:gd name="connsiteY100" fmla="*/ 1343612 h 1781089"/>
                <a:gd name="connsiteX101" fmla="*/ 697082 w 1604824"/>
                <a:gd name="connsiteY101" fmla="*/ 1358152 h 1781089"/>
                <a:gd name="connsiteX102" fmla="*/ 683349 w 1604824"/>
                <a:gd name="connsiteY102" fmla="*/ 1350882 h 1781089"/>
                <a:gd name="connsiteX103" fmla="*/ 627613 w 1604824"/>
                <a:gd name="connsiteY103" fmla="*/ 1304839 h 1781089"/>
                <a:gd name="connsiteX104" fmla="*/ 542797 w 1604824"/>
                <a:gd name="connsiteY104" fmla="*/ 1314532 h 1781089"/>
                <a:gd name="connsiteX105" fmla="*/ 449095 w 1604824"/>
                <a:gd name="connsiteY105" fmla="*/ 1410657 h 1781089"/>
                <a:gd name="connsiteX106" fmla="*/ 382050 w 1604824"/>
                <a:gd name="connsiteY106" fmla="*/ 1421966 h 1781089"/>
                <a:gd name="connsiteX107" fmla="*/ 337622 w 1604824"/>
                <a:gd name="connsiteY107" fmla="*/ 1384001 h 1781089"/>
                <a:gd name="connsiteX108" fmla="*/ 310158 w 1604824"/>
                <a:gd name="connsiteY108" fmla="*/ 1377539 h 1781089"/>
                <a:gd name="connsiteX109" fmla="*/ 309350 w 1604824"/>
                <a:gd name="connsiteY109" fmla="*/ 1408234 h 1781089"/>
                <a:gd name="connsiteX110" fmla="*/ 341661 w 1604824"/>
                <a:gd name="connsiteY110" fmla="*/ 1442968 h 1781089"/>
                <a:gd name="connsiteX111" fmla="*/ 413553 w 1604824"/>
                <a:gd name="connsiteY111" fmla="*/ 1528593 h 1781089"/>
                <a:gd name="connsiteX112" fmla="*/ 465250 w 1604824"/>
                <a:gd name="connsiteY112" fmla="*/ 1524554 h 1781089"/>
                <a:gd name="connsiteX113" fmla="*/ 533104 w 1604824"/>
                <a:gd name="connsiteY113" fmla="*/ 1458316 h 1781089"/>
                <a:gd name="connsiteX114" fmla="*/ 567838 w 1604824"/>
                <a:gd name="connsiteY114" fmla="*/ 1426005 h 1781089"/>
                <a:gd name="connsiteX115" fmla="*/ 616304 w 1604824"/>
                <a:gd name="connsiteY115" fmla="*/ 1428428 h 1781089"/>
                <a:gd name="connsiteX116" fmla="*/ 700313 w 1604824"/>
                <a:gd name="connsiteY116" fmla="*/ 1527784 h 1781089"/>
                <a:gd name="connsiteX117" fmla="*/ 739086 w 1604824"/>
                <a:gd name="connsiteY117" fmla="*/ 1594022 h 1781089"/>
                <a:gd name="connsiteX118" fmla="*/ 764935 w 1604824"/>
                <a:gd name="connsiteY118" fmla="*/ 1685300 h 1781089"/>
                <a:gd name="connsiteX119" fmla="*/ 972533 w 1604824"/>
                <a:gd name="connsiteY119" fmla="*/ 1762039 h 1781089"/>
                <a:gd name="connsiteX120" fmla="*/ 1281102 w 1604824"/>
                <a:gd name="connsiteY120" fmla="*/ 1509206 h 1781089"/>
                <a:gd name="connsiteX121" fmla="*/ 1474160 w 1604824"/>
                <a:gd name="connsiteY121" fmla="*/ 1203059 h 1781089"/>
                <a:gd name="connsiteX122" fmla="*/ 1508087 w 1604824"/>
                <a:gd name="connsiteY122" fmla="*/ 1148131 h 1781089"/>
                <a:gd name="connsiteX123" fmla="*/ 1547667 w 1604824"/>
                <a:gd name="connsiteY123" fmla="*/ 899336 h 1781089"/>
                <a:gd name="connsiteX124" fmla="*/ 1547667 w 1604824"/>
                <a:gd name="connsiteY124" fmla="*/ 899336 h 1781089"/>
                <a:gd name="connsiteX125" fmla="*/ 1547667 w 1604824"/>
                <a:gd name="connsiteY125" fmla="*/ 899336 h 1781089"/>
                <a:gd name="connsiteX126" fmla="*/ 1538782 w 1604824"/>
                <a:gd name="connsiteY126" fmla="*/ 869449 h 1781089"/>
                <a:gd name="connsiteX127" fmla="*/ 1565439 w 1604824"/>
                <a:gd name="connsiteY127" fmla="*/ 556840 h 1781089"/>
                <a:gd name="connsiteX128" fmla="*/ 1598558 w 1604824"/>
                <a:gd name="connsiteY128" fmla="*/ 480102 h 1781089"/>
                <a:gd name="connsiteX129" fmla="*/ 1573516 w 1604824"/>
                <a:gd name="connsiteY129" fmla="*/ 197381 h 1781089"/>
                <a:gd name="connsiteX0" fmla="*/ 1573516 w 1604824"/>
                <a:gd name="connsiteY0" fmla="*/ 197381 h 1781089"/>
                <a:gd name="connsiteX1" fmla="*/ 1365111 w 1604824"/>
                <a:gd name="connsiteY1" fmla="*/ 9170 h 1781089"/>
                <a:gd name="connsiteX2" fmla="*/ 918412 w 1604824"/>
                <a:gd name="connsiteY2" fmla="*/ 140837 h 1781089"/>
                <a:gd name="connsiteX3" fmla="*/ 837634 w 1604824"/>
                <a:gd name="connsiteY3" fmla="*/ 336318 h 1781089"/>
                <a:gd name="connsiteX4" fmla="*/ 917604 w 1604824"/>
                <a:gd name="connsiteY4" fmla="*/ 553609 h 1781089"/>
                <a:gd name="connsiteX5" fmla="*/ 955569 w 1604824"/>
                <a:gd name="connsiteY5" fmla="*/ 647311 h 1781089"/>
                <a:gd name="connsiteX6" fmla="*/ 972533 w 1604824"/>
                <a:gd name="connsiteY6" fmla="*/ 685276 h 1781089"/>
                <a:gd name="connsiteX7" fmla="*/ 1017768 w 1604824"/>
                <a:gd name="connsiteY7" fmla="*/ 732935 h 1781089"/>
                <a:gd name="connsiteX8" fmla="*/ 1203556 w 1604824"/>
                <a:gd name="connsiteY8" fmla="*/ 783825 h 1781089"/>
                <a:gd name="connsiteX9" fmla="*/ 1239906 w 1604824"/>
                <a:gd name="connsiteY9" fmla="*/ 762015 h 1781089"/>
                <a:gd name="connsiteX10" fmla="*/ 1277871 w 1604824"/>
                <a:gd name="connsiteY10" fmla="*/ 772516 h 1781089"/>
                <a:gd name="connsiteX11" fmla="*/ 1224558 w 1604824"/>
                <a:gd name="connsiteY11" fmla="*/ 852486 h 1781089"/>
                <a:gd name="connsiteX12" fmla="*/ 1104200 w 1604824"/>
                <a:gd name="connsiteY12" fmla="*/ 896105 h 1781089"/>
                <a:gd name="connsiteX13" fmla="*/ 1011306 w 1604824"/>
                <a:gd name="connsiteY13" fmla="*/ 883181 h 1781089"/>
                <a:gd name="connsiteX14" fmla="*/ 888524 w 1604824"/>
                <a:gd name="connsiteY14" fmla="*/ 684469 h 1781089"/>
                <a:gd name="connsiteX15" fmla="*/ 894986 w 1604824"/>
                <a:gd name="connsiteY15" fmla="*/ 621462 h 1781089"/>
                <a:gd name="connsiteX16" fmla="*/ 897409 w 1604824"/>
                <a:gd name="connsiteY16" fmla="*/ 570572 h 1781089"/>
                <a:gd name="connsiteX17" fmla="*/ 878831 w 1604824"/>
                <a:gd name="connsiteY17" fmla="*/ 557648 h 1781089"/>
                <a:gd name="connsiteX18" fmla="*/ 878831 w 1604824"/>
                <a:gd name="connsiteY18" fmla="*/ 577843 h 1781089"/>
                <a:gd name="connsiteX19" fmla="*/ 872369 w 1604824"/>
                <a:gd name="connsiteY19" fmla="*/ 602883 h 1781089"/>
                <a:gd name="connsiteX20" fmla="*/ 844097 w 1604824"/>
                <a:gd name="connsiteY20" fmla="*/ 599653 h 1781089"/>
                <a:gd name="connsiteX21" fmla="*/ 829557 w 1604824"/>
                <a:gd name="connsiteY21" fmla="*/ 582689 h 1781089"/>
                <a:gd name="connsiteX22" fmla="*/ 806131 w 1604824"/>
                <a:gd name="connsiteY22" fmla="*/ 546339 h 1781089"/>
                <a:gd name="connsiteX23" fmla="*/ 802900 w 1604824"/>
                <a:gd name="connsiteY23" fmla="*/ 590767 h 1781089"/>
                <a:gd name="connsiteX24" fmla="*/ 794823 w 1604824"/>
                <a:gd name="connsiteY24" fmla="*/ 610154 h 1781089"/>
                <a:gd name="connsiteX25" fmla="*/ 776243 w 1604824"/>
                <a:gd name="connsiteY25" fmla="*/ 600460 h 1781089"/>
                <a:gd name="connsiteX26" fmla="*/ 746356 w 1604824"/>
                <a:gd name="connsiteY26" fmla="*/ 566534 h 1781089"/>
                <a:gd name="connsiteX27" fmla="*/ 731816 w 1604824"/>
                <a:gd name="connsiteY27" fmla="*/ 562495 h 1781089"/>
                <a:gd name="connsiteX28" fmla="*/ 732624 w 1604824"/>
                <a:gd name="connsiteY28" fmla="*/ 577035 h 1781089"/>
                <a:gd name="connsiteX29" fmla="*/ 760896 w 1604824"/>
                <a:gd name="connsiteY29" fmla="*/ 618231 h 1781089"/>
                <a:gd name="connsiteX30" fmla="*/ 764127 w 1604824"/>
                <a:gd name="connsiteY30" fmla="*/ 630348 h 1781089"/>
                <a:gd name="connsiteX31" fmla="*/ 749587 w 1604824"/>
                <a:gd name="connsiteY31" fmla="*/ 629540 h 1781089"/>
                <a:gd name="connsiteX32" fmla="*/ 714853 w 1604824"/>
                <a:gd name="connsiteY32" fmla="*/ 601268 h 1781089"/>
                <a:gd name="connsiteX33" fmla="*/ 697082 w 1604824"/>
                <a:gd name="connsiteY33" fmla="*/ 600460 h 1781089"/>
                <a:gd name="connsiteX34" fmla="*/ 701120 w 1604824"/>
                <a:gd name="connsiteY34" fmla="*/ 617423 h 1781089"/>
                <a:gd name="connsiteX35" fmla="*/ 730201 w 1604824"/>
                <a:gd name="connsiteY35" fmla="*/ 651350 h 1781089"/>
                <a:gd name="connsiteX36" fmla="*/ 705967 w 1604824"/>
                <a:gd name="connsiteY36" fmla="*/ 637618 h 1781089"/>
                <a:gd name="connsiteX37" fmla="*/ 691427 w 1604824"/>
                <a:gd name="connsiteY37" fmla="*/ 636002 h 1781089"/>
                <a:gd name="connsiteX38" fmla="*/ 693043 w 1604824"/>
                <a:gd name="connsiteY38" fmla="*/ 650542 h 1781089"/>
                <a:gd name="connsiteX39" fmla="*/ 715660 w 1604824"/>
                <a:gd name="connsiteY39" fmla="*/ 670737 h 1781089"/>
                <a:gd name="connsiteX40" fmla="*/ 794014 w 1604824"/>
                <a:gd name="connsiteY40" fmla="*/ 728088 h 1781089"/>
                <a:gd name="connsiteX41" fmla="*/ 885293 w 1604824"/>
                <a:gd name="connsiteY41" fmla="*/ 879950 h 1781089"/>
                <a:gd name="connsiteX42" fmla="*/ 887717 w 1604824"/>
                <a:gd name="connsiteY42" fmla="*/ 900144 h 1781089"/>
                <a:gd name="connsiteX43" fmla="*/ 867522 w 1604824"/>
                <a:gd name="connsiteY43" fmla="*/ 896913 h 1781089"/>
                <a:gd name="connsiteX44" fmla="*/ 793207 w 1604824"/>
                <a:gd name="connsiteY44" fmla="*/ 846024 h 1781089"/>
                <a:gd name="connsiteX45" fmla="*/ 772204 w 1604824"/>
                <a:gd name="connsiteY45" fmla="*/ 794326 h 1781089"/>
                <a:gd name="connsiteX46" fmla="*/ 745548 w 1604824"/>
                <a:gd name="connsiteY46" fmla="*/ 740205 h 1781089"/>
                <a:gd name="connsiteX47" fmla="*/ 724546 w 1604824"/>
                <a:gd name="connsiteY47" fmla="*/ 741013 h 1781089"/>
                <a:gd name="connsiteX48" fmla="*/ 733431 w 1604824"/>
                <a:gd name="connsiteY48" fmla="*/ 757976 h 1781089"/>
                <a:gd name="connsiteX49" fmla="*/ 741509 w 1604824"/>
                <a:gd name="connsiteY49" fmla="*/ 793518 h 1781089"/>
                <a:gd name="connsiteX50" fmla="*/ 704352 w 1604824"/>
                <a:gd name="connsiteY50" fmla="*/ 793518 h 1781089"/>
                <a:gd name="connsiteX51" fmla="*/ 676080 w 1604824"/>
                <a:gd name="connsiteY51" fmla="*/ 766861 h 1781089"/>
                <a:gd name="connsiteX52" fmla="*/ 663155 w 1604824"/>
                <a:gd name="connsiteY52" fmla="*/ 764438 h 1781089"/>
                <a:gd name="connsiteX53" fmla="*/ 660732 w 1604824"/>
                <a:gd name="connsiteY53" fmla="*/ 779786 h 1781089"/>
                <a:gd name="connsiteX54" fmla="*/ 675272 w 1604824"/>
                <a:gd name="connsiteY54" fmla="*/ 804019 h 1781089"/>
                <a:gd name="connsiteX55" fmla="*/ 680119 w 1604824"/>
                <a:gd name="connsiteY55" fmla="*/ 829060 h 1781089"/>
                <a:gd name="connsiteX56" fmla="*/ 654270 w 1604824"/>
                <a:gd name="connsiteY56" fmla="*/ 828252 h 1781089"/>
                <a:gd name="connsiteX57" fmla="*/ 625998 w 1604824"/>
                <a:gd name="connsiteY57" fmla="*/ 816136 h 1781089"/>
                <a:gd name="connsiteX58" fmla="*/ 606611 w 1604824"/>
                <a:gd name="connsiteY58" fmla="*/ 818559 h 1781089"/>
                <a:gd name="connsiteX59" fmla="*/ 617112 w 1604824"/>
                <a:gd name="connsiteY59" fmla="*/ 835522 h 1781089"/>
                <a:gd name="connsiteX60" fmla="*/ 653462 w 1604824"/>
                <a:gd name="connsiteY60" fmla="*/ 864602 h 1781089"/>
                <a:gd name="connsiteX61" fmla="*/ 615497 w 1604824"/>
                <a:gd name="connsiteY61" fmla="*/ 861371 h 1781089"/>
                <a:gd name="connsiteX62" fmla="*/ 596110 w 1604824"/>
                <a:gd name="connsiteY62" fmla="*/ 866218 h 1781089"/>
                <a:gd name="connsiteX63" fmla="*/ 612265 w 1604824"/>
                <a:gd name="connsiteY63" fmla="*/ 882373 h 1781089"/>
                <a:gd name="connsiteX64" fmla="*/ 650231 w 1604824"/>
                <a:gd name="connsiteY64" fmla="*/ 896913 h 1781089"/>
                <a:gd name="connsiteX65" fmla="*/ 608226 w 1604824"/>
                <a:gd name="connsiteY65" fmla="*/ 905799 h 1781089"/>
                <a:gd name="connsiteX66" fmla="*/ 706775 w 1604824"/>
                <a:gd name="connsiteY66" fmla="*/ 918723 h 1781089"/>
                <a:gd name="connsiteX67" fmla="*/ 947491 w 1604824"/>
                <a:gd name="connsiteY67" fmla="*/ 1073008 h 1781089"/>
                <a:gd name="connsiteX68" fmla="*/ 955569 w 1604824"/>
                <a:gd name="connsiteY68" fmla="*/ 1098857 h 1781089"/>
                <a:gd name="connsiteX69" fmla="*/ 915989 w 1604824"/>
                <a:gd name="connsiteY69" fmla="*/ 1231331 h 1781089"/>
                <a:gd name="connsiteX70" fmla="*/ 911142 w 1604824"/>
                <a:gd name="connsiteY70" fmla="*/ 1240217 h 1781089"/>
                <a:gd name="connsiteX71" fmla="*/ 861868 w 1604824"/>
                <a:gd name="connsiteY71" fmla="*/ 1160247 h 1781089"/>
                <a:gd name="connsiteX72" fmla="*/ 827133 w 1604824"/>
                <a:gd name="connsiteY72" fmla="*/ 1083509 h 1781089"/>
                <a:gd name="connsiteX73" fmla="*/ 636499 w 1604824"/>
                <a:gd name="connsiteY73" fmla="*/ 937302 h 1781089"/>
                <a:gd name="connsiteX74" fmla="*/ 455557 w 1604824"/>
                <a:gd name="connsiteY74" fmla="*/ 922762 h 1781089"/>
                <a:gd name="connsiteX75" fmla="*/ 305311 w 1604824"/>
                <a:gd name="connsiteY75" fmla="*/ 837138 h 1781089"/>
                <a:gd name="connsiteX76" fmla="*/ 30284 w 1604824"/>
                <a:gd name="connsiteY76" fmla="*/ 253702 h 1781089"/>
                <a:gd name="connsiteX77" fmla="*/ 0 w 1604824"/>
                <a:gd name="connsiteY77" fmla="*/ 296259 h 1781089"/>
                <a:gd name="connsiteX78" fmla="*/ 253614 w 1604824"/>
                <a:gd name="connsiteY78" fmla="*/ 837138 h 1781089"/>
                <a:gd name="connsiteX79" fmla="*/ 429709 w 1604824"/>
                <a:gd name="connsiteY79" fmla="*/ 967997 h 1781089"/>
                <a:gd name="connsiteX80" fmla="*/ 642961 w 1604824"/>
                <a:gd name="connsiteY80" fmla="*/ 986576 h 1781089"/>
                <a:gd name="connsiteX81" fmla="*/ 787552 w 1604824"/>
                <a:gd name="connsiteY81" fmla="*/ 1112589 h 1781089"/>
                <a:gd name="connsiteX82" fmla="*/ 882870 w 1604824"/>
                <a:gd name="connsiteY82" fmla="*/ 1289491 h 1781089"/>
                <a:gd name="connsiteX83" fmla="*/ 890140 w 1604824"/>
                <a:gd name="connsiteY83" fmla="*/ 1306455 h 1781089"/>
                <a:gd name="connsiteX84" fmla="*/ 852174 w 1604824"/>
                <a:gd name="connsiteY84" fmla="*/ 1344420 h 1781089"/>
                <a:gd name="connsiteX85" fmla="*/ 821479 w 1604824"/>
                <a:gd name="connsiteY85" fmla="*/ 1312917 h 1781089"/>
                <a:gd name="connsiteX86" fmla="*/ 810978 w 1604824"/>
                <a:gd name="connsiteY86" fmla="*/ 1274951 h 1781089"/>
                <a:gd name="connsiteX87" fmla="*/ 788360 w 1604824"/>
                <a:gd name="connsiteY87" fmla="*/ 1179634 h 1781089"/>
                <a:gd name="connsiteX88" fmla="*/ 725354 w 1604824"/>
                <a:gd name="connsiteY88" fmla="*/ 1119051 h 1781089"/>
                <a:gd name="connsiteX89" fmla="*/ 580762 w 1604824"/>
                <a:gd name="connsiteY89" fmla="*/ 1138437 h 1781089"/>
                <a:gd name="connsiteX90" fmla="*/ 505639 w 1604824"/>
                <a:gd name="connsiteY90" fmla="*/ 1099664 h 1781089"/>
                <a:gd name="connsiteX91" fmla="*/ 494331 w 1604824"/>
                <a:gd name="connsiteY91" fmla="*/ 1056045 h 1781089"/>
                <a:gd name="connsiteX92" fmla="*/ 475752 w 1604824"/>
                <a:gd name="connsiteY92" fmla="*/ 1031812 h 1781089"/>
                <a:gd name="connsiteX93" fmla="*/ 464443 w 1604824"/>
                <a:gd name="connsiteY93" fmla="*/ 1058468 h 1781089"/>
                <a:gd name="connsiteX94" fmla="*/ 470097 w 1604824"/>
                <a:gd name="connsiteY94" fmla="*/ 1194982 h 1781089"/>
                <a:gd name="connsiteX95" fmla="*/ 525026 w 1604824"/>
                <a:gd name="connsiteY95" fmla="*/ 1230524 h 1781089"/>
                <a:gd name="connsiteX96" fmla="*/ 525026 w 1604824"/>
                <a:gd name="connsiteY96" fmla="*/ 1230524 h 1781089"/>
                <a:gd name="connsiteX97" fmla="*/ 525026 w 1604824"/>
                <a:gd name="connsiteY97" fmla="*/ 1230524 h 1781089"/>
                <a:gd name="connsiteX98" fmla="*/ 676887 w 1604824"/>
                <a:gd name="connsiteY98" fmla="*/ 1209522 h 1781089"/>
                <a:gd name="connsiteX99" fmla="*/ 698697 w 1604824"/>
                <a:gd name="connsiteY99" fmla="*/ 1229716 h 1781089"/>
                <a:gd name="connsiteX100" fmla="*/ 701120 w 1604824"/>
                <a:gd name="connsiteY100" fmla="*/ 1343612 h 1781089"/>
                <a:gd name="connsiteX101" fmla="*/ 697082 w 1604824"/>
                <a:gd name="connsiteY101" fmla="*/ 1358152 h 1781089"/>
                <a:gd name="connsiteX102" fmla="*/ 683349 w 1604824"/>
                <a:gd name="connsiteY102" fmla="*/ 1350882 h 1781089"/>
                <a:gd name="connsiteX103" fmla="*/ 627613 w 1604824"/>
                <a:gd name="connsiteY103" fmla="*/ 1304839 h 1781089"/>
                <a:gd name="connsiteX104" fmla="*/ 542797 w 1604824"/>
                <a:gd name="connsiteY104" fmla="*/ 1314532 h 1781089"/>
                <a:gd name="connsiteX105" fmla="*/ 449095 w 1604824"/>
                <a:gd name="connsiteY105" fmla="*/ 1410657 h 1781089"/>
                <a:gd name="connsiteX106" fmla="*/ 382050 w 1604824"/>
                <a:gd name="connsiteY106" fmla="*/ 1421966 h 1781089"/>
                <a:gd name="connsiteX107" fmla="*/ 337622 w 1604824"/>
                <a:gd name="connsiteY107" fmla="*/ 1384001 h 1781089"/>
                <a:gd name="connsiteX108" fmla="*/ 310158 w 1604824"/>
                <a:gd name="connsiteY108" fmla="*/ 1377539 h 1781089"/>
                <a:gd name="connsiteX109" fmla="*/ 309350 w 1604824"/>
                <a:gd name="connsiteY109" fmla="*/ 1408234 h 1781089"/>
                <a:gd name="connsiteX110" fmla="*/ 341661 w 1604824"/>
                <a:gd name="connsiteY110" fmla="*/ 1442968 h 1781089"/>
                <a:gd name="connsiteX111" fmla="*/ 413553 w 1604824"/>
                <a:gd name="connsiteY111" fmla="*/ 1528593 h 1781089"/>
                <a:gd name="connsiteX112" fmla="*/ 465250 w 1604824"/>
                <a:gd name="connsiteY112" fmla="*/ 1524554 h 1781089"/>
                <a:gd name="connsiteX113" fmla="*/ 533104 w 1604824"/>
                <a:gd name="connsiteY113" fmla="*/ 1458316 h 1781089"/>
                <a:gd name="connsiteX114" fmla="*/ 567838 w 1604824"/>
                <a:gd name="connsiteY114" fmla="*/ 1426005 h 1781089"/>
                <a:gd name="connsiteX115" fmla="*/ 616304 w 1604824"/>
                <a:gd name="connsiteY115" fmla="*/ 1428428 h 1781089"/>
                <a:gd name="connsiteX116" fmla="*/ 700313 w 1604824"/>
                <a:gd name="connsiteY116" fmla="*/ 1527784 h 1781089"/>
                <a:gd name="connsiteX117" fmla="*/ 739086 w 1604824"/>
                <a:gd name="connsiteY117" fmla="*/ 1594022 h 1781089"/>
                <a:gd name="connsiteX118" fmla="*/ 764935 w 1604824"/>
                <a:gd name="connsiteY118" fmla="*/ 1685300 h 1781089"/>
                <a:gd name="connsiteX119" fmla="*/ 972533 w 1604824"/>
                <a:gd name="connsiteY119" fmla="*/ 1762039 h 1781089"/>
                <a:gd name="connsiteX120" fmla="*/ 1281102 w 1604824"/>
                <a:gd name="connsiteY120" fmla="*/ 1509206 h 1781089"/>
                <a:gd name="connsiteX121" fmla="*/ 1474160 w 1604824"/>
                <a:gd name="connsiteY121" fmla="*/ 1203059 h 1781089"/>
                <a:gd name="connsiteX122" fmla="*/ 1508087 w 1604824"/>
                <a:gd name="connsiteY122" fmla="*/ 1148131 h 1781089"/>
                <a:gd name="connsiteX123" fmla="*/ 1547667 w 1604824"/>
                <a:gd name="connsiteY123" fmla="*/ 899336 h 1781089"/>
                <a:gd name="connsiteX124" fmla="*/ 1547667 w 1604824"/>
                <a:gd name="connsiteY124" fmla="*/ 899336 h 1781089"/>
                <a:gd name="connsiteX125" fmla="*/ 1547667 w 1604824"/>
                <a:gd name="connsiteY125" fmla="*/ 899336 h 1781089"/>
                <a:gd name="connsiteX126" fmla="*/ 1538782 w 1604824"/>
                <a:gd name="connsiteY126" fmla="*/ 869449 h 1781089"/>
                <a:gd name="connsiteX127" fmla="*/ 1565439 w 1604824"/>
                <a:gd name="connsiteY127" fmla="*/ 556840 h 1781089"/>
                <a:gd name="connsiteX128" fmla="*/ 1598558 w 1604824"/>
                <a:gd name="connsiteY128" fmla="*/ 480102 h 1781089"/>
                <a:gd name="connsiteX129" fmla="*/ 1573516 w 1604824"/>
                <a:gd name="connsiteY129" fmla="*/ 197381 h 1781089"/>
                <a:gd name="connsiteX0" fmla="*/ 1573516 w 1604824"/>
                <a:gd name="connsiteY0" fmla="*/ 197381 h 1781089"/>
                <a:gd name="connsiteX1" fmla="*/ 1365111 w 1604824"/>
                <a:gd name="connsiteY1" fmla="*/ 9170 h 1781089"/>
                <a:gd name="connsiteX2" fmla="*/ 918412 w 1604824"/>
                <a:gd name="connsiteY2" fmla="*/ 140837 h 1781089"/>
                <a:gd name="connsiteX3" fmla="*/ 837634 w 1604824"/>
                <a:gd name="connsiteY3" fmla="*/ 336318 h 1781089"/>
                <a:gd name="connsiteX4" fmla="*/ 917604 w 1604824"/>
                <a:gd name="connsiteY4" fmla="*/ 553609 h 1781089"/>
                <a:gd name="connsiteX5" fmla="*/ 955569 w 1604824"/>
                <a:gd name="connsiteY5" fmla="*/ 647311 h 1781089"/>
                <a:gd name="connsiteX6" fmla="*/ 972533 w 1604824"/>
                <a:gd name="connsiteY6" fmla="*/ 685276 h 1781089"/>
                <a:gd name="connsiteX7" fmla="*/ 1017768 w 1604824"/>
                <a:gd name="connsiteY7" fmla="*/ 732935 h 1781089"/>
                <a:gd name="connsiteX8" fmla="*/ 1203556 w 1604824"/>
                <a:gd name="connsiteY8" fmla="*/ 783825 h 1781089"/>
                <a:gd name="connsiteX9" fmla="*/ 1239906 w 1604824"/>
                <a:gd name="connsiteY9" fmla="*/ 762015 h 1781089"/>
                <a:gd name="connsiteX10" fmla="*/ 1277871 w 1604824"/>
                <a:gd name="connsiteY10" fmla="*/ 772516 h 1781089"/>
                <a:gd name="connsiteX11" fmla="*/ 1224558 w 1604824"/>
                <a:gd name="connsiteY11" fmla="*/ 852486 h 1781089"/>
                <a:gd name="connsiteX12" fmla="*/ 1104200 w 1604824"/>
                <a:gd name="connsiteY12" fmla="*/ 896105 h 1781089"/>
                <a:gd name="connsiteX13" fmla="*/ 1011306 w 1604824"/>
                <a:gd name="connsiteY13" fmla="*/ 883181 h 1781089"/>
                <a:gd name="connsiteX14" fmla="*/ 888524 w 1604824"/>
                <a:gd name="connsiteY14" fmla="*/ 684469 h 1781089"/>
                <a:gd name="connsiteX15" fmla="*/ 894986 w 1604824"/>
                <a:gd name="connsiteY15" fmla="*/ 621462 h 1781089"/>
                <a:gd name="connsiteX16" fmla="*/ 897409 w 1604824"/>
                <a:gd name="connsiteY16" fmla="*/ 570572 h 1781089"/>
                <a:gd name="connsiteX17" fmla="*/ 878831 w 1604824"/>
                <a:gd name="connsiteY17" fmla="*/ 557648 h 1781089"/>
                <a:gd name="connsiteX18" fmla="*/ 878831 w 1604824"/>
                <a:gd name="connsiteY18" fmla="*/ 577843 h 1781089"/>
                <a:gd name="connsiteX19" fmla="*/ 872369 w 1604824"/>
                <a:gd name="connsiteY19" fmla="*/ 602883 h 1781089"/>
                <a:gd name="connsiteX20" fmla="*/ 844097 w 1604824"/>
                <a:gd name="connsiteY20" fmla="*/ 599653 h 1781089"/>
                <a:gd name="connsiteX21" fmla="*/ 829557 w 1604824"/>
                <a:gd name="connsiteY21" fmla="*/ 582689 h 1781089"/>
                <a:gd name="connsiteX22" fmla="*/ 806131 w 1604824"/>
                <a:gd name="connsiteY22" fmla="*/ 546339 h 1781089"/>
                <a:gd name="connsiteX23" fmla="*/ 802900 w 1604824"/>
                <a:gd name="connsiteY23" fmla="*/ 590767 h 1781089"/>
                <a:gd name="connsiteX24" fmla="*/ 794823 w 1604824"/>
                <a:gd name="connsiteY24" fmla="*/ 610154 h 1781089"/>
                <a:gd name="connsiteX25" fmla="*/ 776243 w 1604824"/>
                <a:gd name="connsiteY25" fmla="*/ 600460 h 1781089"/>
                <a:gd name="connsiteX26" fmla="*/ 746356 w 1604824"/>
                <a:gd name="connsiteY26" fmla="*/ 566534 h 1781089"/>
                <a:gd name="connsiteX27" fmla="*/ 731816 w 1604824"/>
                <a:gd name="connsiteY27" fmla="*/ 562495 h 1781089"/>
                <a:gd name="connsiteX28" fmla="*/ 732624 w 1604824"/>
                <a:gd name="connsiteY28" fmla="*/ 577035 h 1781089"/>
                <a:gd name="connsiteX29" fmla="*/ 760896 w 1604824"/>
                <a:gd name="connsiteY29" fmla="*/ 618231 h 1781089"/>
                <a:gd name="connsiteX30" fmla="*/ 764127 w 1604824"/>
                <a:gd name="connsiteY30" fmla="*/ 630348 h 1781089"/>
                <a:gd name="connsiteX31" fmla="*/ 749587 w 1604824"/>
                <a:gd name="connsiteY31" fmla="*/ 629540 h 1781089"/>
                <a:gd name="connsiteX32" fmla="*/ 714853 w 1604824"/>
                <a:gd name="connsiteY32" fmla="*/ 601268 h 1781089"/>
                <a:gd name="connsiteX33" fmla="*/ 697082 w 1604824"/>
                <a:gd name="connsiteY33" fmla="*/ 600460 h 1781089"/>
                <a:gd name="connsiteX34" fmla="*/ 701120 w 1604824"/>
                <a:gd name="connsiteY34" fmla="*/ 617423 h 1781089"/>
                <a:gd name="connsiteX35" fmla="*/ 730201 w 1604824"/>
                <a:gd name="connsiteY35" fmla="*/ 651350 h 1781089"/>
                <a:gd name="connsiteX36" fmla="*/ 705967 w 1604824"/>
                <a:gd name="connsiteY36" fmla="*/ 637618 h 1781089"/>
                <a:gd name="connsiteX37" fmla="*/ 691427 w 1604824"/>
                <a:gd name="connsiteY37" fmla="*/ 636002 h 1781089"/>
                <a:gd name="connsiteX38" fmla="*/ 693043 w 1604824"/>
                <a:gd name="connsiteY38" fmla="*/ 650542 h 1781089"/>
                <a:gd name="connsiteX39" fmla="*/ 715660 w 1604824"/>
                <a:gd name="connsiteY39" fmla="*/ 670737 h 1781089"/>
                <a:gd name="connsiteX40" fmla="*/ 794014 w 1604824"/>
                <a:gd name="connsiteY40" fmla="*/ 728088 h 1781089"/>
                <a:gd name="connsiteX41" fmla="*/ 885293 w 1604824"/>
                <a:gd name="connsiteY41" fmla="*/ 879950 h 1781089"/>
                <a:gd name="connsiteX42" fmla="*/ 887717 w 1604824"/>
                <a:gd name="connsiteY42" fmla="*/ 900144 h 1781089"/>
                <a:gd name="connsiteX43" fmla="*/ 867522 w 1604824"/>
                <a:gd name="connsiteY43" fmla="*/ 896913 h 1781089"/>
                <a:gd name="connsiteX44" fmla="*/ 793207 w 1604824"/>
                <a:gd name="connsiteY44" fmla="*/ 846024 h 1781089"/>
                <a:gd name="connsiteX45" fmla="*/ 772204 w 1604824"/>
                <a:gd name="connsiteY45" fmla="*/ 794326 h 1781089"/>
                <a:gd name="connsiteX46" fmla="*/ 745548 w 1604824"/>
                <a:gd name="connsiteY46" fmla="*/ 740205 h 1781089"/>
                <a:gd name="connsiteX47" fmla="*/ 724546 w 1604824"/>
                <a:gd name="connsiteY47" fmla="*/ 741013 h 1781089"/>
                <a:gd name="connsiteX48" fmla="*/ 733431 w 1604824"/>
                <a:gd name="connsiteY48" fmla="*/ 757976 h 1781089"/>
                <a:gd name="connsiteX49" fmla="*/ 741509 w 1604824"/>
                <a:gd name="connsiteY49" fmla="*/ 793518 h 1781089"/>
                <a:gd name="connsiteX50" fmla="*/ 704352 w 1604824"/>
                <a:gd name="connsiteY50" fmla="*/ 793518 h 1781089"/>
                <a:gd name="connsiteX51" fmla="*/ 676080 w 1604824"/>
                <a:gd name="connsiteY51" fmla="*/ 766861 h 1781089"/>
                <a:gd name="connsiteX52" fmla="*/ 663155 w 1604824"/>
                <a:gd name="connsiteY52" fmla="*/ 764438 h 1781089"/>
                <a:gd name="connsiteX53" fmla="*/ 660732 w 1604824"/>
                <a:gd name="connsiteY53" fmla="*/ 779786 h 1781089"/>
                <a:gd name="connsiteX54" fmla="*/ 675272 w 1604824"/>
                <a:gd name="connsiteY54" fmla="*/ 804019 h 1781089"/>
                <a:gd name="connsiteX55" fmla="*/ 680119 w 1604824"/>
                <a:gd name="connsiteY55" fmla="*/ 829060 h 1781089"/>
                <a:gd name="connsiteX56" fmla="*/ 654270 w 1604824"/>
                <a:gd name="connsiteY56" fmla="*/ 828252 h 1781089"/>
                <a:gd name="connsiteX57" fmla="*/ 625998 w 1604824"/>
                <a:gd name="connsiteY57" fmla="*/ 816136 h 1781089"/>
                <a:gd name="connsiteX58" fmla="*/ 606611 w 1604824"/>
                <a:gd name="connsiteY58" fmla="*/ 818559 h 1781089"/>
                <a:gd name="connsiteX59" fmla="*/ 617112 w 1604824"/>
                <a:gd name="connsiteY59" fmla="*/ 835522 h 1781089"/>
                <a:gd name="connsiteX60" fmla="*/ 653462 w 1604824"/>
                <a:gd name="connsiteY60" fmla="*/ 864602 h 1781089"/>
                <a:gd name="connsiteX61" fmla="*/ 615497 w 1604824"/>
                <a:gd name="connsiteY61" fmla="*/ 861371 h 1781089"/>
                <a:gd name="connsiteX62" fmla="*/ 596110 w 1604824"/>
                <a:gd name="connsiteY62" fmla="*/ 866218 h 1781089"/>
                <a:gd name="connsiteX63" fmla="*/ 612265 w 1604824"/>
                <a:gd name="connsiteY63" fmla="*/ 882373 h 1781089"/>
                <a:gd name="connsiteX64" fmla="*/ 650231 w 1604824"/>
                <a:gd name="connsiteY64" fmla="*/ 896913 h 1781089"/>
                <a:gd name="connsiteX65" fmla="*/ 608226 w 1604824"/>
                <a:gd name="connsiteY65" fmla="*/ 905799 h 1781089"/>
                <a:gd name="connsiteX66" fmla="*/ 706775 w 1604824"/>
                <a:gd name="connsiteY66" fmla="*/ 918723 h 1781089"/>
                <a:gd name="connsiteX67" fmla="*/ 947491 w 1604824"/>
                <a:gd name="connsiteY67" fmla="*/ 1073008 h 1781089"/>
                <a:gd name="connsiteX68" fmla="*/ 955569 w 1604824"/>
                <a:gd name="connsiteY68" fmla="*/ 1098857 h 1781089"/>
                <a:gd name="connsiteX69" fmla="*/ 915989 w 1604824"/>
                <a:gd name="connsiteY69" fmla="*/ 1231331 h 1781089"/>
                <a:gd name="connsiteX70" fmla="*/ 911142 w 1604824"/>
                <a:gd name="connsiteY70" fmla="*/ 1240217 h 1781089"/>
                <a:gd name="connsiteX71" fmla="*/ 861868 w 1604824"/>
                <a:gd name="connsiteY71" fmla="*/ 1160247 h 1781089"/>
                <a:gd name="connsiteX72" fmla="*/ 827133 w 1604824"/>
                <a:gd name="connsiteY72" fmla="*/ 1083509 h 1781089"/>
                <a:gd name="connsiteX73" fmla="*/ 636499 w 1604824"/>
                <a:gd name="connsiteY73" fmla="*/ 937302 h 1781089"/>
                <a:gd name="connsiteX74" fmla="*/ 455557 w 1604824"/>
                <a:gd name="connsiteY74" fmla="*/ 922762 h 1781089"/>
                <a:gd name="connsiteX75" fmla="*/ 305311 w 1604824"/>
                <a:gd name="connsiteY75" fmla="*/ 837138 h 1781089"/>
                <a:gd name="connsiteX76" fmla="*/ 30284 w 1604824"/>
                <a:gd name="connsiteY76" fmla="*/ 253702 h 1781089"/>
                <a:gd name="connsiteX77" fmla="*/ 0 w 1604824"/>
                <a:gd name="connsiteY77" fmla="*/ 296259 h 1781089"/>
                <a:gd name="connsiteX78" fmla="*/ 253614 w 1604824"/>
                <a:gd name="connsiteY78" fmla="*/ 837138 h 1781089"/>
                <a:gd name="connsiteX79" fmla="*/ 429709 w 1604824"/>
                <a:gd name="connsiteY79" fmla="*/ 967997 h 1781089"/>
                <a:gd name="connsiteX80" fmla="*/ 642961 w 1604824"/>
                <a:gd name="connsiteY80" fmla="*/ 986576 h 1781089"/>
                <a:gd name="connsiteX81" fmla="*/ 787552 w 1604824"/>
                <a:gd name="connsiteY81" fmla="*/ 1112589 h 1781089"/>
                <a:gd name="connsiteX82" fmla="*/ 882870 w 1604824"/>
                <a:gd name="connsiteY82" fmla="*/ 1289491 h 1781089"/>
                <a:gd name="connsiteX83" fmla="*/ 890140 w 1604824"/>
                <a:gd name="connsiteY83" fmla="*/ 1306455 h 1781089"/>
                <a:gd name="connsiteX84" fmla="*/ 852174 w 1604824"/>
                <a:gd name="connsiteY84" fmla="*/ 1344420 h 1781089"/>
                <a:gd name="connsiteX85" fmla="*/ 821479 w 1604824"/>
                <a:gd name="connsiteY85" fmla="*/ 1312917 h 1781089"/>
                <a:gd name="connsiteX86" fmla="*/ 810978 w 1604824"/>
                <a:gd name="connsiteY86" fmla="*/ 1274951 h 1781089"/>
                <a:gd name="connsiteX87" fmla="*/ 788360 w 1604824"/>
                <a:gd name="connsiteY87" fmla="*/ 1179634 h 1781089"/>
                <a:gd name="connsiteX88" fmla="*/ 725354 w 1604824"/>
                <a:gd name="connsiteY88" fmla="*/ 1119051 h 1781089"/>
                <a:gd name="connsiteX89" fmla="*/ 580762 w 1604824"/>
                <a:gd name="connsiteY89" fmla="*/ 1138437 h 1781089"/>
                <a:gd name="connsiteX90" fmla="*/ 505639 w 1604824"/>
                <a:gd name="connsiteY90" fmla="*/ 1099664 h 1781089"/>
                <a:gd name="connsiteX91" fmla="*/ 494331 w 1604824"/>
                <a:gd name="connsiteY91" fmla="*/ 1056045 h 1781089"/>
                <a:gd name="connsiteX92" fmla="*/ 475752 w 1604824"/>
                <a:gd name="connsiteY92" fmla="*/ 1031812 h 1781089"/>
                <a:gd name="connsiteX93" fmla="*/ 464443 w 1604824"/>
                <a:gd name="connsiteY93" fmla="*/ 1058468 h 1781089"/>
                <a:gd name="connsiteX94" fmla="*/ 470097 w 1604824"/>
                <a:gd name="connsiteY94" fmla="*/ 1194982 h 1781089"/>
                <a:gd name="connsiteX95" fmla="*/ 525026 w 1604824"/>
                <a:gd name="connsiteY95" fmla="*/ 1230524 h 1781089"/>
                <a:gd name="connsiteX96" fmla="*/ 525026 w 1604824"/>
                <a:gd name="connsiteY96" fmla="*/ 1230524 h 1781089"/>
                <a:gd name="connsiteX97" fmla="*/ 525026 w 1604824"/>
                <a:gd name="connsiteY97" fmla="*/ 1230524 h 1781089"/>
                <a:gd name="connsiteX98" fmla="*/ 676887 w 1604824"/>
                <a:gd name="connsiteY98" fmla="*/ 1209522 h 1781089"/>
                <a:gd name="connsiteX99" fmla="*/ 698697 w 1604824"/>
                <a:gd name="connsiteY99" fmla="*/ 1229716 h 1781089"/>
                <a:gd name="connsiteX100" fmla="*/ 701120 w 1604824"/>
                <a:gd name="connsiteY100" fmla="*/ 1343612 h 1781089"/>
                <a:gd name="connsiteX101" fmla="*/ 697082 w 1604824"/>
                <a:gd name="connsiteY101" fmla="*/ 1358152 h 1781089"/>
                <a:gd name="connsiteX102" fmla="*/ 683349 w 1604824"/>
                <a:gd name="connsiteY102" fmla="*/ 1350882 h 1781089"/>
                <a:gd name="connsiteX103" fmla="*/ 627613 w 1604824"/>
                <a:gd name="connsiteY103" fmla="*/ 1304839 h 1781089"/>
                <a:gd name="connsiteX104" fmla="*/ 542797 w 1604824"/>
                <a:gd name="connsiteY104" fmla="*/ 1314532 h 1781089"/>
                <a:gd name="connsiteX105" fmla="*/ 449095 w 1604824"/>
                <a:gd name="connsiteY105" fmla="*/ 1410657 h 1781089"/>
                <a:gd name="connsiteX106" fmla="*/ 382050 w 1604824"/>
                <a:gd name="connsiteY106" fmla="*/ 1421966 h 1781089"/>
                <a:gd name="connsiteX107" fmla="*/ 337622 w 1604824"/>
                <a:gd name="connsiteY107" fmla="*/ 1384001 h 1781089"/>
                <a:gd name="connsiteX108" fmla="*/ 310158 w 1604824"/>
                <a:gd name="connsiteY108" fmla="*/ 1377539 h 1781089"/>
                <a:gd name="connsiteX109" fmla="*/ 309350 w 1604824"/>
                <a:gd name="connsiteY109" fmla="*/ 1408234 h 1781089"/>
                <a:gd name="connsiteX110" fmla="*/ 341661 w 1604824"/>
                <a:gd name="connsiteY110" fmla="*/ 1442968 h 1781089"/>
                <a:gd name="connsiteX111" fmla="*/ 413553 w 1604824"/>
                <a:gd name="connsiteY111" fmla="*/ 1528593 h 1781089"/>
                <a:gd name="connsiteX112" fmla="*/ 465250 w 1604824"/>
                <a:gd name="connsiteY112" fmla="*/ 1524554 h 1781089"/>
                <a:gd name="connsiteX113" fmla="*/ 533104 w 1604824"/>
                <a:gd name="connsiteY113" fmla="*/ 1458316 h 1781089"/>
                <a:gd name="connsiteX114" fmla="*/ 567838 w 1604824"/>
                <a:gd name="connsiteY114" fmla="*/ 1426005 h 1781089"/>
                <a:gd name="connsiteX115" fmla="*/ 616304 w 1604824"/>
                <a:gd name="connsiteY115" fmla="*/ 1428428 h 1781089"/>
                <a:gd name="connsiteX116" fmla="*/ 700313 w 1604824"/>
                <a:gd name="connsiteY116" fmla="*/ 1527784 h 1781089"/>
                <a:gd name="connsiteX117" fmla="*/ 739086 w 1604824"/>
                <a:gd name="connsiteY117" fmla="*/ 1594022 h 1781089"/>
                <a:gd name="connsiteX118" fmla="*/ 764935 w 1604824"/>
                <a:gd name="connsiteY118" fmla="*/ 1685300 h 1781089"/>
                <a:gd name="connsiteX119" fmla="*/ 972533 w 1604824"/>
                <a:gd name="connsiteY119" fmla="*/ 1762039 h 1781089"/>
                <a:gd name="connsiteX120" fmla="*/ 1281102 w 1604824"/>
                <a:gd name="connsiteY120" fmla="*/ 1509206 h 1781089"/>
                <a:gd name="connsiteX121" fmla="*/ 1474160 w 1604824"/>
                <a:gd name="connsiteY121" fmla="*/ 1203059 h 1781089"/>
                <a:gd name="connsiteX122" fmla="*/ 1508087 w 1604824"/>
                <a:gd name="connsiteY122" fmla="*/ 1148131 h 1781089"/>
                <a:gd name="connsiteX123" fmla="*/ 1547667 w 1604824"/>
                <a:gd name="connsiteY123" fmla="*/ 899336 h 1781089"/>
                <a:gd name="connsiteX124" fmla="*/ 1547667 w 1604824"/>
                <a:gd name="connsiteY124" fmla="*/ 899336 h 1781089"/>
                <a:gd name="connsiteX125" fmla="*/ 1547667 w 1604824"/>
                <a:gd name="connsiteY125" fmla="*/ 899336 h 1781089"/>
                <a:gd name="connsiteX126" fmla="*/ 1538782 w 1604824"/>
                <a:gd name="connsiteY126" fmla="*/ 869449 h 1781089"/>
                <a:gd name="connsiteX127" fmla="*/ 1565439 w 1604824"/>
                <a:gd name="connsiteY127" fmla="*/ 556840 h 1781089"/>
                <a:gd name="connsiteX128" fmla="*/ 1598558 w 1604824"/>
                <a:gd name="connsiteY128" fmla="*/ 480102 h 1781089"/>
                <a:gd name="connsiteX129" fmla="*/ 1573516 w 1604824"/>
                <a:gd name="connsiteY129" fmla="*/ 197381 h 1781089"/>
                <a:gd name="connsiteX0" fmla="*/ 1573516 w 1604824"/>
                <a:gd name="connsiteY0" fmla="*/ 197381 h 1781089"/>
                <a:gd name="connsiteX1" fmla="*/ 1365111 w 1604824"/>
                <a:gd name="connsiteY1" fmla="*/ 9170 h 1781089"/>
                <a:gd name="connsiteX2" fmla="*/ 918412 w 1604824"/>
                <a:gd name="connsiteY2" fmla="*/ 140837 h 1781089"/>
                <a:gd name="connsiteX3" fmla="*/ 837634 w 1604824"/>
                <a:gd name="connsiteY3" fmla="*/ 336318 h 1781089"/>
                <a:gd name="connsiteX4" fmla="*/ 917604 w 1604824"/>
                <a:gd name="connsiteY4" fmla="*/ 553609 h 1781089"/>
                <a:gd name="connsiteX5" fmla="*/ 955569 w 1604824"/>
                <a:gd name="connsiteY5" fmla="*/ 647311 h 1781089"/>
                <a:gd name="connsiteX6" fmla="*/ 972533 w 1604824"/>
                <a:gd name="connsiteY6" fmla="*/ 685276 h 1781089"/>
                <a:gd name="connsiteX7" fmla="*/ 1017768 w 1604824"/>
                <a:gd name="connsiteY7" fmla="*/ 732935 h 1781089"/>
                <a:gd name="connsiteX8" fmla="*/ 1203556 w 1604824"/>
                <a:gd name="connsiteY8" fmla="*/ 783825 h 1781089"/>
                <a:gd name="connsiteX9" fmla="*/ 1239906 w 1604824"/>
                <a:gd name="connsiteY9" fmla="*/ 762015 h 1781089"/>
                <a:gd name="connsiteX10" fmla="*/ 1277871 w 1604824"/>
                <a:gd name="connsiteY10" fmla="*/ 772516 h 1781089"/>
                <a:gd name="connsiteX11" fmla="*/ 1224558 w 1604824"/>
                <a:gd name="connsiteY11" fmla="*/ 852486 h 1781089"/>
                <a:gd name="connsiteX12" fmla="*/ 1104200 w 1604824"/>
                <a:gd name="connsiteY12" fmla="*/ 896105 h 1781089"/>
                <a:gd name="connsiteX13" fmla="*/ 1011306 w 1604824"/>
                <a:gd name="connsiteY13" fmla="*/ 883181 h 1781089"/>
                <a:gd name="connsiteX14" fmla="*/ 888524 w 1604824"/>
                <a:gd name="connsiteY14" fmla="*/ 684469 h 1781089"/>
                <a:gd name="connsiteX15" fmla="*/ 894986 w 1604824"/>
                <a:gd name="connsiteY15" fmla="*/ 621462 h 1781089"/>
                <a:gd name="connsiteX16" fmla="*/ 897409 w 1604824"/>
                <a:gd name="connsiteY16" fmla="*/ 570572 h 1781089"/>
                <a:gd name="connsiteX17" fmla="*/ 878831 w 1604824"/>
                <a:gd name="connsiteY17" fmla="*/ 557648 h 1781089"/>
                <a:gd name="connsiteX18" fmla="*/ 878831 w 1604824"/>
                <a:gd name="connsiteY18" fmla="*/ 577843 h 1781089"/>
                <a:gd name="connsiteX19" fmla="*/ 872369 w 1604824"/>
                <a:gd name="connsiteY19" fmla="*/ 602883 h 1781089"/>
                <a:gd name="connsiteX20" fmla="*/ 844097 w 1604824"/>
                <a:gd name="connsiteY20" fmla="*/ 599653 h 1781089"/>
                <a:gd name="connsiteX21" fmla="*/ 829557 w 1604824"/>
                <a:gd name="connsiteY21" fmla="*/ 582689 h 1781089"/>
                <a:gd name="connsiteX22" fmla="*/ 806131 w 1604824"/>
                <a:gd name="connsiteY22" fmla="*/ 546339 h 1781089"/>
                <a:gd name="connsiteX23" fmla="*/ 802900 w 1604824"/>
                <a:gd name="connsiteY23" fmla="*/ 590767 h 1781089"/>
                <a:gd name="connsiteX24" fmla="*/ 794823 w 1604824"/>
                <a:gd name="connsiteY24" fmla="*/ 610154 h 1781089"/>
                <a:gd name="connsiteX25" fmla="*/ 776243 w 1604824"/>
                <a:gd name="connsiteY25" fmla="*/ 600460 h 1781089"/>
                <a:gd name="connsiteX26" fmla="*/ 746356 w 1604824"/>
                <a:gd name="connsiteY26" fmla="*/ 566534 h 1781089"/>
                <a:gd name="connsiteX27" fmla="*/ 731816 w 1604824"/>
                <a:gd name="connsiteY27" fmla="*/ 562495 h 1781089"/>
                <a:gd name="connsiteX28" fmla="*/ 732624 w 1604824"/>
                <a:gd name="connsiteY28" fmla="*/ 577035 h 1781089"/>
                <a:gd name="connsiteX29" fmla="*/ 760896 w 1604824"/>
                <a:gd name="connsiteY29" fmla="*/ 618231 h 1781089"/>
                <a:gd name="connsiteX30" fmla="*/ 764127 w 1604824"/>
                <a:gd name="connsiteY30" fmla="*/ 630348 h 1781089"/>
                <a:gd name="connsiteX31" fmla="*/ 749587 w 1604824"/>
                <a:gd name="connsiteY31" fmla="*/ 629540 h 1781089"/>
                <a:gd name="connsiteX32" fmla="*/ 714853 w 1604824"/>
                <a:gd name="connsiteY32" fmla="*/ 601268 h 1781089"/>
                <a:gd name="connsiteX33" fmla="*/ 697082 w 1604824"/>
                <a:gd name="connsiteY33" fmla="*/ 600460 h 1781089"/>
                <a:gd name="connsiteX34" fmla="*/ 701120 w 1604824"/>
                <a:gd name="connsiteY34" fmla="*/ 617423 h 1781089"/>
                <a:gd name="connsiteX35" fmla="*/ 730201 w 1604824"/>
                <a:gd name="connsiteY35" fmla="*/ 651350 h 1781089"/>
                <a:gd name="connsiteX36" fmla="*/ 705967 w 1604824"/>
                <a:gd name="connsiteY36" fmla="*/ 637618 h 1781089"/>
                <a:gd name="connsiteX37" fmla="*/ 691427 w 1604824"/>
                <a:gd name="connsiteY37" fmla="*/ 636002 h 1781089"/>
                <a:gd name="connsiteX38" fmla="*/ 693043 w 1604824"/>
                <a:gd name="connsiteY38" fmla="*/ 650542 h 1781089"/>
                <a:gd name="connsiteX39" fmla="*/ 715660 w 1604824"/>
                <a:gd name="connsiteY39" fmla="*/ 670737 h 1781089"/>
                <a:gd name="connsiteX40" fmla="*/ 794014 w 1604824"/>
                <a:gd name="connsiteY40" fmla="*/ 728088 h 1781089"/>
                <a:gd name="connsiteX41" fmla="*/ 885293 w 1604824"/>
                <a:gd name="connsiteY41" fmla="*/ 879950 h 1781089"/>
                <a:gd name="connsiteX42" fmla="*/ 887717 w 1604824"/>
                <a:gd name="connsiteY42" fmla="*/ 900144 h 1781089"/>
                <a:gd name="connsiteX43" fmla="*/ 867522 w 1604824"/>
                <a:gd name="connsiteY43" fmla="*/ 896913 h 1781089"/>
                <a:gd name="connsiteX44" fmla="*/ 793207 w 1604824"/>
                <a:gd name="connsiteY44" fmla="*/ 846024 h 1781089"/>
                <a:gd name="connsiteX45" fmla="*/ 772204 w 1604824"/>
                <a:gd name="connsiteY45" fmla="*/ 794326 h 1781089"/>
                <a:gd name="connsiteX46" fmla="*/ 745548 w 1604824"/>
                <a:gd name="connsiteY46" fmla="*/ 740205 h 1781089"/>
                <a:gd name="connsiteX47" fmla="*/ 724546 w 1604824"/>
                <a:gd name="connsiteY47" fmla="*/ 741013 h 1781089"/>
                <a:gd name="connsiteX48" fmla="*/ 733431 w 1604824"/>
                <a:gd name="connsiteY48" fmla="*/ 757976 h 1781089"/>
                <a:gd name="connsiteX49" fmla="*/ 741509 w 1604824"/>
                <a:gd name="connsiteY49" fmla="*/ 793518 h 1781089"/>
                <a:gd name="connsiteX50" fmla="*/ 704352 w 1604824"/>
                <a:gd name="connsiteY50" fmla="*/ 793518 h 1781089"/>
                <a:gd name="connsiteX51" fmla="*/ 676080 w 1604824"/>
                <a:gd name="connsiteY51" fmla="*/ 766861 h 1781089"/>
                <a:gd name="connsiteX52" fmla="*/ 663155 w 1604824"/>
                <a:gd name="connsiteY52" fmla="*/ 764438 h 1781089"/>
                <a:gd name="connsiteX53" fmla="*/ 660732 w 1604824"/>
                <a:gd name="connsiteY53" fmla="*/ 779786 h 1781089"/>
                <a:gd name="connsiteX54" fmla="*/ 675272 w 1604824"/>
                <a:gd name="connsiteY54" fmla="*/ 804019 h 1781089"/>
                <a:gd name="connsiteX55" fmla="*/ 680119 w 1604824"/>
                <a:gd name="connsiteY55" fmla="*/ 829060 h 1781089"/>
                <a:gd name="connsiteX56" fmla="*/ 654270 w 1604824"/>
                <a:gd name="connsiteY56" fmla="*/ 828252 h 1781089"/>
                <a:gd name="connsiteX57" fmla="*/ 625998 w 1604824"/>
                <a:gd name="connsiteY57" fmla="*/ 816136 h 1781089"/>
                <a:gd name="connsiteX58" fmla="*/ 606611 w 1604824"/>
                <a:gd name="connsiteY58" fmla="*/ 818559 h 1781089"/>
                <a:gd name="connsiteX59" fmla="*/ 617112 w 1604824"/>
                <a:gd name="connsiteY59" fmla="*/ 835522 h 1781089"/>
                <a:gd name="connsiteX60" fmla="*/ 653462 w 1604824"/>
                <a:gd name="connsiteY60" fmla="*/ 864602 h 1781089"/>
                <a:gd name="connsiteX61" fmla="*/ 615497 w 1604824"/>
                <a:gd name="connsiteY61" fmla="*/ 861371 h 1781089"/>
                <a:gd name="connsiteX62" fmla="*/ 596110 w 1604824"/>
                <a:gd name="connsiteY62" fmla="*/ 866218 h 1781089"/>
                <a:gd name="connsiteX63" fmla="*/ 612265 w 1604824"/>
                <a:gd name="connsiteY63" fmla="*/ 882373 h 1781089"/>
                <a:gd name="connsiteX64" fmla="*/ 650231 w 1604824"/>
                <a:gd name="connsiteY64" fmla="*/ 896913 h 1781089"/>
                <a:gd name="connsiteX65" fmla="*/ 608226 w 1604824"/>
                <a:gd name="connsiteY65" fmla="*/ 905799 h 1781089"/>
                <a:gd name="connsiteX66" fmla="*/ 706775 w 1604824"/>
                <a:gd name="connsiteY66" fmla="*/ 918723 h 1781089"/>
                <a:gd name="connsiteX67" fmla="*/ 947491 w 1604824"/>
                <a:gd name="connsiteY67" fmla="*/ 1073008 h 1781089"/>
                <a:gd name="connsiteX68" fmla="*/ 955569 w 1604824"/>
                <a:gd name="connsiteY68" fmla="*/ 1098857 h 1781089"/>
                <a:gd name="connsiteX69" fmla="*/ 915989 w 1604824"/>
                <a:gd name="connsiteY69" fmla="*/ 1231331 h 1781089"/>
                <a:gd name="connsiteX70" fmla="*/ 911142 w 1604824"/>
                <a:gd name="connsiteY70" fmla="*/ 1240217 h 1781089"/>
                <a:gd name="connsiteX71" fmla="*/ 861868 w 1604824"/>
                <a:gd name="connsiteY71" fmla="*/ 1160247 h 1781089"/>
                <a:gd name="connsiteX72" fmla="*/ 827133 w 1604824"/>
                <a:gd name="connsiteY72" fmla="*/ 1083509 h 1781089"/>
                <a:gd name="connsiteX73" fmla="*/ 636499 w 1604824"/>
                <a:gd name="connsiteY73" fmla="*/ 937302 h 1781089"/>
                <a:gd name="connsiteX74" fmla="*/ 455557 w 1604824"/>
                <a:gd name="connsiteY74" fmla="*/ 922762 h 1781089"/>
                <a:gd name="connsiteX75" fmla="*/ 305311 w 1604824"/>
                <a:gd name="connsiteY75" fmla="*/ 837138 h 1781089"/>
                <a:gd name="connsiteX76" fmla="*/ 30284 w 1604824"/>
                <a:gd name="connsiteY76" fmla="*/ 253702 h 1781089"/>
                <a:gd name="connsiteX77" fmla="*/ 0 w 1604824"/>
                <a:gd name="connsiteY77" fmla="*/ 296259 h 1781089"/>
                <a:gd name="connsiteX78" fmla="*/ 253614 w 1604824"/>
                <a:gd name="connsiteY78" fmla="*/ 837138 h 1781089"/>
                <a:gd name="connsiteX79" fmla="*/ 429709 w 1604824"/>
                <a:gd name="connsiteY79" fmla="*/ 967997 h 1781089"/>
                <a:gd name="connsiteX80" fmla="*/ 642961 w 1604824"/>
                <a:gd name="connsiteY80" fmla="*/ 986576 h 1781089"/>
                <a:gd name="connsiteX81" fmla="*/ 787552 w 1604824"/>
                <a:gd name="connsiteY81" fmla="*/ 1112589 h 1781089"/>
                <a:gd name="connsiteX82" fmla="*/ 882870 w 1604824"/>
                <a:gd name="connsiteY82" fmla="*/ 1289491 h 1781089"/>
                <a:gd name="connsiteX83" fmla="*/ 890140 w 1604824"/>
                <a:gd name="connsiteY83" fmla="*/ 1306455 h 1781089"/>
                <a:gd name="connsiteX84" fmla="*/ 852174 w 1604824"/>
                <a:gd name="connsiteY84" fmla="*/ 1344420 h 1781089"/>
                <a:gd name="connsiteX85" fmla="*/ 821479 w 1604824"/>
                <a:gd name="connsiteY85" fmla="*/ 1312917 h 1781089"/>
                <a:gd name="connsiteX86" fmla="*/ 810978 w 1604824"/>
                <a:gd name="connsiteY86" fmla="*/ 1274951 h 1781089"/>
                <a:gd name="connsiteX87" fmla="*/ 788360 w 1604824"/>
                <a:gd name="connsiteY87" fmla="*/ 1179634 h 1781089"/>
                <a:gd name="connsiteX88" fmla="*/ 725354 w 1604824"/>
                <a:gd name="connsiteY88" fmla="*/ 1119051 h 1781089"/>
                <a:gd name="connsiteX89" fmla="*/ 580762 w 1604824"/>
                <a:gd name="connsiteY89" fmla="*/ 1138437 h 1781089"/>
                <a:gd name="connsiteX90" fmla="*/ 505639 w 1604824"/>
                <a:gd name="connsiteY90" fmla="*/ 1099664 h 1781089"/>
                <a:gd name="connsiteX91" fmla="*/ 494331 w 1604824"/>
                <a:gd name="connsiteY91" fmla="*/ 1056045 h 1781089"/>
                <a:gd name="connsiteX92" fmla="*/ 475752 w 1604824"/>
                <a:gd name="connsiteY92" fmla="*/ 1031812 h 1781089"/>
                <a:gd name="connsiteX93" fmla="*/ 464443 w 1604824"/>
                <a:gd name="connsiteY93" fmla="*/ 1058468 h 1781089"/>
                <a:gd name="connsiteX94" fmla="*/ 470097 w 1604824"/>
                <a:gd name="connsiteY94" fmla="*/ 1194982 h 1781089"/>
                <a:gd name="connsiteX95" fmla="*/ 525026 w 1604824"/>
                <a:gd name="connsiteY95" fmla="*/ 1230524 h 1781089"/>
                <a:gd name="connsiteX96" fmla="*/ 525026 w 1604824"/>
                <a:gd name="connsiteY96" fmla="*/ 1230524 h 1781089"/>
                <a:gd name="connsiteX97" fmla="*/ 525026 w 1604824"/>
                <a:gd name="connsiteY97" fmla="*/ 1230524 h 1781089"/>
                <a:gd name="connsiteX98" fmla="*/ 676887 w 1604824"/>
                <a:gd name="connsiteY98" fmla="*/ 1209522 h 1781089"/>
                <a:gd name="connsiteX99" fmla="*/ 698697 w 1604824"/>
                <a:gd name="connsiteY99" fmla="*/ 1229716 h 1781089"/>
                <a:gd name="connsiteX100" fmla="*/ 701120 w 1604824"/>
                <a:gd name="connsiteY100" fmla="*/ 1343612 h 1781089"/>
                <a:gd name="connsiteX101" fmla="*/ 697082 w 1604824"/>
                <a:gd name="connsiteY101" fmla="*/ 1358152 h 1781089"/>
                <a:gd name="connsiteX102" fmla="*/ 683349 w 1604824"/>
                <a:gd name="connsiteY102" fmla="*/ 1350882 h 1781089"/>
                <a:gd name="connsiteX103" fmla="*/ 627613 w 1604824"/>
                <a:gd name="connsiteY103" fmla="*/ 1304839 h 1781089"/>
                <a:gd name="connsiteX104" fmla="*/ 542797 w 1604824"/>
                <a:gd name="connsiteY104" fmla="*/ 1314532 h 1781089"/>
                <a:gd name="connsiteX105" fmla="*/ 449095 w 1604824"/>
                <a:gd name="connsiteY105" fmla="*/ 1410657 h 1781089"/>
                <a:gd name="connsiteX106" fmla="*/ 382050 w 1604824"/>
                <a:gd name="connsiteY106" fmla="*/ 1421966 h 1781089"/>
                <a:gd name="connsiteX107" fmla="*/ 337622 w 1604824"/>
                <a:gd name="connsiteY107" fmla="*/ 1384001 h 1781089"/>
                <a:gd name="connsiteX108" fmla="*/ 310158 w 1604824"/>
                <a:gd name="connsiteY108" fmla="*/ 1377539 h 1781089"/>
                <a:gd name="connsiteX109" fmla="*/ 309350 w 1604824"/>
                <a:gd name="connsiteY109" fmla="*/ 1408234 h 1781089"/>
                <a:gd name="connsiteX110" fmla="*/ 341661 w 1604824"/>
                <a:gd name="connsiteY110" fmla="*/ 1442968 h 1781089"/>
                <a:gd name="connsiteX111" fmla="*/ 413553 w 1604824"/>
                <a:gd name="connsiteY111" fmla="*/ 1528593 h 1781089"/>
                <a:gd name="connsiteX112" fmla="*/ 465250 w 1604824"/>
                <a:gd name="connsiteY112" fmla="*/ 1524554 h 1781089"/>
                <a:gd name="connsiteX113" fmla="*/ 533104 w 1604824"/>
                <a:gd name="connsiteY113" fmla="*/ 1458316 h 1781089"/>
                <a:gd name="connsiteX114" fmla="*/ 567838 w 1604824"/>
                <a:gd name="connsiteY114" fmla="*/ 1426005 h 1781089"/>
                <a:gd name="connsiteX115" fmla="*/ 616304 w 1604824"/>
                <a:gd name="connsiteY115" fmla="*/ 1428428 h 1781089"/>
                <a:gd name="connsiteX116" fmla="*/ 700313 w 1604824"/>
                <a:gd name="connsiteY116" fmla="*/ 1527784 h 1781089"/>
                <a:gd name="connsiteX117" fmla="*/ 739086 w 1604824"/>
                <a:gd name="connsiteY117" fmla="*/ 1594022 h 1781089"/>
                <a:gd name="connsiteX118" fmla="*/ 764935 w 1604824"/>
                <a:gd name="connsiteY118" fmla="*/ 1685300 h 1781089"/>
                <a:gd name="connsiteX119" fmla="*/ 972533 w 1604824"/>
                <a:gd name="connsiteY119" fmla="*/ 1762039 h 1781089"/>
                <a:gd name="connsiteX120" fmla="*/ 1281102 w 1604824"/>
                <a:gd name="connsiteY120" fmla="*/ 1509206 h 1781089"/>
                <a:gd name="connsiteX121" fmla="*/ 1474160 w 1604824"/>
                <a:gd name="connsiteY121" fmla="*/ 1203059 h 1781089"/>
                <a:gd name="connsiteX122" fmla="*/ 1508087 w 1604824"/>
                <a:gd name="connsiteY122" fmla="*/ 1148131 h 1781089"/>
                <a:gd name="connsiteX123" fmla="*/ 1547667 w 1604824"/>
                <a:gd name="connsiteY123" fmla="*/ 899336 h 1781089"/>
                <a:gd name="connsiteX124" fmla="*/ 1547667 w 1604824"/>
                <a:gd name="connsiteY124" fmla="*/ 899336 h 1781089"/>
                <a:gd name="connsiteX125" fmla="*/ 1547667 w 1604824"/>
                <a:gd name="connsiteY125" fmla="*/ 899336 h 1781089"/>
                <a:gd name="connsiteX126" fmla="*/ 1538782 w 1604824"/>
                <a:gd name="connsiteY126" fmla="*/ 869449 h 1781089"/>
                <a:gd name="connsiteX127" fmla="*/ 1565439 w 1604824"/>
                <a:gd name="connsiteY127" fmla="*/ 556840 h 1781089"/>
                <a:gd name="connsiteX128" fmla="*/ 1598558 w 1604824"/>
                <a:gd name="connsiteY128" fmla="*/ 480102 h 1781089"/>
                <a:gd name="connsiteX129" fmla="*/ 1573516 w 1604824"/>
                <a:gd name="connsiteY129" fmla="*/ 197381 h 1781089"/>
                <a:gd name="connsiteX0" fmla="*/ 1573516 w 1604824"/>
                <a:gd name="connsiteY0" fmla="*/ 197381 h 1781089"/>
                <a:gd name="connsiteX1" fmla="*/ 1365111 w 1604824"/>
                <a:gd name="connsiteY1" fmla="*/ 9170 h 1781089"/>
                <a:gd name="connsiteX2" fmla="*/ 918412 w 1604824"/>
                <a:gd name="connsiteY2" fmla="*/ 140837 h 1781089"/>
                <a:gd name="connsiteX3" fmla="*/ 837634 w 1604824"/>
                <a:gd name="connsiteY3" fmla="*/ 336318 h 1781089"/>
                <a:gd name="connsiteX4" fmla="*/ 917604 w 1604824"/>
                <a:gd name="connsiteY4" fmla="*/ 553609 h 1781089"/>
                <a:gd name="connsiteX5" fmla="*/ 955569 w 1604824"/>
                <a:gd name="connsiteY5" fmla="*/ 647311 h 1781089"/>
                <a:gd name="connsiteX6" fmla="*/ 972533 w 1604824"/>
                <a:gd name="connsiteY6" fmla="*/ 685276 h 1781089"/>
                <a:gd name="connsiteX7" fmla="*/ 1017768 w 1604824"/>
                <a:gd name="connsiteY7" fmla="*/ 732935 h 1781089"/>
                <a:gd name="connsiteX8" fmla="*/ 1203556 w 1604824"/>
                <a:gd name="connsiteY8" fmla="*/ 783825 h 1781089"/>
                <a:gd name="connsiteX9" fmla="*/ 1239906 w 1604824"/>
                <a:gd name="connsiteY9" fmla="*/ 762015 h 1781089"/>
                <a:gd name="connsiteX10" fmla="*/ 1277871 w 1604824"/>
                <a:gd name="connsiteY10" fmla="*/ 772516 h 1781089"/>
                <a:gd name="connsiteX11" fmla="*/ 1224558 w 1604824"/>
                <a:gd name="connsiteY11" fmla="*/ 852486 h 1781089"/>
                <a:gd name="connsiteX12" fmla="*/ 1104200 w 1604824"/>
                <a:gd name="connsiteY12" fmla="*/ 896105 h 1781089"/>
                <a:gd name="connsiteX13" fmla="*/ 1011306 w 1604824"/>
                <a:gd name="connsiteY13" fmla="*/ 883181 h 1781089"/>
                <a:gd name="connsiteX14" fmla="*/ 888524 w 1604824"/>
                <a:gd name="connsiteY14" fmla="*/ 684469 h 1781089"/>
                <a:gd name="connsiteX15" fmla="*/ 894986 w 1604824"/>
                <a:gd name="connsiteY15" fmla="*/ 621462 h 1781089"/>
                <a:gd name="connsiteX16" fmla="*/ 897409 w 1604824"/>
                <a:gd name="connsiteY16" fmla="*/ 570572 h 1781089"/>
                <a:gd name="connsiteX17" fmla="*/ 878831 w 1604824"/>
                <a:gd name="connsiteY17" fmla="*/ 557648 h 1781089"/>
                <a:gd name="connsiteX18" fmla="*/ 878831 w 1604824"/>
                <a:gd name="connsiteY18" fmla="*/ 577843 h 1781089"/>
                <a:gd name="connsiteX19" fmla="*/ 872369 w 1604824"/>
                <a:gd name="connsiteY19" fmla="*/ 602883 h 1781089"/>
                <a:gd name="connsiteX20" fmla="*/ 844097 w 1604824"/>
                <a:gd name="connsiteY20" fmla="*/ 599653 h 1781089"/>
                <a:gd name="connsiteX21" fmla="*/ 829557 w 1604824"/>
                <a:gd name="connsiteY21" fmla="*/ 582689 h 1781089"/>
                <a:gd name="connsiteX22" fmla="*/ 806131 w 1604824"/>
                <a:gd name="connsiteY22" fmla="*/ 546339 h 1781089"/>
                <a:gd name="connsiteX23" fmla="*/ 802900 w 1604824"/>
                <a:gd name="connsiteY23" fmla="*/ 590767 h 1781089"/>
                <a:gd name="connsiteX24" fmla="*/ 794823 w 1604824"/>
                <a:gd name="connsiteY24" fmla="*/ 610154 h 1781089"/>
                <a:gd name="connsiteX25" fmla="*/ 776243 w 1604824"/>
                <a:gd name="connsiteY25" fmla="*/ 600460 h 1781089"/>
                <a:gd name="connsiteX26" fmla="*/ 746356 w 1604824"/>
                <a:gd name="connsiteY26" fmla="*/ 566534 h 1781089"/>
                <a:gd name="connsiteX27" fmla="*/ 731816 w 1604824"/>
                <a:gd name="connsiteY27" fmla="*/ 562495 h 1781089"/>
                <a:gd name="connsiteX28" fmla="*/ 732624 w 1604824"/>
                <a:gd name="connsiteY28" fmla="*/ 577035 h 1781089"/>
                <a:gd name="connsiteX29" fmla="*/ 760896 w 1604824"/>
                <a:gd name="connsiteY29" fmla="*/ 618231 h 1781089"/>
                <a:gd name="connsiteX30" fmla="*/ 764127 w 1604824"/>
                <a:gd name="connsiteY30" fmla="*/ 630348 h 1781089"/>
                <a:gd name="connsiteX31" fmla="*/ 749587 w 1604824"/>
                <a:gd name="connsiteY31" fmla="*/ 629540 h 1781089"/>
                <a:gd name="connsiteX32" fmla="*/ 714853 w 1604824"/>
                <a:gd name="connsiteY32" fmla="*/ 601268 h 1781089"/>
                <a:gd name="connsiteX33" fmla="*/ 697082 w 1604824"/>
                <a:gd name="connsiteY33" fmla="*/ 600460 h 1781089"/>
                <a:gd name="connsiteX34" fmla="*/ 701120 w 1604824"/>
                <a:gd name="connsiteY34" fmla="*/ 617423 h 1781089"/>
                <a:gd name="connsiteX35" fmla="*/ 730201 w 1604824"/>
                <a:gd name="connsiteY35" fmla="*/ 651350 h 1781089"/>
                <a:gd name="connsiteX36" fmla="*/ 705967 w 1604824"/>
                <a:gd name="connsiteY36" fmla="*/ 637618 h 1781089"/>
                <a:gd name="connsiteX37" fmla="*/ 691427 w 1604824"/>
                <a:gd name="connsiteY37" fmla="*/ 636002 h 1781089"/>
                <a:gd name="connsiteX38" fmla="*/ 693043 w 1604824"/>
                <a:gd name="connsiteY38" fmla="*/ 650542 h 1781089"/>
                <a:gd name="connsiteX39" fmla="*/ 715660 w 1604824"/>
                <a:gd name="connsiteY39" fmla="*/ 670737 h 1781089"/>
                <a:gd name="connsiteX40" fmla="*/ 794014 w 1604824"/>
                <a:gd name="connsiteY40" fmla="*/ 728088 h 1781089"/>
                <a:gd name="connsiteX41" fmla="*/ 885293 w 1604824"/>
                <a:gd name="connsiteY41" fmla="*/ 879950 h 1781089"/>
                <a:gd name="connsiteX42" fmla="*/ 887717 w 1604824"/>
                <a:gd name="connsiteY42" fmla="*/ 900144 h 1781089"/>
                <a:gd name="connsiteX43" fmla="*/ 867522 w 1604824"/>
                <a:gd name="connsiteY43" fmla="*/ 896913 h 1781089"/>
                <a:gd name="connsiteX44" fmla="*/ 793207 w 1604824"/>
                <a:gd name="connsiteY44" fmla="*/ 846024 h 1781089"/>
                <a:gd name="connsiteX45" fmla="*/ 772204 w 1604824"/>
                <a:gd name="connsiteY45" fmla="*/ 794326 h 1781089"/>
                <a:gd name="connsiteX46" fmla="*/ 745548 w 1604824"/>
                <a:gd name="connsiteY46" fmla="*/ 740205 h 1781089"/>
                <a:gd name="connsiteX47" fmla="*/ 724546 w 1604824"/>
                <a:gd name="connsiteY47" fmla="*/ 741013 h 1781089"/>
                <a:gd name="connsiteX48" fmla="*/ 733431 w 1604824"/>
                <a:gd name="connsiteY48" fmla="*/ 757976 h 1781089"/>
                <a:gd name="connsiteX49" fmla="*/ 741509 w 1604824"/>
                <a:gd name="connsiteY49" fmla="*/ 793518 h 1781089"/>
                <a:gd name="connsiteX50" fmla="*/ 704352 w 1604824"/>
                <a:gd name="connsiteY50" fmla="*/ 793518 h 1781089"/>
                <a:gd name="connsiteX51" fmla="*/ 676080 w 1604824"/>
                <a:gd name="connsiteY51" fmla="*/ 766861 h 1781089"/>
                <a:gd name="connsiteX52" fmla="*/ 663155 w 1604824"/>
                <a:gd name="connsiteY52" fmla="*/ 764438 h 1781089"/>
                <a:gd name="connsiteX53" fmla="*/ 660732 w 1604824"/>
                <a:gd name="connsiteY53" fmla="*/ 779786 h 1781089"/>
                <a:gd name="connsiteX54" fmla="*/ 675272 w 1604824"/>
                <a:gd name="connsiteY54" fmla="*/ 804019 h 1781089"/>
                <a:gd name="connsiteX55" fmla="*/ 680119 w 1604824"/>
                <a:gd name="connsiteY55" fmla="*/ 829060 h 1781089"/>
                <a:gd name="connsiteX56" fmla="*/ 654270 w 1604824"/>
                <a:gd name="connsiteY56" fmla="*/ 828252 h 1781089"/>
                <a:gd name="connsiteX57" fmla="*/ 625998 w 1604824"/>
                <a:gd name="connsiteY57" fmla="*/ 816136 h 1781089"/>
                <a:gd name="connsiteX58" fmla="*/ 606611 w 1604824"/>
                <a:gd name="connsiteY58" fmla="*/ 818559 h 1781089"/>
                <a:gd name="connsiteX59" fmla="*/ 617112 w 1604824"/>
                <a:gd name="connsiteY59" fmla="*/ 835522 h 1781089"/>
                <a:gd name="connsiteX60" fmla="*/ 653462 w 1604824"/>
                <a:gd name="connsiteY60" fmla="*/ 864602 h 1781089"/>
                <a:gd name="connsiteX61" fmla="*/ 615497 w 1604824"/>
                <a:gd name="connsiteY61" fmla="*/ 861371 h 1781089"/>
                <a:gd name="connsiteX62" fmla="*/ 596110 w 1604824"/>
                <a:gd name="connsiteY62" fmla="*/ 866218 h 1781089"/>
                <a:gd name="connsiteX63" fmla="*/ 612265 w 1604824"/>
                <a:gd name="connsiteY63" fmla="*/ 882373 h 1781089"/>
                <a:gd name="connsiteX64" fmla="*/ 650231 w 1604824"/>
                <a:gd name="connsiteY64" fmla="*/ 896913 h 1781089"/>
                <a:gd name="connsiteX65" fmla="*/ 608226 w 1604824"/>
                <a:gd name="connsiteY65" fmla="*/ 905799 h 1781089"/>
                <a:gd name="connsiteX66" fmla="*/ 706775 w 1604824"/>
                <a:gd name="connsiteY66" fmla="*/ 918723 h 1781089"/>
                <a:gd name="connsiteX67" fmla="*/ 947491 w 1604824"/>
                <a:gd name="connsiteY67" fmla="*/ 1073008 h 1781089"/>
                <a:gd name="connsiteX68" fmla="*/ 955569 w 1604824"/>
                <a:gd name="connsiteY68" fmla="*/ 1098857 h 1781089"/>
                <a:gd name="connsiteX69" fmla="*/ 915989 w 1604824"/>
                <a:gd name="connsiteY69" fmla="*/ 1231331 h 1781089"/>
                <a:gd name="connsiteX70" fmla="*/ 911142 w 1604824"/>
                <a:gd name="connsiteY70" fmla="*/ 1240217 h 1781089"/>
                <a:gd name="connsiteX71" fmla="*/ 861868 w 1604824"/>
                <a:gd name="connsiteY71" fmla="*/ 1160247 h 1781089"/>
                <a:gd name="connsiteX72" fmla="*/ 827133 w 1604824"/>
                <a:gd name="connsiteY72" fmla="*/ 1083509 h 1781089"/>
                <a:gd name="connsiteX73" fmla="*/ 636499 w 1604824"/>
                <a:gd name="connsiteY73" fmla="*/ 937302 h 1781089"/>
                <a:gd name="connsiteX74" fmla="*/ 455557 w 1604824"/>
                <a:gd name="connsiteY74" fmla="*/ 922762 h 1781089"/>
                <a:gd name="connsiteX75" fmla="*/ 305311 w 1604824"/>
                <a:gd name="connsiteY75" fmla="*/ 837138 h 1781089"/>
                <a:gd name="connsiteX76" fmla="*/ 30284 w 1604824"/>
                <a:gd name="connsiteY76" fmla="*/ 253702 h 1781089"/>
                <a:gd name="connsiteX77" fmla="*/ 0 w 1604824"/>
                <a:gd name="connsiteY77" fmla="*/ 296259 h 1781089"/>
                <a:gd name="connsiteX78" fmla="*/ 253614 w 1604824"/>
                <a:gd name="connsiteY78" fmla="*/ 837138 h 1781089"/>
                <a:gd name="connsiteX79" fmla="*/ 429709 w 1604824"/>
                <a:gd name="connsiteY79" fmla="*/ 967997 h 1781089"/>
                <a:gd name="connsiteX80" fmla="*/ 642961 w 1604824"/>
                <a:gd name="connsiteY80" fmla="*/ 986576 h 1781089"/>
                <a:gd name="connsiteX81" fmla="*/ 787552 w 1604824"/>
                <a:gd name="connsiteY81" fmla="*/ 1112589 h 1781089"/>
                <a:gd name="connsiteX82" fmla="*/ 882870 w 1604824"/>
                <a:gd name="connsiteY82" fmla="*/ 1289491 h 1781089"/>
                <a:gd name="connsiteX83" fmla="*/ 890140 w 1604824"/>
                <a:gd name="connsiteY83" fmla="*/ 1306455 h 1781089"/>
                <a:gd name="connsiteX84" fmla="*/ 852174 w 1604824"/>
                <a:gd name="connsiteY84" fmla="*/ 1344420 h 1781089"/>
                <a:gd name="connsiteX85" fmla="*/ 821479 w 1604824"/>
                <a:gd name="connsiteY85" fmla="*/ 1312917 h 1781089"/>
                <a:gd name="connsiteX86" fmla="*/ 810978 w 1604824"/>
                <a:gd name="connsiteY86" fmla="*/ 1274951 h 1781089"/>
                <a:gd name="connsiteX87" fmla="*/ 788360 w 1604824"/>
                <a:gd name="connsiteY87" fmla="*/ 1179634 h 1781089"/>
                <a:gd name="connsiteX88" fmla="*/ 725354 w 1604824"/>
                <a:gd name="connsiteY88" fmla="*/ 1119051 h 1781089"/>
                <a:gd name="connsiteX89" fmla="*/ 580762 w 1604824"/>
                <a:gd name="connsiteY89" fmla="*/ 1138437 h 1781089"/>
                <a:gd name="connsiteX90" fmla="*/ 505639 w 1604824"/>
                <a:gd name="connsiteY90" fmla="*/ 1099664 h 1781089"/>
                <a:gd name="connsiteX91" fmla="*/ 494331 w 1604824"/>
                <a:gd name="connsiteY91" fmla="*/ 1056045 h 1781089"/>
                <a:gd name="connsiteX92" fmla="*/ 475752 w 1604824"/>
                <a:gd name="connsiteY92" fmla="*/ 1031812 h 1781089"/>
                <a:gd name="connsiteX93" fmla="*/ 464443 w 1604824"/>
                <a:gd name="connsiteY93" fmla="*/ 1058468 h 1781089"/>
                <a:gd name="connsiteX94" fmla="*/ 470097 w 1604824"/>
                <a:gd name="connsiteY94" fmla="*/ 1194982 h 1781089"/>
                <a:gd name="connsiteX95" fmla="*/ 525026 w 1604824"/>
                <a:gd name="connsiteY95" fmla="*/ 1230524 h 1781089"/>
                <a:gd name="connsiteX96" fmla="*/ 525026 w 1604824"/>
                <a:gd name="connsiteY96" fmla="*/ 1230524 h 1781089"/>
                <a:gd name="connsiteX97" fmla="*/ 525026 w 1604824"/>
                <a:gd name="connsiteY97" fmla="*/ 1230524 h 1781089"/>
                <a:gd name="connsiteX98" fmla="*/ 676887 w 1604824"/>
                <a:gd name="connsiteY98" fmla="*/ 1209522 h 1781089"/>
                <a:gd name="connsiteX99" fmla="*/ 698697 w 1604824"/>
                <a:gd name="connsiteY99" fmla="*/ 1229716 h 1781089"/>
                <a:gd name="connsiteX100" fmla="*/ 701120 w 1604824"/>
                <a:gd name="connsiteY100" fmla="*/ 1343612 h 1781089"/>
                <a:gd name="connsiteX101" fmla="*/ 697082 w 1604824"/>
                <a:gd name="connsiteY101" fmla="*/ 1358152 h 1781089"/>
                <a:gd name="connsiteX102" fmla="*/ 683349 w 1604824"/>
                <a:gd name="connsiteY102" fmla="*/ 1350882 h 1781089"/>
                <a:gd name="connsiteX103" fmla="*/ 627613 w 1604824"/>
                <a:gd name="connsiteY103" fmla="*/ 1304839 h 1781089"/>
                <a:gd name="connsiteX104" fmla="*/ 542797 w 1604824"/>
                <a:gd name="connsiteY104" fmla="*/ 1314532 h 1781089"/>
                <a:gd name="connsiteX105" fmla="*/ 449095 w 1604824"/>
                <a:gd name="connsiteY105" fmla="*/ 1410657 h 1781089"/>
                <a:gd name="connsiteX106" fmla="*/ 382050 w 1604824"/>
                <a:gd name="connsiteY106" fmla="*/ 1421966 h 1781089"/>
                <a:gd name="connsiteX107" fmla="*/ 337622 w 1604824"/>
                <a:gd name="connsiteY107" fmla="*/ 1384001 h 1781089"/>
                <a:gd name="connsiteX108" fmla="*/ 310158 w 1604824"/>
                <a:gd name="connsiteY108" fmla="*/ 1377539 h 1781089"/>
                <a:gd name="connsiteX109" fmla="*/ 309350 w 1604824"/>
                <a:gd name="connsiteY109" fmla="*/ 1408234 h 1781089"/>
                <a:gd name="connsiteX110" fmla="*/ 341661 w 1604824"/>
                <a:gd name="connsiteY110" fmla="*/ 1442968 h 1781089"/>
                <a:gd name="connsiteX111" fmla="*/ 413553 w 1604824"/>
                <a:gd name="connsiteY111" fmla="*/ 1528593 h 1781089"/>
                <a:gd name="connsiteX112" fmla="*/ 465250 w 1604824"/>
                <a:gd name="connsiteY112" fmla="*/ 1524554 h 1781089"/>
                <a:gd name="connsiteX113" fmla="*/ 533104 w 1604824"/>
                <a:gd name="connsiteY113" fmla="*/ 1458316 h 1781089"/>
                <a:gd name="connsiteX114" fmla="*/ 567838 w 1604824"/>
                <a:gd name="connsiteY114" fmla="*/ 1426005 h 1781089"/>
                <a:gd name="connsiteX115" fmla="*/ 616304 w 1604824"/>
                <a:gd name="connsiteY115" fmla="*/ 1428428 h 1781089"/>
                <a:gd name="connsiteX116" fmla="*/ 700313 w 1604824"/>
                <a:gd name="connsiteY116" fmla="*/ 1527784 h 1781089"/>
                <a:gd name="connsiteX117" fmla="*/ 739086 w 1604824"/>
                <a:gd name="connsiteY117" fmla="*/ 1594022 h 1781089"/>
                <a:gd name="connsiteX118" fmla="*/ 764935 w 1604824"/>
                <a:gd name="connsiteY118" fmla="*/ 1685300 h 1781089"/>
                <a:gd name="connsiteX119" fmla="*/ 972533 w 1604824"/>
                <a:gd name="connsiteY119" fmla="*/ 1762039 h 1781089"/>
                <a:gd name="connsiteX120" fmla="*/ 1281102 w 1604824"/>
                <a:gd name="connsiteY120" fmla="*/ 1509206 h 1781089"/>
                <a:gd name="connsiteX121" fmla="*/ 1474160 w 1604824"/>
                <a:gd name="connsiteY121" fmla="*/ 1203059 h 1781089"/>
                <a:gd name="connsiteX122" fmla="*/ 1508087 w 1604824"/>
                <a:gd name="connsiteY122" fmla="*/ 1148131 h 1781089"/>
                <a:gd name="connsiteX123" fmla="*/ 1547667 w 1604824"/>
                <a:gd name="connsiteY123" fmla="*/ 899336 h 1781089"/>
                <a:gd name="connsiteX124" fmla="*/ 1547667 w 1604824"/>
                <a:gd name="connsiteY124" fmla="*/ 899336 h 1781089"/>
                <a:gd name="connsiteX125" fmla="*/ 1547667 w 1604824"/>
                <a:gd name="connsiteY125" fmla="*/ 899336 h 1781089"/>
                <a:gd name="connsiteX126" fmla="*/ 1538782 w 1604824"/>
                <a:gd name="connsiteY126" fmla="*/ 869449 h 1781089"/>
                <a:gd name="connsiteX127" fmla="*/ 1565439 w 1604824"/>
                <a:gd name="connsiteY127" fmla="*/ 556840 h 1781089"/>
                <a:gd name="connsiteX128" fmla="*/ 1598558 w 1604824"/>
                <a:gd name="connsiteY128" fmla="*/ 480102 h 1781089"/>
                <a:gd name="connsiteX129" fmla="*/ 1573516 w 1604824"/>
                <a:gd name="connsiteY129" fmla="*/ 197381 h 1781089"/>
                <a:gd name="connsiteX0" fmla="*/ 1573516 w 1604824"/>
                <a:gd name="connsiteY0" fmla="*/ 197381 h 1781089"/>
                <a:gd name="connsiteX1" fmla="*/ 1365111 w 1604824"/>
                <a:gd name="connsiteY1" fmla="*/ 9170 h 1781089"/>
                <a:gd name="connsiteX2" fmla="*/ 918412 w 1604824"/>
                <a:gd name="connsiteY2" fmla="*/ 140837 h 1781089"/>
                <a:gd name="connsiteX3" fmla="*/ 837634 w 1604824"/>
                <a:gd name="connsiteY3" fmla="*/ 336318 h 1781089"/>
                <a:gd name="connsiteX4" fmla="*/ 917604 w 1604824"/>
                <a:gd name="connsiteY4" fmla="*/ 553609 h 1781089"/>
                <a:gd name="connsiteX5" fmla="*/ 955569 w 1604824"/>
                <a:gd name="connsiteY5" fmla="*/ 647311 h 1781089"/>
                <a:gd name="connsiteX6" fmla="*/ 972533 w 1604824"/>
                <a:gd name="connsiteY6" fmla="*/ 685276 h 1781089"/>
                <a:gd name="connsiteX7" fmla="*/ 1017768 w 1604824"/>
                <a:gd name="connsiteY7" fmla="*/ 732935 h 1781089"/>
                <a:gd name="connsiteX8" fmla="*/ 1203556 w 1604824"/>
                <a:gd name="connsiteY8" fmla="*/ 783825 h 1781089"/>
                <a:gd name="connsiteX9" fmla="*/ 1239906 w 1604824"/>
                <a:gd name="connsiteY9" fmla="*/ 762015 h 1781089"/>
                <a:gd name="connsiteX10" fmla="*/ 1277871 w 1604824"/>
                <a:gd name="connsiteY10" fmla="*/ 772516 h 1781089"/>
                <a:gd name="connsiteX11" fmla="*/ 1224558 w 1604824"/>
                <a:gd name="connsiteY11" fmla="*/ 852486 h 1781089"/>
                <a:gd name="connsiteX12" fmla="*/ 1104200 w 1604824"/>
                <a:gd name="connsiteY12" fmla="*/ 896105 h 1781089"/>
                <a:gd name="connsiteX13" fmla="*/ 1011306 w 1604824"/>
                <a:gd name="connsiteY13" fmla="*/ 883181 h 1781089"/>
                <a:gd name="connsiteX14" fmla="*/ 888524 w 1604824"/>
                <a:gd name="connsiteY14" fmla="*/ 684469 h 1781089"/>
                <a:gd name="connsiteX15" fmla="*/ 894986 w 1604824"/>
                <a:gd name="connsiteY15" fmla="*/ 621462 h 1781089"/>
                <a:gd name="connsiteX16" fmla="*/ 897409 w 1604824"/>
                <a:gd name="connsiteY16" fmla="*/ 570572 h 1781089"/>
                <a:gd name="connsiteX17" fmla="*/ 878831 w 1604824"/>
                <a:gd name="connsiteY17" fmla="*/ 557648 h 1781089"/>
                <a:gd name="connsiteX18" fmla="*/ 878831 w 1604824"/>
                <a:gd name="connsiteY18" fmla="*/ 577843 h 1781089"/>
                <a:gd name="connsiteX19" fmla="*/ 872369 w 1604824"/>
                <a:gd name="connsiteY19" fmla="*/ 602883 h 1781089"/>
                <a:gd name="connsiteX20" fmla="*/ 844097 w 1604824"/>
                <a:gd name="connsiteY20" fmla="*/ 599653 h 1781089"/>
                <a:gd name="connsiteX21" fmla="*/ 829557 w 1604824"/>
                <a:gd name="connsiteY21" fmla="*/ 582689 h 1781089"/>
                <a:gd name="connsiteX22" fmla="*/ 806131 w 1604824"/>
                <a:gd name="connsiteY22" fmla="*/ 546339 h 1781089"/>
                <a:gd name="connsiteX23" fmla="*/ 802900 w 1604824"/>
                <a:gd name="connsiteY23" fmla="*/ 590767 h 1781089"/>
                <a:gd name="connsiteX24" fmla="*/ 794823 w 1604824"/>
                <a:gd name="connsiteY24" fmla="*/ 610154 h 1781089"/>
                <a:gd name="connsiteX25" fmla="*/ 776243 w 1604824"/>
                <a:gd name="connsiteY25" fmla="*/ 600460 h 1781089"/>
                <a:gd name="connsiteX26" fmla="*/ 746356 w 1604824"/>
                <a:gd name="connsiteY26" fmla="*/ 566534 h 1781089"/>
                <a:gd name="connsiteX27" fmla="*/ 731816 w 1604824"/>
                <a:gd name="connsiteY27" fmla="*/ 562495 h 1781089"/>
                <a:gd name="connsiteX28" fmla="*/ 732624 w 1604824"/>
                <a:gd name="connsiteY28" fmla="*/ 577035 h 1781089"/>
                <a:gd name="connsiteX29" fmla="*/ 760896 w 1604824"/>
                <a:gd name="connsiteY29" fmla="*/ 618231 h 1781089"/>
                <a:gd name="connsiteX30" fmla="*/ 764127 w 1604824"/>
                <a:gd name="connsiteY30" fmla="*/ 630348 h 1781089"/>
                <a:gd name="connsiteX31" fmla="*/ 749587 w 1604824"/>
                <a:gd name="connsiteY31" fmla="*/ 629540 h 1781089"/>
                <a:gd name="connsiteX32" fmla="*/ 714853 w 1604824"/>
                <a:gd name="connsiteY32" fmla="*/ 601268 h 1781089"/>
                <a:gd name="connsiteX33" fmla="*/ 697082 w 1604824"/>
                <a:gd name="connsiteY33" fmla="*/ 600460 h 1781089"/>
                <a:gd name="connsiteX34" fmla="*/ 701120 w 1604824"/>
                <a:gd name="connsiteY34" fmla="*/ 617423 h 1781089"/>
                <a:gd name="connsiteX35" fmla="*/ 730201 w 1604824"/>
                <a:gd name="connsiteY35" fmla="*/ 651350 h 1781089"/>
                <a:gd name="connsiteX36" fmla="*/ 705967 w 1604824"/>
                <a:gd name="connsiteY36" fmla="*/ 637618 h 1781089"/>
                <a:gd name="connsiteX37" fmla="*/ 691427 w 1604824"/>
                <a:gd name="connsiteY37" fmla="*/ 636002 h 1781089"/>
                <a:gd name="connsiteX38" fmla="*/ 693043 w 1604824"/>
                <a:gd name="connsiteY38" fmla="*/ 650542 h 1781089"/>
                <a:gd name="connsiteX39" fmla="*/ 715660 w 1604824"/>
                <a:gd name="connsiteY39" fmla="*/ 670737 h 1781089"/>
                <a:gd name="connsiteX40" fmla="*/ 794014 w 1604824"/>
                <a:gd name="connsiteY40" fmla="*/ 728088 h 1781089"/>
                <a:gd name="connsiteX41" fmla="*/ 885293 w 1604824"/>
                <a:gd name="connsiteY41" fmla="*/ 879950 h 1781089"/>
                <a:gd name="connsiteX42" fmla="*/ 887717 w 1604824"/>
                <a:gd name="connsiteY42" fmla="*/ 900144 h 1781089"/>
                <a:gd name="connsiteX43" fmla="*/ 867522 w 1604824"/>
                <a:gd name="connsiteY43" fmla="*/ 896913 h 1781089"/>
                <a:gd name="connsiteX44" fmla="*/ 793207 w 1604824"/>
                <a:gd name="connsiteY44" fmla="*/ 846024 h 1781089"/>
                <a:gd name="connsiteX45" fmla="*/ 772204 w 1604824"/>
                <a:gd name="connsiteY45" fmla="*/ 794326 h 1781089"/>
                <a:gd name="connsiteX46" fmla="*/ 745548 w 1604824"/>
                <a:gd name="connsiteY46" fmla="*/ 740205 h 1781089"/>
                <a:gd name="connsiteX47" fmla="*/ 724546 w 1604824"/>
                <a:gd name="connsiteY47" fmla="*/ 741013 h 1781089"/>
                <a:gd name="connsiteX48" fmla="*/ 733431 w 1604824"/>
                <a:gd name="connsiteY48" fmla="*/ 757976 h 1781089"/>
                <a:gd name="connsiteX49" fmla="*/ 741509 w 1604824"/>
                <a:gd name="connsiteY49" fmla="*/ 793518 h 1781089"/>
                <a:gd name="connsiteX50" fmla="*/ 704352 w 1604824"/>
                <a:gd name="connsiteY50" fmla="*/ 793518 h 1781089"/>
                <a:gd name="connsiteX51" fmla="*/ 676080 w 1604824"/>
                <a:gd name="connsiteY51" fmla="*/ 766861 h 1781089"/>
                <a:gd name="connsiteX52" fmla="*/ 663155 w 1604824"/>
                <a:gd name="connsiteY52" fmla="*/ 764438 h 1781089"/>
                <a:gd name="connsiteX53" fmla="*/ 660732 w 1604824"/>
                <a:gd name="connsiteY53" fmla="*/ 779786 h 1781089"/>
                <a:gd name="connsiteX54" fmla="*/ 675272 w 1604824"/>
                <a:gd name="connsiteY54" fmla="*/ 804019 h 1781089"/>
                <a:gd name="connsiteX55" fmla="*/ 680119 w 1604824"/>
                <a:gd name="connsiteY55" fmla="*/ 829060 h 1781089"/>
                <a:gd name="connsiteX56" fmla="*/ 654270 w 1604824"/>
                <a:gd name="connsiteY56" fmla="*/ 828252 h 1781089"/>
                <a:gd name="connsiteX57" fmla="*/ 625998 w 1604824"/>
                <a:gd name="connsiteY57" fmla="*/ 816136 h 1781089"/>
                <a:gd name="connsiteX58" fmla="*/ 606611 w 1604824"/>
                <a:gd name="connsiteY58" fmla="*/ 818559 h 1781089"/>
                <a:gd name="connsiteX59" fmla="*/ 617112 w 1604824"/>
                <a:gd name="connsiteY59" fmla="*/ 835522 h 1781089"/>
                <a:gd name="connsiteX60" fmla="*/ 653462 w 1604824"/>
                <a:gd name="connsiteY60" fmla="*/ 864602 h 1781089"/>
                <a:gd name="connsiteX61" fmla="*/ 615497 w 1604824"/>
                <a:gd name="connsiteY61" fmla="*/ 861371 h 1781089"/>
                <a:gd name="connsiteX62" fmla="*/ 596110 w 1604824"/>
                <a:gd name="connsiteY62" fmla="*/ 866218 h 1781089"/>
                <a:gd name="connsiteX63" fmla="*/ 612265 w 1604824"/>
                <a:gd name="connsiteY63" fmla="*/ 882373 h 1781089"/>
                <a:gd name="connsiteX64" fmla="*/ 650231 w 1604824"/>
                <a:gd name="connsiteY64" fmla="*/ 896913 h 1781089"/>
                <a:gd name="connsiteX65" fmla="*/ 608226 w 1604824"/>
                <a:gd name="connsiteY65" fmla="*/ 905799 h 1781089"/>
                <a:gd name="connsiteX66" fmla="*/ 706775 w 1604824"/>
                <a:gd name="connsiteY66" fmla="*/ 918723 h 1781089"/>
                <a:gd name="connsiteX67" fmla="*/ 947491 w 1604824"/>
                <a:gd name="connsiteY67" fmla="*/ 1073008 h 1781089"/>
                <a:gd name="connsiteX68" fmla="*/ 955569 w 1604824"/>
                <a:gd name="connsiteY68" fmla="*/ 1098857 h 1781089"/>
                <a:gd name="connsiteX69" fmla="*/ 915989 w 1604824"/>
                <a:gd name="connsiteY69" fmla="*/ 1231331 h 1781089"/>
                <a:gd name="connsiteX70" fmla="*/ 911142 w 1604824"/>
                <a:gd name="connsiteY70" fmla="*/ 1240217 h 1781089"/>
                <a:gd name="connsiteX71" fmla="*/ 861868 w 1604824"/>
                <a:gd name="connsiteY71" fmla="*/ 1160247 h 1781089"/>
                <a:gd name="connsiteX72" fmla="*/ 827133 w 1604824"/>
                <a:gd name="connsiteY72" fmla="*/ 1083509 h 1781089"/>
                <a:gd name="connsiteX73" fmla="*/ 636499 w 1604824"/>
                <a:gd name="connsiteY73" fmla="*/ 937302 h 1781089"/>
                <a:gd name="connsiteX74" fmla="*/ 455557 w 1604824"/>
                <a:gd name="connsiteY74" fmla="*/ 922762 h 1781089"/>
                <a:gd name="connsiteX75" fmla="*/ 305311 w 1604824"/>
                <a:gd name="connsiteY75" fmla="*/ 837138 h 1781089"/>
                <a:gd name="connsiteX76" fmla="*/ 30284 w 1604824"/>
                <a:gd name="connsiteY76" fmla="*/ 253702 h 1781089"/>
                <a:gd name="connsiteX77" fmla="*/ 0 w 1604824"/>
                <a:gd name="connsiteY77" fmla="*/ 296259 h 1781089"/>
                <a:gd name="connsiteX78" fmla="*/ 253614 w 1604824"/>
                <a:gd name="connsiteY78" fmla="*/ 837138 h 1781089"/>
                <a:gd name="connsiteX79" fmla="*/ 429709 w 1604824"/>
                <a:gd name="connsiteY79" fmla="*/ 967997 h 1781089"/>
                <a:gd name="connsiteX80" fmla="*/ 642961 w 1604824"/>
                <a:gd name="connsiteY80" fmla="*/ 986576 h 1781089"/>
                <a:gd name="connsiteX81" fmla="*/ 787552 w 1604824"/>
                <a:gd name="connsiteY81" fmla="*/ 1112589 h 1781089"/>
                <a:gd name="connsiteX82" fmla="*/ 882870 w 1604824"/>
                <a:gd name="connsiteY82" fmla="*/ 1289491 h 1781089"/>
                <a:gd name="connsiteX83" fmla="*/ 890140 w 1604824"/>
                <a:gd name="connsiteY83" fmla="*/ 1306455 h 1781089"/>
                <a:gd name="connsiteX84" fmla="*/ 852174 w 1604824"/>
                <a:gd name="connsiteY84" fmla="*/ 1344420 h 1781089"/>
                <a:gd name="connsiteX85" fmla="*/ 821479 w 1604824"/>
                <a:gd name="connsiteY85" fmla="*/ 1312917 h 1781089"/>
                <a:gd name="connsiteX86" fmla="*/ 810978 w 1604824"/>
                <a:gd name="connsiteY86" fmla="*/ 1274951 h 1781089"/>
                <a:gd name="connsiteX87" fmla="*/ 788360 w 1604824"/>
                <a:gd name="connsiteY87" fmla="*/ 1179634 h 1781089"/>
                <a:gd name="connsiteX88" fmla="*/ 725354 w 1604824"/>
                <a:gd name="connsiteY88" fmla="*/ 1119051 h 1781089"/>
                <a:gd name="connsiteX89" fmla="*/ 580762 w 1604824"/>
                <a:gd name="connsiteY89" fmla="*/ 1138437 h 1781089"/>
                <a:gd name="connsiteX90" fmla="*/ 505639 w 1604824"/>
                <a:gd name="connsiteY90" fmla="*/ 1099664 h 1781089"/>
                <a:gd name="connsiteX91" fmla="*/ 494331 w 1604824"/>
                <a:gd name="connsiteY91" fmla="*/ 1056045 h 1781089"/>
                <a:gd name="connsiteX92" fmla="*/ 475752 w 1604824"/>
                <a:gd name="connsiteY92" fmla="*/ 1031812 h 1781089"/>
                <a:gd name="connsiteX93" fmla="*/ 464443 w 1604824"/>
                <a:gd name="connsiteY93" fmla="*/ 1058468 h 1781089"/>
                <a:gd name="connsiteX94" fmla="*/ 470097 w 1604824"/>
                <a:gd name="connsiteY94" fmla="*/ 1194982 h 1781089"/>
                <a:gd name="connsiteX95" fmla="*/ 525026 w 1604824"/>
                <a:gd name="connsiteY95" fmla="*/ 1230524 h 1781089"/>
                <a:gd name="connsiteX96" fmla="*/ 525026 w 1604824"/>
                <a:gd name="connsiteY96" fmla="*/ 1230524 h 1781089"/>
                <a:gd name="connsiteX97" fmla="*/ 525026 w 1604824"/>
                <a:gd name="connsiteY97" fmla="*/ 1230524 h 1781089"/>
                <a:gd name="connsiteX98" fmla="*/ 676887 w 1604824"/>
                <a:gd name="connsiteY98" fmla="*/ 1209522 h 1781089"/>
                <a:gd name="connsiteX99" fmla="*/ 698697 w 1604824"/>
                <a:gd name="connsiteY99" fmla="*/ 1229716 h 1781089"/>
                <a:gd name="connsiteX100" fmla="*/ 701120 w 1604824"/>
                <a:gd name="connsiteY100" fmla="*/ 1343612 h 1781089"/>
                <a:gd name="connsiteX101" fmla="*/ 697082 w 1604824"/>
                <a:gd name="connsiteY101" fmla="*/ 1358152 h 1781089"/>
                <a:gd name="connsiteX102" fmla="*/ 683349 w 1604824"/>
                <a:gd name="connsiteY102" fmla="*/ 1350882 h 1781089"/>
                <a:gd name="connsiteX103" fmla="*/ 627613 w 1604824"/>
                <a:gd name="connsiteY103" fmla="*/ 1304839 h 1781089"/>
                <a:gd name="connsiteX104" fmla="*/ 542797 w 1604824"/>
                <a:gd name="connsiteY104" fmla="*/ 1314532 h 1781089"/>
                <a:gd name="connsiteX105" fmla="*/ 449095 w 1604824"/>
                <a:gd name="connsiteY105" fmla="*/ 1410657 h 1781089"/>
                <a:gd name="connsiteX106" fmla="*/ 382050 w 1604824"/>
                <a:gd name="connsiteY106" fmla="*/ 1421966 h 1781089"/>
                <a:gd name="connsiteX107" fmla="*/ 337622 w 1604824"/>
                <a:gd name="connsiteY107" fmla="*/ 1384001 h 1781089"/>
                <a:gd name="connsiteX108" fmla="*/ 310158 w 1604824"/>
                <a:gd name="connsiteY108" fmla="*/ 1377539 h 1781089"/>
                <a:gd name="connsiteX109" fmla="*/ 309350 w 1604824"/>
                <a:gd name="connsiteY109" fmla="*/ 1408234 h 1781089"/>
                <a:gd name="connsiteX110" fmla="*/ 341661 w 1604824"/>
                <a:gd name="connsiteY110" fmla="*/ 1442968 h 1781089"/>
                <a:gd name="connsiteX111" fmla="*/ 413553 w 1604824"/>
                <a:gd name="connsiteY111" fmla="*/ 1528593 h 1781089"/>
                <a:gd name="connsiteX112" fmla="*/ 465250 w 1604824"/>
                <a:gd name="connsiteY112" fmla="*/ 1524554 h 1781089"/>
                <a:gd name="connsiteX113" fmla="*/ 533104 w 1604824"/>
                <a:gd name="connsiteY113" fmla="*/ 1458316 h 1781089"/>
                <a:gd name="connsiteX114" fmla="*/ 567838 w 1604824"/>
                <a:gd name="connsiteY114" fmla="*/ 1426005 h 1781089"/>
                <a:gd name="connsiteX115" fmla="*/ 616304 w 1604824"/>
                <a:gd name="connsiteY115" fmla="*/ 1428428 h 1781089"/>
                <a:gd name="connsiteX116" fmla="*/ 700313 w 1604824"/>
                <a:gd name="connsiteY116" fmla="*/ 1527784 h 1781089"/>
                <a:gd name="connsiteX117" fmla="*/ 739086 w 1604824"/>
                <a:gd name="connsiteY117" fmla="*/ 1594022 h 1781089"/>
                <a:gd name="connsiteX118" fmla="*/ 764935 w 1604824"/>
                <a:gd name="connsiteY118" fmla="*/ 1685300 h 1781089"/>
                <a:gd name="connsiteX119" fmla="*/ 972533 w 1604824"/>
                <a:gd name="connsiteY119" fmla="*/ 1762039 h 1781089"/>
                <a:gd name="connsiteX120" fmla="*/ 1281102 w 1604824"/>
                <a:gd name="connsiteY120" fmla="*/ 1509206 h 1781089"/>
                <a:gd name="connsiteX121" fmla="*/ 1474160 w 1604824"/>
                <a:gd name="connsiteY121" fmla="*/ 1203059 h 1781089"/>
                <a:gd name="connsiteX122" fmla="*/ 1508087 w 1604824"/>
                <a:gd name="connsiteY122" fmla="*/ 1148131 h 1781089"/>
                <a:gd name="connsiteX123" fmla="*/ 1547667 w 1604824"/>
                <a:gd name="connsiteY123" fmla="*/ 899336 h 1781089"/>
                <a:gd name="connsiteX124" fmla="*/ 1547667 w 1604824"/>
                <a:gd name="connsiteY124" fmla="*/ 899336 h 1781089"/>
                <a:gd name="connsiteX125" fmla="*/ 1547667 w 1604824"/>
                <a:gd name="connsiteY125" fmla="*/ 899336 h 1781089"/>
                <a:gd name="connsiteX126" fmla="*/ 1538782 w 1604824"/>
                <a:gd name="connsiteY126" fmla="*/ 869449 h 1781089"/>
                <a:gd name="connsiteX127" fmla="*/ 1565439 w 1604824"/>
                <a:gd name="connsiteY127" fmla="*/ 556840 h 1781089"/>
                <a:gd name="connsiteX128" fmla="*/ 1598558 w 1604824"/>
                <a:gd name="connsiteY128" fmla="*/ 480102 h 1781089"/>
                <a:gd name="connsiteX129" fmla="*/ 1573516 w 1604824"/>
                <a:gd name="connsiteY129" fmla="*/ 197381 h 1781089"/>
                <a:gd name="connsiteX0" fmla="*/ 1573516 w 1604824"/>
                <a:gd name="connsiteY0" fmla="*/ 197381 h 1781089"/>
                <a:gd name="connsiteX1" fmla="*/ 1365111 w 1604824"/>
                <a:gd name="connsiteY1" fmla="*/ 9170 h 1781089"/>
                <a:gd name="connsiteX2" fmla="*/ 918412 w 1604824"/>
                <a:gd name="connsiteY2" fmla="*/ 140837 h 1781089"/>
                <a:gd name="connsiteX3" fmla="*/ 837634 w 1604824"/>
                <a:gd name="connsiteY3" fmla="*/ 336318 h 1781089"/>
                <a:gd name="connsiteX4" fmla="*/ 917604 w 1604824"/>
                <a:gd name="connsiteY4" fmla="*/ 553609 h 1781089"/>
                <a:gd name="connsiteX5" fmla="*/ 955569 w 1604824"/>
                <a:gd name="connsiteY5" fmla="*/ 647311 h 1781089"/>
                <a:gd name="connsiteX6" fmla="*/ 972533 w 1604824"/>
                <a:gd name="connsiteY6" fmla="*/ 685276 h 1781089"/>
                <a:gd name="connsiteX7" fmla="*/ 1017768 w 1604824"/>
                <a:gd name="connsiteY7" fmla="*/ 732935 h 1781089"/>
                <a:gd name="connsiteX8" fmla="*/ 1203556 w 1604824"/>
                <a:gd name="connsiteY8" fmla="*/ 783825 h 1781089"/>
                <a:gd name="connsiteX9" fmla="*/ 1239906 w 1604824"/>
                <a:gd name="connsiteY9" fmla="*/ 762015 h 1781089"/>
                <a:gd name="connsiteX10" fmla="*/ 1277871 w 1604824"/>
                <a:gd name="connsiteY10" fmla="*/ 772516 h 1781089"/>
                <a:gd name="connsiteX11" fmla="*/ 1224558 w 1604824"/>
                <a:gd name="connsiteY11" fmla="*/ 852486 h 1781089"/>
                <a:gd name="connsiteX12" fmla="*/ 1104200 w 1604824"/>
                <a:gd name="connsiteY12" fmla="*/ 896105 h 1781089"/>
                <a:gd name="connsiteX13" fmla="*/ 1011306 w 1604824"/>
                <a:gd name="connsiteY13" fmla="*/ 883181 h 1781089"/>
                <a:gd name="connsiteX14" fmla="*/ 888524 w 1604824"/>
                <a:gd name="connsiteY14" fmla="*/ 684469 h 1781089"/>
                <a:gd name="connsiteX15" fmla="*/ 894986 w 1604824"/>
                <a:gd name="connsiteY15" fmla="*/ 621462 h 1781089"/>
                <a:gd name="connsiteX16" fmla="*/ 897409 w 1604824"/>
                <a:gd name="connsiteY16" fmla="*/ 570572 h 1781089"/>
                <a:gd name="connsiteX17" fmla="*/ 878831 w 1604824"/>
                <a:gd name="connsiteY17" fmla="*/ 557648 h 1781089"/>
                <a:gd name="connsiteX18" fmla="*/ 878831 w 1604824"/>
                <a:gd name="connsiteY18" fmla="*/ 577843 h 1781089"/>
                <a:gd name="connsiteX19" fmla="*/ 872369 w 1604824"/>
                <a:gd name="connsiteY19" fmla="*/ 602883 h 1781089"/>
                <a:gd name="connsiteX20" fmla="*/ 844097 w 1604824"/>
                <a:gd name="connsiteY20" fmla="*/ 599653 h 1781089"/>
                <a:gd name="connsiteX21" fmla="*/ 829557 w 1604824"/>
                <a:gd name="connsiteY21" fmla="*/ 582689 h 1781089"/>
                <a:gd name="connsiteX22" fmla="*/ 806131 w 1604824"/>
                <a:gd name="connsiteY22" fmla="*/ 546339 h 1781089"/>
                <a:gd name="connsiteX23" fmla="*/ 802900 w 1604824"/>
                <a:gd name="connsiteY23" fmla="*/ 590767 h 1781089"/>
                <a:gd name="connsiteX24" fmla="*/ 794823 w 1604824"/>
                <a:gd name="connsiteY24" fmla="*/ 610154 h 1781089"/>
                <a:gd name="connsiteX25" fmla="*/ 776243 w 1604824"/>
                <a:gd name="connsiteY25" fmla="*/ 600460 h 1781089"/>
                <a:gd name="connsiteX26" fmla="*/ 746356 w 1604824"/>
                <a:gd name="connsiteY26" fmla="*/ 566534 h 1781089"/>
                <a:gd name="connsiteX27" fmla="*/ 731816 w 1604824"/>
                <a:gd name="connsiteY27" fmla="*/ 562495 h 1781089"/>
                <a:gd name="connsiteX28" fmla="*/ 732624 w 1604824"/>
                <a:gd name="connsiteY28" fmla="*/ 577035 h 1781089"/>
                <a:gd name="connsiteX29" fmla="*/ 760896 w 1604824"/>
                <a:gd name="connsiteY29" fmla="*/ 618231 h 1781089"/>
                <a:gd name="connsiteX30" fmla="*/ 764127 w 1604824"/>
                <a:gd name="connsiteY30" fmla="*/ 630348 h 1781089"/>
                <a:gd name="connsiteX31" fmla="*/ 749587 w 1604824"/>
                <a:gd name="connsiteY31" fmla="*/ 629540 h 1781089"/>
                <a:gd name="connsiteX32" fmla="*/ 714853 w 1604824"/>
                <a:gd name="connsiteY32" fmla="*/ 601268 h 1781089"/>
                <a:gd name="connsiteX33" fmla="*/ 697082 w 1604824"/>
                <a:gd name="connsiteY33" fmla="*/ 600460 h 1781089"/>
                <a:gd name="connsiteX34" fmla="*/ 701120 w 1604824"/>
                <a:gd name="connsiteY34" fmla="*/ 617423 h 1781089"/>
                <a:gd name="connsiteX35" fmla="*/ 730201 w 1604824"/>
                <a:gd name="connsiteY35" fmla="*/ 651350 h 1781089"/>
                <a:gd name="connsiteX36" fmla="*/ 705967 w 1604824"/>
                <a:gd name="connsiteY36" fmla="*/ 637618 h 1781089"/>
                <a:gd name="connsiteX37" fmla="*/ 691427 w 1604824"/>
                <a:gd name="connsiteY37" fmla="*/ 636002 h 1781089"/>
                <a:gd name="connsiteX38" fmla="*/ 693043 w 1604824"/>
                <a:gd name="connsiteY38" fmla="*/ 650542 h 1781089"/>
                <a:gd name="connsiteX39" fmla="*/ 715660 w 1604824"/>
                <a:gd name="connsiteY39" fmla="*/ 670737 h 1781089"/>
                <a:gd name="connsiteX40" fmla="*/ 794014 w 1604824"/>
                <a:gd name="connsiteY40" fmla="*/ 728088 h 1781089"/>
                <a:gd name="connsiteX41" fmla="*/ 885293 w 1604824"/>
                <a:gd name="connsiteY41" fmla="*/ 879950 h 1781089"/>
                <a:gd name="connsiteX42" fmla="*/ 887717 w 1604824"/>
                <a:gd name="connsiteY42" fmla="*/ 900144 h 1781089"/>
                <a:gd name="connsiteX43" fmla="*/ 867522 w 1604824"/>
                <a:gd name="connsiteY43" fmla="*/ 896913 h 1781089"/>
                <a:gd name="connsiteX44" fmla="*/ 793207 w 1604824"/>
                <a:gd name="connsiteY44" fmla="*/ 846024 h 1781089"/>
                <a:gd name="connsiteX45" fmla="*/ 772204 w 1604824"/>
                <a:gd name="connsiteY45" fmla="*/ 794326 h 1781089"/>
                <a:gd name="connsiteX46" fmla="*/ 745548 w 1604824"/>
                <a:gd name="connsiteY46" fmla="*/ 740205 h 1781089"/>
                <a:gd name="connsiteX47" fmla="*/ 724546 w 1604824"/>
                <a:gd name="connsiteY47" fmla="*/ 741013 h 1781089"/>
                <a:gd name="connsiteX48" fmla="*/ 733431 w 1604824"/>
                <a:gd name="connsiteY48" fmla="*/ 757976 h 1781089"/>
                <a:gd name="connsiteX49" fmla="*/ 741509 w 1604824"/>
                <a:gd name="connsiteY49" fmla="*/ 793518 h 1781089"/>
                <a:gd name="connsiteX50" fmla="*/ 704352 w 1604824"/>
                <a:gd name="connsiteY50" fmla="*/ 793518 h 1781089"/>
                <a:gd name="connsiteX51" fmla="*/ 676080 w 1604824"/>
                <a:gd name="connsiteY51" fmla="*/ 766861 h 1781089"/>
                <a:gd name="connsiteX52" fmla="*/ 663155 w 1604824"/>
                <a:gd name="connsiteY52" fmla="*/ 764438 h 1781089"/>
                <a:gd name="connsiteX53" fmla="*/ 660732 w 1604824"/>
                <a:gd name="connsiteY53" fmla="*/ 779786 h 1781089"/>
                <a:gd name="connsiteX54" fmla="*/ 675272 w 1604824"/>
                <a:gd name="connsiteY54" fmla="*/ 804019 h 1781089"/>
                <a:gd name="connsiteX55" fmla="*/ 680119 w 1604824"/>
                <a:gd name="connsiteY55" fmla="*/ 829060 h 1781089"/>
                <a:gd name="connsiteX56" fmla="*/ 654270 w 1604824"/>
                <a:gd name="connsiteY56" fmla="*/ 828252 h 1781089"/>
                <a:gd name="connsiteX57" fmla="*/ 625998 w 1604824"/>
                <a:gd name="connsiteY57" fmla="*/ 816136 h 1781089"/>
                <a:gd name="connsiteX58" fmla="*/ 606611 w 1604824"/>
                <a:gd name="connsiteY58" fmla="*/ 818559 h 1781089"/>
                <a:gd name="connsiteX59" fmla="*/ 617112 w 1604824"/>
                <a:gd name="connsiteY59" fmla="*/ 835522 h 1781089"/>
                <a:gd name="connsiteX60" fmla="*/ 653462 w 1604824"/>
                <a:gd name="connsiteY60" fmla="*/ 864602 h 1781089"/>
                <a:gd name="connsiteX61" fmla="*/ 615497 w 1604824"/>
                <a:gd name="connsiteY61" fmla="*/ 861371 h 1781089"/>
                <a:gd name="connsiteX62" fmla="*/ 596110 w 1604824"/>
                <a:gd name="connsiteY62" fmla="*/ 866218 h 1781089"/>
                <a:gd name="connsiteX63" fmla="*/ 612265 w 1604824"/>
                <a:gd name="connsiteY63" fmla="*/ 882373 h 1781089"/>
                <a:gd name="connsiteX64" fmla="*/ 650231 w 1604824"/>
                <a:gd name="connsiteY64" fmla="*/ 896913 h 1781089"/>
                <a:gd name="connsiteX65" fmla="*/ 608226 w 1604824"/>
                <a:gd name="connsiteY65" fmla="*/ 905799 h 1781089"/>
                <a:gd name="connsiteX66" fmla="*/ 706775 w 1604824"/>
                <a:gd name="connsiteY66" fmla="*/ 918723 h 1781089"/>
                <a:gd name="connsiteX67" fmla="*/ 947491 w 1604824"/>
                <a:gd name="connsiteY67" fmla="*/ 1073008 h 1781089"/>
                <a:gd name="connsiteX68" fmla="*/ 955569 w 1604824"/>
                <a:gd name="connsiteY68" fmla="*/ 1098857 h 1781089"/>
                <a:gd name="connsiteX69" fmla="*/ 915989 w 1604824"/>
                <a:gd name="connsiteY69" fmla="*/ 1231331 h 1781089"/>
                <a:gd name="connsiteX70" fmla="*/ 911142 w 1604824"/>
                <a:gd name="connsiteY70" fmla="*/ 1240217 h 1781089"/>
                <a:gd name="connsiteX71" fmla="*/ 861868 w 1604824"/>
                <a:gd name="connsiteY71" fmla="*/ 1160247 h 1781089"/>
                <a:gd name="connsiteX72" fmla="*/ 827133 w 1604824"/>
                <a:gd name="connsiteY72" fmla="*/ 1083509 h 1781089"/>
                <a:gd name="connsiteX73" fmla="*/ 636499 w 1604824"/>
                <a:gd name="connsiteY73" fmla="*/ 937302 h 1781089"/>
                <a:gd name="connsiteX74" fmla="*/ 455557 w 1604824"/>
                <a:gd name="connsiteY74" fmla="*/ 922762 h 1781089"/>
                <a:gd name="connsiteX75" fmla="*/ 305311 w 1604824"/>
                <a:gd name="connsiteY75" fmla="*/ 837138 h 1781089"/>
                <a:gd name="connsiteX76" fmla="*/ 30284 w 1604824"/>
                <a:gd name="connsiteY76" fmla="*/ 253702 h 1781089"/>
                <a:gd name="connsiteX77" fmla="*/ 0 w 1604824"/>
                <a:gd name="connsiteY77" fmla="*/ 296259 h 1781089"/>
                <a:gd name="connsiteX78" fmla="*/ 253614 w 1604824"/>
                <a:gd name="connsiteY78" fmla="*/ 837138 h 1781089"/>
                <a:gd name="connsiteX79" fmla="*/ 429709 w 1604824"/>
                <a:gd name="connsiteY79" fmla="*/ 967997 h 1781089"/>
                <a:gd name="connsiteX80" fmla="*/ 642961 w 1604824"/>
                <a:gd name="connsiteY80" fmla="*/ 986576 h 1781089"/>
                <a:gd name="connsiteX81" fmla="*/ 787552 w 1604824"/>
                <a:gd name="connsiteY81" fmla="*/ 1112589 h 1781089"/>
                <a:gd name="connsiteX82" fmla="*/ 882870 w 1604824"/>
                <a:gd name="connsiteY82" fmla="*/ 1289491 h 1781089"/>
                <a:gd name="connsiteX83" fmla="*/ 890140 w 1604824"/>
                <a:gd name="connsiteY83" fmla="*/ 1306455 h 1781089"/>
                <a:gd name="connsiteX84" fmla="*/ 852174 w 1604824"/>
                <a:gd name="connsiteY84" fmla="*/ 1344420 h 1781089"/>
                <a:gd name="connsiteX85" fmla="*/ 821479 w 1604824"/>
                <a:gd name="connsiteY85" fmla="*/ 1312917 h 1781089"/>
                <a:gd name="connsiteX86" fmla="*/ 810978 w 1604824"/>
                <a:gd name="connsiteY86" fmla="*/ 1274951 h 1781089"/>
                <a:gd name="connsiteX87" fmla="*/ 788360 w 1604824"/>
                <a:gd name="connsiteY87" fmla="*/ 1179634 h 1781089"/>
                <a:gd name="connsiteX88" fmla="*/ 725354 w 1604824"/>
                <a:gd name="connsiteY88" fmla="*/ 1119051 h 1781089"/>
                <a:gd name="connsiteX89" fmla="*/ 580762 w 1604824"/>
                <a:gd name="connsiteY89" fmla="*/ 1138437 h 1781089"/>
                <a:gd name="connsiteX90" fmla="*/ 505639 w 1604824"/>
                <a:gd name="connsiteY90" fmla="*/ 1099664 h 1781089"/>
                <a:gd name="connsiteX91" fmla="*/ 494331 w 1604824"/>
                <a:gd name="connsiteY91" fmla="*/ 1056045 h 1781089"/>
                <a:gd name="connsiteX92" fmla="*/ 475752 w 1604824"/>
                <a:gd name="connsiteY92" fmla="*/ 1031812 h 1781089"/>
                <a:gd name="connsiteX93" fmla="*/ 464443 w 1604824"/>
                <a:gd name="connsiteY93" fmla="*/ 1058468 h 1781089"/>
                <a:gd name="connsiteX94" fmla="*/ 470097 w 1604824"/>
                <a:gd name="connsiteY94" fmla="*/ 1194982 h 1781089"/>
                <a:gd name="connsiteX95" fmla="*/ 525026 w 1604824"/>
                <a:gd name="connsiteY95" fmla="*/ 1230524 h 1781089"/>
                <a:gd name="connsiteX96" fmla="*/ 525026 w 1604824"/>
                <a:gd name="connsiteY96" fmla="*/ 1230524 h 1781089"/>
                <a:gd name="connsiteX97" fmla="*/ 525026 w 1604824"/>
                <a:gd name="connsiteY97" fmla="*/ 1230524 h 1781089"/>
                <a:gd name="connsiteX98" fmla="*/ 676887 w 1604824"/>
                <a:gd name="connsiteY98" fmla="*/ 1209522 h 1781089"/>
                <a:gd name="connsiteX99" fmla="*/ 698697 w 1604824"/>
                <a:gd name="connsiteY99" fmla="*/ 1229716 h 1781089"/>
                <a:gd name="connsiteX100" fmla="*/ 701120 w 1604824"/>
                <a:gd name="connsiteY100" fmla="*/ 1343612 h 1781089"/>
                <a:gd name="connsiteX101" fmla="*/ 697082 w 1604824"/>
                <a:gd name="connsiteY101" fmla="*/ 1358152 h 1781089"/>
                <a:gd name="connsiteX102" fmla="*/ 683349 w 1604824"/>
                <a:gd name="connsiteY102" fmla="*/ 1350882 h 1781089"/>
                <a:gd name="connsiteX103" fmla="*/ 627613 w 1604824"/>
                <a:gd name="connsiteY103" fmla="*/ 1304839 h 1781089"/>
                <a:gd name="connsiteX104" fmla="*/ 542797 w 1604824"/>
                <a:gd name="connsiteY104" fmla="*/ 1314532 h 1781089"/>
                <a:gd name="connsiteX105" fmla="*/ 449095 w 1604824"/>
                <a:gd name="connsiteY105" fmla="*/ 1410657 h 1781089"/>
                <a:gd name="connsiteX106" fmla="*/ 382050 w 1604824"/>
                <a:gd name="connsiteY106" fmla="*/ 1421966 h 1781089"/>
                <a:gd name="connsiteX107" fmla="*/ 337622 w 1604824"/>
                <a:gd name="connsiteY107" fmla="*/ 1384001 h 1781089"/>
                <a:gd name="connsiteX108" fmla="*/ 310158 w 1604824"/>
                <a:gd name="connsiteY108" fmla="*/ 1377539 h 1781089"/>
                <a:gd name="connsiteX109" fmla="*/ 309350 w 1604824"/>
                <a:gd name="connsiteY109" fmla="*/ 1408234 h 1781089"/>
                <a:gd name="connsiteX110" fmla="*/ 341661 w 1604824"/>
                <a:gd name="connsiteY110" fmla="*/ 1442968 h 1781089"/>
                <a:gd name="connsiteX111" fmla="*/ 413553 w 1604824"/>
                <a:gd name="connsiteY111" fmla="*/ 1528593 h 1781089"/>
                <a:gd name="connsiteX112" fmla="*/ 465250 w 1604824"/>
                <a:gd name="connsiteY112" fmla="*/ 1524554 h 1781089"/>
                <a:gd name="connsiteX113" fmla="*/ 533104 w 1604824"/>
                <a:gd name="connsiteY113" fmla="*/ 1458316 h 1781089"/>
                <a:gd name="connsiteX114" fmla="*/ 567838 w 1604824"/>
                <a:gd name="connsiteY114" fmla="*/ 1426005 h 1781089"/>
                <a:gd name="connsiteX115" fmla="*/ 616304 w 1604824"/>
                <a:gd name="connsiteY115" fmla="*/ 1428428 h 1781089"/>
                <a:gd name="connsiteX116" fmla="*/ 700313 w 1604824"/>
                <a:gd name="connsiteY116" fmla="*/ 1527784 h 1781089"/>
                <a:gd name="connsiteX117" fmla="*/ 739086 w 1604824"/>
                <a:gd name="connsiteY117" fmla="*/ 1594022 h 1781089"/>
                <a:gd name="connsiteX118" fmla="*/ 764935 w 1604824"/>
                <a:gd name="connsiteY118" fmla="*/ 1685300 h 1781089"/>
                <a:gd name="connsiteX119" fmla="*/ 972533 w 1604824"/>
                <a:gd name="connsiteY119" fmla="*/ 1762039 h 1781089"/>
                <a:gd name="connsiteX120" fmla="*/ 1281102 w 1604824"/>
                <a:gd name="connsiteY120" fmla="*/ 1509206 h 1781089"/>
                <a:gd name="connsiteX121" fmla="*/ 1474160 w 1604824"/>
                <a:gd name="connsiteY121" fmla="*/ 1203059 h 1781089"/>
                <a:gd name="connsiteX122" fmla="*/ 1508087 w 1604824"/>
                <a:gd name="connsiteY122" fmla="*/ 1148131 h 1781089"/>
                <a:gd name="connsiteX123" fmla="*/ 1547667 w 1604824"/>
                <a:gd name="connsiteY123" fmla="*/ 899336 h 1781089"/>
                <a:gd name="connsiteX124" fmla="*/ 1547667 w 1604824"/>
                <a:gd name="connsiteY124" fmla="*/ 899336 h 1781089"/>
                <a:gd name="connsiteX125" fmla="*/ 1547667 w 1604824"/>
                <a:gd name="connsiteY125" fmla="*/ 899336 h 1781089"/>
                <a:gd name="connsiteX126" fmla="*/ 1538782 w 1604824"/>
                <a:gd name="connsiteY126" fmla="*/ 869449 h 1781089"/>
                <a:gd name="connsiteX127" fmla="*/ 1565439 w 1604824"/>
                <a:gd name="connsiteY127" fmla="*/ 556840 h 1781089"/>
                <a:gd name="connsiteX128" fmla="*/ 1598558 w 1604824"/>
                <a:gd name="connsiteY128" fmla="*/ 480102 h 1781089"/>
                <a:gd name="connsiteX129" fmla="*/ 1573516 w 1604824"/>
                <a:gd name="connsiteY129" fmla="*/ 197381 h 1781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</a:cxnLst>
              <a:rect l="l" t="t" r="r" b="b"/>
              <a:pathLst>
                <a:path w="1604824" h="1781089">
                  <a:moveTo>
                    <a:pt x="1573516" y="197381"/>
                  </a:moveTo>
                  <a:cubicBezTo>
                    <a:pt x="1538782" y="96409"/>
                    <a:pt x="1470121" y="26941"/>
                    <a:pt x="1365111" y="9170"/>
                  </a:cubicBezTo>
                  <a:cubicBezTo>
                    <a:pt x="1197094" y="-18295"/>
                    <a:pt x="1042809" y="13208"/>
                    <a:pt x="918412" y="140837"/>
                  </a:cubicBezTo>
                  <a:cubicBezTo>
                    <a:pt x="865098" y="195765"/>
                    <a:pt x="842481" y="262811"/>
                    <a:pt x="837634" y="336318"/>
                  </a:cubicBezTo>
                  <a:cubicBezTo>
                    <a:pt x="831980" y="419519"/>
                    <a:pt x="857021" y="494642"/>
                    <a:pt x="917604" y="553609"/>
                  </a:cubicBezTo>
                  <a:cubicBezTo>
                    <a:pt x="945068" y="580266"/>
                    <a:pt x="958801" y="608538"/>
                    <a:pt x="955569" y="647311"/>
                  </a:cubicBezTo>
                  <a:cubicBezTo>
                    <a:pt x="953954" y="661851"/>
                    <a:pt x="956377" y="682853"/>
                    <a:pt x="972533" y="685276"/>
                  </a:cubicBezTo>
                  <a:cubicBezTo>
                    <a:pt x="1001612" y="690931"/>
                    <a:pt x="1006459" y="712741"/>
                    <a:pt x="1017768" y="732935"/>
                  </a:cubicBezTo>
                  <a:cubicBezTo>
                    <a:pt x="1061388" y="811289"/>
                    <a:pt x="1127625" y="829868"/>
                    <a:pt x="1203556" y="783825"/>
                  </a:cubicBezTo>
                  <a:cubicBezTo>
                    <a:pt x="1215673" y="776555"/>
                    <a:pt x="1226982" y="768477"/>
                    <a:pt x="1239906" y="762015"/>
                  </a:cubicBezTo>
                  <a:cubicBezTo>
                    <a:pt x="1255254" y="753130"/>
                    <a:pt x="1269793" y="756360"/>
                    <a:pt x="1277871" y="772516"/>
                  </a:cubicBezTo>
                  <a:cubicBezTo>
                    <a:pt x="1291603" y="799172"/>
                    <a:pt x="1252830" y="858140"/>
                    <a:pt x="1224558" y="852486"/>
                  </a:cubicBezTo>
                  <a:cubicBezTo>
                    <a:pt x="1174476" y="841985"/>
                    <a:pt x="1138126" y="862179"/>
                    <a:pt x="1104200" y="896105"/>
                  </a:cubicBezTo>
                  <a:cubicBezTo>
                    <a:pt x="1073504" y="926801"/>
                    <a:pt x="1033923" y="920338"/>
                    <a:pt x="1011306" y="883181"/>
                  </a:cubicBezTo>
                  <a:cubicBezTo>
                    <a:pt x="970917" y="816943"/>
                    <a:pt x="933759" y="748283"/>
                    <a:pt x="888524" y="684469"/>
                  </a:cubicBezTo>
                  <a:cubicBezTo>
                    <a:pt x="873176" y="662659"/>
                    <a:pt x="873176" y="640041"/>
                    <a:pt x="894986" y="621462"/>
                  </a:cubicBezTo>
                  <a:cubicBezTo>
                    <a:pt x="914373" y="604499"/>
                    <a:pt x="912757" y="587536"/>
                    <a:pt x="897409" y="570572"/>
                  </a:cubicBezTo>
                  <a:cubicBezTo>
                    <a:pt x="892563" y="564918"/>
                    <a:pt x="888524" y="552802"/>
                    <a:pt x="878831" y="557648"/>
                  </a:cubicBezTo>
                  <a:cubicBezTo>
                    <a:pt x="869945" y="561687"/>
                    <a:pt x="876407" y="571380"/>
                    <a:pt x="878831" y="577843"/>
                  </a:cubicBezTo>
                  <a:cubicBezTo>
                    <a:pt x="882870" y="587536"/>
                    <a:pt x="881254" y="596421"/>
                    <a:pt x="872369" y="602883"/>
                  </a:cubicBezTo>
                  <a:cubicBezTo>
                    <a:pt x="861868" y="610961"/>
                    <a:pt x="852174" y="606115"/>
                    <a:pt x="844097" y="599653"/>
                  </a:cubicBezTo>
                  <a:cubicBezTo>
                    <a:pt x="838442" y="594806"/>
                    <a:pt x="834403" y="588344"/>
                    <a:pt x="829557" y="582689"/>
                  </a:cubicBezTo>
                  <a:cubicBezTo>
                    <a:pt x="819863" y="570572"/>
                    <a:pt x="819863" y="541493"/>
                    <a:pt x="806131" y="546339"/>
                  </a:cubicBezTo>
                  <a:cubicBezTo>
                    <a:pt x="786745" y="551994"/>
                    <a:pt x="804515" y="575419"/>
                    <a:pt x="802900" y="590767"/>
                  </a:cubicBezTo>
                  <a:cubicBezTo>
                    <a:pt x="802092" y="598037"/>
                    <a:pt x="802900" y="606922"/>
                    <a:pt x="794823" y="610154"/>
                  </a:cubicBezTo>
                  <a:cubicBezTo>
                    <a:pt x="785937" y="613384"/>
                    <a:pt x="781090" y="606115"/>
                    <a:pt x="776243" y="600460"/>
                  </a:cubicBezTo>
                  <a:cubicBezTo>
                    <a:pt x="765742" y="589151"/>
                    <a:pt x="756857" y="577843"/>
                    <a:pt x="746356" y="566534"/>
                  </a:cubicBezTo>
                  <a:cubicBezTo>
                    <a:pt x="742317" y="562495"/>
                    <a:pt x="736663" y="558456"/>
                    <a:pt x="731816" y="562495"/>
                  </a:cubicBezTo>
                  <a:cubicBezTo>
                    <a:pt x="725354" y="567341"/>
                    <a:pt x="730201" y="572996"/>
                    <a:pt x="732624" y="577035"/>
                  </a:cubicBezTo>
                  <a:cubicBezTo>
                    <a:pt x="741509" y="590767"/>
                    <a:pt x="751203" y="604499"/>
                    <a:pt x="760896" y="618231"/>
                  </a:cubicBezTo>
                  <a:cubicBezTo>
                    <a:pt x="763319" y="622270"/>
                    <a:pt x="767358" y="626309"/>
                    <a:pt x="764127" y="630348"/>
                  </a:cubicBezTo>
                  <a:cubicBezTo>
                    <a:pt x="759280" y="636002"/>
                    <a:pt x="753626" y="633579"/>
                    <a:pt x="749587" y="629540"/>
                  </a:cubicBezTo>
                  <a:cubicBezTo>
                    <a:pt x="737470" y="620655"/>
                    <a:pt x="726162" y="610154"/>
                    <a:pt x="714853" y="601268"/>
                  </a:cubicBezTo>
                  <a:cubicBezTo>
                    <a:pt x="709198" y="597229"/>
                    <a:pt x="702736" y="593190"/>
                    <a:pt x="697082" y="600460"/>
                  </a:cubicBezTo>
                  <a:cubicBezTo>
                    <a:pt x="691427" y="606922"/>
                    <a:pt x="696274" y="613384"/>
                    <a:pt x="701120" y="617423"/>
                  </a:cubicBezTo>
                  <a:cubicBezTo>
                    <a:pt x="713237" y="626309"/>
                    <a:pt x="724546" y="636810"/>
                    <a:pt x="730201" y="651350"/>
                  </a:cubicBezTo>
                  <a:cubicBezTo>
                    <a:pt x="720507" y="648119"/>
                    <a:pt x="713237" y="642464"/>
                    <a:pt x="705967" y="637618"/>
                  </a:cubicBezTo>
                  <a:cubicBezTo>
                    <a:pt x="701120" y="634387"/>
                    <a:pt x="696274" y="630348"/>
                    <a:pt x="691427" y="636002"/>
                  </a:cubicBezTo>
                  <a:cubicBezTo>
                    <a:pt x="686581" y="641656"/>
                    <a:pt x="689812" y="646503"/>
                    <a:pt x="693043" y="650542"/>
                  </a:cubicBezTo>
                  <a:cubicBezTo>
                    <a:pt x="699505" y="658620"/>
                    <a:pt x="707583" y="664274"/>
                    <a:pt x="715660" y="670737"/>
                  </a:cubicBezTo>
                  <a:cubicBezTo>
                    <a:pt x="740702" y="690931"/>
                    <a:pt x="776243" y="696585"/>
                    <a:pt x="794014" y="728088"/>
                  </a:cubicBezTo>
                  <a:cubicBezTo>
                    <a:pt x="823095" y="778978"/>
                    <a:pt x="854597" y="829060"/>
                    <a:pt x="885293" y="879950"/>
                  </a:cubicBezTo>
                  <a:cubicBezTo>
                    <a:pt x="888524" y="885604"/>
                    <a:pt x="894986" y="892874"/>
                    <a:pt x="887717" y="900144"/>
                  </a:cubicBezTo>
                  <a:cubicBezTo>
                    <a:pt x="879639" y="907414"/>
                    <a:pt x="873984" y="900952"/>
                    <a:pt x="867522" y="896913"/>
                  </a:cubicBezTo>
                  <a:cubicBezTo>
                    <a:pt x="842481" y="879950"/>
                    <a:pt x="819056" y="862179"/>
                    <a:pt x="793207" y="846024"/>
                  </a:cubicBezTo>
                  <a:cubicBezTo>
                    <a:pt x="773820" y="833099"/>
                    <a:pt x="764935" y="819367"/>
                    <a:pt x="772204" y="794326"/>
                  </a:cubicBezTo>
                  <a:cubicBezTo>
                    <a:pt x="780282" y="766861"/>
                    <a:pt x="768974" y="749091"/>
                    <a:pt x="745548" y="740205"/>
                  </a:cubicBezTo>
                  <a:cubicBezTo>
                    <a:pt x="738278" y="737782"/>
                    <a:pt x="729393" y="734550"/>
                    <a:pt x="724546" y="741013"/>
                  </a:cubicBezTo>
                  <a:cubicBezTo>
                    <a:pt x="718084" y="749091"/>
                    <a:pt x="727777" y="754745"/>
                    <a:pt x="733431" y="757976"/>
                  </a:cubicBezTo>
                  <a:cubicBezTo>
                    <a:pt x="747971" y="767669"/>
                    <a:pt x="752010" y="780594"/>
                    <a:pt x="741509" y="793518"/>
                  </a:cubicBezTo>
                  <a:cubicBezTo>
                    <a:pt x="731008" y="806442"/>
                    <a:pt x="716468" y="804019"/>
                    <a:pt x="704352" y="793518"/>
                  </a:cubicBezTo>
                  <a:cubicBezTo>
                    <a:pt x="694658" y="784632"/>
                    <a:pt x="685773" y="774939"/>
                    <a:pt x="676080" y="766861"/>
                  </a:cubicBezTo>
                  <a:cubicBezTo>
                    <a:pt x="672848" y="763631"/>
                    <a:pt x="668002" y="761207"/>
                    <a:pt x="663155" y="764438"/>
                  </a:cubicBezTo>
                  <a:cubicBezTo>
                    <a:pt x="657501" y="768477"/>
                    <a:pt x="657501" y="774132"/>
                    <a:pt x="660732" y="779786"/>
                  </a:cubicBezTo>
                  <a:cubicBezTo>
                    <a:pt x="664771" y="787864"/>
                    <a:pt x="670425" y="795942"/>
                    <a:pt x="675272" y="804019"/>
                  </a:cubicBezTo>
                  <a:cubicBezTo>
                    <a:pt x="679310" y="812097"/>
                    <a:pt x="688196" y="820175"/>
                    <a:pt x="680119" y="829060"/>
                  </a:cubicBezTo>
                  <a:cubicBezTo>
                    <a:pt x="672041" y="837946"/>
                    <a:pt x="662347" y="831483"/>
                    <a:pt x="654270" y="828252"/>
                  </a:cubicBezTo>
                  <a:cubicBezTo>
                    <a:pt x="644576" y="825021"/>
                    <a:pt x="635691" y="820175"/>
                    <a:pt x="625998" y="816136"/>
                  </a:cubicBezTo>
                  <a:cubicBezTo>
                    <a:pt x="618727" y="812905"/>
                    <a:pt x="610650" y="809674"/>
                    <a:pt x="606611" y="818559"/>
                  </a:cubicBezTo>
                  <a:cubicBezTo>
                    <a:pt x="602572" y="827444"/>
                    <a:pt x="609842" y="831483"/>
                    <a:pt x="617112" y="835522"/>
                  </a:cubicBezTo>
                  <a:cubicBezTo>
                    <a:pt x="629229" y="843600"/>
                    <a:pt x="646192" y="846024"/>
                    <a:pt x="653462" y="864602"/>
                  </a:cubicBezTo>
                  <a:cubicBezTo>
                    <a:pt x="638922" y="869449"/>
                    <a:pt x="627613" y="861371"/>
                    <a:pt x="615497" y="861371"/>
                  </a:cubicBezTo>
                  <a:cubicBezTo>
                    <a:pt x="608226" y="861371"/>
                    <a:pt x="598533" y="855716"/>
                    <a:pt x="596110" y="866218"/>
                  </a:cubicBezTo>
                  <a:cubicBezTo>
                    <a:pt x="593687" y="876719"/>
                    <a:pt x="604188" y="879950"/>
                    <a:pt x="612265" y="882373"/>
                  </a:cubicBezTo>
                  <a:cubicBezTo>
                    <a:pt x="623574" y="887220"/>
                    <a:pt x="638114" y="884797"/>
                    <a:pt x="650231" y="896913"/>
                  </a:cubicBezTo>
                  <a:cubicBezTo>
                    <a:pt x="641345" y="899336"/>
                    <a:pt x="610650" y="897721"/>
                    <a:pt x="608226" y="905799"/>
                  </a:cubicBezTo>
                  <a:cubicBezTo>
                    <a:pt x="608226" y="924377"/>
                    <a:pt x="680926" y="907414"/>
                    <a:pt x="706775" y="918723"/>
                  </a:cubicBezTo>
                  <a:cubicBezTo>
                    <a:pt x="794823" y="958304"/>
                    <a:pt x="871561" y="1014040"/>
                    <a:pt x="947491" y="1073008"/>
                  </a:cubicBezTo>
                  <a:cubicBezTo>
                    <a:pt x="955569" y="1079470"/>
                    <a:pt x="964455" y="1088356"/>
                    <a:pt x="955569" y="1098857"/>
                  </a:cubicBezTo>
                  <a:cubicBezTo>
                    <a:pt x="924874" y="1137630"/>
                    <a:pt x="921643" y="1185289"/>
                    <a:pt x="915989" y="1231331"/>
                  </a:cubicBezTo>
                  <a:cubicBezTo>
                    <a:pt x="915989" y="1232947"/>
                    <a:pt x="914373" y="1234563"/>
                    <a:pt x="911142" y="1240217"/>
                  </a:cubicBezTo>
                  <a:cubicBezTo>
                    <a:pt x="887717" y="1215984"/>
                    <a:pt x="875600" y="1187712"/>
                    <a:pt x="861868" y="1160247"/>
                  </a:cubicBezTo>
                  <a:cubicBezTo>
                    <a:pt x="849751" y="1135207"/>
                    <a:pt x="838442" y="1109358"/>
                    <a:pt x="827133" y="1083509"/>
                  </a:cubicBezTo>
                  <a:cubicBezTo>
                    <a:pt x="796438" y="1014040"/>
                    <a:pt x="747164" y="966382"/>
                    <a:pt x="636499" y="937302"/>
                  </a:cubicBezTo>
                  <a:cubicBezTo>
                    <a:pt x="589648" y="925993"/>
                    <a:pt x="508063" y="927609"/>
                    <a:pt x="455557" y="922762"/>
                  </a:cubicBezTo>
                  <a:cubicBezTo>
                    <a:pt x="392551" y="916300"/>
                    <a:pt x="341661" y="891259"/>
                    <a:pt x="305311" y="837138"/>
                  </a:cubicBezTo>
                  <a:cubicBezTo>
                    <a:pt x="205198" y="725378"/>
                    <a:pt x="268321" y="399875"/>
                    <a:pt x="30284" y="253702"/>
                  </a:cubicBezTo>
                  <a:cubicBezTo>
                    <a:pt x="13321" y="274704"/>
                    <a:pt x="1616" y="276065"/>
                    <a:pt x="0" y="296259"/>
                  </a:cubicBezTo>
                  <a:cubicBezTo>
                    <a:pt x="213882" y="419182"/>
                    <a:pt x="141757" y="655487"/>
                    <a:pt x="253614" y="837138"/>
                  </a:cubicBezTo>
                  <a:cubicBezTo>
                    <a:pt x="323301" y="950306"/>
                    <a:pt x="345700" y="956688"/>
                    <a:pt x="429709" y="967997"/>
                  </a:cubicBezTo>
                  <a:cubicBezTo>
                    <a:pt x="500793" y="977691"/>
                    <a:pt x="572685" y="970420"/>
                    <a:pt x="642961" y="986576"/>
                  </a:cubicBezTo>
                  <a:cubicBezTo>
                    <a:pt x="718084" y="1010809"/>
                    <a:pt x="758473" y="1045543"/>
                    <a:pt x="787552" y="1112589"/>
                  </a:cubicBezTo>
                  <a:cubicBezTo>
                    <a:pt x="814209" y="1173980"/>
                    <a:pt x="840058" y="1236986"/>
                    <a:pt x="882870" y="1289491"/>
                  </a:cubicBezTo>
                  <a:cubicBezTo>
                    <a:pt x="886908" y="1294338"/>
                    <a:pt x="894986" y="1299992"/>
                    <a:pt x="890140" y="1306455"/>
                  </a:cubicBezTo>
                  <a:cubicBezTo>
                    <a:pt x="879639" y="1321802"/>
                    <a:pt x="873984" y="1342805"/>
                    <a:pt x="852174" y="1344420"/>
                  </a:cubicBezTo>
                  <a:cubicBezTo>
                    <a:pt x="831980" y="1346035"/>
                    <a:pt x="827133" y="1328264"/>
                    <a:pt x="821479" y="1312917"/>
                  </a:cubicBezTo>
                  <a:cubicBezTo>
                    <a:pt x="817440" y="1300800"/>
                    <a:pt x="814209" y="1287876"/>
                    <a:pt x="810978" y="1274951"/>
                  </a:cubicBezTo>
                  <a:cubicBezTo>
                    <a:pt x="802900" y="1243448"/>
                    <a:pt x="796438" y="1211137"/>
                    <a:pt x="788360" y="1179634"/>
                  </a:cubicBezTo>
                  <a:cubicBezTo>
                    <a:pt x="779475" y="1147323"/>
                    <a:pt x="758473" y="1127129"/>
                    <a:pt x="725354" y="1119051"/>
                  </a:cubicBezTo>
                  <a:cubicBezTo>
                    <a:pt x="674464" y="1107742"/>
                    <a:pt x="626805" y="1116628"/>
                    <a:pt x="580762" y="1138437"/>
                  </a:cubicBezTo>
                  <a:cubicBezTo>
                    <a:pt x="526641" y="1156208"/>
                    <a:pt x="521795" y="1153785"/>
                    <a:pt x="505639" y="1099664"/>
                  </a:cubicBezTo>
                  <a:cubicBezTo>
                    <a:pt x="501600" y="1085124"/>
                    <a:pt x="498369" y="1070585"/>
                    <a:pt x="494331" y="1056045"/>
                  </a:cubicBezTo>
                  <a:cubicBezTo>
                    <a:pt x="491099" y="1046351"/>
                    <a:pt x="490292" y="1031004"/>
                    <a:pt x="475752" y="1031812"/>
                  </a:cubicBezTo>
                  <a:cubicBezTo>
                    <a:pt x="458788" y="1033427"/>
                    <a:pt x="465250" y="1048775"/>
                    <a:pt x="464443" y="1058468"/>
                  </a:cubicBezTo>
                  <a:cubicBezTo>
                    <a:pt x="459596" y="1104511"/>
                    <a:pt x="469289" y="1149746"/>
                    <a:pt x="470097" y="1194982"/>
                  </a:cubicBezTo>
                  <a:cubicBezTo>
                    <a:pt x="470905" y="1242640"/>
                    <a:pt x="481406" y="1249911"/>
                    <a:pt x="525026" y="1230524"/>
                  </a:cubicBezTo>
                  <a:lnTo>
                    <a:pt x="525026" y="1230524"/>
                  </a:lnTo>
                  <a:lnTo>
                    <a:pt x="525026" y="1230524"/>
                  </a:lnTo>
                  <a:cubicBezTo>
                    <a:pt x="575108" y="1220023"/>
                    <a:pt x="626805" y="1224869"/>
                    <a:pt x="676887" y="1209522"/>
                  </a:cubicBezTo>
                  <a:cubicBezTo>
                    <a:pt x="689812" y="1205483"/>
                    <a:pt x="700313" y="1213561"/>
                    <a:pt x="698697" y="1229716"/>
                  </a:cubicBezTo>
                  <a:cubicBezTo>
                    <a:pt x="695466" y="1267681"/>
                    <a:pt x="695466" y="1305647"/>
                    <a:pt x="701120" y="1343612"/>
                  </a:cubicBezTo>
                  <a:cubicBezTo>
                    <a:pt x="701929" y="1348459"/>
                    <a:pt x="703544" y="1355729"/>
                    <a:pt x="697082" y="1358152"/>
                  </a:cubicBezTo>
                  <a:cubicBezTo>
                    <a:pt x="690619" y="1360575"/>
                    <a:pt x="686581" y="1354921"/>
                    <a:pt x="683349" y="1350882"/>
                  </a:cubicBezTo>
                  <a:cubicBezTo>
                    <a:pt x="665579" y="1333919"/>
                    <a:pt x="650231" y="1315340"/>
                    <a:pt x="627613" y="1304839"/>
                  </a:cubicBezTo>
                  <a:cubicBezTo>
                    <a:pt x="597725" y="1291914"/>
                    <a:pt x="568646" y="1295953"/>
                    <a:pt x="542797" y="1314532"/>
                  </a:cubicBezTo>
                  <a:cubicBezTo>
                    <a:pt x="505639" y="1341189"/>
                    <a:pt x="475752" y="1374307"/>
                    <a:pt x="449095" y="1410657"/>
                  </a:cubicBezTo>
                  <a:cubicBezTo>
                    <a:pt x="425670" y="1442161"/>
                    <a:pt x="414361" y="1444584"/>
                    <a:pt x="382050" y="1421966"/>
                  </a:cubicBezTo>
                  <a:cubicBezTo>
                    <a:pt x="365894" y="1410657"/>
                    <a:pt x="352970" y="1396117"/>
                    <a:pt x="337622" y="1384001"/>
                  </a:cubicBezTo>
                  <a:cubicBezTo>
                    <a:pt x="329544" y="1377539"/>
                    <a:pt x="319043" y="1370269"/>
                    <a:pt x="310158" y="1377539"/>
                  </a:cubicBezTo>
                  <a:cubicBezTo>
                    <a:pt x="300465" y="1385616"/>
                    <a:pt x="304504" y="1396925"/>
                    <a:pt x="309350" y="1408234"/>
                  </a:cubicBezTo>
                  <a:cubicBezTo>
                    <a:pt x="315812" y="1424390"/>
                    <a:pt x="332776" y="1429236"/>
                    <a:pt x="341661" y="1442968"/>
                  </a:cubicBezTo>
                  <a:cubicBezTo>
                    <a:pt x="361048" y="1475279"/>
                    <a:pt x="386897" y="1502744"/>
                    <a:pt x="413553" y="1528593"/>
                  </a:cubicBezTo>
                  <a:cubicBezTo>
                    <a:pt x="434555" y="1548787"/>
                    <a:pt x="449095" y="1548787"/>
                    <a:pt x="465250" y="1524554"/>
                  </a:cubicBezTo>
                  <a:cubicBezTo>
                    <a:pt x="483830" y="1497897"/>
                    <a:pt x="507255" y="1476895"/>
                    <a:pt x="533104" y="1458316"/>
                  </a:cubicBezTo>
                  <a:cubicBezTo>
                    <a:pt x="546028" y="1448623"/>
                    <a:pt x="558144" y="1438929"/>
                    <a:pt x="567838" y="1426005"/>
                  </a:cubicBezTo>
                  <a:cubicBezTo>
                    <a:pt x="591263" y="1392079"/>
                    <a:pt x="597725" y="1392886"/>
                    <a:pt x="616304" y="1428428"/>
                  </a:cubicBezTo>
                  <a:cubicBezTo>
                    <a:pt x="636499" y="1468009"/>
                    <a:pt x="660732" y="1505167"/>
                    <a:pt x="700313" y="1527784"/>
                  </a:cubicBezTo>
                  <a:cubicBezTo>
                    <a:pt x="726969" y="1543132"/>
                    <a:pt x="735855" y="1565750"/>
                    <a:pt x="739086" y="1594022"/>
                  </a:cubicBezTo>
                  <a:cubicBezTo>
                    <a:pt x="743125" y="1625525"/>
                    <a:pt x="752818" y="1656221"/>
                    <a:pt x="764935" y="1685300"/>
                  </a:cubicBezTo>
                  <a:cubicBezTo>
                    <a:pt x="802900" y="1775771"/>
                    <a:pt x="875600" y="1804043"/>
                    <a:pt x="972533" y="1762039"/>
                  </a:cubicBezTo>
                  <a:cubicBezTo>
                    <a:pt x="1099353" y="1707918"/>
                    <a:pt x="1204363" y="1623910"/>
                    <a:pt x="1281102" y="1509206"/>
                  </a:cubicBezTo>
                  <a:cubicBezTo>
                    <a:pt x="1348148" y="1409042"/>
                    <a:pt x="1410346" y="1305647"/>
                    <a:pt x="1474160" y="1203059"/>
                  </a:cubicBezTo>
                  <a:cubicBezTo>
                    <a:pt x="1485469" y="1184481"/>
                    <a:pt x="1495970" y="1165902"/>
                    <a:pt x="1508087" y="1148131"/>
                  </a:cubicBezTo>
                  <a:cubicBezTo>
                    <a:pt x="1557361" y="1070585"/>
                    <a:pt x="1563015" y="986576"/>
                    <a:pt x="1547667" y="899336"/>
                  </a:cubicBezTo>
                  <a:lnTo>
                    <a:pt x="1547667" y="899336"/>
                  </a:lnTo>
                  <a:lnTo>
                    <a:pt x="1547667" y="899336"/>
                  </a:lnTo>
                  <a:cubicBezTo>
                    <a:pt x="1544437" y="889643"/>
                    <a:pt x="1542821" y="879142"/>
                    <a:pt x="1538782" y="869449"/>
                  </a:cubicBezTo>
                  <a:cubicBezTo>
                    <a:pt x="1499201" y="761207"/>
                    <a:pt x="1505664" y="656197"/>
                    <a:pt x="1565439" y="556840"/>
                  </a:cubicBezTo>
                  <a:cubicBezTo>
                    <a:pt x="1579978" y="532607"/>
                    <a:pt x="1592903" y="507566"/>
                    <a:pt x="1598558" y="480102"/>
                  </a:cubicBezTo>
                  <a:cubicBezTo>
                    <a:pt x="1611482" y="385592"/>
                    <a:pt x="1605020" y="290275"/>
                    <a:pt x="1573516" y="197381"/>
                  </a:cubicBezTo>
                  <a:close/>
                </a:path>
              </a:pathLst>
            </a:custGeom>
            <a:solidFill>
              <a:schemeClr val="accent1"/>
            </a:solidFill>
            <a:ln w="80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700">
                <a:cs typeface="B Nazanin" panose="00000400000000000000" pitchFamily="2" charset="-78"/>
              </a:endParaRPr>
            </a:p>
          </p:txBody>
        </p:sp>
      </p:grpSp>
      <p:sp>
        <p:nvSpPr>
          <p:cNvPr id="72" name="Freeform 26">
            <a:extLst>
              <a:ext uri="{FF2B5EF4-FFF2-40B4-BE49-F238E27FC236}">
                <a16:creationId xmlns:a16="http://schemas.microsoft.com/office/drawing/2014/main" id="{4D29D2F5-6E98-4494-A06C-B9020324FAC8}"/>
              </a:ext>
            </a:extLst>
          </p:cNvPr>
          <p:cNvSpPr/>
          <p:nvPr/>
        </p:nvSpPr>
        <p:spPr>
          <a:xfrm>
            <a:off x="593058" y="6346937"/>
            <a:ext cx="3386322" cy="1423407"/>
          </a:xfrm>
          <a:custGeom>
            <a:avLst/>
            <a:gdLst>
              <a:gd name="connsiteX0" fmla="*/ 0 w 1016000"/>
              <a:gd name="connsiteY0" fmla="*/ 457200 h 914400"/>
              <a:gd name="connsiteX1" fmla="*/ 215900 w 1016000"/>
              <a:gd name="connsiteY1" fmla="*/ 457200 h 914400"/>
              <a:gd name="connsiteX2" fmla="*/ 381000 w 1016000"/>
              <a:gd name="connsiteY2" fmla="*/ 0 h 914400"/>
              <a:gd name="connsiteX3" fmla="*/ 596900 w 1016000"/>
              <a:gd name="connsiteY3" fmla="*/ 914400 h 914400"/>
              <a:gd name="connsiteX4" fmla="*/ 736600 w 1016000"/>
              <a:gd name="connsiteY4" fmla="*/ 101600 h 914400"/>
              <a:gd name="connsiteX5" fmla="*/ 774700 w 1016000"/>
              <a:gd name="connsiteY5" fmla="*/ 533400 h 914400"/>
              <a:gd name="connsiteX6" fmla="*/ 1016000 w 1016000"/>
              <a:gd name="connsiteY6" fmla="*/ 533400 h 914400"/>
              <a:gd name="connsiteX0" fmla="*/ 0 w 1016000"/>
              <a:gd name="connsiteY0" fmla="*/ 457200 h 914400"/>
              <a:gd name="connsiteX1" fmla="*/ 215900 w 1016000"/>
              <a:gd name="connsiteY1" fmla="*/ 457200 h 914400"/>
              <a:gd name="connsiteX2" fmla="*/ 381000 w 1016000"/>
              <a:gd name="connsiteY2" fmla="*/ 0 h 914400"/>
              <a:gd name="connsiteX3" fmla="*/ 596900 w 1016000"/>
              <a:gd name="connsiteY3" fmla="*/ 914400 h 914400"/>
              <a:gd name="connsiteX4" fmla="*/ 736600 w 1016000"/>
              <a:gd name="connsiteY4" fmla="*/ 101600 h 914400"/>
              <a:gd name="connsiteX5" fmla="*/ 841026 w 1016000"/>
              <a:gd name="connsiteY5" fmla="*/ 674343 h 914400"/>
              <a:gd name="connsiteX6" fmla="*/ 1016000 w 1016000"/>
              <a:gd name="connsiteY6" fmla="*/ 533400 h 914400"/>
              <a:gd name="connsiteX0" fmla="*/ 0 w 982837"/>
              <a:gd name="connsiteY0" fmla="*/ 457200 h 914400"/>
              <a:gd name="connsiteX1" fmla="*/ 215900 w 982837"/>
              <a:gd name="connsiteY1" fmla="*/ 457200 h 914400"/>
              <a:gd name="connsiteX2" fmla="*/ 381000 w 982837"/>
              <a:gd name="connsiteY2" fmla="*/ 0 h 914400"/>
              <a:gd name="connsiteX3" fmla="*/ 596900 w 982837"/>
              <a:gd name="connsiteY3" fmla="*/ 914400 h 914400"/>
              <a:gd name="connsiteX4" fmla="*/ 736600 w 982837"/>
              <a:gd name="connsiteY4" fmla="*/ 101600 h 914400"/>
              <a:gd name="connsiteX5" fmla="*/ 841026 w 982837"/>
              <a:gd name="connsiteY5" fmla="*/ 674343 h 914400"/>
              <a:gd name="connsiteX6" fmla="*/ 982837 w 982837"/>
              <a:gd name="connsiteY6" fmla="*/ 400748 h 914400"/>
              <a:gd name="connsiteX0" fmla="*/ 0 w 982837"/>
              <a:gd name="connsiteY0" fmla="*/ 457200 h 914400"/>
              <a:gd name="connsiteX1" fmla="*/ 215900 w 982837"/>
              <a:gd name="connsiteY1" fmla="*/ 457200 h 914400"/>
              <a:gd name="connsiteX2" fmla="*/ 381000 w 982837"/>
              <a:gd name="connsiteY2" fmla="*/ 0 h 914400"/>
              <a:gd name="connsiteX3" fmla="*/ 596900 w 982837"/>
              <a:gd name="connsiteY3" fmla="*/ 914400 h 914400"/>
              <a:gd name="connsiteX4" fmla="*/ 736600 w 982837"/>
              <a:gd name="connsiteY4" fmla="*/ 101600 h 914400"/>
              <a:gd name="connsiteX5" fmla="*/ 814536 w 982837"/>
              <a:gd name="connsiteY5" fmla="*/ 510008 h 914400"/>
              <a:gd name="connsiteX6" fmla="*/ 841026 w 982837"/>
              <a:gd name="connsiteY6" fmla="*/ 674343 h 914400"/>
              <a:gd name="connsiteX7" fmla="*/ 982837 w 982837"/>
              <a:gd name="connsiteY7" fmla="*/ 400748 h 914400"/>
              <a:gd name="connsiteX0" fmla="*/ 0 w 982837"/>
              <a:gd name="connsiteY0" fmla="*/ 457200 h 914400"/>
              <a:gd name="connsiteX1" fmla="*/ 215900 w 982837"/>
              <a:gd name="connsiteY1" fmla="*/ 457200 h 914400"/>
              <a:gd name="connsiteX2" fmla="*/ 381000 w 982837"/>
              <a:gd name="connsiteY2" fmla="*/ 0 h 914400"/>
              <a:gd name="connsiteX3" fmla="*/ 596900 w 982837"/>
              <a:gd name="connsiteY3" fmla="*/ 914400 h 914400"/>
              <a:gd name="connsiteX4" fmla="*/ 736600 w 982837"/>
              <a:gd name="connsiteY4" fmla="*/ 101600 h 914400"/>
              <a:gd name="connsiteX5" fmla="*/ 814536 w 982837"/>
              <a:gd name="connsiteY5" fmla="*/ 510008 h 914400"/>
              <a:gd name="connsiteX6" fmla="*/ 981969 w 982837"/>
              <a:gd name="connsiteY6" fmla="*/ 632890 h 914400"/>
              <a:gd name="connsiteX7" fmla="*/ 982837 w 982837"/>
              <a:gd name="connsiteY7" fmla="*/ 400748 h 914400"/>
              <a:gd name="connsiteX0" fmla="*/ 0 w 982837"/>
              <a:gd name="connsiteY0" fmla="*/ 457200 h 914400"/>
              <a:gd name="connsiteX1" fmla="*/ 215900 w 982837"/>
              <a:gd name="connsiteY1" fmla="*/ 457200 h 914400"/>
              <a:gd name="connsiteX2" fmla="*/ 381000 w 982837"/>
              <a:gd name="connsiteY2" fmla="*/ 0 h 914400"/>
              <a:gd name="connsiteX3" fmla="*/ 596900 w 982837"/>
              <a:gd name="connsiteY3" fmla="*/ 914400 h 914400"/>
              <a:gd name="connsiteX4" fmla="*/ 736600 w 982837"/>
              <a:gd name="connsiteY4" fmla="*/ 101600 h 914400"/>
              <a:gd name="connsiteX5" fmla="*/ 864281 w 982837"/>
              <a:gd name="connsiteY5" fmla="*/ 584624 h 914400"/>
              <a:gd name="connsiteX6" fmla="*/ 981969 w 982837"/>
              <a:gd name="connsiteY6" fmla="*/ 632890 h 914400"/>
              <a:gd name="connsiteX7" fmla="*/ 982837 w 982837"/>
              <a:gd name="connsiteY7" fmla="*/ 400748 h 914400"/>
              <a:gd name="connsiteX0" fmla="*/ 0 w 1231559"/>
              <a:gd name="connsiteY0" fmla="*/ 457200 h 914400"/>
              <a:gd name="connsiteX1" fmla="*/ 215900 w 1231559"/>
              <a:gd name="connsiteY1" fmla="*/ 457200 h 914400"/>
              <a:gd name="connsiteX2" fmla="*/ 381000 w 1231559"/>
              <a:gd name="connsiteY2" fmla="*/ 0 h 914400"/>
              <a:gd name="connsiteX3" fmla="*/ 596900 w 1231559"/>
              <a:gd name="connsiteY3" fmla="*/ 914400 h 914400"/>
              <a:gd name="connsiteX4" fmla="*/ 736600 w 1231559"/>
              <a:gd name="connsiteY4" fmla="*/ 101600 h 914400"/>
              <a:gd name="connsiteX5" fmla="*/ 864281 w 1231559"/>
              <a:gd name="connsiteY5" fmla="*/ 584624 h 914400"/>
              <a:gd name="connsiteX6" fmla="*/ 981969 w 1231559"/>
              <a:gd name="connsiteY6" fmla="*/ 632890 h 914400"/>
              <a:gd name="connsiteX7" fmla="*/ 1231559 w 1231559"/>
              <a:gd name="connsiteY7" fmla="*/ 467074 h 914400"/>
              <a:gd name="connsiteX0" fmla="*/ 0 w 1231559"/>
              <a:gd name="connsiteY0" fmla="*/ 457200 h 914400"/>
              <a:gd name="connsiteX1" fmla="*/ 215900 w 1231559"/>
              <a:gd name="connsiteY1" fmla="*/ 457200 h 914400"/>
              <a:gd name="connsiteX2" fmla="*/ 381000 w 1231559"/>
              <a:gd name="connsiteY2" fmla="*/ 0 h 914400"/>
              <a:gd name="connsiteX3" fmla="*/ 596900 w 1231559"/>
              <a:gd name="connsiteY3" fmla="*/ 914400 h 914400"/>
              <a:gd name="connsiteX4" fmla="*/ 736600 w 1231559"/>
              <a:gd name="connsiteY4" fmla="*/ 101600 h 914400"/>
              <a:gd name="connsiteX5" fmla="*/ 864281 w 1231559"/>
              <a:gd name="connsiteY5" fmla="*/ 584624 h 914400"/>
              <a:gd name="connsiteX6" fmla="*/ 948806 w 1231559"/>
              <a:gd name="connsiteY6" fmla="*/ 259807 h 914400"/>
              <a:gd name="connsiteX7" fmla="*/ 1231559 w 1231559"/>
              <a:gd name="connsiteY7" fmla="*/ 467074 h 914400"/>
              <a:gd name="connsiteX0" fmla="*/ 0 w 1231559"/>
              <a:gd name="connsiteY0" fmla="*/ 457200 h 914400"/>
              <a:gd name="connsiteX1" fmla="*/ 215900 w 1231559"/>
              <a:gd name="connsiteY1" fmla="*/ 457200 h 914400"/>
              <a:gd name="connsiteX2" fmla="*/ 381000 w 1231559"/>
              <a:gd name="connsiteY2" fmla="*/ 0 h 914400"/>
              <a:gd name="connsiteX3" fmla="*/ 596900 w 1231559"/>
              <a:gd name="connsiteY3" fmla="*/ 914400 h 914400"/>
              <a:gd name="connsiteX4" fmla="*/ 736600 w 1231559"/>
              <a:gd name="connsiteY4" fmla="*/ 101600 h 914400"/>
              <a:gd name="connsiteX5" fmla="*/ 880863 w 1231559"/>
              <a:gd name="connsiteY5" fmla="*/ 717276 h 914400"/>
              <a:gd name="connsiteX6" fmla="*/ 948806 w 1231559"/>
              <a:gd name="connsiteY6" fmla="*/ 259807 h 914400"/>
              <a:gd name="connsiteX7" fmla="*/ 1231559 w 1231559"/>
              <a:gd name="connsiteY7" fmla="*/ 467074 h 914400"/>
              <a:gd name="connsiteX0" fmla="*/ 0 w 1380792"/>
              <a:gd name="connsiteY0" fmla="*/ 457200 h 914400"/>
              <a:gd name="connsiteX1" fmla="*/ 215900 w 1380792"/>
              <a:gd name="connsiteY1" fmla="*/ 457200 h 914400"/>
              <a:gd name="connsiteX2" fmla="*/ 381000 w 1380792"/>
              <a:gd name="connsiteY2" fmla="*/ 0 h 914400"/>
              <a:gd name="connsiteX3" fmla="*/ 596900 w 1380792"/>
              <a:gd name="connsiteY3" fmla="*/ 914400 h 914400"/>
              <a:gd name="connsiteX4" fmla="*/ 736600 w 1380792"/>
              <a:gd name="connsiteY4" fmla="*/ 101600 h 914400"/>
              <a:gd name="connsiteX5" fmla="*/ 880863 w 1380792"/>
              <a:gd name="connsiteY5" fmla="*/ 717276 h 914400"/>
              <a:gd name="connsiteX6" fmla="*/ 948806 w 1380792"/>
              <a:gd name="connsiteY6" fmla="*/ 259807 h 914400"/>
              <a:gd name="connsiteX7" fmla="*/ 1380792 w 1380792"/>
              <a:gd name="connsiteY7" fmla="*/ 409039 h 914400"/>
              <a:gd name="connsiteX0" fmla="*/ 0 w 1380792"/>
              <a:gd name="connsiteY0" fmla="*/ 457200 h 914400"/>
              <a:gd name="connsiteX1" fmla="*/ 215900 w 1380792"/>
              <a:gd name="connsiteY1" fmla="*/ 457200 h 914400"/>
              <a:gd name="connsiteX2" fmla="*/ 381000 w 1380792"/>
              <a:gd name="connsiteY2" fmla="*/ 0 h 914400"/>
              <a:gd name="connsiteX3" fmla="*/ 596900 w 1380792"/>
              <a:gd name="connsiteY3" fmla="*/ 914400 h 914400"/>
              <a:gd name="connsiteX4" fmla="*/ 736600 w 1380792"/>
              <a:gd name="connsiteY4" fmla="*/ 101600 h 914400"/>
              <a:gd name="connsiteX5" fmla="*/ 880863 w 1380792"/>
              <a:gd name="connsiteY5" fmla="*/ 717276 h 914400"/>
              <a:gd name="connsiteX6" fmla="*/ 932225 w 1380792"/>
              <a:gd name="connsiteY6" fmla="*/ 409040 h 914400"/>
              <a:gd name="connsiteX7" fmla="*/ 1380792 w 1380792"/>
              <a:gd name="connsiteY7" fmla="*/ 409039 h 914400"/>
              <a:gd name="connsiteX0" fmla="*/ 0 w 1198396"/>
              <a:gd name="connsiteY0" fmla="*/ 457200 h 914400"/>
              <a:gd name="connsiteX1" fmla="*/ 215900 w 1198396"/>
              <a:gd name="connsiteY1" fmla="*/ 457200 h 914400"/>
              <a:gd name="connsiteX2" fmla="*/ 381000 w 1198396"/>
              <a:gd name="connsiteY2" fmla="*/ 0 h 914400"/>
              <a:gd name="connsiteX3" fmla="*/ 596900 w 1198396"/>
              <a:gd name="connsiteY3" fmla="*/ 914400 h 914400"/>
              <a:gd name="connsiteX4" fmla="*/ 736600 w 1198396"/>
              <a:gd name="connsiteY4" fmla="*/ 101600 h 914400"/>
              <a:gd name="connsiteX5" fmla="*/ 880863 w 1198396"/>
              <a:gd name="connsiteY5" fmla="*/ 717276 h 914400"/>
              <a:gd name="connsiteX6" fmla="*/ 932225 w 1198396"/>
              <a:gd name="connsiteY6" fmla="*/ 409040 h 914400"/>
              <a:gd name="connsiteX7" fmla="*/ 1198396 w 1198396"/>
              <a:gd name="connsiteY7" fmla="*/ 384167 h 914400"/>
              <a:gd name="connsiteX0" fmla="*/ 0 w 1198396"/>
              <a:gd name="connsiteY0" fmla="*/ 457200 h 914400"/>
              <a:gd name="connsiteX1" fmla="*/ 215900 w 1198396"/>
              <a:gd name="connsiteY1" fmla="*/ 457200 h 914400"/>
              <a:gd name="connsiteX2" fmla="*/ 381000 w 1198396"/>
              <a:gd name="connsiteY2" fmla="*/ 0 h 914400"/>
              <a:gd name="connsiteX3" fmla="*/ 596900 w 1198396"/>
              <a:gd name="connsiteY3" fmla="*/ 914400 h 914400"/>
              <a:gd name="connsiteX4" fmla="*/ 736600 w 1198396"/>
              <a:gd name="connsiteY4" fmla="*/ 101600 h 914400"/>
              <a:gd name="connsiteX5" fmla="*/ 880863 w 1198396"/>
              <a:gd name="connsiteY5" fmla="*/ 717276 h 914400"/>
              <a:gd name="connsiteX6" fmla="*/ 932225 w 1198396"/>
              <a:gd name="connsiteY6" fmla="*/ 409040 h 914400"/>
              <a:gd name="connsiteX7" fmla="*/ 1198396 w 1198396"/>
              <a:gd name="connsiteY7" fmla="*/ 384167 h 914400"/>
              <a:gd name="connsiteX0" fmla="*/ 0 w 1198396"/>
              <a:gd name="connsiteY0" fmla="*/ 457200 h 914400"/>
              <a:gd name="connsiteX1" fmla="*/ 215900 w 1198396"/>
              <a:gd name="connsiteY1" fmla="*/ 457200 h 914400"/>
              <a:gd name="connsiteX2" fmla="*/ 381000 w 1198396"/>
              <a:gd name="connsiteY2" fmla="*/ 0 h 914400"/>
              <a:gd name="connsiteX3" fmla="*/ 596900 w 1198396"/>
              <a:gd name="connsiteY3" fmla="*/ 914400 h 914400"/>
              <a:gd name="connsiteX4" fmla="*/ 736600 w 1198396"/>
              <a:gd name="connsiteY4" fmla="*/ 101600 h 914400"/>
              <a:gd name="connsiteX5" fmla="*/ 880863 w 1198396"/>
              <a:gd name="connsiteY5" fmla="*/ 717276 h 914400"/>
              <a:gd name="connsiteX6" fmla="*/ 932225 w 1198396"/>
              <a:gd name="connsiteY6" fmla="*/ 409040 h 914400"/>
              <a:gd name="connsiteX7" fmla="*/ 1198396 w 1198396"/>
              <a:gd name="connsiteY7" fmla="*/ 384167 h 914400"/>
              <a:gd name="connsiteX0" fmla="*/ 0 w 1198396"/>
              <a:gd name="connsiteY0" fmla="*/ 457200 h 914400"/>
              <a:gd name="connsiteX1" fmla="*/ 215900 w 1198396"/>
              <a:gd name="connsiteY1" fmla="*/ 457200 h 914400"/>
              <a:gd name="connsiteX2" fmla="*/ 381000 w 1198396"/>
              <a:gd name="connsiteY2" fmla="*/ 0 h 914400"/>
              <a:gd name="connsiteX3" fmla="*/ 596900 w 1198396"/>
              <a:gd name="connsiteY3" fmla="*/ 914400 h 914400"/>
              <a:gd name="connsiteX4" fmla="*/ 736600 w 1198396"/>
              <a:gd name="connsiteY4" fmla="*/ 101600 h 914400"/>
              <a:gd name="connsiteX5" fmla="*/ 880863 w 1198396"/>
              <a:gd name="connsiteY5" fmla="*/ 717276 h 914400"/>
              <a:gd name="connsiteX6" fmla="*/ 932225 w 1198396"/>
              <a:gd name="connsiteY6" fmla="*/ 409040 h 914400"/>
              <a:gd name="connsiteX7" fmla="*/ 1198396 w 1198396"/>
              <a:gd name="connsiteY7" fmla="*/ 417330 h 914400"/>
              <a:gd name="connsiteX0" fmla="*/ 0 w 1198396"/>
              <a:gd name="connsiteY0" fmla="*/ 457200 h 914400"/>
              <a:gd name="connsiteX1" fmla="*/ 215900 w 1198396"/>
              <a:gd name="connsiteY1" fmla="*/ 457200 h 914400"/>
              <a:gd name="connsiteX2" fmla="*/ 381000 w 1198396"/>
              <a:gd name="connsiteY2" fmla="*/ 0 h 914400"/>
              <a:gd name="connsiteX3" fmla="*/ 596900 w 1198396"/>
              <a:gd name="connsiteY3" fmla="*/ 914400 h 914400"/>
              <a:gd name="connsiteX4" fmla="*/ 736600 w 1198396"/>
              <a:gd name="connsiteY4" fmla="*/ 101600 h 914400"/>
              <a:gd name="connsiteX5" fmla="*/ 880863 w 1198396"/>
              <a:gd name="connsiteY5" fmla="*/ 717276 h 914400"/>
              <a:gd name="connsiteX6" fmla="*/ 932225 w 1198396"/>
              <a:gd name="connsiteY6" fmla="*/ 409040 h 914400"/>
              <a:gd name="connsiteX7" fmla="*/ 1198396 w 1198396"/>
              <a:gd name="connsiteY7" fmla="*/ 417330 h 914400"/>
              <a:gd name="connsiteX0" fmla="*/ 0 w 1202223"/>
              <a:gd name="connsiteY0" fmla="*/ 457200 h 914400"/>
              <a:gd name="connsiteX1" fmla="*/ 215900 w 1202223"/>
              <a:gd name="connsiteY1" fmla="*/ 457200 h 914400"/>
              <a:gd name="connsiteX2" fmla="*/ 381000 w 1202223"/>
              <a:gd name="connsiteY2" fmla="*/ 0 h 914400"/>
              <a:gd name="connsiteX3" fmla="*/ 596900 w 1202223"/>
              <a:gd name="connsiteY3" fmla="*/ 914400 h 914400"/>
              <a:gd name="connsiteX4" fmla="*/ 736600 w 1202223"/>
              <a:gd name="connsiteY4" fmla="*/ 101600 h 914400"/>
              <a:gd name="connsiteX5" fmla="*/ 880863 w 1202223"/>
              <a:gd name="connsiteY5" fmla="*/ 717276 h 914400"/>
              <a:gd name="connsiteX6" fmla="*/ 932225 w 1202223"/>
              <a:gd name="connsiteY6" fmla="*/ 409040 h 914400"/>
              <a:gd name="connsiteX7" fmla="*/ 1202223 w 1202223"/>
              <a:gd name="connsiteY7" fmla="*/ 405850 h 914400"/>
              <a:gd name="connsiteX0" fmla="*/ 0 w 1198396"/>
              <a:gd name="connsiteY0" fmla="*/ 457200 h 914400"/>
              <a:gd name="connsiteX1" fmla="*/ 215900 w 1198396"/>
              <a:gd name="connsiteY1" fmla="*/ 457200 h 914400"/>
              <a:gd name="connsiteX2" fmla="*/ 381000 w 1198396"/>
              <a:gd name="connsiteY2" fmla="*/ 0 h 914400"/>
              <a:gd name="connsiteX3" fmla="*/ 596900 w 1198396"/>
              <a:gd name="connsiteY3" fmla="*/ 914400 h 914400"/>
              <a:gd name="connsiteX4" fmla="*/ 736600 w 1198396"/>
              <a:gd name="connsiteY4" fmla="*/ 101600 h 914400"/>
              <a:gd name="connsiteX5" fmla="*/ 880863 w 1198396"/>
              <a:gd name="connsiteY5" fmla="*/ 717276 h 914400"/>
              <a:gd name="connsiteX6" fmla="*/ 932225 w 1198396"/>
              <a:gd name="connsiteY6" fmla="*/ 409040 h 914400"/>
              <a:gd name="connsiteX7" fmla="*/ 1198396 w 1198396"/>
              <a:gd name="connsiteY7" fmla="*/ 413503 h 914400"/>
              <a:gd name="connsiteX0" fmla="*/ 0 w 1202223"/>
              <a:gd name="connsiteY0" fmla="*/ 457200 h 914400"/>
              <a:gd name="connsiteX1" fmla="*/ 215900 w 1202223"/>
              <a:gd name="connsiteY1" fmla="*/ 457200 h 914400"/>
              <a:gd name="connsiteX2" fmla="*/ 381000 w 1202223"/>
              <a:gd name="connsiteY2" fmla="*/ 0 h 914400"/>
              <a:gd name="connsiteX3" fmla="*/ 596900 w 1202223"/>
              <a:gd name="connsiteY3" fmla="*/ 914400 h 914400"/>
              <a:gd name="connsiteX4" fmla="*/ 736600 w 1202223"/>
              <a:gd name="connsiteY4" fmla="*/ 101600 h 914400"/>
              <a:gd name="connsiteX5" fmla="*/ 880863 w 1202223"/>
              <a:gd name="connsiteY5" fmla="*/ 717276 h 914400"/>
              <a:gd name="connsiteX6" fmla="*/ 932225 w 1202223"/>
              <a:gd name="connsiteY6" fmla="*/ 409040 h 914400"/>
              <a:gd name="connsiteX7" fmla="*/ 1202223 w 1202223"/>
              <a:gd name="connsiteY7" fmla="*/ 402023 h 914400"/>
              <a:gd name="connsiteX0" fmla="*/ 0 w 1202266"/>
              <a:gd name="connsiteY0" fmla="*/ 457200 h 914400"/>
              <a:gd name="connsiteX1" fmla="*/ 215900 w 1202266"/>
              <a:gd name="connsiteY1" fmla="*/ 457200 h 914400"/>
              <a:gd name="connsiteX2" fmla="*/ 381000 w 1202266"/>
              <a:gd name="connsiteY2" fmla="*/ 0 h 914400"/>
              <a:gd name="connsiteX3" fmla="*/ 596900 w 1202266"/>
              <a:gd name="connsiteY3" fmla="*/ 914400 h 914400"/>
              <a:gd name="connsiteX4" fmla="*/ 736600 w 1202266"/>
              <a:gd name="connsiteY4" fmla="*/ 101600 h 914400"/>
              <a:gd name="connsiteX5" fmla="*/ 880863 w 1202266"/>
              <a:gd name="connsiteY5" fmla="*/ 717276 h 914400"/>
              <a:gd name="connsiteX6" fmla="*/ 932225 w 1202266"/>
              <a:gd name="connsiteY6" fmla="*/ 409040 h 914400"/>
              <a:gd name="connsiteX7" fmla="*/ 1202223 w 1202266"/>
              <a:gd name="connsiteY7" fmla="*/ 402023 h 914400"/>
              <a:gd name="connsiteX0" fmla="*/ 0 w 1202266"/>
              <a:gd name="connsiteY0" fmla="*/ 457200 h 914400"/>
              <a:gd name="connsiteX1" fmla="*/ 215900 w 1202266"/>
              <a:gd name="connsiteY1" fmla="*/ 457200 h 914400"/>
              <a:gd name="connsiteX2" fmla="*/ 381000 w 1202266"/>
              <a:gd name="connsiteY2" fmla="*/ 0 h 914400"/>
              <a:gd name="connsiteX3" fmla="*/ 596900 w 1202266"/>
              <a:gd name="connsiteY3" fmla="*/ 914400 h 914400"/>
              <a:gd name="connsiteX4" fmla="*/ 736600 w 1202266"/>
              <a:gd name="connsiteY4" fmla="*/ 101600 h 914400"/>
              <a:gd name="connsiteX5" fmla="*/ 880863 w 1202266"/>
              <a:gd name="connsiteY5" fmla="*/ 717276 h 914400"/>
              <a:gd name="connsiteX6" fmla="*/ 932225 w 1202266"/>
              <a:gd name="connsiteY6" fmla="*/ 409040 h 914400"/>
              <a:gd name="connsiteX7" fmla="*/ 1202223 w 1202266"/>
              <a:gd name="connsiteY7" fmla="*/ 417329 h 914400"/>
              <a:gd name="connsiteX0" fmla="*/ 0 w 1133408"/>
              <a:gd name="connsiteY0" fmla="*/ 457200 h 914400"/>
              <a:gd name="connsiteX1" fmla="*/ 215900 w 1133408"/>
              <a:gd name="connsiteY1" fmla="*/ 457200 h 914400"/>
              <a:gd name="connsiteX2" fmla="*/ 381000 w 1133408"/>
              <a:gd name="connsiteY2" fmla="*/ 0 h 914400"/>
              <a:gd name="connsiteX3" fmla="*/ 596900 w 1133408"/>
              <a:gd name="connsiteY3" fmla="*/ 914400 h 914400"/>
              <a:gd name="connsiteX4" fmla="*/ 736600 w 1133408"/>
              <a:gd name="connsiteY4" fmla="*/ 101600 h 914400"/>
              <a:gd name="connsiteX5" fmla="*/ 880863 w 1133408"/>
              <a:gd name="connsiteY5" fmla="*/ 717276 h 914400"/>
              <a:gd name="connsiteX6" fmla="*/ 932225 w 1133408"/>
              <a:gd name="connsiteY6" fmla="*/ 409040 h 914400"/>
              <a:gd name="connsiteX7" fmla="*/ 1133346 w 1133408"/>
              <a:gd name="connsiteY7" fmla="*/ 413503 h 914400"/>
              <a:gd name="connsiteX0" fmla="*/ 0 w 1133408"/>
              <a:gd name="connsiteY0" fmla="*/ 457200 h 914400"/>
              <a:gd name="connsiteX1" fmla="*/ 215900 w 1133408"/>
              <a:gd name="connsiteY1" fmla="*/ 457200 h 914400"/>
              <a:gd name="connsiteX2" fmla="*/ 381000 w 1133408"/>
              <a:gd name="connsiteY2" fmla="*/ 0 h 914400"/>
              <a:gd name="connsiteX3" fmla="*/ 596900 w 1133408"/>
              <a:gd name="connsiteY3" fmla="*/ 914400 h 914400"/>
              <a:gd name="connsiteX4" fmla="*/ 736600 w 1133408"/>
              <a:gd name="connsiteY4" fmla="*/ 101600 h 914400"/>
              <a:gd name="connsiteX5" fmla="*/ 880863 w 1133408"/>
              <a:gd name="connsiteY5" fmla="*/ 717276 h 914400"/>
              <a:gd name="connsiteX6" fmla="*/ 932225 w 1133408"/>
              <a:gd name="connsiteY6" fmla="*/ 409040 h 914400"/>
              <a:gd name="connsiteX7" fmla="*/ 1133346 w 1133408"/>
              <a:gd name="connsiteY7" fmla="*/ 402024 h 914400"/>
              <a:gd name="connsiteX0" fmla="*/ 0 w 1079873"/>
              <a:gd name="connsiteY0" fmla="*/ 457200 h 914400"/>
              <a:gd name="connsiteX1" fmla="*/ 215900 w 1079873"/>
              <a:gd name="connsiteY1" fmla="*/ 457200 h 914400"/>
              <a:gd name="connsiteX2" fmla="*/ 381000 w 1079873"/>
              <a:gd name="connsiteY2" fmla="*/ 0 h 914400"/>
              <a:gd name="connsiteX3" fmla="*/ 596900 w 1079873"/>
              <a:gd name="connsiteY3" fmla="*/ 914400 h 914400"/>
              <a:gd name="connsiteX4" fmla="*/ 736600 w 1079873"/>
              <a:gd name="connsiteY4" fmla="*/ 101600 h 914400"/>
              <a:gd name="connsiteX5" fmla="*/ 880863 w 1079873"/>
              <a:gd name="connsiteY5" fmla="*/ 717276 h 914400"/>
              <a:gd name="connsiteX6" fmla="*/ 932225 w 1079873"/>
              <a:gd name="connsiteY6" fmla="*/ 409040 h 914400"/>
              <a:gd name="connsiteX7" fmla="*/ 1079775 w 1079873"/>
              <a:gd name="connsiteY7" fmla="*/ 409677 h 914400"/>
              <a:gd name="connsiteX0" fmla="*/ 0 w 1125759"/>
              <a:gd name="connsiteY0" fmla="*/ 457200 h 914400"/>
              <a:gd name="connsiteX1" fmla="*/ 215900 w 1125759"/>
              <a:gd name="connsiteY1" fmla="*/ 457200 h 914400"/>
              <a:gd name="connsiteX2" fmla="*/ 381000 w 1125759"/>
              <a:gd name="connsiteY2" fmla="*/ 0 h 914400"/>
              <a:gd name="connsiteX3" fmla="*/ 596900 w 1125759"/>
              <a:gd name="connsiteY3" fmla="*/ 914400 h 914400"/>
              <a:gd name="connsiteX4" fmla="*/ 736600 w 1125759"/>
              <a:gd name="connsiteY4" fmla="*/ 101600 h 914400"/>
              <a:gd name="connsiteX5" fmla="*/ 880863 w 1125759"/>
              <a:gd name="connsiteY5" fmla="*/ 717276 h 914400"/>
              <a:gd name="connsiteX6" fmla="*/ 932225 w 1125759"/>
              <a:gd name="connsiteY6" fmla="*/ 409040 h 914400"/>
              <a:gd name="connsiteX7" fmla="*/ 1125693 w 1125759"/>
              <a:gd name="connsiteY7" fmla="*/ 409677 h 914400"/>
              <a:gd name="connsiteX0" fmla="*/ 0 w 1125693"/>
              <a:gd name="connsiteY0" fmla="*/ 457200 h 914400"/>
              <a:gd name="connsiteX1" fmla="*/ 215900 w 1125693"/>
              <a:gd name="connsiteY1" fmla="*/ 457200 h 914400"/>
              <a:gd name="connsiteX2" fmla="*/ 381000 w 1125693"/>
              <a:gd name="connsiteY2" fmla="*/ 0 h 914400"/>
              <a:gd name="connsiteX3" fmla="*/ 596900 w 1125693"/>
              <a:gd name="connsiteY3" fmla="*/ 914400 h 914400"/>
              <a:gd name="connsiteX4" fmla="*/ 736600 w 1125693"/>
              <a:gd name="connsiteY4" fmla="*/ 101600 h 914400"/>
              <a:gd name="connsiteX5" fmla="*/ 880863 w 1125693"/>
              <a:gd name="connsiteY5" fmla="*/ 717276 h 914400"/>
              <a:gd name="connsiteX6" fmla="*/ 932225 w 1125693"/>
              <a:gd name="connsiteY6" fmla="*/ 409040 h 914400"/>
              <a:gd name="connsiteX7" fmla="*/ 1125693 w 1125693"/>
              <a:gd name="connsiteY7" fmla="*/ 409677 h 914400"/>
              <a:gd name="connsiteX0" fmla="*/ 0 w 1125693"/>
              <a:gd name="connsiteY0" fmla="*/ 457200 h 914400"/>
              <a:gd name="connsiteX1" fmla="*/ 215900 w 1125693"/>
              <a:gd name="connsiteY1" fmla="*/ 457200 h 914400"/>
              <a:gd name="connsiteX2" fmla="*/ 381000 w 1125693"/>
              <a:gd name="connsiteY2" fmla="*/ 0 h 914400"/>
              <a:gd name="connsiteX3" fmla="*/ 547155 w 1125693"/>
              <a:gd name="connsiteY3" fmla="*/ 914400 h 914400"/>
              <a:gd name="connsiteX4" fmla="*/ 736600 w 1125693"/>
              <a:gd name="connsiteY4" fmla="*/ 101600 h 914400"/>
              <a:gd name="connsiteX5" fmla="*/ 880863 w 1125693"/>
              <a:gd name="connsiteY5" fmla="*/ 717276 h 914400"/>
              <a:gd name="connsiteX6" fmla="*/ 932225 w 1125693"/>
              <a:gd name="connsiteY6" fmla="*/ 409040 h 914400"/>
              <a:gd name="connsiteX7" fmla="*/ 1125693 w 1125693"/>
              <a:gd name="connsiteY7" fmla="*/ 409677 h 914400"/>
              <a:gd name="connsiteX0" fmla="*/ 0 w 1125693"/>
              <a:gd name="connsiteY0" fmla="*/ 457200 h 914400"/>
              <a:gd name="connsiteX1" fmla="*/ 215900 w 1125693"/>
              <a:gd name="connsiteY1" fmla="*/ 457200 h 914400"/>
              <a:gd name="connsiteX2" fmla="*/ 381000 w 1125693"/>
              <a:gd name="connsiteY2" fmla="*/ 0 h 914400"/>
              <a:gd name="connsiteX3" fmla="*/ 547155 w 1125693"/>
              <a:gd name="connsiteY3" fmla="*/ 914400 h 914400"/>
              <a:gd name="connsiteX4" fmla="*/ 797824 w 1125693"/>
              <a:gd name="connsiteY4" fmla="*/ 105426 h 914400"/>
              <a:gd name="connsiteX5" fmla="*/ 880863 w 1125693"/>
              <a:gd name="connsiteY5" fmla="*/ 717276 h 914400"/>
              <a:gd name="connsiteX6" fmla="*/ 932225 w 1125693"/>
              <a:gd name="connsiteY6" fmla="*/ 409040 h 914400"/>
              <a:gd name="connsiteX7" fmla="*/ 1125693 w 1125693"/>
              <a:gd name="connsiteY7" fmla="*/ 409677 h 914400"/>
              <a:gd name="connsiteX0" fmla="*/ 0 w 1125693"/>
              <a:gd name="connsiteY0" fmla="*/ 457200 h 914400"/>
              <a:gd name="connsiteX1" fmla="*/ 215900 w 1125693"/>
              <a:gd name="connsiteY1" fmla="*/ 457200 h 914400"/>
              <a:gd name="connsiteX2" fmla="*/ 381000 w 1125693"/>
              <a:gd name="connsiteY2" fmla="*/ 0 h 914400"/>
              <a:gd name="connsiteX3" fmla="*/ 547155 w 1125693"/>
              <a:gd name="connsiteY3" fmla="*/ 914400 h 914400"/>
              <a:gd name="connsiteX4" fmla="*/ 797824 w 1125693"/>
              <a:gd name="connsiteY4" fmla="*/ 105426 h 914400"/>
              <a:gd name="connsiteX5" fmla="*/ 796681 w 1125693"/>
              <a:gd name="connsiteY5" fmla="*/ 740235 h 914400"/>
              <a:gd name="connsiteX6" fmla="*/ 932225 w 1125693"/>
              <a:gd name="connsiteY6" fmla="*/ 409040 h 914400"/>
              <a:gd name="connsiteX7" fmla="*/ 1125693 w 1125693"/>
              <a:gd name="connsiteY7" fmla="*/ 409677 h 914400"/>
              <a:gd name="connsiteX0" fmla="*/ 0 w 1267273"/>
              <a:gd name="connsiteY0" fmla="*/ 457200 h 914400"/>
              <a:gd name="connsiteX1" fmla="*/ 215900 w 1267273"/>
              <a:gd name="connsiteY1" fmla="*/ 457200 h 914400"/>
              <a:gd name="connsiteX2" fmla="*/ 381000 w 1267273"/>
              <a:gd name="connsiteY2" fmla="*/ 0 h 914400"/>
              <a:gd name="connsiteX3" fmla="*/ 547155 w 1267273"/>
              <a:gd name="connsiteY3" fmla="*/ 914400 h 914400"/>
              <a:gd name="connsiteX4" fmla="*/ 797824 w 1267273"/>
              <a:gd name="connsiteY4" fmla="*/ 105426 h 914400"/>
              <a:gd name="connsiteX5" fmla="*/ 796681 w 1267273"/>
              <a:gd name="connsiteY5" fmla="*/ 740235 h 914400"/>
              <a:gd name="connsiteX6" fmla="*/ 932225 w 1267273"/>
              <a:gd name="connsiteY6" fmla="*/ 409040 h 914400"/>
              <a:gd name="connsiteX7" fmla="*/ 1267273 w 1267273"/>
              <a:gd name="connsiteY7" fmla="*/ 405851 h 914400"/>
              <a:gd name="connsiteX0" fmla="*/ 0 w 1267273"/>
              <a:gd name="connsiteY0" fmla="*/ 457200 h 914400"/>
              <a:gd name="connsiteX1" fmla="*/ 215900 w 1267273"/>
              <a:gd name="connsiteY1" fmla="*/ 457200 h 914400"/>
              <a:gd name="connsiteX2" fmla="*/ 381000 w 1267273"/>
              <a:gd name="connsiteY2" fmla="*/ 0 h 914400"/>
              <a:gd name="connsiteX3" fmla="*/ 547155 w 1267273"/>
              <a:gd name="connsiteY3" fmla="*/ 914400 h 914400"/>
              <a:gd name="connsiteX4" fmla="*/ 797824 w 1267273"/>
              <a:gd name="connsiteY4" fmla="*/ 105426 h 914400"/>
              <a:gd name="connsiteX5" fmla="*/ 796681 w 1267273"/>
              <a:gd name="connsiteY5" fmla="*/ 740235 h 914400"/>
              <a:gd name="connsiteX6" fmla="*/ 932225 w 1267273"/>
              <a:gd name="connsiteY6" fmla="*/ 409040 h 914400"/>
              <a:gd name="connsiteX7" fmla="*/ 1267273 w 1267273"/>
              <a:gd name="connsiteY7" fmla="*/ 405851 h 914400"/>
              <a:gd name="connsiteX0" fmla="*/ 0 w 1267273"/>
              <a:gd name="connsiteY0" fmla="*/ 457200 h 914400"/>
              <a:gd name="connsiteX1" fmla="*/ 215900 w 1267273"/>
              <a:gd name="connsiteY1" fmla="*/ 457200 h 914400"/>
              <a:gd name="connsiteX2" fmla="*/ 381000 w 1267273"/>
              <a:gd name="connsiteY2" fmla="*/ 0 h 914400"/>
              <a:gd name="connsiteX3" fmla="*/ 547155 w 1267273"/>
              <a:gd name="connsiteY3" fmla="*/ 914400 h 914400"/>
              <a:gd name="connsiteX4" fmla="*/ 797824 w 1267273"/>
              <a:gd name="connsiteY4" fmla="*/ 105426 h 914400"/>
              <a:gd name="connsiteX5" fmla="*/ 796681 w 1267273"/>
              <a:gd name="connsiteY5" fmla="*/ 740235 h 914400"/>
              <a:gd name="connsiteX6" fmla="*/ 932225 w 1267273"/>
              <a:gd name="connsiteY6" fmla="*/ 409040 h 914400"/>
              <a:gd name="connsiteX7" fmla="*/ 1267273 w 1267273"/>
              <a:gd name="connsiteY7" fmla="*/ 405851 h 914400"/>
              <a:gd name="connsiteX0" fmla="*/ 0 w 1339977"/>
              <a:gd name="connsiteY0" fmla="*/ 453374 h 914400"/>
              <a:gd name="connsiteX1" fmla="*/ 288604 w 1339977"/>
              <a:gd name="connsiteY1" fmla="*/ 457200 h 914400"/>
              <a:gd name="connsiteX2" fmla="*/ 453704 w 1339977"/>
              <a:gd name="connsiteY2" fmla="*/ 0 h 914400"/>
              <a:gd name="connsiteX3" fmla="*/ 619859 w 1339977"/>
              <a:gd name="connsiteY3" fmla="*/ 914400 h 914400"/>
              <a:gd name="connsiteX4" fmla="*/ 870528 w 1339977"/>
              <a:gd name="connsiteY4" fmla="*/ 105426 h 914400"/>
              <a:gd name="connsiteX5" fmla="*/ 869385 w 1339977"/>
              <a:gd name="connsiteY5" fmla="*/ 740235 h 914400"/>
              <a:gd name="connsiteX6" fmla="*/ 1004929 w 1339977"/>
              <a:gd name="connsiteY6" fmla="*/ 409040 h 914400"/>
              <a:gd name="connsiteX7" fmla="*/ 1339977 w 1339977"/>
              <a:gd name="connsiteY7" fmla="*/ 405851 h 914400"/>
              <a:gd name="connsiteX0" fmla="*/ 0 w 1343804"/>
              <a:gd name="connsiteY0" fmla="*/ 461027 h 914400"/>
              <a:gd name="connsiteX1" fmla="*/ 292431 w 1343804"/>
              <a:gd name="connsiteY1" fmla="*/ 457200 h 914400"/>
              <a:gd name="connsiteX2" fmla="*/ 457531 w 1343804"/>
              <a:gd name="connsiteY2" fmla="*/ 0 h 914400"/>
              <a:gd name="connsiteX3" fmla="*/ 623686 w 1343804"/>
              <a:gd name="connsiteY3" fmla="*/ 914400 h 914400"/>
              <a:gd name="connsiteX4" fmla="*/ 874355 w 1343804"/>
              <a:gd name="connsiteY4" fmla="*/ 105426 h 914400"/>
              <a:gd name="connsiteX5" fmla="*/ 873212 w 1343804"/>
              <a:gd name="connsiteY5" fmla="*/ 740235 h 914400"/>
              <a:gd name="connsiteX6" fmla="*/ 1008756 w 1343804"/>
              <a:gd name="connsiteY6" fmla="*/ 409040 h 914400"/>
              <a:gd name="connsiteX7" fmla="*/ 1343804 w 1343804"/>
              <a:gd name="connsiteY7" fmla="*/ 405851 h 914400"/>
              <a:gd name="connsiteX0" fmla="*/ 0 w 1347630"/>
              <a:gd name="connsiteY0" fmla="*/ 453374 h 914400"/>
              <a:gd name="connsiteX1" fmla="*/ 296257 w 1347630"/>
              <a:gd name="connsiteY1" fmla="*/ 457200 h 914400"/>
              <a:gd name="connsiteX2" fmla="*/ 461357 w 1347630"/>
              <a:gd name="connsiteY2" fmla="*/ 0 h 914400"/>
              <a:gd name="connsiteX3" fmla="*/ 627512 w 1347630"/>
              <a:gd name="connsiteY3" fmla="*/ 914400 h 914400"/>
              <a:gd name="connsiteX4" fmla="*/ 878181 w 1347630"/>
              <a:gd name="connsiteY4" fmla="*/ 105426 h 914400"/>
              <a:gd name="connsiteX5" fmla="*/ 877038 w 1347630"/>
              <a:gd name="connsiteY5" fmla="*/ 740235 h 914400"/>
              <a:gd name="connsiteX6" fmla="*/ 1012582 w 1347630"/>
              <a:gd name="connsiteY6" fmla="*/ 409040 h 914400"/>
              <a:gd name="connsiteX7" fmla="*/ 1347630 w 1347630"/>
              <a:gd name="connsiteY7" fmla="*/ 405851 h 914400"/>
              <a:gd name="connsiteX0" fmla="*/ 0 w 1347630"/>
              <a:gd name="connsiteY0" fmla="*/ 347948 h 808974"/>
              <a:gd name="connsiteX1" fmla="*/ 296257 w 1347630"/>
              <a:gd name="connsiteY1" fmla="*/ 351774 h 808974"/>
              <a:gd name="connsiteX2" fmla="*/ 399176 w 1347630"/>
              <a:gd name="connsiteY2" fmla="*/ 93552 h 808974"/>
              <a:gd name="connsiteX3" fmla="*/ 627512 w 1347630"/>
              <a:gd name="connsiteY3" fmla="*/ 808974 h 808974"/>
              <a:gd name="connsiteX4" fmla="*/ 878181 w 1347630"/>
              <a:gd name="connsiteY4" fmla="*/ 0 h 808974"/>
              <a:gd name="connsiteX5" fmla="*/ 877038 w 1347630"/>
              <a:gd name="connsiteY5" fmla="*/ 634809 h 808974"/>
              <a:gd name="connsiteX6" fmla="*/ 1012582 w 1347630"/>
              <a:gd name="connsiteY6" fmla="*/ 303614 h 808974"/>
              <a:gd name="connsiteX7" fmla="*/ 1347630 w 1347630"/>
              <a:gd name="connsiteY7" fmla="*/ 300425 h 808974"/>
              <a:gd name="connsiteX0" fmla="*/ 0 w 1347630"/>
              <a:gd name="connsiteY0" fmla="*/ 347948 h 680468"/>
              <a:gd name="connsiteX1" fmla="*/ 296257 w 1347630"/>
              <a:gd name="connsiteY1" fmla="*/ 351774 h 680468"/>
              <a:gd name="connsiteX2" fmla="*/ 399176 w 1347630"/>
              <a:gd name="connsiteY2" fmla="*/ 93552 h 680468"/>
              <a:gd name="connsiteX3" fmla="*/ 577767 w 1347630"/>
              <a:gd name="connsiteY3" fmla="*/ 680468 h 680468"/>
              <a:gd name="connsiteX4" fmla="*/ 878181 w 1347630"/>
              <a:gd name="connsiteY4" fmla="*/ 0 h 680468"/>
              <a:gd name="connsiteX5" fmla="*/ 877038 w 1347630"/>
              <a:gd name="connsiteY5" fmla="*/ 634809 h 680468"/>
              <a:gd name="connsiteX6" fmla="*/ 1012582 w 1347630"/>
              <a:gd name="connsiteY6" fmla="*/ 303614 h 680468"/>
              <a:gd name="connsiteX7" fmla="*/ 1347630 w 1347630"/>
              <a:gd name="connsiteY7" fmla="*/ 300425 h 680468"/>
              <a:gd name="connsiteX0" fmla="*/ 0 w 1347630"/>
              <a:gd name="connsiteY0" fmla="*/ 447437 h 779957"/>
              <a:gd name="connsiteX1" fmla="*/ 296257 w 1347630"/>
              <a:gd name="connsiteY1" fmla="*/ 451263 h 779957"/>
              <a:gd name="connsiteX2" fmla="*/ 399176 w 1347630"/>
              <a:gd name="connsiteY2" fmla="*/ 193041 h 779957"/>
              <a:gd name="connsiteX3" fmla="*/ 577767 w 1347630"/>
              <a:gd name="connsiteY3" fmla="*/ 779957 h 779957"/>
              <a:gd name="connsiteX4" fmla="*/ 774547 w 1347630"/>
              <a:gd name="connsiteY4" fmla="*/ 0 h 779957"/>
              <a:gd name="connsiteX5" fmla="*/ 877038 w 1347630"/>
              <a:gd name="connsiteY5" fmla="*/ 734298 h 779957"/>
              <a:gd name="connsiteX6" fmla="*/ 1012582 w 1347630"/>
              <a:gd name="connsiteY6" fmla="*/ 403103 h 779957"/>
              <a:gd name="connsiteX7" fmla="*/ 1347630 w 1347630"/>
              <a:gd name="connsiteY7" fmla="*/ 399914 h 779957"/>
              <a:gd name="connsiteX0" fmla="*/ 0 w 1347630"/>
              <a:gd name="connsiteY0" fmla="*/ 447437 h 966439"/>
              <a:gd name="connsiteX1" fmla="*/ 296257 w 1347630"/>
              <a:gd name="connsiteY1" fmla="*/ 451263 h 966439"/>
              <a:gd name="connsiteX2" fmla="*/ 399176 w 1347630"/>
              <a:gd name="connsiteY2" fmla="*/ 193041 h 966439"/>
              <a:gd name="connsiteX3" fmla="*/ 577767 w 1347630"/>
              <a:gd name="connsiteY3" fmla="*/ 779957 h 966439"/>
              <a:gd name="connsiteX4" fmla="*/ 774547 w 1347630"/>
              <a:gd name="connsiteY4" fmla="*/ 0 h 966439"/>
              <a:gd name="connsiteX5" fmla="*/ 914347 w 1347630"/>
              <a:gd name="connsiteY5" fmla="*/ 966439 h 966439"/>
              <a:gd name="connsiteX6" fmla="*/ 1012582 w 1347630"/>
              <a:gd name="connsiteY6" fmla="*/ 403103 h 966439"/>
              <a:gd name="connsiteX7" fmla="*/ 1347630 w 1347630"/>
              <a:gd name="connsiteY7" fmla="*/ 399914 h 966439"/>
              <a:gd name="connsiteX0" fmla="*/ 0 w 1347630"/>
              <a:gd name="connsiteY0" fmla="*/ 447437 h 966439"/>
              <a:gd name="connsiteX1" fmla="*/ 296257 w 1347630"/>
              <a:gd name="connsiteY1" fmla="*/ 451263 h 966439"/>
              <a:gd name="connsiteX2" fmla="*/ 399176 w 1347630"/>
              <a:gd name="connsiteY2" fmla="*/ 193041 h 966439"/>
              <a:gd name="connsiteX3" fmla="*/ 577767 w 1347630"/>
              <a:gd name="connsiteY3" fmla="*/ 779957 h 966439"/>
              <a:gd name="connsiteX4" fmla="*/ 774547 w 1347630"/>
              <a:gd name="connsiteY4" fmla="*/ 0 h 966439"/>
              <a:gd name="connsiteX5" fmla="*/ 914347 w 1347630"/>
              <a:gd name="connsiteY5" fmla="*/ 966439 h 966439"/>
              <a:gd name="connsiteX6" fmla="*/ 1012582 w 1347630"/>
              <a:gd name="connsiteY6" fmla="*/ 403103 h 966439"/>
              <a:gd name="connsiteX7" fmla="*/ 1105802 w 1347630"/>
              <a:gd name="connsiteY7" fmla="*/ 400437 h 966439"/>
              <a:gd name="connsiteX8" fmla="*/ 1347630 w 1347630"/>
              <a:gd name="connsiteY8" fmla="*/ 399914 h 966439"/>
              <a:gd name="connsiteX0" fmla="*/ 0 w 1347630"/>
              <a:gd name="connsiteY0" fmla="*/ 447437 h 966439"/>
              <a:gd name="connsiteX1" fmla="*/ 296257 w 1347630"/>
              <a:gd name="connsiteY1" fmla="*/ 451263 h 966439"/>
              <a:gd name="connsiteX2" fmla="*/ 399176 w 1347630"/>
              <a:gd name="connsiteY2" fmla="*/ 193041 h 966439"/>
              <a:gd name="connsiteX3" fmla="*/ 577767 w 1347630"/>
              <a:gd name="connsiteY3" fmla="*/ 779957 h 966439"/>
              <a:gd name="connsiteX4" fmla="*/ 774547 w 1347630"/>
              <a:gd name="connsiteY4" fmla="*/ 0 h 966439"/>
              <a:gd name="connsiteX5" fmla="*/ 914347 w 1347630"/>
              <a:gd name="connsiteY5" fmla="*/ 966439 h 966439"/>
              <a:gd name="connsiteX6" fmla="*/ 1037454 w 1347630"/>
              <a:gd name="connsiteY6" fmla="*/ 191689 h 966439"/>
              <a:gd name="connsiteX7" fmla="*/ 1105802 w 1347630"/>
              <a:gd name="connsiteY7" fmla="*/ 400437 h 966439"/>
              <a:gd name="connsiteX8" fmla="*/ 1347630 w 1347630"/>
              <a:gd name="connsiteY8" fmla="*/ 399914 h 966439"/>
              <a:gd name="connsiteX0" fmla="*/ 0 w 1347630"/>
              <a:gd name="connsiteY0" fmla="*/ 447437 h 966439"/>
              <a:gd name="connsiteX1" fmla="*/ 296257 w 1347630"/>
              <a:gd name="connsiteY1" fmla="*/ 451263 h 966439"/>
              <a:gd name="connsiteX2" fmla="*/ 399176 w 1347630"/>
              <a:gd name="connsiteY2" fmla="*/ 193041 h 966439"/>
              <a:gd name="connsiteX3" fmla="*/ 577767 w 1347630"/>
              <a:gd name="connsiteY3" fmla="*/ 779957 h 966439"/>
              <a:gd name="connsiteX4" fmla="*/ 774547 w 1347630"/>
              <a:gd name="connsiteY4" fmla="*/ 0 h 966439"/>
              <a:gd name="connsiteX5" fmla="*/ 914347 w 1347630"/>
              <a:gd name="connsiteY5" fmla="*/ 966439 h 966439"/>
              <a:gd name="connsiteX6" fmla="*/ 1078907 w 1347630"/>
              <a:gd name="connsiteY6" fmla="*/ 191689 h 966439"/>
              <a:gd name="connsiteX7" fmla="*/ 1105802 w 1347630"/>
              <a:gd name="connsiteY7" fmla="*/ 400437 h 966439"/>
              <a:gd name="connsiteX8" fmla="*/ 1347630 w 1347630"/>
              <a:gd name="connsiteY8" fmla="*/ 399914 h 966439"/>
              <a:gd name="connsiteX0" fmla="*/ 0 w 1347630"/>
              <a:gd name="connsiteY0" fmla="*/ 447437 h 966439"/>
              <a:gd name="connsiteX1" fmla="*/ 296257 w 1347630"/>
              <a:gd name="connsiteY1" fmla="*/ 451263 h 966439"/>
              <a:gd name="connsiteX2" fmla="*/ 399176 w 1347630"/>
              <a:gd name="connsiteY2" fmla="*/ 193041 h 966439"/>
              <a:gd name="connsiteX3" fmla="*/ 577767 w 1347630"/>
              <a:gd name="connsiteY3" fmla="*/ 779957 h 966439"/>
              <a:gd name="connsiteX4" fmla="*/ 774547 w 1347630"/>
              <a:gd name="connsiteY4" fmla="*/ 0 h 966439"/>
              <a:gd name="connsiteX5" fmla="*/ 914347 w 1347630"/>
              <a:gd name="connsiteY5" fmla="*/ 966439 h 966439"/>
              <a:gd name="connsiteX6" fmla="*/ 1078907 w 1347630"/>
              <a:gd name="connsiteY6" fmla="*/ 191689 h 966439"/>
              <a:gd name="connsiteX7" fmla="*/ 1105802 w 1347630"/>
              <a:gd name="connsiteY7" fmla="*/ 400437 h 966439"/>
              <a:gd name="connsiteX8" fmla="*/ 1172128 w 1347630"/>
              <a:gd name="connsiteY8" fmla="*/ 396291 h 966439"/>
              <a:gd name="connsiteX9" fmla="*/ 1347630 w 1347630"/>
              <a:gd name="connsiteY9" fmla="*/ 399914 h 966439"/>
              <a:gd name="connsiteX0" fmla="*/ 0 w 1347630"/>
              <a:gd name="connsiteY0" fmla="*/ 447437 h 966439"/>
              <a:gd name="connsiteX1" fmla="*/ 296257 w 1347630"/>
              <a:gd name="connsiteY1" fmla="*/ 451263 h 966439"/>
              <a:gd name="connsiteX2" fmla="*/ 399176 w 1347630"/>
              <a:gd name="connsiteY2" fmla="*/ 193041 h 966439"/>
              <a:gd name="connsiteX3" fmla="*/ 577767 w 1347630"/>
              <a:gd name="connsiteY3" fmla="*/ 779957 h 966439"/>
              <a:gd name="connsiteX4" fmla="*/ 774547 w 1347630"/>
              <a:gd name="connsiteY4" fmla="*/ 0 h 966439"/>
              <a:gd name="connsiteX5" fmla="*/ 914347 w 1347630"/>
              <a:gd name="connsiteY5" fmla="*/ 966439 h 966439"/>
              <a:gd name="connsiteX6" fmla="*/ 1078907 w 1347630"/>
              <a:gd name="connsiteY6" fmla="*/ 191689 h 966439"/>
              <a:gd name="connsiteX7" fmla="*/ 1126529 w 1347630"/>
              <a:gd name="connsiteY7" fmla="*/ 669886 h 966439"/>
              <a:gd name="connsiteX8" fmla="*/ 1172128 w 1347630"/>
              <a:gd name="connsiteY8" fmla="*/ 396291 h 966439"/>
              <a:gd name="connsiteX9" fmla="*/ 1347630 w 1347630"/>
              <a:gd name="connsiteY9" fmla="*/ 399914 h 966439"/>
              <a:gd name="connsiteX0" fmla="*/ 0 w 1459555"/>
              <a:gd name="connsiteY0" fmla="*/ 447437 h 966439"/>
              <a:gd name="connsiteX1" fmla="*/ 296257 w 1459555"/>
              <a:gd name="connsiteY1" fmla="*/ 451263 h 966439"/>
              <a:gd name="connsiteX2" fmla="*/ 399176 w 1459555"/>
              <a:gd name="connsiteY2" fmla="*/ 193041 h 966439"/>
              <a:gd name="connsiteX3" fmla="*/ 577767 w 1459555"/>
              <a:gd name="connsiteY3" fmla="*/ 779957 h 966439"/>
              <a:gd name="connsiteX4" fmla="*/ 774547 w 1459555"/>
              <a:gd name="connsiteY4" fmla="*/ 0 h 966439"/>
              <a:gd name="connsiteX5" fmla="*/ 914347 w 1459555"/>
              <a:gd name="connsiteY5" fmla="*/ 966439 h 966439"/>
              <a:gd name="connsiteX6" fmla="*/ 1078907 w 1459555"/>
              <a:gd name="connsiteY6" fmla="*/ 191689 h 966439"/>
              <a:gd name="connsiteX7" fmla="*/ 1126529 w 1459555"/>
              <a:gd name="connsiteY7" fmla="*/ 669886 h 966439"/>
              <a:gd name="connsiteX8" fmla="*/ 1172128 w 1459555"/>
              <a:gd name="connsiteY8" fmla="*/ 396291 h 966439"/>
              <a:gd name="connsiteX9" fmla="*/ 1459555 w 1459555"/>
              <a:gd name="connsiteY9" fmla="*/ 395769 h 966439"/>
              <a:gd name="connsiteX0" fmla="*/ 0 w 1459555"/>
              <a:gd name="connsiteY0" fmla="*/ 447437 h 966439"/>
              <a:gd name="connsiteX1" fmla="*/ 296257 w 1459555"/>
              <a:gd name="connsiteY1" fmla="*/ 451263 h 966439"/>
              <a:gd name="connsiteX2" fmla="*/ 399176 w 1459555"/>
              <a:gd name="connsiteY2" fmla="*/ 193041 h 966439"/>
              <a:gd name="connsiteX3" fmla="*/ 577767 w 1459555"/>
              <a:gd name="connsiteY3" fmla="*/ 779957 h 966439"/>
              <a:gd name="connsiteX4" fmla="*/ 728948 w 1459555"/>
              <a:gd name="connsiteY4" fmla="*/ 0 h 966439"/>
              <a:gd name="connsiteX5" fmla="*/ 914347 w 1459555"/>
              <a:gd name="connsiteY5" fmla="*/ 966439 h 966439"/>
              <a:gd name="connsiteX6" fmla="*/ 1078907 w 1459555"/>
              <a:gd name="connsiteY6" fmla="*/ 191689 h 966439"/>
              <a:gd name="connsiteX7" fmla="*/ 1126529 w 1459555"/>
              <a:gd name="connsiteY7" fmla="*/ 669886 h 966439"/>
              <a:gd name="connsiteX8" fmla="*/ 1172128 w 1459555"/>
              <a:gd name="connsiteY8" fmla="*/ 396291 h 966439"/>
              <a:gd name="connsiteX9" fmla="*/ 1459555 w 1459555"/>
              <a:gd name="connsiteY9" fmla="*/ 395769 h 966439"/>
              <a:gd name="connsiteX0" fmla="*/ 0 w 1459555"/>
              <a:gd name="connsiteY0" fmla="*/ 447437 h 966439"/>
              <a:gd name="connsiteX1" fmla="*/ 296257 w 1459555"/>
              <a:gd name="connsiteY1" fmla="*/ 451263 h 966439"/>
              <a:gd name="connsiteX2" fmla="*/ 399176 w 1459555"/>
              <a:gd name="connsiteY2" fmla="*/ 193041 h 966439"/>
              <a:gd name="connsiteX3" fmla="*/ 540458 w 1459555"/>
              <a:gd name="connsiteY3" fmla="*/ 721922 h 966439"/>
              <a:gd name="connsiteX4" fmla="*/ 728948 w 1459555"/>
              <a:gd name="connsiteY4" fmla="*/ 0 h 966439"/>
              <a:gd name="connsiteX5" fmla="*/ 914347 w 1459555"/>
              <a:gd name="connsiteY5" fmla="*/ 966439 h 966439"/>
              <a:gd name="connsiteX6" fmla="*/ 1078907 w 1459555"/>
              <a:gd name="connsiteY6" fmla="*/ 191689 h 966439"/>
              <a:gd name="connsiteX7" fmla="*/ 1126529 w 1459555"/>
              <a:gd name="connsiteY7" fmla="*/ 669886 h 966439"/>
              <a:gd name="connsiteX8" fmla="*/ 1172128 w 1459555"/>
              <a:gd name="connsiteY8" fmla="*/ 396291 h 966439"/>
              <a:gd name="connsiteX9" fmla="*/ 1459555 w 1459555"/>
              <a:gd name="connsiteY9" fmla="*/ 395769 h 966439"/>
              <a:gd name="connsiteX0" fmla="*/ 0 w 1459555"/>
              <a:gd name="connsiteY0" fmla="*/ 447437 h 875241"/>
              <a:gd name="connsiteX1" fmla="*/ 296257 w 1459555"/>
              <a:gd name="connsiteY1" fmla="*/ 451263 h 875241"/>
              <a:gd name="connsiteX2" fmla="*/ 399176 w 1459555"/>
              <a:gd name="connsiteY2" fmla="*/ 193041 h 875241"/>
              <a:gd name="connsiteX3" fmla="*/ 540458 w 1459555"/>
              <a:gd name="connsiteY3" fmla="*/ 721922 h 875241"/>
              <a:gd name="connsiteX4" fmla="*/ 728948 w 1459555"/>
              <a:gd name="connsiteY4" fmla="*/ 0 h 875241"/>
              <a:gd name="connsiteX5" fmla="*/ 901911 w 1459555"/>
              <a:gd name="connsiteY5" fmla="*/ 875241 h 875241"/>
              <a:gd name="connsiteX6" fmla="*/ 1078907 w 1459555"/>
              <a:gd name="connsiteY6" fmla="*/ 191689 h 875241"/>
              <a:gd name="connsiteX7" fmla="*/ 1126529 w 1459555"/>
              <a:gd name="connsiteY7" fmla="*/ 669886 h 875241"/>
              <a:gd name="connsiteX8" fmla="*/ 1172128 w 1459555"/>
              <a:gd name="connsiteY8" fmla="*/ 396291 h 875241"/>
              <a:gd name="connsiteX9" fmla="*/ 1459555 w 1459555"/>
              <a:gd name="connsiteY9" fmla="*/ 395769 h 875241"/>
              <a:gd name="connsiteX0" fmla="*/ 0 w 1459555"/>
              <a:gd name="connsiteY0" fmla="*/ 447437 h 924985"/>
              <a:gd name="connsiteX1" fmla="*/ 296257 w 1459555"/>
              <a:gd name="connsiteY1" fmla="*/ 451263 h 924985"/>
              <a:gd name="connsiteX2" fmla="*/ 399176 w 1459555"/>
              <a:gd name="connsiteY2" fmla="*/ 193041 h 924985"/>
              <a:gd name="connsiteX3" fmla="*/ 540458 w 1459555"/>
              <a:gd name="connsiteY3" fmla="*/ 721922 h 924985"/>
              <a:gd name="connsiteX4" fmla="*/ 728948 w 1459555"/>
              <a:gd name="connsiteY4" fmla="*/ 0 h 924985"/>
              <a:gd name="connsiteX5" fmla="*/ 918493 w 1459555"/>
              <a:gd name="connsiteY5" fmla="*/ 924985 h 924985"/>
              <a:gd name="connsiteX6" fmla="*/ 1078907 w 1459555"/>
              <a:gd name="connsiteY6" fmla="*/ 191689 h 924985"/>
              <a:gd name="connsiteX7" fmla="*/ 1126529 w 1459555"/>
              <a:gd name="connsiteY7" fmla="*/ 669886 h 924985"/>
              <a:gd name="connsiteX8" fmla="*/ 1172128 w 1459555"/>
              <a:gd name="connsiteY8" fmla="*/ 396291 h 924985"/>
              <a:gd name="connsiteX9" fmla="*/ 1459555 w 1459555"/>
              <a:gd name="connsiteY9" fmla="*/ 395769 h 924985"/>
              <a:gd name="connsiteX0" fmla="*/ 0 w 1459555"/>
              <a:gd name="connsiteY0" fmla="*/ 447437 h 924985"/>
              <a:gd name="connsiteX1" fmla="*/ 296257 w 1459555"/>
              <a:gd name="connsiteY1" fmla="*/ 451263 h 924985"/>
              <a:gd name="connsiteX2" fmla="*/ 399176 w 1459555"/>
              <a:gd name="connsiteY2" fmla="*/ 193041 h 924985"/>
              <a:gd name="connsiteX3" fmla="*/ 540458 w 1459555"/>
              <a:gd name="connsiteY3" fmla="*/ 721922 h 924985"/>
              <a:gd name="connsiteX4" fmla="*/ 728948 w 1459555"/>
              <a:gd name="connsiteY4" fmla="*/ 0 h 924985"/>
              <a:gd name="connsiteX5" fmla="*/ 918493 w 1459555"/>
              <a:gd name="connsiteY5" fmla="*/ 924985 h 924985"/>
              <a:gd name="connsiteX6" fmla="*/ 1078907 w 1459555"/>
              <a:gd name="connsiteY6" fmla="*/ 191689 h 924985"/>
              <a:gd name="connsiteX7" fmla="*/ 1130674 w 1459555"/>
              <a:gd name="connsiteY7" fmla="*/ 645014 h 924985"/>
              <a:gd name="connsiteX8" fmla="*/ 1172128 w 1459555"/>
              <a:gd name="connsiteY8" fmla="*/ 396291 h 924985"/>
              <a:gd name="connsiteX9" fmla="*/ 1459555 w 1459555"/>
              <a:gd name="connsiteY9" fmla="*/ 395769 h 924985"/>
              <a:gd name="connsiteX0" fmla="*/ 0 w 1459555"/>
              <a:gd name="connsiteY0" fmla="*/ 447437 h 924985"/>
              <a:gd name="connsiteX1" fmla="*/ 296257 w 1459555"/>
              <a:gd name="connsiteY1" fmla="*/ 451263 h 924985"/>
              <a:gd name="connsiteX2" fmla="*/ 399176 w 1459555"/>
              <a:gd name="connsiteY2" fmla="*/ 193041 h 924985"/>
              <a:gd name="connsiteX3" fmla="*/ 540458 w 1459555"/>
              <a:gd name="connsiteY3" fmla="*/ 721922 h 924985"/>
              <a:gd name="connsiteX4" fmla="*/ 728948 w 1459555"/>
              <a:gd name="connsiteY4" fmla="*/ 0 h 924985"/>
              <a:gd name="connsiteX5" fmla="*/ 918493 w 1459555"/>
              <a:gd name="connsiteY5" fmla="*/ 924985 h 924985"/>
              <a:gd name="connsiteX6" fmla="*/ 1078907 w 1459555"/>
              <a:gd name="connsiteY6" fmla="*/ 191689 h 924985"/>
              <a:gd name="connsiteX7" fmla="*/ 1130674 w 1459555"/>
              <a:gd name="connsiteY7" fmla="*/ 645014 h 924985"/>
              <a:gd name="connsiteX8" fmla="*/ 1197000 w 1459555"/>
              <a:gd name="connsiteY8" fmla="*/ 396291 h 924985"/>
              <a:gd name="connsiteX9" fmla="*/ 1459555 w 1459555"/>
              <a:gd name="connsiteY9" fmla="*/ 395769 h 924985"/>
              <a:gd name="connsiteX0" fmla="*/ 0 w 1459555"/>
              <a:gd name="connsiteY0" fmla="*/ 447437 h 924985"/>
              <a:gd name="connsiteX1" fmla="*/ 296257 w 1459555"/>
              <a:gd name="connsiteY1" fmla="*/ 451263 h 924985"/>
              <a:gd name="connsiteX2" fmla="*/ 399176 w 1459555"/>
              <a:gd name="connsiteY2" fmla="*/ 193041 h 924985"/>
              <a:gd name="connsiteX3" fmla="*/ 540458 w 1459555"/>
              <a:gd name="connsiteY3" fmla="*/ 721922 h 924985"/>
              <a:gd name="connsiteX4" fmla="*/ 728948 w 1459555"/>
              <a:gd name="connsiteY4" fmla="*/ 0 h 924985"/>
              <a:gd name="connsiteX5" fmla="*/ 918493 w 1459555"/>
              <a:gd name="connsiteY5" fmla="*/ 924985 h 924985"/>
              <a:gd name="connsiteX6" fmla="*/ 1035655 w 1459555"/>
              <a:gd name="connsiteY6" fmla="*/ 178381 h 924985"/>
              <a:gd name="connsiteX7" fmla="*/ 1130674 w 1459555"/>
              <a:gd name="connsiteY7" fmla="*/ 645014 h 924985"/>
              <a:gd name="connsiteX8" fmla="*/ 1197000 w 1459555"/>
              <a:gd name="connsiteY8" fmla="*/ 396291 h 924985"/>
              <a:gd name="connsiteX9" fmla="*/ 1459555 w 1459555"/>
              <a:gd name="connsiteY9" fmla="*/ 395769 h 924985"/>
              <a:gd name="connsiteX0" fmla="*/ 0 w 1459555"/>
              <a:gd name="connsiteY0" fmla="*/ 447437 h 924985"/>
              <a:gd name="connsiteX1" fmla="*/ 296257 w 1459555"/>
              <a:gd name="connsiteY1" fmla="*/ 451263 h 924985"/>
              <a:gd name="connsiteX2" fmla="*/ 399176 w 1459555"/>
              <a:gd name="connsiteY2" fmla="*/ 193041 h 924985"/>
              <a:gd name="connsiteX3" fmla="*/ 540458 w 1459555"/>
              <a:gd name="connsiteY3" fmla="*/ 721922 h 924985"/>
              <a:gd name="connsiteX4" fmla="*/ 728948 w 1459555"/>
              <a:gd name="connsiteY4" fmla="*/ 0 h 924985"/>
              <a:gd name="connsiteX5" fmla="*/ 918493 w 1459555"/>
              <a:gd name="connsiteY5" fmla="*/ 924985 h 924985"/>
              <a:gd name="connsiteX6" fmla="*/ 1022347 w 1459555"/>
              <a:gd name="connsiteY6" fmla="*/ 168401 h 924985"/>
              <a:gd name="connsiteX7" fmla="*/ 1130674 w 1459555"/>
              <a:gd name="connsiteY7" fmla="*/ 645014 h 924985"/>
              <a:gd name="connsiteX8" fmla="*/ 1197000 w 1459555"/>
              <a:gd name="connsiteY8" fmla="*/ 396291 h 924985"/>
              <a:gd name="connsiteX9" fmla="*/ 1459555 w 1459555"/>
              <a:gd name="connsiteY9" fmla="*/ 395769 h 924985"/>
              <a:gd name="connsiteX0" fmla="*/ 0 w 1459555"/>
              <a:gd name="connsiteY0" fmla="*/ 447437 h 924985"/>
              <a:gd name="connsiteX1" fmla="*/ 296257 w 1459555"/>
              <a:gd name="connsiteY1" fmla="*/ 451263 h 924985"/>
              <a:gd name="connsiteX2" fmla="*/ 412484 w 1459555"/>
              <a:gd name="connsiteY2" fmla="*/ 166426 h 924985"/>
              <a:gd name="connsiteX3" fmla="*/ 540458 w 1459555"/>
              <a:gd name="connsiteY3" fmla="*/ 721922 h 924985"/>
              <a:gd name="connsiteX4" fmla="*/ 728948 w 1459555"/>
              <a:gd name="connsiteY4" fmla="*/ 0 h 924985"/>
              <a:gd name="connsiteX5" fmla="*/ 918493 w 1459555"/>
              <a:gd name="connsiteY5" fmla="*/ 924985 h 924985"/>
              <a:gd name="connsiteX6" fmla="*/ 1022347 w 1459555"/>
              <a:gd name="connsiteY6" fmla="*/ 168401 h 924985"/>
              <a:gd name="connsiteX7" fmla="*/ 1130674 w 1459555"/>
              <a:gd name="connsiteY7" fmla="*/ 645014 h 924985"/>
              <a:gd name="connsiteX8" fmla="*/ 1197000 w 1459555"/>
              <a:gd name="connsiteY8" fmla="*/ 396291 h 924985"/>
              <a:gd name="connsiteX9" fmla="*/ 1459555 w 1459555"/>
              <a:gd name="connsiteY9" fmla="*/ 395769 h 924985"/>
              <a:gd name="connsiteX0" fmla="*/ 0 w 1459555"/>
              <a:gd name="connsiteY0" fmla="*/ 474053 h 951601"/>
              <a:gd name="connsiteX1" fmla="*/ 296257 w 1459555"/>
              <a:gd name="connsiteY1" fmla="*/ 477879 h 951601"/>
              <a:gd name="connsiteX2" fmla="*/ 412484 w 1459555"/>
              <a:gd name="connsiteY2" fmla="*/ 193042 h 951601"/>
              <a:gd name="connsiteX3" fmla="*/ 540458 w 1459555"/>
              <a:gd name="connsiteY3" fmla="*/ 748538 h 951601"/>
              <a:gd name="connsiteX4" fmla="*/ 718966 w 1459555"/>
              <a:gd name="connsiteY4" fmla="*/ 0 h 951601"/>
              <a:gd name="connsiteX5" fmla="*/ 918493 w 1459555"/>
              <a:gd name="connsiteY5" fmla="*/ 951601 h 951601"/>
              <a:gd name="connsiteX6" fmla="*/ 1022347 w 1459555"/>
              <a:gd name="connsiteY6" fmla="*/ 195017 h 951601"/>
              <a:gd name="connsiteX7" fmla="*/ 1130674 w 1459555"/>
              <a:gd name="connsiteY7" fmla="*/ 671630 h 951601"/>
              <a:gd name="connsiteX8" fmla="*/ 1197000 w 1459555"/>
              <a:gd name="connsiteY8" fmla="*/ 422907 h 951601"/>
              <a:gd name="connsiteX9" fmla="*/ 1459555 w 1459555"/>
              <a:gd name="connsiteY9" fmla="*/ 422385 h 951601"/>
              <a:gd name="connsiteX0" fmla="*/ 0 w 1459555"/>
              <a:gd name="connsiteY0" fmla="*/ 474053 h 954928"/>
              <a:gd name="connsiteX1" fmla="*/ 296257 w 1459555"/>
              <a:gd name="connsiteY1" fmla="*/ 477879 h 954928"/>
              <a:gd name="connsiteX2" fmla="*/ 412484 w 1459555"/>
              <a:gd name="connsiteY2" fmla="*/ 193042 h 954928"/>
              <a:gd name="connsiteX3" fmla="*/ 540458 w 1459555"/>
              <a:gd name="connsiteY3" fmla="*/ 748538 h 954928"/>
              <a:gd name="connsiteX4" fmla="*/ 718966 w 1459555"/>
              <a:gd name="connsiteY4" fmla="*/ 0 h 954928"/>
              <a:gd name="connsiteX5" fmla="*/ 891876 w 1459555"/>
              <a:gd name="connsiteY5" fmla="*/ 954928 h 954928"/>
              <a:gd name="connsiteX6" fmla="*/ 1022347 w 1459555"/>
              <a:gd name="connsiteY6" fmla="*/ 195017 h 954928"/>
              <a:gd name="connsiteX7" fmla="*/ 1130674 w 1459555"/>
              <a:gd name="connsiteY7" fmla="*/ 671630 h 954928"/>
              <a:gd name="connsiteX8" fmla="*/ 1197000 w 1459555"/>
              <a:gd name="connsiteY8" fmla="*/ 422907 h 954928"/>
              <a:gd name="connsiteX9" fmla="*/ 1459555 w 1459555"/>
              <a:gd name="connsiteY9" fmla="*/ 422385 h 954928"/>
              <a:gd name="connsiteX0" fmla="*/ 0 w 2257791"/>
              <a:gd name="connsiteY0" fmla="*/ 474053 h 954928"/>
              <a:gd name="connsiteX1" fmla="*/ 296257 w 2257791"/>
              <a:gd name="connsiteY1" fmla="*/ 477879 h 954928"/>
              <a:gd name="connsiteX2" fmla="*/ 412484 w 2257791"/>
              <a:gd name="connsiteY2" fmla="*/ 193042 h 954928"/>
              <a:gd name="connsiteX3" fmla="*/ 540458 w 2257791"/>
              <a:gd name="connsiteY3" fmla="*/ 748538 h 954928"/>
              <a:gd name="connsiteX4" fmla="*/ 718966 w 2257791"/>
              <a:gd name="connsiteY4" fmla="*/ 0 h 954928"/>
              <a:gd name="connsiteX5" fmla="*/ 891876 w 2257791"/>
              <a:gd name="connsiteY5" fmla="*/ 954928 h 954928"/>
              <a:gd name="connsiteX6" fmla="*/ 1022347 w 2257791"/>
              <a:gd name="connsiteY6" fmla="*/ 195017 h 954928"/>
              <a:gd name="connsiteX7" fmla="*/ 1130674 w 2257791"/>
              <a:gd name="connsiteY7" fmla="*/ 671630 h 954928"/>
              <a:gd name="connsiteX8" fmla="*/ 1197000 w 2257791"/>
              <a:gd name="connsiteY8" fmla="*/ 422907 h 954928"/>
              <a:gd name="connsiteX9" fmla="*/ 2257791 w 2257791"/>
              <a:gd name="connsiteY9" fmla="*/ 422385 h 954928"/>
              <a:gd name="connsiteX0" fmla="*/ 0 w 2257791"/>
              <a:gd name="connsiteY0" fmla="*/ 474053 h 954928"/>
              <a:gd name="connsiteX1" fmla="*/ 296257 w 2257791"/>
              <a:gd name="connsiteY1" fmla="*/ 477879 h 954928"/>
              <a:gd name="connsiteX2" fmla="*/ 412484 w 2257791"/>
              <a:gd name="connsiteY2" fmla="*/ 193042 h 954928"/>
              <a:gd name="connsiteX3" fmla="*/ 540458 w 2257791"/>
              <a:gd name="connsiteY3" fmla="*/ 748538 h 954928"/>
              <a:gd name="connsiteX4" fmla="*/ 718966 w 2257791"/>
              <a:gd name="connsiteY4" fmla="*/ 0 h 954928"/>
              <a:gd name="connsiteX5" fmla="*/ 891876 w 2257791"/>
              <a:gd name="connsiteY5" fmla="*/ 954928 h 954928"/>
              <a:gd name="connsiteX6" fmla="*/ 1022347 w 2257791"/>
              <a:gd name="connsiteY6" fmla="*/ 195017 h 954928"/>
              <a:gd name="connsiteX7" fmla="*/ 1130674 w 2257791"/>
              <a:gd name="connsiteY7" fmla="*/ 671630 h 954928"/>
              <a:gd name="connsiteX8" fmla="*/ 1197000 w 2257791"/>
              <a:gd name="connsiteY8" fmla="*/ 422907 h 954928"/>
              <a:gd name="connsiteX9" fmla="*/ 2257791 w 2257791"/>
              <a:gd name="connsiteY9" fmla="*/ 443392 h 954928"/>
              <a:gd name="connsiteX0" fmla="*/ 0 w 2264793"/>
              <a:gd name="connsiteY0" fmla="*/ 474053 h 954928"/>
              <a:gd name="connsiteX1" fmla="*/ 296257 w 2264793"/>
              <a:gd name="connsiteY1" fmla="*/ 477879 h 954928"/>
              <a:gd name="connsiteX2" fmla="*/ 412484 w 2264793"/>
              <a:gd name="connsiteY2" fmla="*/ 193042 h 954928"/>
              <a:gd name="connsiteX3" fmla="*/ 540458 w 2264793"/>
              <a:gd name="connsiteY3" fmla="*/ 748538 h 954928"/>
              <a:gd name="connsiteX4" fmla="*/ 718966 w 2264793"/>
              <a:gd name="connsiteY4" fmla="*/ 0 h 954928"/>
              <a:gd name="connsiteX5" fmla="*/ 891876 w 2264793"/>
              <a:gd name="connsiteY5" fmla="*/ 954928 h 954928"/>
              <a:gd name="connsiteX6" fmla="*/ 1022347 w 2264793"/>
              <a:gd name="connsiteY6" fmla="*/ 195017 h 954928"/>
              <a:gd name="connsiteX7" fmla="*/ 1130674 w 2264793"/>
              <a:gd name="connsiteY7" fmla="*/ 671630 h 954928"/>
              <a:gd name="connsiteX8" fmla="*/ 1197000 w 2264793"/>
              <a:gd name="connsiteY8" fmla="*/ 422907 h 954928"/>
              <a:gd name="connsiteX9" fmla="*/ 2264793 w 2264793"/>
              <a:gd name="connsiteY9" fmla="*/ 422385 h 954928"/>
              <a:gd name="connsiteX0" fmla="*/ 0 w 2544876"/>
              <a:gd name="connsiteY0" fmla="*/ 488057 h 954928"/>
              <a:gd name="connsiteX1" fmla="*/ 576340 w 2544876"/>
              <a:gd name="connsiteY1" fmla="*/ 477879 h 954928"/>
              <a:gd name="connsiteX2" fmla="*/ 692567 w 2544876"/>
              <a:gd name="connsiteY2" fmla="*/ 193042 h 954928"/>
              <a:gd name="connsiteX3" fmla="*/ 820541 w 2544876"/>
              <a:gd name="connsiteY3" fmla="*/ 748538 h 954928"/>
              <a:gd name="connsiteX4" fmla="*/ 999049 w 2544876"/>
              <a:gd name="connsiteY4" fmla="*/ 0 h 954928"/>
              <a:gd name="connsiteX5" fmla="*/ 1171959 w 2544876"/>
              <a:gd name="connsiteY5" fmla="*/ 954928 h 954928"/>
              <a:gd name="connsiteX6" fmla="*/ 1302430 w 2544876"/>
              <a:gd name="connsiteY6" fmla="*/ 195017 h 954928"/>
              <a:gd name="connsiteX7" fmla="*/ 1410757 w 2544876"/>
              <a:gd name="connsiteY7" fmla="*/ 671630 h 954928"/>
              <a:gd name="connsiteX8" fmla="*/ 1477083 w 2544876"/>
              <a:gd name="connsiteY8" fmla="*/ 422907 h 954928"/>
              <a:gd name="connsiteX9" fmla="*/ 2544876 w 2544876"/>
              <a:gd name="connsiteY9" fmla="*/ 422385 h 954928"/>
              <a:gd name="connsiteX0" fmla="*/ 0 w 2523870"/>
              <a:gd name="connsiteY0" fmla="*/ 481055 h 954928"/>
              <a:gd name="connsiteX1" fmla="*/ 555334 w 2523870"/>
              <a:gd name="connsiteY1" fmla="*/ 477879 h 954928"/>
              <a:gd name="connsiteX2" fmla="*/ 671561 w 2523870"/>
              <a:gd name="connsiteY2" fmla="*/ 193042 h 954928"/>
              <a:gd name="connsiteX3" fmla="*/ 799535 w 2523870"/>
              <a:gd name="connsiteY3" fmla="*/ 748538 h 954928"/>
              <a:gd name="connsiteX4" fmla="*/ 978043 w 2523870"/>
              <a:gd name="connsiteY4" fmla="*/ 0 h 954928"/>
              <a:gd name="connsiteX5" fmla="*/ 1150953 w 2523870"/>
              <a:gd name="connsiteY5" fmla="*/ 954928 h 954928"/>
              <a:gd name="connsiteX6" fmla="*/ 1281424 w 2523870"/>
              <a:gd name="connsiteY6" fmla="*/ 195017 h 954928"/>
              <a:gd name="connsiteX7" fmla="*/ 1389751 w 2523870"/>
              <a:gd name="connsiteY7" fmla="*/ 671630 h 954928"/>
              <a:gd name="connsiteX8" fmla="*/ 1456077 w 2523870"/>
              <a:gd name="connsiteY8" fmla="*/ 422907 h 954928"/>
              <a:gd name="connsiteX9" fmla="*/ 2523870 w 2523870"/>
              <a:gd name="connsiteY9" fmla="*/ 422385 h 954928"/>
              <a:gd name="connsiteX0" fmla="*/ 0 w 2523870"/>
              <a:gd name="connsiteY0" fmla="*/ 481055 h 954928"/>
              <a:gd name="connsiteX1" fmla="*/ 555334 w 2523870"/>
              <a:gd name="connsiteY1" fmla="*/ 477879 h 954928"/>
              <a:gd name="connsiteX2" fmla="*/ 671561 w 2523870"/>
              <a:gd name="connsiteY2" fmla="*/ 193042 h 954928"/>
              <a:gd name="connsiteX3" fmla="*/ 799535 w 2523870"/>
              <a:gd name="connsiteY3" fmla="*/ 748538 h 954928"/>
              <a:gd name="connsiteX4" fmla="*/ 978043 w 2523870"/>
              <a:gd name="connsiteY4" fmla="*/ 0 h 954928"/>
              <a:gd name="connsiteX5" fmla="*/ 1150953 w 2523870"/>
              <a:gd name="connsiteY5" fmla="*/ 954928 h 954928"/>
              <a:gd name="connsiteX6" fmla="*/ 1281424 w 2523870"/>
              <a:gd name="connsiteY6" fmla="*/ 195017 h 954928"/>
              <a:gd name="connsiteX7" fmla="*/ 1389751 w 2523870"/>
              <a:gd name="connsiteY7" fmla="*/ 671630 h 954928"/>
              <a:gd name="connsiteX8" fmla="*/ 1435070 w 2523870"/>
              <a:gd name="connsiteY8" fmla="*/ 499930 h 954928"/>
              <a:gd name="connsiteX9" fmla="*/ 2523870 w 2523870"/>
              <a:gd name="connsiteY9" fmla="*/ 422385 h 954928"/>
              <a:gd name="connsiteX0" fmla="*/ 0 w 2523870"/>
              <a:gd name="connsiteY0" fmla="*/ 481055 h 954928"/>
              <a:gd name="connsiteX1" fmla="*/ 555334 w 2523870"/>
              <a:gd name="connsiteY1" fmla="*/ 477879 h 954928"/>
              <a:gd name="connsiteX2" fmla="*/ 671561 w 2523870"/>
              <a:gd name="connsiteY2" fmla="*/ 193042 h 954928"/>
              <a:gd name="connsiteX3" fmla="*/ 799535 w 2523870"/>
              <a:gd name="connsiteY3" fmla="*/ 748538 h 954928"/>
              <a:gd name="connsiteX4" fmla="*/ 978043 w 2523870"/>
              <a:gd name="connsiteY4" fmla="*/ 0 h 954928"/>
              <a:gd name="connsiteX5" fmla="*/ 1150953 w 2523870"/>
              <a:gd name="connsiteY5" fmla="*/ 954928 h 954928"/>
              <a:gd name="connsiteX6" fmla="*/ 1281424 w 2523870"/>
              <a:gd name="connsiteY6" fmla="*/ 195017 h 954928"/>
              <a:gd name="connsiteX7" fmla="*/ 1389751 w 2523870"/>
              <a:gd name="connsiteY7" fmla="*/ 678633 h 954928"/>
              <a:gd name="connsiteX8" fmla="*/ 1435070 w 2523870"/>
              <a:gd name="connsiteY8" fmla="*/ 499930 h 954928"/>
              <a:gd name="connsiteX9" fmla="*/ 2523870 w 2523870"/>
              <a:gd name="connsiteY9" fmla="*/ 422385 h 954928"/>
              <a:gd name="connsiteX0" fmla="*/ 0 w 2327812"/>
              <a:gd name="connsiteY0" fmla="*/ 481055 h 954928"/>
              <a:gd name="connsiteX1" fmla="*/ 555334 w 2327812"/>
              <a:gd name="connsiteY1" fmla="*/ 477879 h 954928"/>
              <a:gd name="connsiteX2" fmla="*/ 671561 w 2327812"/>
              <a:gd name="connsiteY2" fmla="*/ 193042 h 954928"/>
              <a:gd name="connsiteX3" fmla="*/ 799535 w 2327812"/>
              <a:gd name="connsiteY3" fmla="*/ 748538 h 954928"/>
              <a:gd name="connsiteX4" fmla="*/ 978043 w 2327812"/>
              <a:gd name="connsiteY4" fmla="*/ 0 h 954928"/>
              <a:gd name="connsiteX5" fmla="*/ 1150953 w 2327812"/>
              <a:gd name="connsiteY5" fmla="*/ 954928 h 954928"/>
              <a:gd name="connsiteX6" fmla="*/ 1281424 w 2327812"/>
              <a:gd name="connsiteY6" fmla="*/ 195017 h 954928"/>
              <a:gd name="connsiteX7" fmla="*/ 1389751 w 2327812"/>
              <a:gd name="connsiteY7" fmla="*/ 678633 h 954928"/>
              <a:gd name="connsiteX8" fmla="*/ 1435070 w 2327812"/>
              <a:gd name="connsiteY8" fmla="*/ 499930 h 954928"/>
              <a:gd name="connsiteX9" fmla="*/ 2327812 w 2327812"/>
              <a:gd name="connsiteY9" fmla="*/ 513412 h 954928"/>
              <a:gd name="connsiteX0" fmla="*/ 0 w 2271796"/>
              <a:gd name="connsiteY0" fmla="*/ 481055 h 954928"/>
              <a:gd name="connsiteX1" fmla="*/ 555334 w 2271796"/>
              <a:gd name="connsiteY1" fmla="*/ 477879 h 954928"/>
              <a:gd name="connsiteX2" fmla="*/ 671561 w 2271796"/>
              <a:gd name="connsiteY2" fmla="*/ 193042 h 954928"/>
              <a:gd name="connsiteX3" fmla="*/ 799535 w 2271796"/>
              <a:gd name="connsiteY3" fmla="*/ 748538 h 954928"/>
              <a:gd name="connsiteX4" fmla="*/ 978043 w 2271796"/>
              <a:gd name="connsiteY4" fmla="*/ 0 h 954928"/>
              <a:gd name="connsiteX5" fmla="*/ 1150953 w 2271796"/>
              <a:gd name="connsiteY5" fmla="*/ 954928 h 954928"/>
              <a:gd name="connsiteX6" fmla="*/ 1281424 w 2271796"/>
              <a:gd name="connsiteY6" fmla="*/ 195017 h 954928"/>
              <a:gd name="connsiteX7" fmla="*/ 1389751 w 2271796"/>
              <a:gd name="connsiteY7" fmla="*/ 678633 h 954928"/>
              <a:gd name="connsiteX8" fmla="*/ 1435070 w 2271796"/>
              <a:gd name="connsiteY8" fmla="*/ 499930 h 954928"/>
              <a:gd name="connsiteX9" fmla="*/ 2271796 w 2271796"/>
              <a:gd name="connsiteY9" fmla="*/ 499408 h 954928"/>
              <a:gd name="connsiteX0" fmla="*/ 0 w 2264794"/>
              <a:gd name="connsiteY0" fmla="*/ 481055 h 954928"/>
              <a:gd name="connsiteX1" fmla="*/ 555334 w 2264794"/>
              <a:gd name="connsiteY1" fmla="*/ 477879 h 954928"/>
              <a:gd name="connsiteX2" fmla="*/ 671561 w 2264794"/>
              <a:gd name="connsiteY2" fmla="*/ 193042 h 954928"/>
              <a:gd name="connsiteX3" fmla="*/ 799535 w 2264794"/>
              <a:gd name="connsiteY3" fmla="*/ 748538 h 954928"/>
              <a:gd name="connsiteX4" fmla="*/ 978043 w 2264794"/>
              <a:gd name="connsiteY4" fmla="*/ 0 h 954928"/>
              <a:gd name="connsiteX5" fmla="*/ 1150953 w 2264794"/>
              <a:gd name="connsiteY5" fmla="*/ 954928 h 954928"/>
              <a:gd name="connsiteX6" fmla="*/ 1281424 w 2264794"/>
              <a:gd name="connsiteY6" fmla="*/ 195017 h 954928"/>
              <a:gd name="connsiteX7" fmla="*/ 1389751 w 2264794"/>
              <a:gd name="connsiteY7" fmla="*/ 678633 h 954928"/>
              <a:gd name="connsiteX8" fmla="*/ 1435070 w 2264794"/>
              <a:gd name="connsiteY8" fmla="*/ 499930 h 954928"/>
              <a:gd name="connsiteX9" fmla="*/ 2264794 w 2264794"/>
              <a:gd name="connsiteY9" fmla="*/ 485404 h 954928"/>
              <a:gd name="connsiteX0" fmla="*/ 0 w 2271796"/>
              <a:gd name="connsiteY0" fmla="*/ 481055 h 954928"/>
              <a:gd name="connsiteX1" fmla="*/ 555334 w 2271796"/>
              <a:gd name="connsiteY1" fmla="*/ 477879 h 954928"/>
              <a:gd name="connsiteX2" fmla="*/ 671561 w 2271796"/>
              <a:gd name="connsiteY2" fmla="*/ 193042 h 954928"/>
              <a:gd name="connsiteX3" fmla="*/ 799535 w 2271796"/>
              <a:gd name="connsiteY3" fmla="*/ 748538 h 954928"/>
              <a:gd name="connsiteX4" fmla="*/ 978043 w 2271796"/>
              <a:gd name="connsiteY4" fmla="*/ 0 h 954928"/>
              <a:gd name="connsiteX5" fmla="*/ 1150953 w 2271796"/>
              <a:gd name="connsiteY5" fmla="*/ 954928 h 954928"/>
              <a:gd name="connsiteX6" fmla="*/ 1281424 w 2271796"/>
              <a:gd name="connsiteY6" fmla="*/ 195017 h 954928"/>
              <a:gd name="connsiteX7" fmla="*/ 1389751 w 2271796"/>
              <a:gd name="connsiteY7" fmla="*/ 678633 h 954928"/>
              <a:gd name="connsiteX8" fmla="*/ 1435070 w 2271796"/>
              <a:gd name="connsiteY8" fmla="*/ 499930 h 954928"/>
              <a:gd name="connsiteX9" fmla="*/ 2271796 w 2271796"/>
              <a:gd name="connsiteY9" fmla="*/ 499408 h 954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71796" h="954928">
                <a:moveTo>
                  <a:pt x="0" y="481055"/>
                </a:moveTo>
                <a:lnTo>
                  <a:pt x="555334" y="477879"/>
                </a:lnTo>
                <a:lnTo>
                  <a:pt x="671561" y="193042"/>
                </a:lnTo>
                <a:lnTo>
                  <a:pt x="799535" y="748538"/>
                </a:lnTo>
                <a:lnTo>
                  <a:pt x="978043" y="0"/>
                </a:lnTo>
                <a:lnTo>
                  <a:pt x="1150953" y="954928"/>
                </a:lnTo>
                <a:lnTo>
                  <a:pt x="1281424" y="195017"/>
                </a:lnTo>
                <a:lnTo>
                  <a:pt x="1389751" y="678633"/>
                </a:lnTo>
                <a:lnTo>
                  <a:pt x="1435070" y="499930"/>
                </a:lnTo>
                <a:lnTo>
                  <a:pt x="2271796" y="499408"/>
                </a:lnTo>
              </a:path>
            </a:pathLst>
          </a:custGeom>
          <a:noFill/>
          <a:ln w="76200" cap="rnd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73" name="Freeform: Shape 72">
            <a:extLst>
              <a:ext uri="{FF2B5EF4-FFF2-40B4-BE49-F238E27FC236}">
                <a16:creationId xmlns:a16="http://schemas.microsoft.com/office/drawing/2014/main" id="{3A30C70A-231A-480F-8DDF-3320CDDF33BF}"/>
              </a:ext>
            </a:extLst>
          </p:cNvPr>
          <p:cNvSpPr/>
          <p:nvPr/>
        </p:nvSpPr>
        <p:spPr>
          <a:xfrm>
            <a:off x="6436799" y="7955262"/>
            <a:ext cx="1498106" cy="1976562"/>
          </a:xfrm>
          <a:custGeom>
            <a:avLst/>
            <a:gdLst>
              <a:gd name="connsiteX0" fmla="*/ 261466 w 741632"/>
              <a:gd name="connsiteY0" fmla="*/ 746825 h 978491"/>
              <a:gd name="connsiteX1" fmla="*/ 207376 w 741632"/>
              <a:gd name="connsiteY1" fmla="*/ 747021 h 978491"/>
              <a:gd name="connsiteX2" fmla="*/ 207376 w 741632"/>
              <a:gd name="connsiteY2" fmla="*/ 786465 h 978491"/>
              <a:gd name="connsiteX3" fmla="*/ 168322 w 741632"/>
              <a:gd name="connsiteY3" fmla="*/ 786465 h 978491"/>
              <a:gd name="connsiteX4" fmla="*/ 168322 w 741632"/>
              <a:gd name="connsiteY4" fmla="*/ 840164 h 978491"/>
              <a:gd name="connsiteX5" fmla="*/ 207376 w 741632"/>
              <a:gd name="connsiteY5" fmla="*/ 840164 h 978491"/>
              <a:gd name="connsiteX6" fmla="*/ 207376 w 741632"/>
              <a:gd name="connsiteY6" fmla="*/ 879218 h 978491"/>
              <a:gd name="connsiteX7" fmla="*/ 261661 w 741632"/>
              <a:gd name="connsiteY7" fmla="*/ 879218 h 978491"/>
              <a:gd name="connsiteX8" fmla="*/ 261661 w 741632"/>
              <a:gd name="connsiteY8" fmla="*/ 839969 h 978491"/>
              <a:gd name="connsiteX9" fmla="*/ 300715 w 741632"/>
              <a:gd name="connsiteY9" fmla="*/ 839969 h 978491"/>
              <a:gd name="connsiteX10" fmla="*/ 300715 w 741632"/>
              <a:gd name="connsiteY10" fmla="*/ 785879 h 978491"/>
              <a:gd name="connsiteX11" fmla="*/ 261466 w 741632"/>
              <a:gd name="connsiteY11" fmla="*/ 785879 h 978491"/>
              <a:gd name="connsiteX12" fmla="*/ 261466 w 741632"/>
              <a:gd name="connsiteY12" fmla="*/ 746825 h 978491"/>
              <a:gd name="connsiteX13" fmla="*/ 175352 w 741632"/>
              <a:gd name="connsiteY13" fmla="*/ 639037 h 978491"/>
              <a:gd name="connsiteX14" fmla="*/ 151138 w 741632"/>
              <a:gd name="connsiteY14" fmla="*/ 664226 h 978491"/>
              <a:gd name="connsiteX15" fmla="*/ 175938 w 741632"/>
              <a:gd name="connsiteY15" fmla="*/ 688635 h 978491"/>
              <a:gd name="connsiteX16" fmla="*/ 200346 w 741632"/>
              <a:gd name="connsiteY16" fmla="*/ 663445 h 978491"/>
              <a:gd name="connsiteX17" fmla="*/ 175352 w 741632"/>
              <a:gd name="connsiteY17" fmla="*/ 639037 h 978491"/>
              <a:gd name="connsiteX18" fmla="*/ 175547 w 741632"/>
              <a:gd name="connsiteY18" fmla="*/ 624977 h 978491"/>
              <a:gd name="connsiteX19" fmla="*/ 214406 w 741632"/>
              <a:gd name="connsiteY19" fmla="*/ 664031 h 978491"/>
              <a:gd name="connsiteX20" fmla="*/ 175352 w 741632"/>
              <a:gd name="connsiteY20" fmla="*/ 702890 h 978491"/>
              <a:gd name="connsiteX21" fmla="*/ 136884 w 741632"/>
              <a:gd name="connsiteY21" fmla="*/ 664226 h 978491"/>
              <a:gd name="connsiteX22" fmla="*/ 175547 w 741632"/>
              <a:gd name="connsiteY22" fmla="*/ 624977 h 978491"/>
              <a:gd name="connsiteX23" fmla="*/ 499499 w 741632"/>
              <a:gd name="connsiteY23" fmla="*/ 424436 h 978491"/>
              <a:gd name="connsiteX24" fmla="*/ 536404 w 741632"/>
              <a:gd name="connsiteY24" fmla="*/ 424631 h 978491"/>
              <a:gd name="connsiteX25" fmla="*/ 543434 w 741632"/>
              <a:gd name="connsiteY25" fmla="*/ 427365 h 978491"/>
              <a:gd name="connsiteX26" fmla="*/ 629743 w 741632"/>
              <a:gd name="connsiteY26" fmla="*/ 506059 h 978491"/>
              <a:gd name="connsiteX27" fmla="*/ 658252 w 741632"/>
              <a:gd name="connsiteY27" fmla="*/ 621853 h 978491"/>
              <a:gd name="connsiteX28" fmla="*/ 650246 w 741632"/>
              <a:gd name="connsiteY28" fmla="*/ 661883 h 978491"/>
              <a:gd name="connsiteX29" fmla="*/ 535233 w 741632"/>
              <a:gd name="connsiteY29" fmla="*/ 693517 h 978491"/>
              <a:gd name="connsiteX30" fmla="*/ 495007 w 741632"/>
              <a:gd name="connsiteY30" fmla="*/ 753855 h 978491"/>
              <a:gd name="connsiteX31" fmla="*/ 487587 w 741632"/>
              <a:gd name="connsiteY31" fmla="*/ 763033 h 978491"/>
              <a:gd name="connsiteX32" fmla="*/ 474113 w 741632"/>
              <a:gd name="connsiteY32" fmla="*/ 800134 h 978491"/>
              <a:gd name="connsiteX33" fmla="*/ 502818 w 741632"/>
              <a:gd name="connsiteY33" fmla="*/ 809116 h 978491"/>
              <a:gd name="connsiteX34" fmla="*/ 510629 w 741632"/>
              <a:gd name="connsiteY34" fmla="*/ 767719 h 978491"/>
              <a:gd name="connsiteX35" fmla="*/ 508872 w 741632"/>
              <a:gd name="connsiteY35" fmla="*/ 760299 h 978491"/>
              <a:gd name="connsiteX36" fmla="*/ 598695 w 741632"/>
              <a:gd name="connsiteY36" fmla="*/ 672428 h 978491"/>
              <a:gd name="connsiteX37" fmla="*/ 674655 w 741632"/>
              <a:gd name="connsiteY37" fmla="*/ 730032 h 978491"/>
              <a:gd name="connsiteX38" fmla="*/ 630914 w 741632"/>
              <a:gd name="connsiteY38" fmla="*/ 831963 h 978491"/>
              <a:gd name="connsiteX39" fmla="*/ 622518 w 741632"/>
              <a:gd name="connsiteY39" fmla="*/ 833525 h 978491"/>
              <a:gd name="connsiteX40" fmla="*/ 583269 w 741632"/>
              <a:gd name="connsiteY40" fmla="*/ 856371 h 978491"/>
              <a:gd name="connsiteX41" fmla="*/ 601820 w 741632"/>
              <a:gd name="connsiteY41" fmla="*/ 878437 h 978491"/>
              <a:gd name="connsiteX42" fmla="*/ 631696 w 741632"/>
              <a:gd name="connsiteY42" fmla="*/ 855980 h 978491"/>
              <a:gd name="connsiteX43" fmla="*/ 639506 w 741632"/>
              <a:gd name="connsiteY43" fmla="*/ 844264 h 978491"/>
              <a:gd name="connsiteX44" fmla="*/ 689105 w 741632"/>
              <a:gd name="connsiteY44" fmla="*/ 723784 h 978491"/>
              <a:gd name="connsiteX45" fmla="*/ 669968 w 741632"/>
              <a:gd name="connsiteY45" fmla="*/ 677895 h 978491"/>
              <a:gd name="connsiteX46" fmla="*/ 667430 w 741632"/>
              <a:gd name="connsiteY46" fmla="*/ 664227 h 978491"/>
              <a:gd name="connsiteX47" fmla="*/ 669578 w 741632"/>
              <a:gd name="connsiteY47" fmla="*/ 541402 h 978491"/>
              <a:gd name="connsiteX48" fmla="*/ 625838 w 741632"/>
              <a:gd name="connsiteY48" fmla="*/ 474230 h 978491"/>
              <a:gd name="connsiteX49" fmla="*/ 572724 w 741632"/>
              <a:gd name="connsiteY49" fmla="*/ 425022 h 978491"/>
              <a:gd name="connsiteX50" fmla="*/ 670554 w 741632"/>
              <a:gd name="connsiteY50" fmla="*/ 444354 h 978491"/>
              <a:gd name="connsiteX51" fmla="*/ 739679 w 741632"/>
              <a:gd name="connsiteY51" fmla="*/ 544722 h 978491"/>
              <a:gd name="connsiteX52" fmla="*/ 741632 w 741632"/>
              <a:gd name="connsiteY52" fmla="*/ 553118 h 978491"/>
              <a:gd name="connsiteX53" fmla="*/ 741632 w 741632"/>
              <a:gd name="connsiteY53" fmla="*/ 978491 h 978491"/>
              <a:gd name="connsiteX54" fmla="*/ 389996 w 741632"/>
              <a:gd name="connsiteY54" fmla="*/ 978491 h 978491"/>
              <a:gd name="connsiteX55" fmla="*/ 389953 w 741632"/>
              <a:gd name="connsiteY55" fmla="*/ 791542 h 978491"/>
              <a:gd name="connsiteX56" fmla="*/ 398154 w 741632"/>
              <a:gd name="connsiteY56" fmla="*/ 773382 h 978491"/>
              <a:gd name="connsiteX57" fmla="*/ 500670 w 741632"/>
              <a:gd name="connsiteY57" fmla="*/ 682972 h 978491"/>
              <a:gd name="connsiteX58" fmla="*/ 504380 w 741632"/>
              <a:gd name="connsiteY58" fmla="*/ 666375 h 978491"/>
              <a:gd name="connsiteX59" fmla="*/ 485049 w 741632"/>
              <a:gd name="connsiteY59" fmla="*/ 614433 h 978491"/>
              <a:gd name="connsiteX60" fmla="*/ 560227 w 741632"/>
              <a:gd name="connsiteY60" fmla="*/ 591391 h 978491"/>
              <a:gd name="connsiteX61" fmla="*/ 499499 w 741632"/>
              <a:gd name="connsiteY61" fmla="*/ 424436 h 978491"/>
              <a:gd name="connsiteX62" fmla="*/ 447948 w 741632"/>
              <a:gd name="connsiteY62" fmla="*/ 423850 h 978491"/>
              <a:gd name="connsiteX63" fmla="*/ 479582 w 741632"/>
              <a:gd name="connsiteY63" fmla="*/ 446501 h 978491"/>
              <a:gd name="connsiteX64" fmla="*/ 525079 w 741632"/>
              <a:gd name="connsiteY64" fmla="*/ 573622 h 978491"/>
              <a:gd name="connsiteX65" fmla="*/ 449705 w 741632"/>
              <a:gd name="connsiteY65" fmla="*/ 596859 h 978491"/>
              <a:gd name="connsiteX66" fmla="*/ 473138 w 741632"/>
              <a:gd name="connsiteY66" fmla="*/ 659736 h 978491"/>
              <a:gd name="connsiteX67" fmla="*/ 469818 w 741632"/>
              <a:gd name="connsiteY67" fmla="*/ 673795 h 978491"/>
              <a:gd name="connsiteX68" fmla="*/ 376284 w 741632"/>
              <a:gd name="connsiteY68" fmla="*/ 756589 h 978491"/>
              <a:gd name="connsiteX69" fmla="*/ 326686 w 741632"/>
              <a:gd name="connsiteY69" fmla="*/ 712654 h 978491"/>
              <a:gd name="connsiteX70" fmla="*/ 282164 w 741632"/>
              <a:gd name="connsiteY70" fmla="*/ 673209 h 978491"/>
              <a:gd name="connsiteX71" fmla="*/ 279040 w 741632"/>
              <a:gd name="connsiteY71" fmla="*/ 660907 h 978491"/>
              <a:gd name="connsiteX72" fmla="*/ 302863 w 741632"/>
              <a:gd name="connsiteY72" fmla="*/ 596859 h 978491"/>
              <a:gd name="connsiteX73" fmla="*/ 227684 w 741632"/>
              <a:gd name="connsiteY73" fmla="*/ 573622 h 978491"/>
              <a:gd name="connsiteX74" fmla="*/ 271425 w 741632"/>
              <a:gd name="connsiteY74" fmla="*/ 450212 h 978491"/>
              <a:gd name="connsiteX75" fmla="*/ 276111 w 741632"/>
              <a:gd name="connsiteY75" fmla="*/ 437324 h 978491"/>
              <a:gd name="connsiteX76" fmla="*/ 298567 w 741632"/>
              <a:gd name="connsiteY76" fmla="*/ 424241 h 978491"/>
              <a:gd name="connsiteX77" fmla="*/ 305597 w 741632"/>
              <a:gd name="connsiteY77" fmla="*/ 432051 h 978491"/>
              <a:gd name="connsiteX78" fmla="*/ 364763 w 741632"/>
              <a:gd name="connsiteY78" fmla="*/ 582799 h 978491"/>
              <a:gd name="connsiteX79" fmla="*/ 370621 w 741632"/>
              <a:gd name="connsiteY79" fmla="*/ 596859 h 978491"/>
              <a:gd name="connsiteX80" fmla="*/ 381947 w 741632"/>
              <a:gd name="connsiteY80" fmla="*/ 568349 h 978491"/>
              <a:gd name="connsiteX81" fmla="*/ 434670 w 741632"/>
              <a:gd name="connsiteY81" fmla="*/ 433028 h 978491"/>
              <a:gd name="connsiteX82" fmla="*/ 447948 w 741632"/>
              <a:gd name="connsiteY82" fmla="*/ 423850 h 978491"/>
              <a:gd name="connsiteX83" fmla="*/ 251702 w 741632"/>
              <a:gd name="connsiteY83" fmla="*/ 423460 h 978491"/>
              <a:gd name="connsiteX84" fmla="*/ 252874 w 741632"/>
              <a:gd name="connsiteY84" fmla="*/ 425608 h 978491"/>
              <a:gd name="connsiteX85" fmla="*/ 192536 w 741632"/>
              <a:gd name="connsiteY85" fmla="*/ 591391 h 978491"/>
              <a:gd name="connsiteX86" fmla="*/ 267714 w 741632"/>
              <a:gd name="connsiteY86" fmla="*/ 614433 h 978491"/>
              <a:gd name="connsiteX87" fmla="*/ 248187 w 741632"/>
              <a:gd name="connsiteY87" fmla="*/ 666765 h 978491"/>
              <a:gd name="connsiteX88" fmla="*/ 252483 w 741632"/>
              <a:gd name="connsiteY88" fmla="*/ 682972 h 978491"/>
              <a:gd name="connsiteX89" fmla="*/ 355585 w 741632"/>
              <a:gd name="connsiteY89" fmla="*/ 774163 h 978491"/>
              <a:gd name="connsiteX90" fmla="*/ 362615 w 741632"/>
              <a:gd name="connsiteY90" fmla="*/ 790956 h 978491"/>
              <a:gd name="connsiteX91" fmla="*/ 362572 w 741632"/>
              <a:gd name="connsiteY91" fmla="*/ 978491 h 978491"/>
              <a:gd name="connsiteX92" fmla="*/ 0 w 741632"/>
              <a:gd name="connsiteY92" fmla="*/ 978491 h 978491"/>
              <a:gd name="connsiteX93" fmla="*/ 0 w 741632"/>
              <a:gd name="connsiteY93" fmla="*/ 566983 h 978491"/>
              <a:gd name="connsiteX94" fmla="*/ 141571 w 741632"/>
              <a:gd name="connsiteY94" fmla="*/ 424436 h 978491"/>
              <a:gd name="connsiteX95" fmla="*/ 221435 w 741632"/>
              <a:gd name="connsiteY95" fmla="*/ 424436 h 978491"/>
              <a:gd name="connsiteX96" fmla="*/ 215773 w 741632"/>
              <a:gd name="connsiteY96" fmla="*/ 431661 h 978491"/>
              <a:gd name="connsiteX97" fmla="*/ 164417 w 741632"/>
              <a:gd name="connsiteY97" fmla="*/ 532615 h 978491"/>
              <a:gd name="connsiteX98" fmla="*/ 160707 w 741632"/>
              <a:gd name="connsiteY98" fmla="*/ 612480 h 978491"/>
              <a:gd name="connsiteX99" fmla="*/ 154458 w 741632"/>
              <a:gd name="connsiteY99" fmla="*/ 623806 h 978491"/>
              <a:gd name="connsiteX100" fmla="*/ 132197 w 741632"/>
              <a:gd name="connsiteY100" fmla="*/ 677700 h 978491"/>
              <a:gd name="connsiteX101" fmla="*/ 180234 w 741632"/>
              <a:gd name="connsiteY101" fmla="*/ 709529 h 978491"/>
              <a:gd name="connsiteX102" fmla="*/ 221631 w 741632"/>
              <a:gd name="connsiteY102" fmla="*/ 669304 h 978491"/>
              <a:gd name="connsiteX103" fmla="*/ 185896 w 741632"/>
              <a:gd name="connsiteY103" fmla="*/ 619315 h 978491"/>
              <a:gd name="connsiteX104" fmla="*/ 178086 w 741632"/>
              <a:gd name="connsiteY104" fmla="*/ 612090 h 978491"/>
              <a:gd name="connsiteX105" fmla="*/ 183748 w 741632"/>
              <a:gd name="connsiteY105" fmla="*/ 524609 h 978491"/>
              <a:gd name="connsiteX106" fmla="*/ 195465 w 741632"/>
              <a:gd name="connsiteY106" fmla="*/ 492976 h 978491"/>
              <a:gd name="connsiteX107" fmla="*/ 241353 w 741632"/>
              <a:gd name="connsiteY107" fmla="*/ 428927 h 978491"/>
              <a:gd name="connsiteX108" fmla="*/ 251702 w 741632"/>
              <a:gd name="connsiteY108" fmla="*/ 423460 h 978491"/>
              <a:gd name="connsiteX109" fmla="*/ 371029 w 741632"/>
              <a:gd name="connsiteY109" fmla="*/ 2 h 978491"/>
              <a:gd name="connsiteX110" fmla="*/ 562763 w 741632"/>
              <a:gd name="connsiteY110" fmla="*/ 193062 h 978491"/>
              <a:gd name="connsiteX111" fmla="*/ 370035 w 741632"/>
              <a:gd name="connsiteY111" fmla="*/ 385128 h 978491"/>
              <a:gd name="connsiteX112" fmla="*/ 177803 w 741632"/>
              <a:gd name="connsiteY112" fmla="*/ 191571 h 978491"/>
              <a:gd name="connsiteX113" fmla="*/ 371029 w 741632"/>
              <a:gd name="connsiteY113" fmla="*/ 2 h 9784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</a:cxnLst>
            <a:rect l="l" t="t" r="r" b="b"/>
            <a:pathLst>
              <a:path w="741632" h="978491">
                <a:moveTo>
                  <a:pt x="261466" y="746825"/>
                </a:moveTo>
                <a:cubicBezTo>
                  <a:pt x="243306" y="747021"/>
                  <a:pt x="226317" y="747021"/>
                  <a:pt x="207376" y="747021"/>
                </a:cubicBezTo>
                <a:cubicBezTo>
                  <a:pt x="207376" y="760104"/>
                  <a:pt x="207376" y="772601"/>
                  <a:pt x="207376" y="786465"/>
                </a:cubicBezTo>
                <a:cubicBezTo>
                  <a:pt x="193512" y="786465"/>
                  <a:pt x="180819" y="786465"/>
                  <a:pt x="168322" y="786465"/>
                </a:cubicBezTo>
                <a:cubicBezTo>
                  <a:pt x="168322" y="805015"/>
                  <a:pt x="168322" y="822199"/>
                  <a:pt x="168322" y="840164"/>
                </a:cubicBezTo>
                <a:cubicBezTo>
                  <a:pt x="181405" y="840164"/>
                  <a:pt x="193903" y="840164"/>
                  <a:pt x="207376" y="840164"/>
                </a:cubicBezTo>
                <a:cubicBezTo>
                  <a:pt x="207376" y="853637"/>
                  <a:pt x="207376" y="866135"/>
                  <a:pt x="207376" y="879218"/>
                </a:cubicBezTo>
                <a:cubicBezTo>
                  <a:pt x="225926" y="879218"/>
                  <a:pt x="243306" y="879218"/>
                  <a:pt x="261661" y="879218"/>
                </a:cubicBezTo>
                <a:cubicBezTo>
                  <a:pt x="261661" y="866135"/>
                  <a:pt x="261661" y="853637"/>
                  <a:pt x="261661" y="839969"/>
                </a:cubicBezTo>
                <a:cubicBezTo>
                  <a:pt x="275330" y="839969"/>
                  <a:pt x="287827" y="839969"/>
                  <a:pt x="300715" y="839969"/>
                </a:cubicBezTo>
                <a:cubicBezTo>
                  <a:pt x="300715" y="821613"/>
                  <a:pt x="300715" y="804234"/>
                  <a:pt x="300715" y="785879"/>
                </a:cubicBezTo>
                <a:cubicBezTo>
                  <a:pt x="287632" y="785879"/>
                  <a:pt x="275134" y="785879"/>
                  <a:pt x="261466" y="785879"/>
                </a:cubicBezTo>
                <a:cubicBezTo>
                  <a:pt x="261466" y="772406"/>
                  <a:pt x="261466" y="759908"/>
                  <a:pt x="261466" y="746825"/>
                </a:cubicBezTo>
                <a:close/>
                <a:moveTo>
                  <a:pt x="175352" y="639037"/>
                </a:moveTo>
                <a:cubicBezTo>
                  <a:pt x="161683" y="639232"/>
                  <a:pt x="150943" y="650362"/>
                  <a:pt x="151138" y="664226"/>
                </a:cubicBezTo>
                <a:cubicBezTo>
                  <a:pt x="151334" y="678090"/>
                  <a:pt x="162269" y="688830"/>
                  <a:pt x="175938" y="688635"/>
                </a:cubicBezTo>
                <a:cubicBezTo>
                  <a:pt x="189606" y="688244"/>
                  <a:pt x="200541" y="677114"/>
                  <a:pt x="200346" y="663445"/>
                </a:cubicBezTo>
                <a:cubicBezTo>
                  <a:pt x="200151" y="649972"/>
                  <a:pt x="188825" y="638841"/>
                  <a:pt x="175352" y="639037"/>
                </a:cubicBezTo>
                <a:close/>
                <a:moveTo>
                  <a:pt x="175547" y="624977"/>
                </a:moveTo>
                <a:cubicBezTo>
                  <a:pt x="197417" y="624977"/>
                  <a:pt x="214406" y="642161"/>
                  <a:pt x="214406" y="664031"/>
                </a:cubicBezTo>
                <a:cubicBezTo>
                  <a:pt x="214406" y="685706"/>
                  <a:pt x="196831" y="703085"/>
                  <a:pt x="175352" y="702890"/>
                </a:cubicBezTo>
                <a:cubicBezTo>
                  <a:pt x="154263" y="702695"/>
                  <a:pt x="137079" y="685315"/>
                  <a:pt x="136884" y="664226"/>
                </a:cubicBezTo>
                <a:cubicBezTo>
                  <a:pt x="136493" y="642551"/>
                  <a:pt x="154067" y="624977"/>
                  <a:pt x="175547" y="624977"/>
                </a:cubicBezTo>
                <a:close/>
                <a:moveTo>
                  <a:pt x="499499" y="424436"/>
                </a:moveTo>
                <a:cubicBezTo>
                  <a:pt x="512582" y="424436"/>
                  <a:pt x="524493" y="424241"/>
                  <a:pt x="536404" y="424631"/>
                </a:cubicBezTo>
                <a:cubicBezTo>
                  <a:pt x="538748" y="424631"/>
                  <a:pt x="541481" y="425998"/>
                  <a:pt x="543434" y="427365"/>
                </a:cubicBezTo>
                <a:cubicBezTo>
                  <a:pt x="575263" y="450212"/>
                  <a:pt x="604944" y="475401"/>
                  <a:pt x="629743" y="506059"/>
                </a:cubicBezTo>
                <a:cubicBezTo>
                  <a:pt x="657471" y="540426"/>
                  <a:pt x="663329" y="579870"/>
                  <a:pt x="658252" y="621853"/>
                </a:cubicBezTo>
                <a:cubicBezTo>
                  <a:pt x="656690" y="635327"/>
                  <a:pt x="652980" y="648410"/>
                  <a:pt x="650246" y="661883"/>
                </a:cubicBezTo>
                <a:cubicBezTo>
                  <a:pt x="603577" y="646457"/>
                  <a:pt x="567452" y="663641"/>
                  <a:pt x="535233" y="693517"/>
                </a:cubicBezTo>
                <a:cubicBezTo>
                  <a:pt x="517073" y="710310"/>
                  <a:pt x="504185" y="731008"/>
                  <a:pt x="495007" y="753855"/>
                </a:cubicBezTo>
                <a:cubicBezTo>
                  <a:pt x="493641" y="757370"/>
                  <a:pt x="490711" y="760885"/>
                  <a:pt x="487587" y="763033"/>
                </a:cubicBezTo>
                <a:cubicBezTo>
                  <a:pt x="476066" y="771039"/>
                  <a:pt x="470208" y="786660"/>
                  <a:pt x="474113" y="800134"/>
                </a:cubicBezTo>
                <a:cubicBezTo>
                  <a:pt x="478214" y="813412"/>
                  <a:pt x="491688" y="817708"/>
                  <a:pt x="502818" y="809116"/>
                </a:cubicBezTo>
                <a:cubicBezTo>
                  <a:pt x="514925" y="799743"/>
                  <a:pt x="518245" y="780997"/>
                  <a:pt x="510629" y="767719"/>
                </a:cubicBezTo>
                <a:cubicBezTo>
                  <a:pt x="509457" y="765571"/>
                  <a:pt x="508090" y="762252"/>
                  <a:pt x="508872" y="760299"/>
                </a:cubicBezTo>
                <a:cubicBezTo>
                  <a:pt x="525664" y="717535"/>
                  <a:pt x="553393" y="685120"/>
                  <a:pt x="598695" y="672428"/>
                </a:cubicBezTo>
                <a:cubicBezTo>
                  <a:pt x="640678" y="660517"/>
                  <a:pt x="673483" y="685901"/>
                  <a:pt x="674655" y="730032"/>
                </a:cubicBezTo>
                <a:cubicBezTo>
                  <a:pt x="675631" y="770453"/>
                  <a:pt x="658448" y="803648"/>
                  <a:pt x="630914" y="831963"/>
                </a:cubicBezTo>
                <a:cubicBezTo>
                  <a:pt x="629352" y="833720"/>
                  <a:pt x="625056" y="834110"/>
                  <a:pt x="622518" y="833525"/>
                </a:cubicBezTo>
                <a:cubicBezTo>
                  <a:pt x="607092" y="829815"/>
                  <a:pt x="587760" y="840750"/>
                  <a:pt x="583269" y="856371"/>
                </a:cubicBezTo>
                <a:cubicBezTo>
                  <a:pt x="579363" y="869845"/>
                  <a:pt x="587760" y="880194"/>
                  <a:pt x="601820" y="878437"/>
                </a:cubicBezTo>
                <a:cubicBezTo>
                  <a:pt x="615683" y="876679"/>
                  <a:pt x="625642" y="868868"/>
                  <a:pt x="631696" y="855980"/>
                </a:cubicBezTo>
                <a:cubicBezTo>
                  <a:pt x="633648" y="851685"/>
                  <a:pt x="636187" y="847584"/>
                  <a:pt x="639506" y="844264"/>
                </a:cubicBezTo>
                <a:cubicBezTo>
                  <a:pt x="672311" y="810874"/>
                  <a:pt x="692424" y="772210"/>
                  <a:pt x="689105" y="723784"/>
                </a:cubicBezTo>
                <a:cubicBezTo>
                  <a:pt x="687933" y="706405"/>
                  <a:pt x="681880" y="690783"/>
                  <a:pt x="669968" y="677895"/>
                </a:cubicBezTo>
                <a:cubicBezTo>
                  <a:pt x="665673" y="673209"/>
                  <a:pt x="665868" y="669499"/>
                  <a:pt x="667430" y="664227"/>
                </a:cubicBezTo>
                <a:cubicBezTo>
                  <a:pt x="679927" y="623611"/>
                  <a:pt x="682466" y="582604"/>
                  <a:pt x="669578" y="541402"/>
                </a:cubicBezTo>
                <a:cubicBezTo>
                  <a:pt x="661181" y="515041"/>
                  <a:pt x="644974" y="493366"/>
                  <a:pt x="625838" y="474230"/>
                </a:cubicBezTo>
                <a:cubicBezTo>
                  <a:pt x="608849" y="457242"/>
                  <a:pt x="590689" y="441620"/>
                  <a:pt x="572724" y="425022"/>
                </a:cubicBezTo>
                <a:cubicBezTo>
                  <a:pt x="606896" y="422483"/>
                  <a:pt x="640092" y="426194"/>
                  <a:pt x="670554" y="444354"/>
                </a:cubicBezTo>
                <a:cubicBezTo>
                  <a:pt x="708632" y="467395"/>
                  <a:pt x="731673" y="500982"/>
                  <a:pt x="739679" y="544722"/>
                </a:cubicBezTo>
                <a:cubicBezTo>
                  <a:pt x="740265" y="547455"/>
                  <a:pt x="741046" y="550385"/>
                  <a:pt x="741632" y="553118"/>
                </a:cubicBezTo>
                <a:lnTo>
                  <a:pt x="741632" y="978491"/>
                </a:lnTo>
                <a:lnTo>
                  <a:pt x="389996" y="978491"/>
                </a:lnTo>
                <a:lnTo>
                  <a:pt x="389953" y="791542"/>
                </a:lnTo>
                <a:cubicBezTo>
                  <a:pt x="389953" y="783536"/>
                  <a:pt x="392296" y="778459"/>
                  <a:pt x="398154" y="773382"/>
                </a:cubicBezTo>
                <a:cubicBezTo>
                  <a:pt x="432521" y="743310"/>
                  <a:pt x="466107" y="712849"/>
                  <a:pt x="500670" y="682972"/>
                </a:cubicBezTo>
                <a:cubicBezTo>
                  <a:pt x="506919" y="677700"/>
                  <a:pt x="507309" y="673404"/>
                  <a:pt x="504380" y="666375"/>
                </a:cubicBezTo>
                <a:cubicBezTo>
                  <a:pt x="497741" y="649582"/>
                  <a:pt x="491688" y="632398"/>
                  <a:pt x="485049" y="614433"/>
                </a:cubicBezTo>
                <a:cubicBezTo>
                  <a:pt x="510238" y="606622"/>
                  <a:pt x="534842" y="599202"/>
                  <a:pt x="560227" y="591391"/>
                </a:cubicBezTo>
                <a:cubicBezTo>
                  <a:pt x="539919" y="535544"/>
                  <a:pt x="519806" y="480478"/>
                  <a:pt x="499499" y="424436"/>
                </a:cubicBezTo>
                <a:close/>
                <a:moveTo>
                  <a:pt x="447948" y="423850"/>
                </a:moveTo>
                <a:cubicBezTo>
                  <a:pt x="471576" y="424241"/>
                  <a:pt x="471576" y="423850"/>
                  <a:pt x="479582" y="446501"/>
                </a:cubicBezTo>
                <a:cubicBezTo>
                  <a:pt x="494617" y="488484"/>
                  <a:pt x="509653" y="530272"/>
                  <a:pt x="525079" y="573622"/>
                </a:cubicBezTo>
                <a:cubicBezTo>
                  <a:pt x="499694" y="581433"/>
                  <a:pt x="475090" y="589048"/>
                  <a:pt x="449705" y="596859"/>
                </a:cubicBezTo>
                <a:cubicBezTo>
                  <a:pt x="457712" y="618534"/>
                  <a:pt x="465132" y="639233"/>
                  <a:pt x="473138" y="659736"/>
                </a:cubicBezTo>
                <a:cubicBezTo>
                  <a:pt x="475481" y="665594"/>
                  <a:pt x="475090" y="669304"/>
                  <a:pt x="469818" y="673795"/>
                </a:cubicBezTo>
                <a:cubicBezTo>
                  <a:pt x="438575" y="700937"/>
                  <a:pt x="407918" y="728471"/>
                  <a:pt x="376284" y="756589"/>
                </a:cubicBezTo>
                <a:cubicBezTo>
                  <a:pt x="359686" y="741944"/>
                  <a:pt x="343284" y="727299"/>
                  <a:pt x="326686" y="712654"/>
                </a:cubicBezTo>
                <a:cubicBezTo>
                  <a:pt x="311845" y="699571"/>
                  <a:pt x="297200" y="686097"/>
                  <a:pt x="282164" y="673209"/>
                </a:cubicBezTo>
                <a:cubicBezTo>
                  <a:pt x="277673" y="669499"/>
                  <a:pt x="277087" y="666180"/>
                  <a:pt x="279040" y="660907"/>
                </a:cubicBezTo>
                <a:cubicBezTo>
                  <a:pt x="287046" y="640014"/>
                  <a:pt x="294662" y="619120"/>
                  <a:pt x="302863" y="596859"/>
                </a:cubicBezTo>
                <a:cubicBezTo>
                  <a:pt x="277478" y="589048"/>
                  <a:pt x="252874" y="581433"/>
                  <a:pt x="227684" y="573622"/>
                </a:cubicBezTo>
                <a:cubicBezTo>
                  <a:pt x="242525" y="532029"/>
                  <a:pt x="256975" y="491218"/>
                  <a:pt x="271425" y="450212"/>
                </a:cubicBezTo>
                <a:cubicBezTo>
                  <a:pt x="272987" y="445916"/>
                  <a:pt x="274549" y="441620"/>
                  <a:pt x="276111" y="437324"/>
                </a:cubicBezTo>
                <a:cubicBezTo>
                  <a:pt x="281188" y="423264"/>
                  <a:pt x="284117" y="421312"/>
                  <a:pt x="298567" y="424241"/>
                </a:cubicBezTo>
                <a:cubicBezTo>
                  <a:pt x="301301" y="424826"/>
                  <a:pt x="304230" y="428927"/>
                  <a:pt x="305597" y="432051"/>
                </a:cubicBezTo>
                <a:cubicBezTo>
                  <a:pt x="325514" y="482236"/>
                  <a:pt x="345041" y="532420"/>
                  <a:pt x="364763" y="582799"/>
                </a:cubicBezTo>
                <a:cubicBezTo>
                  <a:pt x="366325" y="586900"/>
                  <a:pt x="368083" y="591001"/>
                  <a:pt x="370621" y="596859"/>
                </a:cubicBezTo>
                <a:cubicBezTo>
                  <a:pt x="374917" y="586119"/>
                  <a:pt x="378432" y="577137"/>
                  <a:pt x="381947" y="568349"/>
                </a:cubicBezTo>
                <a:cubicBezTo>
                  <a:pt x="399521" y="523242"/>
                  <a:pt x="417291" y="478135"/>
                  <a:pt x="434670" y="433028"/>
                </a:cubicBezTo>
                <a:cubicBezTo>
                  <a:pt x="437208" y="426193"/>
                  <a:pt x="440723" y="423655"/>
                  <a:pt x="447948" y="423850"/>
                </a:cubicBezTo>
                <a:close/>
                <a:moveTo>
                  <a:pt x="251702" y="423460"/>
                </a:moveTo>
                <a:cubicBezTo>
                  <a:pt x="252093" y="424241"/>
                  <a:pt x="252483" y="424827"/>
                  <a:pt x="252874" y="425608"/>
                </a:cubicBezTo>
                <a:cubicBezTo>
                  <a:pt x="232956" y="480478"/>
                  <a:pt x="212844" y="535349"/>
                  <a:pt x="192536" y="591391"/>
                </a:cubicBezTo>
                <a:cubicBezTo>
                  <a:pt x="217725" y="599202"/>
                  <a:pt x="242329" y="606622"/>
                  <a:pt x="267714" y="614433"/>
                </a:cubicBezTo>
                <a:cubicBezTo>
                  <a:pt x="261270" y="632202"/>
                  <a:pt x="255412" y="649777"/>
                  <a:pt x="248187" y="666765"/>
                </a:cubicBezTo>
                <a:cubicBezTo>
                  <a:pt x="245063" y="674185"/>
                  <a:pt x="246821" y="678091"/>
                  <a:pt x="252483" y="682972"/>
                </a:cubicBezTo>
                <a:cubicBezTo>
                  <a:pt x="287046" y="713239"/>
                  <a:pt x="321023" y="743896"/>
                  <a:pt x="355585" y="774163"/>
                </a:cubicBezTo>
                <a:cubicBezTo>
                  <a:pt x="361248" y="779045"/>
                  <a:pt x="362615" y="784122"/>
                  <a:pt x="362615" y="790956"/>
                </a:cubicBezTo>
                <a:lnTo>
                  <a:pt x="362572" y="978491"/>
                </a:lnTo>
                <a:lnTo>
                  <a:pt x="0" y="978491"/>
                </a:lnTo>
                <a:lnTo>
                  <a:pt x="0" y="566983"/>
                </a:lnTo>
                <a:cubicBezTo>
                  <a:pt x="390" y="488094"/>
                  <a:pt x="62681" y="426194"/>
                  <a:pt x="141571" y="424436"/>
                </a:cubicBezTo>
                <a:cubicBezTo>
                  <a:pt x="167541" y="423850"/>
                  <a:pt x="193707" y="424436"/>
                  <a:pt x="221435" y="424436"/>
                </a:cubicBezTo>
                <a:cubicBezTo>
                  <a:pt x="219092" y="427560"/>
                  <a:pt x="217335" y="429708"/>
                  <a:pt x="215773" y="431661"/>
                </a:cubicBezTo>
                <a:cubicBezTo>
                  <a:pt x="191364" y="461733"/>
                  <a:pt x="168322" y="492585"/>
                  <a:pt x="164417" y="532615"/>
                </a:cubicBezTo>
                <a:cubicBezTo>
                  <a:pt x="161878" y="559172"/>
                  <a:pt x="161488" y="585924"/>
                  <a:pt x="160707" y="612480"/>
                </a:cubicBezTo>
                <a:cubicBezTo>
                  <a:pt x="160511" y="617948"/>
                  <a:pt x="159731" y="620877"/>
                  <a:pt x="154458" y="623806"/>
                </a:cubicBezTo>
                <a:cubicBezTo>
                  <a:pt x="134345" y="634741"/>
                  <a:pt x="125558" y="656611"/>
                  <a:pt x="132197" y="677700"/>
                </a:cubicBezTo>
                <a:cubicBezTo>
                  <a:pt x="138837" y="698399"/>
                  <a:pt x="158168" y="711287"/>
                  <a:pt x="180234" y="709529"/>
                </a:cubicBezTo>
                <a:cubicBezTo>
                  <a:pt x="201323" y="707967"/>
                  <a:pt x="218506" y="691369"/>
                  <a:pt x="221631" y="669304"/>
                </a:cubicBezTo>
                <a:cubicBezTo>
                  <a:pt x="224950" y="647043"/>
                  <a:pt x="208743" y="624196"/>
                  <a:pt x="185896" y="619315"/>
                </a:cubicBezTo>
                <a:cubicBezTo>
                  <a:pt x="181601" y="618338"/>
                  <a:pt x="177695" y="618338"/>
                  <a:pt x="178086" y="612090"/>
                </a:cubicBezTo>
                <a:cubicBezTo>
                  <a:pt x="180038" y="582994"/>
                  <a:pt x="180624" y="553704"/>
                  <a:pt x="183748" y="524609"/>
                </a:cubicBezTo>
                <a:cubicBezTo>
                  <a:pt x="184920" y="513674"/>
                  <a:pt x="189411" y="502153"/>
                  <a:pt x="195465" y="492976"/>
                </a:cubicBezTo>
                <a:cubicBezTo>
                  <a:pt x="209719" y="470910"/>
                  <a:pt x="225536" y="450017"/>
                  <a:pt x="241353" y="428927"/>
                </a:cubicBezTo>
                <a:cubicBezTo>
                  <a:pt x="243501" y="425998"/>
                  <a:pt x="248187" y="425217"/>
                  <a:pt x="251702" y="423460"/>
                </a:cubicBezTo>
                <a:close/>
                <a:moveTo>
                  <a:pt x="371029" y="2"/>
                </a:moveTo>
                <a:cubicBezTo>
                  <a:pt x="477419" y="499"/>
                  <a:pt x="563095" y="86838"/>
                  <a:pt x="562763" y="193062"/>
                </a:cubicBezTo>
                <a:cubicBezTo>
                  <a:pt x="562432" y="299452"/>
                  <a:pt x="475928" y="385625"/>
                  <a:pt x="370035" y="385128"/>
                </a:cubicBezTo>
                <a:cubicBezTo>
                  <a:pt x="263313" y="384631"/>
                  <a:pt x="177472" y="298127"/>
                  <a:pt x="177803" y="191571"/>
                </a:cubicBezTo>
                <a:cubicBezTo>
                  <a:pt x="178300" y="85346"/>
                  <a:pt x="264970" y="-495"/>
                  <a:pt x="371029" y="2"/>
                </a:cubicBezTo>
                <a:close/>
              </a:path>
            </a:pathLst>
          </a:custGeom>
          <a:solidFill>
            <a:schemeClr val="accent3"/>
          </a:solidFill>
          <a:ln w="6414" cap="flat">
            <a:noFill/>
            <a:prstDash val="solid"/>
            <a:miter/>
          </a:ln>
          <a:scene3d>
            <a:camera prst="isometricOffAxis1Left">
              <a:rot lat="0" lon="1200000" rev="0"/>
            </a:camera>
            <a:lightRig rig="threePt" dir="t"/>
          </a:scene3d>
        </p:spPr>
        <p:txBody>
          <a:bodyPr rtlCol="0" anchor="ctr"/>
          <a:lstStyle/>
          <a:p>
            <a:endParaRPr lang="en-US" sz="2700">
              <a:cs typeface="B Nazanin" panose="00000400000000000000" pitchFamily="2" charset="-78"/>
            </a:endParaRPr>
          </a:p>
        </p:txBody>
      </p:sp>
      <p:sp>
        <p:nvSpPr>
          <p:cNvPr id="75" name="Freeform: Shape 74">
            <a:extLst>
              <a:ext uri="{FF2B5EF4-FFF2-40B4-BE49-F238E27FC236}">
                <a16:creationId xmlns:a16="http://schemas.microsoft.com/office/drawing/2014/main" id="{EFC07966-A736-4E66-A537-DAB63489659A}"/>
              </a:ext>
            </a:extLst>
          </p:cNvPr>
          <p:cNvSpPr/>
          <p:nvPr/>
        </p:nvSpPr>
        <p:spPr>
          <a:xfrm>
            <a:off x="4587707" y="6477935"/>
            <a:ext cx="706061" cy="1022571"/>
          </a:xfrm>
          <a:custGeom>
            <a:avLst/>
            <a:gdLst>
              <a:gd name="connsiteX0" fmla="*/ 137834 w 276225"/>
              <a:gd name="connsiteY0" fmla="*/ 156 h 400050"/>
              <a:gd name="connsiteX1" fmla="*/ 214987 w 276225"/>
              <a:gd name="connsiteY1" fmla="*/ 156 h 400050"/>
              <a:gd name="connsiteX2" fmla="*/ 232132 w 276225"/>
              <a:gd name="connsiteY2" fmla="*/ 7776 h 400050"/>
              <a:gd name="connsiteX3" fmla="*/ 275947 w 276225"/>
              <a:gd name="connsiteY3" fmla="*/ 139221 h 400050"/>
              <a:gd name="connsiteX4" fmla="*/ 223559 w 276225"/>
              <a:gd name="connsiteY4" fmla="*/ 235423 h 400050"/>
              <a:gd name="connsiteX5" fmla="*/ 190222 w 276225"/>
              <a:gd name="connsiteY5" fmla="*/ 253521 h 400050"/>
              <a:gd name="connsiteX6" fmla="*/ 153074 w 276225"/>
              <a:gd name="connsiteY6" fmla="*/ 321148 h 400050"/>
              <a:gd name="connsiteX7" fmla="*/ 189269 w 276225"/>
              <a:gd name="connsiteY7" fmla="*/ 373536 h 400050"/>
              <a:gd name="connsiteX8" fmla="*/ 225464 w 276225"/>
              <a:gd name="connsiteY8" fmla="*/ 387823 h 400050"/>
              <a:gd name="connsiteX9" fmla="*/ 231179 w 276225"/>
              <a:gd name="connsiteY9" fmla="*/ 395443 h 400050"/>
              <a:gd name="connsiteX10" fmla="*/ 222607 w 276225"/>
              <a:gd name="connsiteY10" fmla="*/ 400206 h 400050"/>
              <a:gd name="connsiteX11" fmla="*/ 54014 w 276225"/>
              <a:gd name="connsiteY11" fmla="*/ 400206 h 400050"/>
              <a:gd name="connsiteX12" fmla="*/ 45442 w 276225"/>
              <a:gd name="connsiteY12" fmla="*/ 396396 h 400050"/>
              <a:gd name="connsiteX13" fmla="*/ 53062 w 276225"/>
              <a:gd name="connsiteY13" fmla="*/ 387823 h 400050"/>
              <a:gd name="connsiteX14" fmla="*/ 91162 w 276225"/>
              <a:gd name="connsiteY14" fmla="*/ 372583 h 400050"/>
              <a:gd name="connsiteX15" fmla="*/ 124499 w 276225"/>
              <a:gd name="connsiteY15" fmla="*/ 322101 h 400050"/>
              <a:gd name="connsiteX16" fmla="*/ 91162 w 276225"/>
              <a:gd name="connsiteY16" fmla="*/ 255426 h 400050"/>
              <a:gd name="connsiteX17" fmla="*/ 55919 w 276225"/>
              <a:gd name="connsiteY17" fmla="*/ 237328 h 400050"/>
              <a:gd name="connsiteX18" fmla="*/ 4484 w 276225"/>
              <a:gd name="connsiteY18" fmla="*/ 117313 h 400050"/>
              <a:gd name="connsiteX19" fmla="*/ 40679 w 276225"/>
              <a:gd name="connsiteY19" fmla="*/ 12538 h 400050"/>
              <a:gd name="connsiteX20" fmla="*/ 59729 w 276225"/>
              <a:gd name="connsiteY20" fmla="*/ 156 h 400050"/>
              <a:gd name="connsiteX21" fmla="*/ 137834 w 276225"/>
              <a:gd name="connsiteY21" fmla="*/ 156 h 40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76225" h="400050">
                <a:moveTo>
                  <a:pt x="137834" y="156"/>
                </a:moveTo>
                <a:cubicBezTo>
                  <a:pt x="165457" y="156"/>
                  <a:pt x="187364" y="156"/>
                  <a:pt x="214987" y="156"/>
                </a:cubicBezTo>
                <a:cubicBezTo>
                  <a:pt x="221654" y="156"/>
                  <a:pt x="228322" y="-1749"/>
                  <a:pt x="232132" y="7776"/>
                </a:cubicBezTo>
                <a:cubicBezTo>
                  <a:pt x="250229" y="48733"/>
                  <a:pt x="272137" y="93501"/>
                  <a:pt x="275947" y="139221"/>
                </a:cubicBezTo>
                <a:cubicBezTo>
                  <a:pt x="279757" y="183988"/>
                  <a:pt x="261659" y="212563"/>
                  <a:pt x="223559" y="235423"/>
                </a:cubicBezTo>
                <a:cubicBezTo>
                  <a:pt x="212129" y="242091"/>
                  <a:pt x="202604" y="247806"/>
                  <a:pt x="190222" y="253521"/>
                </a:cubicBezTo>
                <a:cubicBezTo>
                  <a:pt x="154979" y="270666"/>
                  <a:pt x="153074" y="291621"/>
                  <a:pt x="153074" y="321148"/>
                </a:cubicBezTo>
                <a:cubicBezTo>
                  <a:pt x="152122" y="349723"/>
                  <a:pt x="163552" y="364963"/>
                  <a:pt x="189269" y="373536"/>
                </a:cubicBezTo>
                <a:cubicBezTo>
                  <a:pt x="200699" y="377346"/>
                  <a:pt x="214034" y="384013"/>
                  <a:pt x="225464" y="387823"/>
                </a:cubicBezTo>
                <a:cubicBezTo>
                  <a:pt x="229274" y="388776"/>
                  <a:pt x="232132" y="391633"/>
                  <a:pt x="231179" y="395443"/>
                </a:cubicBezTo>
                <a:cubicBezTo>
                  <a:pt x="230227" y="399253"/>
                  <a:pt x="226417" y="400206"/>
                  <a:pt x="222607" y="400206"/>
                </a:cubicBezTo>
                <a:cubicBezTo>
                  <a:pt x="168314" y="400206"/>
                  <a:pt x="109259" y="400206"/>
                  <a:pt x="54014" y="400206"/>
                </a:cubicBezTo>
                <a:cubicBezTo>
                  <a:pt x="50204" y="400206"/>
                  <a:pt x="46394" y="400206"/>
                  <a:pt x="45442" y="396396"/>
                </a:cubicBezTo>
                <a:cubicBezTo>
                  <a:pt x="44489" y="391633"/>
                  <a:pt x="49252" y="388776"/>
                  <a:pt x="53062" y="387823"/>
                </a:cubicBezTo>
                <a:cubicBezTo>
                  <a:pt x="64492" y="383061"/>
                  <a:pt x="78779" y="376393"/>
                  <a:pt x="91162" y="372583"/>
                </a:cubicBezTo>
                <a:cubicBezTo>
                  <a:pt x="115927" y="364011"/>
                  <a:pt x="125452" y="348771"/>
                  <a:pt x="124499" y="322101"/>
                </a:cubicBezTo>
                <a:cubicBezTo>
                  <a:pt x="124499" y="295431"/>
                  <a:pt x="129262" y="270666"/>
                  <a:pt x="91162" y="255426"/>
                </a:cubicBezTo>
                <a:cubicBezTo>
                  <a:pt x="78779" y="249711"/>
                  <a:pt x="68302" y="244948"/>
                  <a:pt x="55919" y="237328"/>
                </a:cubicBezTo>
                <a:cubicBezTo>
                  <a:pt x="7342" y="207801"/>
                  <a:pt x="-8851" y="172558"/>
                  <a:pt x="4484" y="117313"/>
                </a:cubicBezTo>
                <a:cubicBezTo>
                  <a:pt x="13057" y="83023"/>
                  <a:pt x="26392" y="44923"/>
                  <a:pt x="40679" y="12538"/>
                </a:cubicBezTo>
                <a:cubicBezTo>
                  <a:pt x="44489" y="3013"/>
                  <a:pt x="49252" y="156"/>
                  <a:pt x="59729" y="156"/>
                </a:cubicBezTo>
                <a:cubicBezTo>
                  <a:pt x="85447" y="1108"/>
                  <a:pt x="110212" y="156"/>
                  <a:pt x="137834" y="156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2700">
              <a:cs typeface="B Nazanin" panose="00000400000000000000" pitchFamily="2" charset="-78"/>
            </a:endParaRPr>
          </a:p>
        </p:txBody>
      </p:sp>
      <p:grpSp>
        <p:nvGrpSpPr>
          <p:cNvPr id="76" name="Group 75">
            <a:extLst>
              <a:ext uri="{FF2B5EF4-FFF2-40B4-BE49-F238E27FC236}">
                <a16:creationId xmlns:a16="http://schemas.microsoft.com/office/drawing/2014/main" id="{48C9CBE5-1BD4-4DCB-8457-B11BE42AF218}"/>
              </a:ext>
            </a:extLst>
          </p:cNvPr>
          <p:cNvGrpSpPr/>
          <p:nvPr/>
        </p:nvGrpSpPr>
        <p:grpSpPr>
          <a:xfrm>
            <a:off x="5445311" y="6702029"/>
            <a:ext cx="1380488" cy="764864"/>
            <a:chOff x="3293429" y="2401985"/>
            <a:chExt cx="704850" cy="390525"/>
          </a:xfrm>
          <a:solidFill>
            <a:schemeClr val="accent3">
              <a:lumMod val="75000"/>
            </a:schemeClr>
          </a:solidFill>
        </p:grpSpPr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7A1B261A-9C51-46CC-AB87-9857818268F9}"/>
                </a:ext>
              </a:extLst>
            </p:cNvPr>
            <p:cNvSpPr/>
            <p:nvPr/>
          </p:nvSpPr>
          <p:spPr>
            <a:xfrm>
              <a:off x="3483843" y="2401985"/>
              <a:ext cx="419100" cy="314325"/>
            </a:xfrm>
            <a:custGeom>
              <a:avLst/>
              <a:gdLst>
                <a:gd name="connsiteX0" fmla="*/ 392516 w 419100"/>
                <a:gd name="connsiteY0" fmla="*/ 78105 h 314325"/>
                <a:gd name="connsiteX1" fmla="*/ 323936 w 419100"/>
                <a:gd name="connsiteY1" fmla="*/ 51435 h 314325"/>
                <a:gd name="connsiteX2" fmla="*/ 316316 w 419100"/>
                <a:gd name="connsiteY2" fmla="*/ 48577 h 314325"/>
                <a:gd name="connsiteX3" fmla="*/ 311553 w 419100"/>
                <a:gd name="connsiteY3" fmla="*/ 0 h 314325"/>
                <a:gd name="connsiteX4" fmla="*/ 9611 w 419100"/>
                <a:gd name="connsiteY4" fmla="*/ 0 h 314325"/>
                <a:gd name="connsiteX5" fmla="*/ 1038 w 419100"/>
                <a:gd name="connsiteY5" fmla="*/ 21908 h 314325"/>
                <a:gd name="connsiteX6" fmla="*/ 1991 w 419100"/>
                <a:gd name="connsiteY6" fmla="*/ 134302 h 314325"/>
                <a:gd name="connsiteX7" fmla="*/ 61046 w 419100"/>
                <a:gd name="connsiteY7" fmla="*/ 306705 h 314325"/>
                <a:gd name="connsiteX8" fmla="*/ 67713 w 419100"/>
                <a:gd name="connsiteY8" fmla="*/ 315278 h 314325"/>
                <a:gd name="connsiteX9" fmla="*/ 238211 w 419100"/>
                <a:gd name="connsiteY9" fmla="*/ 316230 h 314325"/>
                <a:gd name="connsiteX10" fmla="*/ 253451 w 419100"/>
                <a:gd name="connsiteY10" fmla="*/ 306705 h 314325"/>
                <a:gd name="connsiteX11" fmla="*/ 292503 w 419100"/>
                <a:gd name="connsiteY11" fmla="*/ 241935 h 314325"/>
                <a:gd name="connsiteX12" fmla="*/ 311553 w 419100"/>
                <a:gd name="connsiteY12" fmla="*/ 223838 h 314325"/>
                <a:gd name="connsiteX13" fmla="*/ 402041 w 419100"/>
                <a:gd name="connsiteY13" fmla="*/ 178118 h 314325"/>
                <a:gd name="connsiteX14" fmla="*/ 392516 w 419100"/>
                <a:gd name="connsiteY14" fmla="*/ 78105 h 314325"/>
                <a:gd name="connsiteX15" fmla="*/ 382038 w 419100"/>
                <a:gd name="connsiteY15" fmla="*/ 154305 h 314325"/>
                <a:gd name="connsiteX16" fmla="*/ 315363 w 419100"/>
                <a:gd name="connsiteY16" fmla="*/ 192405 h 314325"/>
                <a:gd name="connsiteX17" fmla="*/ 308696 w 419100"/>
                <a:gd name="connsiteY17" fmla="*/ 181927 h 314325"/>
                <a:gd name="connsiteX18" fmla="*/ 316316 w 419100"/>
                <a:gd name="connsiteY18" fmla="*/ 93345 h 314325"/>
                <a:gd name="connsiteX19" fmla="*/ 324888 w 419100"/>
                <a:gd name="connsiteY19" fmla="*/ 85725 h 314325"/>
                <a:gd name="connsiteX20" fmla="*/ 376323 w 419100"/>
                <a:gd name="connsiteY20" fmla="*/ 105727 h 314325"/>
                <a:gd name="connsiteX21" fmla="*/ 382038 w 419100"/>
                <a:gd name="connsiteY21" fmla="*/ 154305 h 314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19100" h="314325">
                  <a:moveTo>
                    <a:pt x="392516" y="78105"/>
                  </a:moveTo>
                  <a:cubicBezTo>
                    <a:pt x="377276" y="66675"/>
                    <a:pt x="353463" y="51435"/>
                    <a:pt x="323936" y="51435"/>
                  </a:cubicBezTo>
                  <a:cubicBezTo>
                    <a:pt x="321078" y="51435"/>
                    <a:pt x="317268" y="53340"/>
                    <a:pt x="316316" y="48577"/>
                  </a:cubicBezTo>
                  <a:cubicBezTo>
                    <a:pt x="311553" y="42863"/>
                    <a:pt x="318221" y="5715"/>
                    <a:pt x="311553" y="0"/>
                  </a:cubicBezTo>
                  <a:cubicBezTo>
                    <a:pt x="214398" y="0"/>
                    <a:pt x="106766" y="0"/>
                    <a:pt x="9611" y="0"/>
                  </a:cubicBezTo>
                  <a:cubicBezTo>
                    <a:pt x="86" y="0"/>
                    <a:pt x="86" y="19050"/>
                    <a:pt x="1038" y="21908"/>
                  </a:cubicBezTo>
                  <a:cubicBezTo>
                    <a:pt x="-867" y="37148"/>
                    <a:pt x="86" y="103823"/>
                    <a:pt x="1991" y="134302"/>
                  </a:cubicBezTo>
                  <a:cubicBezTo>
                    <a:pt x="8658" y="211455"/>
                    <a:pt x="31518" y="236220"/>
                    <a:pt x="61046" y="306705"/>
                  </a:cubicBezTo>
                  <a:cubicBezTo>
                    <a:pt x="61998" y="310515"/>
                    <a:pt x="63903" y="313373"/>
                    <a:pt x="67713" y="315278"/>
                  </a:cubicBezTo>
                  <a:cubicBezTo>
                    <a:pt x="124863" y="319088"/>
                    <a:pt x="181061" y="316230"/>
                    <a:pt x="238211" y="316230"/>
                  </a:cubicBezTo>
                  <a:cubicBezTo>
                    <a:pt x="244878" y="316230"/>
                    <a:pt x="251546" y="314325"/>
                    <a:pt x="253451" y="306705"/>
                  </a:cubicBezTo>
                  <a:cubicBezTo>
                    <a:pt x="275359" y="269557"/>
                    <a:pt x="280121" y="264795"/>
                    <a:pt x="292503" y="241935"/>
                  </a:cubicBezTo>
                  <a:cubicBezTo>
                    <a:pt x="297266" y="232410"/>
                    <a:pt x="302028" y="224790"/>
                    <a:pt x="311553" y="223838"/>
                  </a:cubicBezTo>
                  <a:cubicBezTo>
                    <a:pt x="347748" y="220980"/>
                    <a:pt x="378228" y="205740"/>
                    <a:pt x="402041" y="178118"/>
                  </a:cubicBezTo>
                  <a:cubicBezTo>
                    <a:pt x="430616" y="148590"/>
                    <a:pt x="424901" y="103823"/>
                    <a:pt x="392516" y="78105"/>
                  </a:cubicBezTo>
                  <a:close/>
                  <a:moveTo>
                    <a:pt x="382038" y="154305"/>
                  </a:moveTo>
                  <a:cubicBezTo>
                    <a:pt x="366798" y="178118"/>
                    <a:pt x="342034" y="187643"/>
                    <a:pt x="315363" y="192405"/>
                  </a:cubicBezTo>
                  <a:cubicBezTo>
                    <a:pt x="303934" y="194310"/>
                    <a:pt x="308696" y="186690"/>
                    <a:pt x="308696" y="181927"/>
                  </a:cubicBezTo>
                  <a:cubicBezTo>
                    <a:pt x="312506" y="152400"/>
                    <a:pt x="316316" y="122873"/>
                    <a:pt x="316316" y="93345"/>
                  </a:cubicBezTo>
                  <a:cubicBezTo>
                    <a:pt x="316316" y="86677"/>
                    <a:pt x="318221" y="84773"/>
                    <a:pt x="324888" y="85725"/>
                  </a:cubicBezTo>
                  <a:cubicBezTo>
                    <a:pt x="343938" y="87630"/>
                    <a:pt x="361084" y="92393"/>
                    <a:pt x="376323" y="105727"/>
                  </a:cubicBezTo>
                  <a:cubicBezTo>
                    <a:pt x="390611" y="118110"/>
                    <a:pt x="392516" y="138113"/>
                    <a:pt x="382038" y="1543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2A8E21B5-6A74-4D43-A5B5-62BB244A9F56}"/>
                </a:ext>
              </a:extLst>
            </p:cNvPr>
            <p:cNvSpPr/>
            <p:nvPr/>
          </p:nvSpPr>
          <p:spPr>
            <a:xfrm>
              <a:off x="3293429" y="2725835"/>
              <a:ext cx="704850" cy="66675"/>
            </a:xfrm>
            <a:custGeom>
              <a:avLst/>
              <a:gdLst>
                <a:gd name="connsiteX0" fmla="*/ 0 w 704850"/>
                <a:gd name="connsiteY0" fmla="*/ 0 h 66675"/>
                <a:gd name="connsiteX1" fmla="*/ 352425 w 704850"/>
                <a:gd name="connsiteY1" fmla="*/ 73342 h 66675"/>
                <a:gd name="connsiteX2" fmla="*/ 704850 w 704850"/>
                <a:gd name="connsiteY2" fmla="*/ 0 h 66675"/>
                <a:gd name="connsiteX3" fmla="*/ 0 w 704850"/>
                <a:gd name="connsiteY3" fmla="*/ 0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4850" h="66675">
                  <a:moveTo>
                    <a:pt x="0" y="0"/>
                  </a:moveTo>
                  <a:cubicBezTo>
                    <a:pt x="107633" y="46672"/>
                    <a:pt x="226695" y="73342"/>
                    <a:pt x="352425" y="73342"/>
                  </a:cubicBezTo>
                  <a:cubicBezTo>
                    <a:pt x="478155" y="73342"/>
                    <a:pt x="597218" y="47625"/>
                    <a:pt x="70485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700">
                <a:cs typeface="B Nazanin" panose="00000400000000000000" pitchFamily="2" charset="-78"/>
              </a:endParaRPr>
            </a:p>
          </p:txBody>
        </p:sp>
      </p:grpSp>
      <p:sp>
        <p:nvSpPr>
          <p:cNvPr id="79" name="Freeform: Shape 78">
            <a:extLst>
              <a:ext uri="{FF2B5EF4-FFF2-40B4-BE49-F238E27FC236}">
                <a16:creationId xmlns:a16="http://schemas.microsoft.com/office/drawing/2014/main" id="{86127320-1324-48DD-AA05-902EC7BA4CDA}"/>
              </a:ext>
            </a:extLst>
          </p:cNvPr>
          <p:cNvSpPr/>
          <p:nvPr/>
        </p:nvSpPr>
        <p:spPr>
          <a:xfrm>
            <a:off x="4887244" y="7489913"/>
            <a:ext cx="68579" cy="68579"/>
          </a:xfrm>
          <a:custGeom>
            <a:avLst/>
            <a:gdLst>
              <a:gd name="connsiteX0" fmla="*/ 0 w 0"/>
              <a:gd name="connsiteY0" fmla="*/ 953 h 0"/>
              <a:gd name="connsiteX1" fmla="*/ 5715 w 0"/>
              <a:gd name="connsiteY1" fmla="*/ 0 h 0"/>
              <a:gd name="connsiteX2" fmla="*/ 4763 w 0"/>
              <a:gd name="connsiteY2" fmla="*/ 3810 h 0"/>
              <a:gd name="connsiteX3" fmla="*/ 0 w 0"/>
              <a:gd name="connsiteY3" fmla="*/ 953 h 0"/>
              <a:gd name="connsiteX4" fmla="*/ 0 w 0"/>
              <a:gd name="connsiteY4" fmla="*/ 953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>
                <a:moveTo>
                  <a:pt x="0" y="953"/>
                </a:moveTo>
                <a:cubicBezTo>
                  <a:pt x="1905" y="953"/>
                  <a:pt x="3810" y="0"/>
                  <a:pt x="5715" y="0"/>
                </a:cubicBezTo>
                <a:cubicBezTo>
                  <a:pt x="5715" y="953"/>
                  <a:pt x="5715" y="2858"/>
                  <a:pt x="4763" y="3810"/>
                </a:cubicBezTo>
                <a:cubicBezTo>
                  <a:pt x="3810" y="2858"/>
                  <a:pt x="2857" y="953"/>
                  <a:pt x="0" y="953"/>
                </a:cubicBezTo>
                <a:cubicBezTo>
                  <a:pt x="952" y="0"/>
                  <a:pt x="0" y="953"/>
                  <a:pt x="0" y="953"/>
                </a:cubicBezTo>
                <a:close/>
              </a:path>
            </a:pathLst>
          </a:custGeom>
          <a:solidFill>
            <a:srgbClr val="F2EADB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2700">
              <a:cs typeface="B Nazanin" panose="00000400000000000000" pitchFamily="2" charset="-78"/>
            </a:endParaRPr>
          </a:p>
        </p:txBody>
      </p:sp>
      <p:sp>
        <p:nvSpPr>
          <p:cNvPr id="80" name="Freeform: Shape 79">
            <a:extLst>
              <a:ext uri="{FF2B5EF4-FFF2-40B4-BE49-F238E27FC236}">
                <a16:creationId xmlns:a16="http://schemas.microsoft.com/office/drawing/2014/main" id="{EE5AF39B-6E0C-40E9-843E-1DD357FF62D8}"/>
              </a:ext>
            </a:extLst>
          </p:cNvPr>
          <p:cNvSpPr/>
          <p:nvPr/>
        </p:nvSpPr>
        <p:spPr>
          <a:xfrm>
            <a:off x="6977343" y="6286805"/>
            <a:ext cx="771060" cy="1237397"/>
          </a:xfrm>
          <a:custGeom>
            <a:avLst/>
            <a:gdLst>
              <a:gd name="connsiteX0" fmla="*/ 75583 w 301654"/>
              <a:gd name="connsiteY0" fmla="*/ 483559 h 484094"/>
              <a:gd name="connsiteX1" fmla="*/ 75826 w 301654"/>
              <a:gd name="connsiteY1" fmla="*/ 483559 h 484094"/>
              <a:gd name="connsiteX2" fmla="*/ 76007 w 301654"/>
              <a:gd name="connsiteY2" fmla="*/ 483636 h 484094"/>
              <a:gd name="connsiteX3" fmla="*/ 75478 w 301654"/>
              <a:gd name="connsiteY3" fmla="*/ 483540 h 484094"/>
              <a:gd name="connsiteX4" fmla="*/ 75583 w 301654"/>
              <a:gd name="connsiteY4" fmla="*/ 483559 h 484094"/>
              <a:gd name="connsiteX5" fmla="*/ 73754 w 301654"/>
              <a:gd name="connsiteY5" fmla="*/ 483558 h 484094"/>
              <a:gd name="connsiteX6" fmla="*/ 74905 w 301654"/>
              <a:gd name="connsiteY6" fmla="*/ 483541 h 484094"/>
              <a:gd name="connsiteX7" fmla="*/ 96604 w 301654"/>
              <a:gd name="connsiteY7" fmla="*/ 265076 h 484094"/>
              <a:gd name="connsiteX8" fmla="*/ 82962 w 301654"/>
              <a:gd name="connsiteY8" fmla="*/ 278718 h 484094"/>
              <a:gd name="connsiteX9" fmla="*/ 96604 w 301654"/>
              <a:gd name="connsiteY9" fmla="*/ 292360 h 484094"/>
              <a:gd name="connsiteX10" fmla="*/ 110246 w 301654"/>
              <a:gd name="connsiteY10" fmla="*/ 278718 h 484094"/>
              <a:gd name="connsiteX11" fmla="*/ 96604 w 301654"/>
              <a:gd name="connsiteY11" fmla="*/ 265076 h 484094"/>
              <a:gd name="connsiteX12" fmla="*/ 71628 w 301654"/>
              <a:gd name="connsiteY12" fmla="*/ 242199 h 484094"/>
              <a:gd name="connsiteX13" fmla="*/ 61974 w 301654"/>
              <a:gd name="connsiteY13" fmla="*/ 251853 h 484094"/>
              <a:gd name="connsiteX14" fmla="*/ 71628 w 301654"/>
              <a:gd name="connsiteY14" fmla="*/ 261508 h 484094"/>
              <a:gd name="connsiteX15" fmla="*/ 81283 w 301654"/>
              <a:gd name="connsiteY15" fmla="*/ 251853 h 484094"/>
              <a:gd name="connsiteX16" fmla="*/ 71628 w 301654"/>
              <a:gd name="connsiteY16" fmla="*/ 242199 h 484094"/>
              <a:gd name="connsiteX17" fmla="*/ 132204 w 301654"/>
              <a:gd name="connsiteY17" fmla="*/ 84371 h 484094"/>
              <a:gd name="connsiteX18" fmla="*/ 40986 w 301654"/>
              <a:gd name="connsiteY18" fmla="*/ 101791 h 484094"/>
              <a:gd name="connsiteX19" fmla="*/ 19159 w 301654"/>
              <a:gd name="connsiteY19" fmla="*/ 138100 h 484094"/>
              <a:gd name="connsiteX20" fmla="*/ 48752 w 301654"/>
              <a:gd name="connsiteY20" fmla="*/ 432768 h 484094"/>
              <a:gd name="connsiteX21" fmla="*/ 77059 w 301654"/>
              <a:gd name="connsiteY21" fmla="*/ 467372 h 484094"/>
              <a:gd name="connsiteX22" fmla="*/ 84119 w 301654"/>
              <a:gd name="connsiteY22" fmla="*/ 469058 h 484094"/>
              <a:gd name="connsiteX23" fmla="*/ 83685 w 301654"/>
              <a:gd name="connsiteY23" fmla="*/ 469059 h 484094"/>
              <a:gd name="connsiteX24" fmla="*/ 82654 w 301654"/>
              <a:gd name="connsiteY24" fmla="*/ 469077 h 484094"/>
              <a:gd name="connsiteX25" fmla="*/ 84198 w 301654"/>
              <a:gd name="connsiteY25" fmla="*/ 469077 h 484094"/>
              <a:gd name="connsiteX26" fmla="*/ 84523 w 301654"/>
              <a:gd name="connsiteY26" fmla="*/ 469155 h 484094"/>
              <a:gd name="connsiteX27" fmla="*/ 84431 w 301654"/>
              <a:gd name="connsiteY27" fmla="*/ 469077 h 484094"/>
              <a:gd name="connsiteX28" fmla="*/ 84198 w 301654"/>
              <a:gd name="connsiteY28" fmla="*/ 469077 h 484094"/>
              <a:gd name="connsiteX29" fmla="*/ 84119 w 301654"/>
              <a:gd name="connsiteY29" fmla="*/ 469058 h 484094"/>
              <a:gd name="connsiteX30" fmla="*/ 88019 w 301654"/>
              <a:gd name="connsiteY30" fmla="*/ 469048 h 484094"/>
              <a:gd name="connsiteX31" fmla="*/ 193148 w 301654"/>
              <a:gd name="connsiteY31" fmla="*/ 469077 h 484094"/>
              <a:gd name="connsiteX32" fmla="*/ 230296 w 301654"/>
              <a:gd name="connsiteY32" fmla="*/ 431089 h 484094"/>
              <a:gd name="connsiteX33" fmla="*/ 259259 w 301654"/>
              <a:gd name="connsiteY33" fmla="*/ 125717 h 484094"/>
              <a:gd name="connsiteX34" fmla="*/ 241210 w 301654"/>
              <a:gd name="connsiteY34" fmla="*/ 103470 h 484094"/>
              <a:gd name="connsiteX35" fmla="*/ 214713 w 301654"/>
              <a:gd name="connsiteY35" fmla="*/ 95370 h 484094"/>
              <a:gd name="connsiteX36" fmla="*/ 211803 w 301654"/>
              <a:gd name="connsiteY36" fmla="*/ 106740 h 484094"/>
              <a:gd name="connsiteX37" fmla="*/ 185906 w 301654"/>
              <a:gd name="connsiteY37" fmla="*/ 208167 h 484094"/>
              <a:gd name="connsiteX38" fmla="*/ 185754 w 301654"/>
              <a:gd name="connsiteY38" fmla="*/ 208759 h 484094"/>
              <a:gd name="connsiteX39" fmla="*/ 198556 w 301654"/>
              <a:gd name="connsiteY39" fmla="*/ 210965 h 484094"/>
              <a:gd name="connsiteX40" fmla="*/ 222531 w 301654"/>
              <a:gd name="connsiteY40" fmla="*/ 216804 h 484094"/>
              <a:gd name="connsiteX41" fmla="*/ 237222 w 301654"/>
              <a:gd name="connsiteY41" fmla="*/ 231285 h 484094"/>
              <a:gd name="connsiteX42" fmla="*/ 213716 w 301654"/>
              <a:gd name="connsiteY42" fmla="*/ 430460 h 484094"/>
              <a:gd name="connsiteX43" fmla="*/ 183493 w 301654"/>
              <a:gd name="connsiteY43" fmla="*/ 455225 h 484094"/>
              <a:gd name="connsiteX44" fmla="*/ 97843 w 301654"/>
              <a:gd name="connsiteY44" fmla="*/ 455225 h 484094"/>
              <a:gd name="connsiteX45" fmla="*/ 94925 w 301654"/>
              <a:gd name="connsiteY45" fmla="*/ 455225 h 484094"/>
              <a:gd name="connsiteX46" fmla="*/ 95010 w 301654"/>
              <a:gd name="connsiteY46" fmla="*/ 455247 h 484094"/>
              <a:gd name="connsiteX47" fmla="*/ 94895 w 301654"/>
              <a:gd name="connsiteY47" fmla="*/ 455225 h 484094"/>
              <a:gd name="connsiteX48" fmla="*/ 88917 w 301654"/>
              <a:gd name="connsiteY48" fmla="*/ 454071 h 484094"/>
              <a:gd name="connsiteX49" fmla="*/ 65752 w 301654"/>
              <a:gd name="connsiteY49" fmla="*/ 431509 h 484094"/>
              <a:gd name="connsiteX50" fmla="*/ 41406 w 301654"/>
              <a:gd name="connsiteY50" fmla="*/ 239261 h 484094"/>
              <a:gd name="connsiteX51" fmla="*/ 59245 w 301654"/>
              <a:gd name="connsiteY51" fmla="*/ 215754 h 484094"/>
              <a:gd name="connsiteX52" fmla="*/ 154228 w 301654"/>
              <a:gd name="connsiteY52" fmla="*/ 204906 h 484094"/>
              <a:gd name="connsiteX53" fmla="*/ 172247 w 301654"/>
              <a:gd name="connsiteY53" fmla="*/ 206693 h 484094"/>
              <a:gd name="connsiteX54" fmla="*/ 201522 w 301654"/>
              <a:gd name="connsiteY54" fmla="*/ 92257 h 484094"/>
              <a:gd name="connsiteX55" fmla="*/ 183923 w 301654"/>
              <a:gd name="connsiteY55" fmla="*/ 88451 h 484094"/>
              <a:gd name="connsiteX56" fmla="*/ 132204 w 301654"/>
              <a:gd name="connsiteY56" fmla="*/ 84371 h 484094"/>
              <a:gd name="connsiteX57" fmla="*/ 238061 w 301654"/>
              <a:gd name="connsiteY57" fmla="*/ 0 h 484094"/>
              <a:gd name="connsiteX58" fmla="*/ 301654 w 301654"/>
              <a:gd name="connsiteY58" fmla="*/ 0 h 484094"/>
              <a:gd name="connsiteX59" fmla="*/ 301024 w 301654"/>
              <a:gd name="connsiteY59" fmla="*/ 13852 h 484094"/>
              <a:gd name="connsiteX60" fmla="*/ 248555 w 301654"/>
              <a:gd name="connsiteY60" fmla="*/ 13852 h 484094"/>
              <a:gd name="connsiteX61" fmla="*/ 231345 w 301654"/>
              <a:gd name="connsiteY61" fmla="*/ 30852 h 484094"/>
              <a:gd name="connsiteX62" fmla="*/ 221222 w 301654"/>
              <a:gd name="connsiteY62" fmla="*/ 69962 h 484094"/>
              <a:gd name="connsiteX63" fmla="*/ 219741 w 301654"/>
              <a:gd name="connsiteY63" fmla="*/ 75739 h 484094"/>
              <a:gd name="connsiteX64" fmla="*/ 223284 w 301654"/>
              <a:gd name="connsiteY64" fmla="*/ 76460 h 484094"/>
              <a:gd name="connsiteX65" fmla="*/ 257370 w 301654"/>
              <a:gd name="connsiteY65" fmla="*/ 86260 h 484094"/>
              <a:gd name="connsiteX66" fmla="*/ 278148 w 301654"/>
              <a:gd name="connsiteY66" fmla="*/ 110396 h 484094"/>
              <a:gd name="connsiteX67" fmla="*/ 244777 w 301654"/>
              <a:gd name="connsiteY67" fmla="*/ 442213 h 484094"/>
              <a:gd name="connsiteX68" fmla="*/ 201752 w 301654"/>
              <a:gd name="connsiteY68" fmla="*/ 483559 h 484094"/>
              <a:gd name="connsiteX69" fmla="*/ 79918 w 301654"/>
              <a:gd name="connsiteY69" fmla="*/ 483529 h 484094"/>
              <a:gd name="connsiteX70" fmla="*/ 75478 w 301654"/>
              <a:gd name="connsiteY70" fmla="*/ 483540 h 484094"/>
              <a:gd name="connsiteX71" fmla="*/ 71976 w 301654"/>
              <a:gd name="connsiteY71" fmla="*/ 482899 h 484094"/>
              <a:gd name="connsiteX72" fmla="*/ 34480 w 301654"/>
              <a:gd name="connsiteY72" fmla="*/ 444102 h 484094"/>
              <a:gd name="connsiteX73" fmla="*/ 60 w 301654"/>
              <a:gd name="connsiteY73" fmla="*/ 123828 h 484094"/>
              <a:gd name="connsiteX74" fmla="*/ 25245 w 301654"/>
              <a:gd name="connsiteY74" fmla="*/ 84371 h 484094"/>
              <a:gd name="connsiteX75" fmla="*/ 190967 w 301654"/>
              <a:gd name="connsiteY75" fmla="*/ 69880 h 484094"/>
              <a:gd name="connsiteX76" fmla="*/ 206440 w 301654"/>
              <a:gd name="connsiteY76" fmla="*/ 73030 h 484094"/>
              <a:gd name="connsiteX77" fmla="*/ 221901 w 301654"/>
              <a:gd name="connsiteY77" fmla="*/ 12593 h 484094"/>
              <a:gd name="connsiteX78" fmla="*/ 238061 w 301654"/>
              <a:gd name="connsiteY78" fmla="*/ 0 h 484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301654" h="484094">
                <a:moveTo>
                  <a:pt x="75583" y="483559"/>
                </a:moveTo>
                <a:lnTo>
                  <a:pt x="75826" y="483559"/>
                </a:lnTo>
                <a:cubicBezTo>
                  <a:pt x="85821" y="483559"/>
                  <a:pt x="83332" y="484710"/>
                  <a:pt x="76007" y="483636"/>
                </a:cubicBezTo>
                <a:close/>
                <a:moveTo>
                  <a:pt x="75478" y="483540"/>
                </a:moveTo>
                <a:lnTo>
                  <a:pt x="75583" y="483559"/>
                </a:lnTo>
                <a:lnTo>
                  <a:pt x="73754" y="483558"/>
                </a:lnTo>
                <a:cubicBezTo>
                  <a:pt x="71002" y="483556"/>
                  <a:pt x="71690" y="483550"/>
                  <a:pt x="74905" y="483541"/>
                </a:cubicBezTo>
                <a:close/>
                <a:moveTo>
                  <a:pt x="96604" y="265076"/>
                </a:moveTo>
                <a:cubicBezTo>
                  <a:pt x="89069" y="265076"/>
                  <a:pt x="82962" y="271184"/>
                  <a:pt x="82962" y="278718"/>
                </a:cubicBezTo>
                <a:cubicBezTo>
                  <a:pt x="82962" y="286252"/>
                  <a:pt x="89069" y="292360"/>
                  <a:pt x="96604" y="292360"/>
                </a:cubicBezTo>
                <a:cubicBezTo>
                  <a:pt x="104138" y="292360"/>
                  <a:pt x="110246" y="286252"/>
                  <a:pt x="110246" y="278718"/>
                </a:cubicBezTo>
                <a:cubicBezTo>
                  <a:pt x="110246" y="271184"/>
                  <a:pt x="104138" y="265076"/>
                  <a:pt x="96604" y="265076"/>
                </a:cubicBezTo>
                <a:close/>
                <a:moveTo>
                  <a:pt x="71628" y="242199"/>
                </a:moveTo>
                <a:cubicBezTo>
                  <a:pt x="66296" y="242199"/>
                  <a:pt x="61974" y="246522"/>
                  <a:pt x="61974" y="251853"/>
                </a:cubicBezTo>
                <a:cubicBezTo>
                  <a:pt x="61974" y="257185"/>
                  <a:pt x="66296" y="261508"/>
                  <a:pt x="71628" y="261508"/>
                </a:cubicBezTo>
                <a:cubicBezTo>
                  <a:pt x="76960" y="261508"/>
                  <a:pt x="81283" y="257185"/>
                  <a:pt x="81283" y="251853"/>
                </a:cubicBezTo>
                <a:cubicBezTo>
                  <a:pt x="81283" y="246522"/>
                  <a:pt x="76960" y="242199"/>
                  <a:pt x="71628" y="242199"/>
                </a:cubicBezTo>
                <a:close/>
                <a:moveTo>
                  <a:pt x="132204" y="84371"/>
                </a:moveTo>
                <a:cubicBezTo>
                  <a:pt x="99332" y="84896"/>
                  <a:pt x="69425" y="91507"/>
                  <a:pt x="40986" y="101791"/>
                </a:cubicBezTo>
                <a:cubicBezTo>
                  <a:pt x="16850" y="110606"/>
                  <a:pt x="19159" y="138100"/>
                  <a:pt x="19159" y="138100"/>
                </a:cubicBezTo>
                <a:cubicBezTo>
                  <a:pt x="19159" y="138100"/>
                  <a:pt x="43715" y="388904"/>
                  <a:pt x="48752" y="432768"/>
                </a:cubicBezTo>
                <a:cubicBezTo>
                  <a:pt x="51270" y="454700"/>
                  <a:pt x="65909" y="463778"/>
                  <a:pt x="77059" y="467372"/>
                </a:cubicBezTo>
                <a:lnTo>
                  <a:pt x="84119" y="469058"/>
                </a:lnTo>
                <a:lnTo>
                  <a:pt x="83685" y="469059"/>
                </a:lnTo>
                <a:cubicBezTo>
                  <a:pt x="80902" y="469068"/>
                  <a:pt x="80297" y="469075"/>
                  <a:pt x="82654" y="469077"/>
                </a:cubicBezTo>
                <a:lnTo>
                  <a:pt x="84198" y="469077"/>
                </a:lnTo>
                <a:lnTo>
                  <a:pt x="84523" y="469155"/>
                </a:lnTo>
                <a:cubicBezTo>
                  <a:pt x="90845" y="470140"/>
                  <a:pt x="93010" y="469077"/>
                  <a:pt x="84431" y="469077"/>
                </a:cubicBezTo>
                <a:lnTo>
                  <a:pt x="84198" y="469077"/>
                </a:lnTo>
                <a:lnTo>
                  <a:pt x="84119" y="469058"/>
                </a:lnTo>
                <a:lnTo>
                  <a:pt x="88019" y="469048"/>
                </a:lnTo>
                <a:cubicBezTo>
                  <a:pt x="109131" y="468998"/>
                  <a:pt x="173157" y="468920"/>
                  <a:pt x="193148" y="469077"/>
                </a:cubicBezTo>
                <a:cubicBezTo>
                  <a:pt x="219802" y="469287"/>
                  <a:pt x="227988" y="438855"/>
                  <a:pt x="230296" y="431089"/>
                </a:cubicBezTo>
                <a:cubicBezTo>
                  <a:pt x="232815" y="423324"/>
                  <a:pt x="259259" y="134112"/>
                  <a:pt x="259259" y="125717"/>
                </a:cubicBezTo>
                <a:cubicBezTo>
                  <a:pt x="259259" y="117322"/>
                  <a:pt x="255691" y="108507"/>
                  <a:pt x="241210" y="103470"/>
                </a:cubicBezTo>
                <a:lnTo>
                  <a:pt x="214713" y="95370"/>
                </a:lnTo>
                <a:lnTo>
                  <a:pt x="211803" y="106740"/>
                </a:lnTo>
                <a:cubicBezTo>
                  <a:pt x="203282" y="140056"/>
                  <a:pt x="193529" y="178276"/>
                  <a:pt x="185906" y="208167"/>
                </a:cubicBezTo>
                <a:lnTo>
                  <a:pt x="185754" y="208759"/>
                </a:lnTo>
                <a:lnTo>
                  <a:pt x="198556" y="210965"/>
                </a:lnTo>
                <a:cubicBezTo>
                  <a:pt x="206334" y="212583"/>
                  <a:pt x="214319" y="214522"/>
                  <a:pt x="222531" y="216804"/>
                </a:cubicBezTo>
                <a:cubicBezTo>
                  <a:pt x="234284" y="220162"/>
                  <a:pt x="237222" y="225829"/>
                  <a:pt x="237222" y="231285"/>
                </a:cubicBezTo>
                <a:cubicBezTo>
                  <a:pt x="237222" y="236742"/>
                  <a:pt x="215605" y="425423"/>
                  <a:pt x="213716" y="430460"/>
                </a:cubicBezTo>
                <a:cubicBezTo>
                  <a:pt x="211827" y="435497"/>
                  <a:pt x="205111" y="455225"/>
                  <a:pt x="183493" y="455225"/>
                </a:cubicBezTo>
                <a:cubicBezTo>
                  <a:pt x="167280" y="455225"/>
                  <a:pt x="115060" y="455225"/>
                  <a:pt x="97843" y="455225"/>
                </a:cubicBezTo>
                <a:lnTo>
                  <a:pt x="94925" y="455225"/>
                </a:lnTo>
                <a:cubicBezTo>
                  <a:pt x="101929" y="455225"/>
                  <a:pt x="100168" y="455904"/>
                  <a:pt x="95010" y="455247"/>
                </a:cubicBezTo>
                <a:lnTo>
                  <a:pt x="94895" y="455225"/>
                </a:lnTo>
                <a:lnTo>
                  <a:pt x="88917" y="454071"/>
                </a:lnTo>
                <a:cubicBezTo>
                  <a:pt x="79814" y="451710"/>
                  <a:pt x="67850" y="445781"/>
                  <a:pt x="65752" y="431509"/>
                </a:cubicBezTo>
                <a:cubicBezTo>
                  <a:pt x="61554" y="402966"/>
                  <a:pt x="41406" y="239261"/>
                  <a:pt x="41406" y="239261"/>
                </a:cubicBezTo>
                <a:cubicBezTo>
                  <a:pt x="41406" y="239261"/>
                  <a:pt x="39517" y="221211"/>
                  <a:pt x="59245" y="215754"/>
                </a:cubicBezTo>
                <a:cubicBezTo>
                  <a:pt x="88235" y="207359"/>
                  <a:pt x="119110" y="202735"/>
                  <a:pt x="154228" y="204906"/>
                </a:cubicBezTo>
                <a:lnTo>
                  <a:pt x="172247" y="206693"/>
                </a:lnTo>
                <a:lnTo>
                  <a:pt x="201522" y="92257"/>
                </a:lnTo>
                <a:lnTo>
                  <a:pt x="183923" y="88451"/>
                </a:lnTo>
                <a:cubicBezTo>
                  <a:pt x="165818" y="85368"/>
                  <a:pt x="148640" y="84109"/>
                  <a:pt x="132204" y="84371"/>
                </a:cubicBezTo>
                <a:close/>
                <a:moveTo>
                  <a:pt x="238061" y="0"/>
                </a:moveTo>
                <a:lnTo>
                  <a:pt x="301654" y="0"/>
                </a:lnTo>
                <a:lnTo>
                  <a:pt x="301024" y="13852"/>
                </a:lnTo>
                <a:cubicBezTo>
                  <a:pt x="301024" y="13852"/>
                  <a:pt x="260938" y="13852"/>
                  <a:pt x="248555" y="13852"/>
                </a:cubicBezTo>
                <a:cubicBezTo>
                  <a:pt x="233234" y="13852"/>
                  <a:pt x="234074" y="21408"/>
                  <a:pt x="231345" y="30852"/>
                </a:cubicBezTo>
                <a:cubicBezTo>
                  <a:pt x="230768" y="32846"/>
                  <a:pt x="226820" y="48141"/>
                  <a:pt x="221222" y="69962"/>
                </a:cubicBezTo>
                <a:lnTo>
                  <a:pt x="219741" y="75739"/>
                </a:lnTo>
                <a:lnTo>
                  <a:pt x="223284" y="76460"/>
                </a:lnTo>
                <a:cubicBezTo>
                  <a:pt x="234343" y="79177"/>
                  <a:pt x="245696" y="82430"/>
                  <a:pt x="257370" y="86260"/>
                </a:cubicBezTo>
                <a:cubicBezTo>
                  <a:pt x="274160" y="91717"/>
                  <a:pt x="278148" y="101371"/>
                  <a:pt x="278148" y="110396"/>
                </a:cubicBezTo>
                <a:cubicBezTo>
                  <a:pt x="278148" y="119421"/>
                  <a:pt x="247506" y="433818"/>
                  <a:pt x="244777" y="442213"/>
                </a:cubicBezTo>
                <a:cubicBezTo>
                  <a:pt x="242049" y="450608"/>
                  <a:pt x="232605" y="483559"/>
                  <a:pt x="201752" y="483559"/>
                </a:cubicBezTo>
                <a:cubicBezTo>
                  <a:pt x="178613" y="483402"/>
                  <a:pt x="104356" y="483480"/>
                  <a:pt x="79918" y="483529"/>
                </a:cubicBezTo>
                <a:lnTo>
                  <a:pt x="75478" y="483540"/>
                </a:lnTo>
                <a:lnTo>
                  <a:pt x="71976" y="482899"/>
                </a:lnTo>
                <a:cubicBezTo>
                  <a:pt x="58888" y="480035"/>
                  <a:pt x="37785" y="470901"/>
                  <a:pt x="34480" y="444102"/>
                </a:cubicBezTo>
                <a:cubicBezTo>
                  <a:pt x="28603" y="396460"/>
                  <a:pt x="60" y="123828"/>
                  <a:pt x="60" y="123828"/>
                </a:cubicBezTo>
                <a:cubicBezTo>
                  <a:pt x="60" y="123828"/>
                  <a:pt x="-2459" y="93816"/>
                  <a:pt x="25245" y="84371"/>
                </a:cubicBezTo>
                <a:cubicBezTo>
                  <a:pt x="74671" y="67529"/>
                  <a:pt x="127994" y="59776"/>
                  <a:pt x="190967" y="69880"/>
                </a:cubicBezTo>
                <a:lnTo>
                  <a:pt x="206440" y="73030"/>
                </a:lnTo>
                <a:lnTo>
                  <a:pt x="221901" y="12593"/>
                </a:lnTo>
                <a:cubicBezTo>
                  <a:pt x="223790" y="5247"/>
                  <a:pt x="230506" y="0"/>
                  <a:pt x="238061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sz="2700">
              <a:cs typeface="B Nazanin" panose="00000400000000000000" pitchFamily="2" charset="-78"/>
            </a:endParaRPr>
          </a:p>
        </p:txBody>
      </p:sp>
      <p:sp>
        <p:nvSpPr>
          <p:cNvPr id="81" name="Freeform: Shape 80">
            <a:extLst>
              <a:ext uri="{FF2B5EF4-FFF2-40B4-BE49-F238E27FC236}">
                <a16:creationId xmlns:a16="http://schemas.microsoft.com/office/drawing/2014/main" id="{A78B7D5E-E68B-4765-83EE-250C54C16536}"/>
              </a:ext>
            </a:extLst>
          </p:cNvPr>
          <p:cNvSpPr/>
          <p:nvPr/>
        </p:nvSpPr>
        <p:spPr>
          <a:xfrm>
            <a:off x="8259998" y="2827544"/>
            <a:ext cx="3405851" cy="1868672"/>
          </a:xfrm>
          <a:custGeom>
            <a:avLst/>
            <a:gdLst>
              <a:gd name="connsiteX0" fmla="*/ 2201427 w 2277402"/>
              <a:gd name="connsiteY0" fmla="*/ 698617 h 1249531"/>
              <a:gd name="connsiteX1" fmla="*/ 2173962 w 2277402"/>
              <a:gd name="connsiteY1" fmla="*/ 692963 h 1249531"/>
              <a:gd name="connsiteX2" fmla="*/ 2043911 w 2277402"/>
              <a:gd name="connsiteY2" fmla="*/ 701848 h 1249531"/>
              <a:gd name="connsiteX3" fmla="*/ 2035025 w 2277402"/>
              <a:gd name="connsiteY3" fmla="*/ 697002 h 1249531"/>
              <a:gd name="connsiteX4" fmla="*/ 2001906 w 2277402"/>
              <a:gd name="connsiteY4" fmla="*/ 591183 h 1249531"/>
              <a:gd name="connsiteX5" fmla="*/ 2117418 w 2277402"/>
              <a:gd name="connsiteY5" fmla="*/ 463555 h 1249531"/>
              <a:gd name="connsiteX6" fmla="*/ 2107724 w 2277402"/>
              <a:gd name="connsiteY6" fmla="*/ 439322 h 1249531"/>
              <a:gd name="connsiteX7" fmla="*/ 2005945 w 2277402"/>
              <a:gd name="connsiteY7" fmla="*/ 440129 h 1249531"/>
              <a:gd name="connsiteX8" fmla="*/ 1978481 w 2277402"/>
              <a:gd name="connsiteY8" fmla="*/ 463555 h 1249531"/>
              <a:gd name="connsiteX9" fmla="*/ 1958286 w 2277402"/>
              <a:gd name="connsiteY9" fmla="*/ 456285 h 1249531"/>
              <a:gd name="connsiteX10" fmla="*/ 1927591 w 2277402"/>
              <a:gd name="connsiteY10" fmla="*/ 308462 h 1249531"/>
              <a:gd name="connsiteX11" fmla="*/ 1934053 w 2277402"/>
              <a:gd name="connsiteY11" fmla="*/ 293922 h 1249531"/>
              <a:gd name="connsiteX12" fmla="*/ 1934053 w 2277402"/>
              <a:gd name="connsiteY12" fmla="*/ 293922 h 1249531"/>
              <a:gd name="connsiteX13" fmla="*/ 2219198 w 2277402"/>
              <a:gd name="connsiteY13" fmla="*/ 251110 h 1249531"/>
              <a:gd name="connsiteX14" fmla="*/ 2185271 w 2277402"/>
              <a:gd name="connsiteY14" fmla="*/ 249495 h 1249531"/>
              <a:gd name="connsiteX15" fmla="*/ 1984943 w 2277402"/>
              <a:gd name="connsiteY15" fmla="*/ 274536 h 1249531"/>
              <a:gd name="connsiteX16" fmla="*/ 1620637 w 2277402"/>
              <a:gd name="connsiteY16" fmla="*/ 275344 h 1249531"/>
              <a:gd name="connsiteX17" fmla="*/ 1601251 w 2277402"/>
              <a:gd name="connsiteY17" fmla="*/ 264843 h 1249531"/>
              <a:gd name="connsiteX18" fmla="*/ 1507549 w 2277402"/>
              <a:gd name="connsiteY18" fmla="*/ 158216 h 1249531"/>
              <a:gd name="connsiteX19" fmla="*/ 1441311 w 2277402"/>
              <a:gd name="connsiteY19" fmla="*/ 138022 h 1249531"/>
              <a:gd name="connsiteX20" fmla="*/ 1438080 w 2277402"/>
              <a:gd name="connsiteY20" fmla="*/ 136406 h 1249531"/>
              <a:gd name="connsiteX21" fmla="*/ 1494624 w 2277402"/>
              <a:gd name="connsiteY21" fmla="*/ 91979 h 1249531"/>
              <a:gd name="connsiteX22" fmla="*/ 1341147 w 2277402"/>
              <a:gd name="connsiteY22" fmla="*/ 157409 h 1249531"/>
              <a:gd name="connsiteX23" fmla="*/ 1316914 w 2277402"/>
              <a:gd name="connsiteY23" fmla="*/ 380354 h 1249531"/>
              <a:gd name="connsiteX24" fmla="*/ 1312067 w 2277402"/>
              <a:gd name="connsiteY24" fmla="*/ 413473 h 1249531"/>
              <a:gd name="connsiteX25" fmla="*/ 1085891 w 2277402"/>
              <a:gd name="connsiteY25" fmla="*/ 536255 h 1249531"/>
              <a:gd name="connsiteX26" fmla="*/ 1011575 w 2277402"/>
              <a:gd name="connsiteY26" fmla="*/ 514445 h 1249531"/>
              <a:gd name="connsiteX27" fmla="*/ 947761 w 2277402"/>
              <a:gd name="connsiteY27" fmla="*/ 469209 h 1249531"/>
              <a:gd name="connsiteX28" fmla="*/ 920297 w 2277402"/>
              <a:gd name="connsiteY28" fmla="*/ 433667 h 1249531"/>
              <a:gd name="connsiteX29" fmla="*/ 880716 w 2277402"/>
              <a:gd name="connsiteY29" fmla="*/ 259188 h 1249531"/>
              <a:gd name="connsiteX30" fmla="*/ 852444 w 2277402"/>
              <a:gd name="connsiteY30" fmla="*/ 203452 h 1249531"/>
              <a:gd name="connsiteX31" fmla="*/ 849213 w 2277402"/>
              <a:gd name="connsiteY31" fmla="*/ 197797 h 1249531"/>
              <a:gd name="connsiteX32" fmla="*/ 849213 w 2277402"/>
              <a:gd name="connsiteY32" fmla="*/ 197797 h 1249531"/>
              <a:gd name="connsiteX33" fmla="*/ 745818 w 2277402"/>
              <a:gd name="connsiteY33" fmla="*/ 76631 h 1249531"/>
              <a:gd name="connsiteX34" fmla="*/ 617382 w 2277402"/>
              <a:gd name="connsiteY34" fmla="*/ 3932 h 1249531"/>
              <a:gd name="connsiteX35" fmla="*/ 576185 w 2277402"/>
              <a:gd name="connsiteY35" fmla="*/ 14433 h 1249531"/>
              <a:gd name="connsiteX36" fmla="*/ 555991 w 2277402"/>
              <a:gd name="connsiteY36" fmla="*/ 24126 h 1249531"/>
              <a:gd name="connsiteX37" fmla="*/ 496216 w 2277402"/>
              <a:gd name="connsiteY37" fmla="*/ 41897 h 1249531"/>
              <a:gd name="connsiteX38" fmla="*/ 550336 w 2277402"/>
              <a:gd name="connsiteY38" fmla="*/ 70977 h 1249531"/>
              <a:gd name="connsiteX39" fmla="*/ 556799 w 2277402"/>
              <a:gd name="connsiteY39" fmla="*/ 88748 h 1249531"/>
              <a:gd name="connsiteX40" fmla="*/ 539835 w 2277402"/>
              <a:gd name="connsiteY40" fmla="*/ 94402 h 1249531"/>
              <a:gd name="connsiteX41" fmla="*/ 453404 w 2277402"/>
              <a:gd name="connsiteY41" fmla="*/ 113789 h 1249531"/>
              <a:gd name="connsiteX42" fmla="*/ 413823 w 2277402"/>
              <a:gd name="connsiteY42" fmla="*/ 154985 h 1249531"/>
              <a:gd name="connsiteX43" fmla="*/ 438056 w 2277402"/>
              <a:gd name="connsiteY43" fmla="*/ 201836 h 1249531"/>
              <a:gd name="connsiteX44" fmla="*/ 397667 w 2277402"/>
              <a:gd name="connsiteY44" fmla="*/ 221223 h 1249531"/>
              <a:gd name="connsiteX45" fmla="*/ 246614 w 2277402"/>
              <a:gd name="connsiteY45" fmla="*/ 354505 h 1249531"/>
              <a:gd name="connsiteX46" fmla="*/ 291041 w 2277402"/>
              <a:gd name="connsiteY46" fmla="*/ 455477 h 1249531"/>
              <a:gd name="connsiteX47" fmla="*/ 332237 w 2277402"/>
              <a:gd name="connsiteY47" fmla="*/ 462747 h 1249531"/>
              <a:gd name="connsiteX48" fmla="*/ 249845 w 2277402"/>
              <a:gd name="connsiteY48" fmla="*/ 496674 h 1249531"/>
              <a:gd name="connsiteX49" fmla="*/ 121409 w 2277402"/>
              <a:gd name="connsiteY49" fmla="*/ 447399 h 1249531"/>
              <a:gd name="connsiteX50" fmla="*/ 60018 w 2277402"/>
              <a:gd name="connsiteY50" fmla="*/ 403780 h 1249531"/>
              <a:gd name="connsiteX51" fmla="*/ 10744 w 2277402"/>
              <a:gd name="connsiteY51" fmla="*/ 407818 h 1249531"/>
              <a:gd name="connsiteX52" fmla="*/ 7513 w 2277402"/>
              <a:gd name="connsiteY52" fmla="*/ 457093 h 1249531"/>
              <a:gd name="connsiteX53" fmla="*/ 75365 w 2277402"/>
              <a:gd name="connsiteY53" fmla="*/ 575028 h 1249531"/>
              <a:gd name="connsiteX54" fmla="*/ 80212 w 2277402"/>
              <a:gd name="connsiteY54" fmla="*/ 596838 h 1249531"/>
              <a:gd name="connsiteX55" fmla="*/ 93944 w 2277402"/>
              <a:gd name="connsiteY55" fmla="*/ 659036 h 1249531"/>
              <a:gd name="connsiteX56" fmla="*/ 176337 w 2277402"/>
              <a:gd name="connsiteY56" fmla="*/ 704272 h 1249531"/>
              <a:gd name="connsiteX57" fmla="*/ 237728 w 2277402"/>
              <a:gd name="connsiteY57" fmla="*/ 758392 h 1249531"/>
              <a:gd name="connsiteX58" fmla="*/ 266000 w 2277402"/>
              <a:gd name="connsiteY58" fmla="*/ 797973 h 1249531"/>
              <a:gd name="connsiteX59" fmla="*/ 385551 w 2277402"/>
              <a:gd name="connsiteY59" fmla="*/ 802820 h 1249531"/>
              <a:gd name="connsiteX60" fmla="*/ 421900 w 2277402"/>
              <a:gd name="connsiteY60" fmla="*/ 803628 h 1249531"/>
              <a:gd name="connsiteX61" fmla="*/ 505909 w 2277402"/>
              <a:gd name="connsiteY61" fmla="*/ 832708 h 1249531"/>
              <a:gd name="connsiteX62" fmla="*/ 543874 w 2277402"/>
              <a:gd name="connsiteY62" fmla="*/ 839978 h 1249531"/>
              <a:gd name="connsiteX63" fmla="*/ 874254 w 2277402"/>
              <a:gd name="connsiteY63" fmla="*/ 804435 h 1249531"/>
              <a:gd name="connsiteX64" fmla="*/ 1021269 w 2277402"/>
              <a:gd name="connsiteY64" fmla="*/ 743852 h 1249531"/>
              <a:gd name="connsiteX65" fmla="*/ 1112547 w 2277402"/>
              <a:gd name="connsiteY65" fmla="*/ 708310 h 1249531"/>
              <a:gd name="connsiteX66" fmla="*/ 1233713 w 2277402"/>
              <a:gd name="connsiteY66" fmla="*/ 612993 h 1249531"/>
              <a:gd name="connsiteX67" fmla="*/ 1474430 w 2277402"/>
              <a:gd name="connsiteY67" fmla="*/ 423974 h 1249531"/>
              <a:gd name="connsiteX68" fmla="*/ 1492201 w 2277402"/>
              <a:gd name="connsiteY68" fmla="*/ 418320 h 1249531"/>
              <a:gd name="connsiteX69" fmla="*/ 1627099 w 2277402"/>
              <a:gd name="connsiteY69" fmla="*/ 390855 h 1249531"/>
              <a:gd name="connsiteX70" fmla="*/ 1920321 w 2277402"/>
              <a:gd name="connsiteY70" fmla="*/ 299577 h 1249531"/>
              <a:gd name="connsiteX71" fmla="*/ 1876701 w 2277402"/>
              <a:gd name="connsiteY71" fmla="*/ 456285 h 1249531"/>
              <a:gd name="connsiteX72" fmla="*/ 1844390 w 2277402"/>
              <a:gd name="connsiteY72" fmla="*/ 395702 h 1249531"/>
              <a:gd name="connsiteX73" fmla="*/ 1757958 w 2277402"/>
              <a:gd name="connsiteY73" fmla="*/ 383585 h 1249531"/>
              <a:gd name="connsiteX74" fmla="*/ 1707876 w 2277402"/>
              <a:gd name="connsiteY74" fmla="*/ 473248 h 1249531"/>
              <a:gd name="connsiteX75" fmla="*/ 1718378 w 2277402"/>
              <a:gd name="connsiteY75" fmla="*/ 526561 h 1249531"/>
              <a:gd name="connsiteX76" fmla="*/ 1830658 w 2277402"/>
              <a:gd name="connsiteY76" fmla="*/ 570989 h 1249531"/>
              <a:gd name="connsiteX77" fmla="*/ 1798347 w 2277402"/>
              <a:gd name="connsiteY77" fmla="*/ 637226 h 1249531"/>
              <a:gd name="connsiteX78" fmla="*/ 1757151 w 2277402"/>
              <a:gd name="connsiteY78" fmla="*/ 696194 h 1249531"/>
              <a:gd name="connsiteX79" fmla="*/ 1703837 w 2277402"/>
              <a:gd name="connsiteY79" fmla="*/ 751930 h 1249531"/>
              <a:gd name="connsiteX80" fmla="*/ 1638408 w 2277402"/>
              <a:gd name="connsiteY80" fmla="*/ 816552 h 1249531"/>
              <a:gd name="connsiteX81" fmla="*/ 1644870 w 2277402"/>
              <a:gd name="connsiteY81" fmla="*/ 842401 h 1249531"/>
              <a:gd name="connsiteX82" fmla="*/ 1648101 w 2277402"/>
              <a:gd name="connsiteY82" fmla="*/ 863403 h 1249531"/>
              <a:gd name="connsiteX83" fmla="*/ 1598827 w 2277402"/>
              <a:gd name="connsiteY83" fmla="*/ 966798 h 1249531"/>
              <a:gd name="connsiteX84" fmla="*/ 1623868 w 2277402"/>
              <a:gd name="connsiteY84" fmla="*/ 1097657 h 1249531"/>
              <a:gd name="connsiteX85" fmla="*/ 1668296 w 2277402"/>
              <a:gd name="connsiteY85" fmla="*/ 1155817 h 1249531"/>
              <a:gd name="connsiteX86" fmla="*/ 1668296 w 2277402"/>
              <a:gd name="connsiteY86" fmla="*/ 1155817 h 1249531"/>
              <a:gd name="connsiteX87" fmla="*/ 1697375 w 2277402"/>
              <a:gd name="connsiteY87" fmla="*/ 1188936 h 1249531"/>
              <a:gd name="connsiteX88" fmla="*/ 1937284 w 2277402"/>
              <a:gd name="connsiteY88" fmla="*/ 1247096 h 1249531"/>
              <a:gd name="connsiteX89" fmla="*/ 2089146 w 2277402"/>
              <a:gd name="connsiteY89" fmla="*/ 1173588 h 1249531"/>
              <a:gd name="connsiteX90" fmla="*/ 2115802 w 2277402"/>
              <a:gd name="connsiteY90" fmla="*/ 1159048 h 1249531"/>
              <a:gd name="connsiteX91" fmla="*/ 2197388 w 2277402"/>
              <a:gd name="connsiteY91" fmla="*/ 1066154 h 1249531"/>
              <a:gd name="connsiteX92" fmla="*/ 2197388 w 2277402"/>
              <a:gd name="connsiteY92" fmla="*/ 974876 h 1249531"/>
              <a:gd name="connsiteX93" fmla="*/ 2207889 w 2277402"/>
              <a:gd name="connsiteY93" fmla="*/ 947411 h 1249531"/>
              <a:gd name="connsiteX94" fmla="*/ 2201427 w 2277402"/>
              <a:gd name="connsiteY94" fmla="*/ 698617 h 1249531"/>
              <a:gd name="connsiteX95" fmla="*/ 334661 w 2277402"/>
              <a:gd name="connsiteY95" fmla="*/ 739006 h 1249531"/>
              <a:gd name="connsiteX96" fmla="*/ 303158 w 2277402"/>
              <a:gd name="connsiteY96" fmla="*/ 713965 h 1249531"/>
              <a:gd name="connsiteX97" fmla="*/ 333853 w 2277402"/>
              <a:gd name="connsiteY97" fmla="*/ 697809 h 1249531"/>
              <a:gd name="connsiteX98" fmla="*/ 350009 w 2277402"/>
              <a:gd name="connsiteY98" fmla="*/ 728505 h 1249531"/>
              <a:gd name="connsiteX99" fmla="*/ 334661 w 2277402"/>
              <a:gd name="connsiteY99" fmla="*/ 739006 h 1249531"/>
              <a:gd name="connsiteX100" fmla="*/ 1993828 w 2277402"/>
              <a:gd name="connsiteY100" fmla="*/ 491827 h 1249531"/>
              <a:gd name="connsiteX101" fmla="*/ 2055219 w 2277402"/>
              <a:gd name="connsiteY101" fmla="*/ 458708 h 1249531"/>
              <a:gd name="connsiteX102" fmla="*/ 2076222 w 2277402"/>
              <a:gd name="connsiteY102" fmla="*/ 477287 h 1249531"/>
              <a:gd name="connsiteX103" fmla="*/ 2005945 w 2277402"/>
              <a:gd name="connsiteY103" fmla="*/ 564527 h 1249531"/>
              <a:gd name="connsiteX104" fmla="*/ 1988174 w 2277402"/>
              <a:gd name="connsiteY104" fmla="*/ 562103 h 1249531"/>
              <a:gd name="connsiteX105" fmla="*/ 1993828 w 2277402"/>
              <a:gd name="connsiteY105" fmla="*/ 491827 h 1249531"/>
              <a:gd name="connsiteX106" fmla="*/ 1804809 w 2277402"/>
              <a:gd name="connsiteY106" fmla="*/ 549987 h 1249531"/>
              <a:gd name="connsiteX107" fmla="*/ 1739380 w 2277402"/>
              <a:gd name="connsiteY107" fmla="*/ 495866 h 1249531"/>
              <a:gd name="connsiteX108" fmla="*/ 1764421 w 2277402"/>
              <a:gd name="connsiteY108" fmla="*/ 435283 h 1249531"/>
              <a:gd name="connsiteX109" fmla="*/ 1801578 w 2277402"/>
              <a:gd name="connsiteY109" fmla="*/ 438514 h 1249531"/>
              <a:gd name="connsiteX110" fmla="*/ 1851660 w 2277402"/>
              <a:gd name="connsiteY110" fmla="*/ 508790 h 1249531"/>
              <a:gd name="connsiteX111" fmla="*/ 1804809 w 2277402"/>
              <a:gd name="connsiteY111" fmla="*/ 549987 h 1249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2277402" h="1249531">
                <a:moveTo>
                  <a:pt x="2201427" y="698617"/>
                </a:moveTo>
                <a:cubicBezTo>
                  <a:pt x="2192541" y="696194"/>
                  <a:pt x="2188502" y="669537"/>
                  <a:pt x="2173962" y="692963"/>
                </a:cubicBezTo>
                <a:cubicBezTo>
                  <a:pt x="2129534" y="676807"/>
                  <a:pt x="2085915" y="680846"/>
                  <a:pt x="2043911" y="701848"/>
                </a:cubicBezTo>
                <a:cubicBezTo>
                  <a:pt x="2042295" y="702656"/>
                  <a:pt x="2035833" y="699425"/>
                  <a:pt x="2035025" y="697002"/>
                </a:cubicBezTo>
                <a:cubicBezTo>
                  <a:pt x="2023716" y="661460"/>
                  <a:pt x="2000291" y="630764"/>
                  <a:pt x="2001906" y="591183"/>
                </a:cubicBezTo>
                <a:cubicBezTo>
                  <a:pt x="2045526" y="579874"/>
                  <a:pt x="2110956" y="507982"/>
                  <a:pt x="2117418" y="463555"/>
                </a:cubicBezTo>
                <a:cubicBezTo>
                  <a:pt x="2119033" y="453054"/>
                  <a:pt x="2115802" y="445784"/>
                  <a:pt x="2107724" y="439322"/>
                </a:cubicBezTo>
                <a:cubicBezTo>
                  <a:pt x="2067336" y="407011"/>
                  <a:pt x="2047141" y="407011"/>
                  <a:pt x="2005945" y="440129"/>
                </a:cubicBezTo>
                <a:cubicBezTo>
                  <a:pt x="1996252" y="447399"/>
                  <a:pt x="1987366" y="455477"/>
                  <a:pt x="1978481" y="463555"/>
                </a:cubicBezTo>
                <a:cubicBezTo>
                  <a:pt x="1966364" y="474864"/>
                  <a:pt x="1962325" y="470017"/>
                  <a:pt x="1958286" y="456285"/>
                </a:cubicBezTo>
                <a:cubicBezTo>
                  <a:pt x="1944554" y="407818"/>
                  <a:pt x="1943746" y="356121"/>
                  <a:pt x="1927591" y="308462"/>
                </a:cubicBezTo>
                <a:cubicBezTo>
                  <a:pt x="1925975" y="302808"/>
                  <a:pt x="1930014" y="297961"/>
                  <a:pt x="1934053" y="293922"/>
                </a:cubicBezTo>
                <a:cubicBezTo>
                  <a:pt x="1934053" y="293922"/>
                  <a:pt x="1934053" y="293922"/>
                  <a:pt x="1934053" y="293922"/>
                </a:cubicBezTo>
                <a:cubicBezTo>
                  <a:pt x="2029371" y="279382"/>
                  <a:pt x="2123880" y="265650"/>
                  <a:pt x="2219198" y="251110"/>
                </a:cubicBezTo>
                <a:cubicBezTo>
                  <a:pt x="2207889" y="247879"/>
                  <a:pt x="2196580" y="248687"/>
                  <a:pt x="2185271" y="249495"/>
                </a:cubicBezTo>
                <a:cubicBezTo>
                  <a:pt x="2118226" y="257573"/>
                  <a:pt x="2051988" y="266458"/>
                  <a:pt x="1984943" y="274536"/>
                </a:cubicBezTo>
                <a:cubicBezTo>
                  <a:pt x="1863777" y="289884"/>
                  <a:pt x="1741803" y="277767"/>
                  <a:pt x="1620637" y="275344"/>
                </a:cubicBezTo>
                <a:cubicBezTo>
                  <a:pt x="1612559" y="275344"/>
                  <a:pt x="1607713" y="268881"/>
                  <a:pt x="1601251" y="264843"/>
                </a:cubicBezTo>
                <a:cubicBezTo>
                  <a:pt x="1561669" y="236570"/>
                  <a:pt x="1535821" y="196182"/>
                  <a:pt x="1507549" y="158216"/>
                </a:cubicBezTo>
                <a:cubicBezTo>
                  <a:pt x="1489778" y="133983"/>
                  <a:pt x="1471199" y="117828"/>
                  <a:pt x="1441311" y="138022"/>
                </a:cubicBezTo>
                <a:cubicBezTo>
                  <a:pt x="1440503" y="138022"/>
                  <a:pt x="1438888" y="136406"/>
                  <a:pt x="1438080" y="136406"/>
                </a:cubicBezTo>
                <a:cubicBezTo>
                  <a:pt x="1441311" y="104903"/>
                  <a:pt x="1474430" y="108942"/>
                  <a:pt x="1494624" y="91979"/>
                </a:cubicBezTo>
                <a:cubicBezTo>
                  <a:pt x="1440503" y="97633"/>
                  <a:pt x="1375881" y="125098"/>
                  <a:pt x="1341147" y="157409"/>
                </a:cubicBezTo>
                <a:cubicBezTo>
                  <a:pt x="1285411" y="209106"/>
                  <a:pt x="1249061" y="298769"/>
                  <a:pt x="1316914" y="380354"/>
                </a:cubicBezTo>
                <a:cubicBezTo>
                  <a:pt x="1329031" y="394894"/>
                  <a:pt x="1322568" y="403780"/>
                  <a:pt x="1312067" y="413473"/>
                </a:cubicBezTo>
                <a:cubicBezTo>
                  <a:pt x="1247445" y="474864"/>
                  <a:pt x="1173938" y="518484"/>
                  <a:pt x="1085891" y="536255"/>
                </a:cubicBezTo>
                <a:cubicBezTo>
                  <a:pt x="1056811" y="541909"/>
                  <a:pt x="1033385" y="535447"/>
                  <a:pt x="1011575" y="514445"/>
                </a:cubicBezTo>
                <a:cubicBezTo>
                  <a:pt x="992997" y="496674"/>
                  <a:pt x="973610" y="478095"/>
                  <a:pt x="947761" y="469209"/>
                </a:cubicBezTo>
                <a:cubicBezTo>
                  <a:pt x="926759" y="466786"/>
                  <a:pt x="920297" y="455477"/>
                  <a:pt x="920297" y="433667"/>
                </a:cubicBezTo>
                <a:cubicBezTo>
                  <a:pt x="920297" y="373084"/>
                  <a:pt x="908180" y="314117"/>
                  <a:pt x="880716" y="259188"/>
                </a:cubicBezTo>
                <a:cubicBezTo>
                  <a:pt x="875869" y="238186"/>
                  <a:pt x="864561" y="220415"/>
                  <a:pt x="852444" y="203452"/>
                </a:cubicBezTo>
                <a:cubicBezTo>
                  <a:pt x="851636" y="201836"/>
                  <a:pt x="850021" y="199413"/>
                  <a:pt x="849213" y="197797"/>
                </a:cubicBezTo>
                <a:cubicBezTo>
                  <a:pt x="849213" y="197797"/>
                  <a:pt x="849213" y="197797"/>
                  <a:pt x="849213" y="197797"/>
                </a:cubicBezTo>
                <a:cubicBezTo>
                  <a:pt x="821749" y="150946"/>
                  <a:pt x="785399" y="112173"/>
                  <a:pt x="745818" y="76631"/>
                </a:cubicBezTo>
                <a:cubicBezTo>
                  <a:pt x="708660" y="43512"/>
                  <a:pt x="665848" y="17664"/>
                  <a:pt x="617382" y="3932"/>
                </a:cubicBezTo>
                <a:cubicBezTo>
                  <a:pt x="602034" y="-107"/>
                  <a:pt x="582647" y="-5762"/>
                  <a:pt x="576185" y="14433"/>
                </a:cubicBezTo>
                <a:cubicBezTo>
                  <a:pt x="571339" y="29780"/>
                  <a:pt x="564877" y="24126"/>
                  <a:pt x="555991" y="24126"/>
                </a:cubicBezTo>
                <a:cubicBezTo>
                  <a:pt x="534989" y="22510"/>
                  <a:pt x="513179" y="18471"/>
                  <a:pt x="496216" y="41897"/>
                </a:cubicBezTo>
                <a:cubicBezTo>
                  <a:pt x="515602" y="51590"/>
                  <a:pt x="536604" y="54821"/>
                  <a:pt x="550336" y="70977"/>
                </a:cubicBezTo>
                <a:cubicBezTo>
                  <a:pt x="555183" y="75823"/>
                  <a:pt x="559222" y="82286"/>
                  <a:pt x="556799" y="88748"/>
                </a:cubicBezTo>
                <a:cubicBezTo>
                  <a:pt x="554375" y="96826"/>
                  <a:pt x="546298" y="94402"/>
                  <a:pt x="539835" y="94402"/>
                </a:cubicBezTo>
                <a:cubicBezTo>
                  <a:pt x="509140" y="94402"/>
                  <a:pt x="480060" y="99249"/>
                  <a:pt x="453404" y="113789"/>
                </a:cubicBezTo>
                <a:cubicBezTo>
                  <a:pt x="435633" y="123482"/>
                  <a:pt x="419477" y="134791"/>
                  <a:pt x="413823" y="154985"/>
                </a:cubicBezTo>
                <a:cubicBezTo>
                  <a:pt x="408168" y="175987"/>
                  <a:pt x="422708" y="188912"/>
                  <a:pt x="438056" y="201836"/>
                </a:cubicBezTo>
                <a:cubicBezTo>
                  <a:pt x="422708" y="209106"/>
                  <a:pt x="409784" y="215568"/>
                  <a:pt x="397667" y="221223"/>
                </a:cubicBezTo>
                <a:cubicBezTo>
                  <a:pt x="336276" y="252726"/>
                  <a:pt x="281348" y="291499"/>
                  <a:pt x="246614" y="354505"/>
                </a:cubicBezTo>
                <a:cubicBezTo>
                  <a:pt x="219957" y="403780"/>
                  <a:pt x="236112" y="441745"/>
                  <a:pt x="291041" y="455477"/>
                </a:cubicBezTo>
                <a:cubicBezTo>
                  <a:pt x="303158" y="458708"/>
                  <a:pt x="315274" y="460324"/>
                  <a:pt x="332237" y="462747"/>
                </a:cubicBezTo>
                <a:cubicBezTo>
                  <a:pt x="305581" y="485365"/>
                  <a:pt x="280540" y="497481"/>
                  <a:pt x="249845" y="496674"/>
                </a:cubicBezTo>
                <a:cubicBezTo>
                  <a:pt x="200570" y="496674"/>
                  <a:pt x="158566" y="478903"/>
                  <a:pt x="121409" y="447399"/>
                </a:cubicBezTo>
                <a:cubicBezTo>
                  <a:pt x="102022" y="431244"/>
                  <a:pt x="85059" y="412665"/>
                  <a:pt x="60018" y="403780"/>
                </a:cubicBezTo>
                <a:cubicBezTo>
                  <a:pt x="42247" y="397317"/>
                  <a:pt x="25283" y="392471"/>
                  <a:pt x="10744" y="407818"/>
                </a:cubicBezTo>
                <a:cubicBezTo>
                  <a:pt x="-2989" y="422358"/>
                  <a:pt x="-2989" y="442553"/>
                  <a:pt x="7513" y="457093"/>
                </a:cubicBezTo>
                <a:cubicBezTo>
                  <a:pt x="33361" y="494250"/>
                  <a:pt x="47093" y="538678"/>
                  <a:pt x="75365" y="575028"/>
                </a:cubicBezTo>
                <a:cubicBezTo>
                  <a:pt x="80212" y="581490"/>
                  <a:pt x="87482" y="586337"/>
                  <a:pt x="80212" y="596838"/>
                </a:cubicBezTo>
                <a:cubicBezTo>
                  <a:pt x="63249" y="621879"/>
                  <a:pt x="77789" y="642073"/>
                  <a:pt x="93944" y="659036"/>
                </a:cubicBezTo>
                <a:cubicBezTo>
                  <a:pt x="115754" y="683269"/>
                  <a:pt x="144834" y="698617"/>
                  <a:pt x="176337" y="704272"/>
                </a:cubicBezTo>
                <a:cubicBezTo>
                  <a:pt x="208648" y="710734"/>
                  <a:pt x="239343" y="715580"/>
                  <a:pt x="237728" y="758392"/>
                </a:cubicBezTo>
                <a:cubicBezTo>
                  <a:pt x="241767" y="775356"/>
                  <a:pt x="252268" y="789088"/>
                  <a:pt x="266000" y="797973"/>
                </a:cubicBezTo>
                <a:cubicBezTo>
                  <a:pt x="304773" y="823822"/>
                  <a:pt x="345162" y="820591"/>
                  <a:pt x="385551" y="802820"/>
                </a:cubicBezTo>
                <a:cubicBezTo>
                  <a:pt x="399283" y="796358"/>
                  <a:pt x="408976" y="797166"/>
                  <a:pt x="421900" y="803628"/>
                </a:cubicBezTo>
                <a:cubicBezTo>
                  <a:pt x="448557" y="816552"/>
                  <a:pt x="476021" y="829476"/>
                  <a:pt x="505909" y="832708"/>
                </a:cubicBezTo>
                <a:cubicBezTo>
                  <a:pt x="518025" y="839978"/>
                  <a:pt x="531758" y="835939"/>
                  <a:pt x="543874" y="839978"/>
                </a:cubicBezTo>
                <a:cubicBezTo>
                  <a:pt x="659386" y="877135"/>
                  <a:pt x="768435" y="861787"/>
                  <a:pt x="874254" y="804435"/>
                </a:cubicBezTo>
                <a:cubicBezTo>
                  <a:pt x="920297" y="779394"/>
                  <a:pt x="966340" y="750315"/>
                  <a:pt x="1021269" y="743852"/>
                </a:cubicBezTo>
                <a:cubicBezTo>
                  <a:pt x="1054388" y="739814"/>
                  <a:pt x="1083467" y="724466"/>
                  <a:pt x="1112547" y="708310"/>
                </a:cubicBezTo>
                <a:cubicBezTo>
                  <a:pt x="1158590" y="683269"/>
                  <a:pt x="1194940" y="646112"/>
                  <a:pt x="1233713" y="612993"/>
                </a:cubicBezTo>
                <a:cubicBezTo>
                  <a:pt x="1311260" y="545948"/>
                  <a:pt x="1401730" y="497481"/>
                  <a:pt x="1474430" y="423974"/>
                </a:cubicBezTo>
                <a:cubicBezTo>
                  <a:pt x="1479276" y="419127"/>
                  <a:pt x="1484931" y="416704"/>
                  <a:pt x="1492201" y="418320"/>
                </a:cubicBezTo>
                <a:cubicBezTo>
                  <a:pt x="1540668" y="428013"/>
                  <a:pt x="1584287" y="413473"/>
                  <a:pt x="1627099" y="390855"/>
                </a:cubicBezTo>
                <a:cubicBezTo>
                  <a:pt x="1719185" y="342389"/>
                  <a:pt x="1819350" y="318963"/>
                  <a:pt x="1920321" y="299577"/>
                </a:cubicBezTo>
                <a:cubicBezTo>
                  <a:pt x="1904166" y="349659"/>
                  <a:pt x="1899319" y="402972"/>
                  <a:pt x="1876701" y="456285"/>
                </a:cubicBezTo>
                <a:cubicBezTo>
                  <a:pt x="1864585" y="432860"/>
                  <a:pt x="1855699" y="413473"/>
                  <a:pt x="1844390" y="395702"/>
                </a:cubicBezTo>
                <a:cubicBezTo>
                  <a:pt x="1821773" y="359352"/>
                  <a:pt x="1789462" y="354505"/>
                  <a:pt x="1757958" y="383585"/>
                </a:cubicBezTo>
                <a:cubicBezTo>
                  <a:pt x="1732110" y="407818"/>
                  <a:pt x="1716762" y="438514"/>
                  <a:pt x="1707876" y="473248"/>
                </a:cubicBezTo>
                <a:cubicBezTo>
                  <a:pt x="1703030" y="491827"/>
                  <a:pt x="1707876" y="510406"/>
                  <a:pt x="1718378" y="526561"/>
                </a:cubicBezTo>
                <a:cubicBezTo>
                  <a:pt x="1744226" y="566950"/>
                  <a:pt x="1778153" y="587952"/>
                  <a:pt x="1830658" y="570989"/>
                </a:cubicBezTo>
                <a:cubicBezTo>
                  <a:pt x="1819350" y="596838"/>
                  <a:pt x="1812079" y="618647"/>
                  <a:pt x="1798347" y="637226"/>
                </a:cubicBezTo>
                <a:cubicBezTo>
                  <a:pt x="1783807" y="656613"/>
                  <a:pt x="1765229" y="672768"/>
                  <a:pt x="1757151" y="696194"/>
                </a:cubicBezTo>
                <a:cubicBezTo>
                  <a:pt x="1744226" y="719619"/>
                  <a:pt x="1726456" y="737390"/>
                  <a:pt x="1703837" y="751930"/>
                </a:cubicBezTo>
                <a:cubicBezTo>
                  <a:pt x="1677989" y="768893"/>
                  <a:pt x="1656179" y="791511"/>
                  <a:pt x="1638408" y="816552"/>
                </a:cubicBezTo>
                <a:cubicBezTo>
                  <a:pt x="1630330" y="827861"/>
                  <a:pt x="1625484" y="837554"/>
                  <a:pt x="1644870" y="842401"/>
                </a:cubicBezTo>
                <a:cubicBezTo>
                  <a:pt x="1661026" y="846440"/>
                  <a:pt x="1653756" y="855325"/>
                  <a:pt x="1648101" y="863403"/>
                </a:cubicBezTo>
                <a:cubicBezTo>
                  <a:pt x="1627099" y="895714"/>
                  <a:pt x="1607713" y="928833"/>
                  <a:pt x="1598827" y="966798"/>
                </a:cubicBezTo>
                <a:cubicBezTo>
                  <a:pt x="1587518" y="1013649"/>
                  <a:pt x="1585095" y="1061308"/>
                  <a:pt x="1623868" y="1097657"/>
                </a:cubicBezTo>
                <a:cubicBezTo>
                  <a:pt x="1642447" y="1115428"/>
                  <a:pt x="1660218" y="1131584"/>
                  <a:pt x="1668296" y="1155817"/>
                </a:cubicBezTo>
                <a:cubicBezTo>
                  <a:pt x="1668296" y="1155817"/>
                  <a:pt x="1668296" y="1155817"/>
                  <a:pt x="1668296" y="1155817"/>
                </a:cubicBezTo>
                <a:cubicBezTo>
                  <a:pt x="1674758" y="1169549"/>
                  <a:pt x="1685259" y="1180050"/>
                  <a:pt x="1697375" y="1188936"/>
                </a:cubicBezTo>
                <a:cubicBezTo>
                  <a:pt x="1769267" y="1241441"/>
                  <a:pt x="1850852" y="1255981"/>
                  <a:pt x="1937284" y="1247096"/>
                </a:cubicBezTo>
                <a:cubicBezTo>
                  <a:pt x="1996252" y="1240633"/>
                  <a:pt x="2051180" y="1223670"/>
                  <a:pt x="2089146" y="1173588"/>
                </a:cubicBezTo>
                <a:cubicBezTo>
                  <a:pt x="2095608" y="1164703"/>
                  <a:pt x="2106109" y="1163087"/>
                  <a:pt x="2115802" y="1159048"/>
                </a:cubicBezTo>
                <a:cubicBezTo>
                  <a:pt x="2160230" y="1142893"/>
                  <a:pt x="2185271" y="1111390"/>
                  <a:pt x="2197388" y="1066154"/>
                </a:cubicBezTo>
                <a:cubicBezTo>
                  <a:pt x="2205465" y="1035459"/>
                  <a:pt x="2204657" y="1004763"/>
                  <a:pt x="2197388" y="974876"/>
                </a:cubicBezTo>
                <a:cubicBezTo>
                  <a:pt x="2194156" y="962759"/>
                  <a:pt x="2196580" y="955489"/>
                  <a:pt x="2207889" y="947411"/>
                </a:cubicBezTo>
                <a:cubicBezTo>
                  <a:pt x="2303206" y="878751"/>
                  <a:pt x="2299975" y="765662"/>
                  <a:pt x="2201427" y="698617"/>
                </a:cubicBezTo>
                <a:close/>
                <a:moveTo>
                  <a:pt x="334661" y="739006"/>
                </a:moveTo>
                <a:cubicBezTo>
                  <a:pt x="316890" y="738198"/>
                  <a:pt x="302350" y="731736"/>
                  <a:pt x="303158" y="713965"/>
                </a:cubicBezTo>
                <a:cubicBezTo>
                  <a:pt x="303965" y="697002"/>
                  <a:pt x="323352" y="697809"/>
                  <a:pt x="333853" y="697809"/>
                </a:cubicBezTo>
                <a:cubicBezTo>
                  <a:pt x="350816" y="697809"/>
                  <a:pt x="346778" y="717196"/>
                  <a:pt x="350009" y="728505"/>
                </a:cubicBezTo>
                <a:cubicBezTo>
                  <a:pt x="354855" y="742237"/>
                  <a:pt x="341123" y="736583"/>
                  <a:pt x="334661" y="739006"/>
                </a:cubicBezTo>
                <a:close/>
                <a:moveTo>
                  <a:pt x="1993828" y="491827"/>
                </a:moveTo>
                <a:cubicBezTo>
                  <a:pt x="2013215" y="478095"/>
                  <a:pt x="2032602" y="465170"/>
                  <a:pt x="2055219" y="458708"/>
                </a:cubicBezTo>
                <a:cubicBezTo>
                  <a:pt x="2072183" y="453862"/>
                  <a:pt x="2077837" y="461939"/>
                  <a:pt x="2076222" y="477287"/>
                </a:cubicBezTo>
                <a:cubicBezTo>
                  <a:pt x="2072183" y="516060"/>
                  <a:pt x="2040679" y="554833"/>
                  <a:pt x="2005945" y="564527"/>
                </a:cubicBezTo>
                <a:cubicBezTo>
                  <a:pt x="1999483" y="566142"/>
                  <a:pt x="1993828" y="568566"/>
                  <a:pt x="1988174" y="562103"/>
                </a:cubicBezTo>
                <a:cubicBezTo>
                  <a:pt x="1970403" y="544332"/>
                  <a:pt x="1973634" y="507175"/>
                  <a:pt x="1993828" y="491827"/>
                </a:cubicBezTo>
                <a:close/>
                <a:moveTo>
                  <a:pt x="1804809" y="549987"/>
                </a:moveTo>
                <a:cubicBezTo>
                  <a:pt x="1783000" y="549987"/>
                  <a:pt x="1746650" y="521715"/>
                  <a:pt x="1739380" y="495866"/>
                </a:cubicBezTo>
                <a:cubicBezTo>
                  <a:pt x="1731302" y="469209"/>
                  <a:pt x="1748265" y="451438"/>
                  <a:pt x="1764421" y="435283"/>
                </a:cubicBezTo>
                <a:cubicBezTo>
                  <a:pt x="1777345" y="422358"/>
                  <a:pt x="1790269" y="428013"/>
                  <a:pt x="1801578" y="438514"/>
                </a:cubicBezTo>
                <a:cubicBezTo>
                  <a:pt x="1824196" y="457900"/>
                  <a:pt x="1838736" y="482941"/>
                  <a:pt x="1851660" y="508790"/>
                </a:cubicBezTo>
                <a:cubicBezTo>
                  <a:pt x="1862969" y="528985"/>
                  <a:pt x="1838736" y="549179"/>
                  <a:pt x="1804809" y="549987"/>
                </a:cubicBezTo>
                <a:close/>
              </a:path>
            </a:pathLst>
          </a:custGeom>
          <a:solidFill>
            <a:schemeClr val="accent2"/>
          </a:solidFill>
          <a:ln w="8077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2700">
              <a:cs typeface="B Nazanin" panose="00000400000000000000" pitchFamily="2" charset="-78"/>
            </a:endParaRPr>
          </a:p>
        </p:txBody>
      </p:sp>
      <p:grpSp>
        <p:nvGrpSpPr>
          <p:cNvPr id="82" name="Group 81">
            <a:extLst>
              <a:ext uri="{FF2B5EF4-FFF2-40B4-BE49-F238E27FC236}">
                <a16:creationId xmlns:a16="http://schemas.microsoft.com/office/drawing/2014/main" id="{EAA6A519-C66E-4CC3-8928-7A8522EA95C0}"/>
              </a:ext>
            </a:extLst>
          </p:cNvPr>
          <p:cNvGrpSpPr/>
          <p:nvPr/>
        </p:nvGrpSpPr>
        <p:grpSpPr>
          <a:xfrm>
            <a:off x="8543431" y="5139769"/>
            <a:ext cx="1861718" cy="4908365"/>
            <a:chOff x="6713084" y="1703596"/>
            <a:chExt cx="2624141" cy="6918474"/>
          </a:xfrm>
          <a:solidFill>
            <a:schemeClr val="accent2"/>
          </a:solidFill>
        </p:grpSpPr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973A5AE7-3A16-4B48-9C79-E8BA050FBA58}"/>
                </a:ext>
              </a:extLst>
            </p:cNvPr>
            <p:cNvSpPr/>
            <p:nvPr/>
          </p:nvSpPr>
          <p:spPr>
            <a:xfrm>
              <a:off x="6713084" y="3201150"/>
              <a:ext cx="2624141" cy="5420920"/>
            </a:xfrm>
            <a:custGeom>
              <a:avLst/>
              <a:gdLst>
                <a:gd name="connsiteX0" fmla="*/ 1481070 w 2437829"/>
                <a:gd name="connsiteY0" fmla="*/ 5037326 h 5036043"/>
                <a:gd name="connsiteX1" fmla="*/ 1434880 w 2437829"/>
                <a:gd name="connsiteY1" fmla="*/ 5025778 h 5036043"/>
                <a:gd name="connsiteX2" fmla="*/ 1218683 w 2437829"/>
                <a:gd name="connsiteY2" fmla="*/ 4885925 h 5036043"/>
                <a:gd name="connsiteX3" fmla="*/ 1191739 w 2437829"/>
                <a:gd name="connsiteY3" fmla="*/ 4907095 h 5036043"/>
                <a:gd name="connsiteX4" fmla="*/ 893425 w 2437829"/>
                <a:gd name="connsiteY4" fmla="*/ 5027703 h 5036043"/>
                <a:gd name="connsiteX5" fmla="*/ 658623 w 2437829"/>
                <a:gd name="connsiteY5" fmla="*/ 4893623 h 5036043"/>
                <a:gd name="connsiteX6" fmla="*/ 602169 w 2437829"/>
                <a:gd name="connsiteY6" fmla="*/ 4674860 h 5036043"/>
                <a:gd name="connsiteX7" fmla="*/ 557903 w 2437829"/>
                <a:gd name="connsiteY7" fmla="*/ 4070534 h 5036043"/>
                <a:gd name="connsiteX8" fmla="*/ 555337 w 2437829"/>
                <a:gd name="connsiteY8" fmla="*/ 4038458 h 5036043"/>
                <a:gd name="connsiteX9" fmla="*/ 412916 w 2437829"/>
                <a:gd name="connsiteY9" fmla="*/ 4038458 h 5036043"/>
                <a:gd name="connsiteX10" fmla="*/ 392387 w 2437829"/>
                <a:gd name="connsiteY10" fmla="*/ 3835091 h 5036043"/>
                <a:gd name="connsiteX11" fmla="*/ 266004 w 2437829"/>
                <a:gd name="connsiteY11" fmla="*/ 2519946 h 5036043"/>
                <a:gd name="connsiteX12" fmla="*/ 177473 w 2437829"/>
                <a:gd name="connsiteY12" fmla="*/ 2349940 h 5036043"/>
                <a:gd name="connsiteX13" fmla="*/ 1693 w 2437829"/>
                <a:gd name="connsiteY13" fmla="*/ 1991964 h 5036043"/>
                <a:gd name="connsiteX14" fmla="*/ 1693 w 2437829"/>
                <a:gd name="connsiteY14" fmla="*/ 471528 h 5036043"/>
                <a:gd name="connsiteX15" fmla="*/ 466805 w 2437829"/>
                <a:gd name="connsiteY15" fmla="*/ 3208 h 5036043"/>
                <a:gd name="connsiteX16" fmla="*/ 729192 w 2437829"/>
                <a:gd name="connsiteY16" fmla="*/ 3208 h 5036043"/>
                <a:gd name="connsiteX17" fmla="*/ 710588 w 2437829"/>
                <a:gd name="connsiteY17" fmla="*/ 26945 h 5036043"/>
                <a:gd name="connsiteX18" fmla="*/ 541864 w 2437829"/>
                <a:gd name="connsiteY18" fmla="*/ 358618 h 5036043"/>
                <a:gd name="connsiteX19" fmla="*/ 529675 w 2437829"/>
                <a:gd name="connsiteY19" fmla="*/ 621005 h 5036043"/>
                <a:gd name="connsiteX20" fmla="*/ 509146 w 2437829"/>
                <a:gd name="connsiteY20" fmla="*/ 658214 h 5036043"/>
                <a:gd name="connsiteX21" fmla="*/ 436011 w 2437829"/>
                <a:gd name="connsiteY21" fmla="*/ 835278 h 5036043"/>
                <a:gd name="connsiteX22" fmla="*/ 593829 w 2437829"/>
                <a:gd name="connsiteY22" fmla="*/ 939848 h 5036043"/>
                <a:gd name="connsiteX23" fmla="*/ 729834 w 2437829"/>
                <a:gd name="connsiteY23" fmla="*/ 807692 h 5036043"/>
                <a:gd name="connsiteX24" fmla="*/ 612433 w 2437829"/>
                <a:gd name="connsiteY24" fmla="*/ 643459 h 5036043"/>
                <a:gd name="connsiteX25" fmla="*/ 586772 w 2437829"/>
                <a:gd name="connsiteY25" fmla="*/ 619722 h 5036043"/>
                <a:gd name="connsiteX26" fmla="*/ 605376 w 2437829"/>
                <a:gd name="connsiteY26" fmla="*/ 332315 h 5036043"/>
                <a:gd name="connsiteX27" fmla="*/ 643868 w 2437829"/>
                <a:gd name="connsiteY27" fmla="*/ 228386 h 5036043"/>
                <a:gd name="connsiteX28" fmla="*/ 794629 w 2437829"/>
                <a:gd name="connsiteY28" fmla="*/ 17963 h 5036043"/>
                <a:gd name="connsiteX29" fmla="*/ 828630 w 2437829"/>
                <a:gd name="connsiteY29" fmla="*/ 0 h 5036043"/>
                <a:gd name="connsiteX30" fmla="*/ 832479 w 2437829"/>
                <a:gd name="connsiteY30" fmla="*/ 7057 h 5036043"/>
                <a:gd name="connsiteX31" fmla="*/ 634245 w 2437829"/>
                <a:gd name="connsiteY31" fmla="*/ 551719 h 5036043"/>
                <a:gd name="connsiteX32" fmla="*/ 881236 w 2437829"/>
                <a:gd name="connsiteY32" fmla="*/ 627421 h 5036043"/>
                <a:gd name="connsiteX33" fmla="*/ 817082 w 2437829"/>
                <a:gd name="connsiteY33" fmla="*/ 799352 h 5036043"/>
                <a:gd name="connsiteX34" fmla="*/ 831196 w 2437829"/>
                <a:gd name="connsiteY34" fmla="*/ 852599 h 5036043"/>
                <a:gd name="connsiteX35" fmla="*/ 1169926 w 2437829"/>
                <a:gd name="connsiteY35" fmla="*/ 1152195 h 5036043"/>
                <a:gd name="connsiteX36" fmla="*/ 1193021 w 2437829"/>
                <a:gd name="connsiteY36" fmla="*/ 1207367 h 5036043"/>
                <a:gd name="connsiteX37" fmla="*/ 1192380 w 2437829"/>
                <a:gd name="connsiteY37" fmla="*/ 3991626 h 5036043"/>
                <a:gd name="connsiteX38" fmla="*/ 1192380 w 2437829"/>
                <a:gd name="connsiteY38" fmla="*/ 4033967 h 5036043"/>
                <a:gd name="connsiteX39" fmla="*/ 1283478 w 2437829"/>
                <a:gd name="connsiteY39" fmla="*/ 4033967 h 5036043"/>
                <a:gd name="connsiteX40" fmla="*/ 1283478 w 2437829"/>
                <a:gd name="connsiteY40" fmla="*/ 3990343 h 5036043"/>
                <a:gd name="connsiteX41" fmla="*/ 1282836 w 2437829"/>
                <a:gd name="connsiteY41" fmla="*/ 1209292 h 5036043"/>
                <a:gd name="connsiteX42" fmla="*/ 1309781 w 2437829"/>
                <a:gd name="connsiteY42" fmla="*/ 1149629 h 5036043"/>
                <a:gd name="connsiteX43" fmla="*/ 1646586 w 2437829"/>
                <a:gd name="connsiteY43" fmla="*/ 852599 h 5036043"/>
                <a:gd name="connsiteX44" fmla="*/ 1658775 w 2437829"/>
                <a:gd name="connsiteY44" fmla="*/ 798069 h 5036043"/>
                <a:gd name="connsiteX45" fmla="*/ 1595264 w 2437829"/>
                <a:gd name="connsiteY45" fmla="*/ 627421 h 5036043"/>
                <a:gd name="connsiteX46" fmla="*/ 1842254 w 2437829"/>
                <a:gd name="connsiteY46" fmla="*/ 551719 h 5036043"/>
                <a:gd name="connsiteX47" fmla="*/ 1642737 w 2437829"/>
                <a:gd name="connsiteY47" fmla="*/ 3208 h 5036043"/>
                <a:gd name="connsiteX48" fmla="*/ 1763987 w 2437829"/>
                <a:gd name="connsiteY48" fmla="*/ 3849 h 5036043"/>
                <a:gd name="connsiteX49" fmla="*/ 1787082 w 2437829"/>
                <a:gd name="connsiteY49" fmla="*/ 12831 h 5036043"/>
                <a:gd name="connsiteX50" fmla="*/ 2070640 w 2437829"/>
                <a:gd name="connsiteY50" fmla="*/ 271369 h 5036043"/>
                <a:gd name="connsiteX51" fmla="*/ 2164304 w 2437829"/>
                <a:gd name="connsiteY51" fmla="*/ 651799 h 5036043"/>
                <a:gd name="connsiteX52" fmla="*/ 2138002 w 2437829"/>
                <a:gd name="connsiteY52" fmla="*/ 783313 h 5036043"/>
                <a:gd name="connsiteX53" fmla="*/ 1760138 w 2437829"/>
                <a:gd name="connsiteY53" fmla="*/ 887242 h 5036043"/>
                <a:gd name="connsiteX54" fmla="*/ 1627982 w 2437829"/>
                <a:gd name="connsiteY54" fmla="*/ 1085476 h 5036043"/>
                <a:gd name="connsiteX55" fmla="*/ 1603603 w 2437829"/>
                <a:gd name="connsiteY55" fmla="*/ 1115628 h 5036043"/>
                <a:gd name="connsiteX56" fmla="*/ 1559337 w 2437829"/>
                <a:gd name="connsiteY56" fmla="*/ 1237520 h 5036043"/>
                <a:gd name="connsiteX57" fmla="*/ 1653643 w 2437829"/>
                <a:gd name="connsiteY57" fmla="*/ 1267030 h 5036043"/>
                <a:gd name="connsiteX58" fmla="*/ 1679305 w 2437829"/>
                <a:gd name="connsiteY58" fmla="*/ 1131025 h 5036043"/>
                <a:gd name="connsiteX59" fmla="*/ 1673531 w 2437829"/>
                <a:gd name="connsiteY59" fmla="*/ 1106646 h 5036043"/>
                <a:gd name="connsiteX60" fmla="*/ 1968636 w 2437829"/>
                <a:gd name="connsiteY60" fmla="*/ 817956 h 5036043"/>
                <a:gd name="connsiteX61" fmla="*/ 2218193 w 2437829"/>
                <a:gd name="connsiteY61" fmla="*/ 1007209 h 5036043"/>
                <a:gd name="connsiteX62" fmla="*/ 2074489 w 2437829"/>
                <a:gd name="connsiteY62" fmla="*/ 1342090 h 5036043"/>
                <a:gd name="connsiteX63" fmla="*/ 2046903 w 2437829"/>
                <a:gd name="connsiteY63" fmla="*/ 1347222 h 5036043"/>
                <a:gd name="connsiteX64" fmla="*/ 1917955 w 2437829"/>
                <a:gd name="connsiteY64" fmla="*/ 1422281 h 5036043"/>
                <a:gd name="connsiteX65" fmla="*/ 1978901 w 2437829"/>
                <a:gd name="connsiteY65" fmla="*/ 1494775 h 5036043"/>
                <a:gd name="connsiteX66" fmla="*/ 2077056 w 2437829"/>
                <a:gd name="connsiteY66" fmla="*/ 1420998 h 5036043"/>
                <a:gd name="connsiteX67" fmla="*/ 2102717 w 2437829"/>
                <a:gd name="connsiteY67" fmla="*/ 1382506 h 5036043"/>
                <a:gd name="connsiteX68" fmla="*/ 2265667 w 2437829"/>
                <a:gd name="connsiteY68" fmla="*/ 986680 h 5036043"/>
                <a:gd name="connsiteX69" fmla="*/ 2202796 w 2437829"/>
                <a:gd name="connsiteY69" fmla="*/ 835919 h 5036043"/>
                <a:gd name="connsiteX70" fmla="*/ 2194456 w 2437829"/>
                <a:gd name="connsiteY70" fmla="*/ 791012 h 5036043"/>
                <a:gd name="connsiteX71" fmla="*/ 2201514 w 2437829"/>
                <a:gd name="connsiteY71" fmla="*/ 387487 h 5036043"/>
                <a:gd name="connsiteX72" fmla="*/ 2057810 w 2437829"/>
                <a:gd name="connsiteY72" fmla="*/ 166799 h 5036043"/>
                <a:gd name="connsiteX73" fmla="*/ 1883312 w 2437829"/>
                <a:gd name="connsiteY73" fmla="*/ 5132 h 5036043"/>
                <a:gd name="connsiteX74" fmla="*/ 2204721 w 2437829"/>
                <a:gd name="connsiteY74" fmla="*/ 68644 h 5036043"/>
                <a:gd name="connsiteX75" fmla="*/ 2431824 w 2437829"/>
                <a:gd name="connsiteY75" fmla="*/ 398393 h 5036043"/>
                <a:gd name="connsiteX76" fmla="*/ 2438239 w 2437829"/>
                <a:gd name="connsiteY76" fmla="*/ 425979 h 5036043"/>
                <a:gd name="connsiteX77" fmla="*/ 2438239 w 2437829"/>
                <a:gd name="connsiteY77" fmla="*/ 2042645 h 5036043"/>
                <a:gd name="connsiteX78" fmla="*/ 2433107 w 2437829"/>
                <a:gd name="connsiteY78" fmla="*/ 2057400 h 5036043"/>
                <a:gd name="connsiteX79" fmla="*/ 2206004 w 2437829"/>
                <a:gd name="connsiteY79" fmla="*/ 2393564 h 5036043"/>
                <a:gd name="connsiteX80" fmla="*/ 2182268 w 2437829"/>
                <a:gd name="connsiteY80" fmla="*/ 2438472 h 5036043"/>
                <a:gd name="connsiteX81" fmla="*/ 2147625 w 2437829"/>
                <a:gd name="connsiteY81" fmla="*/ 2805429 h 5036043"/>
                <a:gd name="connsiteX82" fmla="*/ 2046262 w 2437829"/>
                <a:gd name="connsiteY82" fmla="*/ 3848564 h 5036043"/>
                <a:gd name="connsiteX83" fmla="*/ 2027016 w 2437829"/>
                <a:gd name="connsiteY83" fmla="*/ 4039099 h 5036043"/>
                <a:gd name="connsiteX84" fmla="*/ 1883954 w 2437829"/>
                <a:gd name="connsiteY84" fmla="*/ 4039099 h 5036043"/>
                <a:gd name="connsiteX85" fmla="*/ 1874331 w 2437829"/>
                <a:gd name="connsiteY85" fmla="*/ 4173180 h 5036043"/>
                <a:gd name="connsiteX86" fmla="*/ 1834555 w 2437829"/>
                <a:gd name="connsiteY86" fmla="*/ 4687690 h 5036043"/>
                <a:gd name="connsiteX87" fmla="*/ 1585641 w 2437829"/>
                <a:gd name="connsiteY87" fmla="*/ 5038609 h 5036043"/>
                <a:gd name="connsiteX88" fmla="*/ 1481070 w 2437829"/>
                <a:gd name="connsiteY88" fmla="*/ 5037326 h 5036043"/>
                <a:gd name="connsiteX89" fmla="*/ 683002 w 2437829"/>
                <a:gd name="connsiteY89" fmla="*/ 1063022 h 5036043"/>
                <a:gd name="connsiteX90" fmla="*/ 683002 w 2437829"/>
                <a:gd name="connsiteY90" fmla="*/ 1192612 h 5036043"/>
                <a:gd name="connsiteX91" fmla="*/ 554695 w 2437829"/>
                <a:gd name="connsiteY91" fmla="*/ 1192612 h 5036043"/>
                <a:gd name="connsiteX92" fmla="*/ 554695 w 2437829"/>
                <a:gd name="connsiteY92" fmla="*/ 1369034 h 5036043"/>
                <a:gd name="connsiteX93" fmla="*/ 683002 w 2437829"/>
                <a:gd name="connsiteY93" fmla="*/ 1369034 h 5036043"/>
                <a:gd name="connsiteX94" fmla="*/ 683002 w 2437829"/>
                <a:gd name="connsiteY94" fmla="*/ 1497341 h 5036043"/>
                <a:gd name="connsiteX95" fmla="*/ 861348 w 2437829"/>
                <a:gd name="connsiteY95" fmla="*/ 1497341 h 5036043"/>
                <a:gd name="connsiteX96" fmla="*/ 861348 w 2437829"/>
                <a:gd name="connsiteY96" fmla="*/ 1368393 h 5036043"/>
                <a:gd name="connsiteX97" fmla="*/ 989655 w 2437829"/>
                <a:gd name="connsiteY97" fmla="*/ 1368393 h 5036043"/>
                <a:gd name="connsiteX98" fmla="*/ 989655 w 2437829"/>
                <a:gd name="connsiteY98" fmla="*/ 1190687 h 5036043"/>
                <a:gd name="connsiteX99" fmla="*/ 860707 w 2437829"/>
                <a:gd name="connsiteY99" fmla="*/ 1190687 h 5036043"/>
                <a:gd name="connsiteX100" fmla="*/ 860707 w 2437829"/>
                <a:gd name="connsiteY100" fmla="*/ 1062381 h 5036043"/>
                <a:gd name="connsiteX101" fmla="*/ 683002 w 2437829"/>
                <a:gd name="connsiteY101" fmla="*/ 1063022 h 5036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2437829" h="5036043">
                  <a:moveTo>
                    <a:pt x="1481070" y="5037326"/>
                  </a:moveTo>
                  <a:cubicBezTo>
                    <a:pt x="1465673" y="5033477"/>
                    <a:pt x="1450276" y="5028986"/>
                    <a:pt x="1434880" y="5025778"/>
                  </a:cubicBezTo>
                  <a:cubicBezTo>
                    <a:pt x="1346990" y="5005891"/>
                    <a:pt x="1274497" y="4962267"/>
                    <a:pt x="1218683" y="4885925"/>
                  </a:cubicBezTo>
                  <a:cubicBezTo>
                    <a:pt x="1209060" y="4892981"/>
                    <a:pt x="1200720" y="4900038"/>
                    <a:pt x="1191739" y="4907095"/>
                  </a:cubicBezTo>
                  <a:cubicBezTo>
                    <a:pt x="1103848" y="4975098"/>
                    <a:pt x="1006335" y="5021288"/>
                    <a:pt x="893425" y="5027703"/>
                  </a:cubicBezTo>
                  <a:cubicBezTo>
                    <a:pt x="786289" y="5033477"/>
                    <a:pt x="707380" y="4989853"/>
                    <a:pt x="658623" y="4893623"/>
                  </a:cubicBezTo>
                  <a:cubicBezTo>
                    <a:pt x="623981" y="4824979"/>
                    <a:pt x="608584" y="4750561"/>
                    <a:pt x="602169" y="4674860"/>
                  </a:cubicBezTo>
                  <a:cubicBezTo>
                    <a:pt x="586130" y="4473418"/>
                    <a:pt x="572658" y="4271976"/>
                    <a:pt x="557903" y="4070534"/>
                  </a:cubicBezTo>
                  <a:cubicBezTo>
                    <a:pt x="557261" y="4060911"/>
                    <a:pt x="555978" y="4051288"/>
                    <a:pt x="555337" y="4038458"/>
                  </a:cubicBezTo>
                  <a:cubicBezTo>
                    <a:pt x="508505" y="4038458"/>
                    <a:pt x="461672" y="4038458"/>
                    <a:pt x="412916" y="4038458"/>
                  </a:cubicBezTo>
                  <a:cubicBezTo>
                    <a:pt x="405859" y="3968531"/>
                    <a:pt x="398802" y="3901811"/>
                    <a:pt x="392387" y="3835091"/>
                  </a:cubicBezTo>
                  <a:cubicBezTo>
                    <a:pt x="350046" y="3396923"/>
                    <a:pt x="305780" y="2958756"/>
                    <a:pt x="266004" y="2519946"/>
                  </a:cubicBezTo>
                  <a:cubicBezTo>
                    <a:pt x="259589" y="2447453"/>
                    <a:pt x="242268" y="2396130"/>
                    <a:pt x="177473" y="2349940"/>
                  </a:cubicBezTo>
                  <a:cubicBezTo>
                    <a:pt x="58789" y="2265257"/>
                    <a:pt x="2334" y="2138233"/>
                    <a:pt x="1693" y="1991964"/>
                  </a:cubicBezTo>
                  <a:cubicBezTo>
                    <a:pt x="-232" y="1485152"/>
                    <a:pt x="-874" y="978340"/>
                    <a:pt x="1693" y="471528"/>
                  </a:cubicBezTo>
                  <a:cubicBezTo>
                    <a:pt x="2975" y="212348"/>
                    <a:pt x="207625" y="8982"/>
                    <a:pt x="466805" y="3208"/>
                  </a:cubicBezTo>
                  <a:cubicBezTo>
                    <a:pt x="552129" y="1283"/>
                    <a:pt x="638094" y="3208"/>
                    <a:pt x="729192" y="3208"/>
                  </a:cubicBezTo>
                  <a:cubicBezTo>
                    <a:pt x="721494" y="13472"/>
                    <a:pt x="715720" y="20529"/>
                    <a:pt x="710588" y="26945"/>
                  </a:cubicBezTo>
                  <a:cubicBezTo>
                    <a:pt x="630396" y="125741"/>
                    <a:pt x="554695" y="227103"/>
                    <a:pt x="541864" y="358618"/>
                  </a:cubicBezTo>
                  <a:cubicBezTo>
                    <a:pt x="533524" y="445866"/>
                    <a:pt x="532241" y="533757"/>
                    <a:pt x="529675" y="621005"/>
                  </a:cubicBezTo>
                  <a:cubicBezTo>
                    <a:pt x="529033" y="638968"/>
                    <a:pt x="526468" y="648591"/>
                    <a:pt x="509146" y="658214"/>
                  </a:cubicBezTo>
                  <a:cubicBezTo>
                    <a:pt x="443068" y="694140"/>
                    <a:pt x="414199" y="765992"/>
                    <a:pt x="436011" y="835278"/>
                  </a:cubicBezTo>
                  <a:cubicBezTo>
                    <a:pt x="457823" y="903280"/>
                    <a:pt x="521335" y="945622"/>
                    <a:pt x="593829" y="939848"/>
                  </a:cubicBezTo>
                  <a:cubicBezTo>
                    <a:pt x="663114" y="934715"/>
                    <a:pt x="719569" y="880185"/>
                    <a:pt x="729834" y="807692"/>
                  </a:cubicBezTo>
                  <a:cubicBezTo>
                    <a:pt x="740740" y="734557"/>
                    <a:pt x="687492" y="659497"/>
                    <a:pt x="612433" y="643459"/>
                  </a:cubicBezTo>
                  <a:cubicBezTo>
                    <a:pt x="598319" y="640251"/>
                    <a:pt x="585489" y="640251"/>
                    <a:pt x="586772" y="619722"/>
                  </a:cubicBezTo>
                  <a:cubicBezTo>
                    <a:pt x="593187" y="524133"/>
                    <a:pt x="595112" y="427903"/>
                    <a:pt x="605376" y="332315"/>
                  </a:cubicBezTo>
                  <a:cubicBezTo>
                    <a:pt x="609225" y="296389"/>
                    <a:pt x="623981" y="258538"/>
                    <a:pt x="643868" y="228386"/>
                  </a:cubicBezTo>
                  <a:cubicBezTo>
                    <a:pt x="690700" y="155893"/>
                    <a:pt x="742665" y="87249"/>
                    <a:pt x="794629" y="17963"/>
                  </a:cubicBezTo>
                  <a:cubicBezTo>
                    <a:pt x="801685" y="8340"/>
                    <a:pt x="817082" y="5774"/>
                    <a:pt x="828630" y="0"/>
                  </a:cubicBezTo>
                  <a:cubicBezTo>
                    <a:pt x="829913" y="2566"/>
                    <a:pt x="831196" y="4491"/>
                    <a:pt x="832479" y="7057"/>
                  </a:cubicBezTo>
                  <a:cubicBezTo>
                    <a:pt x="767043" y="187328"/>
                    <a:pt x="700965" y="367599"/>
                    <a:pt x="634245" y="551719"/>
                  </a:cubicBezTo>
                  <a:cubicBezTo>
                    <a:pt x="717003" y="577381"/>
                    <a:pt x="797836" y="601759"/>
                    <a:pt x="881236" y="627421"/>
                  </a:cubicBezTo>
                  <a:cubicBezTo>
                    <a:pt x="860065" y="685800"/>
                    <a:pt x="840819" y="743538"/>
                    <a:pt x="817082" y="799352"/>
                  </a:cubicBezTo>
                  <a:cubicBezTo>
                    <a:pt x="806818" y="823730"/>
                    <a:pt x="812592" y="836561"/>
                    <a:pt x="831196" y="852599"/>
                  </a:cubicBezTo>
                  <a:cubicBezTo>
                    <a:pt x="944748" y="952037"/>
                    <a:pt x="1056375" y="1052758"/>
                    <a:pt x="1169926" y="1152195"/>
                  </a:cubicBezTo>
                  <a:cubicBezTo>
                    <a:pt x="1188531" y="1168234"/>
                    <a:pt x="1193021" y="1184914"/>
                    <a:pt x="1193021" y="1207367"/>
                  </a:cubicBezTo>
                  <a:cubicBezTo>
                    <a:pt x="1192380" y="2135667"/>
                    <a:pt x="1192380" y="3063326"/>
                    <a:pt x="1192380" y="3991626"/>
                  </a:cubicBezTo>
                  <a:cubicBezTo>
                    <a:pt x="1192380" y="4005098"/>
                    <a:pt x="1192380" y="4018570"/>
                    <a:pt x="1192380" y="4033967"/>
                  </a:cubicBezTo>
                  <a:cubicBezTo>
                    <a:pt x="1223174" y="4033967"/>
                    <a:pt x="1250759" y="4033967"/>
                    <a:pt x="1283478" y="4033967"/>
                  </a:cubicBezTo>
                  <a:cubicBezTo>
                    <a:pt x="1283478" y="4019212"/>
                    <a:pt x="1283478" y="4005098"/>
                    <a:pt x="1283478" y="3990343"/>
                  </a:cubicBezTo>
                  <a:cubicBezTo>
                    <a:pt x="1283478" y="3063326"/>
                    <a:pt x="1283478" y="2136309"/>
                    <a:pt x="1282836" y="1209292"/>
                  </a:cubicBezTo>
                  <a:cubicBezTo>
                    <a:pt x="1282836" y="1182989"/>
                    <a:pt x="1290535" y="1166309"/>
                    <a:pt x="1309781" y="1149629"/>
                  </a:cubicBezTo>
                  <a:cubicBezTo>
                    <a:pt x="1422691" y="1050833"/>
                    <a:pt x="1533034" y="950754"/>
                    <a:pt x="1646586" y="852599"/>
                  </a:cubicBezTo>
                  <a:cubicBezTo>
                    <a:pt x="1667115" y="835278"/>
                    <a:pt x="1668398" y="821164"/>
                    <a:pt x="1658775" y="798069"/>
                  </a:cubicBezTo>
                  <a:cubicBezTo>
                    <a:pt x="1636963" y="742897"/>
                    <a:pt x="1617075" y="686442"/>
                    <a:pt x="1595264" y="627421"/>
                  </a:cubicBezTo>
                  <a:cubicBezTo>
                    <a:pt x="1678021" y="601759"/>
                    <a:pt x="1758855" y="577381"/>
                    <a:pt x="1842254" y="551719"/>
                  </a:cubicBezTo>
                  <a:cubicBezTo>
                    <a:pt x="1775535" y="368241"/>
                    <a:pt x="1709456" y="187328"/>
                    <a:pt x="1642737" y="3208"/>
                  </a:cubicBezTo>
                  <a:cubicBezTo>
                    <a:pt x="1685720" y="3208"/>
                    <a:pt x="1724853" y="2566"/>
                    <a:pt x="1763987" y="3849"/>
                  </a:cubicBezTo>
                  <a:cubicBezTo>
                    <a:pt x="1771686" y="3849"/>
                    <a:pt x="1780666" y="8340"/>
                    <a:pt x="1787082" y="12831"/>
                  </a:cubicBezTo>
                  <a:cubicBezTo>
                    <a:pt x="1891652" y="87890"/>
                    <a:pt x="1989165" y="170648"/>
                    <a:pt x="2070640" y="271369"/>
                  </a:cubicBezTo>
                  <a:cubicBezTo>
                    <a:pt x="2161738" y="384279"/>
                    <a:pt x="2180984" y="513869"/>
                    <a:pt x="2164304" y="651799"/>
                  </a:cubicBezTo>
                  <a:cubicBezTo>
                    <a:pt x="2159172" y="696065"/>
                    <a:pt x="2146983" y="739047"/>
                    <a:pt x="2138002" y="783313"/>
                  </a:cubicBezTo>
                  <a:cubicBezTo>
                    <a:pt x="1984675" y="732632"/>
                    <a:pt x="1865991" y="789087"/>
                    <a:pt x="1760138" y="887242"/>
                  </a:cubicBezTo>
                  <a:cubicBezTo>
                    <a:pt x="1700475" y="942414"/>
                    <a:pt x="1658134" y="1010416"/>
                    <a:pt x="1627982" y="1085476"/>
                  </a:cubicBezTo>
                  <a:cubicBezTo>
                    <a:pt x="1623491" y="1097023"/>
                    <a:pt x="1613868" y="1108571"/>
                    <a:pt x="1603603" y="1115628"/>
                  </a:cubicBezTo>
                  <a:cubicBezTo>
                    <a:pt x="1565753" y="1141931"/>
                    <a:pt x="1546507" y="1193254"/>
                    <a:pt x="1559337" y="1237520"/>
                  </a:cubicBezTo>
                  <a:cubicBezTo>
                    <a:pt x="1572810" y="1281144"/>
                    <a:pt x="1617075" y="1295258"/>
                    <a:pt x="1653643" y="1267030"/>
                  </a:cubicBezTo>
                  <a:cubicBezTo>
                    <a:pt x="1693418" y="1236236"/>
                    <a:pt x="1704325" y="1174649"/>
                    <a:pt x="1679305" y="1131025"/>
                  </a:cubicBezTo>
                  <a:cubicBezTo>
                    <a:pt x="1675455" y="1123968"/>
                    <a:pt x="1670964" y="1113062"/>
                    <a:pt x="1673531" y="1106646"/>
                  </a:cubicBezTo>
                  <a:cubicBezTo>
                    <a:pt x="1728702" y="966150"/>
                    <a:pt x="1819801" y="859656"/>
                    <a:pt x="1968636" y="817956"/>
                  </a:cubicBezTo>
                  <a:cubicBezTo>
                    <a:pt x="2106566" y="778823"/>
                    <a:pt x="2214344" y="862222"/>
                    <a:pt x="2218193" y="1007209"/>
                  </a:cubicBezTo>
                  <a:cubicBezTo>
                    <a:pt x="2221401" y="1140006"/>
                    <a:pt x="2164946" y="1249067"/>
                    <a:pt x="2074489" y="1342090"/>
                  </a:cubicBezTo>
                  <a:cubicBezTo>
                    <a:pt x="2069357" y="1347863"/>
                    <a:pt x="2055243" y="1349146"/>
                    <a:pt x="2046903" y="1347222"/>
                  </a:cubicBezTo>
                  <a:cubicBezTo>
                    <a:pt x="1996223" y="1335033"/>
                    <a:pt x="1932711" y="1370959"/>
                    <a:pt x="1917955" y="1422281"/>
                  </a:cubicBezTo>
                  <a:cubicBezTo>
                    <a:pt x="1905124" y="1466547"/>
                    <a:pt x="1932711" y="1500549"/>
                    <a:pt x="1978901" y="1494775"/>
                  </a:cubicBezTo>
                  <a:cubicBezTo>
                    <a:pt x="2024449" y="1489001"/>
                    <a:pt x="2057168" y="1463339"/>
                    <a:pt x="2077056" y="1420998"/>
                  </a:cubicBezTo>
                  <a:cubicBezTo>
                    <a:pt x="2083471" y="1406885"/>
                    <a:pt x="2091811" y="1393412"/>
                    <a:pt x="2102717" y="1382506"/>
                  </a:cubicBezTo>
                  <a:cubicBezTo>
                    <a:pt x="2210494" y="1272804"/>
                    <a:pt x="2276573" y="1145780"/>
                    <a:pt x="2265667" y="986680"/>
                  </a:cubicBezTo>
                  <a:cubicBezTo>
                    <a:pt x="2261817" y="929583"/>
                    <a:pt x="2241930" y="878260"/>
                    <a:pt x="2202796" y="835919"/>
                  </a:cubicBezTo>
                  <a:cubicBezTo>
                    <a:pt x="2188683" y="820522"/>
                    <a:pt x="2189324" y="808333"/>
                    <a:pt x="2194456" y="791012"/>
                  </a:cubicBezTo>
                  <a:cubicBezTo>
                    <a:pt x="2235514" y="657573"/>
                    <a:pt x="2243855" y="522850"/>
                    <a:pt x="2201514" y="387487"/>
                  </a:cubicBezTo>
                  <a:cubicBezTo>
                    <a:pt x="2173927" y="300880"/>
                    <a:pt x="2120680" y="229669"/>
                    <a:pt x="2057810" y="166799"/>
                  </a:cubicBezTo>
                  <a:cubicBezTo>
                    <a:pt x="2001996" y="110986"/>
                    <a:pt x="1942334" y="59663"/>
                    <a:pt x="1883312" y="5132"/>
                  </a:cubicBezTo>
                  <a:cubicBezTo>
                    <a:pt x="1995580" y="-3208"/>
                    <a:pt x="2104641" y="8982"/>
                    <a:pt x="2204721" y="68644"/>
                  </a:cubicBezTo>
                  <a:cubicBezTo>
                    <a:pt x="2329820" y="144345"/>
                    <a:pt x="2405521" y="254689"/>
                    <a:pt x="2431824" y="398393"/>
                  </a:cubicBezTo>
                  <a:cubicBezTo>
                    <a:pt x="2433749" y="407374"/>
                    <a:pt x="2436315" y="416997"/>
                    <a:pt x="2438239" y="425979"/>
                  </a:cubicBezTo>
                  <a:cubicBezTo>
                    <a:pt x="2438239" y="964868"/>
                    <a:pt x="2438239" y="1503756"/>
                    <a:pt x="2438239" y="2042645"/>
                  </a:cubicBezTo>
                  <a:cubicBezTo>
                    <a:pt x="2436315" y="2047777"/>
                    <a:pt x="2433749" y="2052268"/>
                    <a:pt x="2433107" y="2057400"/>
                  </a:cubicBezTo>
                  <a:cubicBezTo>
                    <a:pt x="2408729" y="2204312"/>
                    <a:pt x="2333028" y="2316580"/>
                    <a:pt x="2206004" y="2393564"/>
                  </a:cubicBezTo>
                  <a:cubicBezTo>
                    <a:pt x="2186758" y="2405112"/>
                    <a:pt x="2184192" y="2419867"/>
                    <a:pt x="2182268" y="2438472"/>
                  </a:cubicBezTo>
                  <a:cubicBezTo>
                    <a:pt x="2170720" y="2561005"/>
                    <a:pt x="2159172" y="2682896"/>
                    <a:pt x="2147625" y="2805429"/>
                  </a:cubicBezTo>
                  <a:cubicBezTo>
                    <a:pt x="2114264" y="3153140"/>
                    <a:pt x="2080263" y="3500852"/>
                    <a:pt x="2046262" y="3848564"/>
                  </a:cubicBezTo>
                  <a:cubicBezTo>
                    <a:pt x="2040488" y="3910793"/>
                    <a:pt x="2033431" y="3973021"/>
                    <a:pt x="2027016" y="4039099"/>
                  </a:cubicBezTo>
                  <a:cubicBezTo>
                    <a:pt x="1977618" y="4039099"/>
                    <a:pt x="1931427" y="4039099"/>
                    <a:pt x="1883954" y="4039099"/>
                  </a:cubicBezTo>
                  <a:cubicBezTo>
                    <a:pt x="1880746" y="4086573"/>
                    <a:pt x="1877539" y="4130197"/>
                    <a:pt x="1874331" y="4173180"/>
                  </a:cubicBezTo>
                  <a:cubicBezTo>
                    <a:pt x="1861500" y="4344470"/>
                    <a:pt x="1854443" y="4517042"/>
                    <a:pt x="1834555" y="4687690"/>
                  </a:cubicBezTo>
                  <a:cubicBezTo>
                    <a:pt x="1815951" y="4846149"/>
                    <a:pt x="1764628" y="4989853"/>
                    <a:pt x="1585641" y="5038609"/>
                  </a:cubicBezTo>
                  <a:cubicBezTo>
                    <a:pt x="1549714" y="5037326"/>
                    <a:pt x="1515072" y="5037326"/>
                    <a:pt x="1481070" y="5037326"/>
                  </a:cubicBezTo>
                  <a:close/>
                  <a:moveTo>
                    <a:pt x="683002" y="1063022"/>
                  </a:moveTo>
                  <a:cubicBezTo>
                    <a:pt x="683002" y="1106005"/>
                    <a:pt x="683002" y="1147063"/>
                    <a:pt x="683002" y="1192612"/>
                  </a:cubicBezTo>
                  <a:cubicBezTo>
                    <a:pt x="637453" y="1192612"/>
                    <a:pt x="595753" y="1192612"/>
                    <a:pt x="554695" y="1192612"/>
                  </a:cubicBezTo>
                  <a:cubicBezTo>
                    <a:pt x="554695" y="1253558"/>
                    <a:pt x="554695" y="1310013"/>
                    <a:pt x="554695" y="1369034"/>
                  </a:cubicBezTo>
                  <a:cubicBezTo>
                    <a:pt x="597678" y="1369034"/>
                    <a:pt x="638736" y="1369034"/>
                    <a:pt x="683002" y="1369034"/>
                  </a:cubicBezTo>
                  <a:cubicBezTo>
                    <a:pt x="683002" y="1413300"/>
                    <a:pt x="683002" y="1454358"/>
                    <a:pt x="683002" y="1497341"/>
                  </a:cubicBezTo>
                  <a:cubicBezTo>
                    <a:pt x="743947" y="1497341"/>
                    <a:pt x="801044" y="1497341"/>
                    <a:pt x="861348" y="1497341"/>
                  </a:cubicBezTo>
                  <a:cubicBezTo>
                    <a:pt x="861348" y="1454358"/>
                    <a:pt x="861348" y="1413300"/>
                    <a:pt x="861348" y="1368393"/>
                  </a:cubicBezTo>
                  <a:cubicBezTo>
                    <a:pt x="906256" y="1368393"/>
                    <a:pt x="947314" y="1368393"/>
                    <a:pt x="989655" y="1368393"/>
                  </a:cubicBezTo>
                  <a:cubicBezTo>
                    <a:pt x="989655" y="1308088"/>
                    <a:pt x="989655" y="1250992"/>
                    <a:pt x="989655" y="1190687"/>
                  </a:cubicBezTo>
                  <a:cubicBezTo>
                    <a:pt x="946672" y="1190687"/>
                    <a:pt x="905614" y="1190687"/>
                    <a:pt x="860707" y="1190687"/>
                  </a:cubicBezTo>
                  <a:cubicBezTo>
                    <a:pt x="860707" y="1146422"/>
                    <a:pt x="860707" y="1105364"/>
                    <a:pt x="860707" y="1062381"/>
                  </a:cubicBezTo>
                  <a:cubicBezTo>
                    <a:pt x="801044" y="1063022"/>
                    <a:pt x="745231" y="1063022"/>
                    <a:pt x="683002" y="1063022"/>
                  </a:cubicBezTo>
                  <a:close/>
                </a:path>
              </a:pathLst>
            </a:custGeom>
            <a:grpFill/>
            <a:ln w="64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03848FE4-75AA-4A08-BCFA-E0D7653B3943}"/>
                </a:ext>
              </a:extLst>
            </p:cNvPr>
            <p:cNvSpPr/>
            <p:nvPr/>
          </p:nvSpPr>
          <p:spPr>
            <a:xfrm>
              <a:off x="7343696" y="1703596"/>
              <a:ext cx="1359644" cy="1359644"/>
            </a:xfrm>
            <a:custGeom>
              <a:avLst/>
              <a:gdLst>
                <a:gd name="connsiteX0" fmla="*/ 744183 w 1488359"/>
                <a:gd name="connsiteY0" fmla="*/ 1490934 h 1488359"/>
                <a:gd name="connsiteX1" fmla="*/ 4 w 1488359"/>
                <a:gd name="connsiteY1" fmla="*/ 741622 h 1488359"/>
                <a:gd name="connsiteX2" fmla="*/ 748032 w 1488359"/>
                <a:gd name="connsiteY2" fmla="*/ 8 h 1488359"/>
                <a:gd name="connsiteX3" fmla="*/ 1490287 w 1488359"/>
                <a:gd name="connsiteY3" fmla="*/ 747396 h 1488359"/>
                <a:gd name="connsiteX4" fmla="*/ 744183 w 1488359"/>
                <a:gd name="connsiteY4" fmla="*/ 1490934 h 1488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8359" h="1488359">
                  <a:moveTo>
                    <a:pt x="744183" y="1490934"/>
                  </a:moveTo>
                  <a:cubicBezTo>
                    <a:pt x="331035" y="1489009"/>
                    <a:pt x="-1279" y="1154128"/>
                    <a:pt x="4" y="741622"/>
                  </a:cubicBezTo>
                  <a:cubicBezTo>
                    <a:pt x="1928" y="330398"/>
                    <a:pt x="337451" y="-1916"/>
                    <a:pt x="748032" y="8"/>
                  </a:cubicBezTo>
                  <a:cubicBezTo>
                    <a:pt x="1159897" y="1933"/>
                    <a:pt x="1491571" y="336172"/>
                    <a:pt x="1490287" y="747396"/>
                  </a:cubicBezTo>
                  <a:cubicBezTo>
                    <a:pt x="1489004" y="1159261"/>
                    <a:pt x="1154124" y="1492858"/>
                    <a:pt x="744183" y="1490934"/>
                  </a:cubicBezTo>
                  <a:close/>
                </a:path>
              </a:pathLst>
            </a:custGeom>
            <a:grpFill/>
            <a:ln w="64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9317493C-C230-415B-B297-441996DAE9D0}"/>
                </a:ext>
              </a:extLst>
            </p:cNvPr>
            <p:cNvSpPr/>
            <p:nvPr/>
          </p:nvSpPr>
          <p:spPr>
            <a:xfrm>
              <a:off x="7520102" y="3199778"/>
              <a:ext cx="1049656" cy="1173959"/>
            </a:xfrm>
            <a:custGeom>
              <a:avLst/>
              <a:gdLst>
                <a:gd name="connsiteX0" fmla="*/ 977057 w 975131"/>
                <a:gd name="connsiteY0" fmla="*/ 494613 h 1090608"/>
                <a:gd name="connsiteX1" fmla="*/ 729424 w 975131"/>
                <a:gd name="connsiteY1" fmla="*/ 570956 h 1090608"/>
                <a:gd name="connsiteX2" fmla="*/ 806408 w 975131"/>
                <a:gd name="connsiteY2" fmla="*/ 777530 h 1090608"/>
                <a:gd name="connsiteX3" fmla="*/ 795502 w 975131"/>
                <a:gd name="connsiteY3" fmla="*/ 823720 h 1090608"/>
                <a:gd name="connsiteX4" fmla="*/ 488207 w 975131"/>
                <a:gd name="connsiteY4" fmla="*/ 1095731 h 1090608"/>
                <a:gd name="connsiteX5" fmla="*/ 325258 w 975131"/>
                <a:gd name="connsiteY5" fmla="*/ 951386 h 1090608"/>
                <a:gd name="connsiteX6" fmla="*/ 178988 w 975131"/>
                <a:gd name="connsiteY6" fmla="*/ 821796 h 1090608"/>
                <a:gd name="connsiteX7" fmla="*/ 168724 w 975131"/>
                <a:gd name="connsiteY7" fmla="*/ 781379 h 1090608"/>
                <a:gd name="connsiteX8" fmla="*/ 246991 w 975131"/>
                <a:gd name="connsiteY8" fmla="*/ 570956 h 1090608"/>
                <a:gd name="connsiteX9" fmla="*/ 0 w 975131"/>
                <a:gd name="connsiteY9" fmla="*/ 494613 h 1090608"/>
                <a:gd name="connsiteX10" fmla="*/ 143704 w 975131"/>
                <a:gd name="connsiteY10" fmla="*/ 89164 h 1090608"/>
                <a:gd name="connsiteX11" fmla="*/ 159101 w 975131"/>
                <a:gd name="connsiteY11" fmla="*/ 46822 h 1090608"/>
                <a:gd name="connsiteX12" fmla="*/ 232877 w 975131"/>
                <a:gd name="connsiteY12" fmla="*/ 3840 h 1090608"/>
                <a:gd name="connsiteX13" fmla="*/ 255972 w 975131"/>
                <a:gd name="connsiteY13" fmla="*/ 29501 h 1090608"/>
                <a:gd name="connsiteX14" fmla="*/ 450357 w 975131"/>
                <a:gd name="connsiteY14" fmla="*/ 524765 h 1090608"/>
                <a:gd name="connsiteX15" fmla="*/ 469603 w 975131"/>
                <a:gd name="connsiteY15" fmla="*/ 570956 h 1090608"/>
                <a:gd name="connsiteX16" fmla="*/ 506812 w 975131"/>
                <a:gd name="connsiteY16" fmla="*/ 477292 h 1090608"/>
                <a:gd name="connsiteX17" fmla="*/ 680026 w 975131"/>
                <a:gd name="connsiteY17" fmla="*/ 32709 h 1090608"/>
                <a:gd name="connsiteX18" fmla="*/ 723651 w 975131"/>
                <a:gd name="connsiteY18" fmla="*/ 2557 h 1090608"/>
                <a:gd name="connsiteX19" fmla="*/ 827579 w 975131"/>
                <a:gd name="connsiteY19" fmla="*/ 76975 h 1090608"/>
                <a:gd name="connsiteX20" fmla="*/ 977057 w 975131"/>
                <a:gd name="connsiteY20" fmla="*/ 494613 h 1090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975131" h="1090608">
                  <a:moveTo>
                    <a:pt x="977057" y="494613"/>
                  </a:moveTo>
                  <a:cubicBezTo>
                    <a:pt x="893657" y="520275"/>
                    <a:pt x="812823" y="545294"/>
                    <a:pt x="729424" y="570956"/>
                  </a:cubicBezTo>
                  <a:cubicBezTo>
                    <a:pt x="755728" y="642166"/>
                    <a:pt x="780105" y="710169"/>
                    <a:pt x="806408" y="777530"/>
                  </a:cubicBezTo>
                  <a:cubicBezTo>
                    <a:pt x="814107" y="796776"/>
                    <a:pt x="812823" y="808965"/>
                    <a:pt x="795502" y="823720"/>
                  </a:cubicBezTo>
                  <a:cubicBezTo>
                    <a:pt x="692857" y="912893"/>
                    <a:pt x="592136" y="1003350"/>
                    <a:pt x="488207" y="1095731"/>
                  </a:cubicBezTo>
                  <a:cubicBezTo>
                    <a:pt x="433677" y="1047616"/>
                    <a:pt x="379788" y="999501"/>
                    <a:pt x="325258" y="951386"/>
                  </a:cubicBezTo>
                  <a:cubicBezTo>
                    <a:pt x="276501" y="908403"/>
                    <a:pt x="228386" y="864137"/>
                    <a:pt x="178988" y="821796"/>
                  </a:cubicBezTo>
                  <a:cubicBezTo>
                    <a:pt x="164233" y="809606"/>
                    <a:pt x="162308" y="798700"/>
                    <a:pt x="168724" y="781379"/>
                  </a:cubicBezTo>
                  <a:cubicBezTo>
                    <a:pt x="195027" y="712735"/>
                    <a:pt x="220047" y="644091"/>
                    <a:pt x="246991" y="570956"/>
                  </a:cubicBezTo>
                  <a:cubicBezTo>
                    <a:pt x="163591" y="545294"/>
                    <a:pt x="82758" y="520275"/>
                    <a:pt x="0" y="494613"/>
                  </a:cubicBezTo>
                  <a:cubicBezTo>
                    <a:pt x="48756" y="357966"/>
                    <a:pt x="96230" y="223886"/>
                    <a:pt x="143704" y="89164"/>
                  </a:cubicBezTo>
                  <a:cubicBezTo>
                    <a:pt x="148836" y="75050"/>
                    <a:pt x="153968" y="60936"/>
                    <a:pt x="159101" y="46822"/>
                  </a:cubicBezTo>
                  <a:cubicBezTo>
                    <a:pt x="175781" y="632"/>
                    <a:pt x="185404" y="-5783"/>
                    <a:pt x="232877" y="3840"/>
                  </a:cubicBezTo>
                  <a:cubicBezTo>
                    <a:pt x="241858" y="5764"/>
                    <a:pt x="251481" y="19236"/>
                    <a:pt x="255972" y="29501"/>
                  </a:cubicBezTo>
                  <a:cubicBezTo>
                    <a:pt x="321408" y="194375"/>
                    <a:pt x="385562" y="359250"/>
                    <a:pt x="450357" y="524765"/>
                  </a:cubicBezTo>
                  <a:cubicBezTo>
                    <a:pt x="455489" y="538238"/>
                    <a:pt x="461263" y="551710"/>
                    <a:pt x="469603" y="570956"/>
                  </a:cubicBezTo>
                  <a:cubicBezTo>
                    <a:pt x="483717" y="535671"/>
                    <a:pt x="495264" y="506161"/>
                    <a:pt x="506812" y="477292"/>
                  </a:cubicBezTo>
                  <a:cubicBezTo>
                    <a:pt x="564550" y="329097"/>
                    <a:pt x="622930" y="180903"/>
                    <a:pt x="680026" y="32709"/>
                  </a:cubicBezTo>
                  <a:cubicBezTo>
                    <a:pt x="688366" y="10255"/>
                    <a:pt x="699914" y="1915"/>
                    <a:pt x="723651" y="2557"/>
                  </a:cubicBezTo>
                  <a:cubicBezTo>
                    <a:pt x="801276" y="3840"/>
                    <a:pt x="801276" y="2557"/>
                    <a:pt x="827579" y="76975"/>
                  </a:cubicBezTo>
                  <a:cubicBezTo>
                    <a:pt x="876977" y="214904"/>
                    <a:pt x="926375" y="352193"/>
                    <a:pt x="977057" y="494613"/>
                  </a:cubicBezTo>
                  <a:close/>
                </a:path>
              </a:pathLst>
            </a:custGeom>
            <a:grpFill/>
            <a:ln w="64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9E3B59C5-C738-4E30-B62A-8AEAD7B3A341}"/>
                </a:ext>
              </a:extLst>
            </p:cNvPr>
            <p:cNvSpPr/>
            <p:nvPr/>
          </p:nvSpPr>
          <p:spPr>
            <a:xfrm>
              <a:off x="7198967" y="3913809"/>
              <a:ext cx="269320" cy="269320"/>
            </a:xfrm>
            <a:custGeom>
              <a:avLst/>
              <a:gdLst>
                <a:gd name="connsiteX0" fmla="*/ 127045 w 250198"/>
                <a:gd name="connsiteY0" fmla="*/ 0 h 250198"/>
                <a:gd name="connsiteX1" fmla="*/ 254710 w 250198"/>
                <a:gd name="connsiteY1" fmla="*/ 128307 h 250198"/>
                <a:gd name="connsiteX2" fmla="*/ 126403 w 250198"/>
                <a:gd name="connsiteY2" fmla="*/ 255972 h 250198"/>
                <a:gd name="connsiteX3" fmla="*/ 21 w 250198"/>
                <a:gd name="connsiteY3" fmla="*/ 128948 h 250198"/>
                <a:gd name="connsiteX4" fmla="*/ 127045 w 250198"/>
                <a:gd name="connsiteY4" fmla="*/ 0 h 250198"/>
                <a:gd name="connsiteX5" fmla="*/ 208520 w 250198"/>
                <a:gd name="connsiteY5" fmla="*/ 126382 h 250198"/>
                <a:gd name="connsiteX6" fmla="*/ 126403 w 250198"/>
                <a:gd name="connsiteY6" fmla="*/ 46191 h 250198"/>
                <a:gd name="connsiteX7" fmla="*/ 46853 w 250198"/>
                <a:gd name="connsiteY7" fmla="*/ 128948 h 250198"/>
                <a:gd name="connsiteX8" fmla="*/ 128328 w 250198"/>
                <a:gd name="connsiteY8" fmla="*/ 209140 h 250198"/>
                <a:gd name="connsiteX9" fmla="*/ 208520 w 250198"/>
                <a:gd name="connsiteY9" fmla="*/ 126382 h 250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50198" h="250198">
                  <a:moveTo>
                    <a:pt x="127045" y="0"/>
                  </a:moveTo>
                  <a:cubicBezTo>
                    <a:pt x="198897" y="0"/>
                    <a:pt x="254710" y="56455"/>
                    <a:pt x="254710" y="128307"/>
                  </a:cubicBezTo>
                  <a:cubicBezTo>
                    <a:pt x="254710" y="199517"/>
                    <a:pt x="196972" y="256614"/>
                    <a:pt x="126403" y="255972"/>
                  </a:cubicBezTo>
                  <a:cubicBezTo>
                    <a:pt x="57118" y="255331"/>
                    <a:pt x="662" y="198234"/>
                    <a:pt x="21" y="128948"/>
                  </a:cubicBezTo>
                  <a:cubicBezTo>
                    <a:pt x="-1262" y="57738"/>
                    <a:pt x="56476" y="0"/>
                    <a:pt x="127045" y="0"/>
                  </a:cubicBezTo>
                  <a:close/>
                  <a:moveTo>
                    <a:pt x="208520" y="126382"/>
                  </a:moveTo>
                  <a:cubicBezTo>
                    <a:pt x="207878" y="82116"/>
                    <a:pt x="170669" y="45549"/>
                    <a:pt x="126403" y="46191"/>
                  </a:cubicBezTo>
                  <a:cubicBezTo>
                    <a:pt x="81496" y="46832"/>
                    <a:pt x="46212" y="83399"/>
                    <a:pt x="46853" y="128948"/>
                  </a:cubicBezTo>
                  <a:cubicBezTo>
                    <a:pt x="47495" y="174497"/>
                    <a:pt x="83420" y="209782"/>
                    <a:pt x="128328" y="209140"/>
                  </a:cubicBezTo>
                  <a:cubicBezTo>
                    <a:pt x="173235" y="207857"/>
                    <a:pt x="209161" y="171290"/>
                    <a:pt x="208520" y="126382"/>
                  </a:cubicBezTo>
                  <a:close/>
                </a:path>
              </a:pathLst>
            </a:custGeom>
            <a:grpFill/>
            <a:ln w="64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700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5650013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7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485294" y="752318"/>
            <a:ext cx="17359796" cy="1086371"/>
          </a:xfrm>
        </p:spPr>
        <p:txBody>
          <a:bodyPr>
            <a:normAutofit fontScale="92500" lnSpcReduction="20000"/>
          </a:bodyPr>
          <a:lstStyle/>
          <a:p>
            <a:r>
              <a:rPr lang="fa-IR" dirty="0">
                <a:cs typeface="B Nazanin" panose="00000400000000000000" pitchFamily="2" charset="-78"/>
              </a:rPr>
              <a:t>اشکال کاملا قابل ویرایش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D88BFF1-B7E5-4F26-BE18-E20A7DB014D7}"/>
              </a:ext>
            </a:extLst>
          </p:cNvPr>
          <p:cNvGrpSpPr/>
          <p:nvPr/>
        </p:nvGrpSpPr>
        <p:grpSpPr>
          <a:xfrm>
            <a:off x="7355864" y="1802969"/>
            <a:ext cx="6588969" cy="3590247"/>
            <a:chOff x="2254312" y="1557441"/>
            <a:chExt cx="3252759" cy="1772388"/>
          </a:xfrm>
        </p:grpSpPr>
        <p:sp>
          <p:nvSpPr>
            <p:cNvPr id="3" name="Freeform: Shape 2">
              <a:extLst>
                <a:ext uri="{FF2B5EF4-FFF2-40B4-BE49-F238E27FC236}">
                  <a16:creationId xmlns:a16="http://schemas.microsoft.com/office/drawing/2014/main" id="{2C39077A-E27D-4D2D-8594-0901F3FEA8DC}"/>
                </a:ext>
              </a:extLst>
            </p:cNvPr>
            <p:cNvSpPr/>
            <p:nvPr/>
          </p:nvSpPr>
          <p:spPr>
            <a:xfrm>
              <a:off x="2254312" y="1557441"/>
              <a:ext cx="872167" cy="1772388"/>
            </a:xfrm>
            <a:custGeom>
              <a:avLst/>
              <a:gdLst>
                <a:gd name="connsiteX0" fmla="*/ 1257280 w 1261853"/>
                <a:gd name="connsiteY0" fmla="*/ 2488205 h 2564296"/>
                <a:gd name="connsiteX1" fmla="*/ 1223600 w 1261853"/>
                <a:gd name="connsiteY1" fmla="*/ 2258268 h 2564296"/>
                <a:gd name="connsiteX2" fmla="*/ 1141272 w 1261853"/>
                <a:gd name="connsiteY2" fmla="*/ 1916065 h 2564296"/>
                <a:gd name="connsiteX3" fmla="*/ 1072249 w 1261853"/>
                <a:gd name="connsiteY3" fmla="*/ 1571783 h 2564296"/>
                <a:gd name="connsiteX4" fmla="*/ 1058528 w 1261853"/>
                <a:gd name="connsiteY4" fmla="*/ 1358478 h 2564296"/>
                <a:gd name="connsiteX5" fmla="*/ 906345 w 1261853"/>
                <a:gd name="connsiteY5" fmla="*/ 986337 h 2564296"/>
                <a:gd name="connsiteX6" fmla="*/ 812374 w 1261853"/>
                <a:gd name="connsiteY6" fmla="*/ 847460 h 2564296"/>
                <a:gd name="connsiteX7" fmla="*/ 801979 w 1261853"/>
                <a:gd name="connsiteY7" fmla="*/ 812117 h 2564296"/>
                <a:gd name="connsiteX8" fmla="*/ 814453 w 1261853"/>
                <a:gd name="connsiteY8" fmla="*/ 795485 h 2564296"/>
                <a:gd name="connsiteX9" fmla="*/ 824848 w 1261853"/>
                <a:gd name="connsiteY9" fmla="*/ 810870 h 2564296"/>
                <a:gd name="connsiteX10" fmla="*/ 829838 w 1261853"/>
                <a:gd name="connsiteY10" fmla="*/ 857023 h 2564296"/>
                <a:gd name="connsiteX11" fmla="*/ 884723 w 1261853"/>
                <a:gd name="connsiteY11" fmla="*/ 833323 h 2564296"/>
                <a:gd name="connsiteX12" fmla="*/ 926719 w 1261853"/>
                <a:gd name="connsiteY12" fmla="*/ 802138 h 2564296"/>
                <a:gd name="connsiteX13" fmla="*/ 959567 w 1261853"/>
                <a:gd name="connsiteY13" fmla="*/ 742678 h 2564296"/>
                <a:gd name="connsiteX14" fmla="*/ 981605 w 1261853"/>
                <a:gd name="connsiteY14" fmla="*/ 723967 h 2564296"/>
                <a:gd name="connsiteX15" fmla="*/ 984931 w 1261853"/>
                <a:gd name="connsiteY15" fmla="*/ 754321 h 2564296"/>
                <a:gd name="connsiteX16" fmla="*/ 974536 w 1261853"/>
                <a:gd name="connsiteY16" fmla="*/ 815443 h 2564296"/>
                <a:gd name="connsiteX17" fmla="*/ 986594 w 1261853"/>
                <a:gd name="connsiteY17" fmla="*/ 808375 h 2564296"/>
                <a:gd name="connsiteX18" fmla="*/ 1007384 w 1261853"/>
                <a:gd name="connsiteY18" fmla="*/ 793406 h 2564296"/>
                <a:gd name="connsiteX19" fmla="*/ 1019027 w 1261853"/>
                <a:gd name="connsiteY19" fmla="*/ 818354 h 2564296"/>
                <a:gd name="connsiteX20" fmla="*/ 1036906 w 1261853"/>
                <a:gd name="connsiteY20" fmla="*/ 894861 h 2564296"/>
                <a:gd name="connsiteX21" fmla="*/ 1049380 w 1261853"/>
                <a:gd name="connsiteY21" fmla="*/ 911909 h 2564296"/>
                <a:gd name="connsiteX22" fmla="*/ 1058943 w 1261853"/>
                <a:gd name="connsiteY22" fmla="*/ 893614 h 2564296"/>
                <a:gd name="connsiteX23" fmla="*/ 1062270 w 1261853"/>
                <a:gd name="connsiteY23" fmla="*/ 869081 h 2564296"/>
                <a:gd name="connsiteX24" fmla="*/ 1072249 w 1261853"/>
                <a:gd name="connsiteY24" fmla="*/ 834986 h 2564296"/>
                <a:gd name="connsiteX25" fmla="*/ 1100108 w 1261853"/>
                <a:gd name="connsiteY25" fmla="*/ 854944 h 2564296"/>
                <a:gd name="connsiteX26" fmla="*/ 1121313 w 1261853"/>
                <a:gd name="connsiteY26" fmla="*/ 866587 h 2564296"/>
                <a:gd name="connsiteX27" fmla="*/ 1123392 w 1261853"/>
                <a:gd name="connsiteY27" fmla="*/ 839560 h 2564296"/>
                <a:gd name="connsiteX28" fmla="*/ 1107176 w 1261853"/>
                <a:gd name="connsiteY28" fmla="*/ 810870 h 2564296"/>
                <a:gd name="connsiteX29" fmla="*/ 1080565 w 1261853"/>
                <a:gd name="connsiteY29" fmla="*/ 776358 h 2564296"/>
                <a:gd name="connsiteX30" fmla="*/ 1051875 w 1261853"/>
                <a:gd name="connsiteY30" fmla="*/ 704841 h 2564296"/>
                <a:gd name="connsiteX31" fmla="*/ 1036490 w 1261853"/>
                <a:gd name="connsiteY31" fmla="*/ 638729 h 2564296"/>
                <a:gd name="connsiteX32" fmla="*/ 1051043 w 1261853"/>
                <a:gd name="connsiteY32" fmla="*/ 597980 h 2564296"/>
                <a:gd name="connsiteX33" fmla="*/ 1024848 w 1261853"/>
                <a:gd name="connsiteY33" fmla="*/ 573448 h 2564296"/>
                <a:gd name="connsiteX34" fmla="*/ 1012790 w 1261853"/>
                <a:gd name="connsiteY34" fmla="*/ 522720 h 2564296"/>
                <a:gd name="connsiteX35" fmla="*/ 1068507 w 1261853"/>
                <a:gd name="connsiteY35" fmla="*/ 402554 h 2564296"/>
                <a:gd name="connsiteX36" fmla="*/ 1079733 w 1261853"/>
                <a:gd name="connsiteY36" fmla="*/ 329374 h 2564296"/>
                <a:gd name="connsiteX37" fmla="*/ 1064765 w 1261853"/>
                <a:gd name="connsiteY37" fmla="*/ 284052 h 2564296"/>
                <a:gd name="connsiteX38" fmla="*/ 1029422 w 1261853"/>
                <a:gd name="connsiteY38" fmla="*/ 228334 h 2564296"/>
                <a:gd name="connsiteX39" fmla="*/ 1036490 w 1261853"/>
                <a:gd name="connsiteY39" fmla="*/ 202971 h 2564296"/>
                <a:gd name="connsiteX40" fmla="*/ 1042311 w 1261853"/>
                <a:gd name="connsiteY40" fmla="*/ 200892 h 2564296"/>
                <a:gd name="connsiteX41" fmla="*/ 1011958 w 1261853"/>
                <a:gd name="connsiteY41" fmla="*/ 181765 h 2564296"/>
                <a:gd name="connsiteX42" fmla="*/ 976199 w 1261853"/>
                <a:gd name="connsiteY42" fmla="*/ 174696 h 2564296"/>
                <a:gd name="connsiteX43" fmla="*/ 967883 w 1261853"/>
                <a:gd name="connsiteY43" fmla="*/ 161391 h 2564296"/>
                <a:gd name="connsiteX44" fmla="*/ 900939 w 1261853"/>
                <a:gd name="connsiteY44" fmla="*/ 182596 h 2564296"/>
                <a:gd name="connsiteX45" fmla="*/ 825264 w 1261853"/>
                <a:gd name="connsiteY45" fmla="*/ 172201 h 2564296"/>
                <a:gd name="connsiteX46" fmla="*/ 789921 w 1261853"/>
                <a:gd name="connsiteY46" fmla="*/ 128958 h 2564296"/>
                <a:gd name="connsiteX47" fmla="*/ 526304 w 1261853"/>
                <a:gd name="connsiteY47" fmla="*/ 2139 h 2564296"/>
                <a:gd name="connsiteX48" fmla="*/ 343352 w 1261853"/>
                <a:gd name="connsiteY48" fmla="*/ 46630 h 2564296"/>
                <a:gd name="connsiteX49" fmla="*/ 261024 w 1261853"/>
                <a:gd name="connsiteY49" fmla="*/ 120227 h 2564296"/>
                <a:gd name="connsiteX50" fmla="*/ 243976 w 1261853"/>
                <a:gd name="connsiteY50" fmla="*/ 146422 h 2564296"/>
                <a:gd name="connsiteX51" fmla="*/ 187012 w 1261853"/>
                <a:gd name="connsiteY51" fmla="*/ 357648 h 2564296"/>
                <a:gd name="connsiteX52" fmla="*/ 167053 w 1261853"/>
                <a:gd name="connsiteY52" fmla="*/ 439976 h 2564296"/>
                <a:gd name="connsiteX53" fmla="*/ 125889 w 1261853"/>
                <a:gd name="connsiteY53" fmla="*/ 499851 h 2564296"/>
                <a:gd name="connsiteX54" fmla="*/ 129216 w 1261853"/>
                <a:gd name="connsiteY54" fmla="*/ 518978 h 2564296"/>
                <a:gd name="connsiteX55" fmla="*/ 177033 w 1261853"/>
                <a:gd name="connsiteY55" fmla="*/ 597980 h 2564296"/>
                <a:gd name="connsiteX56" fmla="*/ 184933 w 1261853"/>
                <a:gd name="connsiteY56" fmla="*/ 634155 h 2564296"/>
                <a:gd name="connsiteX57" fmla="*/ 196991 w 1261853"/>
                <a:gd name="connsiteY57" fmla="*/ 690288 h 2564296"/>
                <a:gd name="connsiteX58" fmla="*/ 247718 w 1261853"/>
                <a:gd name="connsiteY58" fmla="*/ 742678 h 2564296"/>
                <a:gd name="connsiteX59" fmla="*/ 353747 w 1261853"/>
                <a:gd name="connsiteY59" fmla="*/ 746836 h 2564296"/>
                <a:gd name="connsiteX60" fmla="*/ 386180 w 1261853"/>
                <a:gd name="connsiteY60" fmla="*/ 769290 h 2564296"/>
                <a:gd name="connsiteX61" fmla="*/ 426096 w 1261853"/>
                <a:gd name="connsiteY61" fmla="*/ 925630 h 2564296"/>
                <a:gd name="connsiteX62" fmla="*/ 412375 w 1261853"/>
                <a:gd name="connsiteY62" fmla="*/ 965131 h 2564296"/>
                <a:gd name="connsiteX63" fmla="*/ 254371 w 1261853"/>
                <a:gd name="connsiteY63" fmla="*/ 1124382 h 2564296"/>
                <a:gd name="connsiteX64" fmla="*/ 46056 w 1261853"/>
                <a:gd name="connsiteY64" fmla="*/ 1344756 h 2564296"/>
                <a:gd name="connsiteX65" fmla="*/ 15702 w 1261853"/>
                <a:gd name="connsiteY65" fmla="*/ 1535608 h 2564296"/>
                <a:gd name="connsiteX66" fmla="*/ 31087 w 1261853"/>
                <a:gd name="connsiteY66" fmla="*/ 1669911 h 2564296"/>
                <a:gd name="connsiteX67" fmla="*/ 26929 w 1261853"/>
                <a:gd name="connsiteY67" fmla="*/ 1939765 h 2564296"/>
                <a:gd name="connsiteX68" fmla="*/ 54372 w 1261853"/>
                <a:gd name="connsiteY68" fmla="*/ 2163881 h 2564296"/>
                <a:gd name="connsiteX69" fmla="*/ 143769 w 1261853"/>
                <a:gd name="connsiteY69" fmla="*/ 2549327 h 2564296"/>
                <a:gd name="connsiteX70" fmla="*/ 165390 w 1261853"/>
                <a:gd name="connsiteY70" fmla="*/ 2564296 h 2564296"/>
                <a:gd name="connsiteX71" fmla="*/ 562479 w 1261853"/>
                <a:gd name="connsiteY71" fmla="*/ 2563880 h 2564296"/>
                <a:gd name="connsiteX72" fmla="*/ 888881 w 1261853"/>
                <a:gd name="connsiteY72" fmla="*/ 2559722 h 2564296"/>
                <a:gd name="connsiteX73" fmla="*/ 907176 w 1261853"/>
                <a:gd name="connsiteY73" fmla="*/ 2543922 h 2564296"/>
                <a:gd name="connsiteX74" fmla="*/ 860607 w 1261853"/>
                <a:gd name="connsiteY74" fmla="*/ 2378850 h 2564296"/>
                <a:gd name="connsiteX75" fmla="*/ 708009 w 1261853"/>
                <a:gd name="connsiteY75" fmla="*/ 2158060 h 2564296"/>
                <a:gd name="connsiteX76" fmla="*/ 658944 w 1261853"/>
                <a:gd name="connsiteY76" fmla="*/ 2068663 h 2564296"/>
                <a:gd name="connsiteX77" fmla="*/ 673497 w 1261853"/>
                <a:gd name="connsiteY77" fmla="*/ 1836231 h 2564296"/>
                <a:gd name="connsiteX78" fmla="*/ 764142 w 1261853"/>
                <a:gd name="connsiteY78" fmla="*/ 1627500 h 2564296"/>
                <a:gd name="connsiteX79" fmla="*/ 780358 w 1261853"/>
                <a:gd name="connsiteY79" fmla="*/ 1608373 h 2564296"/>
                <a:gd name="connsiteX80" fmla="*/ 786595 w 1261853"/>
                <a:gd name="connsiteY80" fmla="*/ 1620847 h 2564296"/>
                <a:gd name="connsiteX81" fmla="*/ 952083 w 1261853"/>
                <a:gd name="connsiteY81" fmla="*/ 2115233 h 2564296"/>
                <a:gd name="connsiteX82" fmla="*/ 1079733 w 1261853"/>
                <a:gd name="connsiteY82" fmla="*/ 2554733 h 2564296"/>
                <a:gd name="connsiteX83" fmla="*/ 1095118 w 1261853"/>
                <a:gd name="connsiteY83" fmla="*/ 2564296 h 2564296"/>
                <a:gd name="connsiteX84" fmla="*/ 1226095 w 1261853"/>
                <a:gd name="connsiteY84" fmla="*/ 2563880 h 2564296"/>
                <a:gd name="connsiteX85" fmla="*/ 1261854 w 1261853"/>
                <a:gd name="connsiteY85" fmla="*/ 2547248 h 2564296"/>
                <a:gd name="connsiteX86" fmla="*/ 1261854 w 1261853"/>
                <a:gd name="connsiteY86" fmla="*/ 2497352 h 2564296"/>
                <a:gd name="connsiteX87" fmla="*/ 1257280 w 1261853"/>
                <a:gd name="connsiteY87" fmla="*/ 2488205 h 2564296"/>
                <a:gd name="connsiteX88" fmla="*/ 752915 w 1261853"/>
                <a:gd name="connsiteY88" fmla="*/ 702762 h 2564296"/>
                <a:gd name="connsiteX89" fmla="*/ 737115 w 1261853"/>
                <a:gd name="connsiteY89" fmla="*/ 682803 h 2564296"/>
                <a:gd name="connsiteX90" fmla="*/ 745431 w 1261853"/>
                <a:gd name="connsiteY90" fmla="*/ 671577 h 2564296"/>
                <a:gd name="connsiteX91" fmla="*/ 767052 w 1261853"/>
                <a:gd name="connsiteY91" fmla="*/ 690704 h 2564296"/>
                <a:gd name="connsiteX92" fmla="*/ 752915 w 1261853"/>
                <a:gd name="connsiteY92" fmla="*/ 702762 h 2564296"/>
                <a:gd name="connsiteX93" fmla="*/ 758320 w 1261853"/>
                <a:gd name="connsiteY93" fmla="*/ 634986 h 2564296"/>
                <a:gd name="connsiteX94" fmla="*/ 778695 w 1261853"/>
                <a:gd name="connsiteY94" fmla="*/ 649539 h 2564296"/>
                <a:gd name="connsiteX95" fmla="*/ 747094 w 1261853"/>
                <a:gd name="connsiteY95" fmla="*/ 655361 h 2564296"/>
                <a:gd name="connsiteX96" fmla="*/ 737530 w 1261853"/>
                <a:gd name="connsiteY96" fmla="*/ 638729 h 2564296"/>
                <a:gd name="connsiteX97" fmla="*/ 764557 w 1261853"/>
                <a:gd name="connsiteY97" fmla="*/ 533531 h 2564296"/>
                <a:gd name="connsiteX98" fmla="*/ 829838 w 1261853"/>
                <a:gd name="connsiteY98" fmla="*/ 390080 h 2564296"/>
                <a:gd name="connsiteX99" fmla="*/ 846470 w 1261853"/>
                <a:gd name="connsiteY99" fmla="*/ 360974 h 2564296"/>
                <a:gd name="connsiteX100" fmla="*/ 859775 w 1261853"/>
                <a:gd name="connsiteY100" fmla="*/ 394238 h 2564296"/>
                <a:gd name="connsiteX101" fmla="*/ 826096 w 1261853"/>
                <a:gd name="connsiteY101" fmla="*/ 554737 h 2564296"/>
                <a:gd name="connsiteX102" fmla="*/ 823601 w 1261853"/>
                <a:gd name="connsiteY102" fmla="*/ 560142 h 2564296"/>
                <a:gd name="connsiteX103" fmla="*/ 802811 w 1261853"/>
                <a:gd name="connsiteY103" fmla="*/ 593406 h 2564296"/>
                <a:gd name="connsiteX104" fmla="*/ 758320 w 1261853"/>
                <a:gd name="connsiteY104" fmla="*/ 634986 h 2564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</a:cxnLst>
              <a:rect l="l" t="t" r="r" b="b"/>
              <a:pathLst>
                <a:path w="1261853" h="2564296">
                  <a:moveTo>
                    <a:pt x="1257280" y="2488205"/>
                  </a:moveTo>
                  <a:cubicBezTo>
                    <a:pt x="1246053" y="2411698"/>
                    <a:pt x="1236906" y="2334775"/>
                    <a:pt x="1223600" y="2258268"/>
                  </a:cubicBezTo>
                  <a:cubicBezTo>
                    <a:pt x="1203642" y="2142260"/>
                    <a:pt x="1178278" y="2027083"/>
                    <a:pt x="1141272" y="1916065"/>
                  </a:cubicBezTo>
                  <a:cubicBezTo>
                    <a:pt x="1103850" y="1803799"/>
                    <a:pt x="1075575" y="1690701"/>
                    <a:pt x="1072249" y="1571783"/>
                  </a:cubicBezTo>
                  <a:cubicBezTo>
                    <a:pt x="1070170" y="1500681"/>
                    <a:pt x="1068091" y="1429579"/>
                    <a:pt x="1058528" y="1358478"/>
                  </a:cubicBezTo>
                  <a:cubicBezTo>
                    <a:pt x="1040232" y="1220848"/>
                    <a:pt x="1001979" y="1092782"/>
                    <a:pt x="906345" y="986337"/>
                  </a:cubicBezTo>
                  <a:cubicBezTo>
                    <a:pt x="868923" y="944757"/>
                    <a:pt x="837738" y="897356"/>
                    <a:pt x="812374" y="847460"/>
                  </a:cubicBezTo>
                  <a:cubicBezTo>
                    <a:pt x="806553" y="836233"/>
                    <a:pt x="800732" y="825007"/>
                    <a:pt x="801979" y="812117"/>
                  </a:cubicBezTo>
                  <a:cubicBezTo>
                    <a:pt x="802811" y="805048"/>
                    <a:pt x="805306" y="795485"/>
                    <a:pt x="814453" y="795485"/>
                  </a:cubicBezTo>
                  <a:cubicBezTo>
                    <a:pt x="823185" y="795485"/>
                    <a:pt x="824017" y="803801"/>
                    <a:pt x="824848" y="810870"/>
                  </a:cubicBezTo>
                  <a:cubicBezTo>
                    <a:pt x="826512" y="824591"/>
                    <a:pt x="827759" y="838728"/>
                    <a:pt x="829838" y="857023"/>
                  </a:cubicBezTo>
                  <a:cubicBezTo>
                    <a:pt x="847302" y="838728"/>
                    <a:pt x="863518" y="832907"/>
                    <a:pt x="884723" y="833323"/>
                  </a:cubicBezTo>
                  <a:cubicBezTo>
                    <a:pt x="903434" y="833323"/>
                    <a:pt x="920898" y="822512"/>
                    <a:pt x="926719" y="802138"/>
                  </a:cubicBezTo>
                  <a:cubicBezTo>
                    <a:pt x="932956" y="779685"/>
                    <a:pt x="945430" y="760558"/>
                    <a:pt x="959567" y="742678"/>
                  </a:cubicBezTo>
                  <a:cubicBezTo>
                    <a:pt x="965804" y="734778"/>
                    <a:pt x="972041" y="719809"/>
                    <a:pt x="981605" y="723967"/>
                  </a:cubicBezTo>
                  <a:cubicBezTo>
                    <a:pt x="992415" y="728541"/>
                    <a:pt x="986594" y="743510"/>
                    <a:pt x="984931" y="754321"/>
                  </a:cubicBezTo>
                  <a:cubicBezTo>
                    <a:pt x="982020" y="774695"/>
                    <a:pt x="977862" y="795069"/>
                    <a:pt x="974536" y="815443"/>
                  </a:cubicBezTo>
                  <a:cubicBezTo>
                    <a:pt x="981189" y="814196"/>
                    <a:pt x="983268" y="810454"/>
                    <a:pt x="986594" y="808375"/>
                  </a:cubicBezTo>
                  <a:cubicBezTo>
                    <a:pt x="993247" y="802969"/>
                    <a:pt x="997405" y="790911"/>
                    <a:pt x="1007384" y="793406"/>
                  </a:cubicBezTo>
                  <a:cubicBezTo>
                    <a:pt x="1018195" y="796317"/>
                    <a:pt x="1016948" y="809206"/>
                    <a:pt x="1019027" y="818354"/>
                  </a:cubicBezTo>
                  <a:cubicBezTo>
                    <a:pt x="1024848" y="843718"/>
                    <a:pt x="1028174" y="869913"/>
                    <a:pt x="1036906" y="894861"/>
                  </a:cubicBezTo>
                  <a:cubicBezTo>
                    <a:pt x="1039401" y="901930"/>
                    <a:pt x="1040648" y="912325"/>
                    <a:pt x="1049380" y="911909"/>
                  </a:cubicBezTo>
                  <a:cubicBezTo>
                    <a:pt x="1058943" y="911493"/>
                    <a:pt x="1057696" y="900682"/>
                    <a:pt x="1058943" y="893614"/>
                  </a:cubicBezTo>
                  <a:cubicBezTo>
                    <a:pt x="1060607" y="885298"/>
                    <a:pt x="1061022" y="876982"/>
                    <a:pt x="1062270" y="869081"/>
                  </a:cubicBezTo>
                  <a:cubicBezTo>
                    <a:pt x="1063933" y="857023"/>
                    <a:pt x="1060607" y="839976"/>
                    <a:pt x="1072249" y="834986"/>
                  </a:cubicBezTo>
                  <a:cubicBezTo>
                    <a:pt x="1085970" y="829165"/>
                    <a:pt x="1090960" y="847460"/>
                    <a:pt x="1100108" y="854944"/>
                  </a:cubicBezTo>
                  <a:cubicBezTo>
                    <a:pt x="1106760" y="860350"/>
                    <a:pt x="1111750" y="872408"/>
                    <a:pt x="1121313" y="866587"/>
                  </a:cubicBezTo>
                  <a:cubicBezTo>
                    <a:pt x="1130461" y="860765"/>
                    <a:pt x="1127135" y="848291"/>
                    <a:pt x="1123392" y="839560"/>
                  </a:cubicBezTo>
                  <a:cubicBezTo>
                    <a:pt x="1119234" y="829581"/>
                    <a:pt x="1113413" y="820017"/>
                    <a:pt x="1107176" y="810870"/>
                  </a:cubicBezTo>
                  <a:cubicBezTo>
                    <a:pt x="1098860" y="798811"/>
                    <a:pt x="1089297" y="788001"/>
                    <a:pt x="1080565" y="776358"/>
                  </a:cubicBezTo>
                  <a:cubicBezTo>
                    <a:pt x="1063933" y="755152"/>
                    <a:pt x="1052291" y="732699"/>
                    <a:pt x="1051875" y="704841"/>
                  </a:cubicBezTo>
                  <a:cubicBezTo>
                    <a:pt x="1051459" y="681972"/>
                    <a:pt x="1046885" y="659934"/>
                    <a:pt x="1036490" y="638729"/>
                  </a:cubicBezTo>
                  <a:cubicBezTo>
                    <a:pt x="1023600" y="612533"/>
                    <a:pt x="1024432" y="611702"/>
                    <a:pt x="1051043" y="597980"/>
                  </a:cubicBezTo>
                  <a:cubicBezTo>
                    <a:pt x="1041896" y="589664"/>
                    <a:pt x="1033164" y="581764"/>
                    <a:pt x="1024848" y="573448"/>
                  </a:cubicBezTo>
                  <a:cubicBezTo>
                    <a:pt x="1010295" y="559311"/>
                    <a:pt x="1003226" y="541847"/>
                    <a:pt x="1012790" y="522720"/>
                  </a:cubicBezTo>
                  <a:cubicBezTo>
                    <a:pt x="1031916" y="483219"/>
                    <a:pt x="1042727" y="439561"/>
                    <a:pt x="1068507" y="402554"/>
                  </a:cubicBezTo>
                  <a:cubicBezTo>
                    <a:pt x="1083891" y="380517"/>
                    <a:pt x="1087634" y="355569"/>
                    <a:pt x="1079733" y="329374"/>
                  </a:cubicBezTo>
                  <a:cubicBezTo>
                    <a:pt x="1075160" y="313989"/>
                    <a:pt x="1070586" y="299020"/>
                    <a:pt x="1064765" y="284052"/>
                  </a:cubicBezTo>
                  <a:cubicBezTo>
                    <a:pt x="1056864" y="263262"/>
                    <a:pt x="1043975" y="244966"/>
                    <a:pt x="1029422" y="228334"/>
                  </a:cubicBezTo>
                  <a:cubicBezTo>
                    <a:pt x="1019027" y="216692"/>
                    <a:pt x="1014037" y="205881"/>
                    <a:pt x="1036490" y="202971"/>
                  </a:cubicBezTo>
                  <a:cubicBezTo>
                    <a:pt x="1038569" y="202555"/>
                    <a:pt x="1040232" y="201723"/>
                    <a:pt x="1042311" y="200892"/>
                  </a:cubicBezTo>
                  <a:cubicBezTo>
                    <a:pt x="1032748" y="189249"/>
                    <a:pt x="1021937" y="185091"/>
                    <a:pt x="1011958" y="181765"/>
                  </a:cubicBezTo>
                  <a:cubicBezTo>
                    <a:pt x="1001147" y="178023"/>
                    <a:pt x="989089" y="177191"/>
                    <a:pt x="976199" y="174696"/>
                  </a:cubicBezTo>
                  <a:cubicBezTo>
                    <a:pt x="987842" y="160975"/>
                    <a:pt x="981605" y="158480"/>
                    <a:pt x="967883" y="161391"/>
                  </a:cubicBezTo>
                  <a:cubicBezTo>
                    <a:pt x="945014" y="166380"/>
                    <a:pt x="922145" y="171786"/>
                    <a:pt x="900939" y="182596"/>
                  </a:cubicBezTo>
                  <a:cubicBezTo>
                    <a:pt x="871834" y="197981"/>
                    <a:pt x="849796" y="194239"/>
                    <a:pt x="825264" y="172201"/>
                  </a:cubicBezTo>
                  <a:cubicBezTo>
                    <a:pt x="811127" y="159312"/>
                    <a:pt x="800316" y="144343"/>
                    <a:pt x="789921" y="128958"/>
                  </a:cubicBezTo>
                  <a:cubicBezTo>
                    <a:pt x="726720" y="34988"/>
                    <a:pt x="641065" y="-10750"/>
                    <a:pt x="526304" y="2139"/>
                  </a:cubicBezTo>
                  <a:cubicBezTo>
                    <a:pt x="463103" y="9208"/>
                    <a:pt x="403227" y="27503"/>
                    <a:pt x="343352" y="46630"/>
                  </a:cubicBezTo>
                  <a:cubicBezTo>
                    <a:pt x="306346" y="58688"/>
                    <a:pt x="275577" y="81141"/>
                    <a:pt x="261024" y="120227"/>
                  </a:cubicBezTo>
                  <a:cubicBezTo>
                    <a:pt x="257282" y="129790"/>
                    <a:pt x="251045" y="138522"/>
                    <a:pt x="243976" y="146422"/>
                  </a:cubicBezTo>
                  <a:cubicBezTo>
                    <a:pt x="190754" y="207544"/>
                    <a:pt x="175785" y="279062"/>
                    <a:pt x="187012" y="357648"/>
                  </a:cubicBezTo>
                  <a:cubicBezTo>
                    <a:pt x="191586" y="387586"/>
                    <a:pt x="185349" y="415028"/>
                    <a:pt x="167053" y="439976"/>
                  </a:cubicBezTo>
                  <a:cubicBezTo>
                    <a:pt x="152500" y="459519"/>
                    <a:pt x="140026" y="480309"/>
                    <a:pt x="125889" y="499851"/>
                  </a:cubicBezTo>
                  <a:cubicBezTo>
                    <a:pt x="120068" y="508167"/>
                    <a:pt x="118405" y="514404"/>
                    <a:pt x="129216" y="518978"/>
                  </a:cubicBezTo>
                  <a:cubicBezTo>
                    <a:pt x="164559" y="533531"/>
                    <a:pt x="181191" y="558479"/>
                    <a:pt x="177033" y="597980"/>
                  </a:cubicBezTo>
                  <a:cubicBezTo>
                    <a:pt x="175785" y="609623"/>
                    <a:pt x="179527" y="623344"/>
                    <a:pt x="184933" y="634155"/>
                  </a:cubicBezTo>
                  <a:cubicBezTo>
                    <a:pt x="194080" y="652034"/>
                    <a:pt x="196575" y="670745"/>
                    <a:pt x="196991" y="690288"/>
                  </a:cubicBezTo>
                  <a:cubicBezTo>
                    <a:pt x="197407" y="728957"/>
                    <a:pt x="209049" y="740599"/>
                    <a:pt x="247718" y="742678"/>
                  </a:cubicBezTo>
                  <a:cubicBezTo>
                    <a:pt x="283061" y="744342"/>
                    <a:pt x="318404" y="746005"/>
                    <a:pt x="353747" y="746836"/>
                  </a:cubicBezTo>
                  <a:cubicBezTo>
                    <a:pt x="370379" y="747252"/>
                    <a:pt x="380774" y="752658"/>
                    <a:pt x="386180" y="769290"/>
                  </a:cubicBezTo>
                  <a:cubicBezTo>
                    <a:pt x="403227" y="820433"/>
                    <a:pt x="420691" y="871160"/>
                    <a:pt x="426096" y="925630"/>
                  </a:cubicBezTo>
                  <a:cubicBezTo>
                    <a:pt x="427760" y="942678"/>
                    <a:pt x="424433" y="953489"/>
                    <a:pt x="412375" y="965131"/>
                  </a:cubicBezTo>
                  <a:cubicBezTo>
                    <a:pt x="359153" y="1017522"/>
                    <a:pt x="306346" y="1070744"/>
                    <a:pt x="254371" y="1124382"/>
                  </a:cubicBezTo>
                  <a:cubicBezTo>
                    <a:pt x="184101" y="1197147"/>
                    <a:pt x="110089" y="1266586"/>
                    <a:pt x="46056" y="1344756"/>
                  </a:cubicBezTo>
                  <a:cubicBezTo>
                    <a:pt x="-1345" y="1402552"/>
                    <a:pt x="-13404" y="1469912"/>
                    <a:pt x="15702" y="1535608"/>
                  </a:cubicBezTo>
                  <a:cubicBezTo>
                    <a:pt x="36077" y="1581762"/>
                    <a:pt x="38571" y="1622510"/>
                    <a:pt x="31087" y="1669911"/>
                  </a:cubicBezTo>
                  <a:cubicBezTo>
                    <a:pt x="16950" y="1759308"/>
                    <a:pt x="21939" y="1849537"/>
                    <a:pt x="26929" y="1939765"/>
                  </a:cubicBezTo>
                  <a:cubicBezTo>
                    <a:pt x="31087" y="2015025"/>
                    <a:pt x="37324" y="2090285"/>
                    <a:pt x="54372" y="2163881"/>
                  </a:cubicBezTo>
                  <a:cubicBezTo>
                    <a:pt x="83893" y="2292363"/>
                    <a:pt x="108841" y="2422093"/>
                    <a:pt x="143769" y="2549327"/>
                  </a:cubicBezTo>
                  <a:cubicBezTo>
                    <a:pt x="147511" y="2562633"/>
                    <a:pt x="153748" y="2564296"/>
                    <a:pt x="165390" y="2564296"/>
                  </a:cubicBezTo>
                  <a:cubicBezTo>
                    <a:pt x="297614" y="2563880"/>
                    <a:pt x="430254" y="2564712"/>
                    <a:pt x="562479" y="2563880"/>
                  </a:cubicBezTo>
                  <a:cubicBezTo>
                    <a:pt x="671418" y="2563465"/>
                    <a:pt x="779942" y="2561386"/>
                    <a:pt x="888881" y="2559722"/>
                  </a:cubicBezTo>
                  <a:cubicBezTo>
                    <a:pt x="899276" y="2559722"/>
                    <a:pt x="909671" y="2560970"/>
                    <a:pt x="907176" y="2543922"/>
                  </a:cubicBezTo>
                  <a:cubicBezTo>
                    <a:pt x="898029" y="2486957"/>
                    <a:pt x="883476" y="2431656"/>
                    <a:pt x="860607" y="2378850"/>
                  </a:cubicBezTo>
                  <a:cubicBezTo>
                    <a:pt x="824433" y="2294858"/>
                    <a:pt x="770794" y="2223341"/>
                    <a:pt x="708009" y="2158060"/>
                  </a:cubicBezTo>
                  <a:cubicBezTo>
                    <a:pt x="683061" y="2132280"/>
                    <a:pt x="664350" y="2104422"/>
                    <a:pt x="658944" y="2068663"/>
                  </a:cubicBezTo>
                  <a:cubicBezTo>
                    <a:pt x="647302" y="1990077"/>
                    <a:pt x="652707" y="1911907"/>
                    <a:pt x="673497" y="1836231"/>
                  </a:cubicBezTo>
                  <a:cubicBezTo>
                    <a:pt x="693456" y="1762635"/>
                    <a:pt x="727135" y="1694028"/>
                    <a:pt x="764142" y="1627500"/>
                  </a:cubicBezTo>
                  <a:cubicBezTo>
                    <a:pt x="767884" y="1620847"/>
                    <a:pt x="770794" y="1612115"/>
                    <a:pt x="780358" y="1608373"/>
                  </a:cubicBezTo>
                  <a:cubicBezTo>
                    <a:pt x="782437" y="1612531"/>
                    <a:pt x="785347" y="1616689"/>
                    <a:pt x="786595" y="1620847"/>
                  </a:cubicBezTo>
                  <a:cubicBezTo>
                    <a:pt x="841480" y="1785504"/>
                    <a:pt x="917156" y="1942676"/>
                    <a:pt x="952083" y="2115233"/>
                  </a:cubicBezTo>
                  <a:cubicBezTo>
                    <a:pt x="982020" y="2264505"/>
                    <a:pt x="1044806" y="2405876"/>
                    <a:pt x="1079733" y="2554733"/>
                  </a:cubicBezTo>
                  <a:cubicBezTo>
                    <a:pt x="1081812" y="2563465"/>
                    <a:pt x="1087634" y="2564296"/>
                    <a:pt x="1095118" y="2564296"/>
                  </a:cubicBezTo>
                  <a:cubicBezTo>
                    <a:pt x="1138777" y="2564296"/>
                    <a:pt x="1182436" y="2564296"/>
                    <a:pt x="1226095" y="2563880"/>
                  </a:cubicBezTo>
                  <a:cubicBezTo>
                    <a:pt x="1240232" y="2563880"/>
                    <a:pt x="1253538" y="2560970"/>
                    <a:pt x="1261854" y="2547248"/>
                  </a:cubicBezTo>
                  <a:cubicBezTo>
                    <a:pt x="1261854" y="2530616"/>
                    <a:pt x="1261854" y="2513984"/>
                    <a:pt x="1261854" y="2497352"/>
                  </a:cubicBezTo>
                  <a:cubicBezTo>
                    <a:pt x="1257280" y="2495273"/>
                    <a:pt x="1257696" y="2491531"/>
                    <a:pt x="1257280" y="2488205"/>
                  </a:cubicBezTo>
                  <a:close/>
                  <a:moveTo>
                    <a:pt x="752915" y="702762"/>
                  </a:moveTo>
                  <a:cubicBezTo>
                    <a:pt x="741273" y="701930"/>
                    <a:pt x="736699" y="694030"/>
                    <a:pt x="737115" y="682803"/>
                  </a:cubicBezTo>
                  <a:cubicBezTo>
                    <a:pt x="737530" y="677398"/>
                    <a:pt x="737115" y="671577"/>
                    <a:pt x="745431" y="671577"/>
                  </a:cubicBezTo>
                  <a:cubicBezTo>
                    <a:pt x="754162" y="676151"/>
                    <a:pt x="765805" y="678645"/>
                    <a:pt x="767052" y="690704"/>
                  </a:cubicBezTo>
                  <a:cubicBezTo>
                    <a:pt x="767468" y="699435"/>
                    <a:pt x="759984" y="703177"/>
                    <a:pt x="752915" y="702762"/>
                  </a:cubicBezTo>
                  <a:close/>
                  <a:moveTo>
                    <a:pt x="758320" y="634986"/>
                  </a:moveTo>
                  <a:cubicBezTo>
                    <a:pt x="764973" y="642471"/>
                    <a:pt x="783684" y="637065"/>
                    <a:pt x="778695" y="649539"/>
                  </a:cubicBezTo>
                  <a:cubicBezTo>
                    <a:pt x="774537" y="660766"/>
                    <a:pt x="758736" y="658271"/>
                    <a:pt x="747094" y="655361"/>
                  </a:cubicBezTo>
                  <a:cubicBezTo>
                    <a:pt x="738778" y="653282"/>
                    <a:pt x="738362" y="645797"/>
                    <a:pt x="737530" y="638729"/>
                  </a:cubicBezTo>
                  <a:cubicBezTo>
                    <a:pt x="733788" y="600475"/>
                    <a:pt x="739194" y="564716"/>
                    <a:pt x="764557" y="533531"/>
                  </a:cubicBezTo>
                  <a:cubicBezTo>
                    <a:pt x="798653" y="491535"/>
                    <a:pt x="819859" y="443303"/>
                    <a:pt x="829838" y="390080"/>
                  </a:cubicBezTo>
                  <a:cubicBezTo>
                    <a:pt x="831917" y="379270"/>
                    <a:pt x="831501" y="359311"/>
                    <a:pt x="846470" y="360974"/>
                  </a:cubicBezTo>
                  <a:cubicBezTo>
                    <a:pt x="861439" y="362638"/>
                    <a:pt x="860191" y="381764"/>
                    <a:pt x="859775" y="394238"/>
                  </a:cubicBezTo>
                  <a:cubicBezTo>
                    <a:pt x="856865" y="449540"/>
                    <a:pt x="848549" y="503594"/>
                    <a:pt x="826096" y="554737"/>
                  </a:cubicBezTo>
                  <a:cubicBezTo>
                    <a:pt x="825264" y="556816"/>
                    <a:pt x="822769" y="559311"/>
                    <a:pt x="823601" y="560142"/>
                  </a:cubicBezTo>
                  <a:cubicBezTo>
                    <a:pt x="837738" y="584259"/>
                    <a:pt x="813206" y="585506"/>
                    <a:pt x="802811" y="593406"/>
                  </a:cubicBezTo>
                  <a:cubicBezTo>
                    <a:pt x="786179" y="605880"/>
                    <a:pt x="768715" y="617107"/>
                    <a:pt x="758320" y="634986"/>
                  </a:cubicBezTo>
                  <a:close/>
                </a:path>
              </a:pathLst>
            </a:custGeom>
            <a:solidFill>
              <a:schemeClr val="accent2"/>
            </a:solidFill>
            <a:ln w="4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9C194476-06A8-42C9-90DA-DC9ABBDA001B}"/>
                </a:ext>
              </a:extLst>
            </p:cNvPr>
            <p:cNvSpPr/>
            <p:nvPr/>
          </p:nvSpPr>
          <p:spPr>
            <a:xfrm>
              <a:off x="3304261" y="1559566"/>
              <a:ext cx="1012332" cy="1770263"/>
            </a:xfrm>
            <a:custGeom>
              <a:avLst/>
              <a:gdLst>
                <a:gd name="connsiteX0" fmla="*/ 1463814 w 1464645"/>
                <a:gd name="connsiteY0" fmla="*/ 2518952 h 2561221"/>
                <a:gd name="connsiteX1" fmla="*/ 1437618 w 1464645"/>
                <a:gd name="connsiteY1" fmla="*/ 2319368 h 2561221"/>
                <a:gd name="connsiteX2" fmla="*/ 1338242 w 1464645"/>
                <a:gd name="connsiteY2" fmla="*/ 1893173 h 2561221"/>
                <a:gd name="connsiteX3" fmla="*/ 1276288 w 1464645"/>
                <a:gd name="connsiteY3" fmla="*/ 1564276 h 2561221"/>
                <a:gd name="connsiteX4" fmla="*/ 1258824 w 1464645"/>
                <a:gd name="connsiteY4" fmla="*/ 1330181 h 2561221"/>
                <a:gd name="connsiteX5" fmla="*/ 1121611 w 1464645"/>
                <a:gd name="connsiteY5" fmla="*/ 999620 h 2561221"/>
                <a:gd name="connsiteX6" fmla="*/ 1090841 w 1464645"/>
                <a:gd name="connsiteY6" fmla="*/ 960119 h 2561221"/>
                <a:gd name="connsiteX7" fmla="*/ 1014750 w 1464645"/>
                <a:gd name="connsiteY7" fmla="*/ 841201 h 2561221"/>
                <a:gd name="connsiteX8" fmla="*/ 1006850 w 1464645"/>
                <a:gd name="connsiteY8" fmla="*/ 807521 h 2561221"/>
                <a:gd name="connsiteX9" fmla="*/ 1019740 w 1464645"/>
                <a:gd name="connsiteY9" fmla="*/ 793384 h 2561221"/>
                <a:gd name="connsiteX10" fmla="*/ 1029303 w 1464645"/>
                <a:gd name="connsiteY10" fmla="*/ 807521 h 2561221"/>
                <a:gd name="connsiteX11" fmla="*/ 1030966 w 1464645"/>
                <a:gd name="connsiteY11" fmla="*/ 836627 h 2561221"/>
                <a:gd name="connsiteX12" fmla="*/ 1045935 w 1464645"/>
                <a:gd name="connsiteY12" fmla="*/ 843280 h 2561221"/>
                <a:gd name="connsiteX13" fmla="*/ 1084189 w 1464645"/>
                <a:gd name="connsiteY13" fmla="*/ 831221 h 2561221"/>
                <a:gd name="connsiteX14" fmla="*/ 1132006 w 1464645"/>
                <a:gd name="connsiteY14" fmla="*/ 795463 h 2561221"/>
                <a:gd name="connsiteX15" fmla="*/ 1174417 w 1464645"/>
                <a:gd name="connsiteY15" fmla="*/ 726856 h 2561221"/>
                <a:gd name="connsiteX16" fmla="*/ 1186475 w 1464645"/>
                <a:gd name="connsiteY16" fmla="*/ 720203 h 2561221"/>
                <a:gd name="connsiteX17" fmla="*/ 1191049 w 1464645"/>
                <a:gd name="connsiteY17" fmla="*/ 733093 h 2561221"/>
                <a:gd name="connsiteX18" fmla="*/ 1189802 w 1464645"/>
                <a:gd name="connsiteY18" fmla="*/ 749725 h 2561221"/>
                <a:gd name="connsiteX19" fmla="*/ 1181486 w 1464645"/>
                <a:gd name="connsiteY19" fmla="*/ 810847 h 2561221"/>
                <a:gd name="connsiteX20" fmla="*/ 1226392 w 1464645"/>
                <a:gd name="connsiteY20" fmla="*/ 828311 h 2561221"/>
                <a:gd name="connsiteX21" fmla="*/ 1227639 w 1464645"/>
                <a:gd name="connsiteY21" fmla="*/ 834548 h 2561221"/>
                <a:gd name="connsiteX22" fmla="*/ 1244687 w 1464645"/>
                <a:gd name="connsiteY22" fmla="*/ 898581 h 2561221"/>
                <a:gd name="connsiteX23" fmla="*/ 1254666 w 1464645"/>
                <a:gd name="connsiteY23" fmla="*/ 907729 h 2561221"/>
                <a:gd name="connsiteX24" fmla="*/ 1262567 w 1464645"/>
                <a:gd name="connsiteY24" fmla="*/ 896502 h 2561221"/>
                <a:gd name="connsiteX25" fmla="*/ 1268388 w 1464645"/>
                <a:gd name="connsiteY25" fmla="*/ 849101 h 2561221"/>
                <a:gd name="connsiteX26" fmla="*/ 1276704 w 1464645"/>
                <a:gd name="connsiteY26" fmla="*/ 831221 h 2561221"/>
                <a:gd name="connsiteX27" fmla="*/ 1293752 w 1464645"/>
                <a:gd name="connsiteY27" fmla="*/ 839953 h 2561221"/>
                <a:gd name="connsiteX28" fmla="*/ 1309552 w 1464645"/>
                <a:gd name="connsiteY28" fmla="*/ 856585 h 2561221"/>
                <a:gd name="connsiteX29" fmla="*/ 1325352 w 1464645"/>
                <a:gd name="connsiteY29" fmla="*/ 862822 h 2561221"/>
                <a:gd name="connsiteX30" fmla="*/ 1330342 w 1464645"/>
                <a:gd name="connsiteY30" fmla="*/ 845774 h 2561221"/>
                <a:gd name="connsiteX31" fmla="*/ 1320779 w 1464645"/>
                <a:gd name="connsiteY31" fmla="*/ 820826 h 2561221"/>
                <a:gd name="connsiteX32" fmla="*/ 1288346 w 1464645"/>
                <a:gd name="connsiteY32" fmla="*/ 777583 h 2561221"/>
                <a:gd name="connsiteX33" fmla="*/ 1255082 w 1464645"/>
                <a:gd name="connsiteY33" fmla="*/ 690265 h 2561221"/>
                <a:gd name="connsiteX34" fmla="*/ 1240113 w 1464645"/>
                <a:gd name="connsiteY34" fmla="*/ 634548 h 2561221"/>
                <a:gd name="connsiteX35" fmla="*/ 1252172 w 1464645"/>
                <a:gd name="connsiteY35" fmla="*/ 594631 h 2561221"/>
                <a:gd name="connsiteX36" fmla="*/ 1225976 w 1464645"/>
                <a:gd name="connsiteY36" fmla="*/ 568852 h 2561221"/>
                <a:gd name="connsiteX37" fmla="*/ 1214750 w 1464645"/>
                <a:gd name="connsiteY37" fmla="*/ 538083 h 2561221"/>
                <a:gd name="connsiteX38" fmla="*/ 1269635 w 1464645"/>
                <a:gd name="connsiteY38" fmla="*/ 403779 h 2561221"/>
                <a:gd name="connsiteX39" fmla="*/ 1282109 w 1464645"/>
                <a:gd name="connsiteY39" fmla="*/ 316877 h 2561221"/>
                <a:gd name="connsiteX40" fmla="*/ 1233461 w 1464645"/>
                <a:gd name="connsiteY40" fmla="*/ 223738 h 2561221"/>
                <a:gd name="connsiteX41" fmla="*/ 1237619 w 1464645"/>
                <a:gd name="connsiteY41" fmla="*/ 199206 h 2561221"/>
                <a:gd name="connsiteX42" fmla="*/ 1237203 w 1464645"/>
                <a:gd name="connsiteY42" fmla="*/ 187980 h 2561221"/>
                <a:gd name="connsiteX43" fmla="*/ 1192297 w 1464645"/>
                <a:gd name="connsiteY43" fmla="*/ 172595 h 2561221"/>
                <a:gd name="connsiteX44" fmla="*/ 1183149 w 1464645"/>
                <a:gd name="connsiteY44" fmla="*/ 165942 h 2561221"/>
                <a:gd name="connsiteX45" fmla="*/ 1173170 w 1464645"/>
                <a:gd name="connsiteY45" fmla="*/ 157626 h 2561221"/>
                <a:gd name="connsiteX46" fmla="*/ 1102484 w 1464645"/>
                <a:gd name="connsiteY46" fmla="*/ 180495 h 2561221"/>
                <a:gd name="connsiteX47" fmla="*/ 1054667 w 1464645"/>
                <a:gd name="connsiteY47" fmla="*/ 183822 h 2561221"/>
                <a:gd name="connsiteX48" fmla="*/ 1014750 w 1464645"/>
                <a:gd name="connsiteY48" fmla="*/ 151389 h 2561221"/>
                <a:gd name="connsiteX49" fmla="*/ 935748 w 1464645"/>
                <a:gd name="connsiteY49" fmla="*/ 57834 h 2561221"/>
                <a:gd name="connsiteX50" fmla="*/ 838451 w 1464645"/>
                <a:gd name="connsiteY50" fmla="*/ 6275 h 2561221"/>
                <a:gd name="connsiteX51" fmla="*/ 527017 w 1464645"/>
                <a:gd name="connsiteY51" fmla="*/ 54508 h 2561221"/>
                <a:gd name="connsiteX52" fmla="*/ 475042 w 1464645"/>
                <a:gd name="connsiteY52" fmla="*/ 100246 h 2561221"/>
                <a:gd name="connsiteX53" fmla="*/ 440115 w 1464645"/>
                <a:gd name="connsiteY53" fmla="*/ 156379 h 2561221"/>
                <a:gd name="connsiteX54" fmla="*/ 390635 w 1464645"/>
                <a:gd name="connsiteY54" fmla="*/ 318956 h 2561221"/>
                <a:gd name="connsiteX55" fmla="*/ 339907 w 1464645"/>
                <a:gd name="connsiteY55" fmla="*/ 485276 h 2561221"/>
                <a:gd name="connsiteX56" fmla="*/ 338660 w 1464645"/>
                <a:gd name="connsiteY56" fmla="*/ 486939 h 2561221"/>
                <a:gd name="connsiteX57" fmla="*/ 346560 w 1464645"/>
                <a:gd name="connsiteY57" fmla="*/ 523946 h 2561221"/>
                <a:gd name="connsiteX58" fmla="*/ 381487 w 1464645"/>
                <a:gd name="connsiteY58" fmla="*/ 585484 h 2561221"/>
                <a:gd name="connsiteX59" fmla="*/ 393961 w 1464645"/>
                <a:gd name="connsiteY59" fmla="*/ 641617 h 2561221"/>
                <a:gd name="connsiteX60" fmla="*/ 402277 w 1464645"/>
                <a:gd name="connsiteY60" fmla="*/ 684028 h 2561221"/>
                <a:gd name="connsiteX61" fmla="*/ 457579 w 1464645"/>
                <a:gd name="connsiteY61" fmla="*/ 740577 h 2561221"/>
                <a:gd name="connsiteX62" fmla="*/ 561529 w 1464645"/>
                <a:gd name="connsiteY62" fmla="*/ 744735 h 2561221"/>
                <a:gd name="connsiteX63" fmla="*/ 588971 w 1464645"/>
                <a:gd name="connsiteY63" fmla="*/ 762199 h 2561221"/>
                <a:gd name="connsiteX64" fmla="*/ 631799 w 1464645"/>
                <a:gd name="connsiteY64" fmla="*/ 932677 h 2561221"/>
                <a:gd name="connsiteX65" fmla="*/ 624730 w 1464645"/>
                <a:gd name="connsiteY65" fmla="*/ 955130 h 2561221"/>
                <a:gd name="connsiteX66" fmla="*/ 382319 w 1464645"/>
                <a:gd name="connsiteY66" fmla="*/ 1191720 h 2561221"/>
                <a:gd name="connsiteX67" fmla="*/ 172756 w 1464645"/>
                <a:gd name="connsiteY67" fmla="*/ 1352218 h 2561221"/>
                <a:gd name="connsiteX68" fmla="*/ 85022 w 1464645"/>
                <a:gd name="connsiteY68" fmla="*/ 1469889 h 2561221"/>
                <a:gd name="connsiteX69" fmla="*/ 112049 w 1464645"/>
                <a:gd name="connsiteY69" fmla="*/ 1599203 h 2561221"/>
                <a:gd name="connsiteX70" fmla="*/ 239700 w 1464645"/>
                <a:gd name="connsiteY70" fmla="*/ 1633299 h 2561221"/>
                <a:gd name="connsiteX71" fmla="*/ 208515 w 1464645"/>
                <a:gd name="connsiteY71" fmla="*/ 1721864 h 2561221"/>
                <a:gd name="connsiteX72" fmla="*/ 141155 w 1464645"/>
                <a:gd name="connsiteY72" fmla="*/ 1805855 h 2561221"/>
                <a:gd name="connsiteX73" fmla="*/ 7684 w 1464645"/>
                <a:gd name="connsiteY73" fmla="*/ 2267809 h 2561221"/>
                <a:gd name="connsiteX74" fmla="*/ 348639 w 1464645"/>
                <a:gd name="connsiteY74" fmla="*/ 2560948 h 2561221"/>
                <a:gd name="connsiteX75" fmla="*/ 951549 w 1464645"/>
                <a:gd name="connsiteY75" fmla="*/ 2559700 h 2561221"/>
                <a:gd name="connsiteX76" fmla="*/ 1090841 w 1464645"/>
                <a:gd name="connsiteY76" fmla="*/ 2557205 h 2561221"/>
                <a:gd name="connsiteX77" fmla="*/ 1109968 w 1464645"/>
                <a:gd name="connsiteY77" fmla="*/ 2535584 h 2561221"/>
                <a:gd name="connsiteX78" fmla="*/ 1065478 w 1464645"/>
                <a:gd name="connsiteY78" fmla="*/ 2377996 h 2561221"/>
                <a:gd name="connsiteX79" fmla="*/ 912048 w 1464645"/>
                <a:gd name="connsiteY79" fmla="*/ 2155127 h 2561221"/>
                <a:gd name="connsiteX80" fmla="*/ 860489 w 1464645"/>
                <a:gd name="connsiteY80" fmla="*/ 2049098 h 2561221"/>
                <a:gd name="connsiteX81" fmla="*/ 893337 w 1464645"/>
                <a:gd name="connsiteY81" fmla="*/ 1785897 h 2561221"/>
                <a:gd name="connsiteX82" fmla="*/ 948638 w 1464645"/>
                <a:gd name="connsiteY82" fmla="*/ 1660326 h 2561221"/>
                <a:gd name="connsiteX83" fmla="*/ 983565 w 1464645"/>
                <a:gd name="connsiteY83" fmla="*/ 1604193 h 2561221"/>
                <a:gd name="connsiteX84" fmla="*/ 1015582 w 1464645"/>
                <a:gd name="connsiteY84" fmla="*/ 1684026 h 2561221"/>
                <a:gd name="connsiteX85" fmla="*/ 1128263 w 1464645"/>
                <a:gd name="connsiteY85" fmla="*/ 1990055 h 2561221"/>
                <a:gd name="connsiteX86" fmla="*/ 1162359 w 1464645"/>
                <a:gd name="connsiteY86" fmla="*/ 2143900 h 2561221"/>
                <a:gd name="connsiteX87" fmla="*/ 1282525 w 1464645"/>
                <a:gd name="connsiteY87" fmla="*/ 2545563 h 2561221"/>
                <a:gd name="connsiteX88" fmla="*/ 1302483 w 1464645"/>
                <a:gd name="connsiteY88" fmla="*/ 2560948 h 2561221"/>
                <a:gd name="connsiteX89" fmla="*/ 1427223 w 1464645"/>
                <a:gd name="connsiteY89" fmla="*/ 2560532 h 2561221"/>
                <a:gd name="connsiteX90" fmla="*/ 1463814 w 1464645"/>
                <a:gd name="connsiteY90" fmla="*/ 2518952 h 2561221"/>
                <a:gd name="connsiteX91" fmla="*/ 956538 w 1464645"/>
                <a:gd name="connsiteY91" fmla="*/ 700245 h 2561221"/>
                <a:gd name="connsiteX92" fmla="*/ 940322 w 1464645"/>
                <a:gd name="connsiteY92" fmla="*/ 680286 h 2561221"/>
                <a:gd name="connsiteX93" fmla="*/ 950717 w 1464645"/>
                <a:gd name="connsiteY93" fmla="*/ 669891 h 2561221"/>
                <a:gd name="connsiteX94" fmla="*/ 971091 w 1464645"/>
                <a:gd name="connsiteY94" fmla="*/ 689018 h 2561221"/>
                <a:gd name="connsiteX95" fmla="*/ 956538 w 1464645"/>
                <a:gd name="connsiteY95" fmla="*/ 700245 h 2561221"/>
                <a:gd name="connsiteX96" fmla="*/ 974002 w 1464645"/>
                <a:gd name="connsiteY96" fmla="*/ 637875 h 2561221"/>
                <a:gd name="connsiteX97" fmla="*/ 983149 w 1464645"/>
                <a:gd name="connsiteY97" fmla="*/ 647022 h 2561221"/>
                <a:gd name="connsiteX98" fmla="*/ 971923 w 1464645"/>
                <a:gd name="connsiteY98" fmla="*/ 654507 h 2561221"/>
                <a:gd name="connsiteX99" fmla="*/ 940738 w 1464645"/>
                <a:gd name="connsiteY99" fmla="*/ 632885 h 2561221"/>
                <a:gd name="connsiteX100" fmla="*/ 962775 w 1464645"/>
                <a:gd name="connsiteY100" fmla="*/ 540162 h 2561221"/>
                <a:gd name="connsiteX101" fmla="*/ 1035124 w 1464645"/>
                <a:gd name="connsiteY101" fmla="*/ 381326 h 2561221"/>
                <a:gd name="connsiteX102" fmla="*/ 1038866 w 1464645"/>
                <a:gd name="connsiteY102" fmla="*/ 369684 h 2561221"/>
                <a:gd name="connsiteX103" fmla="*/ 1049677 w 1464645"/>
                <a:gd name="connsiteY103" fmla="*/ 358457 h 2561221"/>
                <a:gd name="connsiteX104" fmla="*/ 1061320 w 1464645"/>
                <a:gd name="connsiteY104" fmla="*/ 371347 h 2561221"/>
                <a:gd name="connsiteX105" fmla="*/ 1065478 w 1464645"/>
                <a:gd name="connsiteY105" fmla="*/ 409185 h 2561221"/>
                <a:gd name="connsiteX106" fmla="*/ 1030550 w 1464645"/>
                <a:gd name="connsiteY106" fmla="*/ 552636 h 2561221"/>
                <a:gd name="connsiteX107" fmla="*/ 1028056 w 1464645"/>
                <a:gd name="connsiteY107" fmla="*/ 558041 h 2561221"/>
                <a:gd name="connsiteX108" fmla="*/ 1006434 w 1464645"/>
                <a:gd name="connsiteY108" fmla="*/ 592137 h 2561221"/>
                <a:gd name="connsiteX109" fmla="*/ 971507 w 1464645"/>
                <a:gd name="connsiteY109" fmla="*/ 621243 h 2561221"/>
                <a:gd name="connsiteX110" fmla="*/ 974002 w 1464645"/>
                <a:gd name="connsiteY110" fmla="*/ 637875 h 2561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</a:cxnLst>
              <a:rect l="l" t="t" r="r" b="b"/>
              <a:pathLst>
                <a:path w="1464645" h="2561221">
                  <a:moveTo>
                    <a:pt x="1463814" y="2518952"/>
                  </a:moveTo>
                  <a:cubicBezTo>
                    <a:pt x="1455914" y="2452424"/>
                    <a:pt x="1447182" y="2385896"/>
                    <a:pt x="1437618" y="2319368"/>
                  </a:cubicBezTo>
                  <a:cubicBezTo>
                    <a:pt x="1416413" y="2174670"/>
                    <a:pt x="1384396" y="2032050"/>
                    <a:pt x="1338242" y="1893173"/>
                  </a:cubicBezTo>
                  <a:cubicBezTo>
                    <a:pt x="1302483" y="1785897"/>
                    <a:pt x="1278367" y="1676958"/>
                    <a:pt x="1276288" y="1564276"/>
                  </a:cubicBezTo>
                  <a:cubicBezTo>
                    <a:pt x="1274625" y="1486106"/>
                    <a:pt x="1271298" y="1407935"/>
                    <a:pt x="1258824" y="1330181"/>
                  </a:cubicBezTo>
                  <a:cubicBezTo>
                    <a:pt x="1239698" y="1209183"/>
                    <a:pt x="1206850" y="1093175"/>
                    <a:pt x="1121611" y="999620"/>
                  </a:cubicBezTo>
                  <a:cubicBezTo>
                    <a:pt x="1110384" y="987562"/>
                    <a:pt x="1100821" y="973841"/>
                    <a:pt x="1090841" y="960119"/>
                  </a:cubicBezTo>
                  <a:cubicBezTo>
                    <a:pt x="1062983" y="922282"/>
                    <a:pt x="1035124" y="884028"/>
                    <a:pt x="1014750" y="841201"/>
                  </a:cubicBezTo>
                  <a:cubicBezTo>
                    <a:pt x="1009761" y="830806"/>
                    <a:pt x="1003524" y="819995"/>
                    <a:pt x="1006850" y="807521"/>
                  </a:cubicBezTo>
                  <a:cubicBezTo>
                    <a:pt x="1008513" y="800868"/>
                    <a:pt x="1011424" y="792968"/>
                    <a:pt x="1019740" y="793384"/>
                  </a:cubicBezTo>
                  <a:cubicBezTo>
                    <a:pt x="1027224" y="793799"/>
                    <a:pt x="1028887" y="801700"/>
                    <a:pt x="1029303" y="807521"/>
                  </a:cubicBezTo>
                  <a:cubicBezTo>
                    <a:pt x="1030550" y="817084"/>
                    <a:pt x="1030550" y="827063"/>
                    <a:pt x="1030966" y="836627"/>
                  </a:cubicBezTo>
                  <a:cubicBezTo>
                    <a:pt x="1031382" y="848269"/>
                    <a:pt x="1035956" y="852427"/>
                    <a:pt x="1045935" y="843280"/>
                  </a:cubicBezTo>
                  <a:cubicBezTo>
                    <a:pt x="1056746" y="833300"/>
                    <a:pt x="1069220" y="830806"/>
                    <a:pt x="1084189" y="831221"/>
                  </a:cubicBezTo>
                  <a:cubicBezTo>
                    <a:pt x="1106642" y="832053"/>
                    <a:pt x="1124521" y="817084"/>
                    <a:pt x="1132006" y="795463"/>
                  </a:cubicBezTo>
                  <a:cubicBezTo>
                    <a:pt x="1141153" y="769683"/>
                    <a:pt x="1156538" y="747646"/>
                    <a:pt x="1174417" y="726856"/>
                  </a:cubicBezTo>
                  <a:cubicBezTo>
                    <a:pt x="1177328" y="723114"/>
                    <a:pt x="1181486" y="718540"/>
                    <a:pt x="1186475" y="720203"/>
                  </a:cubicBezTo>
                  <a:cubicBezTo>
                    <a:pt x="1191465" y="722282"/>
                    <a:pt x="1191465" y="728103"/>
                    <a:pt x="1191049" y="733093"/>
                  </a:cubicBezTo>
                  <a:cubicBezTo>
                    <a:pt x="1191049" y="738498"/>
                    <a:pt x="1189802" y="743903"/>
                    <a:pt x="1189802" y="749725"/>
                  </a:cubicBezTo>
                  <a:cubicBezTo>
                    <a:pt x="1189802" y="770099"/>
                    <a:pt x="1179823" y="789226"/>
                    <a:pt x="1181486" y="810847"/>
                  </a:cubicBezTo>
                  <a:cubicBezTo>
                    <a:pt x="1217660" y="784236"/>
                    <a:pt x="1217660" y="784236"/>
                    <a:pt x="1226392" y="828311"/>
                  </a:cubicBezTo>
                  <a:cubicBezTo>
                    <a:pt x="1226808" y="830390"/>
                    <a:pt x="1227224" y="832469"/>
                    <a:pt x="1227639" y="834548"/>
                  </a:cubicBezTo>
                  <a:cubicBezTo>
                    <a:pt x="1232629" y="856169"/>
                    <a:pt x="1235540" y="878207"/>
                    <a:pt x="1244687" y="898581"/>
                  </a:cubicBezTo>
                  <a:cubicBezTo>
                    <a:pt x="1246766" y="902739"/>
                    <a:pt x="1248845" y="908144"/>
                    <a:pt x="1254666" y="907729"/>
                  </a:cubicBezTo>
                  <a:cubicBezTo>
                    <a:pt x="1260488" y="907313"/>
                    <a:pt x="1261735" y="901076"/>
                    <a:pt x="1262567" y="896502"/>
                  </a:cubicBezTo>
                  <a:cubicBezTo>
                    <a:pt x="1265061" y="880702"/>
                    <a:pt x="1266309" y="864901"/>
                    <a:pt x="1268388" y="849101"/>
                  </a:cubicBezTo>
                  <a:cubicBezTo>
                    <a:pt x="1269219" y="842448"/>
                    <a:pt x="1269635" y="834548"/>
                    <a:pt x="1276704" y="831221"/>
                  </a:cubicBezTo>
                  <a:cubicBezTo>
                    <a:pt x="1285020" y="827895"/>
                    <a:pt x="1289178" y="835379"/>
                    <a:pt x="1293752" y="839953"/>
                  </a:cubicBezTo>
                  <a:cubicBezTo>
                    <a:pt x="1299157" y="845359"/>
                    <a:pt x="1304147" y="851180"/>
                    <a:pt x="1309552" y="856585"/>
                  </a:cubicBezTo>
                  <a:cubicBezTo>
                    <a:pt x="1313710" y="860743"/>
                    <a:pt x="1318284" y="866980"/>
                    <a:pt x="1325352" y="862822"/>
                  </a:cubicBezTo>
                  <a:cubicBezTo>
                    <a:pt x="1332005" y="859080"/>
                    <a:pt x="1330758" y="852011"/>
                    <a:pt x="1330342" y="845774"/>
                  </a:cubicBezTo>
                  <a:cubicBezTo>
                    <a:pt x="1329926" y="836627"/>
                    <a:pt x="1325768" y="828311"/>
                    <a:pt x="1320779" y="820826"/>
                  </a:cubicBezTo>
                  <a:cubicBezTo>
                    <a:pt x="1310384" y="805858"/>
                    <a:pt x="1299989" y="791720"/>
                    <a:pt x="1288346" y="777583"/>
                  </a:cubicBezTo>
                  <a:cubicBezTo>
                    <a:pt x="1267972" y="752219"/>
                    <a:pt x="1254251" y="724361"/>
                    <a:pt x="1255082" y="690265"/>
                  </a:cubicBezTo>
                  <a:cubicBezTo>
                    <a:pt x="1255498" y="670723"/>
                    <a:pt x="1248429" y="652428"/>
                    <a:pt x="1240113" y="634548"/>
                  </a:cubicBezTo>
                  <a:cubicBezTo>
                    <a:pt x="1228055" y="608769"/>
                    <a:pt x="1228887" y="607521"/>
                    <a:pt x="1252172" y="594631"/>
                  </a:cubicBezTo>
                  <a:cubicBezTo>
                    <a:pt x="1246766" y="582573"/>
                    <a:pt x="1235540" y="576336"/>
                    <a:pt x="1225976" y="568852"/>
                  </a:cubicBezTo>
                  <a:cubicBezTo>
                    <a:pt x="1215581" y="560952"/>
                    <a:pt x="1210592" y="550557"/>
                    <a:pt x="1214750" y="538083"/>
                  </a:cubicBezTo>
                  <a:cubicBezTo>
                    <a:pt x="1229718" y="491929"/>
                    <a:pt x="1242192" y="444944"/>
                    <a:pt x="1269635" y="403779"/>
                  </a:cubicBezTo>
                  <a:cubicBezTo>
                    <a:pt x="1287930" y="376337"/>
                    <a:pt x="1291257" y="348062"/>
                    <a:pt x="1282109" y="316877"/>
                  </a:cubicBezTo>
                  <a:cubicBezTo>
                    <a:pt x="1272130" y="282366"/>
                    <a:pt x="1257161" y="251181"/>
                    <a:pt x="1233461" y="223738"/>
                  </a:cubicBezTo>
                  <a:cubicBezTo>
                    <a:pt x="1225976" y="215007"/>
                    <a:pt x="1215581" y="204612"/>
                    <a:pt x="1237619" y="199206"/>
                  </a:cubicBezTo>
                  <a:cubicBezTo>
                    <a:pt x="1247182" y="197127"/>
                    <a:pt x="1242192" y="190890"/>
                    <a:pt x="1237203" y="187980"/>
                  </a:cubicBezTo>
                  <a:cubicBezTo>
                    <a:pt x="1223481" y="179664"/>
                    <a:pt x="1208929" y="173842"/>
                    <a:pt x="1192297" y="172595"/>
                  </a:cubicBezTo>
                  <a:cubicBezTo>
                    <a:pt x="1188139" y="172179"/>
                    <a:pt x="1179823" y="173842"/>
                    <a:pt x="1183149" y="165942"/>
                  </a:cubicBezTo>
                  <a:cubicBezTo>
                    <a:pt x="1189386" y="150973"/>
                    <a:pt x="1177744" y="156795"/>
                    <a:pt x="1173170" y="157626"/>
                  </a:cubicBezTo>
                  <a:cubicBezTo>
                    <a:pt x="1148638" y="162200"/>
                    <a:pt x="1124521" y="168021"/>
                    <a:pt x="1102484" y="180495"/>
                  </a:cubicBezTo>
                  <a:cubicBezTo>
                    <a:pt x="1087099" y="189227"/>
                    <a:pt x="1070883" y="190890"/>
                    <a:pt x="1054667" y="183822"/>
                  </a:cubicBezTo>
                  <a:cubicBezTo>
                    <a:pt x="1038451" y="176753"/>
                    <a:pt x="1025561" y="165526"/>
                    <a:pt x="1014750" y="151389"/>
                  </a:cubicBezTo>
                  <a:cubicBezTo>
                    <a:pt x="990218" y="118541"/>
                    <a:pt x="965686" y="85693"/>
                    <a:pt x="935748" y="57834"/>
                  </a:cubicBezTo>
                  <a:cubicBezTo>
                    <a:pt x="906642" y="34550"/>
                    <a:pt x="877120" y="12928"/>
                    <a:pt x="838451" y="6275"/>
                  </a:cubicBezTo>
                  <a:cubicBezTo>
                    <a:pt x="729096" y="-12852"/>
                    <a:pt x="626809" y="14175"/>
                    <a:pt x="527017" y="54508"/>
                  </a:cubicBezTo>
                  <a:cubicBezTo>
                    <a:pt x="505396" y="63240"/>
                    <a:pt x="485437" y="78208"/>
                    <a:pt x="475042" y="100246"/>
                  </a:cubicBezTo>
                  <a:cubicBezTo>
                    <a:pt x="465479" y="120620"/>
                    <a:pt x="454252" y="139331"/>
                    <a:pt x="440115" y="156379"/>
                  </a:cubicBezTo>
                  <a:cubicBezTo>
                    <a:pt x="401030" y="203780"/>
                    <a:pt x="381072" y="259081"/>
                    <a:pt x="390635" y="318956"/>
                  </a:cubicBezTo>
                  <a:cubicBezTo>
                    <a:pt x="400614" y="384653"/>
                    <a:pt x="379824" y="436628"/>
                    <a:pt x="339907" y="485276"/>
                  </a:cubicBezTo>
                  <a:cubicBezTo>
                    <a:pt x="339492" y="485692"/>
                    <a:pt x="339076" y="486524"/>
                    <a:pt x="338660" y="486939"/>
                  </a:cubicBezTo>
                  <a:cubicBezTo>
                    <a:pt x="323275" y="509808"/>
                    <a:pt x="322028" y="511887"/>
                    <a:pt x="346560" y="523946"/>
                  </a:cubicBezTo>
                  <a:cubicBezTo>
                    <a:pt x="373171" y="537251"/>
                    <a:pt x="383151" y="556794"/>
                    <a:pt x="381487" y="585484"/>
                  </a:cubicBezTo>
                  <a:cubicBezTo>
                    <a:pt x="380240" y="605026"/>
                    <a:pt x="385230" y="623737"/>
                    <a:pt x="393961" y="641617"/>
                  </a:cubicBezTo>
                  <a:cubicBezTo>
                    <a:pt x="400614" y="654922"/>
                    <a:pt x="402277" y="669475"/>
                    <a:pt x="402277" y="684028"/>
                  </a:cubicBezTo>
                  <a:cubicBezTo>
                    <a:pt x="402693" y="728103"/>
                    <a:pt x="412672" y="738498"/>
                    <a:pt x="457579" y="740577"/>
                  </a:cubicBezTo>
                  <a:cubicBezTo>
                    <a:pt x="492090" y="742240"/>
                    <a:pt x="526601" y="743488"/>
                    <a:pt x="561529" y="744735"/>
                  </a:cubicBezTo>
                  <a:cubicBezTo>
                    <a:pt x="574418" y="745151"/>
                    <a:pt x="583982" y="748893"/>
                    <a:pt x="588971" y="762199"/>
                  </a:cubicBezTo>
                  <a:cubicBezTo>
                    <a:pt x="609346" y="817500"/>
                    <a:pt x="627641" y="873217"/>
                    <a:pt x="631799" y="932677"/>
                  </a:cubicBezTo>
                  <a:cubicBezTo>
                    <a:pt x="632215" y="941408"/>
                    <a:pt x="631799" y="948477"/>
                    <a:pt x="624730" y="955130"/>
                  </a:cubicBezTo>
                  <a:cubicBezTo>
                    <a:pt x="544065" y="1034132"/>
                    <a:pt x="468805" y="1118539"/>
                    <a:pt x="382319" y="1191720"/>
                  </a:cubicBezTo>
                  <a:cubicBezTo>
                    <a:pt x="314959" y="1248684"/>
                    <a:pt x="242195" y="1297749"/>
                    <a:pt x="172756" y="1352218"/>
                  </a:cubicBezTo>
                  <a:cubicBezTo>
                    <a:pt x="132839" y="1383819"/>
                    <a:pt x="99575" y="1419578"/>
                    <a:pt x="85022" y="1469889"/>
                  </a:cubicBezTo>
                  <a:cubicBezTo>
                    <a:pt x="70885" y="1518122"/>
                    <a:pt x="75875" y="1562613"/>
                    <a:pt x="112049" y="1599203"/>
                  </a:cubicBezTo>
                  <a:cubicBezTo>
                    <a:pt x="146561" y="1634130"/>
                    <a:pt x="187309" y="1652841"/>
                    <a:pt x="239700" y="1633299"/>
                  </a:cubicBezTo>
                  <a:cubicBezTo>
                    <a:pt x="233463" y="1665315"/>
                    <a:pt x="224315" y="1694837"/>
                    <a:pt x="208515" y="1721864"/>
                  </a:cubicBezTo>
                  <a:cubicBezTo>
                    <a:pt x="189804" y="1753049"/>
                    <a:pt x="163608" y="1777997"/>
                    <a:pt x="141155" y="1805855"/>
                  </a:cubicBezTo>
                  <a:cubicBezTo>
                    <a:pt x="32216" y="1941406"/>
                    <a:pt x="-21007" y="2093173"/>
                    <a:pt x="7684" y="2267809"/>
                  </a:cubicBezTo>
                  <a:cubicBezTo>
                    <a:pt x="37205" y="2446603"/>
                    <a:pt x="169014" y="2560116"/>
                    <a:pt x="348639" y="2560948"/>
                  </a:cubicBezTo>
                  <a:cubicBezTo>
                    <a:pt x="549470" y="2561779"/>
                    <a:pt x="750717" y="2560532"/>
                    <a:pt x="951549" y="2559700"/>
                  </a:cubicBezTo>
                  <a:cubicBezTo>
                    <a:pt x="998118" y="2559700"/>
                    <a:pt x="1044272" y="2557621"/>
                    <a:pt x="1090841" y="2557205"/>
                  </a:cubicBezTo>
                  <a:cubicBezTo>
                    <a:pt x="1106226" y="2557205"/>
                    <a:pt x="1112879" y="2553879"/>
                    <a:pt x="1109968" y="2535584"/>
                  </a:cubicBezTo>
                  <a:cubicBezTo>
                    <a:pt x="1101236" y="2481114"/>
                    <a:pt x="1087099" y="2428723"/>
                    <a:pt x="1065478" y="2377996"/>
                  </a:cubicBezTo>
                  <a:cubicBezTo>
                    <a:pt x="1029303" y="2293173"/>
                    <a:pt x="975665" y="2220408"/>
                    <a:pt x="912048" y="2155127"/>
                  </a:cubicBezTo>
                  <a:cubicBezTo>
                    <a:pt x="882526" y="2124774"/>
                    <a:pt x="864647" y="2090678"/>
                    <a:pt x="860489" y="2049098"/>
                  </a:cubicBezTo>
                  <a:cubicBezTo>
                    <a:pt x="852173" y="1958870"/>
                    <a:pt x="860073" y="1870720"/>
                    <a:pt x="893337" y="1785897"/>
                  </a:cubicBezTo>
                  <a:cubicBezTo>
                    <a:pt x="909969" y="1743486"/>
                    <a:pt x="929095" y="1701906"/>
                    <a:pt x="948638" y="1660326"/>
                  </a:cubicBezTo>
                  <a:cubicBezTo>
                    <a:pt x="957786" y="1641199"/>
                    <a:pt x="966517" y="1621240"/>
                    <a:pt x="983565" y="1604193"/>
                  </a:cubicBezTo>
                  <a:cubicBezTo>
                    <a:pt x="998118" y="1630804"/>
                    <a:pt x="1006018" y="1657831"/>
                    <a:pt x="1015582" y="1684026"/>
                  </a:cubicBezTo>
                  <a:cubicBezTo>
                    <a:pt x="1051341" y="1786729"/>
                    <a:pt x="1096247" y="1885689"/>
                    <a:pt x="1128263" y="1990055"/>
                  </a:cubicBezTo>
                  <a:cubicBezTo>
                    <a:pt x="1143648" y="2040366"/>
                    <a:pt x="1146974" y="2093589"/>
                    <a:pt x="1162359" y="2143900"/>
                  </a:cubicBezTo>
                  <a:cubicBezTo>
                    <a:pt x="1203107" y="2277788"/>
                    <a:pt x="1249261" y="2409596"/>
                    <a:pt x="1282525" y="2545563"/>
                  </a:cubicBezTo>
                  <a:cubicBezTo>
                    <a:pt x="1285436" y="2557205"/>
                    <a:pt x="1290425" y="2561363"/>
                    <a:pt x="1302483" y="2560948"/>
                  </a:cubicBezTo>
                  <a:cubicBezTo>
                    <a:pt x="1344063" y="2560532"/>
                    <a:pt x="1385643" y="2561363"/>
                    <a:pt x="1427223" y="2560532"/>
                  </a:cubicBezTo>
                  <a:cubicBezTo>
                    <a:pt x="1459240" y="2560532"/>
                    <a:pt x="1467556" y="2551800"/>
                    <a:pt x="1463814" y="2518952"/>
                  </a:cubicBezTo>
                  <a:close/>
                  <a:moveTo>
                    <a:pt x="956538" y="700245"/>
                  </a:moveTo>
                  <a:cubicBezTo>
                    <a:pt x="944896" y="699413"/>
                    <a:pt x="940738" y="690681"/>
                    <a:pt x="940322" y="680286"/>
                  </a:cubicBezTo>
                  <a:cubicBezTo>
                    <a:pt x="940322" y="674465"/>
                    <a:pt x="942401" y="669475"/>
                    <a:pt x="950717" y="669891"/>
                  </a:cubicBezTo>
                  <a:cubicBezTo>
                    <a:pt x="959449" y="674049"/>
                    <a:pt x="970675" y="676544"/>
                    <a:pt x="971091" y="689018"/>
                  </a:cubicBezTo>
                  <a:cubicBezTo>
                    <a:pt x="971091" y="697750"/>
                    <a:pt x="963607" y="701076"/>
                    <a:pt x="956538" y="700245"/>
                  </a:cubicBezTo>
                  <a:close/>
                  <a:moveTo>
                    <a:pt x="974002" y="637875"/>
                  </a:moveTo>
                  <a:cubicBezTo>
                    <a:pt x="978576" y="638706"/>
                    <a:pt x="983981" y="640785"/>
                    <a:pt x="983149" y="647022"/>
                  </a:cubicBezTo>
                  <a:cubicBezTo>
                    <a:pt x="982318" y="652843"/>
                    <a:pt x="976497" y="653259"/>
                    <a:pt x="971923" y="654507"/>
                  </a:cubicBezTo>
                  <a:cubicBezTo>
                    <a:pt x="953212" y="659496"/>
                    <a:pt x="942817" y="652428"/>
                    <a:pt x="940738" y="632885"/>
                  </a:cubicBezTo>
                  <a:cubicBezTo>
                    <a:pt x="937411" y="599621"/>
                    <a:pt x="941569" y="567605"/>
                    <a:pt x="962775" y="540162"/>
                  </a:cubicBezTo>
                  <a:cubicBezTo>
                    <a:pt x="999781" y="492761"/>
                    <a:pt x="1025145" y="440786"/>
                    <a:pt x="1035124" y="381326"/>
                  </a:cubicBezTo>
                  <a:cubicBezTo>
                    <a:pt x="1035956" y="377168"/>
                    <a:pt x="1037203" y="373426"/>
                    <a:pt x="1038866" y="369684"/>
                  </a:cubicBezTo>
                  <a:cubicBezTo>
                    <a:pt x="1040945" y="364694"/>
                    <a:pt x="1043024" y="358457"/>
                    <a:pt x="1049677" y="358457"/>
                  </a:cubicBezTo>
                  <a:cubicBezTo>
                    <a:pt x="1057577" y="358457"/>
                    <a:pt x="1060072" y="365526"/>
                    <a:pt x="1061320" y="371347"/>
                  </a:cubicBezTo>
                  <a:cubicBezTo>
                    <a:pt x="1063399" y="382158"/>
                    <a:pt x="1063814" y="393385"/>
                    <a:pt x="1065478" y="409185"/>
                  </a:cubicBezTo>
                  <a:cubicBezTo>
                    <a:pt x="1054667" y="454091"/>
                    <a:pt x="1053835" y="506066"/>
                    <a:pt x="1030550" y="552636"/>
                  </a:cubicBezTo>
                  <a:cubicBezTo>
                    <a:pt x="1029719" y="554299"/>
                    <a:pt x="1027224" y="557210"/>
                    <a:pt x="1028056" y="558041"/>
                  </a:cubicBezTo>
                  <a:cubicBezTo>
                    <a:pt x="1041361" y="582158"/>
                    <a:pt x="1017661" y="583821"/>
                    <a:pt x="1006434" y="592137"/>
                  </a:cubicBezTo>
                  <a:cubicBezTo>
                    <a:pt x="994376" y="601284"/>
                    <a:pt x="981902" y="610016"/>
                    <a:pt x="971507" y="621243"/>
                  </a:cubicBezTo>
                  <a:cubicBezTo>
                    <a:pt x="965270" y="627064"/>
                    <a:pt x="958201" y="634548"/>
                    <a:pt x="974002" y="637875"/>
                  </a:cubicBezTo>
                  <a:close/>
                </a:path>
              </a:pathLst>
            </a:custGeom>
            <a:solidFill>
              <a:schemeClr val="accent1"/>
            </a:solidFill>
            <a:ln w="4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700">
                <a:cs typeface="B Nazanin" panose="00000400000000000000" pitchFamily="2" charset="-78"/>
              </a:endParaRPr>
            </a:p>
          </p:txBody>
        </p: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BEC05F03-9A9A-4B0D-B6DF-F453535A81A2}"/>
                </a:ext>
              </a:extLst>
            </p:cNvPr>
            <p:cNvGrpSpPr/>
            <p:nvPr/>
          </p:nvGrpSpPr>
          <p:grpSpPr>
            <a:xfrm>
              <a:off x="4494375" y="1559566"/>
              <a:ext cx="1012696" cy="1770263"/>
              <a:chOff x="8123237" y="2228318"/>
              <a:chExt cx="1468681" cy="2567358"/>
            </a:xfrm>
          </p:grpSpPr>
          <p:sp>
            <p:nvSpPr>
              <p:cNvPr id="6" name="Freeform: Shape 5">
                <a:extLst>
                  <a:ext uri="{FF2B5EF4-FFF2-40B4-BE49-F238E27FC236}">
                    <a16:creationId xmlns:a16="http://schemas.microsoft.com/office/drawing/2014/main" id="{2E2D982E-17F3-4CBF-A3C8-DE5175A35EF6}"/>
                  </a:ext>
                </a:extLst>
              </p:cNvPr>
              <p:cNvSpPr/>
              <p:nvPr/>
            </p:nvSpPr>
            <p:spPr>
              <a:xfrm>
                <a:off x="8123237" y="2234455"/>
                <a:ext cx="1464645" cy="2561221"/>
              </a:xfrm>
              <a:custGeom>
                <a:avLst/>
                <a:gdLst>
                  <a:gd name="connsiteX0" fmla="*/ 1463814 w 1464645"/>
                  <a:gd name="connsiteY0" fmla="*/ 2518952 h 2561221"/>
                  <a:gd name="connsiteX1" fmla="*/ 1437618 w 1464645"/>
                  <a:gd name="connsiteY1" fmla="*/ 2319368 h 2561221"/>
                  <a:gd name="connsiteX2" fmla="*/ 1338242 w 1464645"/>
                  <a:gd name="connsiteY2" fmla="*/ 1893173 h 2561221"/>
                  <a:gd name="connsiteX3" fmla="*/ 1276288 w 1464645"/>
                  <a:gd name="connsiteY3" fmla="*/ 1564276 h 2561221"/>
                  <a:gd name="connsiteX4" fmla="*/ 1258824 w 1464645"/>
                  <a:gd name="connsiteY4" fmla="*/ 1330181 h 2561221"/>
                  <a:gd name="connsiteX5" fmla="*/ 1121611 w 1464645"/>
                  <a:gd name="connsiteY5" fmla="*/ 999620 h 2561221"/>
                  <a:gd name="connsiteX6" fmla="*/ 1090841 w 1464645"/>
                  <a:gd name="connsiteY6" fmla="*/ 960119 h 2561221"/>
                  <a:gd name="connsiteX7" fmla="*/ 1014750 w 1464645"/>
                  <a:gd name="connsiteY7" fmla="*/ 841201 h 2561221"/>
                  <a:gd name="connsiteX8" fmla="*/ 1006850 w 1464645"/>
                  <a:gd name="connsiteY8" fmla="*/ 807521 h 2561221"/>
                  <a:gd name="connsiteX9" fmla="*/ 1019740 w 1464645"/>
                  <a:gd name="connsiteY9" fmla="*/ 793384 h 2561221"/>
                  <a:gd name="connsiteX10" fmla="*/ 1029303 w 1464645"/>
                  <a:gd name="connsiteY10" fmla="*/ 807521 h 2561221"/>
                  <a:gd name="connsiteX11" fmla="*/ 1030966 w 1464645"/>
                  <a:gd name="connsiteY11" fmla="*/ 836627 h 2561221"/>
                  <a:gd name="connsiteX12" fmla="*/ 1045935 w 1464645"/>
                  <a:gd name="connsiteY12" fmla="*/ 843280 h 2561221"/>
                  <a:gd name="connsiteX13" fmla="*/ 1084189 w 1464645"/>
                  <a:gd name="connsiteY13" fmla="*/ 831221 h 2561221"/>
                  <a:gd name="connsiteX14" fmla="*/ 1132006 w 1464645"/>
                  <a:gd name="connsiteY14" fmla="*/ 795463 h 2561221"/>
                  <a:gd name="connsiteX15" fmla="*/ 1174417 w 1464645"/>
                  <a:gd name="connsiteY15" fmla="*/ 726856 h 2561221"/>
                  <a:gd name="connsiteX16" fmla="*/ 1186475 w 1464645"/>
                  <a:gd name="connsiteY16" fmla="*/ 720203 h 2561221"/>
                  <a:gd name="connsiteX17" fmla="*/ 1191049 w 1464645"/>
                  <a:gd name="connsiteY17" fmla="*/ 733093 h 2561221"/>
                  <a:gd name="connsiteX18" fmla="*/ 1189802 w 1464645"/>
                  <a:gd name="connsiteY18" fmla="*/ 749725 h 2561221"/>
                  <a:gd name="connsiteX19" fmla="*/ 1181486 w 1464645"/>
                  <a:gd name="connsiteY19" fmla="*/ 810847 h 2561221"/>
                  <a:gd name="connsiteX20" fmla="*/ 1226392 w 1464645"/>
                  <a:gd name="connsiteY20" fmla="*/ 828311 h 2561221"/>
                  <a:gd name="connsiteX21" fmla="*/ 1227639 w 1464645"/>
                  <a:gd name="connsiteY21" fmla="*/ 834548 h 2561221"/>
                  <a:gd name="connsiteX22" fmla="*/ 1244687 w 1464645"/>
                  <a:gd name="connsiteY22" fmla="*/ 898581 h 2561221"/>
                  <a:gd name="connsiteX23" fmla="*/ 1254666 w 1464645"/>
                  <a:gd name="connsiteY23" fmla="*/ 907729 h 2561221"/>
                  <a:gd name="connsiteX24" fmla="*/ 1262567 w 1464645"/>
                  <a:gd name="connsiteY24" fmla="*/ 896502 h 2561221"/>
                  <a:gd name="connsiteX25" fmla="*/ 1268388 w 1464645"/>
                  <a:gd name="connsiteY25" fmla="*/ 849101 h 2561221"/>
                  <a:gd name="connsiteX26" fmla="*/ 1276704 w 1464645"/>
                  <a:gd name="connsiteY26" fmla="*/ 831221 h 2561221"/>
                  <a:gd name="connsiteX27" fmla="*/ 1293752 w 1464645"/>
                  <a:gd name="connsiteY27" fmla="*/ 839953 h 2561221"/>
                  <a:gd name="connsiteX28" fmla="*/ 1309552 w 1464645"/>
                  <a:gd name="connsiteY28" fmla="*/ 856585 h 2561221"/>
                  <a:gd name="connsiteX29" fmla="*/ 1325352 w 1464645"/>
                  <a:gd name="connsiteY29" fmla="*/ 862822 h 2561221"/>
                  <a:gd name="connsiteX30" fmla="*/ 1330342 w 1464645"/>
                  <a:gd name="connsiteY30" fmla="*/ 845774 h 2561221"/>
                  <a:gd name="connsiteX31" fmla="*/ 1320779 w 1464645"/>
                  <a:gd name="connsiteY31" fmla="*/ 820826 h 2561221"/>
                  <a:gd name="connsiteX32" fmla="*/ 1288346 w 1464645"/>
                  <a:gd name="connsiteY32" fmla="*/ 777583 h 2561221"/>
                  <a:gd name="connsiteX33" fmla="*/ 1255082 w 1464645"/>
                  <a:gd name="connsiteY33" fmla="*/ 690265 h 2561221"/>
                  <a:gd name="connsiteX34" fmla="*/ 1240113 w 1464645"/>
                  <a:gd name="connsiteY34" fmla="*/ 634548 h 2561221"/>
                  <a:gd name="connsiteX35" fmla="*/ 1252172 w 1464645"/>
                  <a:gd name="connsiteY35" fmla="*/ 594631 h 2561221"/>
                  <a:gd name="connsiteX36" fmla="*/ 1225976 w 1464645"/>
                  <a:gd name="connsiteY36" fmla="*/ 568852 h 2561221"/>
                  <a:gd name="connsiteX37" fmla="*/ 1214750 w 1464645"/>
                  <a:gd name="connsiteY37" fmla="*/ 538083 h 2561221"/>
                  <a:gd name="connsiteX38" fmla="*/ 1269635 w 1464645"/>
                  <a:gd name="connsiteY38" fmla="*/ 403779 h 2561221"/>
                  <a:gd name="connsiteX39" fmla="*/ 1282109 w 1464645"/>
                  <a:gd name="connsiteY39" fmla="*/ 316877 h 2561221"/>
                  <a:gd name="connsiteX40" fmla="*/ 1233461 w 1464645"/>
                  <a:gd name="connsiteY40" fmla="*/ 223738 h 2561221"/>
                  <a:gd name="connsiteX41" fmla="*/ 1237619 w 1464645"/>
                  <a:gd name="connsiteY41" fmla="*/ 199206 h 2561221"/>
                  <a:gd name="connsiteX42" fmla="*/ 1237203 w 1464645"/>
                  <a:gd name="connsiteY42" fmla="*/ 187980 h 2561221"/>
                  <a:gd name="connsiteX43" fmla="*/ 1192297 w 1464645"/>
                  <a:gd name="connsiteY43" fmla="*/ 172595 h 2561221"/>
                  <a:gd name="connsiteX44" fmla="*/ 1183149 w 1464645"/>
                  <a:gd name="connsiteY44" fmla="*/ 165942 h 2561221"/>
                  <a:gd name="connsiteX45" fmla="*/ 1173170 w 1464645"/>
                  <a:gd name="connsiteY45" fmla="*/ 157626 h 2561221"/>
                  <a:gd name="connsiteX46" fmla="*/ 1102484 w 1464645"/>
                  <a:gd name="connsiteY46" fmla="*/ 180495 h 2561221"/>
                  <a:gd name="connsiteX47" fmla="*/ 1054667 w 1464645"/>
                  <a:gd name="connsiteY47" fmla="*/ 183822 h 2561221"/>
                  <a:gd name="connsiteX48" fmla="*/ 1014750 w 1464645"/>
                  <a:gd name="connsiteY48" fmla="*/ 151389 h 2561221"/>
                  <a:gd name="connsiteX49" fmla="*/ 935748 w 1464645"/>
                  <a:gd name="connsiteY49" fmla="*/ 57834 h 2561221"/>
                  <a:gd name="connsiteX50" fmla="*/ 838451 w 1464645"/>
                  <a:gd name="connsiteY50" fmla="*/ 6275 h 2561221"/>
                  <a:gd name="connsiteX51" fmla="*/ 527017 w 1464645"/>
                  <a:gd name="connsiteY51" fmla="*/ 54508 h 2561221"/>
                  <a:gd name="connsiteX52" fmla="*/ 475042 w 1464645"/>
                  <a:gd name="connsiteY52" fmla="*/ 100246 h 2561221"/>
                  <a:gd name="connsiteX53" fmla="*/ 440115 w 1464645"/>
                  <a:gd name="connsiteY53" fmla="*/ 156379 h 2561221"/>
                  <a:gd name="connsiteX54" fmla="*/ 390635 w 1464645"/>
                  <a:gd name="connsiteY54" fmla="*/ 318956 h 2561221"/>
                  <a:gd name="connsiteX55" fmla="*/ 339907 w 1464645"/>
                  <a:gd name="connsiteY55" fmla="*/ 485276 h 2561221"/>
                  <a:gd name="connsiteX56" fmla="*/ 338660 w 1464645"/>
                  <a:gd name="connsiteY56" fmla="*/ 486939 h 2561221"/>
                  <a:gd name="connsiteX57" fmla="*/ 346560 w 1464645"/>
                  <a:gd name="connsiteY57" fmla="*/ 523946 h 2561221"/>
                  <a:gd name="connsiteX58" fmla="*/ 381487 w 1464645"/>
                  <a:gd name="connsiteY58" fmla="*/ 585484 h 2561221"/>
                  <a:gd name="connsiteX59" fmla="*/ 393961 w 1464645"/>
                  <a:gd name="connsiteY59" fmla="*/ 641617 h 2561221"/>
                  <a:gd name="connsiteX60" fmla="*/ 402277 w 1464645"/>
                  <a:gd name="connsiteY60" fmla="*/ 684028 h 2561221"/>
                  <a:gd name="connsiteX61" fmla="*/ 457579 w 1464645"/>
                  <a:gd name="connsiteY61" fmla="*/ 740577 h 2561221"/>
                  <a:gd name="connsiteX62" fmla="*/ 561529 w 1464645"/>
                  <a:gd name="connsiteY62" fmla="*/ 744735 h 2561221"/>
                  <a:gd name="connsiteX63" fmla="*/ 588971 w 1464645"/>
                  <a:gd name="connsiteY63" fmla="*/ 762199 h 2561221"/>
                  <a:gd name="connsiteX64" fmla="*/ 631799 w 1464645"/>
                  <a:gd name="connsiteY64" fmla="*/ 932677 h 2561221"/>
                  <a:gd name="connsiteX65" fmla="*/ 624730 w 1464645"/>
                  <a:gd name="connsiteY65" fmla="*/ 955130 h 2561221"/>
                  <a:gd name="connsiteX66" fmla="*/ 382319 w 1464645"/>
                  <a:gd name="connsiteY66" fmla="*/ 1191720 h 2561221"/>
                  <a:gd name="connsiteX67" fmla="*/ 172756 w 1464645"/>
                  <a:gd name="connsiteY67" fmla="*/ 1352218 h 2561221"/>
                  <a:gd name="connsiteX68" fmla="*/ 85022 w 1464645"/>
                  <a:gd name="connsiteY68" fmla="*/ 1469889 h 2561221"/>
                  <a:gd name="connsiteX69" fmla="*/ 112049 w 1464645"/>
                  <a:gd name="connsiteY69" fmla="*/ 1599203 h 2561221"/>
                  <a:gd name="connsiteX70" fmla="*/ 239700 w 1464645"/>
                  <a:gd name="connsiteY70" fmla="*/ 1633299 h 2561221"/>
                  <a:gd name="connsiteX71" fmla="*/ 208515 w 1464645"/>
                  <a:gd name="connsiteY71" fmla="*/ 1721864 h 2561221"/>
                  <a:gd name="connsiteX72" fmla="*/ 141155 w 1464645"/>
                  <a:gd name="connsiteY72" fmla="*/ 1805855 h 2561221"/>
                  <a:gd name="connsiteX73" fmla="*/ 7684 w 1464645"/>
                  <a:gd name="connsiteY73" fmla="*/ 2267809 h 2561221"/>
                  <a:gd name="connsiteX74" fmla="*/ 348639 w 1464645"/>
                  <a:gd name="connsiteY74" fmla="*/ 2560948 h 2561221"/>
                  <a:gd name="connsiteX75" fmla="*/ 951549 w 1464645"/>
                  <a:gd name="connsiteY75" fmla="*/ 2559700 h 2561221"/>
                  <a:gd name="connsiteX76" fmla="*/ 1090841 w 1464645"/>
                  <a:gd name="connsiteY76" fmla="*/ 2557205 h 2561221"/>
                  <a:gd name="connsiteX77" fmla="*/ 1109968 w 1464645"/>
                  <a:gd name="connsiteY77" fmla="*/ 2535584 h 2561221"/>
                  <a:gd name="connsiteX78" fmla="*/ 1065478 w 1464645"/>
                  <a:gd name="connsiteY78" fmla="*/ 2377996 h 2561221"/>
                  <a:gd name="connsiteX79" fmla="*/ 912048 w 1464645"/>
                  <a:gd name="connsiteY79" fmla="*/ 2155127 h 2561221"/>
                  <a:gd name="connsiteX80" fmla="*/ 860489 w 1464645"/>
                  <a:gd name="connsiteY80" fmla="*/ 2049098 h 2561221"/>
                  <a:gd name="connsiteX81" fmla="*/ 893337 w 1464645"/>
                  <a:gd name="connsiteY81" fmla="*/ 1785897 h 2561221"/>
                  <a:gd name="connsiteX82" fmla="*/ 948638 w 1464645"/>
                  <a:gd name="connsiteY82" fmla="*/ 1660326 h 2561221"/>
                  <a:gd name="connsiteX83" fmla="*/ 983565 w 1464645"/>
                  <a:gd name="connsiteY83" fmla="*/ 1604193 h 2561221"/>
                  <a:gd name="connsiteX84" fmla="*/ 1015582 w 1464645"/>
                  <a:gd name="connsiteY84" fmla="*/ 1684026 h 2561221"/>
                  <a:gd name="connsiteX85" fmla="*/ 1128263 w 1464645"/>
                  <a:gd name="connsiteY85" fmla="*/ 1990055 h 2561221"/>
                  <a:gd name="connsiteX86" fmla="*/ 1162359 w 1464645"/>
                  <a:gd name="connsiteY86" fmla="*/ 2143900 h 2561221"/>
                  <a:gd name="connsiteX87" fmla="*/ 1282525 w 1464645"/>
                  <a:gd name="connsiteY87" fmla="*/ 2545563 h 2561221"/>
                  <a:gd name="connsiteX88" fmla="*/ 1302483 w 1464645"/>
                  <a:gd name="connsiteY88" fmla="*/ 2560948 h 2561221"/>
                  <a:gd name="connsiteX89" fmla="*/ 1427223 w 1464645"/>
                  <a:gd name="connsiteY89" fmla="*/ 2560532 h 2561221"/>
                  <a:gd name="connsiteX90" fmla="*/ 1463814 w 1464645"/>
                  <a:gd name="connsiteY90" fmla="*/ 2518952 h 2561221"/>
                  <a:gd name="connsiteX91" fmla="*/ 956538 w 1464645"/>
                  <a:gd name="connsiteY91" fmla="*/ 700245 h 2561221"/>
                  <a:gd name="connsiteX92" fmla="*/ 940322 w 1464645"/>
                  <a:gd name="connsiteY92" fmla="*/ 680286 h 2561221"/>
                  <a:gd name="connsiteX93" fmla="*/ 950717 w 1464645"/>
                  <a:gd name="connsiteY93" fmla="*/ 669891 h 2561221"/>
                  <a:gd name="connsiteX94" fmla="*/ 971091 w 1464645"/>
                  <a:gd name="connsiteY94" fmla="*/ 689018 h 2561221"/>
                  <a:gd name="connsiteX95" fmla="*/ 956538 w 1464645"/>
                  <a:gd name="connsiteY95" fmla="*/ 700245 h 2561221"/>
                  <a:gd name="connsiteX96" fmla="*/ 974002 w 1464645"/>
                  <a:gd name="connsiteY96" fmla="*/ 637875 h 2561221"/>
                  <a:gd name="connsiteX97" fmla="*/ 983149 w 1464645"/>
                  <a:gd name="connsiteY97" fmla="*/ 647022 h 2561221"/>
                  <a:gd name="connsiteX98" fmla="*/ 971923 w 1464645"/>
                  <a:gd name="connsiteY98" fmla="*/ 654507 h 2561221"/>
                  <a:gd name="connsiteX99" fmla="*/ 940738 w 1464645"/>
                  <a:gd name="connsiteY99" fmla="*/ 632885 h 2561221"/>
                  <a:gd name="connsiteX100" fmla="*/ 962775 w 1464645"/>
                  <a:gd name="connsiteY100" fmla="*/ 540162 h 2561221"/>
                  <a:gd name="connsiteX101" fmla="*/ 1035124 w 1464645"/>
                  <a:gd name="connsiteY101" fmla="*/ 381326 h 2561221"/>
                  <a:gd name="connsiteX102" fmla="*/ 1038866 w 1464645"/>
                  <a:gd name="connsiteY102" fmla="*/ 369684 h 2561221"/>
                  <a:gd name="connsiteX103" fmla="*/ 1049677 w 1464645"/>
                  <a:gd name="connsiteY103" fmla="*/ 358457 h 2561221"/>
                  <a:gd name="connsiteX104" fmla="*/ 1061320 w 1464645"/>
                  <a:gd name="connsiteY104" fmla="*/ 371347 h 2561221"/>
                  <a:gd name="connsiteX105" fmla="*/ 1065478 w 1464645"/>
                  <a:gd name="connsiteY105" fmla="*/ 409185 h 2561221"/>
                  <a:gd name="connsiteX106" fmla="*/ 1030550 w 1464645"/>
                  <a:gd name="connsiteY106" fmla="*/ 552636 h 2561221"/>
                  <a:gd name="connsiteX107" fmla="*/ 1028056 w 1464645"/>
                  <a:gd name="connsiteY107" fmla="*/ 558041 h 2561221"/>
                  <a:gd name="connsiteX108" fmla="*/ 1006434 w 1464645"/>
                  <a:gd name="connsiteY108" fmla="*/ 592137 h 2561221"/>
                  <a:gd name="connsiteX109" fmla="*/ 971507 w 1464645"/>
                  <a:gd name="connsiteY109" fmla="*/ 621243 h 2561221"/>
                  <a:gd name="connsiteX110" fmla="*/ 974002 w 1464645"/>
                  <a:gd name="connsiteY110" fmla="*/ 637875 h 2561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</a:cxnLst>
                <a:rect l="l" t="t" r="r" b="b"/>
                <a:pathLst>
                  <a:path w="1464645" h="2561221">
                    <a:moveTo>
                      <a:pt x="1463814" y="2518952"/>
                    </a:moveTo>
                    <a:cubicBezTo>
                      <a:pt x="1455914" y="2452424"/>
                      <a:pt x="1447182" y="2385896"/>
                      <a:pt x="1437618" y="2319368"/>
                    </a:cubicBezTo>
                    <a:cubicBezTo>
                      <a:pt x="1416413" y="2174670"/>
                      <a:pt x="1384396" y="2032050"/>
                      <a:pt x="1338242" y="1893173"/>
                    </a:cubicBezTo>
                    <a:cubicBezTo>
                      <a:pt x="1302483" y="1785897"/>
                      <a:pt x="1278367" y="1676958"/>
                      <a:pt x="1276288" y="1564276"/>
                    </a:cubicBezTo>
                    <a:cubicBezTo>
                      <a:pt x="1274625" y="1486106"/>
                      <a:pt x="1271298" y="1407935"/>
                      <a:pt x="1258824" y="1330181"/>
                    </a:cubicBezTo>
                    <a:cubicBezTo>
                      <a:pt x="1239698" y="1209183"/>
                      <a:pt x="1206850" y="1093175"/>
                      <a:pt x="1121611" y="999620"/>
                    </a:cubicBezTo>
                    <a:cubicBezTo>
                      <a:pt x="1110384" y="987562"/>
                      <a:pt x="1100821" y="973841"/>
                      <a:pt x="1090841" y="960119"/>
                    </a:cubicBezTo>
                    <a:cubicBezTo>
                      <a:pt x="1062983" y="922282"/>
                      <a:pt x="1035124" y="884028"/>
                      <a:pt x="1014750" y="841201"/>
                    </a:cubicBezTo>
                    <a:cubicBezTo>
                      <a:pt x="1009761" y="830806"/>
                      <a:pt x="1003524" y="819995"/>
                      <a:pt x="1006850" y="807521"/>
                    </a:cubicBezTo>
                    <a:cubicBezTo>
                      <a:pt x="1008513" y="800868"/>
                      <a:pt x="1011424" y="792968"/>
                      <a:pt x="1019740" y="793384"/>
                    </a:cubicBezTo>
                    <a:cubicBezTo>
                      <a:pt x="1027224" y="793799"/>
                      <a:pt x="1028887" y="801700"/>
                      <a:pt x="1029303" y="807521"/>
                    </a:cubicBezTo>
                    <a:cubicBezTo>
                      <a:pt x="1030550" y="817084"/>
                      <a:pt x="1030550" y="827063"/>
                      <a:pt x="1030966" y="836627"/>
                    </a:cubicBezTo>
                    <a:cubicBezTo>
                      <a:pt x="1031382" y="848269"/>
                      <a:pt x="1035956" y="852427"/>
                      <a:pt x="1045935" y="843280"/>
                    </a:cubicBezTo>
                    <a:cubicBezTo>
                      <a:pt x="1056746" y="833300"/>
                      <a:pt x="1069220" y="830806"/>
                      <a:pt x="1084189" y="831221"/>
                    </a:cubicBezTo>
                    <a:cubicBezTo>
                      <a:pt x="1106642" y="832053"/>
                      <a:pt x="1124521" y="817084"/>
                      <a:pt x="1132006" y="795463"/>
                    </a:cubicBezTo>
                    <a:cubicBezTo>
                      <a:pt x="1141153" y="769683"/>
                      <a:pt x="1156538" y="747646"/>
                      <a:pt x="1174417" y="726856"/>
                    </a:cubicBezTo>
                    <a:cubicBezTo>
                      <a:pt x="1177328" y="723114"/>
                      <a:pt x="1181486" y="718540"/>
                      <a:pt x="1186475" y="720203"/>
                    </a:cubicBezTo>
                    <a:cubicBezTo>
                      <a:pt x="1191465" y="722282"/>
                      <a:pt x="1191465" y="728103"/>
                      <a:pt x="1191049" y="733093"/>
                    </a:cubicBezTo>
                    <a:cubicBezTo>
                      <a:pt x="1191049" y="738498"/>
                      <a:pt x="1189802" y="743903"/>
                      <a:pt x="1189802" y="749725"/>
                    </a:cubicBezTo>
                    <a:cubicBezTo>
                      <a:pt x="1189802" y="770099"/>
                      <a:pt x="1179823" y="789226"/>
                      <a:pt x="1181486" y="810847"/>
                    </a:cubicBezTo>
                    <a:cubicBezTo>
                      <a:pt x="1217660" y="784236"/>
                      <a:pt x="1217660" y="784236"/>
                      <a:pt x="1226392" y="828311"/>
                    </a:cubicBezTo>
                    <a:cubicBezTo>
                      <a:pt x="1226808" y="830390"/>
                      <a:pt x="1227224" y="832469"/>
                      <a:pt x="1227639" y="834548"/>
                    </a:cubicBezTo>
                    <a:cubicBezTo>
                      <a:pt x="1232629" y="856169"/>
                      <a:pt x="1235540" y="878207"/>
                      <a:pt x="1244687" y="898581"/>
                    </a:cubicBezTo>
                    <a:cubicBezTo>
                      <a:pt x="1246766" y="902739"/>
                      <a:pt x="1248845" y="908144"/>
                      <a:pt x="1254666" y="907729"/>
                    </a:cubicBezTo>
                    <a:cubicBezTo>
                      <a:pt x="1260488" y="907313"/>
                      <a:pt x="1261735" y="901076"/>
                      <a:pt x="1262567" y="896502"/>
                    </a:cubicBezTo>
                    <a:cubicBezTo>
                      <a:pt x="1265061" y="880702"/>
                      <a:pt x="1266309" y="864901"/>
                      <a:pt x="1268388" y="849101"/>
                    </a:cubicBezTo>
                    <a:cubicBezTo>
                      <a:pt x="1269219" y="842448"/>
                      <a:pt x="1269635" y="834548"/>
                      <a:pt x="1276704" y="831221"/>
                    </a:cubicBezTo>
                    <a:cubicBezTo>
                      <a:pt x="1285020" y="827895"/>
                      <a:pt x="1289178" y="835379"/>
                      <a:pt x="1293752" y="839953"/>
                    </a:cubicBezTo>
                    <a:cubicBezTo>
                      <a:pt x="1299157" y="845359"/>
                      <a:pt x="1304147" y="851180"/>
                      <a:pt x="1309552" y="856585"/>
                    </a:cubicBezTo>
                    <a:cubicBezTo>
                      <a:pt x="1313710" y="860743"/>
                      <a:pt x="1318284" y="866980"/>
                      <a:pt x="1325352" y="862822"/>
                    </a:cubicBezTo>
                    <a:cubicBezTo>
                      <a:pt x="1332005" y="859080"/>
                      <a:pt x="1330758" y="852011"/>
                      <a:pt x="1330342" y="845774"/>
                    </a:cubicBezTo>
                    <a:cubicBezTo>
                      <a:pt x="1329926" y="836627"/>
                      <a:pt x="1325768" y="828311"/>
                      <a:pt x="1320779" y="820826"/>
                    </a:cubicBezTo>
                    <a:cubicBezTo>
                      <a:pt x="1310384" y="805858"/>
                      <a:pt x="1299989" y="791720"/>
                      <a:pt x="1288346" y="777583"/>
                    </a:cubicBezTo>
                    <a:cubicBezTo>
                      <a:pt x="1267972" y="752219"/>
                      <a:pt x="1254251" y="724361"/>
                      <a:pt x="1255082" y="690265"/>
                    </a:cubicBezTo>
                    <a:cubicBezTo>
                      <a:pt x="1255498" y="670723"/>
                      <a:pt x="1248429" y="652428"/>
                      <a:pt x="1240113" y="634548"/>
                    </a:cubicBezTo>
                    <a:cubicBezTo>
                      <a:pt x="1228055" y="608769"/>
                      <a:pt x="1228887" y="607521"/>
                      <a:pt x="1252172" y="594631"/>
                    </a:cubicBezTo>
                    <a:cubicBezTo>
                      <a:pt x="1246766" y="582573"/>
                      <a:pt x="1235540" y="576336"/>
                      <a:pt x="1225976" y="568852"/>
                    </a:cubicBezTo>
                    <a:cubicBezTo>
                      <a:pt x="1215581" y="560952"/>
                      <a:pt x="1210592" y="550557"/>
                      <a:pt x="1214750" y="538083"/>
                    </a:cubicBezTo>
                    <a:cubicBezTo>
                      <a:pt x="1229718" y="491929"/>
                      <a:pt x="1242192" y="444944"/>
                      <a:pt x="1269635" y="403779"/>
                    </a:cubicBezTo>
                    <a:cubicBezTo>
                      <a:pt x="1287930" y="376337"/>
                      <a:pt x="1291257" y="348062"/>
                      <a:pt x="1282109" y="316877"/>
                    </a:cubicBezTo>
                    <a:cubicBezTo>
                      <a:pt x="1272130" y="282366"/>
                      <a:pt x="1257161" y="251181"/>
                      <a:pt x="1233461" y="223738"/>
                    </a:cubicBezTo>
                    <a:cubicBezTo>
                      <a:pt x="1225976" y="215007"/>
                      <a:pt x="1215581" y="204612"/>
                      <a:pt x="1237619" y="199206"/>
                    </a:cubicBezTo>
                    <a:cubicBezTo>
                      <a:pt x="1247182" y="197127"/>
                      <a:pt x="1242192" y="190890"/>
                      <a:pt x="1237203" y="187980"/>
                    </a:cubicBezTo>
                    <a:cubicBezTo>
                      <a:pt x="1223481" y="179664"/>
                      <a:pt x="1208929" y="173842"/>
                      <a:pt x="1192297" y="172595"/>
                    </a:cubicBezTo>
                    <a:cubicBezTo>
                      <a:pt x="1188139" y="172179"/>
                      <a:pt x="1179823" y="173842"/>
                      <a:pt x="1183149" y="165942"/>
                    </a:cubicBezTo>
                    <a:cubicBezTo>
                      <a:pt x="1189386" y="150973"/>
                      <a:pt x="1177744" y="156795"/>
                      <a:pt x="1173170" y="157626"/>
                    </a:cubicBezTo>
                    <a:cubicBezTo>
                      <a:pt x="1148638" y="162200"/>
                      <a:pt x="1124521" y="168021"/>
                      <a:pt x="1102484" y="180495"/>
                    </a:cubicBezTo>
                    <a:cubicBezTo>
                      <a:pt x="1087099" y="189227"/>
                      <a:pt x="1070883" y="190890"/>
                      <a:pt x="1054667" y="183822"/>
                    </a:cubicBezTo>
                    <a:cubicBezTo>
                      <a:pt x="1038451" y="176753"/>
                      <a:pt x="1025561" y="165526"/>
                      <a:pt x="1014750" y="151389"/>
                    </a:cubicBezTo>
                    <a:cubicBezTo>
                      <a:pt x="990218" y="118541"/>
                      <a:pt x="965686" y="85693"/>
                      <a:pt x="935748" y="57834"/>
                    </a:cubicBezTo>
                    <a:cubicBezTo>
                      <a:pt x="906642" y="34550"/>
                      <a:pt x="877120" y="12928"/>
                      <a:pt x="838451" y="6275"/>
                    </a:cubicBezTo>
                    <a:cubicBezTo>
                      <a:pt x="729096" y="-12852"/>
                      <a:pt x="626809" y="14175"/>
                      <a:pt x="527017" y="54508"/>
                    </a:cubicBezTo>
                    <a:cubicBezTo>
                      <a:pt x="505396" y="63240"/>
                      <a:pt x="485437" y="78208"/>
                      <a:pt x="475042" y="100246"/>
                    </a:cubicBezTo>
                    <a:cubicBezTo>
                      <a:pt x="465479" y="120620"/>
                      <a:pt x="454252" y="139331"/>
                      <a:pt x="440115" y="156379"/>
                    </a:cubicBezTo>
                    <a:cubicBezTo>
                      <a:pt x="401030" y="203780"/>
                      <a:pt x="381072" y="259081"/>
                      <a:pt x="390635" y="318956"/>
                    </a:cubicBezTo>
                    <a:cubicBezTo>
                      <a:pt x="400614" y="384653"/>
                      <a:pt x="379824" y="436628"/>
                      <a:pt x="339907" y="485276"/>
                    </a:cubicBezTo>
                    <a:cubicBezTo>
                      <a:pt x="339492" y="485692"/>
                      <a:pt x="339076" y="486524"/>
                      <a:pt x="338660" y="486939"/>
                    </a:cubicBezTo>
                    <a:cubicBezTo>
                      <a:pt x="323275" y="509808"/>
                      <a:pt x="322028" y="511887"/>
                      <a:pt x="346560" y="523946"/>
                    </a:cubicBezTo>
                    <a:cubicBezTo>
                      <a:pt x="373171" y="537251"/>
                      <a:pt x="383151" y="556794"/>
                      <a:pt x="381487" y="585484"/>
                    </a:cubicBezTo>
                    <a:cubicBezTo>
                      <a:pt x="380240" y="605026"/>
                      <a:pt x="385230" y="623737"/>
                      <a:pt x="393961" y="641617"/>
                    </a:cubicBezTo>
                    <a:cubicBezTo>
                      <a:pt x="400614" y="654922"/>
                      <a:pt x="402277" y="669475"/>
                      <a:pt x="402277" y="684028"/>
                    </a:cubicBezTo>
                    <a:cubicBezTo>
                      <a:pt x="402693" y="728103"/>
                      <a:pt x="412672" y="738498"/>
                      <a:pt x="457579" y="740577"/>
                    </a:cubicBezTo>
                    <a:cubicBezTo>
                      <a:pt x="492090" y="742240"/>
                      <a:pt x="526601" y="743488"/>
                      <a:pt x="561529" y="744735"/>
                    </a:cubicBezTo>
                    <a:cubicBezTo>
                      <a:pt x="574418" y="745151"/>
                      <a:pt x="583982" y="748893"/>
                      <a:pt x="588971" y="762199"/>
                    </a:cubicBezTo>
                    <a:cubicBezTo>
                      <a:pt x="609346" y="817500"/>
                      <a:pt x="627641" y="873217"/>
                      <a:pt x="631799" y="932677"/>
                    </a:cubicBezTo>
                    <a:cubicBezTo>
                      <a:pt x="632215" y="941408"/>
                      <a:pt x="631799" y="948477"/>
                      <a:pt x="624730" y="955130"/>
                    </a:cubicBezTo>
                    <a:cubicBezTo>
                      <a:pt x="544065" y="1034132"/>
                      <a:pt x="468805" y="1118539"/>
                      <a:pt x="382319" y="1191720"/>
                    </a:cubicBezTo>
                    <a:cubicBezTo>
                      <a:pt x="314959" y="1248684"/>
                      <a:pt x="242195" y="1297749"/>
                      <a:pt x="172756" y="1352218"/>
                    </a:cubicBezTo>
                    <a:cubicBezTo>
                      <a:pt x="132839" y="1383819"/>
                      <a:pt x="99575" y="1419578"/>
                      <a:pt x="85022" y="1469889"/>
                    </a:cubicBezTo>
                    <a:cubicBezTo>
                      <a:pt x="70885" y="1518122"/>
                      <a:pt x="75875" y="1562613"/>
                      <a:pt x="112049" y="1599203"/>
                    </a:cubicBezTo>
                    <a:cubicBezTo>
                      <a:pt x="146561" y="1634130"/>
                      <a:pt x="187309" y="1652841"/>
                      <a:pt x="239700" y="1633299"/>
                    </a:cubicBezTo>
                    <a:cubicBezTo>
                      <a:pt x="233463" y="1665315"/>
                      <a:pt x="224315" y="1694837"/>
                      <a:pt x="208515" y="1721864"/>
                    </a:cubicBezTo>
                    <a:cubicBezTo>
                      <a:pt x="189804" y="1753049"/>
                      <a:pt x="163608" y="1777997"/>
                      <a:pt x="141155" y="1805855"/>
                    </a:cubicBezTo>
                    <a:cubicBezTo>
                      <a:pt x="32216" y="1941406"/>
                      <a:pt x="-21007" y="2093173"/>
                      <a:pt x="7684" y="2267809"/>
                    </a:cubicBezTo>
                    <a:cubicBezTo>
                      <a:pt x="37205" y="2446603"/>
                      <a:pt x="169014" y="2560116"/>
                      <a:pt x="348639" y="2560948"/>
                    </a:cubicBezTo>
                    <a:cubicBezTo>
                      <a:pt x="549470" y="2561779"/>
                      <a:pt x="750717" y="2560532"/>
                      <a:pt x="951549" y="2559700"/>
                    </a:cubicBezTo>
                    <a:cubicBezTo>
                      <a:pt x="998118" y="2559700"/>
                      <a:pt x="1044272" y="2557621"/>
                      <a:pt x="1090841" y="2557205"/>
                    </a:cubicBezTo>
                    <a:cubicBezTo>
                      <a:pt x="1106226" y="2557205"/>
                      <a:pt x="1112879" y="2553879"/>
                      <a:pt x="1109968" y="2535584"/>
                    </a:cubicBezTo>
                    <a:cubicBezTo>
                      <a:pt x="1101236" y="2481114"/>
                      <a:pt x="1087099" y="2428723"/>
                      <a:pt x="1065478" y="2377996"/>
                    </a:cubicBezTo>
                    <a:cubicBezTo>
                      <a:pt x="1029303" y="2293173"/>
                      <a:pt x="975665" y="2220408"/>
                      <a:pt x="912048" y="2155127"/>
                    </a:cubicBezTo>
                    <a:cubicBezTo>
                      <a:pt x="882526" y="2124774"/>
                      <a:pt x="864647" y="2090678"/>
                      <a:pt x="860489" y="2049098"/>
                    </a:cubicBezTo>
                    <a:cubicBezTo>
                      <a:pt x="852173" y="1958870"/>
                      <a:pt x="860073" y="1870720"/>
                      <a:pt x="893337" y="1785897"/>
                    </a:cubicBezTo>
                    <a:cubicBezTo>
                      <a:pt x="909969" y="1743486"/>
                      <a:pt x="929095" y="1701906"/>
                      <a:pt x="948638" y="1660326"/>
                    </a:cubicBezTo>
                    <a:cubicBezTo>
                      <a:pt x="957786" y="1641199"/>
                      <a:pt x="966517" y="1621240"/>
                      <a:pt x="983565" y="1604193"/>
                    </a:cubicBezTo>
                    <a:cubicBezTo>
                      <a:pt x="998118" y="1630804"/>
                      <a:pt x="1006018" y="1657831"/>
                      <a:pt x="1015582" y="1684026"/>
                    </a:cubicBezTo>
                    <a:cubicBezTo>
                      <a:pt x="1051341" y="1786729"/>
                      <a:pt x="1096247" y="1885689"/>
                      <a:pt x="1128263" y="1990055"/>
                    </a:cubicBezTo>
                    <a:cubicBezTo>
                      <a:pt x="1143648" y="2040366"/>
                      <a:pt x="1146974" y="2093589"/>
                      <a:pt x="1162359" y="2143900"/>
                    </a:cubicBezTo>
                    <a:cubicBezTo>
                      <a:pt x="1203107" y="2277788"/>
                      <a:pt x="1249261" y="2409596"/>
                      <a:pt x="1282525" y="2545563"/>
                    </a:cubicBezTo>
                    <a:cubicBezTo>
                      <a:pt x="1285436" y="2557205"/>
                      <a:pt x="1290425" y="2561363"/>
                      <a:pt x="1302483" y="2560948"/>
                    </a:cubicBezTo>
                    <a:cubicBezTo>
                      <a:pt x="1344063" y="2560532"/>
                      <a:pt x="1385643" y="2561363"/>
                      <a:pt x="1427223" y="2560532"/>
                    </a:cubicBezTo>
                    <a:cubicBezTo>
                      <a:pt x="1459240" y="2560532"/>
                      <a:pt x="1467556" y="2551800"/>
                      <a:pt x="1463814" y="2518952"/>
                    </a:cubicBezTo>
                    <a:close/>
                    <a:moveTo>
                      <a:pt x="956538" y="700245"/>
                    </a:moveTo>
                    <a:cubicBezTo>
                      <a:pt x="944896" y="699413"/>
                      <a:pt x="940738" y="690681"/>
                      <a:pt x="940322" y="680286"/>
                    </a:cubicBezTo>
                    <a:cubicBezTo>
                      <a:pt x="940322" y="674465"/>
                      <a:pt x="942401" y="669475"/>
                      <a:pt x="950717" y="669891"/>
                    </a:cubicBezTo>
                    <a:cubicBezTo>
                      <a:pt x="959449" y="674049"/>
                      <a:pt x="970675" y="676544"/>
                      <a:pt x="971091" y="689018"/>
                    </a:cubicBezTo>
                    <a:cubicBezTo>
                      <a:pt x="971091" y="697750"/>
                      <a:pt x="963607" y="701076"/>
                      <a:pt x="956538" y="700245"/>
                    </a:cubicBezTo>
                    <a:close/>
                    <a:moveTo>
                      <a:pt x="974002" y="637875"/>
                    </a:moveTo>
                    <a:cubicBezTo>
                      <a:pt x="978576" y="638706"/>
                      <a:pt x="983981" y="640785"/>
                      <a:pt x="983149" y="647022"/>
                    </a:cubicBezTo>
                    <a:cubicBezTo>
                      <a:pt x="982318" y="652843"/>
                      <a:pt x="976497" y="653259"/>
                      <a:pt x="971923" y="654507"/>
                    </a:cubicBezTo>
                    <a:cubicBezTo>
                      <a:pt x="953212" y="659496"/>
                      <a:pt x="942817" y="652428"/>
                      <a:pt x="940738" y="632885"/>
                    </a:cubicBezTo>
                    <a:cubicBezTo>
                      <a:pt x="937411" y="599621"/>
                      <a:pt x="941569" y="567605"/>
                      <a:pt x="962775" y="540162"/>
                    </a:cubicBezTo>
                    <a:cubicBezTo>
                      <a:pt x="999781" y="492761"/>
                      <a:pt x="1025145" y="440786"/>
                      <a:pt x="1035124" y="381326"/>
                    </a:cubicBezTo>
                    <a:cubicBezTo>
                      <a:pt x="1035956" y="377168"/>
                      <a:pt x="1037203" y="373426"/>
                      <a:pt x="1038866" y="369684"/>
                    </a:cubicBezTo>
                    <a:cubicBezTo>
                      <a:pt x="1040945" y="364694"/>
                      <a:pt x="1043024" y="358457"/>
                      <a:pt x="1049677" y="358457"/>
                    </a:cubicBezTo>
                    <a:cubicBezTo>
                      <a:pt x="1057577" y="358457"/>
                      <a:pt x="1060072" y="365526"/>
                      <a:pt x="1061320" y="371347"/>
                    </a:cubicBezTo>
                    <a:cubicBezTo>
                      <a:pt x="1063399" y="382158"/>
                      <a:pt x="1063814" y="393385"/>
                      <a:pt x="1065478" y="409185"/>
                    </a:cubicBezTo>
                    <a:cubicBezTo>
                      <a:pt x="1054667" y="454091"/>
                      <a:pt x="1053835" y="506066"/>
                      <a:pt x="1030550" y="552636"/>
                    </a:cubicBezTo>
                    <a:cubicBezTo>
                      <a:pt x="1029719" y="554299"/>
                      <a:pt x="1027224" y="557210"/>
                      <a:pt x="1028056" y="558041"/>
                    </a:cubicBezTo>
                    <a:cubicBezTo>
                      <a:pt x="1041361" y="582158"/>
                      <a:pt x="1017661" y="583821"/>
                      <a:pt x="1006434" y="592137"/>
                    </a:cubicBezTo>
                    <a:cubicBezTo>
                      <a:pt x="994376" y="601284"/>
                      <a:pt x="981902" y="610016"/>
                      <a:pt x="971507" y="621243"/>
                    </a:cubicBezTo>
                    <a:cubicBezTo>
                      <a:pt x="965270" y="627064"/>
                      <a:pt x="958201" y="634548"/>
                      <a:pt x="974002" y="637875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41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3DB70AAE-0FB1-42AF-B469-1543EAD97B6B}"/>
                  </a:ext>
                </a:extLst>
              </p:cNvPr>
              <p:cNvSpPr/>
              <p:nvPr/>
            </p:nvSpPr>
            <p:spPr>
              <a:xfrm>
                <a:off x="8330065" y="2228318"/>
                <a:ext cx="1261853" cy="2564296"/>
              </a:xfrm>
              <a:custGeom>
                <a:avLst/>
                <a:gdLst>
                  <a:gd name="connsiteX0" fmla="*/ 1257280 w 1261853"/>
                  <a:gd name="connsiteY0" fmla="*/ 2488205 h 2564296"/>
                  <a:gd name="connsiteX1" fmla="*/ 1223600 w 1261853"/>
                  <a:gd name="connsiteY1" fmla="*/ 2258268 h 2564296"/>
                  <a:gd name="connsiteX2" fmla="*/ 1141272 w 1261853"/>
                  <a:gd name="connsiteY2" fmla="*/ 1916065 h 2564296"/>
                  <a:gd name="connsiteX3" fmla="*/ 1072249 w 1261853"/>
                  <a:gd name="connsiteY3" fmla="*/ 1571783 h 2564296"/>
                  <a:gd name="connsiteX4" fmla="*/ 1058528 w 1261853"/>
                  <a:gd name="connsiteY4" fmla="*/ 1358478 h 2564296"/>
                  <a:gd name="connsiteX5" fmla="*/ 906345 w 1261853"/>
                  <a:gd name="connsiteY5" fmla="*/ 986337 h 2564296"/>
                  <a:gd name="connsiteX6" fmla="*/ 812374 w 1261853"/>
                  <a:gd name="connsiteY6" fmla="*/ 847460 h 2564296"/>
                  <a:gd name="connsiteX7" fmla="*/ 801979 w 1261853"/>
                  <a:gd name="connsiteY7" fmla="*/ 812117 h 2564296"/>
                  <a:gd name="connsiteX8" fmla="*/ 814453 w 1261853"/>
                  <a:gd name="connsiteY8" fmla="*/ 795485 h 2564296"/>
                  <a:gd name="connsiteX9" fmla="*/ 824848 w 1261853"/>
                  <a:gd name="connsiteY9" fmla="*/ 810870 h 2564296"/>
                  <a:gd name="connsiteX10" fmla="*/ 829838 w 1261853"/>
                  <a:gd name="connsiteY10" fmla="*/ 857023 h 2564296"/>
                  <a:gd name="connsiteX11" fmla="*/ 884723 w 1261853"/>
                  <a:gd name="connsiteY11" fmla="*/ 833323 h 2564296"/>
                  <a:gd name="connsiteX12" fmla="*/ 926719 w 1261853"/>
                  <a:gd name="connsiteY12" fmla="*/ 802138 h 2564296"/>
                  <a:gd name="connsiteX13" fmla="*/ 959567 w 1261853"/>
                  <a:gd name="connsiteY13" fmla="*/ 742678 h 2564296"/>
                  <a:gd name="connsiteX14" fmla="*/ 981605 w 1261853"/>
                  <a:gd name="connsiteY14" fmla="*/ 723967 h 2564296"/>
                  <a:gd name="connsiteX15" fmla="*/ 984931 w 1261853"/>
                  <a:gd name="connsiteY15" fmla="*/ 754321 h 2564296"/>
                  <a:gd name="connsiteX16" fmla="*/ 974536 w 1261853"/>
                  <a:gd name="connsiteY16" fmla="*/ 815443 h 2564296"/>
                  <a:gd name="connsiteX17" fmla="*/ 986594 w 1261853"/>
                  <a:gd name="connsiteY17" fmla="*/ 808375 h 2564296"/>
                  <a:gd name="connsiteX18" fmla="*/ 1007384 w 1261853"/>
                  <a:gd name="connsiteY18" fmla="*/ 793406 h 2564296"/>
                  <a:gd name="connsiteX19" fmla="*/ 1019027 w 1261853"/>
                  <a:gd name="connsiteY19" fmla="*/ 818354 h 2564296"/>
                  <a:gd name="connsiteX20" fmla="*/ 1036906 w 1261853"/>
                  <a:gd name="connsiteY20" fmla="*/ 894861 h 2564296"/>
                  <a:gd name="connsiteX21" fmla="*/ 1049380 w 1261853"/>
                  <a:gd name="connsiteY21" fmla="*/ 911909 h 2564296"/>
                  <a:gd name="connsiteX22" fmla="*/ 1058943 w 1261853"/>
                  <a:gd name="connsiteY22" fmla="*/ 893614 h 2564296"/>
                  <a:gd name="connsiteX23" fmla="*/ 1062270 w 1261853"/>
                  <a:gd name="connsiteY23" fmla="*/ 869081 h 2564296"/>
                  <a:gd name="connsiteX24" fmla="*/ 1072249 w 1261853"/>
                  <a:gd name="connsiteY24" fmla="*/ 834986 h 2564296"/>
                  <a:gd name="connsiteX25" fmla="*/ 1100108 w 1261853"/>
                  <a:gd name="connsiteY25" fmla="*/ 854944 h 2564296"/>
                  <a:gd name="connsiteX26" fmla="*/ 1121313 w 1261853"/>
                  <a:gd name="connsiteY26" fmla="*/ 866587 h 2564296"/>
                  <a:gd name="connsiteX27" fmla="*/ 1123392 w 1261853"/>
                  <a:gd name="connsiteY27" fmla="*/ 839560 h 2564296"/>
                  <a:gd name="connsiteX28" fmla="*/ 1107176 w 1261853"/>
                  <a:gd name="connsiteY28" fmla="*/ 810870 h 2564296"/>
                  <a:gd name="connsiteX29" fmla="*/ 1080565 w 1261853"/>
                  <a:gd name="connsiteY29" fmla="*/ 776358 h 2564296"/>
                  <a:gd name="connsiteX30" fmla="*/ 1051875 w 1261853"/>
                  <a:gd name="connsiteY30" fmla="*/ 704841 h 2564296"/>
                  <a:gd name="connsiteX31" fmla="*/ 1036490 w 1261853"/>
                  <a:gd name="connsiteY31" fmla="*/ 638729 h 2564296"/>
                  <a:gd name="connsiteX32" fmla="*/ 1051043 w 1261853"/>
                  <a:gd name="connsiteY32" fmla="*/ 597980 h 2564296"/>
                  <a:gd name="connsiteX33" fmla="*/ 1024848 w 1261853"/>
                  <a:gd name="connsiteY33" fmla="*/ 573448 h 2564296"/>
                  <a:gd name="connsiteX34" fmla="*/ 1012790 w 1261853"/>
                  <a:gd name="connsiteY34" fmla="*/ 522720 h 2564296"/>
                  <a:gd name="connsiteX35" fmla="*/ 1068507 w 1261853"/>
                  <a:gd name="connsiteY35" fmla="*/ 402554 h 2564296"/>
                  <a:gd name="connsiteX36" fmla="*/ 1079733 w 1261853"/>
                  <a:gd name="connsiteY36" fmla="*/ 329374 h 2564296"/>
                  <a:gd name="connsiteX37" fmla="*/ 1064765 w 1261853"/>
                  <a:gd name="connsiteY37" fmla="*/ 284052 h 2564296"/>
                  <a:gd name="connsiteX38" fmla="*/ 1029422 w 1261853"/>
                  <a:gd name="connsiteY38" fmla="*/ 228334 h 2564296"/>
                  <a:gd name="connsiteX39" fmla="*/ 1036490 w 1261853"/>
                  <a:gd name="connsiteY39" fmla="*/ 202971 h 2564296"/>
                  <a:gd name="connsiteX40" fmla="*/ 1042311 w 1261853"/>
                  <a:gd name="connsiteY40" fmla="*/ 200892 h 2564296"/>
                  <a:gd name="connsiteX41" fmla="*/ 1011958 w 1261853"/>
                  <a:gd name="connsiteY41" fmla="*/ 181765 h 2564296"/>
                  <a:gd name="connsiteX42" fmla="*/ 976199 w 1261853"/>
                  <a:gd name="connsiteY42" fmla="*/ 174696 h 2564296"/>
                  <a:gd name="connsiteX43" fmla="*/ 967883 w 1261853"/>
                  <a:gd name="connsiteY43" fmla="*/ 161391 h 2564296"/>
                  <a:gd name="connsiteX44" fmla="*/ 900939 w 1261853"/>
                  <a:gd name="connsiteY44" fmla="*/ 182596 h 2564296"/>
                  <a:gd name="connsiteX45" fmla="*/ 825264 w 1261853"/>
                  <a:gd name="connsiteY45" fmla="*/ 172201 h 2564296"/>
                  <a:gd name="connsiteX46" fmla="*/ 789921 w 1261853"/>
                  <a:gd name="connsiteY46" fmla="*/ 128958 h 2564296"/>
                  <a:gd name="connsiteX47" fmla="*/ 526304 w 1261853"/>
                  <a:gd name="connsiteY47" fmla="*/ 2139 h 2564296"/>
                  <a:gd name="connsiteX48" fmla="*/ 343352 w 1261853"/>
                  <a:gd name="connsiteY48" fmla="*/ 46630 h 2564296"/>
                  <a:gd name="connsiteX49" fmla="*/ 261024 w 1261853"/>
                  <a:gd name="connsiteY49" fmla="*/ 120227 h 2564296"/>
                  <a:gd name="connsiteX50" fmla="*/ 243976 w 1261853"/>
                  <a:gd name="connsiteY50" fmla="*/ 146422 h 2564296"/>
                  <a:gd name="connsiteX51" fmla="*/ 187012 w 1261853"/>
                  <a:gd name="connsiteY51" fmla="*/ 357648 h 2564296"/>
                  <a:gd name="connsiteX52" fmla="*/ 167053 w 1261853"/>
                  <a:gd name="connsiteY52" fmla="*/ 439976 h 2564296"/>
                  <a:gd name="connsiteX53" fmla="*/ 125889 w 1261853"/>
                  <a:gd name="connsiteY53" fmla="*/ 499851 h 2564296"/>
                  <a:gd name="connsiteX54" fmla="*/ 129216 w 1261853"/>
                  <a:gd name="connsiteY54" fmla="*/ 518978 h 2564296"/>
                  <a:gd name="connsiteX55" fmla="*/ 177033 w 1261853"/>
                  <a:gd name="connsiteY55" fmla="*/ 597980 h 2564296"/>
                  <a:gd name="connsiteX56" fmla="*/ 184933 w 1261853"/>
                  <a:gd name="connsiteY56" fmla="*/ 634155 h 2564296"/>
                  <a:gd name="connsiteX57" fmla="*/ 196991 w 1261853"/>
                  <a:gd name="connsiteY57" fmla="*/ 690288 h 2564296"/>
                  <a:gd name="connsiteX58" fmla="*/ 247718 w 1261853"/>
                  <a:gd name="connsiteY58" fmla="*/ 742678 h 2564296"/>
                  <a:gd name="connsiteX59" fmla="*/ 353747 w 1261853"/>
                  <a:gd name="connsiteY59" fmla="*/ 746836 h 2564296"/>
                  <a:gd name="connsiteX60" fmla="*/ 386180 w 1261853"/>
                  <a:gd name="connsiteY60" fmla="*/ 769290 h 2564296"/>
                  <a:gd name="connsiteX61" fmla="*/ 426096 w 1261853"/>
                  <a:gd name="connsiteY61" fmla="*/ 925630 h 2564296"/>
                  <a:gd name="connsiteX62" fmla="*/ 412375 w 1261853"/>
                  <a:gd name="connsiteY62" fmla="*/ 965131 h 2564296"/>
                  <a:gd name="connsiteX63" fmla="*/ 254371 w 1261853"/>
                  <a:gd name="connsiteY63" fmla="*/ 1124382 h 2564296"/>
                  <a:gd name="connsiteX64" fmla="*/ 46056 w 1261853"/>
                  <a:gd name="connsiteY64" fmla="*/ 1344756 h 2564296"/>
                  <a:gd name="connsiteX65" fmla="*/ 15702 w 1261853"/>
                  <a:gd name="connsiteY65" fmla="*/ 1535608 h 2564296"/>
                  <a:gd name="connsiteX66" fmla="*/ 31087 w 1261853"/>
                  <a:gd name="connsiteY66" fmla="*/ 1669911 h 2564296"/>
                  <a:gd name="connsiteX67" fmla="*/ 26929 w 1261853"/>
                  <a:gd name="connsiteY67" fmla="*/ 1939765 h 2564296"/>
                  <a:gd name="connsiteX68" fmla="*/ 54372 w 1261853"/>
                  <a:gd name="connsiteY68" fmla="*/ 2163881 h 2564296"/>
                  <a:gd name="connsiteX69" fmla="*/ 143769 w 1261853"/>
                  <a:gd name="connsiteY69" fmla="*/ 2549327 h 2564296"/>
                  <a:gd name="connsiteX70" fmla="*/ 165390 w 1261853"/>
                  <a:gd name="connsiteY70" fmla="*/ 2564296 h 2564296"/>
                  <a:gd name="connsiteX71" fmla="*/ 562479 w 1261853"/>
                  <a:gd name="connsiteY71" fmla="*/ 2563880 h 2564296"/>
                  <a:gd name="connsiteX72" fmla="*/ 888881 w 1261853"/>
                  <a:gd name="connsiteY72" fmla="*/ 2559722 h 2564296"/>
                  <a:gd name="connsiteX73" fmla="*/ 907176 w 1261853"/>
                  <a:gd name="connsiteY73" fmla="*/ 2543922 h 2564296"/>
                  <a:gd name="connsiteX74" fmla="*/ 860607 w 1261853"/>
                  <a:gd name="connsiteY74" fmla="*/ 2378850 h 2564296"/>
                  <a:gd name="connsiteX75" fmla="*/ 708009 w 1261853"/>
                  <a:gd name="connsiteY75" fmla="*/ 2158060 h 2564296"/>
                  <a:gd name="connsiteX76" fmla="*/ 658944 w 1261853"/>
                  <a:gd name="connsiteY76" fmla="*/ 2068663 h 2564296"/>
                  <a:gd name="connsiteX77" fmla="*/ 673497 w 1261853"/>
                  <a:gd name="connsiteY77" fmla="*/ 1836231 h 2564296"/>
                  <a:gd name="connsiteX78" fmla="*/ 764142 w 1261853"/>
                  <a:gd name="connsiteY78" fmla="*/ 1627500 h 2564296"/>
                  <a:gd name="connsiteX79" fmla="*/ 780358 w 1261853"/>
                  <a:gd name="connsiteY79" fmla="*/ 1608373 h 2564296"/>
                  <a:gd name="connsiteX80" fmla="*/ 786595 w 1261853"/>
                  <a:gd name="connsiteY80" fmla="*/ 1620847 h 2564296"/>
                  <a:gd name="connsiteX81" fmla="*/ 952083 w 1261853"/>
                  <a:gd name="connsiteY81" fmla="*/ 2115233 h 2564296"/>
                  <a:gd name="connsiteX82" fmla="*/ 1079733 w 1261853"/>
                  <a:gd name="connsiteY82" fmla="*/ 2554733 h 2564296"/>
                  <a:gd name="connsiteX83" fmla="*/ 1095118 w 1261853"/>
                  <a:gd name="connsiteY83" fmla="*/ 2564296 h 2564296"/>
                  <a:gd name="connsiteX84" fmla="*/ 1226095 w 1261853"/>
                  <a:gd name="connsiteY84" fmla="*/ 2563880 h 2564296"/>
                  <a:gd name="connsiteX85" fmla="*/ 1261854 w 1261853"/>
                  <a:gd name="connsiteY85" fmla="*/ 2547248 h 2564296"/>
                  <a:gd name="connsiteX86" fmla="*/ 1261854 w 1261853"/>
                  <a:gd name="connsiteY86" fmla="*/ 2497352 h 2564296"/>
                  <a:gd name="connsiteX87" fmla="*/ 1257280 w 1261853"/>
                  <a:gd name="connsiteY87" fmla="*/ 2488205 h 2564296"/>
                  <a:gd name="connsiteX88" fmla="*/ 752915 w 1261853"/>
                  <a:gd name="connsiteY88" fmla="*/ 702762 h 2564296"/>
                  <a:gd name="connsiteX89" fmla="*/ 737115 w 1261853"/>
                  <a:gd name="connsiteY89" fmla="*/ 682803 h 2564296"/>
                  <a:gd name="connsiteX90" fmla="*/ 745431 w 1261853"/>
                  <a:gd name="connsiteY90" fmla="*/ 671577 h 2564296"/>
                  <a:gd name="connsiteX91" fmla="*/ 767052 w 1261853"/>
                  <a:gd name="connsiteY91" fmla="*/ 690704 h 2564296"/>
                  <a:gd name="connsiteX92" fmla="*/ 752915 w 1261853"/>
                  <a:gd name="connsiteY92" fmla="*/ 702762 h 2564296"/>
                  <a:gd name="connsiteX93" fmla="*/ 758320 w 1261853"/>
                  <a:gd name="connsiteY93" fmla="*/ 634986 h 2564296"/>
                  <a:gd name="connsiteX94" fmla="*/ 778695 w 1261853"/>
                  <a:gd name="connsiteY94" fmla="*/ 649539 h 2564296"/>
                  <a:gd name="connsiteX95" fmla="*/ 747094 w 1261853"/>
                  <a:gd name="connsiteY95" fmla="*/ 655361 h 2564296"/>
                  <a:gd name="connsiteX96" fmla="*/ 737530 w 1261853"/>
                  <a:gd name="connsiteY96" fmla="*/ 638729 h 2564296"/>
                  <a:gd name="connsiteX97" fmla="*/ 764557 w 1261853"/>
                  <a:gd name="connsiteY97" fmla="*/ 533531 h 2564296"/>
                  <a:gd name="connsiteX98" fmla="*/ 829838 w 1261853"/>
                  <a:gd name="connsiteY98" fmla="*/ 390080 h 2564296"/>
                  <a:gd name="connsiteX99" fmla="*/ 846470 w 1261853"/>
                  <a:gd name="connsiteY99" fmla="*/ 360974 h 2564296"/>
                  <a:gd name="connsiteX100" fmla="*/ 859775 w 1261853"/>
                  <a:gd name="connsiteY100" fmla="*/ 394238 h 2564296"/>
                  <a:gd name="connsiteX101" fmla="*/ 826096 w 1261853"/>
                  <a:gd name="connsiteY101" fmla="*/ 554737 h 2564296"/>
                  <a:gd name="connsiteX102" fmla="*/ 823601 w 1261853"/>
                  <a:gd name="connsiteY102" fmla="*/ 560142 h 2564296"/>
                  <a:gd name="connsiteX103" fmla="*/ 802811 w 1261853"/>
                  <a:gd name="connsiteY103" fmla="*/ 593406 h 2564296"/>
                  <a:gd name="connsiteX104" fmla="*/ 758320 w 1261853"/>
                  <a:gd name="connsiteY104" fmla="*/ 634986 h 25642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</a:cxnLst>
                <a:rect l="l" t="t" r="r" b="b"/>
                <a:pathLst>
                  <a:path w="1261853" h="2564296">
                    <a:moveTo>
                      <a:pt x="1257280" y="2488205"/>
                    </a:moveTo>
                    <a:cubicBezTo>
                      <a:pt x="1246053" y="2411698"/>
                      <a:pt x="1236906" y="2334775"/>
                      <a:pt x="1223600" y="2258268"/>
                    </a:cubicBezTo>
                    <a:cubicBezTo>
                      <a:pt x="1203642" y="2142260"/>
                      <a:pt x="1178278" y="2027083"/>
                      <a:pt x="1141272" y="1916065"/>
                    </a:cubicBezTo>
                    <a:cubicBezTo>
                      <a:pt x="1103850" y="1803799"/>
                      <a:pt x="1075575" y="1690701"/>
                      <a:pt x="1072249" y="1571783"/>
                    </a:cubicBezTo>
                    <a:cubicBezTo>
                      <a:pt x="1070170" y="1500681"/>
                      <a:pt x="1068091" y="1429579"/>
                      <a:pt x="1058528" y="1358478"/>
                    </a:cubicBezTo>
                    <a:cubicBezTo>
                      <a:pt x="1040232" y="1220848"/>
                      <a:pt x="1001979" y="1092782"/>
                      <a:pt x="906345" y="986337"/>
                    </a:cubicBezTo>
                    <a:cubicBezTo>
                      <a:pt x="868923" y="944757"/>
                      <a:pt x="837738" y="897356"/>
                      <a:pt x="812374" y="847460"/>
                    </a:cubicBezTo>
                    <a:cubicBezTo>
                      <a:pt x="806553" y="836233"/>
                      <a:pt x="800732" y="825007"/>
                      <a:pt x="801979" y="812117"/>
                    </a:cubicBezTo>
                    <a:cubicBezTo>
                      <a:pt x="802811" y="805048"/>
                      <a:pt x="805306" y="795485"/>
                      <a:pt x="814453" y="795485"/>
                    </a:cubicBezTo>
                    <a:cubicBezTo>
                      <a:pt x="823185" y="795485"/>
                      <a:pt x="824017" y="803801"/>
                      <a:pt x="824848" y="810870"/>
                    </a:cubicBezTo>
                    <a:cubicBezTo>
                      <a:pt x="826512" y="824591"/>
                      <a:pt x="827759" y="838728"/>
                      <a:pt x="829838" y="857023"/>
                    </a:cubicBezTo>
                    <a:cubicBezTo>
                      <a:pt x="847302" y="838728"/>
                      <a:pt x="863518" y="832907"/>
                      <a:pt x="884723" y="833323"/>
                    </a:cubicBezTo>
                    <a:cubicBezTo>
                      <a:pt x="903434" y="833323"/>
                      <a:pt x="920898" y="822512"/>
                      <a:pt x="926719" y="802138"/>
                    </a:cubicBezTo>
                    <a:cubicBezTo>
                      <a:pt x="932956" y="779685"/>
                      <a:pt x="945430" y="760558"/>
                      <a:pt x="959567" y="742678"/>
                    </a:cubicBezTo>
                    <a:cubicBezTo>
                      <a:pt x="965804" y="734778"/>
                      <a:pt x="972041" y="719809"/>
                      <a:pt x="981605" y="723967"/>
                    </a:cubicBezTo>
                    <a:cubicBezTo>
                      <a:pt x="992415" y="728541"/>
                      <a:pt x="986594" y="743510"/>
                      <a:pt x="984931" y="754321"/>
                    </a:cubicBezTo>
                    <a:cubicBezTo>
                      <a:pt x="982020" y="774695"/>
                      <a:pt x="977862" y="795069"/>
                      <a:pt x="974536" y="815443"/>
                    </a:cubicBezTo>
                    <a:cubicBezTo>
                      <a:pt x="981189" y="814196"/>
                      <a:pt x="983268" y="810454"/>
                      <a:pt x="986594" y="808375"/>
                    </a:cubicBezTo>
                    <a:cubicBezTo>
                      <a:pt x="993247" y="802969"/>
                      <a:pt x="997405" y="790911"/>
                      <a:pt x="1007384" y="793406"/>
                    </a:cubicBezTo>
                    <a:cubicBezTo>
                      <a:pt x="1018195" y="796317"/>
                      <a:pt x="1016948" y="809206"/>
                      <a:pt x="1019027" y="818354"/>
                    </a:cubicBezTo>
                    <a:cubicBezTo>
                      <a:pt x="1024848" y="843718"/>
                      <a:pt x="1028174" y="869913"/>
                      <a:pt x="1036906" y="894861"/>
                    </a:cubicBezTo>
                    <a:cubicBezTo>
                      <a:pt x="1039401" y="901930"/>
                      <a:pt x="1040648" y="912325"/>
                      <a:pt x="1049380" y="911909"/>
                    </a:cubicBezTo>
                    <a:cubicBezTo>
                      <a:pt x="1058943" y="911493"/>
                      <a:pt x="1057696" y="900682"/>
                      <a:pt x="1058943" y="893614"/>
                    </a:cubicBezTo>
                    <a:cubicBezTo>
                      <a:pt x="1060607" y="885298"/>
                      <a:pt x="1061022" y="876982"/>
                      <a:pt x="1062270" y="869081"/>
                    </a:cubicBezTo>
                    <a:cubicBezTo>
                      <a:pt x="1063933" y="857023"/>
                      <a:pt x="1060607" y="839976"/>
                      <a:pt x="1072249" y="834986"/>
                    </a:cubicBezTo>
                    <a:cubicBezTo>
                      <a:pt x="1085970" y="829165"/>
                      <a:pt x="1090960" y="847460"/>
                      <a:pt x="1100108" y="854944"/>
                    </a:cubicBezTo>
                    <a:cubicBezTo>
                      <a:pt x="1106760" y="860350"/>
                      <a:pt x="1111750" y="872408"/>
                      <a:pt x="1121313" y="866587"/>
                    </a:cubicBezTo>
                    <a:cubicBezTo>
                      <a:pt x="1130461" y="860765"/>
                      <a:pt x="1127135" y="848291"/>
                      <a:pt x="1123392" y="839560"/>
                    </a:cubicBezTo>
                    <a:cubicBezTo>
                      <a:pt x="1119234" y="829581"/>
                      <a:pt x="1113413" y="820017"/>
                      <a:pt x="1107176" y="810870"/>
                    </a:cubicBezTo>
                    <a:cubicBezTo>
                      <a:pt x="1098860" y="798811"/>
                      <a:pt x="1089297" y="788001"/>
                      <a:pt x="1080565" y="776358"/>
                    </a:cubicBezTo>
                    <a:cubicBezTo>
                      <a:pt x="1063933" y="755152"/>
                      <a:pt x="1052291" y="732699"/>
                      <a:pt x="1051875" y="704841"/>
                    </a:cubicBezTo>
                    <a:cubicBezTo>
                      <a:pt x="1051459" y="681972"/>
                      <a:pt x="1046885" y="659934"/>
                      <a:pt x="1036490" y="638729"/>
                    </a:cubicBezTo>
                    <a:cubicBezTo>
                      <a:pt x="1023600" y="612533"/>
                      <a:pt x="1024432" y="611702"/>
                      <a:pt x="1051043" y="597980"/>
                    </a:cubicBezTo>
                    <a:cubicBezTo>
                      <a:pt x="1041896" y="589664"/>
                      <a:pt x="1033164" y="581764"/>
                      <a:pt x="1024848" y="573448"/>
                    </a:cubicBezTo>
                    <a:cubicBezTo>
                      <a:pt x="1010295" y="559311"/>
                      <a:pt x="1003226" y="541847"/>
                      <a:pt x="1012790" y="522720"/>
                    </a:cubicBezTo>
                    <a:cubicBezTo>
                      <a:pt x="1031916" y="483219"/>
                      <a:pt x="1042727" y="439561"/>
                      <a:pt x="1068507" y="402554"/>
                    </a:cubicBezTo>
                    <a:cubicBezTo>
                      <a:pt x="1083891" y="380517"/>
                      <a:pt x="1087634" y="355569"/>
                      <a:pt x="1079733" y="329374"/>
                    </a:cubicBezTo>
                    <a:cubicBezTo>
                      <a:pt x="1075160" y="313989"/>
                      <a:pt x="1070586" y="299020"/>
                      <a:pt x="1064765" y="284052"/>
                    </a:cubicBezTo>
                    <a:cubicBezTo>
                      <a:pt x="1056864" y="263262"/>
                      <a:pt x="1043975" y="244966"/>
                      <a:pt x="1029422" y="228334"/>
                    </a:cubicBezTo>
                    <a:cubicBezTo>
                      <a:pt x="1019027" y="216692"/>
                      <a:pt x="1014037" y="205881"/>
                      <a:pt x="1036490" y="202971"/>
                    </a:cubicBezTo>
                    <a:cubicBezTo>
                      <a:pt x="1038569" y="202555"/>
                      <a:pt x="1040232" y="201723"/>
                      <a:pt x="1042311" y="200892"/>
                    </a:cubicBezTo>
                    <a:cubicBezTo>
                      <a:pt x="1032748" y="189249"/>
                      <a:pt x="1021937" y="185091"/>
                      <a:pt x="1011958" y="181765"/>
                    </a:cubicBezTo>
                    <a:cubicBezTo>
                      <a:pt x="1001147" y="178023"/>
                      <a:pt x="989089" y="177191"/>
                      <a:pt x="976199" y="174696"/>
                    </a:cubicBezTo>
                    <a:cubicBezTo>
                      <a:pt x="987842" y="160975"/>
                      <a:pt x="981605" y="158480"/>
                      <a:pt x="967883" y="161391"/>
                    </a:cubicBezTo>
                    <a:cubicBezTo>
                      <a:pt x="945014" y="166380"/>
                      <a:pt x="922145" y="171786"/>
                      <a:pt x="900939" y="182596"/>
                    </a:cubicBezTo>
                    <a:cubicBezTo>
                      <a:pt x="871834" y="197981"/>
                      <a:pt x="849796" y="194239"/>
                      <a:pt x="825264" y="172201"/>
                    </a:cubicBezTo>
                    <a:cubicBezTo>
                      <a:pt x="811127" y="159312"/>
                      <a:pt x="800316" y="144343"/>
                      <a:pt x="789921" y="128958"/>
                    </a:cubicBezTo>
                    <a:cubicBezTo>
                      <a:pt x="726720" y="34988"/>
                      <a:pt x="641065" y="-10750"/>
                      <a:pt x="526304" y="2139"/>
                    </a:cubicBezTo>
                    <a:cubicBezTo>
                      <a:pt x="463103" y="9208"/>
                      <a:pt x="403227" y="27503"/>
                      <a:pt x="343352" y="46630"/>
                    </a:cubicBezTo>
                    <a:cubicBezTo>
                      <a:pt x="306346" y="58688"/>
                      <a:pt x="275577" y="81141"/>
                      <a:pt x="261024" y="120227"/>
                    </a:cubicBezTo>
                    <a:cubicBezTo>
                      <a:pt x="257282" y="129790"/>
                      <a:pt x="251045" y="138522"/>
                      <a:pt x="243976" y="146422"/>
                    </a:cubicBezTo>
                    <a:cubicBezTo>
                      <a:pt x="190754" y="207544"/>
                      <a:pt x="175785" y="279062"/>
                      <a:pt x="187012" y="357648"/>
                    </a:cubicBezTo>
                    <a:cubicBezTo>
                      <a:pt x="191586" y="387586"/>
                      <a:pt x="185349" y="415028"/>
                      <a:pt x="167053" y="439976"/>
                    </a:cubicBezTo>
                    <a:cubicBezTo>
                      <a:pt x="152500" y="459519"/>
                      <a:pt x="140026" y="480309"/>
                      <a:pt x="125889" y="499851"/>
                    </a:cubicBezTo>
                    <a:cubicBezTo>
                      <a:pt x="120068" y="508167"/>
                      <a:pt x="118405" y="514404"/>
                      <a:pt x="129216" y="518978"/>
                    </a:cubicBezTo>
                    <a:cubicBezTo>
                      <a:pt x="164559" y="533531"/>
                      <a:pt x="181191" y="558479"/>
                      <a:pt x="177033" y="597980"/>
                    </a:cubicBezTo>
                    <a:cubicBezTo>
                      <a:pt x="175785" y="609623"/>
                      <a:pt x="179527" y="623344"/>
                      <a:pt x="184933" y="634155"/>
                    </a:cubicBezTo>
                    <a:cubicBezTo>
                      <a:pt x="194080" y="652034"/>
                      <a:pt x="196575" y="670745"/>
                      <a:pt x="196991" y="690288"/>
                    </a:cubicBezTo>
                    <a:cubicBezTo>
                      <a:pt x="197407" y="728957"/>
                      <a:pt x="209049" y="740599"/>
                      <a:pt x="247718" y="742678"/>
                    </a:cubicBezTo>
                    <a:cubicBezTo>
                      <a:pt x="283061" y="744342"/>
                      <a:pt x="318404" y="746005"/>
                      <a:pt x="353747" y="746836"/>
                    </a:cubicBezTo>
                    <a:cubicBezTo>
                      <a:pt x="370379" y="747252"/>
                      <a:pt x="380774" y="752658"/>
                      <a:pt x="386180" y="769290"/>
                    </a:cubicBezTo>
                    <a:cubicBezTo>
                      <a:pt x="403227" y="820433"/>
                      <a:pt x="420691" y="871160"/>
                      <a:pt x="426096" y="925630"/>
                    </a:cubicBezTo>
                    <a:cubicBezTo>
                      <a:pt x="427760" y="942678"/>
                      <a:pt x="424433" y="953489"/>
                      <a:pt x="412375" y="965131"/>
                    </a:cubicBezTo>
                    <a:cubicBezTo>
                      <a:pt x="359153" y="1017522"/>
                      <a:pt x="306346" y="1070744"/>
                      <a:pt x="254371" y="1124382"/>
                    </a:cubicBezTo>
                    <a:cubicBezTo>
                      <a:pt x="184101" y="1197147"/>
                      <a:pt x="110089" y="1266586"/>
                      <a:pt x="46056" y="1344756"/>
                    </a:cubicBezTo>
                    <a:cubicBezTo>
                      <a:pt x="-1345" y="1402552"/>
                      <a:pt x="-13404" y="1469912"/>
                      <a:pt x="15702" y="1535608"/>
                    </a:cubicBezTo>
                    <a:cubicBezTo>
                      <a:pt x="36077" y="1581762"/>
                      <a:pt x="38571" y="1622510"/>
                      <a:pt x="31087" y="1669911"/>
                    </a:cubicBezTo>
                    <a:cubicBezTo>
                      <a:pt x="16950" y="1759308"/>
                      <a:pt x="21939" y="1849537"/>
                      <a:pt x="26929" y="1939765"/>
                    </a:cubicBezTo>
                    <a:cubicBezTo>
                      <a:pt x="31087" y="2015025"/>
                      <a:pt x="37324" y="2090285"/>
                      <a:pt x="54372" y="2163881"/>
                    </a:cubicBezTo>
                    <a:cubicBezTo>
                      <a:pt x="83893" y="2292363"/>
                      <a:pt x="108841" y="2422093"/>
                      <a:pt x="143769" y="2549327"/>
                    </a:cubicBezTo>
                    <a:cubicBezTo>
                      <a:pt x="147511" y="2562633"/>
                      <a:pt x="153748" y="2564296"/>
                      <a:pt x="165390" y="2564296"/>
                    </a:cubicBezTo>
                    <a:cubicBezTo>
                      <a:pt x="297614" y="2563880"/>
                      <a:pt x="430254" y="2564712"/>
                      <a:pt x="562479" y="2563880"/>
                    </a:cubicBezTo>
                    <a:cubicBezTo>
                      <a:pt x="671418" y="2563465"/>
                      <a:pt x="779942" y="2561386"/>
                      <a:pt x="888881" y="2559722"/>
                    </a:cubicBezTo>
                    <a:cubicBezTo>
                      <a:pt x="899276" y="2559722"/>
                      <a:pt x="909671" y="2560970"/>
                      <a:pt x="907176" y="2543922"/>
                    </a:cubicBezTo>
                    <a:cubicBezTo>
                      <a:pt x="898029" y="2486957"/>
                      <a:pt x="883476" y="2431656"/>
                      <a:pt x="860607" y="2378850"/>
                    </a:cubicBezTo>
                    <a:cubicBezTo>
                      <a:pt x="824433" y="2294858"/>
                      <a:pt x="770794" y="2223341"/>
                      <a:pt x="708009" y="2158060"/>
                    </a:cubicBezTo>
                    <a:cubicBezTo>
                      <a:pt x="683061" y="2132280"/>
                      <a:pt x="664350" y="2104422"/>
                      <a:pt x="658944" y="2068663"/>
                    </a:cubicBezTo>
                    <a:cubicBezTo>
                      <a:pt x="647302" y="1990077"/>
                      <a:pt x="652707" y="1911907"/>
                      <a:pt x="673497" y="1836231"/>
                    </a:cubicBezTo>
                    <a:cubicBezTo>
                      <a:pt x="693456" y="1762635"/>
                      <a:pt x="727135" y="1694028"/>
                      <a:pt x="764142" y="1627500"/>
                    </a:cubicBezTo>
                    <a:cubicBezTo>
                      <a:pt x="767884" y="1620847"/>
                      <a:pt x="770794" y="1612115"/>
                      <a:pt x="780358" y="1608373"/>
                    </a:cubicBezTo>
                    <a:cubicBezTo>
                      <a:pt x="782437" y="1612531"/>
                      <a:pt x="785347" y="1616689"/>
                      <a:pt x="786595" y="1620847"/>
                    </a:cubicBezTo>
                    <a:cubicBezTo>
                      <a:pt x="841480" y="1785504"/>
                      <a:pt x="917156" y="1942676"/>
                      <a:pt x="952083" y="2115233"/>
                    </a:cubicBezTo>
                    <a:cubicBezTo>
                      <a:pt x="982020" y="2264505"/>
                      <a:pt x="1044806" y="2405876"/>
                      <a:pt x="1079733" y="2554733"/>
                    </a:cubicBezTo>
                    <a:cubicBezTo>
                      <a:pt x="1081812" y="2563465"/>
                      <a:pt x="1087634" y="2564296"/>
                      <a:pt x="1095118" y="2564296"/>
                    </a:cubicBezTo>
                    <a:cubicBezTo>
                      <a:pt x="1138777" y="2564296"/>
                      <a:pt x="1182436" y="2564296"/>
                      <a:pt x="1226095" y="2563880"/>
                    </a:cubicBezTo>
                    <a:cubicBezTo>
                      <a:pt x="1240232" y="2563880"/>
                      <a:pt x="1253538" y="2560970"/>
                      <a:pt x="1261854" y="2547248"/>
                    </a:cubicBezTo>
                    <a:cubicBezTo>
                      <a:pt x="1261854" y="2530616"/>
                      <a:pt x="1261854" y="2513984"/>
                      <a:pt x="1261854" y="2497352"/>
                    </a:cubicBezTo>
                    <a:cubicBezTo>
                      <a:pt x="1257280" y="2495273"/>
                      <a:pt x="1257696" y="2491531"/>
                      <a:pt x="1257280" y="2488205"/>
                    </a:cubicBezTo>
                    <a:close/>
                    <a:moveTo>
                      <a:pt x="752915" y="702762"/>
                    </a:moveTo>
                    <a:cubicBezTo>
                      <a:pt x="741273" y="701930"/>
                      <a:pt x="736699" y="694030"/>
                      <a:pt x="737115" y="682803"/>
                    </a:cubicBezTo>
                    <a:cubicBezTo>
                      <a:pt x="737530" y="677398"/>
                      <a:pt x="737115" y="671577"/>
                      <a:pt x="745431" y="671577"/>
                    </a:cubicBezTo>
                    <a:cubicBezTo>
                      <a:pt x="754162" y="676151"/>
                      <a:pt x="765805" y="678645"/>
                      <a:pt x="767052" y="690704"/>
                    </a:cubicBezTo>
                    <a:cubicBezTo>
                      <a:pt x="767468" y="699435"/>
                      <a:pt x="759984" y="703177"/>
                      <a:pt x="752915" y="702762"/>
                    </a:cubicBezTo>
                    <a:close/>
                    <a:moveTo>
                      <a:pt x="758320" y="634986"/>
                    </a:moveTo>
                    <a:cubicBezTo>
                      <a:pt x="764973" y="642471"/>
                      <a:pt x="783684" y="637065"/>
                      <a:pt x="778695" y="649539"/>
                    </a:cubicBezTo>
                    <a:cubicBezTo>
                      <a:pt x="774537" y="660766"/>
                      <a:pt x="758736" y="658271"/>
                      <a:pt x="747094" y="655361"/>
                    </a:cubicBezTo>
                    <a:cubicBezTo>
                      <a:pt x="738778" y="653282"/>
                      <a:pt x="738362" y="645797"/>
                      <a:pt x="737530" y="638729"/>
                    </a:cubicBezTo>
                    <a:cubicBezTo>
                      <a:pt x="733788" y="600475"/>
                      <a:pt x="739194" y="564716"/>
                      <a:pt x="764557" y="533531"/>
                    </a:cubicBezTo>
                    <a:cubicBezTo>
                      <a:pt x="798653" y="491535"/>
                      <a:pt x="819859" y="443303"/>
                      <a:pt x="829838" y="390080"/>
                    </a:cubicBezTo>
                    <a:cubicBezTo>
                      <a:pt x="831917" y="379270"/>
                      <a:pt x="831501" y="359311"/>
                      <a:pt x="846470" y="360974"/>
                    </a:cubicBezTo>
                    <a:cubicBezTo>
                      <a:pt x="861439" y="362638"/>
                      <a:pt x="860191" y="381764"/>
                      <a:pt x="859775" y="394238"/>
                    </a:cubicBezTo>
                    <a:cubicBezTo>
                      <a:pt x="856865" y="449540"/>
                      <a:pt x="848549" y="503594"/>
                      <a:pt x="826096" y="554737"/>
                    </a:cubicBezTo>
                    <a:cubicBezTo>
                      <a:pt x="825264" y="556816"/>
                      <a:pt x="822769" y="559311"/>
                      <a:pt x="823601" y="560142"/>
                    </a:cubicBezTo>
                    <a:cubicBezTo>
                      <a:pt x="837738" y="584259"/>
                      <a:pt x="813206" y="585506"/>
                      <a:pt x="802811" y="593406"/>
                    </a:cubicBezTo>
                    <a:cubicBezTo>
                      <a:pt x="786179" y="605880"/>
                      <a:pt x="768715" y="617107"/>
                      <a:pt x="758320" y="63498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41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700"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C4B9733B-58B5-499B-95FB-B8860FBE8572}"/>
              </a:ext>
            </a:extLst>
          </p:cNvPr>
          <p:cNvSpPr/>
          <p:nvPr/>
        </p:nvSpPr>
        <p:spPr>
          <a:xfrm>
            <a:off x="5412425" y="5811226"/>
            <a:ext cx="1342107" cy="4203362"/>
          </a:xfrm>
          <a:custGeom>
            <a:avLst/>
            <a:gdLst>
              <a:gd name="connsiteX0" fmla="*/ 1033938 w 1034239"/>
              <a:gd name="connsiteY0" fmla="*/ 2169497 h 3239145"/>
              <a:gd name="connsiteX1" fmla="*/ 1009442 w 1034239"/>
              <a:gd name="connsiteY1" fmla="*/ 2098018 h 3239145"/>
              <a:gd name="connsiteX2" fmla="*/ 1012655 w 1034239"/>
              <a:gd name="connsiteY2" fmla="*/ 2060672 h 3239145"/>
              <a:gd name="connsiteX3" fmla="*/ 1019080 w 1034239"/>
              <a:gd name="connsiteY3" fmla="*/ 2042601 h 3239145"/>
              <a:gd name="connsiteX4" fmla="*/ 988560 w 1034239"/>
              <a:gd name="connsiteY4" fmla="*/ 1976342 h 3239145"/>
              <a:gd name="connsiteX5" fmla="*/ 943585 w 1034239"/>
              <a:gd name="connsiteY5" fmla="*/ 1883579 h 3239145"/>
              <a:gd name="connsiteX6" fmla="*/ 917884 w 1034239"/>
              <a:gd name="connsiteY6" fmla="*/ 1827761 h 3239145"/>
              <a:gd name="connsiteX7" fmla="*/ 890577 w 1034239"/>
              <a:gd name="connsiteY7" fmla="*/ 1778368 h 3239145"/>
              <a:gd name="connsiteX8" fmla="*/ 829539 w 1034239"/>
              <a:gd name="connsiteY8" fmla="*/ 1693636 h 3239145"/>
              <a:gd name="connsiteX9" fmla="*/ 773319 w 1034239"/>
              <a:gd name="connsiteY9" fmla="*/ 1596055 h 3239145"/>
              <a:gd name="connsiteX10" fmla="*/ 759264 w 1034239"/>
              <a:gd name="connsiteY10" fmla="*/ 1550276 h 3239145"/>
              <a:gd name="connsiteX11" fmla="*/ 742398 w 1034239"/>
              <a:gd name="connsiteY11" fmla="*/ 1494457 h 3239145"/>
              <a:gd name="connsiteX12" fmla="*/ 737177 w 1034239"/>
              <a:gd name="connsiteY12" fmla="*/ 1358727 h 3239145"/>
              <a:gd name="connsiteX13" fmla="*/ 751634 w 1034239"/>
              <a:gd name="connsiteY13" fmla="*/ 1251909 h 3239145"/>
              <a:gd name="connsiteX14" fmla="*/ 766492 w 1034239"/>
              <a:gd name="connsiteY14" fmla="*/ 1117383 h 3239145"/>
              <a:gd name="connsiteX15" fmla="*/ 800224 w 1034239"/>
              <a:gd name="connsiteY15" fmla="*/ 1043494 h 3239145"/>
              <a:gd name="connsiteX16" fmla="*/ 821106 w 1034239"/>
              <a:gd name="connsiteY16" fmla="*/ 943101 h 3239145"/>
              <a:gd name="connsiteX17" fmla="*/ 749225 w 1034239"/>
              <a:gd name="connsiteY17" fmla="*/ 819016 h 3239145"/>
              <a:gd name="connsiteX18" fmla="*/ 740792 w 1034239"/>
              <a:gd name="connsiteY18" fmla="*/ 808174 h 3239145"/>
              <a:gd name="connsiteX19" fmla="*/ 694209 w 1034239"/>
              <a:gd name="connsiteY19" fmla="*/ 745529 h 3239145"/>
              <a:gd name="connsiteX20" fmla="*/ 687784 w 1034239"/>
              <a:gd name="connsiteY20" fmla="*/ 727056 h 3239145"/>
              <a:gd name="connsiteX21" fmla="*/ 696217 w 1034239"/>
              <a:gd name="connsiteY21" fmla="*/ 591727 h 3239145"/>
              <a:gd name="connsiteX22" fmla="*/ 674131 w 1034239"/>
              <a:gd name="connsiteY22" fmla="*/ 499366 h 3239145"/>
              <a:gd name="connsiteX23" fmla="*/ 669714 w 1034239"/>
              <a:gd name="connsiteY23" fmla="*/ 409414 h 3239145"/>
              <a:gd name="connsiteX24" fmla="*/ 666903 w 1034239"/>
              <a:gd name="connsiteY24" fmla="*/ 394556 h 3239145"/>
              <a:gd name="connsiteX25" fmla="*/ 668910 w 1034239"/>
              <a:gd name="connsiteY25" fmla="*/ 351588 h 3239145"/>
              <a:gd name="connsiteX26" fmla="*/ 665698 w 1034239"/>
              <a:gd name="connsiteY26" fmla="*/ 318258 h 3239145"/>
              <a:gd name="connsiteX27" fmla="*/ 654856 w 1034239"/>
              <a:gd name="connsiteY27" fmla="*/ 285329 h 3239145"/>
              <a:gd name="connsiteX28" fmla="*/ 646423 w 1034239"/>
              <a:gd name="connsiteY28" fmla="*/ 253605 h 3239145"/>
              <a:gd name="connsiteX29" fmla="*/ 633974 w 1034239"/>
              <a:gd name="connsiteY29" fmla="*/ 205416 h 3239145"/>
              <a:gd name="connsiteX30" fmla="*/ 621525 w 1034239"/>
              <a:gd name="connsiteY30" fmla="*/ 179314 h 3239145"/>
              <a:gd name="connsiteX31" fmla="*/ 595021 w 1034239"/>
              <a:gd name="connsiteY31" fmla="*/ 139559 h 3239145"/>
              <a:gd name="connsiteX32" fmla="*/ 594620 w 1034239"/>
              <a:gd name="connsiteY32" fmla="*/ 116669 h 3239145"/>
              <a:gd name="connsiteX33" fmla="*/ 563297 w 1034239"/>
              <a:gd name="connsiteY33" fmla="*/ 52017 h 3239145"/>
              <a:gd name="connsiteX34" fmla="*/ 544825 w 1034239"/>
              <a:gd name="connsiteY34" fmla="*/ 33544 h 3239145"/>
              <a:gd name="connsiteX35" fmla="*/ 479369 w 1034239"/>
              <a:gd name="connsiteY35" fmla="*/ 4631 h 3239145"/>
              <a:gd name="connsiteX36" fmla="*/ 455677 w 1034239"/>
              <a:gd name="connsiteY36" fmla="*/ 616 h 3239145"/>
              <a:gd name="connsiteX37" fmla="*/ 405882 w 1034239"/>
              <a:gd name="connsiteY37" fmla="*/ 1017 h 3239145"/>
              <a:gd name="connsiteX38" fmla="*/ 330387 w 1034239"/>
              <a:gd name="connsiteY38" fmla="*/ 19088 h 3239145"/>
              <a:gd name="connsiteX39" fmla="*/ 287820 w 1034239"/>
              <a:gd name="connsiteY39" fmla="*/ 50410 h 3239145"/>
              <a:gd name="connsiteX40" fmla="*/ 293041 w 1034239"/>
              <a:gd name="connsiteY40" fmla="*/ 78922 h 3239145"/>
              <a:gd name="connsiteX41" fmla="*/ 276175 w 1034239"/>
              <a:gd name="connsiteY41" fmla="*/ 96591 h 3239145"/>
              <a:gd name="connsiteX42" fmla="*/ 260513 w 1034239"/>
              <a:gd name="connsiteY42" fmla="*/ 125905 h 3239145"/>
              <a:gd name="connsiteX43" fmla="*/ 247262 w 1034239"/>
              <a:gd name="connsiteY43" fmla="*/ 176905 h 3239145"/>
              <a:gd name="connsiteX44" fmla="*/ 236018 w 1034239"/>
              <a:gd name="connsiteY44" fmla="*/ 203810 h 3239145"/>
              <a:gd name="connsiteX45" fmla="*/ 223569 w 1034239"/>
              <a:gd name="connsiteY45" fmla="*/ 271274 h 3239145"/>
              <a:gd name="connsiteX46" fmla="*/ 213931 w 1034239"/>
              <a:gd name="connsiteY46" fmla="*/ 309022 h 3239145"/>
              <a:gd name="connsiteX47" fmla="*/ 219152 w 1034239"/>
              <a:gd name="connsiteY47" fmla="*/ 369257 h 3239145"/>
              <a:gd name="connsiteX48" fmla="*/ 208711 w 1034239"/>
              <a:gd name="connsiteY48" fmla="*/ 454792 h 3239145"/>
              <a:gd name="connsiteX49" fmla="*/ 192648 w 1034239"/>
              <a:gd name="connsiteY49" fmla="*/ 535507 h 3239145"/>
              <a:gd name="connsiteX50" fmla="*/ 188632 w 1034239"/>
              <a:gd name="connsiteY50" fmla="*/ 548759 h 3239145"/>
              <a:gd name="connsiteX51" fmla="*/ 189435 w 1034239"/>
              <a:gd name="connsiteY51" fmla="*/ 606184 h 3239145"/>
              <a:gd name="connsiteX52" fmla="*/ 186223 w 1034239"/>
              <a:gd name="connsiteY52" fmla="*/ 635900 h 3239145"/>
              <a:gd name="connsiteX53" fmla="*/ 142853 w 1034239"/>
              <a:gd name="connsiteY53" fmla="*/ 673246 h 3239145"/>
              <a:gd name="connsiteX54" fmla="*/ 16359 w 1034239"/>
              <a:gd name="connsiteY54" fmla="*/ 808575 h 3239145"/>
              <a:gd name="connsiteX55" fmla="*/ 1500 w 1034239"/>
              <a:gd name="connsiteY55" fmla="*/ 864393 h 3239145"/>
              <a:gd name="connsiteX56" fmla="*/ 27602 w 1034239"/>
              <a:gd name="connsiteY56" fmla="*/ 965188 h 3239145"/>
              <a:gd name="connsiteX57" fmla="*/ 102295 w 1034239"/>
              <a:gd name="connsiteY57" fmla="*/ 1158745 h 3239145"/>
              <a:gd name="connsiteX58" fmla="*/ 182609 w 1034239"/>
              <a:gd name="connsiteY58" fmla="*/ 1305719 h 3239145"/>
              <a:gd name="connsiteX59" fmla="*/ 246458 w 1034239"/>
              <a:gd name="connsiteY59" fmla="*/ 1373585 h 3239145"/>
              <a:gd name="connsiteX60" fmla="*/ 252080 w 1034239"/>
              <a:gd name="connsiteY60" fmla="*/ 1391655 h 3239145"/>
              <a:gd name="connsiteX61" fmla="*/ 227585 w 1034239"/>
              <a:gd name="connsiteY61" fmla="*/ 1545055 h 3239145"/>
              <a:gd name="connsiteX62" fmla="*/ 238829 w 1034239"/>
              <a:gd name="connsiteY62" fmla="*/ 1730179 h 3239145"/>
              <a:gd name="connsiteX63" fmla="*/ 209915 w 1034239"/>
              <a:gd name="connsiteY63" fmla="*/ 1842619 h 3239145"/>
              <a:gd name="connsiteX64" fmla="*/ 158916 w 1034239"/>
              <a:gd name="connsiteY64" fmla="*/ 1932571 h 3239145"/>
              <a:gd name="connsiteX65" fmla="*/ 104704 w 1034239"/>
              <a:gd name="connsiteY65" fmla="*/ 2008869 h 3239145"/>
              <a:gd name="connsiteX66" fmla="*/ 133216 w 1034239"/>
              <a:gd name="connsiteY66" fmla="*/ 2085168 h 3239145"/>
              <a:gd name="connsiteX67" fmla="*/ 239230 w 1034239"/>
              <a:gd name="connsiteY67" fmla="*/ 2100829 h 3239145"/>
              <a:gd name="connsiteX68" fmla="*/ 352473 w 1034239"/>
              <a:gd name="connsiteY68" fmla="*/ 2108057 h 3239145"/>
              <a:gd name="connsiteX69" fmla="*/ 376969 w 1034239"/>
              <a:gd name="connsiteY69" fmla="*/ 2129742 h 3239145"/>
              <a:gd name="connsiteX70" fmla="*/ 378173 w 1034239"/>
              <a:gd name="connsiteY70" fmla="*/ 2203229 h 3239145"/>
              <a:gd name="connsiteX71" fmla="*/ 374961 w 1034239"/>
              <a:gd name="connsiteY71" fmla="*/ 2267480 h 3239145"/>
              <a:gd name="connsiteX72" fmla="*/ 365323 w 1034239"/>
              <a:gd name="connsiteY72" fmla="*/ 2334944 h 3239145"/>
              <a:gd name="connsiteX73" fmla="*/ 335607 w 1034239"/>
              <a:gd name="connsiteY73" fmla="*/ 2461037 h 3239145"/>
              <a:gd name="connsiteX74" fmla="*/ 317938 w 1034239"/>
              <a:gd name="connsiteY74" fmla="*/ 2479911 h 3239145"/>
              <a:gd name="connsiteX75" fmla="*/ 331993 w 1034239"/>
              <a:gd name="connsiteY75" fmla="*/ 2497982 h 3239145"/>
              <a:gd name="connsiteX76" fmla="*/ 340426 w 1034239"/>
              <a:gd name="connsiteY76" fmla="*/ 2564643 h 3239145"/>
              <a:gd name="connsiteX77" fmla="*/ 372953 w 1034239"/>
              <a:gd name="connsiteY77" fmla="*/ 2713224 h 3239145"/>
              <a:gd name="connsiteX78" fmla="*/ 404276 w 1034239"/>
              <a:gd name="connsiteY78" fmla="*/ 2861002 h 3239145"/>
              <a:gd name="connsiteX79" fmla="*/ 404276 w 1034239"/>
              <a:gd name="connsiteY79" fmla="*/ 2897544 h 3239145"/>
              <a:gd name="connsiteX80" fmla="*/ 385000 w 1034239"/>
              <a:gd name="connsiteY80" fmla="*/ 3018417 h 3239145"/>
              <a:gd name="connsiteX81" fmla="*/ 378173 w 1034239"/>
              <a:gd name="connsiteY81" fmla="*/ 3040905 h 3239145"/>
              <a:gd name="connsiteX82" fmla="*/ 372551 w 1034239"/>
              <a:gd name="connsiteY82" fmla="*/ 3070220 h 3239145"/>
              <a:gd name="connsiteX83" fmla="*/ 391425 w 1034239"/>
              <a:gd name="connsiteY83" fmla="*/ 3124030 h 3239145"/>
              <a:gd name="connsiteX84" fmla="*/ 418331 w 1034239"/>
              <a:gd name="connsiteY84" fmla="*/ 3213982 h 3239145"/>
              <a:gd name="connsiteX85" fmla="*/ 431984 w 1034239"/>
              <a:gd name="connsiteY85" fmla="*/ 3228439 h 3239145"/>
              <a:gd name="connsiteX86" fmla="*/ 436401 w 1034239"/>
              <a:gd name="connsiteY86" fmla="*/ 3212376 h 3239145"/>
              <a:gd name="connsiteX87" fmla="*/ 436803 w 1034239"/>
              <a:gd name="connsiteY87" fmla="*/ 3137684 h 3239145"/>
              <a:gd name="connsiteX88" fmla="*/ 444031 w 1034239"/>
              <a:gd name="connsiteY88" fmla="*/ 3117605 h 3239145"/>
              <a:gd name="connsiteX89" fmla="*/ 467322 w 1034239"/>
              <a:gd name="connsiteY89" fmla="*/ 3125636 h 3239145"/>
              <a:gd name="connsiteX90" fmla="*/ 512298 w 1034239"/>
              <a:gd name="connsiteY90" fmla="*/ 3169006 h 3239145"/>
              <a:gd name="connsiteX91" fmla="*/ 600644 w 1034239"/>
              <a:gd name="connsiteY91" fmla="*/ 3220809 h 3239145"/>
              <a:gd name="connsiteX92" fmla="*/ 704650 w 1034239"/>
              <a:gd name="connsiteY92" fmla="*/ 3238076 h 3239145"/>
              <a:gd name="connsiteX93" fmla="*/ 792193 w 1034239"/>
              <a:gd name="connsiteY93" fmla="*/ 3223218 h 3239145"/>
              <a:gd name="connsiteX94" fmla="*/ 800626 w 1034239"/>
              <a:gd name="connsiteY94" fmla="*/ 3209565 h 3239145"/>
              <a:gd name="connsiteX95" fmla="*/ 763280 w 1034239"/>
              <a:gd name="connsiteY95" fmla="*/ 3165392 h 3239145"/>
              <a:gd name="connsiteX96" fmla="*/ 748421 w 1034239"/>
              <a:gd name="connsiteY96" fmla="*/ 3157762 h 3239145"/>
              <a:gd name="connsiteX97" fmla="*/ 733965 w 1034239"/>
              <a:gd name="connsiteY97" fmla="*/ 3149329 h 3239145"/>
              <a:gd name="connsiteX98" fmla="*/ 691398 w 1034239"/>
              <a:gd name="connsiteY98" fmla="*/ 3131258 h 3239145"/>
              <a:gd name="connsiteX99" fmla="*/ 650840 w 1034239"/>
              <a:gd name="connsiteY99" fmla="*/ 3028456 h 3239145"/>
              <a:gd name="connsiteX100" fmla="*/ 700635 w 1034239"/>
              <a:gd name="connsiteY100" fmla="*/ 3015606 h 3239145"/>
              <a:gd name="connsiteX101" fmla="*/ 750028 w 1034239"/>
              <a:gd name="connsiteY101" fmla="*/ 3098330 h 3239145"/>
              <a:gd name="connsiteX102" fmla="*/ 799822 w 1034239"/>
              <a:gd name="connsiteY102" fmla="*/ 3173825 h 3239145"/>
              <a:gd name="connsiteX103" fmla="*/ 879333 w 1034239"/>
              <a:gd name="connsiteY103" fmla="*/ 3195108 h 3239145"/>
              <a:gd name="connsiteX104" fmla="*/ 948403 w 1034239"/>
              <a:gd name="connsiteY104" fmla="*/ 3186675 h 3239145"/>
              <a:gd name="connsiteX105" fmla="*/ 960049 w 1034239"/>
              <a:gd name="connsiteY105" fmla="*/ 3159770 h 3239145"/>
              <a:gd name="connsiteX106" fmla="*/ 924309 w 1034239"/>
              <a:gd name="connsiteY106" fmla="*/ 3132865 h 3239145"/>
              <a:gd name="connsiteX107" fmla="*/ 888971 w 1034239"/>
              <a:gd name="connsiteY107" fmla="*/ 3106361 h 3239145"/>
              <a:gd name="connsiteX108" fmla="*/ 885357 w 1034239"/>
              <a:gd name="connsiteY108" fmla="*/ 3049740 h 3239145"/>
              <a:gd name="connsiteX109" fmla="*/ 897806 w 1034239"/>
              <a:gd name="connsiteY109" fmla="*/ 2938103 h 3239145"/>
              <a:gd name="connsiteX110" fmla="*/ 901018 w 1034239"/>
              <a:gd name="connsiteY110" fmla="*/ 2847348 h 3239145"/>
              <a:gd name="connsiteX111" fmla="*/ 928727 w 1034239"/>
              <a:gd name="connsiteY111" fmla="*/ 2644154 h 3239145"/>
              <a:gd name="connsiteX112" fmla="*/ 937561 w 1034239"/>
              <a:gd name="connsiteY112" fmla="*/ 2606004 h 3239145"/>
              <a:gd name="connsiteX113" fmla="*/ 967679 w 1034239"/>
              <a:gd name="connsiteY113" fmla="*/ 2422487 h 3239145"/>
              <a:gd name="connsiteX114" fmla="*/ 1021088 w 1034239"/>
              <a:gd name="connsiteY114" fmla="*/ 2219694 h 3239145"/>
              <a:gd name="connsiteX115" fmla="*/ 1033938 w 1034239"/>
              <a:gd name="connsiteY115" fmla="*/ 2169497 h 3239145"/>
              <a:gd name="connsiteX116" fmla="*/ 348457 w 1034239"/>
              <a:gd name="connsiteY116" fmla="*/ 1170390 h 3239145"/>
              <a:gd name="connsiteX117" fmla="*/ 298261 w 1034239"/>
              <a:gd name="connsiteY117" fmla="*/ 1257933 h 3239145"/>
              <a:gd name="connsiteX118" fmla="*/ 285009 w 1034239"/>
              <a:gd name="connsiteY118" fmla="*/ 1269980 h 3239145"/>
              <a:gd name="connsiteX119" fmla="*/ 277379 w 1034239"/>
              <a:gd name="connsiteY119" fmla="*/ 1257933 h 3239145"/>
              <a:gd name="connsiteX120" fmla="*/ 215136 w 1034239"/>
              <a:gd name="connsiteY120" fmla="*/ 1032651 h 3239145"/>
              <a:gd name="connsiteX121" fmla="*/ 195057 w 1034239"/>
              <a:gd name="connsiteY121" fmla="*/ 907763 h 3239145"/>
              <a:gd name="connsiteX122" fmla="*/ 201884 w 1034239"/>
              <a:gd name="connsiteY122" fmla="*/ 892102 h 3239145"/>
              <a:gd name="connsiteX123" fmla="*/ 273364 w 1034239"/>
              <a:gd name="connsiteY123" fmla="*/ 837087 h 3239145"/>
              <a:gd name="connsiteX124" fmla="*/ 325969 w 1034239"/>
              <a:gd name="connsiteY124" fmla="*/ 958361 h 3239145"/>
              <a:gd name="connsiteX125" fmla="*/ 365323 w 1034239"/>
              <a:gd name="connsiteY125" fmla="*/ 1073210 h 3239145"/>
              <a:gd name="connsiteX126" fmla="*/ 348457 w 1034239"/>
              <a:gd name="connsiteY126" fmla="*/ 1170390 h 3239145"/>
              <a:gd name="connsiteX127" fmla="*/ 814681 w 1034239"/>
              <a:gd name="connsiteY127" fmla="*/ 2290772 h 3239145"/>
              <a:gd name="connsiteX128" fmla="*/ 751232 w 1034239"/>
              <a:gd name="connsiteY128" fmla="*/ 2514045 h 3239145"/>
              <a:gd name="connsiteX129" fmla="*/ 758461 w 1034239"/>
              <a:gd name="connsiteY129" fmla="*/ 2565446 h 3239145"/>
              <a:gd name="connsiteX130" fmla="*/ 764083 w 1034239"/>
              <a:gd name="connsiteY130" fmla="*/ 2709208 h 3239145"/>
              <a:gd name="connsiteX131" fmla="*/ 750429 w 1034239"/>
              <a:gd name="connsiteY131" fmla="*/ 2824860 h 3239145"/>
              <a:gd name="connsiteX132" fmla="*/ 695013 w 1034239"/>
              <a:gd name="connsiteY132" fmla="*/ 2879875 h 3239145"/>
              <a:gd name="connsiteX133" fmla="*/ 641202 w 1034239"/>
              <a:gd name="connsiteY133" fmla="*/ 2948142 h 3239145"/>
              <a:gd name="connsiteX134" fmla="*/ 625139 w 1034239"/>
              <a:gd name="connsiteY134" fmla="*/ 3010787 h 3239145"/>
              <a:gd name="connsiteX135" fmla="*/ 600644 w 1034239"/>
              <a:gd name="connsiteY135" fmla="*/ 3009181 h 3239145"/>
              <a:gd name="connsiteX136" fmla="*/ 568919 w 1034239"/>
              <a:gd name="connsiteY136" fmla="*/ 2885497 h 3239145"/>
              <a:gd name="connsiteX137" fmla="*/ 558479 w 1034239"/>
              <a:gd name="connsiteY137" fmla="*/ 2832892 h 3239145"/>
              <a:gd name="connsiteX138" fmla="*/ 545628 w 1034239"/>
              <a:gd name="connsiteY138" fmla="*/ 2736113 h 3239145"/>
              <a:gd name="connsiteX139" fmla="*/ 527558 w 1034239"/>
              <a:gd name="connsiteY139" fmla="*/ 2626886 h 3239145"/>
              <a:gd name="connsiteX140" fmla="*/ 523140 w 1034239"/>
              <a:gd name="connsiteY140" fmla="*/ 2505210 h 3239145"/>
              <a:gd name="connsiteX141" fmla="*/ 522739 w 1034239"/>
              <a:gd name="connsiteY141" fmla="*/ 2414455 h 3239145"/>
              <a:gd name="connsiteX142" fmla="*/ 528361 w 1034239"/>
              <a:gd name="connsiteY142" fmla="*/ 2393172 h 3239145"/>
              <a:gd name="connsiteX143" fmla="*/ 579360 w 1034239"/>
              <a:gd name="connsiteY143" fmla="*/ 2259449 h 3239145"/>
              <a:gd name="connsiteX144" fmla="*/ 607069 w 1034239"/>
              <a:gd name="connsiteY144" fmla="*/ 2177930 h 3239145"/>
              <a:gd name="connsiteX145" fmla="*/ 610281 w 1034239"/>
              <a:gd name="connsiteY145" fmla="*/ 2162671 h 3239145"/>
              <a:gd name="connsiteX146" fmla="*/ 638793 w 1034239"/>
              <a:gd name="connsiteY146" fmla="*/ 2138576 h 3239145"/>
              <a:gd name="connsiteX147" fmla="*/ 754043 w 1034239"/>
              <a:gd name="connsiteY147" fmla="*/ 2140986 h 3239145"/>
              <a:gd name="connsiteX148" fmla="*/ 774524 w 1034239"/>
              <a:gd name="connsiteY148" fmla="*/ 2151025 h 3239145"/>
              <a:gd name="connsiteX149" fmla="*/ 822712 w 1034239"/>
              <a:gd name="connsiteY149" fmla="*/ 2255032 h 3239145"/>
              <a:gd name="connsiteX150" fmla="*/ 825121 w 1034239"/>
              <a:gd name="connsiteY150" fmla="*/ 2264670 h 3239145"/>
              <a:gd name="connsiteX151" fmla="*/ 814681 w 1034239"/>
              <a:gd name="connsiteY151" fmla="*/ 2290772 h 3239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</a:cxnLst>
            <a:rect l="l" t="t" r="r" b="b"/>
            <a:pathLst>
              <a:path w="1034239" h="3239145">
                <a:moveTo>
                  <a:pt x="1033938" y="2169497"/>
                </a:moveTo>
                <a:cubicBezTo>
                  <a:pt x="1031127" y="2143395"/>
                  <a:pt x="1021088" y="2120506"/>
                  <a:pt x="1009442" y="2098018"/>
                </a:cubicBezTo>
                <a:cubicBezTo>
                  <a:pt x="1002615" y="2084766"/>
                  <a:pt x="999001" y="2072719"/>
                  <a:pt x="1012655" y="2060672"/>
                </a:cubicBezTo>
                <a:cubicBezTo>
                  <a:pt x="1016670" y="2057058"/>
                  <a:pt x="1023096" y="2051034"/>
                  <a:pt x="1019080" y="2042601"/>
                </a:cubicBezTo>
                <a:cubicBezTo>
                  <a:pt x="1008639" y="2020916"/>
                  <a:pt x="997797" y="1998830"/>
                  <a:pt x="988560" y="1976342"/>
                </a:cubicBezTo>
                <a:cubicBezTo>
                  <a:pt x="975710" y="1944618"/>
                  <a:pt x="949608" y="1919319"/>
                  <a:pt x="943585" y="1883579"/>
                </a:cubicBezTo>
                <a:cubicBezTo>
                  <a:pt x="939970" y="1863099"/>
                  <a:pt x="926719" y="1846233"/>
                  <a:pt x="917884" y="1827761"/>
                </a:cubicBezTo>
                <a:cubicBezTo>
                  <a:pt x="909853" y="1810493"/>
                  <a:pt x="902223" y="1792021"/>
                  <a:pt x="890577" y="1778368"/>
                </a:cubicBezTo>
                <a:cubicBezTo>
                  <a:pt x="868089" y="1751463"/>
                  <a:pt x="846806" y="1724156"/>
                  <a:pt x="829539" y="1693636"/>
                </a:cubicBezTo>
                <a:cubicBezTo>
                  <a:pt x="811066" y="1661109"/>
                  <a:pt x="784964" y="1633401"/>
                  <a:pt x="773319" y="1596055"/>
                </a:cubicBezTo>
                <a:cubicBezTo>
                  <a:pt x="768500" y="1580795"/>
                  <a:pt x="766894" y="1563528"/>
                  <a:pt x="759264" y="1550276"/>
                </a:cubicBezTo>
                <a:cubicBezTo>
                  <a:pt x="749225" y="1532205"/>
                  <a:pt x="745209" y="1514134"/>
                  <a:pt x="742398" y="1494457"/>
                </a:cubicBezTo>
                <a:cubicBezTo>
                  <a:pt x="736374" y="1449482"/>
                  <a:pt x="736374" y="1404104"/>
                  <a:pt x="737177" y="1358727"/>
                </a:cubicBezTo>
                <a:cubicBezTo>
                  <a:pt x="737981" y="1322184"/>
                  <a:pt x="750028" y="1288050"/>
                  <a:pt x="751634" y="1251909"/>
                </a:cubicBezTo>
                <a:cubicBezTo>
                  <a:pt x="753642" y="1206531"/>
                  <a:pt x="754043" y="1161556"/>
                  <a:pt x="766492" y="1117383"/>
                </a:cubicBezTo>
                <a:cubicBezTo>
                  <a:pt x="773720" y="1090879"/>
                  <a:pt x="782555" y="1065982"/>
                  <a:pt x="800224" y="1043494"/>
                </a:cubicBezTo>
                <a:cubicBezTo>
                  <a:pt x="823113" y="1014179"/>
                  <a:pt x="827129" y="978841"/>
                  <a:pt x="821106" y="943101"/>
                </a:cubicBezTo>
                <a:cubicBezTo>
                  <a:pt x="812673" y="892905"/>
                  <a:pt x="794200" y="848331"/>
                  <a:pt x="749225" y="819016"/>
                </a:cubicBezTo>
                <a:cubicBezTo>
                  <a:pt x="745610" y="816607"/>
                  <a:pt x="742799" y="812189"/>
                  <a:pt x="740792" y="808174"/>
                </a:cubicBezTo>
                <a:cubicBezTo>
                  <a:pt x="728744" y="784883"/>
                  <a:pt x="712682" y="764001"/>
                  <a:pt x="694209" y="745529"/>
                </a:cubicBezTo>
                <a:cubicBezTo>
                  <a:pt x="688989" y="740308"/>
                  <a:pt x="687383" y="735088"/>
                  <a:pt x="687784" y="727056"/>
                </a:cubicBezTo>
                <a:cubicBezTo>
                  <a:pt x="690595" y="681679"/>
                  <a:pt x="692202" y="636703"/>
                  <a:pt x="696217" y="591727"/>
                </a:cubicBezTo>
                <a:cubicBezTo>
                  <a:pt x="699028" y="560003"/>
                  <a:pt x="680154" y="530287"/>
                  <a:pt x="674131" y="499366"/>
                </a:cubicBezTo>
                <a:cubicBezTo>
                  <a:pt x="668509" y="469650"/>
                  <a:pt x="650840" y="440335"/>
                  <a:pt x="669714" y="409414"/>
                </a:cubicBezTo>
                <a:cubicBezTo>
                  <a:pt x="672926" y="404194"/>
                  <a:pt x="669312" y="399375"/>
                  <a:pt x="666903" y="394556"/>
                </a:cubicBezTo>
                <a:cubicBezTo>
                  <a:pt x="660076" y="379698"/>
                  <a:pt x="662485" y="365643"/>
                  <a:pt x="668910" y="351588"/>
                </a:cubicBezTo>
                <a:cubicBezTo>
                  <a:pt x="674532" y="339541"/>
                  <a:pt x="672123" y="324281"/>
                  <a:pt x="665698" y="318258"/>
                </a:cubicBezTo>
                <a:cubicBezTo>
                  <a:pt x="655257" y="307817"/>
                  <a:pt x="656060" y="296573"/>
                  <a:pt x="654856" y="285329"/>
                </a:cubicBezTo>
                <a:cubicBezTo>
                  <a:pt x="653249" y="274085"/>
                  <a:pt x="650037" y="264046"/>
                  <a:pt x="646423" y="253605"/>
                </a:cubicBezTo>
                <a:cubicBezTo>
                  <a:pt x="641202" y="237944"/>
                  <a:pt x="631966" y="223487"/>
                  <a:pt x="633974" y="205416"/>
                </a:cubicBezTo>
                <a:cubicBezTo>
                  <a:pt x="635179" y="195377"/>
                  <a:pt x="628352" y="186944"/>
                  <a:pt x="621525" y="179314"/>
                </a:cubicBezTo>
                <a:cubicBezTo>
                  <a:pt x="611084" y="167267"/>
                  <a:pt x="601045" y="154819"/>
                  <a:pt x="595021" y="139559"/>
                </a:cubicBezTo>
                <a:cubicBezTo>
                  <a:pt x="591407" y="131126"/>
                  <a:pt x="599037" y="125504"/>
                  <a:pt x="594620" y="116669"/>
                </a:cubicBezTo>
                <a:cubicBezTo>
                  <a:pt x="583778" y="95386"/>
                  <a:pt x="574541" y="73300"/>
                  <a:pt x="563297" y="52017"/>
                </a:cubicBezTo>
                <a:cubicBezTo>
                  <a:pt x="558479" y="43182"/>
                  <a:pt x="554061" y="35151"/>
                  <a:pt x="544825" y="33544"/>
                </a:cubicBezTo>
                <a:cubicBezTo>
                  <a:pt x="520329" y="29930"/>
                  <a:pt x="500652" y="15474"/>
                  <a:pt x="479369" y="4631"/>
                </a:cubicBezTo>
                <a:cubicBezTo>
                  <a:pt x="471739" y="616"/>
                  <a:pt x="463708" y="-991"/>
                  <a:pt x="455677" y="616"/>
                </a:cubicBezTo>
                <a:cubicBezTo>
                  <a:pt x="438811" y="3427"/>
                  <a:pt x="422346" y="-188"/>
                  <a:pt x="405882" y="1017"/>
                </a:cubicBezTo>
                <a:cubicBezTo>
                  <a:pt x="380181" y="3025"/>
                  <a:pt x="353276" y="-1794"/>
                  <a:pt x="330387" y="19088"/>
                </a:cubicBezTo>
                <a:cubicBezTo>
                  <a:pt x="317938" y="30332"/>
                  <a:pt x="311111" y="49607"/>
                  <a:pt x="287820" y="50410"/>
                </a:cubicBezTo>
                <a:cubicBezTo>
                  <a:pt x="309103" y="58843"/>
                  <a:pt x="299466" y="69686"/>
                  <a:pt x="293041" y="78922"/>
                </a:cubicBezTo>
                <a:cubicBezTo>
                  <a:pt x="288222" y="85347"/>
                  <a:pt x="282198" y="90969"/>
                  <a:pt x="276175" y="96591"/>
                </a:cubicBezTo>
                <a:cubicBezTo>
                  <a:pt x="266938" y="104221"/>
                  <a:pt x="260513" y="113457"/>
                  <a:pt x="260513" y="125905"/>
                </a:cubicBezTo>
                <a:cubicBezTo>
                  <a:pt x="260513" y="144378"/>
                  <a:pt x="253687" y="160441"/>
                  <a:pt x="247262" y="176905"/>
                </a:cubicBezTo>
                <a:cubicBezTo>
                  <a:pt x="243647" y="186141"/>
                  <a:pt x="234813" y="192968"/>
                  <a:pt x="236018" y="203810"/>
                </a:cubicBezTo>
                <a:cubicBezTo>
                  <a:pt x="238427" y="227503"/>
                  <a:pt x="227585" y="248786"/>
                  <a:pt x="223569" y="271274"/>
                </a:cubicBezTo>
                <a:cubicBezTo>
                  <a:pt x="221159" y="284124"/>
                  <a:pt x="210317" y="298982"/>
                  <a:pt x="213931" y="309022"/>
                </a:cubicBezTo>
                <a:cubicBezTo>
                  <a:pt x="221159" y="329502"/>
                  <a:pt x="215136" y="349580"/>
                  <a:pt x="219152" y="369257"/>
                </a:cubicBezTo>
                <a:cubicBezTo>
                  <a:pt x="225577" y="399375"/>
                  <a:pt x="218750" y="427083"/>
                  <a:pt x="208711" y="454792"/>
                </a:cubicBezTo>
                <a:cubicBezTo>
                  <a:pt x="199073" y="480894"/>
                  <a:pt x="187829" y="506594"/>
                  <a:pt x="192648" y="535507"/>
                </a:cubicBezTo>
                <a:cubicBezTo>
                  <a:pt x="193451" y="540326"/>
                  <a:pt x="191042" y="544743"/>
                  <a:pt x="188632" y="548759"/>
                </a:cubicBezTo>
                <a:cubicBezTo>
                  <a:pt x="177388" y="568035"/>
                  <a:pt x="176987" y="586908"/>
                  <a:pt x="189435" y="606184"/>
                </a:cubicBezTo>
                <a:cubicBezTo>
                  <a:pt x="196664" y="616625"/>
                  <a:pt x="195057" y="625459"/>
                  <a:pt x="186223" y="635900"/>
                </a:cubicBezTo>
                <a:cubicBezTo>
                  <a:pt x="173373" y="650356"/>
                  <a:pt x="157711" y="661199"/>
                  <a:pt x="142853" y="673246"/>
                </a:cubicBezTo>
                <a:cubicBezTo>
                  <a:pt x="93862" y="711797"/>
                  <a:pt x="50090" y="755969"/>
                  <a:pt x="16359" y="808575"/>
                </a:cubicBezTo>
                <a:cubicBezTo>
                  <a:pt x="5516" y="825441"/>
                  <a:pt x="-3720" y="845118"/>
                  <a:pt x="1500" y="864393"/>
                </a:cubicBezTo>
                <a:cubicBezTo>
                  <a:pt x="10737" y="897724"/>
                  <a:pt x="17563" y="931857"/>
                  <a:pt x="27602" y="965188"/>
                </a:cubicBezTo>
                <a:cubicBezTo>
                  <a:pt x="47279" y="1031848"/>
                  <a:pt x="68161" y="1098107"/>
                  <a:pt x="102295" y="1158745"/>
                </a:cubicBezTo>
                <a:cubicBezTo>
                  <a:pt x="129601" y="1207335"/>
                  <a:pt x="150081" y="1259940"/>
                  <a:pt x="182609" y="1305719"/>
                </a:cubicBezTo>
                <a:cubicBezTo>
                  <a:pt x="200679" y="1331821"/>
                  <a:pt x="223167" y="1353105"/>
                  <a:pt x="246458" y="1373585"/>
                </a:cubicBezTo>
                <a:cubicBezTo>
                  <a:pt x="253687" y="1380010"/>
                  <a:pt x="254891" y="1383222"/>
                  <a:pt x="252080" y="1391655"/>
                </a:cubicBezTo>
                <a:cubicBezTo>
                  <a:pt x="236018" y="1441450"/>
                  <a:pt x="223167" y="1491646"/>
                  <a:pt x="227585" y="1545055"/>
                </a:cubicBezTo>
                <a:cubicBezTo>
                  <a:pt x="233207" y="1606897"/>
                  <a:pt x="238829" y="1668337"/>
                  <a:pt x="238829" y="1730179"/>
                </a:cubicBezTo>
                <a:cubicBezTo>
                  <a:pt x="238829" y="1770738"/>
                  <a:pt x="232805" y="1807682"/>
                  <a:pt x="209915" y="1842619"/>
                </a:cubicBezTo>
                <a:cubicBezTo>
                  <a:pt x="191443" y="1871532"/>
                  <a:pt x="178995" y="1904059"/>
                  <a:pt x="158916" y="1932571"/>
                </a:cubicBezTo>
                <a:cubicBezTo>
                  <a:pt x="140845" y="1957870"/>
                  <a:pt x="125586" y="1985176"/>
                  <a:pt x="104704" y="2008869"/>
                </a:cubicBezTo>
                <a:cubicBezTo>
                  <a:pt x="79405" y="2038184"/>
                  <a:pt x="94665" y="2083160"/>
                  <a:pt x="133216" y="2085168"/>
                </a:cubicBezTo>
                <a:cubicBezTo>
                  <a:pt x="169357" y="2087175"/>
                  <a:pt x="204293" y="2091994"/>
                  <a:pt x="239230" y="2100829"/>
                </a:cubicBezTo>
                <a:cubicBezTo>
                  <a:pt x="276175" y="2110467"/>
                  <a:pt x="314324" y="2111270"/>
                  <a:pt x="352473" y="2108057"/>
                </a:cubicBezTo>
                <a:cubicBezTo>
                  <a:pt x="369741" y="2106451"/>
                  <a:pt x="376567" y="2113278"/>
                  <a:pt x="376969" y="2129742"/>
                </a:cubicBezTo>
                <a:cubicBezTo>
                  <a:pt x="376969" y="2154238"/>
                  <a:pt x="377370" y="2178733"/>
                  <a:pt x="378173" y="2203229"/>
                </a:cubicBezTo>
                <a:cubicBezTo>
                  <a:pt x="378977" y="2224914"/>
                  <a:pt x="370544" y="2247000"/>
                  <a:pt x="374961" y="2267480"/>
                </a:cubicBezTo>
                <a:cubicBezTo>
                  <a:pt x="380181" y="2292378"/>
                  <a:pt x="373756" y="2313661"/>
                  <a:pt x="365323" y="2334944"/>
                </a:cubicBezTo>
                <a:cubicBezTo>
                  <a:pt x="349662" y="2375904"/>
                  <a:pt x="344843" y="2418873"/>
                  <a:pt x="335607" y="2461037"/>
                </a:cubicBezTo>
                <a:cubicBezTo>
                  <a:pt x="333198" y="2471478"/>
                  <a:pt x="331591" y="2479911"/>
                  <a:pt x="317938" y="2479911"/>
                </a:cubicBezTo>
                <a:cubicBezTo>
                  <a:pt x="322757" y="2487139"/>
                  <a:pt x="332796" y="2487943"/>
                  <a:pt x="331993" y="2497982"/>
                </a:cubicBezTo>
                <a:cubicBezTo>
                  <a:pt x="330387" y="2520871"/>
                  <a:pt x="337615" y="2542556"/>
                  <a:pt x="340426" y="2564643"/>
                </a:cubicBezTo>
                <a:cubicBezTo>
                  <a:pt x="347253" y="2615241"/>
                  <a:pt x="358497" y="2664634"/>
                  <a:pt x="372953" y="2713224"/>
                </a:cubicBezTo>
                <a:cubicBezTo>
                  <a:pt x="387410" y="2761814"/>
                  <a:pt x="392630" y="2812010"/>
                  <a:pt x="404276" y="2861002"/>
                </a:cubicBezTo>
                <a:cubicBezTo>
                  <a:pt x="407087" y="2872647"/>
                  <a:pt x="407890" y="2885899"/>
                  <a:pt x="404276" y="2897544"/>
                </a:cubicBezTo>
                <a:cubicBezTo>
                  <a:pt x="391425" y="2936898"/>
                  <a:pt x="381386" y="2976654"/>
                  <a:pt x="385000" y="3018417"/>
                </a:cubicBezTo>
                <a:cubicBezTo>
                  <a:pt x="385803" y="3026850"/>
                  <a:pt x="384599" y="3036488"/>
                  <a:pt x="378173" y="3040905"/>
                </a:cubicBezTo>
                <a:cubicBezTo>
                  <a:pt x="366126" y="3049740"/>
                  <a:pt x="368937" y="3059779"/>
                  <a:pt x="372551" y="3070220"/>
                </a:cubicBezTo>
                <a:cubicBezTo>
                  <a:pt x="379378" y="3087889"/>
                  <a:pt x="386606" y="3105558"/>
                  <a:pt x="391425" y="3124030"/>
                </a:cubicBezTo>
                <a:cubicBezTo>
                  <a:pt x="399457" y="3154148"/>
                  <a:pt x="409094" y="3183864"/>
                  <a:pt x="418331" y="3213982"/>
                </a:cubicBezTo>
                <a:cubicBezTo>
                  <a:pt x="420338" y="3221210"/>
                  <a:pt x="421543" y="3230446"/>
                  <a:pt x="431984" y="3228439"/>
                </a:cubicBezTo>
                <a:cubicBezTo>
                  <a:pt x="441622" y="3226431"/>
                  <a:pt x="436401" y="3217596"/>
                  <a:pt x="436401" y="3212376"/>
                </a:cubicBezTo>
                <a:cubicBezTo>
                  <a:pt x="436803" y="3187478"/>
                  <a:pt x="436401" y="3162581"/>
                  <a:pt x="436803" y="3137684"/>
                </a:cubicBezTo>
                <a:cubicBezTo>
                  <a:pt x="436803" y="3130455"/>
                  <a:pt x="436803" y="3120818"/>
                  <a:pt x="444031" y="3117605"/>
                </a:cubicBezTo>
                <a:cubicBezTo>
                  <a:pt x="452464" y="3113991"/>
                  <a:pt x="460495" y="3118810"/>
                  <a:pt x="467322" y="3125636"/>
                </a:cubicBezTo>
                <a:cubicBezTo>
                  <a:pt x="482180" y="3140495"/>
                  <a:pt x="497841" y="3154550"/>
                  <a:pt x="512298" y="3169006"/>
                </a:cubicBezTo>
                <a:cubicBezTo>
                  <a:pt x="537195" y="3194305"/>
                  <a:pt x="567313" y="3211573"/>
                  <a:pt x="600644" y="3220809"/>
                </a:cubicBezTo>
                <a:cubicBezTo>
                  <a:pt x="634375" y="3230446"/>
                  <a:pt x="669714" y="3235265"/>
                  <a:pt x="704650" y="3238076"/>
                </a:cubicBezTo>
                <a:cubicBezTo>
                  <a:pt x="735170" y="3240486"/>
                  <a:pt x="764886" y="3240084"/>
                  <a:pt x="792193" y="3223218"/>
                </a:cubicBezTo>
                <a:cubicBezTo>
                  <a:pt x="797413" y="3220005"/>
                  <a:pt x="800626" y="3216391"/>
                  <a:pt x="800626" y="3209565"/>
                </a:cubicBezTo>
                <a:cubicBezTo>
                  <a:pt x="801429" y="3187880"/>
                  <a:pt x="784964" y="3167400"/>
                  <a:pt x="763280" y="3165392"/>
                </a:cubicBezTo>
                <a:cubicBezTo>
                  <a:pt x="756854" y="3164589"/>
                  <a:pt x="751634" y="3162982"/>
                  <a:pt x="748421" y="3157762"/>
                </a:cubicBezTo>
                <a:cubicBezTo>
                  <a:pt x="744807" y="3152140"/>
                  <a:pt x="739988" y="3149329"/>
                  <a:pt x="733965" y="3149329"/>
                </a:cubicBezTo>
                <a:cubicBezTo>
                  <a:pt x="717099" y="3148927"/>
                  <a:pt x="703847" y="3140495"/>
                  <a:pt x="691398" y="3131258"/>
                </a:cubicBezTo>
                <a:cubicBezTo>
                  <a:pt x="665698" y="3111581"/>
                  <a:pt x="634375" y="3066606"/>
                  <a:pt x="650840" y="3028456"/>
                </a:cubicBezTo>
                <a:cubicBezTo>
                  <a:pt x="665698" y="2993921"/>
                  <a:pt x="669714" y="2991110"/>
                  <a:pt x="700635" y="3015606"/>
                </a:cubicBezTo>
                <a:cubicBezTo>
                  <a:pt x="727138" y="3036086"/>
                  <a:pt x="738784" y="3068212"/>
                  <a:pt x="750028" y="3098330"/>
                </a:cubicBezTo>
                <a:cubicBezTo>
                  <a:pt x="761272" y="3128046"/>
                  <a:pt x="772917" y="3155754"/>
                  <a:pt x="799822" y="3173825"/>
                </a:cubicBezTo>
                <a:cubicBezTo>
                  <a:pt x="823515" y="3189888"/>
                  <a:pt x="849216" y="3200329"/>
                  <a:pt x="879333" y="3195108"/>
                </a:cubicBezTo>
                <a:cubicBezTo>
                  <a:pt x="902223" y="3191092"/>
                  <a:pt x="925514" y="3190289"/>
                  <a:pt x="948403" y="3186675"/>
                </a:cubicBezTo>
                <a:cubicBezTo>
                  <a:pt x="962057" y="3184667"/>
                  <a:pt x="969285" y="3166998"/>
                  <a:pt x="960049" y="3159770"/>
                </a:cubicBezTo>
                <a:cubicBezTo>
                  <a:pt x="948403" y="3150534"/>
                  <a:pt x="938364" y="3139290"/>
                  <a:pt x="924309" y="3132865"/>
                </a:cubicBezTo>
                <a:cubicBezTo>
                  <a:pt x="910656" y="3126841"/>
                  <a:pt x="892987" y="3122022"/>
                  <a:pt x="888971" y="3106361"/>
                </a:cubicBezTo>
                <a:cubicBezTo>
                  <a:pt x="884554" y="3088290"/>
                  <a:pt x="880940" y="3068212"/>
                  <a:pt x="885357" y="3049740"/>
                </a:cubicBezTo>
                <a:cubicBezTo>
                  <a:pt x="894191" y="3012795"/>
                  <a:pt x="897806" y="2975851"/>
                  <a:pt x="897806" y="2938103"/>
                </a:cubicBezTo>
                <a:cubicBezTo>
                  <a:pt x="897404" y="2907985"/>
                  <a:pt x="897404" y="2877867"/>
                  <a:pt x="901018" y="2847348"/>
                </a:cubicBezTo>
                <a:cubicBezTo>
                  <a:pt x="909050" y="2779483"/>
                  <a:pt x="911861" y="2710814"/>
                  <a:pt x="928727" y="2644154"/>
                </a:cubicBezTo>
                <a:cubicBezTo>
                  <a:pt x="931939" y="2631303"/>
                  <a:pt x="935152" y="2618855"/>
                  <a:pt x="937561" y="2606004"/>
                </a:cubicBezTo>
                <a:cubicBezTo>
                  <a:pt x="949207" y="2544966"/>
                  <a:pt x="960049" y="2483927"/>
                  <a:pt x="967679" y="2422487"/>
                </a:cubicBezTo>
                <a:cubicBezTo>
                  <a:pt x="976513" y="2352212"/>
                  <a:pt x="995387" y="2285150"/>
                  <a:pt x="1021088" y="2219694"/>
                </a:cubicBezTo>
                <a:cubicBezTo>
                  <a:pt x="1027513" y="2202426"/>
                  <a:pt x="1035946" y="2187970"/>
                  <a:pt x="1033938" y="2169497"/>
                </a:cubicBezTo>
                <a:close/>
                <a:moveTo>
                  <a:pt x="348457" y="1170390"/>
                </a:moveTo>
                <a:cubicBezTo>
                  <a:pt x="325166" y="1195288"/>
                  <a:pt x="315127" y="1228618"/>
                  <a:pt x="298261" y="1257933"/>
                </a:cubicBezTo>
                <a:cubicBezTo>
                  <a:pt x="295048" y="1263153"/>
                  <a:pt x="293442" y="1270783"/>
                  <a:pt x="285009" y="1269980"/>
                </a:cubicBezTo>
                <a:cubicBezTo>
                  <a:pt x="277379" y="1269578"/>
                  <a:pt x="278986" y="1262350"/>
                  <a:pt x="277379" y="1257933"/>
                </a:cubicBezTo>
                <a:cubicBezTo>
                  <a:pt x="246860" y="1185650"/>
                  <a:pt x="221159" y="1112162"/>
                  <a:pt x="215136" y="1032651"/>
                </a:cubicBezTo>
                <a:cubicBezTo>
                  <a:pt x="211923" y="990487"/>
                  <a:pt x="206301" y="948723"/>
                  <a:pt x="195057" y="907763"/>
                </a:cubicBezTo>
                <a:cubicBezTo>
                  <a:pt x="192648" y="899330"/>
                  <a:pt x="196664" y="896519"/>
                  <a:pt x="201884" y="892102"/>
                </a:cubicBezTo>
                <a:cubicBezTo>
                  <a:pt x="224774" y="874031"/>
                  <a:pt x="251277" y="861181"/>
                  <a:pt x="273364" y="837087"/>
                </a:cubicBezTo>
                <a:cubicBezTo>
                  <a:pt x="284608" y="882464"/>
                  <a:pt x="313119" y="916999"/>
                  <a:pt x="325969" y="958361"/>
                </a:cubicBezTo>
                <a:cubicBezTo>
                  <a:pt x="338016" y="996912"/>
                  <a:pt x="354882" y="1034258"/>
                  <a:pt x="365323" y="1073210"/>
                </a:cubicBezTo>
                <a:cubicBezTo>
                  <a:pt x="374559" y="1107344"/>
                  <a:pt x="375362" y="1141477"/>
                  <a:pt x="348457" y="1170390"/>
                </a:cubicBezTo>
                <a:close/>
                <a:moveTo>
                  <a:pt x="814681" y="2290772"/>
                </a:moveTo>
                <a:cubicBezTo>
                  <a:pt x="773319" y="2359440"/>
                  <a:pt x="753642" y="2434534"/>
                  <a:pt x="751232" y="2514045"/>
                </a:cubicBezTo>
                <a:cubicBezTo>
                  <a:pt x="750831" y="2531714"/>
                  <a:pt x="753642" y="2549383"/>
                  <a:pt x="758461" y="2565446"/>
                </a:cubicBezTo>
                <a:cubicBezTo>
                  <a:pt x="773319" y="2613233"/>
                  <a:pt x="767295" y="2661823"/>
                  <a:pt x="764083" y="2709208"/>
                </a:cubicBezTo>
                <a:cubicBezTo>
                  <a:pt x="761673" y="2747759"/>
                  <a:pt x="758059" y="2786711"/>
                  <a:pt x="750429" y="2824860"/>
                </a:cubicBezTo>
                <a:cubicBezTo>
                  <a:pt x="746815" y="2843332"/>
                  <a:pt x="713083" y="2877064"/>
                  <a:pt x="695013" y="2879875"/>
                </a:cubicBezTo>
                <a:cubicBezTo>
                  <a:pt x="656863" y="2886301"/>
                  <a:pt x="640801" y="2909592"/>
                  <a:pt x="641202" y="2948142"/>
                </a:cubicBezTo>
                <a:cubicBezTo>
                  <a:pt x="641604" y="2969426"/>
                  <a:pt x="636785" y="2991914"/>
                  <a:pt x="625139" y="3010787"/>
                </a:cubicBezTo>
                <a:cubicBezTo>
                  <a:pt x="615903" y="3025646"/>
                  <a:pt x="608675" y="3024441"/>
                  <a:pt x="600644" y="3009181"/>
                </a:cubicBezTo>
                <a:cubicBezTo>
                  <a:pt x="580163" y="2970630"/>
                  <a:pt x="569321" y="2929670"/>
                  <a:pt x="568919" y="2885497"/>
                </a:cubicBezTo>
                <a:cubicBezTo>
                  <a:pt x="568919" y="2867427"/>
                  <a:pt x="564904" y="2849757"/>
                  <a:pt x="558479" y="2832892"/>
                </a:cubicBezTo>
                <a:cubicBezTo>
                  <a:pt x="546431" y="2801569"/>
                  <a:pt x="552455" y="2767837"/>
                  <a:pt x="545628" y="2736113"/>
                </a:cubicBezTo>
                <a:cubicBezTo>
                  <a:pt x="537998" y="2699972"/>
                  <a:pt x="533581" y="2663429"/>
                  <a:pt x="527558" y="2626886"/>
                </a:cubicBezTo>
                <a:cubicBezTo>
                  <a:pt x="520731" y="2586729"/>
                  <a:pt x="524345" y="2545769"/>
                  <a:pt x="523140" y="2505210"/>
                </a:cubicBezTo>
                <a:cubicBezTo>
                  <a:pt x="521936" y="2475092"/>
                  <a:pt x="523140" y="2444573"/>
                  <a:pt x="522739" y="2414455"/>
                </a:cubicBezTo>
                <a:cubicBezTo>
                  <a:pt x="522739" y="2406424"/>
                  <a:pt x="524345" y="2399597"/>
                  <a:pt x="528361" y="2393172"/>
                </a:cubicBezTo>
                <a:cubicBezTo>
                  <a:pt x="554061" y="2352212"/>
                  <a:pt x="561691" y="2304023"/>
                  <a:pt x="579360" y="2259449"/>
                </a:cubicBezTo>
                <a:cubicBezTo>
                  <a:pt x="589801" y="2233347"/>
                  <a:pt x="601045" y="2206040"/>
                  <a:pt x="607069" y="2177930"/>
                </a:cubicBezTo>
                <a:cubicBezTo>
                  <a:pt x="608273" y="2172710"/>
                  <a:pt x="609478" y="2167891"/>
                  <a:pt x="610281" y="2162671"/>
                </a:cubicBezTo>
                <a:cubicBezTo>
                  <a:pt x="612691" y="2137372"/>
                  <a:pt x="612691" y="2136167"/>
                  <a:pt x="638793" y="2138576"/>
                </a:cubicBezTo>
                <a:cubicBezTo>
                  <a:pt x="677343" y="2142191"/>
                  <a:pt x="715493" y="2140986"/>
                  <a:pt x="754043" y="2140986"/>
                </a:cubicBezTo>
                <a:cubicBezTo>
                  <a:pt x="762878" y="2140986"/>
                  <a:pt x="770106" y="2142592"/>
                  <a:pt x="774524" y="2151025"/>
                </a:cubicBezTo>
                <a:cubicBezTo>
                  <a:pt x="792594" y="2184757"/>
                  <a:pt x="809862" y="2218489"/>
                  <a:pt x="822712" y="2255032"/>
                </a:cubicBezTo>
                <a:cubicBezTo>
                  <a:pt x="823917" y="2258244"/>
                  <a:pt x="824318" y="2261859"/>
                  <a:pt x="825121" y="2264670"/>
                </a:cubicBezTo>
                <a:cubicBezTo>
                  <a:pt x="824318" y="2275110"/>
                  <a:pt x="819499" y="2282740"/>
                  <a:pt x="814681" y="2290772"/>
                </a:cubicBezTo>
                <a:close/>
              </a:path>
            </a:pathLst>
          </a:custGeom>
          <a:solidFill>
            <a:schemeClr val="accent3"/>
          </a:solidFill>
          <a:ln w="4014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2700">
              <a:cs typeface="B Nazanin" panose="00000400000000000000" pitchFamily="2" charset="-78"/>
            </a:endParaRP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32097822-283D-4352-85D5-5F51256B5E62}"/>
              </a:ext>
            </a:extLst>
          </p:cNvPr>
          <p:cNvSpPr/>
          <p:nvPr/>
        </p:nvSpPr>
        <p:spPr>
          <a:xfrm>
            <a:off x="9530399" y="5828745"/>
            <a:ext cx="1295880" cy="4168320"/>
          </a:xfrm>
          <a:custGeom>
            <a:avLst/>
            <a:gdLst>
              <a:gd name="connsiteX0" fmla="*/ 997219 w 998616"/>
              <a:gd name="connsiteY0" fmla="*/ 1276091 h 3212142"/>
              <a:gd name="connsiteX1" fmla="*/ 994006 w 998616"/>
              <a:gd name="connsiteY1" fmla="*/ 1209029 h 3212142"/>
              <a:gd name="connsiteX2" fmla="*/ 978746 w 998616"/>
              <a:gd name="connsiteY2" fmla="*/ 1182927 h 3212142"/>
              <a:gd name="connsiteX3" fmla="*/ 969510 w 998616"/>
              <a:gd name="connsiteY3" fmla="*/ 1175297 h 3212142"/>
              <a:gd name="connsiteX4" fmla="*/ 920920 w 998616"/>
              <a:gd name="connsiteY4" fmla="*/ 1102613 h 3212142"/>
              <a:gd name="connsiteX5" fmla="*/ 894818 w 998616"/>
              <a:gd name="connsiteY5" fmla="*/ 1030732 h 3212142"/>
              <a:gd name="connsiteX6" fmla="*/ 906865 w 998616"/>
              <a:gd name="connsiteY6" fmla="*/ 916686 h 3212142"/>
              <a:gd name="connsiteX7" fmla="*/ 869921 w 998616"/>
              <a:gd name="connsiteY7" fmla="*/ 775735 h 3212142"/>
              <a:gd name="connsiteX8" fmla="*/ 865503 w 998616"/>
              <a:gd name="connsiteY8" fmla="*/ 750436 h 3212142"/>
              <a:gd name="connsiteX9" fmla="*/ 849039 w 998616"/>
              <a:gd name="connsiteY9" fmla="*/ 628358 h 3212142"/>
              <a:gd name="connsiteX10" fmla="*/ 753867 w 998616"/>
              <a:gd name="connsiteY10" fmla="*/ 561296 h 3212142"/>
              <a:gd name="connsiteX11" fmla="*/ 683190 w 998616"/>
              <a:gd name="connsiteY11" fmla="*/ 594225 h 3212142"/>
              <a:gd name="connsiteX12" fmla="*/ 675560 w 998616"/>
              <a:gd name="connsiteY12" fmla="*/ 601052 h 3212142"/>
              <a:gd name="connsiteX13" fmla="*/ 640223 w 998616"/>
              <a:gd name="connsiteY13" fmla="*/ 660082 h 3212142"/>
              <a:gd name="connsiteX14" fmla="*/ 627372 w 998616"/>
              <a:gd name="connsiteY14" fmla="*/ 733570 h 3212142"/>
              <a:gd name="connsiteX15" fmla="*/ 601672 w 998616"/>
              <a:gd name="connsiteY15" fmla="*/ 705861 h 3212142"/>
              <a:gd name="connsiteX16" fmla="*/ 478791 w 998616"/>
              <a:gd name="connsiteY16" fmla="*/ 562902 h 3212142"/>
              <a:gd name="connsiteX17" fmla="*/ 456303 w 998616"/>
              <a:gd name="connsiteY17" fmla="*/ 494635 h 3212142"/>
              <a:gd name="connsiteX18" fmla="*/ 461925 w 998616"/>
              <a:gd name="connsiteY18" fmla="*/ 465722 h 3212142"/>
              <a:gd name="connsiteX19" fmla="*/ 486421 w 998616"/>
              <a:gd name="connsiteY19" fmla="*/ 482187 h 3212142"/>
              <a:gd name="connsiteX20" fmla="*/ 548263 w 998616"/>
              <a:gd name="connsiteY20" fmla="*/ 467329 h 3212142"/>
              <a:gd name="connsiteX21" fmla="*/ 571152 w 998616"/>
              <a:gd name="connsiteY21" fmla="*/ 441628 h 3212142"/>
              <a:gd name="connsiteX22" fmla="*/ 579586 w 998616"/>
              <a:gd name="connsiteY22" fmla="*/ 427573 h 3212142"/>
              <a:gd name="connsiteX23" fmla="*/ 584003 w 998616"/>
              <a:gd name="connsiteY23" fmla="*/ 415526 h 3212142"/>
              <a:gd name="connsiteX24" fmla="*/ 592436 w 998616"/>
              <a:gd name="connsiteY24" fmla="*/ 394644 h 3212142"/>
              <a:gd name="connsiteX25" fmla="*/ 609301 w 998616"/>
              <a:gd name="connsiteY25" fmla="*/ 371353 h 3212142"/>
              <a:gd name="connsiteX26" fmla="*/ 624160 w 998616"/>
              <a:gd name="connsiteY26" fmla="*/ 342039 h 3212142"/>
              <a:gd name="connsiteX27" fmla="*/ 606491 w 998616"/>
              <a:gd name="connsiteY27" fmla="*/ 298669 h 3212142"/>
              <a:gd name="connsiteX28" fmla="*/ 604884 w 998616"/>
              <a:gd name="connsiteY28" fmla="*/ 262929 h 3212142"/>
              <a:gd name="connsiteX29" fmla="*/ 609301 w 998616"/>
              <a:gd name="connsiteY29" fmla="*/ 172978 h 3212142"/>
              <a:gd name="connsiteX30" fmla="*/ 586814 w 998616"/>
              <a:gd name="connsiteY30" fmla="*/ 109529 h 3212142"/>
              <a:gd name="connsiteX31" fmla="*/ 579987 w 998616"/>
              <a:gd name="connsiteY31" fmla="*/ 85034 h 3212142"/>
              <a:gd name="connsiteX32" fmla="*/ 531397 w 998616"/>
              <a:gd name="connsiteY32" fmla="*/ 46081 h 3212142"/>
              <a:gd name="connsiteX33" fmla="*/ 475579 w 998616"/>
              <a:gd name="connsiteY33" fmla="*/ 17971 h 3212142"/>
              <a:gd name="connsiteX34" fmla="*/ 392052 w 998616"/>
              <a:gd name="connsiteY34" fmla="*/ 7932 h 3212142"/>
              <a:gd name="connsiteX35" fmla="*/ 376792 w 998616"/>
              <a:gd name="connsiteY35" fmla="*/ 10342 h 3212142"/>
              <a:gd name="connsiteX36" fmla="*/ 290053 w 998616"/>
              <a:gd name="connsiteY36" fmla="*/ 39255 h 3212142"/>
              <a:gd name="connsiteX37" fmla="*/ 247888 w 998616"/>
              <a:gd name="connsiteY37" fmla="*/ 72987 h 3212142"/>
              <a:gd name="connsiteX38" fmla="*/ 232227 w 998616"/>
              <a:gd name="connsiteY38" fmla="*/ 71782 h 3212142"/>
              <a:gd name="connsiteX39" fmla="*/ 212952 w 998616"/>
              <a:gd name="connsiteY39" fmla="*/ 55317 h 3212142"/>
              <a:gd name="connsiteX40" fmla="*/ 182834 w 998616"/>
              <a:gd name="connsiteY40" fmla="*/ 34034 h 3212142"/>
              <a:gd name="connsiteX41" fmla="*/ 69189 w 998616"/>
              <a:gd name="connsiteY41" fmla="*/ 42066 h 3212142"/>
              <a:gd name="connsiteX42" fmla="*/ 32245 w 998616"/>
              <a:gd name="connsiteY42" fmla="*/ 99089 h 3212142"/>
              <a:gd name="connsiteX43" fmla="*/ 7749 w 998616"/>
              <a:gd name="connsiteY43" fmla="*/ 359708 h 3212142"/>
              <a:gd name="connsiteX44" fmla="*/ 34654 w 998616"/>
              <a:gd name="connsiteY44" fmla="*/ 429581 h 3212142"/>
              <a:gd name="connsiteX45" fmla="*/ 46701 w 998616"/>
              <a:gd name="connsiteY45" fmla="*/ 358905 h 3212142"/>
              <a:gd name="connsiteX46" fmla="*/ 53126 w 998616"/>
              <a:gd name="connsiteY46" fmla="*/ 444038 h 3212142"/>
              <a:gd name="connsiteX47" fmla="*/ 61560 w 998616"/>
              <a:gd name="connsiteY47" fmla="*/ 434801 h 3212142"/>
              <a:gd name="connsiteX48" fmla="*/ 67583 w 998616"/>
              <a:gd name="connsiteY48" fmla="*/ 453675 h 3212142"/>
              <a:gd name="connsiteX49" fmla="*/ 74008 w 998616"/>
              <a:gd name="connsiteY49" fmla="*/ 460904 h 3212142"/>
              <a:gd name="connsiteX50" fmla="*/ 80032 w 998616"/>
              <a:gd name="connsiteY50" fmla="*/ 451266 h 3212142"/>
              <a:gd name="connsiteX51" fmla="*/ 81236 w 998616"/>
              <a:gd name="connsiteY51" fmla="*/ 428376 h 3212142"/>
              <a:gd name="connsiteX52" fmla="*/ 89268 w 998616"/>
              <a:gd name="connsiteY52" fmla="*/ 448856 h 3212142"/>
              <a:gd name="connsiteX53" fmla="*/ 97701 w 998616"/>
              <a:gd name="connsiteY53" fmla="*/ 424762 h 3212142"/>
              <a:gd name="connsiteX54" fmla="*/ 111354 w 998616"/>
              <a:gd name="connsiteY54" fmla="*/ 268150 h 3212142"/>
              <a:gd name="connsiteX55" fmla="*/ 178015 w 998616"/>
              <a:gd name="connsiteY55" fmla="*/ 156513 h 3212142"/>
              <a:gd name="connsiteX56" fmla="*/ 178015 w 998616"/>
              <a:gd name="connsiteY56" fmla="*/ 165348 h 3212142"/>
              <a:gd name="connsiteX57" fmla="*/ 160346 w 998616"/>
              <a:gd name="connsiteY57" fmla="*/ 249678 h 3212142"/>
              <a:gd name="connsiteX58" fmla="*/ 181227 w 998616"/>
              <a:gd name="connsiteY58" fmla="*/ 309512 h 3212142"/>
              <a:gd name="connsiteX59" fmla="*/ 213353 w 998616"/>
              <a:gd name="connsiteY59" fmla="*/ 342842 h 3212142"/>
              <a:gd name="connsiteX60" fmla="*/ 268368 w 998616"/>
              <a:gd name="connsiteY60" fmla="*/ 403479 h 3212142"/>
              <a:gd name="connsiteX61" fmla="*/ 272786 w 998616"/>
              <a:gd name="connsiteY61" fmla="*/ 427172 h 3212142"/>
              <a:gd name="connsiteX62" fmla="*/ 265959 w 998616"/>
              <a:gd name="connsiteY62" fmla="*/ 459297 h 3212142"/>
              <a:gd name="connsiteX63" fmla="*/ 202912 w 998616"/>
              <a:gd name="connsiteY63" fmla="*/ 586194 h 3212142"/>
              <a:gd name="connsiteX64" fmla="*/ 134244 w 998616"/>
              <a:gd name="connsiteY64" fmla="*/ 723932 h 3212142"/>
              <a:gd name="connsiteX65" fmla="*/ 134244 w 998616"/>
              <a:gd name="connsiteY65" fmla="*/ 771317 h 3212142"/>
              <a:gd name="connsiteX66" fmla="*/ 150708 w 998616"/>
              <a:gd name="connsiteY66" fmla="*/ 859663 h 3212142"/>
              <a:gd name="connsiteX67" fmla="*/ 156330 w 998616"/>
              <a:gd name="connsiteY67" fmla="*/ 888576 h 3212142"/>
              <a:gd name="connsiteX68" fmla="*/ 187652 w 998616"/>
              <a:gd name="connsiteY68" fmla="*/ 957245 h 3212142"/>
              <a:gd name="connsiteX69" fmla="*/ 196889 w 998616"/>
              <a:gd name="connsiteY69" fmla="*/ 967284 h 3212142"/>
              <a:gd name="connsiteX70" fmla="*/ 253109 w 998616"/>
              <a:gd name="connsiteY70" fmla="*/ 1113054 h 3212142"/>
              <a:gd name="connsiteX71" fmla="*/ 277203 w 998616"/>
              <a:gd name="connsiteY71" fmla="*/ 1178510 h 3212142"/>
              <a:gd name="connsiteX72" fmla="*/ 276801 w 998616"/>
              <a:gd name="connsiteY72" fmla="*/ 1189352 h 3212142"/>
              <a:gd name="connsiteX73" fmla="*/ 274793 w 998616"/>
              <a:gd name="connsiteY73" fmla="*/ 1264848 h 3212142"/>
              <a:gd name="connsiteX74" fmla="*/ 274793 w 998616"/>
              <a:gd name="connsiteY74" fmla="*/ 1271273 h 3212142"/>
              <a:gd name="connsiteX75" fmla="*/ 247486 w 998616"/>
              <a:gd name="connsiteY75" fmla="*/ 1357209 h 3212142"/>
              <a:gd name="connsiteX76" fmla="*/ 200904 w 998616"/>
              <a:gd name="connsiteY76" fmla="*/ 1488121 h 3212142"/>
              <a:gd name="connsiteX77" fmla="*/ 176409 w 998616"/>
              <a:gd name="connsiteY77" fmla="*/ 1558396 h 3212142"/>
              <a:gd name="connsiteX78" fmla="*/ 161149 w 998616"/>
              <a:gd name="connsiteY78" fmla="*/ 1627064 h 3212142"/>
              <a:gd name="connsiteX79" fmla="*/ 161550 w 998616"/>
              <a:gd name="connsiteY79" fmla="*/ 1690111 h 3212142"/>
              <a:gd name="connsiteX80" fmla="*/ 182834 w 998616"/>
              <a:gd name="connsiteY80" fmla="*/ 1771228 h 3212142"/>
              <a:gd name="connsiteX81" fmla="*/ 185645 w 998616"/>
              <a:gd name="connsiteY81" fmla="*/ 1784480 h 3212142"/>
              <a:gd name="connsiteX82" fmla="*/ 207731 w 998616"/>
              <a:gd name="connsiteY82" fmla="*/ 1854754 h 3212142"/>
              <a:gd name="connsiteX83" fmla="*/ 237447 w 998616"/>
              <a:gd name="connsiteY83" fmla="*/ 1896116 h 3212142"/>
              <a:gd name="connsiteX84" fmla="*/ 307722 w 998616"/>
              <a:gd name="connsiteY84" fmla="*/ 2003335 h 3212142"/>
              <a:gd name="connsiteX85" fmla="*/ 328604 w 998616"/>
              <a:gd name="connsiteY85" fmla="*/ 2042288 h 3212142"/>
              <a:gd name="connsiteX86" fmla="*/ 353100 w 998616"/>
              <a:gd name="connsiteY86" fmla="*/ 2207333 h 3212142"/>
              <a:gd name="connsiteX87" fmla="*/ 356714 w 998616"/>
              <a:gd name="connsiteY87" fmla="*/ 2388442 h 3212142"/>
              <a:gd name="connsiteX88" fmla="*/ 325391 w 998616"/>
              <a:gd name="connsiteY88" fmla="*/ 2527385 h 3212142"/>
              <a:gd name="connsiteX89" fmla="*/ 300092 w 998616"/>
              <a:gd name="connsiteY89" fmla="*/ 2682391 h 3212142"/>
              <a:gd name="connsiteX90" fmla="*/ 312139 w 998616"/>
              <a:gd name="connsiteY90" fmla="*/ 2773949 h 3212142"/>
              <a:gd name="connsiteX91" fmla="*/ 324990 w 998616"/>
              <a:gd name="connsiteY91" fmla="*/ 2938995 h 3212142"/>
              <a:gd name="connsiteX92" fmla="*/ 320974 w 998616"/>
              <a:gd name="connsiteY92" fmla="*/ 3099221 h 3212142"/>
              <a:gd name="connsiteX93" fmla="*/ 316958 w 998616"/>
              <a:gd name="connsiteY93" fmla="*/ 3163071 h 3212142"/>
              <a:gd name="connsiteX94" fmla="*/ 363942 w 998616"/>
              <a:gd name="connsiteY94" fmla="*/ 3199614 h 3212142"/>
              <a:gd name="connsiteX95" fmla="*/ 602475 w 998616"/>
              <a:gd name="connsiteY95" fmla="*/ 3206039 h 3212142"/>
              <a:gd name="connsiteX96" fmla="*/ 756277 w 998616"/>
              <a:gd name="connsiteY96" fmla="*/ 3200417 h 3212142"/>
              <a:gd name="connsiteX97" fmla="*/ 776757 w 998616"/>
              <a:gd name="connsiteY97" fmla="*/ 3197204 h 3212142"/>
              <a:gd name="connsiteX98" fmla="*/ 816512 w 998616"/>
              <a:gd name="connsiteY98" fmla="*/ 3167890 h 3212142"/>
              <a:gd name="connsiteX99" fmla="*/ 802859 w 998616"/>
              <a:gd name="connsiteY99" fmla="*/ 3113276 h 3212142"/>
              <a:gd name="connsiteX100" fmla="*/ 751056 w 998616"/>
              <a:gd name="connsiteY100" fmla="*/ 3089985 h 3212142"/>
              <a:gd name="connsiteX101" fmla="*/ 598058 w 998616"/>
              <a:gd name="connsiteY101" fmla="*/ 3040994 h 3212142"/>
              <a:gd name="connsiteX102" fmla="*/ 591633 w 998616"/>
              <a:gd name="connsiteY102" fmla="*/ 3037781 h 3212142"/>
              <a:gd name="connsiteX103" fmla="*/ 535814 w 998616"/>
              <a:gd name="connsiteY103" fmla="*/ 2961482 h 3212142"/>
              <a:gd name="connsiteX104" fmla="*/ 537019 w 998616"/>
              <a:gd name="connsiteY104" fmla="*/ 2810492 h 3212142"/>
              <a:gd name="connsiteX105" fmla="*/ 554286 w 998616"/>
              <a:gd name="connsiteY105" fmla="*/ 2730981 h 3212142"/>
              <a:gd name="connsiteX106" fmla="*/ 566334 w 998616"/>
              <a:gd name="connsiteY106" fmla="*/ 2668738 h 3212142"/>
              <a:gd name="connsiteX107" fmla="*/ 577176 w 998616"/>
              <a:gd name="connsiteY107" fmla="*/ 2537424 h 3212142"/>
              <a:gd name="connsiteX108" fmla="*/ 622553 w 998616"/>
              <a:gd name="connsiteY108" fmla="*/ 2434221 h 3212142"/>
              <a:gd name="connsiteX109" fmla="*/ 647451 w 998616"/>
              <a:gd name="connsiteY109" fmla="*/ 2357119 h 3212142"/>
              <a:gd name="connsiteX110" fmla="*/ 659498 w 998616"/>
              <a:gd name="connsiteY110" fmla="*/ 2286844 h 3212142"/>
              <a:gd name="connsiteX111" fmla="*/ 696442 w 998616"/>
              <a:gd name="connsiteY111" fmla="*/ 2185649 h 3212142"/>
              <a:gd name="connsiteX112" fmla="*/ 726560 w 998616"/>
              <a:gd name="connsiteY112" fmla="*/ 2106137 h 3212142"/>
              <a:gd name="connsiteX113" fmla="*/ 736599 w 998616"/>
              <a:gd name="connsiteY113" fmla="*/ 1965989 h 3212142"/>
              <a:gd name="connsiteX114" fmla="*/ 738206 w 998616"/>
              <a:gd name="connsiteY114" fmla="*/ 1761189 h 3212142"/>
              <a:gd name="connsiteX115" fmla="*/ 747040 w 998616"/>
              <a:gd name="connsiteY115" fmla="*/ 1690914 h 3212142"/>
              <a:gd name="connsiteX116" fmla="*/ 766717 w 998616"/>
              <a:gd name="connsiteY116" fmla="*/ 1633489 h 3212142"/>
              <a:gd name="connsiteX117" fmla="*/ 775150 w 998616"/>
              <a:gd name="connsiteY117" fmla="*/ 1619434 h 3212142"/>
              <a:gd name="connsiteX118" fmla="*/ 826953 w 998616"/>
              <a:gd name="connsiteY118" fmla="*/ 1593734 h 3212142"/>
              <a:gd name="connsiteX119" fmla="*/ 818118 w 998616"/>
              <a:gd name="connsiteY119" fmla="*/ 1612206 h 3212142"/>
              <a:gd name="connsiteX120" fmla="*/ 834181 w 998616"/>
              <a:gd name="connsiteY120" fmla="*/ 1647544 h 3212142"/>
              <a:gd name="connsiteX121" fmla="*/ 840204 w 998616"/>
              <a:gd name="connsiteY121" fmla="*/ 1663205 h 3212142"/>
              <a:gd name="connsiteX122" fmla="*/ 845023 w 998616"/>
              <a:gd name="connsiteY122" fmla="*/ 1693323 h 3212142"/>
              <a:gd name="connsiteX123" fmla="*/ 862291 w 998616"/>
              <a:gd name="connsiteY123" fmla="*/ 1728661 h 3212142"/>
              <a:gd name="connsiteX124" fmla="*/ 865905 w 998616"/>
              <a:gd name="connsiteY124" fmla="*/ 1733882 h 3212142"/>
              <a:gd name="connsiteX125" fmla="*/ 902850 w 998616"/>
              <a:gd name="connsiteY125" fmla="*/ 1719827 h 3212142"/>
              <a:gd name="connsiteX126" fmla="*/ 932967 w 998616"/>
              <a:gd name="connsiteY126" fmla="*/ 1663205 h 3212142"/>
              <a:gd name="connsiteX127" fmla="*/ 938589 w 998616"/>
              <a:gd name="connsiteY127" fmla="*/ 1588112 h 3212142"/>
              <a:gd name="connsiteX128" fmla="*/ 934573 w 998616"/>
              <a:gd name="connsiteY128" fmla="*/ 1559600 h 3212142"/>
              <a:gd name="connsiteX129" fmla="*/ 927747 w 998616"/>
              <a:gd name="connsiteY129" fmla="*/ 1541128 h 3212142"/>
              <a:gd name="connsiteX130" fmla="*/ 918913 w 998616"/>
              <a:gd name="connsiteY130" fmla="*/ 1528679 h 3212142"/>
              <a:gd name="connsiteX131" fmla="*/ 900038 w 998616"/>
              <a:gd name="connsiteY131" fmla="*/ 1472058 h 3212142"/>
              <a:gd name="connsiteX132" fmla="*/ 883574 w 998616"/>
              <a:gd name="connsiteY132" fmla="*/ 1419854 h 3212142"/>
              <a:gd name="connsiteX133" fmla="*/ 887991 w 998616"/>
              <a:gd name="connsiteY133" fmla="*/ 1405397 h 3212142"/>
              <a:gd name="connsiteX134" fmla="*/ 919314 w 998616"/>
              <a:gd name="connsiteY134" fmla="*/ 1372468 h 3212142"/>
              <a:gd name="connsiteX135" fmla="*/ 912487 w 998616"/>
              <a:gd name="connsiteY135" fmla="*/ 1362831 h 3212142"/>
              <a:gd name="connsiteX136" fmla="*/ 949833 w 998616"/>
              <a:gd name="connsiteY136" fmla="*/ 1358815 h 3212142"/>
              <a:gd name="connsiteX137" fmla="*/ 965093 w 998616"/>
              <a:gd name="connsiteY137" fmla="*/ 1357610 h 3212142"/>
              <a:gd name="connsiteX138" fmla="*/ 991195 w 998616"/>
              <a:gd name="connsiteY138" fmla="*/ 1324682 h 3212142"/>
              <a:gd name="connsiteX139" fmla="*/ 991998 w 998616"/>
              <a:gd name="connsiteY139" fmla="*/ 1315044 h 3212142"/>
              <a:gd name="connsiteX140" fmla="*/ 993605 w 998616"/>
              <a:gd name="connsiteY140" fmla="*/ 1292556 h 3212142"/>
              <a:gd name="connsiteX141" fmla="*/ 997219 w 998616"/>
              <a:gd name="connsiteY141" fmla="*/ 1276091 h 3212142"/>
              <a:gd name="connsiteX142" fmla="*/ 782780 w 998616"/>
              <a:gd name="connsiteY142" fmla="*/ 1600962 h 3212142"/>
              <a:gd name="connsiteX143" fmla="*/ 818118 w 998616"/>
              <a:gd name="connsiteY143" fmla="*/ 1570041 h 3212142"/>
              <a:gd name="connsiteX144" fmla="*/ 782780 w 998616"/>
              <a:gd name="connsiteY144" fmla="*/ 1600962 h 3212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</a:cxnLst>
            <a:rect l="l" t="t" r="r" b="b"/>
            <a:pathLst>
              <a:path w="998616" h="3212142">
                <a:moveTo>
                  <a:pt x="997219" y="1276091"/>
                </a:moveTo>
                <a:cubicBezTo>
                  <a:pt x="986376" y="1254005"/>
                  <a:pt x="987982" y="1231919"/>
                  <a:pt x="994006" y="1209029"/>
                </a:cubicBezTo>
                <a:cubicBezTo>
                  <a:pt x="997620" y="1195376"/>
                  <a:pt x="995612" y="1184132"/>
                  <a:pt x="978746" y="1182927"/>
                </a:cubicBezTo>
                <a:cubicBezTo>
                  <a:pt x="973125" y="1182526"/>
                  <a:pt x="970715" y="1180919"/>
                  <a:pt x="969510" y="1175297"/>
                </a:cubicBezTo>
                <a:cubicBezTo>
                  <a:pt x="963085" y="1144778"/>
                  <a:pt x="945015" y="1122692"/>
                  <a:pt x="920920" y="1102613"/>
                </a:cubicBezTo>
                <a:cubicBezTo>
                  <a:pt x="899235" y="1084542"/>
                  <a:pt x="889196" y="1059243"/>
                  <a:pt x="894818" y="1030732"/>
                </a:cubicBezTo>
                <a:cubicBezTo>
                  <a:pt x="902046" y="992984"/>
                  <a:pt x="905259" y="954835"/>
                  <a:pt x="906865" y="916686"/>
                </a:cubicBezTo>
                <a:cubicBezTo>
                  <a:pt x="909275" y="866088"/>
                  <a:pt x="892408" y="819908"/>
                  <a:pt x="869921" y="775735"/>
                </a:cubicBezTo>
                <a:cubicBezTo>
                  <a:pt x="865905" y="767302"/>
                  <a:pt x="863496" y="758869"/>
                  <a:pt x="865503" y="750436"/>
                </a:cubicBezTo>
                <a:cubicBezTo>
                  <a:pt x="874338" y="707869"/>
                  <a:pt x="865102" y="668114"/>
                  <a:pt x="849039" y="628358"/>
                </a:cubicBezTo>
                <a:cubicBezTo>
                  <a:pt x="830165" y="582579"/>
                  <a:pt x="801654" y="559690"/>
                  <a:pt x="753867" y="561296"/>
                </a:cubicBezTo>
                <a:cubicBezTo>
                  <a:pt x="726962" y="562099"/>
                  <a:pt x="696442" y="560493"/>
                  <a:pt x="683190" y="594225"/>
                </a:cubicBezTo>
                <a:cubicBezTo>
                  <a:pt x="681986" y="597036"/>
                  <a:pt x="678372" y="599445"/>
                  <a:pt x="675560" y="601052"/>
                </a:cubicBezTo>
                <a:cubicBezTo>
                  <a:pt x="653073" y="614303"/>
                  <a:pt x="644238" y="635587"/>
                  <a:pt x="640223" y="660082"/>
                </a:cubicBezTo>
                <a:cubicBezTo>
                  <a:pt x="636207" y="683775"/>
                  <a:pt x="631790" y="707869"/>
                  <a:pt x="627372" y="733570"/>
                </a:cubicBezTo>
                <a:cubicBezTo>
                  <a:pt x="616931" y="723531"/>
                  <a:pt x="608498" y="715499"/>
                  <a:pt x="601672" y="705861"/>
                </a:cubicBezTo>
                <a:cubicBezTo>
                  <a:pt x="566334" y="653657"/>
                  <a:pt x="523366" y="607075"/>
                  <a:pt x="478791" y="562902"/>
                </a:cubicBezTo>
                <a:cubicBezTo>
                  <a:pt x="457508" y="542021"/>
                  <a:pt x="451083" y="521942"/>
                  <a:pt x="456303" y="494635"/>
                </a:cubicBezTo>
                <a:cubicBezTo>
                  <a:pt x="458311" y="485801"/>
                  <a:pt x="459917" y="476565"/>
                  <a:pt x="461925" y="465722"/>
                </a:cubicBezTo>
                <a:cubicBezTo>
                  <a:pt x="471162" y="471746"/>
                  <a:pt x="478791" y="477368"/>
                  <a:pt x="486421" y="482187"/>
                </a:cubicBezTo>
                <a:cubicBezTo>
                  <a:pt x="507303" y="495037"/>
                  <a:pt x="539830" y="487809"/>
                  <a:pt x="548263" y="467329"/>
                </a:cubicBezTo>
                <a:cubicBezTo>
                  <a:pt x="553081" y="455282"/>
                  <a:pt x="558302" y="446045"/>
                  <a:pt x="571152" y="441628"/>
                </a:cubicBezTo>
                <a:cubicBezTo>
                  <a:pt x="577176" y="439620"/>
                  <a:pt x="579987" y="433998"/>
                  <a:pt x="579586" y="427573"/>
                </a:cubicBezTo>
                <a:cubicBezTo>
                  <a:pt x="579184" y="422754"/>
                  <a:pt x="578381" y="418337"/>
                  <a:pt x="584003" y="415526"/>
                </a:cubicBezTo>
                <a:cubicBezTo>
                  <a:pt x="592837" y="411109"/>
                  <a:pt x="593640" y="403479"/>
                  <a:pt x="592436" y="394644"/>
                </a:cubicBezTo>
                <a:cubicBezTo>
                  <a:pt x="591231" y="382196"/>
                  <a:pt x="594443" y="374164"/>
                  <a:pt x="609301" y="371353"/>
                </a:cubicBezTo>
                <a:cubicBezTo>
                  <a:pt x="626971" y="368141"/>
                  <a:pt x="630183" y="359306"/>
                  <a:pt x="624160" y="342039"/>
                </a:cubicBezTo>
                <a:cubicBezTo>
                  <a:pt x="618939" y="327181"/>
                  <a:pt x="613719" y="312724"/>
                  <a:pt x="606491" y="298669"/>
                </a:cubicBezTo>
                <a:cubicBezTo>
                  <a:pt x="600467" y="287425"/>
                  <a:pt x="600066" y="274575"/>
                  <a:pt x="604884" y="262929"/>
                </a:cubicBezTo>
                <a:cubicBezTo>
                  <a:pt x="617333" y="233213"/>
                  <a:pt x="615325" y="203497"/>
                  <a:pt x="609301" y="172978"/>
                </a:cubicBezTo>
                <a:cubicBezTo>
                  <a:pt x="604884" y="150490"/>
                  <a:pt x="591633" y="131616"/>
                  <a:pt x="586814" y="109529"/>
                </a:cubicBezTo>
                <a:cubicBezTo>
                  <a:pt x="584806" y="101096"/>
                  <a:pt x="586412" y="91860"/>
                  <a:pt x="579987" y="85034"/>
                </a:cubicBezTo>
                <a:cubicBezTo>
                  <a:pt x="565531" y="69774"/>
                  <a:pt x="551074" y="54916"/>
                  <a:pt x="531397" y="46081"/>
                </a:cubicBezTo>
                <a:cubicBezTo>
                  <a:pt x="512523" y="37247"/>
                  <a:pt x="493649" y="28011"/>
                  <a:pt x="475579" y="17971"/>
                </a:cubicBezTo>
                <a:cubicBezTo>
                  <a:pt x="449477" y="3515"/>
                  <a:pt x="422571" y="-8532"/>
                  <a:pt x="392052" y="7932"/>
                </a:cubicBezTo>
                <a:cubicBezTo>
                  <a:pt x="387635" y="10342"/>
                  <a:pt x="381611" y="10342"/>
                  <a:pt x="376792" y="10342"/>
                </a:cubicBezTo>
                <a:cubicBezTo>
                  <a:pt x="343863" y="8334"/>
                  <a:pt x="316155" y="20782"/>
                  <a:pt x="290053" y="39255"/>
                </a:cubicBezTo>
                <a:cubicBezTo>
                  <a:pt x="275195" y="49695"/>
                  <a:pt x="263549" y="63349"/>
                  <a:pt x="247888" y="72987"/>
                </a:cubicBezTo>
                <a:cubicBezTo>
                  <a:pt x="241463" y="77002"/>
                  <a:pt x="234235" y="79412"/>
                  <a:pt x="232227" y="71782"/>
                </a:cubicBezTo>
                <a:cubicBezTo>
                  <a:pt x="229817" y="60136"/>
                  <a:pt x="220180" y="59735"/>
                  <a:pt x="212952" y="55317"/>
                </a:cubicBezTo>
                <a:cubicBezTo>
                  <a:pt x="202912" y="48491"/>
                  <a:pt x="193274" y="40861"/>
                  <a:pt x="182834" y="34034"/>
                </a:cubicBezTo>
                <a:cubicBezTo>
                  <a:pt x="143480" y="9137"/>
                  <a:pt x="98504" y="12349"/>
                  <a:pt x="69189" y="42066"/>
                </a:cubicBezTo>
                <a:cubicBezTo>
                  <a:pt x="53126" y="58530"/>
                  <a:pt x="40678" y="77805"/>
                  <a:pt x="32245" y="99089"/>
                </a:cubicBezTo>
                <a:cubicBezTo>
                  <a:pt x="-684" y="183418"/>
                  <a:pt x="-7511" y="270559"/>
                  <a:pt x="7749" y="359708"/>
                </a:cubicBezTo>
                <a:cubicBezTo>
                  <a:pt x="12166" y="384605"/>
                  <a:pt x="17788" y="408699"/>
                  <a:pt x="34654" y="429581"/>
                </a:cubicBezTo>
                <a:cubicBezTo>
                  <a:pt x="28229" y="403881"/>
                  <a:pt x="44693" y="382999"/>
                  <a:pt x="46701" y="358905"/>
                </a:cubicBezTo>
                <a:cubicBezTo>
                  <a:pt x="53528" y="387015"/>
                  <a:pt x="54331" y="415526"/>
                  <a:pt x="53126" y="444038"/>
                </a:cubicBezTo>
                <a:cubicBezTo>
                  <a:pt x="58748" y="442833"/>
                  <a:pt x="55134" y="434400"/>
                  <a:pt x="61560" y="434801"/>
                </a:cubicBezTo>
                <a:cubicBezTo>
                  <a:pt x="67985" y="439620"/>
                  <a:pt x="64370" y="448053"/>
                  <a:pt x="67583" y="453675"/>
                </a:cubicBezTo>
                <a:cubicBezTo>
                  <a:pt x="69189" y="456085"/>
                  <a:pt x="66780" y="462108"/>
                  <a:pt x="74008" y="460904"/>
                </a:cubicBezTo>
                <a:cubicBezTo>
                  <a:pt x="80835" y="460100"/>
                  <a:pt x="80835" y="456486"/>
                  <a:pt x="80032" y="451266"/>
                </a:cubicBezTo>
                <a:cubicBezTo>
                  <a:pt x="79228" y="443636"/>
                  <a:pt x="74410" y="435605"/>
                  <a:pt x="81236" y="428376"/>
                </a:cubicBezTo>
                <a:cubicBezTo>
                  <a:pt x="88866" y="433195"/>
                  <a:pt x="85654" y="442431"/>
                  <a:pt x="89268" y="448856"/>
                </a:cubicBezTo>
                <a:cubicBezTo>
                  <a:pt x="98905" y="438817"/>
                  <a:pt x="99709" y="438416"/>
                  <a:pt x="97701" y="424762"/>
                </a:cubicBezTo>
                <a:cubicBezTo>
                  <a:pt x="90071" y="371353"/>
                  <a:pt x="94890" y="319551"/>
                  <a:pt x="111354" y="268150"/>
                </a:cubicBezTo>
                <a:cubicBezTo>
                  <a:pt x="125008" y="226788"/>
                  <a:pt x="148700" y="192253"/>
                  <a:pt x="178015" y="156513"/>
                </a:cubicBezTo>
                <a:cubicBezTo>
                  <a:pt x="178015" y="162135"/>
                  <a:pt x="178818" y="164143"/>
                  <a:pt x="178015" y="165348"/>
                </a:cubicBezTo>
                <a:cubicBezTo>
                  <a:pt x="160747" y="191048"/>
                  <a:pt x="163558" y="220764"/>
                  <a:pt x="160346" y="249678"/>
                </a:cubicBezTo>
                <a:cubicBezTo>
                  <a:pt x="157535" y="273772"/>
                  <a:pt x="180424" y="287425"/>
                  <a:pt x="181227" y="309512"/>
                </a:cubicBezTo>
                <a:cubicBezTo>
                  <a:pt x="202912" y="309913"/>
                  <a:pt x="202912" y="331598"/>
                  <a:pt x="213353" y="342842"/>
                </a:cubicBezTo>
                <a:cubicBezTo>
                  <a:pt x="231825" y="362920"/>
                  <a:pt x="243872" y="389022"/>
                  <a:pt x="268368" y="403479"/>
                </a:cubicBezTo>
                <a:cubicBezTo>
                  <a:pt x="279612" y="410306"/>
                  <a:pt x="279211" y="417132"/>
                  <a:pt x="272786" y="427172"/>
                </a:cubicBezTo>
                <a:cubicBezTo>
                  <a:pt x="266762" y="436809"/>
                  <a:pt x="266762" y="448053"/>
                  <a:pt x="265959" y="459297"/>
                </a:cubicBezTo>
                <a:cubicBezTo>
                  <a:pt x="262345" y="509895"/>
                  <a:pt x="247888" y="553666"/>
                  <a:pt x="202912" y="586194"/>
                </a:cubicBezTo>
                <a:cubicBezTo>
                  <a:pt x="157535" y="619122"/>
                  <a:pt x="131433" y="665303"/>
                  <a:pt x="134244" y="723932"/>
                </a:cubicBezTo>
                <a:cubicBezTo>
                  <a:pt x="135047" y="739593"/>
                  <a:pt x="135047" y="755255"/>
                  <a:pt x="134244" y="771317"/>
                </a:cubicBezTo>
                <a:cubicBezTo>
                  <a:pt x="133039" y="802238"/>
                  <a:pt x="138260" y="831553"/>
                  <a:pt x="150708" y="859663"/>
                </a:cubicBezTo>
                <a:cubicBezTo>
                  <a:pt x="154724" y="868899"/>
                  <a:pt x="157133" y="878537"/>
                  <a:pt x="156330" y="888576"/>
                </a:cubicBezTo>
                <a:cubicBezTo>
                  <a:pt x="153519" y="917489"/>
                  <a:pt x="166369" y="939174"/>
                  <a:pt x="187652" y="957245"/>
                </a:cubicBezTo>
                <a:cubicBezTo>
                  <a:pt x="191267" y="960056"/>
                  <a:pt x="195282" y="963268"/>
                  <a:pt x="196889" y="967284"/>
                </a:cubicBezTo>
                <a:cubicBezTo>
                  <a:pt x="216967" y="1015472"/>
                  <a:pt x="245880" y="1060047"/>
                  <a:pt x="253109" y="1113054"/>
                </a:cubicBezTo>
                <a:cubicBezTo>
                  <a:pt x="256321" y="1136345"/>
                  <a:pt x="258731" y="1160439"/>
                  <a:pt x="277203" y="1178510"/>
                </a:cubicBezTo>
                <a:cubicBezTo>
                  <a:pt x="280817" y="1182124"/>
                  <a:pt x="279211" y="1185337"/>
                  <a:pt x="276801" y="1189352"/>
                </a:cubicBezTo>
                <a:cubicBezTo>
                  <a:pt x="263549" y="1214250"/>
                  <a:pt x="260739" y="1239549"/>
                  <a:pt x="274793" y="1264848"/>
                </a:cubicBezTo>
                <a:cubicBezTo>
                  <a:pt x="275998" y="1267257"/>
                  <a:pt x="276400" y="1268863"/>
                  <a:pt x="274793" y="1271273"/>
                </a:cubicBezTo>
                <a:cubicBezTo>
                  <a:pt x="258731" y="1297776"/>
                  <a:pt x="259132" y="1329500"/>
                  <a:pt x="247486" y="1357209"/>
                </a:cubicBezTo>
                <a:cubicBezTo>
                  <a:pt x="229014" y="1399775"/>
                  <a:pt x="212149" y="1442743"/>
                  <a:pt x="200904" y="1488121"/>
                </a:cubicBezTo>
                <a:cubicBezTo>
                  <a:pt x="194881" y="1512215"/>
                  <a:pt x="187652" y="1536711"/>
                  <a:pt x="176409" y="1558396"/>
                </a:cubicBezTo>
                <a:cubicBezTo>
                  <a:pt x="164763" y="1580482"/>
                  <a:pt x="160747" y="1602970"/>
                  <a:pt x="161149" y="1627064"/>
                </a:cubicBezTo>
                <a:cubicBezTo>
                  <a:pt x="161550" y="1647946"/>
                  <a:pt x="160747" y="1669229"/>
                  <a:pt x="161550" y="1690111"/>
                </a:cubicBezTo>
                <a:cubicBezTo>
                  <a:pt x="162354" y="1718622"/>
                  <a:pt x="165968" y="1746732"/>
                  <a:pt x="182834" y="1771228"/>
                </a:cubicBezTo>
                <a:cubicBezTo>
                  <a:pt x="185645" y="1775645"/>
                  <a:pt x="185645" y="1780062"/>
                  <a:pt x="185645" y="1784480"/>
                </a:cubicBezTo>
                <a:cubicBezTo>
                  <a:pt x="185243" y="1810180"/>
                  <a:pt x="194078" y="1833471"/>
                  <a:pt x="207731" y="1854754"/>
                </a:cubicBezTo>
                <a:cubicBezTo>
                  <a:pt x="216967" y="1869211"/>
                  <a:pt x="227408" y="1882463"/>
                  <a:pt x="237447" y="1896116"/>
                </a:cubicBezTo>
                <a:cubicBezTo>
                  <a:pt x="262746" y="1930651"/>
                  <a:pt x="278006" y="1971611"/>
                  <a:pt x="307722" y="2003335"/>
                </a:cubicBezTo>
                <a:cubicBezTo>
                  <a:pt x="317761" y="2013776"/>
                  <a:pt x="326998" y="2027831"/>
                  <a:pt x="328604" y="2042288"/>
                </a:cubicBezTo>
                <a:cubicBezTo>
                  <a:pt x="334628" y="2097705"/>
                  <a:pt x="343863" y="2152318"/>
                  <a:pt x="353100" y="2207333"/>
                </a:cubicBezTo>
                <a:cubicBezTo>
                  <a:pt x="363139" y="2267569"/>
                  <a:pt x="352296" y="2328206"/>
                  <a:pt x="356714" y="2388442"/>
                </a:cubicBezTo>
                <a:cubicBezTo>
                  <a:pt x="360328" y="2438638"/>
                  <a:pt x="351092" y="2483614"/>
                  <a:pt x="325391" y="2527385"/>
                </a:cubicBezTo>
                <a:cubicBezTo>
                  <a:pt x="297683" y="2574770"/>
                  <a:pt x="292061" y="2628179"/>
                  <a:pt x="300092" y="2682391"/>
                </a:cubicBezTo>
                <a:cubicBezTo>
                  <a:pt x="304510" y="2712910"/>
                  <a:pt x="311336" y="2743028"/>
                  <a:pt x="312139" y="2773949"/>
                </a:cubicBezTo>
                <a:cubicBezTo>
                  <a:pt x="313746" y="2829366"/>
                  <a:pt x="318565" y="2883979"/>
                  <a:pt x="324990" y="2938995"/>
                </a:cubicBezTo>
                <a:cubicBezTo>
                  <a:pt x="331415" y="2992002"/>
                  <a:pt x="329005" y="3045812"/>
                  <a:pt x="320974" y="3099221"/>
                </a:cubicBezTo>
                <a:cubicBezTo>
                  <a:pt x="317761" y="3120504"/>
                  <a:pt x="312139" y="3141386"/>
                  <a:pt x="316958" y="3163071"/>
                </a:cubicBezTo>
                <a:cubicBezTo>
                  <a:pt x="324186" y="3196803"/>
                  <a:pt x="329005" y="3202425"/>
                  <a:pt x="363942" y="3199614"/>
                </a:cubicBezTo>
                <a:cubicBezTo>
                  <a:pt x="443855" y="3193189"/>
                  <a:pt x="522964" y="3198811"/>
                  <a:pt x="602475" y="3206039"/>
                </a:cubicBezTo>
                <a:cubicBezTo>
                  <a:pt x="653474" y="3210858"/>
                  <a:pt x="705678" y="3219291"/>
                  <a:pt x="756277" y="3200417"/>
                </a:cubicBezTo>
                <a:cubicBezTo>
                  <a:pt x="762702" y="3198007"/>
                  <a:pt x="769528" y="3196000"/>
                  <a:pt x="776757" y="3197204"/>
                </a:cubicBezTo>
                <a:cubicBezTo>
                  <a:pt x="801252" y="3202023"/>
                  <a:pt x="809685" y="3187165"/>
                  <a:pt x="816512" y="3167890"/>
                </a:cubicBezTo>
                <a:cubicBezTo>
                  <a:pt x="824543" y="3145000"/>
                  <a:pt x="820929" y="3129741"/>
                  <a:pt x="802859" y="3113276"/>
                </a:cubicBezTo>
                <a:cubicBezTo>
                  <a:pt x="788000" y="3099623"/>
                  <a:pt x="768725" y="3092395"/>
                  <a:pt x="751056" y="3089985"/>
                </a:cubicBezTo>
                <a:cubicBezTo>
                  <a:pt x="696844" y="3082355"/>
                  <a:pt x="652270" y="3047419"/>
                  <a:pt x="598058" y="3040994"/>
                </a:cubicBezTo>
                <a:cubicBezTo>
                  <a:pt x="596050" y="3040592"/>
                  <a:pt x="594042" y="3038986"/>
                  <a:pt x="591633" y="3037781"/>
                </a:cubicBezTo>
                <a:cubicBezTo>
                  <a:pt x="559105" y="3022521"/>
                  <a:pt x="546255" y="2992805"/>
                  <a:pt x="535814" y="2961482"/>
                </a:cubicBezTo>
                <a:cubicBezTo>
                  <a:pt x="518948" y="2910885"/>
                  <a:pt x="524169" y="2860688"/>
                  <a:pt x="537019" y="2810492"/>
                </a:cubicBezTo>
                <a:cubicBezTo>
                  <a:pt x="543846" y="2784390"/>
                  <a:pt x="549066" y="2757485"/>
                  <a:pt x="554286" y="2730981"/>
                </a:cubicBezTo>
                <a:cubicBezTo>
                  <a:pt x="558704" y="2710501"/>
                  <a:pt x="563924" y="2690021"/>
                  <a:pt x="566334" y="2668738"/>
                </a:cubicBezTo>
                <a:cubicBezTo>
                  <a:pt x="571956" y="2625368"/>
                  <a:pt x="559105" y="2581195"/>
                  <a:pt x="577176" y="2537424"/>
                </a:cubicBezTo>
                <a:cubicBezTo>
                  <a:pt x="591633" y="2502487"/>
                  <a:pt x="604884" y="2467149"/>
                  <a:pt x="622553" y="2434221"/>
                </a:cubicBezTo>
                <a:cubicBezTo>
                  <a:pt x="635805" y="2409725"/>
                  <a:pt x="644238" y="2384827"/>
                  <a:pt x="647451" y="2357119"/>
                </a:cubicBezTo>
                <a:cubicBezTo>
                  <a:pt x="649860" y="2333426"/>
                  <a:pt x="652671" y="2309332"/>
                  <a:pt x="659498" y="2286844"/>
                </a:cubicBezTo>
                <a:cubicBezTo>
                  <a:pt x="669939" y="2252711"/>
                  <a:pt x="683994" y="2219380"/>
                  <a:pt x="696442" y="2185649"/>
                </a:cubicBezTo>
                <a:cubicBezTo>
                  <a:pt x="706080" y="2159145"/>
                  <a:pt x="722143" y="2135051"/>
                  <a:pt x="726560" y="2106137"/>
                </a:cubicBezTo>
                <a:cubicBezTo>
                  <a:pt x="733387" y="2059555"/>
                  <a:pt x="732985" y="2012572"/>
                  <a:pt x="736599" y="1965989"/>
                </a:cubicBezTo>
                <a:cubicBezTo>
                  <a:pt x="741820" y="1898124"/>
                  <a:pt x="737402" y="1829456"/>
                  <a:pt x="738206" y="1761189"/>
                </a:cubicBezTo>
                <a:cubicBezTo>
                  <a:pt x="738607" y="1737496"/>
                  <a:pt x="739812" y="1713000"/>
                  <a:pt x="747040" y="1690914"/>
                </a:cubicBezTo>
                <a:cubicBezTo>
                  <a:pt x="753064" y="1671638"/>
                  <a:pt x="760694" y="1652765"/>
                  <a:pt x="766717" y="1633489"/>
                </a:cubicBezTo>
                <a:cubicBezTo>
                  <a:pt x="768324" y="1628269"/>
                  <a:pt x="767922" y="1620237"/>
                  <a:pt x="775150" y="1619434"/>
                </a:cubicBezTo>
                <a:cubicBezTo>
                  <a:pt x="794024" y="1617426"/>
                  <a:pt x="808882" y="1607387"/>
                  <a:pt x="826953" y="1593734"/>
                </a:cubicBezTo>
                <a:cubicBezTo>
                  <a:pt x="822536" y="1602970"/>
                  <a:pt x="820528" y="1607387"/>
                  <a:pt x="818118" y="1612206"/>
                </a:cubicBezTo>
                <a:cubicBezTo>
                  <a:pt x="807276" y="1635497"/>
                  <a:pt x="809685" y="1641521"/>
                  <a:pt x="834181" y="1647544"/>
                </a:cubicBezTo>
                <a:cubicBezTo>
                  <a:pt x="845425" y="1650355"/>
                  <a:pt x="843016" y="1656780"/>
                  <a:pt x="840204" y="1663205"/>
                </a:cubicBezTo>
                <a:cubicBezTo>
                  <a:pt x="834984" y="1674851"/>
                  <a:pt x="837795" y="1684087"/>
                  <a:pt x="845023" y="1693323"/>
                </a:cubicBezTo>
                <a:cubicBezTo>
                  <a:pt x="853456" y="1703764"/>
                  <a:pt x="861488" y="1714606"/>
                  <a:pt x="862291" y="1728661"/>
                </a:cubicBezTo>
                <a:cubicBezTo>
                  <a:pt x="862291" y="1730669"/>
                  <a:pt x="864299" y="1733079"/>
                  <a:pt x="865905" y="1733882"/>
                </a:cubicBezTo>
                <a:cubicBezTo>
                  <a:pt x="873936" y="1737496"/>
                  <a:pt x="898031" y="1728661"/>
                  <a:pt x="902850" y="1719827"/>
                </a:cubicBezTo>
                <a:cubicBezTo>
                  <a:pt x="913290" y="1700953"/>
                  <a:pt x="924534" y="1682882"/>
                  <a:pt x="932967" y="1663205"/>
                </a:cubicBezTo>
                <a:cubicBezTo>
                  <a:pt x="943007" y="1639111"/>
                  <a:pt x="959070" y="1614615"/>
                  <a:pt x="938589" y="1588112"/>
                </a:cubicBezTo>
                <a:cubicBezTo>
                  <a:pt x="932164" y="1579679"/>
                  <a:pt x="928952" y="1570844"/>
                  <a:pt x="934573" y="1559600"/>
                </a:cubicBezTo>
                <a:cubicBezTo>
                  <a:pt x="937385" y="1553978"/>
                  <a:pt x="933770" y="1545947"/>
                  <a:pt x="927747" y="1541128"/>
                </a:cubicBezTo>
                <a:cubicBezTo>
                  <a:pt x="923731" y="1537915"/>
                  <a:pt x="918913" y="1535104"/>
                  <a:pt x="918913" y="1528679"/>
                </a:cubicBezTo>
                <a:cubicBezTo>
                  <a:pt x="919715" y="1507396"/>
                  <a:pt x="906062" y="1490932"/>
                  <a:pt x="900038" y="1472058"/>
                </a:cubicBezTo>
                <a:cubicBezTo>
                  <a:pt x="894818" y="1454790"/>
                  <a:pt x="885983" y="1438326"/>
                  <a:pt x="883574" y="1419854"/>
                </a:cubicBezTo>
                <a:cubicBezTo>
                  <a:pt x="882771" y="1415035"/>
                  <a:pt x="879157" y="1408208"/>
                  <a:pt x="887991" y="1405397"/>
                </a:cubicBezTo>
                <a:cubicBezTo>
                  <a:pt x="904456" y="1400177"/>
                  <a:pt x="909275" y="1383712"/>
                  <a:pt x="919314" y="1372468"/>
                </a:cubicBezTo>
                <a:cubicBezTo>
                  <a:pt x="927345" y="1363634"/>
                  <a:pt x="916503" y="1365642"/>
                  <a:pt x="912487" y="1362831"/>
                </a:cubicBezTo>
                <a:cubicBezTo>
                  <a:pt x="924534" y="1354398"/>
                  <a:pt x="935778" y="1347571"/>
                  <a:pt x="949833" y="1358815"/>
                </a:cubicBezTo>
                <a:cubicBezTo>
                  <a:pt x="954250" y="1362429"/>
                  <a:pt x="961880" y="1364437"/>
                  <a:pt x="965093" y="1357610"/>
                </a:cubicBezTo>
                <a:cubicBezTo>
                  <a:pt x="971518" y="1344760"/>
                  <a:pt x="977140" y="1331910"/>
                  <a:pt x="991195" y="1324682"/>
                </a:cubicBezTo>
                <a:cubicBezTo>
                  <a:pt x="992801" y="1323878"/>
                  <a:pt x="993605" y="1317052"/>
                  <a:pt x="991998" y="1315044"/>
                </a:cubicBezTo>
                <a:cubicBezTo>
                  <a:pt x="985573" y="1306611"/>
                  <a:pt x="989589" y="1299784"/>
                  <a:pt x="993605" y="1292556"/>
                </a:cubicBezTo>
                <a:cubicBezTo>
                  <a:pt x="999227" y="1287737"/>
                  <a:pt x="999628" y="1281713"/>
                  <a:pt x="997219" y="1276091"/>
                </a:cubicBezTo>
                <a:close/>
                <a:moveTo>
                  <a:pt x="782780" y="1600962"/>
                </a:moveTo>
                <a:cubicBezTo>
                  <a:pt x="785591" y="1579277"/>
                  <a:pt x="805669" y="1578876"/>
                  <a:pt x="818118" y="1570041"/>
                </a:cubicBezTo>
                <a:cubicBezTo>
                  <a:pt x="812898" y="1587309"/>
                  <a:pt x="800449" y="1596143"/>
                  <a:pt x="782780" y="1600962"/>
                </a:cubicBezTo>
                <a:close/>
              </a:path>
            </a:pathLst>
          </a:custGeom>
          <a:solidFill>
            <a:schemeClr val="accent1"/>
          </a:solidFill>
          <a:ln w="4014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2700">
              <a:cs typeface="B Nazanin" panose="00000400000000000000" pitchFamily="2" charset="-78"/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C38D7463-AF5A-4F39-885B-86E276CB39FE}"/>
              </a:ext>
            </a:extLst>
          </p:cNvPr>
          <p:cNvSpPr/>
          <p:nvPr/>
        </p:nvSpPr>
        <p:spPr>
          <a:xfrm>
            <a:off x="7291738" y="5697274"/>
            <a:ext cx="1365716" cy="4232528"/>
          </a:xfrm>
          <a:custGeom>
            <a:avLst/>
            <a:gdLst>
              <a:gd name="connsiteX0" fmla="*/ 1049722 w 1052432"/>
              <a:gd name="connsiteY0" fmla="*/ 320855 h 3261621"/>
              <a:gd name="connsiteX1" fmla="*/ 1003140 w 1052432"/>
              <a:gd name="connsiteY1" fmla="*/ 227289 h 3261621"/>
              <a:gd name="connsiteX2" fmla="*/ 908369 w 1052432"/>
              <a:gd name="connsiteY2" fmla="*/ 153801 h 3261621"/>
              <a:gd name="connsiteX3" fmla="*/ 849338 w 1052432"/>
              <a:gd name="connsiteY3" fmla="*/ 115251 h 3261621"/>
              <a:gd name="connsiteX4" fmla="*/ 822834 w 1052432"/>
              <a:gd name="connsiteY4" fmla="*/ 43771 h 3261621"/>
              <a:gd name="connsiteX5" fmla="*/ 823236 w 1052432"/>
              <a:gd name="connsiteY5" fmla="*/ 28110 h 3261621"/>
              <a:gd name="connsiteX6" fmla="*/ 809984 w 1052432"/>
              <a:gd name="connsiteY6" fmla="*/ 30118 h 3261621"/>
              <a:gd name="connsiteX7" fmla="*/ 821630 w 1052432"/>
              <a:gd name="connsiteY7" fmla="*/ 0 h 3261621"/>
              <a:gd name="connsiteX8" fmla="*/ 794323 w 1052432"/>
              <a:gd name="connsiteY8" fmla="*/ 48188 h 3261621"/>
              <a:gd name="connsiteX9" fmla="*/ 787496 w 1052432"/>
              <a:gd name="connsiteY9" fmla="*/ 31322 h 3261621"/>
              <a:gd name="connsiteX10" fmla="*/ 750150 w 1052432"/>
              <a:gd name="connsiteY10" fmla="*/ 24897 h 3261621"/>
              <a:gd name="connsiteX11" fmla="*/ 700757 w 1052432"/>
              <a:gd name="connsiteY11" fmla="*/ 30118 h 3261621"/>
              <a:gd name="connsiteX12" fmla="*/ 634498 w 1052432"/>
              <a:gd name="connsiteY12" fmla="*/ 58228 h 3261621"/>
              <a:gd name="connsiteX13" fmla="*/ 631285 w 1052432"/>
              <a:gd name="connsiteY13" fmla="*/ 61842 h 3261621"/>
              <a:gd name="connsiteX14" fmla="*/ 626868 w 1052432"/>
              <a:gd name="connsiteY14" fmla="*/ 90353 h 3261621"/>
              <a:gd name="connsiteX15" fmla="*/ 656584 w 1052432"/>
              <a:gd name="connsiteY15" fmla="*/ 182715 h 3261621"/>
              <a:gd name="connsiteX16" fmla="*/ 665419 w 1052432"/>
              <a:gd name="connsiteY16" fmla="*/ 196770 h 3261621"/>
              <a:gd name="connsiteX17" fmla="*/ 657387 w 1052432"/>
              <a:gd name="connsiteY17" fmla="*/ 204399 h 3261621"/>
              <a:gd name="connsiteX18" fmla="*/ 653773 w 1052432"/>
              <a:gd name="connsiteY18" fmla="*/ 208415 h 3261621"/>
              <a:gd name="connsiteX19" fmla="*/ 638915 w 1052432"/>
              <a:gd name="connsiteY19" fmla="*/ 239336 h 3261621"/>
              <a:gd name="connsiteX20" fmla="*/ 596750 w 1052432"/>
              <a:gd name="connsiteY20" fmla="*/ 283107 h 3261621"/>
              <a:gd name="connsiteX21" fmla="*/ 593136 w 1052432"/>
              <a:gd name="connsiteY21" fmla="*/ 373059 h 3261621"/>
              <a:gd name="connsiteX22" fmla="*/ 616427 w 1052432"/>
              <a:gd name="connsiteY22" fmla="*/ 411610 h 3261621"/>
              <a:gd name="connsiteX23" fmla="*/ 599160 w 1052432"/>
              <a:gd name="connsiteY23" fmla="*/ 409200 h 3261621"/>
              <a:gd name="connsiteX24" fmla="*/ 602372 w 1052432"/>
              <a:gd name="connsiteY24" fmla="*/ 436105 h 3261621"/>
              <a:gd name="connsiteX25" fmla="*/ 598758 w 1052432"/>
              <a:gd name="connsiteY25" fmla="*/ 441326 h 3261621"/>
              <a:gd name="connsiteX26" fmla="*/ 587113 w 1052432"/>
              <a:gd name="connsiteY26" fmla="*/ 474656 h 3261621"/>
              <a:gd name="connsiteX27" fmla="*/ 525271 w 1052432"/>
              <a:gd name="connsiteY27" fmla="*/ 559789 h 3261621"/>
              <a:gd name="connsiteX28" fmla="*/ 509208 w 1052432"/>
              <a:gd name="connsiteY28" fmla="*/ 569025 h 3261621"/>
              <a:gd name="connsiteX29" fmla="*/ 422469 w 1052432"/>
              <a:gd name="connsiteY29" fmla="*/ 607174 h 3261621"/>
              <a:gd name="connsiteX30" fmla="*/ 369462 w 1052432"/>
              <a:gd name="connsiteY30" fmla="*/ 640505 h 3261621"/>
              <a:gd name="connsiteX31" fmla="*/ 348580 w 1052432"/>
              <a:gd name="connsiteY31" fmla="*/ 652954 h 3261621"/>
              <a:gd name="connsiteX32" fmla="*/ 255817 w 1052432"/>
              <a:gd name="connsiteY32" fmla="*/ 723630 h 3261621"/>
              <a:gd name="connsiteX33" fmla="*/ 71898 w 1052432"/>
              <a:gd name="connsiteY33" fmla="*/ 855747 h 3261621"/>
              <a:gd name="connsiteX34" fmla="*/ 820 w 1052432"/>
              <a:gd name="connsiteY34" fmla="*/ 966580 h 3261621"/>
              <a:gd name="connsiteX35" fmla="*/ 10458 w 1052432"/>
              <a:gd name="connsiteY35" fmla="*/ 997099 h 3261621"/>
              <a:gd name="connsiteX36" fmla="*/ 37764 w 1052432"/>
              <a:gd name="connsiteY36" fmla="*/ 1021194 h 3261621"/>
              <a:gd name="connsiteX37" fmla="*/ 181928 w 1052432"/>
              <a:gd name="connsiteY37" fmla="*/ 1121185 h 3261621"/>
              <a:gd name="connsiteX38" fmla="*/ 295171 w 1052432"/>
              <a:gd name="connsiteY38" fmla="*/ 1185034 h 3261621"/>
              <a:gd name="connsiteX39" fmla="*/ 366651 w 1052432"/>
              <a:gd name="connsiteY39" fmla="*/ 1227199 h 3261621"/>
              <a:gd name="connsiteX40" fmla="*/ 390745 w 1052432"/>
              <a:gd name="connsiteY40" fmla="*/ 1258522 h 3261621"/>
              <a:gd name="connsiteX41" fmla="*/ 393556 w 1052432"/>
              <a:gd name="connsiteY41" fmla="*/ 1275789 h 3261621"/>
              <a:gd name="connsiteX42" fmla="*/ 382312 w 1052432"/>
              <a:gd name="connsiteY42" fmla="*/ 1369757 h 3261621"/>
              <a:gd name="connsiteX43" fmla="*/ 316053 w 1052432"/>
              <a:gd name="connsiteY43" fmla="*/ 1469748 h 3261621"/>
              <a:gd name="connsiteX44" fmla="*/ 271880 w 1052432"/>
              <a:gd name="connsiteY44" fmla="*/ 1553274 h 3261621"/>
              <a:gd name="connsiteX45" fmla="*/ 259030 w 1052432"/>
              <a:gd name="connsiteY45" fmla="*/ 1658887 h 3261621"/>
              <a:gd name="connsiteX46" fmla="*/ 277100 w 1052432"/>
              <a:gd name="connsiteY46" fmla="*/ 1810279 h 3261621"/>
              <a:gd name="connsiteX47" fmla="*/ 315250 w 1052432"/>
              <a:gd name="connsiteY47" fmla="*/ 1885775 h 3261621"/>
              <a:gd name="connsiteX48" fmla="*/ 374682 w 1052432"/>
              <a:gd name="connsiteY48" fmla="*/ 1996207 h 3261621"/>
              <a:gd name="connsiteX49" fmla="*/ 397170 w 1052432"/>
              <a:gd name="connsiteY49" fmla="*/ 2160850 h 3261621"/>
              <a:gd name="connsiteX50" fmla="*/ 409217 w 1052432"/>
              <a:gd name="connsiteY50" fmla="*/ 2310235 h 3261621"/>
              <a:gd name="connsiteX51" fmla="*/ 408012 w 1052432"/>
              <a:gd name="connsiteY51" fmla="*/ 2398179 h 3261621"/>
              <a:gd name="connsiteX52" fmla="*/ 373879 w 1052432"/>
              <a:gd name="connsiteY52" fmla="*/ 2541138 h 3261621"/>
              <a:gd name="connsiteX53" fmla="*/ 359824 w 1052432"/>
              <a:gd name="connsiteY53" fmla="*/ 2570051 h 3261621"/>
              <a:gd name="connsiteX54" fmla="*/ 354202 w 1052432"/>
              <a:gd name="connsiteY54" fmla="*/ 2605791 h 3261621"/>
              <a:gd name="connsiteX55" fmla="*/ 346572 w 1052432"/>
              <a:gd name="connsiteY55" fmla="*/ 2778064 h 3261621"/>
              <a:gd name="connsiteX56" fmla="*/ 359422 w 1052432"/>
              <a:gd name="connsiteY56" fmla="*/ 2849945 h 3261621"/>
              <a:gd name="connsiteX57" fmla="*/ 367052 w 1052432"/>
              <a:gd name="connsiteY57" fmla="*/ 3008967 h 3261621"/>
              <a:gd name="connsiteX58" fmla="*/ 366651 w 1052432"/>
              <a:gd name="connsiteY58" fmla="*/ 3159556 h 3261621"/>
              <a:gd name="connsiteX59" fmla="*/ 365044 w 1052432"/>
              <a:gd name="connsiteY59" fmla="*/ 3176823 h 3261621"/>
              <a:gd name="connsiteX60" fmla="*/ 364241 w 1052432"/>
              <a:gd name="connsiteY60" fmla="*/ 3222603 h 3261621"/>
              <a:gd name="connsiteX61" fmla="*/ 370265 w 1052432"/>
              <a:gd name="connsiteY61" fmla="*/ 3227823 h 3261621"/>
              <a:gd name="connsiteX62" fmla="*/ 434114 w 1052432"/>
              <a:gd name="connsiteY62" fmla="*/ 3246697 h 3261621"/>
              <a:gd name="connsiteX63" fmla="*/ 485917 w 1052432"/>
              <a:gd name="connsiteY63" fmla="*/ 3251917 h 3261621"/>
              <a:gd name="connsiteX64" fmla="*/ 673049 w 1052432"/>
              <a:gd name="connsiteY64" fmla="*/ 3253122 h 3261621"/>
              <a:gd name="connsiteX65" fmla="*/ 812394 w 1052432"/>
              <a:gd name="connsiteY65" fmla="*/ 3239469 h 3261621"/>
              <a:gd name="connsiteX66" fmla="*/ 844118 w 1052432"/>
              <a:gd name="connsiteY66" fmla="*/ 3221799 h 3261621"/>
              <a:gd name="connsiteX67" fmla="*/ 839700 w 1052432"/>
              <a:gd name="connsiteY67" fmla="*/ 3206138 h 3261621"/>
              <a:gd name="connsiteX68" fmla="*/ 789103 w 1052432"/>
              <a:gd name="connsiteY68" fmla="*/ 3187666 h 3261621"/>
              <a:gd name="connsiteX69" fmla="*/ 607994 w 1052432"/>
              <a:gd name="connsiteY69" fmla="*/ 3108958 h 3261621"/>
              <a:gd name="connsiteX70" fmla="*/ 563822 w 1052432"/>
              <a:gd name="connsiteY70" fmla="*/ 3065990 h 3261621"/>
              <a:gd name="connsiteX71" fmla="*/ 542137 w 1052432"/>
              <a:gd name="connsiteY71" fmla="*/ 2944716 h 3261621"/>
              <a:gd name="connsiteX72" fmla="*/ 541334 w 1052432"/>
              <a:gd name="connsiteY72" fmla="*/ 2698152 h 3261621"/>
              <a:gd name="connsiteX73" fmla="*/ 542940 w 1052432"/>
              <a:gd name="connsiteY73" fmla="*/ 2670443 h 3261621"/>
              <a:gd name="connsiteX74" fmla="*/ 562617 w 1052432"/>
              <a:gd name="connsiteY74" fmla="*/ 2533106 h 3261621"/>
              <a:gd name="connsiteX75" fmla="*/ 588719 w 1052432"/>
              <a:gd name="connsiteY75" fmla="*/ 2468052 h 3261621"/>
              <a:gd name="connsiteX76" fmla="*/ 638112 w 1052432"/>
              <a:gd name="connsiteY76" fmla="*/ 2358825 h 3261621"/>
              <a:gd name="connsiteX77" fmla="*/ 665419 w 1052432"/>
              <a:gd name="connsiteY77" fmla="*/ 2269274 h 3261621"/>
              <a:gd name="connsiteX78" fmla="*/ 703568 w 1052432"/>
              <a:gd name="connsiteY78" fmla="*/ 2098607 h 3261621"/>
              <a:gd name="connsiteX79" fmla="*/ 723245 w 1052432"/>
              <a:gd name="connsiteY79" fmla="*/ 2023915 h 3261621"/>
              <a:gd name="connsiteX80" fmla="*/ 748142 w 1052432"/>
              <a:gd name="connsiteY80" fmla="*/ 1863287 h 3261621"/>
              <a:gd name="connsiteX81" fmla="*/ 752158 w 1052432"/>
              <a:gd name="connsiteY81" fmla="*/ 1847224 h 3261621"/>
              <a:gd name="connsiteX82" fmla="*/ 793520 w 1052432"/>
              <a:gd name="connsiteY82" fmla="*/ 1815901 h 3261621"/>
              <a:gd name="connsiteX83" fmla="*/ 844921 w 1052432"/>
              <a:gd name="connsiteY83" fmla="*/ 1781768 h 3261621"/>
              <a:gd name="connsiteX84" fmla="*/ 945313 w 1052432"/>
              <a:gd name="connsiteY84" fmla="*/ 1642825 h 3261621"/>
              <a:gd name="connsiteX85" fmla="*/ 967801 w 1052432"/>
              <a:gd name="connsiteY85" fmla="*/ 1499865 h 3261621"/>
              <a:gd name="connsiteX86" fmla="*/ 962581 w 1052432"/>
              <a:gd name="connsiteY86" fmla="*/ 1376583 h 3261621"/>
              <a:gd name="connsiteX87" fmla="*/ 931660 w 1052432"/>
              <a:gd name="connsiteY87" fmla="*/ 1263341 h 3261621"/>
              <a:gd name="connsiteX88" fmla="*/ 890700 w 1052432"/>
              <a:gd name="connsiteY88" fmla="*/ 1161743 h 3261621"/>
              <a:gd name="connsiteX89" fmla="*/ 896322 w 1052432"/>
              <a:gd name="connsiteY89" fmla="*/ 1103114 h 3261621"/>
              <a:gd name="connsiteX90" fmla="*/ 905558 w 1052432"/>
              <a:gd name="connsiteY90" fmla="*/ 1038863 h 3261621"/>
              <a:gd name="connsiteX91" fmla="*/ 868212 w 1052432"/>
              <a:gd name="connsiteY91" fmla="*/ 989068 h 3261621"/>
              <a:gd name="connsiteX92" fmla="*/ 821630 w 1052432"/>
              <a:gd name="connsiteY92" fmla="*/ 947305 h 3261621"/>
              <a:gd name="connsiteX93" fmla="*/ 807976 w 1052432"/>
              <a:gd name="connsiteY93" fmla="*/ 936462 h 3261621"/>
              <a:gd name="connsiteX94" fmla="*/ 754567 w 1052432"/>
              <a:gd name="connsiteY94" fmla="*/ 895100 h 3261621"/>
              <a:gd name="connsiteX95" fmla="*/ 737300 w 1052432"/>
              <a:gd name="connsiteY95" fmla="*/ 856148 h 3261621"/>
              <a:gd name="connsiteX96" fmla="*/ 726458 w 1052432"/>
              <a:gd name="connsiteY96" fmla="*/ 805952 h 3261621"/>
              <a:gd name="connsiteX97" fmla="*/ 714410 w 1052432"/>
              <a:gd name="connsiteY97" fmla="*/ 771417 h 3261621"/>
              <a:gd name="connsiteX98" fmla="*/ 693930 w 1052432"/>
              <a:gd name="connsiteY98" fmla="*/ 726039 h 3261621"/>
              <a:gd name="connsiteX99" fmla="*/ 692324 w 1052432"/>
              <a:gd name="connsiteY99" fmla="*/ 684678 h 3261621"/>
              <a:gd name="connsiteX100" fmla="*/ 715214 w 1052432"/>
              <a:gd name="connsiteY100" fmla="*/ 679859 h 3261621"/>
              <a:gd name="connsiteX101" fmla="*/ 728064 w 1052432"/>
              <a:gd name="connsiteY101" fmla="*/ 683874 h 3261621"/>
              <a:gd name="connsiteX102" fmla="*/ 788701 w 1052432"/>
              <a:gd name="connsiteY102" fmla="*/ 667008 h 3261621"/>
              <a:gd name="connsiteX103" fmla="*/ 794725 w 1052432"/>
              <a:gd name="connsiteY103" fmla="*/ 664197 h 3261621"/>
              <a:gd name="connsiteX104" fmla="*/ 836488 w 1052432"/>
              <a:gd name="connsiteY104" fmla="*/ 652552 h 3261621"/>
              <a:gd name="connsiteX105" fmla="*/ 843315 w 1052432"/>
              <a:gd name="connsiteY105" fmla="*/ 652150 h 3261621"/>
              <a:gd name="connsiteX106" fmla="*/ 862188 w 1052432"/>
              <a:gd name="connsiteY106" fmla="*/ 640906 h 3261621"/>
              <a:gd name="connsiteX107" fmla="*/ 894314 w 1052432"/>
              <a:gd name="connsiteY107" fmla="*/ 629662 h 3261621"/>
              <a:gd name="connsiteX108" fmla="*/ 925235 w 1052432"/>
              <a:gd name="connsiteY108" fmla="*/ 618820 h 3261621"/>
              <a:gd name="connsiteX109" fmla="*/ 937684 w 1052432"/>
              <a:gd name="connsiteY109" fmla="*/ 564608 h 3261621"/>
              <a:gd name="connsiteX110" fmla="*/ 960172 w 1052432"/>
              <a:gd name="connsiteY110" fmla="*/ 526860 h 3261621"/>
              <a:gd name="connsiteX111" fmla="*/ 1020809 w 1052432"/>
              <a:gd name="connsiteY111" fmla="*/ 450964 h 3261621"/>
              <a:gd name="connsiteX112" fmla="*/ 1048517 w 1052432"/>
              <a:gd name="connsiteY112" fmla="*/ 360209 h 3261621"/>
              <a:gd name="connsiteX113" fmla="*/ 1049722 w 1052432"/>
              <a:gd name="connsiteY113" fmla="*/ 320855 h 3261621"/>
              <a:gd name="connsiteX114" fmla="*/ 593939 w 1052432"/>
              <a:gd name="connsiteY114" fmla="*/ 329689 h 3261621"/>
              <a:gd name="connsiteX115" fmla="*/ 604380 w 1052432"/>
              <a:gd name="connsiteY115" fmla="*/ 285517 h 3261621"/>
              <a:gd name="connsiteX116" fmla="*/ 593939 w 1052432"/>
              <a:gd name="connsiteY116" fmla="*/ 329689 h 3261621"/>
              <a:gd name="connsiteX117" fmla="*/ 268266 w 1052432"/>
              <a:gd name="connsiteY117" fmla="*/ 1058138 h 3261621"/>
              <a:gd name="connsiteX118" fmla="*/ 232928 w 1052432"/>
              <a:gd name="connsiteY118" fmla="*/ 985855 h 3261621"/>
              <a:gd name="connsiteX119" fmla="*/ 238549 w 1052432"/>
              <a:gd name="connsiteY119" fmla="*/ 973808 h 3261621"/>
              <a:gd name="connsiteX120" fmla="*/ 301195 w 1052432"/>
              <a:gd name="connsiteY120" fmla="*/ 937265 h 3261621"/>
              <a:gd name="connsiteX121" fmla="*/ 325690 w 1052432"/>
              <a:gd name="connsiteY121" fmla="*/ 918392 h 3261621"/>
              <a:gd name="connsiteX122" fmla="*/ 349383 w 1052432"/>
              <a:gd name="connsiteY122" fmla="*/ 918392 h 3261621"/>
              <a:gd name="connsiteX123" fmla="*/ 379501 w 1052432"/>
              <a:gd name="connsiteY123" fmla="*/ 982241 h 3261621"/>
              <a:gd name="connsiteX124" fmla="*/ 392753 w 1052432"/>
              <a:gd name="connsiteY124" fmla="*/ 1030430 h 3261621"/>
              <a:gd name="connsiteX125" fmla="*/ 407611 w 1052432"/>
              <a:gd name="connsiteY125" fmla="*/ 1136043 h 3261621"/>
              <a:gd name="connsiteX126" fmla="*/ 268266 w 1052432"/>
              <a:gd name="connsiteY126" fmla="*/ 1058138 h 3261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</a:cxnLst>
            <a:rect l="l" t="t" r="r" b="b"/>
            <a:pathLst>
              <a:path w="1052432" h="3261621">
                <a:moveTo>
                  <a:pt x="1049722" y="320855"/>
                </a:moveTo>
                <a:cubicBezTo>
                  <a:pt x="1041289" y="286320"/>
                  <a:pt x="1027635" y="254997"/>
                  <a:pt x="1003140" y="227289"/>
                </a:cubicBezTo>
                <a:cubicBezTo>
                  <a:pt x="975833" y="196368"/>
                  <a:pt x="947321" y="169061"/>
                  <a:pt x="908369" y="153801"/>
                </a:cubicBezTo>
                <a:cubicBezTo>
                  <a:pt x="886283" y="144967"/>
                  <a:pt x="864598" y="133321"/>
                  <a:pt x="849338" y="115251"/>
                </a:cubicBezTo>
                <a:cubicBezTo>
                  <a:pt x="832874" y="95574"/>
                  <a:pt x="810787" y="75495"/>
                  <a:pt x="822834" y="43771"/>
                </a:cubicBezTo>
                <a:cubicBezTo>
                  <a:pt x="824441" y="39354"/>
                  <a:pt x="823236" y="33330"/>
                  <a:pt x="823236" y="28110"/>
                </a:cubicBezTo>
                <a:cubicBezTo>
                  <a:pt x="818417" y="25299"/>
                  <a:pt x="815606" y="35740"/>
                  <a:pt x="809984" y="30118"/>
                </a:cubicBezTo>
                <a:cubicBezTo>
                  <a:pt x="809583" y="20079"/>
                  <a:pt x="816811" y="12449"/>
                  <a:pt x="821630" y="0"/>
                </a:cubicBezTo>
                <a:cubicBezTo>
                  <a:pt x="803559" y="14055"/>
                  <a:pt x="800748" y="31724"/>
                  <a:pt x="794323" y="48188"/>
                </a:cubicBezTo>
                <a:cubicBezTo>
                  <a:pt x="788701" y="42566"/>
                  <a:pt x="792315" y="29716"/>
                  <a:pt x="787496" y="31322"/>
                </a:cubicBezTo>
                <a:cubicBezTo>
                  <a:pt x="773843" y="35338"/>
                  <a:pt x="765811" y="21283"/>
                  <a:pt x="750150" y="24897"/>
                </a:cubicBezTo>
                <a:cubicBezTo>
                  <a:pt x="735292" y="28511"/>
                  <a:pt x="717221" y="29716"/>
                  <a:pt x="700757" y="30118"/>
                </a:cubicBezTo>
                <a:cubicBezTo>
                  <a:pt x="675057" y="30118"/>
                  <a:pt x="656183" y="47787"/>
                  <a:pt x="634498" y="58228"/>
                </a:cubicBezTo>
                <a:cubicBezTo>
                  <a:pt x="632892" y="59031"/>
                  <a:pt x="631285" y="61842"/>
                  <a:pt x="631285" y="61842"/>
                </a:cubicBezTo>
                <a:cubicBezTo>
                  <a:pt x="643332" y="73487"/>
                  <a:pt x="630884" y="82322"/>
                  <a:pt x="626868" y="90353"/>
                </a:cubicBezTo>
                <a:cubicBezTo>
                  <a:pt x="605585" y="130912"/>
                  <a:pt x="615222" y="163038"/>
                  <a:pt x="656584" y="182715"/>
                </a:cubicBezTo>
                <a:cubicBezTo>
                  <a:pt x="663411" y="185927"/>
                  <a:pt x="663411" y="191549"/>
                  <a:pt x="665419" y="196770"/>
                </a:cubicBezTo>
                <a:cubicBezTo>
                  <a:pt x="668230" y="203998"/>
                  <a:pt x="661002" y="202793"/>
                  <a:pt x="657387" y="204399"/>
                </a:cubicBezTo>
                <a:cubicBezTo>
                  <a:pt x="655380" y="205202"/>
                  <a:pt x="651766" y="204801"/>
                  <a:pt x="653773" y="208415"/>
                </a:cubicBezTo>
                <a:cubicBezTo>
                  <a:pt x="663009" y="225683"/>
                  <a:pt x="646947" y="231706"/>
                  <a:pt x="638915" y="239336"/>
                </a:cubicBezTo>
                <a:cubicBezTo>
                  <a:pt x="623656" y="252989"/>
                  <a:pt x="609601" y="267446"/>
                  <a:pt x="596750" y="283107"/>
                </a:cubicBezTo>
                <a:cubicBezTo>
                  <a:pt x="575467" y="309209"/>
                  <a:pt x="573058" y="355791"/>
                  <a:pt x="593136" y="373059"/>
                </a:cubicBezTo>
                <a:cubicBezTo>
                  <a:pt x="605585" y="383901"/>
                  <a:pt x="612412" y="396350"/>
                  <a:pt x="616427" y="411610"/>
                </a:cubicBezTo>
                <a:cubicBezTo>
                  <a:pt x="611608" y="410807"/>
                  <a:pt x="607994" y="410405"/>
                  <a:pt x="599160" y="409200"/>
                </a:cubicBezTo>
                <a:cubicBezTo>
                  <a:pt x="614018" y="420846"/>
                  <a:pt x="619238" y="429279"/>
                  <a:pt x="602372" y="436105"/>
                </a:cubicBezTo>
                <a:cubicBezTo>
                  <a:pt x="600766" y="436909"/>
                  <a:pt x="598357" y="440121"/>
                  <a:pt x="598758" y="441326"/>
                </a:cubicBezTo>
                <a:cubicBezTo>
                  <a:pt x="605183" y="456184"/>
                  <a:pt x="590727" y="463412"/>
                  <a:pt x="587113" y="474656"/>
                </a:cubicBezTo>
                <a:cubicBezTo>
                  <a:pt x="575869" y="510396"/>
                  <a:pt x="545349" y="531278"/>
                  <a:pt x="525271" y="559789"/>
                </a:cubicBezTo>
                <a:cubicBezTo>
                  <a:pt x="521255" y="565411"/>
                  <a:pt x="515232" y="566616"/>
                  <a:pt x="509208" y="569025"/>
                </a:cubicBezTo>
                <a:cubicBezTo>
                  <a:pt x="479492" y="580269"/>
                  <a:pt x="446563" y="585490"/>
                  <a:pt x="422469" y="607174"/>
                </a:cubicBezTo>
                <a:cubicBezTo>
                  <a:pt x="406406" y="621631"/>
                  <a:pt x="388335" y="630867"/>
                  <a:pt x="369462" y="640505"/>
                </a:cubicBezTo>
                <a:cubicBezTo>
                  <a:pt x="362233" y="644119"/>
                  <a:pt x="355005" y="648135"/>
                  <a:pt x="348580" y="652954"/>
                </a:cubicBezTo>
                <a:cubicBezTo>
                  <a:pt x="317659" y="676245"/>
                  <a:pt x="287943" y="702347"/>
                  <a:pt x="255817" y="723630"/>
                </a:cubicBezTo>
                <a:cubicBezTo>
                  <a:pt x="192771" y="764992"/>
                  <a:pt x="126913" y="802338"/>
                  <a:pt x="71898" y="855747"/>
                </a:cubicBezTo>
                <a:cubicBezTo>
                  <a:pt x="39371" y="887471"/>
                  <a:pt x="9654" y="919596"/>
                  <a:pt x="820" y="966580"/>
                </a:cubicBezTo>
                <a:cubicBezTo>
                  <a:pt x="-1590" y="979832"/>
                  <a:pt x="1221" y="989871"/>
                  <a:pt x="10458" y="997099"/>
                </a:cubicBezTo>
                <a:cubicBezTo>
                  <a:pt x="19694" y="1004729"/>
                  <a:pt x="28127" y="1013564"/>
                  <a:pt x="37764" y="1021194"/>
                </a:cubicBezTo>
                <a:cubicBezTo>
                  <a:pt x="83945" y="1056933"/>
                  <a:pt x="133740" y="1087854"/>
                  <a:pt x="181928" y="1121185"/>
                </a:cubicBezTo>
                <a:cubicBezTo>
                  <a:pt x="217266" y="1146082"/>
                  <a:pt x="257423" y="1163751"/>
                  <a:pt x="295171" y="1185034"/>
                </a:cubicBezTo>
                <a:cubicBezTo>
                  <a:pt x="319265" y="1198688"/>
                  <a:pt x="341753" y="1215955"/>
                  <a:pt x="366651" y="1227199"/>
                </a:cubicBezTo>
                <a:cubicBezTo>
                  <a:pt x="382312" y="1234427"/>
                  <a:pt x="389540" y="1242860"/>
                  <a:pt x="390745" y="1258522"/>
                </a:cubicBezTo>
                <a:cubicBezTo>
                  <a:pt x="391146" y="1264144"/>
                  <a:pt x="391949" y="1270167"/>
                  <a:pt x="393556" y="1275789"/>
                </a:cubicBezTo>
                <a:cubicBezTo>
                  <a:pt x="403997" y="1308718"/>
                  <a:pt x="398776" y="1340844"/>
                  <a:pt x="382312" y="1369757"/>
                </a:cubicBezTo>
                <a:cubicBezTo>
                  <a:pt x="362635" y="1404292"/>
                  <a:pt x="339344" y="1437220"/>
                  <a:pt x="316053" y="1469748"/>
                </a:cubicBezTo>
                <a:cubicBezTo>
                  <a:pt x="297179" y="1495850"/>
                  <a:pt x="283927" y="1524763"/>
                  <a:pt x="271880" y="1553274"/>
                </a:cubicBezTo>
                <a:cubicBezTo>
                  <a:pt x="257825" y="1585802"/>
                  <a:pt x="262242" y="1623549"/>
                  <a:pt x="259030" y="1658887"/>
                </a:cubicBezTo>
                <a:cubicBezTo>
                  <a:pt x="254612" y="1709485"/>
                  <a:pt x="256620" y="1761288"/>
                  <a:pt x="277100" y="1810279"/>
                </a:cubicBezTo>
                <a:cubicBezTo>
                  <a:pt x="287943" y="1836381"/>
                  <a:pt x="297179" y="1863287"/>
                  <a:pt x="315250" y="1885775"/>
                </a:cubicBezTo>
                <a:cubicBezTo>
                  <a:pt x="341352" y="1919105"/>
                  <a:pt x="363839" y="1952837"/>
                  <a:pt x="374682" y="1996207"/>
                </a:cubicBezTo>
                <a:cubicBezTo>
                  <a:pt x="387934" y="2050820"/>
                  <a:pt x="394359" y="2105434"/>
                  <a:pt x="397170" y="2160850"/>
                </a:cubicBezTo>
                <a:cubicBezTo>
                  <a:pt x="399579" y="2210645"/>
                  <a:pt x="406406" y="2260440"/>
                  <a:pt x="409217" y="2310235"/>
                </a:cubicBezTo>
                <a:cubicBezTo>
                  <a:pt x="410823" y="2339951"/>
                  <a:pt x="413233" y="2368864"/>
                  <a:pt x="408012" y="2398179"/>
                </a:cubicBezTo>
                <a:cubicBezTo>
                  <a:pt x="399579" y="2446367"/>
                  <a:pt x="390745" y="2494555"/>
                  <a:pt x="373879" y="2541138"/>
                </a:cubicBezTo>
                <a:cubicBezTo>
                  <a:pt x="370265" y="2551579"/>
                  <a:pt x="357414" y="2557200"/>
                  <a:pt x="359824" y="2570051"/>
                </a:cubicBezTo>
                <a:cubicBezTo>
                  <a:pt x="362233" y="2582901"/>
                  <a:pt x="358217" y="2594145"/>
                  <a:pt x="354202" y="2605791"/>
                </a:cubicBezTo>
                <a:cubicBezTo>
                  <a:pt x="336131" y="2662412"/>
                  <a:pt x="341352" y="2720238"/>
                  <a:pt x="346572" y="2778064"/>
                </a:cubicBezTo>
                <a:cubicBezTo>
                  <a:pt x="348580" y="2802560"/>
                  <a:pt x="357013" y="2825851"/>
                  <a:pt x="359422" y="2849945"/>
                </a:cubicBezTo>
                <a:cubicBezTo>
                  <a:pt x="364241" y="2902953"/>
                  <a:pt x="367855" y="2955558"/>
                  <a:pt x="367052" y="3008967"/>
                </a:cubicBezTo>
                <a:cubicBezTo>
                  <a:pt x="366249" y="3059163"/>
                  <a:pt x="366651" y="3109360"/>
                  <a:pt x="366651" y="3159556"/>
                </a:cubicBezTo>
                <a:cubicBezTo>
                  <a:pt x="366651" y="3165178"/>
                  <a:pt x="367855" y="3172406"/>
                  <a:pt x="365044" y="3176823"/>
                </a:cubicBezTo>
                <a:cubicBezTo>
                  <a:pt x="355407" y="3192083"/>
                  <a:pt x="373076" y="3207744"/>
                  <a:pt x="364241" y="3222603"/>
                </a:cubicBezTo>
                <a:cubicBezTo>
                  <a:pt x="363839" y="3223004"/>
                  <a:pt x="367855" y="3227421"/>
                  <a:pt x="370265" y="3227823"/>
                </a:cubicBezTo>
                <a:cubicBezTo>
                  <a:pt x="392351" y="3231839"/>
                  <a:pt x="413233" y="3239067"/>
                  <a:pt x="434114" y="3246697"/>
                </a:cubicBezTo>
                <a:cubicBezTo>
                  <a:pt x="451382" y="3252720"/>
                  <a:pt x="469051" y="3247500"/>
                  <a:pt x="485917" y="3251917"/>
                </a:cubicBezTo>
                <a:cubicBezTo>
                  <a:pt x="548160" y="3268783"/>
                  <a:pt x="611207" y="3259949"/>
                  <a:pt x="673049" y="3253122"/>
                </a:cubicBezTo>
                <a:cubicBezTo>
                  <a:pt x="719631" y="3248303"/>
                  <a:pt x="765811" y="3242681"/>
                  <a:pt x="812394" y="3239469"/>
                </a:cubicBezTo>
                <a:cubicBezTo>
                  <a:pt x="826850" y="3238264"/>
                  <a:pt x="836086" y="3233043"/>
                  <a:pt x="844118" y="3221799"/>
                </a:cubicBezTo>
                <a:cubicBezTo>
                  <a:pt x="850141" y="3213768"/>
                  <a:pt x="847330" y="3206138"/>
                  <a:pt x="839700" y="3206138"/>
                </a:cubicBezTo>
                <a:cubicBezTo>
                  <a:pt x="820023" y="3206138"/>
                  <a:pt x="806772" y="3191280"/>
                  <a:pt x="789103" y="3187666"/>
                </a:cubicBezTo>
                <a:cubicBezTo>
                  <a:pt x="723245" y="3174013"/>
                  <a:pt x="665820" y="3140281"/>
                  <a:pt x="607994" y="3108958"/>
                </a:cubicBezTo>
                <a:cubicBezTo>
                  <a:pt x="589924" y="3099320"/>
                  <a:pt x="569042" y="3086069"/>
                  <a:pt x="563822" y="3065990"/>
                </a:cubicBezTo>
                <a:cubicBezTo>
                  <a:pt x="553381" y="3026636"/>
                  <a:pt x="543743" y="2985676"/>
                  <a:pt x="542137" y="2944716"/>
                </a:cubicBezTo>
                <a:cubicBezTo>
                  <a:pt x="538924" y="2862394"/>
                  <a:pt x="540932" y="2780072"/>
                  <a:pt x="541334" y="2698152"/>
                </a:cubicBezTo>
                <a:cubicBezTo>
                  <a:pt x="541334" y="2688915"/>
                  <a:pt x="541334" y="2679278"/>
                  <a:pt x="542940" y="2670443"/>
                </a:cubicBezTo>
                <a:cubicBezTo>
                  <a:pt x="550971" y="2624664"/>
                  <a:pt x="560208" y="2579688"/>
                  <a:pt x="562617" y="2533106"/>
                </a:cubicBezTo>
                <a:cubicBezTo>
                  <a:pt x="563822" y="2509012"/>
                  <a:pt x="571050" y="2486524"/>
                  <a:pt x="588719" y="2468052"/>
                </a:cubicBezTo>
                <a:cubicBezTo>
                  <a:pt x="618034" y="2437532"/>
                  <a:pt x="632892" y="2399383"/>
                  <a:pt x="638112" y="2358825"/>
                </a:cubicBezTo>
                <a:cubicBezTo>
                  <a:pt x="642128" y="2327101"/>
                  <a:pt x="653372" y="2298187"/>
                  <a:pt x="665419" y="2269274"/>
                </a:cubicBezTo>
                <a:cubicBezTo>
                  <a:pt x="687907" y="2214661"/>
                  <a:pt x="712001" y="2160850"/>
                  <a:pt x="703568" y="2098607"/>
                </a:cubicBezTo>
                <a:cubicBezTo>
                  <a:pt x="700355" y="2072906"/>
                  <a:pt x="713607" y="2048411"/>
                  <a:pt x="723245" y="2023915"/>
                </a:cubicBezTo>
                <a:cubicBezTo>
                  <a:pt x="743725" y="1972514"/>
                  <a:pt x="745733" y="1917900"/>
                  <a:pt x="748142" y="1863287"/>
                </a:cubicBezTo>
                <a:cubicBezTo>
                  <a:pt x="748544" y="1857665"/>
                  <a:pt x="746135" y="1851240"/>
                  <a:pt x="752158" y="1847224"/>
                </a:cubicBezTo>
                <a:cubicBezTo>
                  <a:pt x="766615" y="1837185"/>
                  <a:pt x="777457" y="1822728"/>
                  <a:pt x="793520" y="1815901"/>
                </a:cubicBezTo>
                <a:cubicBezTo>
                  <a:pt x="812795" y="1807468"/>
                  <a:pt x="828055" y="1793413"/>
                  <a:pt x="844921" y="1781768"/>
                </a:cubicBezTo>
                <a:cubicBezTo>
                  <a:pt x="895519" y="1746831"/>
                  <a:pt x="919211" y="1694627"/>
                  <a:pt x="945313" y="1642825"/>
                </a:cubicBezTo>
                <a:cubicBezTo>
                  <a:pt x="968203" y="1597447"/>
                  <a:pt x="966195" y="1548054"/>
                  <a:pt x="967801" y="1499865"/>
                </a:cubicBezTo>
                <a:cubicBezTo>
                  <a:pt x="969408" y="1458905"/>
                  <a:pt x="971415" y="1417945"/>
                  <a:pt x="962581" y="1376583"/>
                </a:cubicBezTo>
                <a:cubicBezTo>
                  <a:pt x="954148" y="1338033"/>
                  <a:pt x="948526" y="1299482"/>
                  <a:pt x="931660" y="1263341"/>
                </a:cubicBezTo>
                <a:cubicBezTo>
                  <a:pt x="916400" y="1230412"/>
                  <a:pt x="899133" y="1197884"/>
                  <a:pt x="890700" y="1161743"/>
                </a:cubicBezTo>
                <a:cubicBezTo>
                  <a:pt x="885881" y="1141665"/>
                  <a:pt x="887086" y="1119980"/>
                  <a:pt x="896322" y="1103114"/>
                </a:cubicBezTo>
                <a:cubicBezTo>
                  <a:pt x="907566" y="1081831"/>
                  <a:pt x="915196" y="1061752"/>
                  <a:pt x="905558" y="1038863"/>
                </a:cubicBezTo>
                <a:cubicBezTo>
                  <a:pt x="897527" y="1019186"/>
                  <a:pt x="886283" y="1001115"/>
                  <a:pt x="868212" y="989068"/>
                </a:cubicBezTo>
                <a:cubicBezTo>
                  <a:pt x="850543" y="977422"/>
                  <a:pt x="834882" y="964171"/>
                  <a:pt x="821630" y="947305"/>
                </a:cubicBezTo>
                <a:cubicBezTo>
                  <a:pt x="818016" y="942486"/>
                  <a:pt x="813197" y="939675"/>
                  <a:pt x="807976" y="936462"/>
                </a:cubicBezTo>
                <a:cubicBezTo>
                  <a:pt x="788701" y="924817"/>
                  <a:pt x="769827" y="911966"/>
                  <a:pt x="754567" y="895100"/>
                </a:cubicBezTo>
                <a:cubicBezTo>
                  <a:pt x="744930" y="884258"/>
                  <a:pt x="736095" y="871809"/>
                  <a:pt x="737300" y="856148"/>
                </a:cubicBezTo>
                <a:cubicBezTo>
                  <a:pt x="738505" y="838077"/>
                  <a:pt x="734489" y="821613"/>
                  <a:pt x="726458" y="805952"/>
                </a:cubicBezTo>
                <a:cubicBezTo>
                  <a:pt x="720836" y="795109"/>
                  <a:pt x="717623" y="783464"/>
                  <a:pt x="714410" y="771417"/>
                </a:cubicBezTo>
                <a:cubicBezTo>
                  <a:pt x="709993" y="755354"/>
                  <a:pt x="705576" y="737283"/>
                  <a:pt x="693930" y="726039"/>
                </a:cubicBezTo>
                <a:cubicBezTo>
                  <a:pt x="678671" y="711181"/>
                  <a:pt x="684694" y="699134"/>
                  <a:pt x="692324" y="684678"/>
                </a:cubicBezTo>
                <a:cubicBezTo>
                  <a:pt x="698749" y="672630"/>
                  <a:pt x="703970" y="666205"/>
                  <a:pt x="715214" y="679859"/>
                </a:cubicBezTo>
                <a:cubicBezTo>
                  <a:pt x="718025" y="683071"/>
                  <a:pt x="723245" y="685079"/>
                  <a:pt x="728064" y="683874"/>
                </a:cubicBezTo>
                <a:cubicBezTo>
                  <a:pt x="748544" y="679457"/>
                  <a:pt x="771835" y="685079"/>
                  <a:pt x="788701" y="667008"/>
                </a:cubicBezTo>
                <a:cubicBezTo>
                  <a:pt x="790307" y="665402"/>
                  <a:pt x="793118" y="663796"/>
                  <a:pt x="794725" y="664197"/>
                </a:cubicBezTo>
                <a:cubicBezTo>
                  <a:pt x="811189" y="669418"/>
                  <a:pt x="826449" y="671426"/>
                  <a:pt x="836488" y="652552"/>
                </a:cubicBezTo>
                <a:cubicBezTo>
                  <a:pt x="836889" y="651347"/>
                  <a:pt x="840905" y="651749"/>
                  <a:pt x="843315" y="652150"/>
                </a:cubicBezTo>
                <a:cubicBezTo>
                  <a:pt x="852551" y="653355"/>
                  <a:pt x="857771" y="649339"/>
                  <a:pt x="862188" y="640906"/>
                </a:cubicBezTo>
                <a:cubicBezTo>
                  <a:pt x="868614" y="628859"/>
                  <a:pt x="877046" y="620025"/>
                  <a:pt x="894314" y="629662"/>
                </a:cubicBezTo>
                <a:cubicBezTo>
                  <a:pt x="908369" y="637694"/>
                  <a:pt x="923227" y="631670"/>
                  <a:pt x="925235" y="618820"/>
                </a:cubicBezTo>
                <a:cubicBezTo>
                  <a:pt x="928447" y="600348"/>
                  <a:pt x="936479" y="583482"/>
                  <a:pt x="937684" y="564608"/>
                </a:cubicBezTo>
                <a:cubicBezTo>
                  <a:pt x="938888" y="548947"/>
                  <a:pt x="946920" y="535695"/>
                  <a:pt x="960172" y="526860"/>
                </a:cubicBezTo>
                <a:cubicBezTo>
                  <a:pt x="989085" y="508388"/>
                  <a:pt x="1007155" y="481483"/>
                  <a:pt x="1020809" y="450964"/>
                </a:cubicBezTo>
                <a:cubicBezTo>
                  <a:pt x="1034061" y="422050"/>
                  <a:pt x="1032856" y="388720"/>
                  <a:pt x="1048517" y="360209"/>
                </a:cubicBezTo>
                <a:cubicBezTo>
                  <a:pt x="1054139" y="348965"/>
                  <a:pt x="1052934" y="334107"/>
                  <a:pt x="1049722" y="320855"/>
                </a:cubicBezTo>
                <a:close/>
                <a:moveTo>
                  <a:pt x="593939" y="329689"/>
                </a:moveTo>
                <a:cubicBezTo>
                  <a:pt x="586711" y="312020"/>
                  <a:pt x="594341" y="298367"/>
                  <a:pt x="604380" y="285517"/>
                </a:cubicBezTo>
                <a:cubicBezTo>
                  <a:pt x="599963" y="299973"/>
                  <a:pt x="596349" y="314430"/>
                  <a:pt x="593939" y="329689"/>
                </a:cubicBezTo>
                <a:close/>
                <a:moveTo>
                  <a:pt x="268266" y="1058138"/>
                </a:moveTo>
                <a:cubicBezTo>
                  <a:pt x="241762" y="1042477"/>
                  <a:pt x="229715" y="1017178"/>
                  <a:pt x="232928" y="985855"/>
                </a:cubicBezTo>
                <a:cubicBezTo>
                  <a:pt x="233329" y="981037"/>
                  <a:pt x="234132" y="975816"/>
                  <a:pt x="238549" y="973808"/>
                </a:cubicBezTo>
                <a:cubicBezTo>
                  <a:pt x="261038" y="964572"/>
                  <a:pt x="275895" y="942084"/>
                  <a:pt x="301195" y="937265"/>
                </a:cubicBezTo>
                <a:cubicBezTo>
                  <a:pt x="312439" y="935257"/>
                  <a:pt x="318060" y="925218"/>
                  <a:pt x="325690" y="918392"/>
                </a:cubicBezTo>
                <a:cubicBezTo>
                  <a:pt x="333722" y="911163"/>
                  <a:pt x="339745" y="909959"/>
                  <a:pt x="349383" y="918392"/>
                </a:cubicBezTo>
                <a:cubicBezTo>
                  <a:pt x="368658" y="935659"/>
                  <a:pt x="379501" y="956139"/>
                  <a:pt x="379501" y="982241"/>
                </a:cubicBezTo>
                <a:cubicBezTo>
                  <a:pt x="379501" y="999509"/>
                  <a:pt x="385524" y="1015572"/>
                  <a:pt x="392753" y="1030430"/>
                </a:cubicBezTo>
                <a:cubicBezTo>
                  <a:pt x="408012" y="1063358"/>
                  <a:pt x="407209" y="1097893"/>
                  <a:pt x="407611" y="1136043"/>
                </a:cubicBezTo>
                <a:cubicBezTo>
                  <a:pt x="359021" y="1109138"/>
                  <a:pt x="312840" y="1084642"/>
                  <a:pt x="268266" y="1058138"/>
                </a:cubicBezTo>
                <a:close/>
              </a:path>
            </a:pathLst>
          </a:custGeom>
          <a:solidFill>
            <a:schemeClr val="accent2"/>
          </a:solidFill>
          <a:ln w="4014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2700">
              <a:cs typeface="B Nazanin" panose="00000400000000000000" pitchFamily="2" charset="-78"/>
            </a:endParaRP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7EF99893-714F-4D32-B847-9357C8E56702}"/>
              </a:ext>
            </a:extLst>
          </p:cNvPr>
          <p:cNvSpPr/>
          <p:nvPr/>
        </p:nvSpPr>
        <p:spPr>
          <a:xfrm>
            <a:off x="11848699" y="5811226"/>
            <a:ext cx="2172761" cy="4232528"/>
          </a:xfrm>
          <a:custGeom>
            <a:avLst/>
            <a:gdLst>
              <a:gd name="connsiteX0" fmla="*/ 1384150 w 1391516"/>
              <a:gd name="connsiteY0" fmla="*/ 923871 h 2710666"/>
              <a:gd name="connsiteX1" fmla="*/ 1329221 w 1391516"/>
              <a:gd name="connsiteY1" fmla="*/ 864096 h 2710666"/>
              <a:gd name="connsiteX2" fmla="*/ 1250059 w 1391516"/>
              <a:gd name="connsiteY2" fmla="*/ 830169 h 2710666"/>
              <a:gd name="connsiteX3" fmla="*/ 1182206 w 1391516"/>
              <a:gd name="connsiteY3" fmla="*/ 803513 h 2710666"/>
              <a:gd name="connsiteX4" fmla="*/ 1182206 w 1391516"/>
              <a:gd name="connsiteY4" fmla="*/ 803513 h 2710666"/>
              <a:gd name="connsiteX5" fmla="*/ 1207247 w 1391516"/>
              <a:gd name="connsiteY5" fmla="*/ 743738 h 2710666"/>
              <a:gd name="connsiteX6" fmla="*/ 1208863 w 1391516"/>
              <a:gd name="connsiteY6" fmla="*/ 714658 h 2710666"/>
              <a:gd name="connsiteX7" fmla="*/ 1208863 w 1391516"/>
              <a:gd name="connsiteY7" fmla="*/ 714658 h 2710666"/>
              <a:gd name="connsiteX8" fmla="*/ 1123239 w 1391516"/>
              <a:gd name="connsiteY8" fmla="*/ 690425 h 2710666"/>
              <a:gd name="connsiteX9" fmla="*/ 1099006 w 1391516"/>
              <a:gd name="connsiteY9" fmla="*/ 700118 h 2710666"/>
              <a:gd name="connsiteX10" fmla="*/ 1040038 w 1391516"/>
              <a:gd name="connsiteY10" fmla="*/ 746161 h 2710666"/>
              <a:gd name="connsiteX11" fmla="*/ 815477 w 1391516"/>
              <a:gd name="connsiteY11" fmla="*/ 832593 h 2710666"/>
              <a:gd name="connsiteX12" fmla="*/ 798514 w 1391516"/>
              <a:gd name="connsiteY12" fmla="*/ 824515 h 2710666"/>
              <a:gd name="connsiteX13" fmla="*/ 746816 w 1391516"/>
              <a:gd name="connsiteY13" fmla="*/ 746969 h 2710666"/>
              <a:gd name="connsiteX14" fmla="*/ 639382 w 1391516"/>
              <a:gd name="connsiteY14" fmla="*/ 648420 h 2710666"/>
              <a:gd name="connsiteX15" fmla="*/ 533564 w 1391516"/>
              <a:gd name="connsiteY15" fmla="*/ 566835 h 2710666"/>
              <a:gd name="connsiteX16" fmla="*/ 568298 w 1391516"/>
              <a:gd name="connsiteY16" fmla="*/ 490096 h 2710666"/>
              <a:gd name="connsiteX17" fmla="*/ 630497 w 1391516"/>
              <a:gd name="connsiteY17" fmla="*/ 462632 h 2710666"/>
              <a:gd name="connsiteX18" fmla="*/ 694311 w 1391516"/>
              <a:gd name="connsiteY18" fmla="*/ 467479 h 2710666"/>
              <a:gd name="connsiteX19" fmla="*/ 725006 w 1391516"/>
              <a:gd name="connsiteY19" fmla="*/ 431937 h 2710666"/>
              <a:gd name="connsiteX20" fmla="*/ 750047 w 1391516"/>
              <a:gd name="connsiteY20" fmla="*/ 343082 h 2710666"/>
              <a:gd name="connsiteX21" fmla="*/ 745201 w 1391516"/>
              <a:gd name="connsiteY21" fmla="*/ 307540 h 2710666"/>
              <a:gd name="connsiteX22" fmla="*/ 715313 w 1391516"/>
              <a:gd name="connsiteY22" fmla="*/ 225955 h 2710666"/>
              <a:gd name="connsiteX23" fmla="*/ 716121 w 1391516"/>
              <a:gd name="connsiteY23" fmla="*/ 188797 h 2710666"/>
              <a:gd name="connsiteX24" fmla="*/ 742777 w 1391516"/>
              <a:gd name="connsiteY24" fmla="*/ 189605 h 2710666"/>
              <a:gd name="connsiteX25" fmla="*/ 756510 w 1391516"/>
              <a:gd name="connsiteY25" fmla="*/ 183950 h 2710666"/>
              <a:gd name="connsiteX26" fmla="*/ 695927 w 1391516"/>
              <a:gd name="connsiteY26" fmla="*/ 53091 h 2710666"/>
              <a:gd name="connsiteX27" fmla="*/ 621611 w 1391516"/>
              <a:gd name="connsiteY27" fmla="*/ 15125 h 2710666"/>
              <a:gd name="connsiteX28" fmla="*/ 492368 w 1391516"/>
              <a:gd name="connsiteY28" fmla="*/ 586 h 2710666"/>
              <a:gd name="connsiteX29" fmla="*/ 281539 w 1391516"/>
              <a:gd name="connsiteY29" fmla="*/ 81363 h 2710666"/>
              <a:gd name="connsiteX30" fmla="*/ 253266 w 1391516"/>
              <a:gd name="connsiteY30" fmla="*/ 124175 h 2710666"/>
              <a:gd name="connsiteX31" fmla="*/ 174912 w 1391516"/>
              <a:gd name="connsiteY31" fmla="*/ 62784 h 2710666"/>
              <a:gd name="connsiteX32" fmla="*/ 126446 w 1391516"/>
              <a:gd name="connsiteY32" fmla="*/ 60361 h 2710666"/>
              <a:gd name="connsiteX33" fmla="*/ 8511 w 1391516"/>
              <a:gd name="connsiteY33" fmla="*/ 198490 h 2710666"/>
              <a:gd name="connsiteX34" fmla="*/ 66671 w 1391516"/>
              <a:gd name="connsiteY34" fmla="*/ 489289 h 2710666"/>
              <a:gd name="connsiteX35" fmla="*/ 107059 w 1391516"/>
              <a:gd name="connsiteY35" fmla="*/ 571682 h 2710666"/>
              <a:gd name="connsiteX36" fmla="*/ 60208 w 1391516"/>
              <a:gd name="connsiteY36" fmla="*/ 639535 h 2710666"/>
              <a:gd name="connsiteX37" fmla="*/ 11742 w 1391516"/>
              <a:gd name="connsiteY37" fmla="*/ 646805 h 2710666"/>
              <a:gd name="connsiteX38" fmla="*/ 136947 w 1391516"/>
              <a:gd name="connsiteY38" fmla="*/ 626610 h 2710666"/>
              <a:gd name="connsiteX39" fmla="*/ 184606 w 1391516"/>
              <a:gd name="connsiteY39" fmla="*/ 465056 h 2710666"/>
              <a:gd name="connsiteX40" fmla="*/ 168450 w 1391516"/>
              <a:gd name="connsiteY40" fmla="*/ 234032 h 2710666"/>
              <a:gd name="connsiteX41" fmla="*/ 201569 w 1391516"/>
              <a:gd name="connsiteY41" fmla="*/ 180719 h 2710666"/>
              <a:gd name="connsiteX42" fmla="*/ 227418 w 1391516"/>
              <a:gd name="connsiteY42" fmla="*/ 175873 h 2710666"/>
              <a:gd name="connsiteX43" fmla="*/ 224994 w 1391516"/>
              <a:gd name="connsiteY43" fmla="*/ 198490 h 2710666"/>
              <a:gd name="connsiteX44" fmla="*/ 254074 w 1391516"/>
              <a:gd name="connsiteY44" fmla="*/ 343890 h 2710666"/>
              <a:gd name="connsiteX45" fmla="*/ 254074 w 1391516"/>
              <a:gd name="connsiteY45" fmla="*/ 343890 h 2710666"/>
              <a:gd name="connsiteX46" fmla="*/ 356661 w 1391516"/>
              <a:gd name="connsiteY46" fmla="*/ 422244 h 2710666"/>
              <a:gd name="connsiteX47" fmla="*/ 433400 w 1391516"/>
              <a:gd name="connsiteY47" fmla="*/ 438399 h 2710666"/>
              <a:gd name="connsiteX48" fmla="*/ 463288 w 1391516"/>
              <a:gd name="connsiteY48" fmla="*/ 467479 h 2710666"/>
              <a:gd name="connsiteX49" fmla="*/ 419668 w 1391516"/>
              <a:gd name="connsiteY49" fmla="*/ 561181 h 2710666"/>
              <a:gd name="connsiteX50" fmla="*/ 397858 w 1391516"/>
              <a:gd name="connsiteY50" fmla="*/ 571682 h 2710666"/>
              <a:gd name="connsiteX51" fmla="*/ 338083 w 1391516"/>
              <a:gd name="connsiteY51" fmla="*/ 604800 h 2710666"/>
              <a:gd name="connsiteX52" fmla="*/ 235495 w 1391516"/>
              <a:gd name="connsiteY52" fmla="*/ 704156 h 2710666"/>
              <a:gd name="connsiteX53" fmla="*/ 98982 w 1391516"/>
              <a:gd name="connsiteY53" fmla="*/ 828554 h 2710666"/>
              <a:gd name="connsiteX54" fmla="*/ 86865 w 1391516"/>
              <a:gd name="connsiteY54" fmla="*/ 898830 h 2710666"/>
              <a:gd name="connsiteX55" fmla="*/ 86865 w 1391516"/>
              <a:gd name="connsiteY55" fmla="*/ 898830 h 2710666"/>
              <a:gd name="connsiteX56" fmla="*/ 405936 w 1391516"/>
              <a:gd name="connsiteY56" fmla="*/ 1061193 h 2710666"/>
              <a:gd name="connsiteX57" fmla="*/ 435823 w 1391516"/>
              <a:gd name="connsiteY57" fmla="*/ 1106428 h 2710666"/>
              <a:gd name="connsiteX58" fmla="*/ 420476 w 1391516"/>
              <a:gd name="connsiteY58" fmla="*/ 1139547 h 2710666"/>
              <a:gd name="connsiteX59" fmla="*/ 360700 w 1391516"/>
              <a:gd name="connsiteY59" fmla="*/ 1301909 h 2710666"/>
              <a:gd name="connsiteX60" fmla="*/ 360700 w 1391516"/>
              <a:gd name="connsiteY60" fmla="*/ 1304333 h 2710666"/>
              <a:gd name="connsiteX61" fmla="*/ 405128 w 1391516"/>
              <a:gd name="connsiteY61" fmla="*/ 1407728 h 2710666"/>
              <a:gd name="connsiteX62" fmla="*/ 451979 w 1391516"/>
              <a:gd name="connsiteY62" fmla="*/ 1520816 h 2710666"/>
              <a:gd name="connsiteX63" fmla="*/ 440670 w 1391516"/>
              <a:gd name="connsiteY63" fmla="*/ 1788997 h 2710666"/>
              <a:gd name="connsiteX64" fmla="*/ 384126 w 1391516"/>
              <a:gd name="connsiteY64" fmla="*/ 2072526 h 2710666"/>
              <a:gd name="connsiteX65" fmla="*/ 374432 w 1391516"/>
              <a:gd name="connsiteY65" fmla="*/ 2339091 h 2710666"/>
              <a:gd name="connsiteX66" fmla="*/ 384126 w 1391516"/>
              <a:gd name="connsiteY66" fmla="*/ 2394020 h 2710666"/>
              <a:gd name="connsiteX67" fmla="*/ 398666 w 1391516"/>
              <a:gd name="connsiteY67" fmla="*/ 2548305 h 2710666"/>
              <a:gd name="connsiteX68" fmla="*/ 397050 w 1391516"/>
              <a:gd name="connsiteY68" fmla="*/ 2579000 h 2710666"/>
              <a:gd name="connsiteX69" fmla="*/ 439862 w 1391516"/>
              <a:gd name="connsiteY69" fmla="*/ 2631505 h 2710666"/>
              <a:gd name="connsiteX70" fmla="*/ 542449 w 1391516"/>
              <a:gd name="connsiteY70" fmla="*/ 2634736 h 2710666"/>
              <a:gd name="connsiteX71" fmla="*/ 740354 w 1391516"/>
              <a:gd name="connsiteY71" fmla="*/ 2654930 h 2710666"/>
              <a:gd name="connsiteX72" fmla="*/ 762972 w 1391516"/>
              <a:gd name="connsiteY72" fmla="*/ 2675933 h 2710666"/>
              <a:gd name="connsiteX73" fmla="*/ 799322 w 1391516"/>
              <a:gd name="connsiteY73" fmla="*/ 2710667 h 2710666"/>
              <a:gd name="connsiteX74" fmla="*/ 1184630 w 1391516"/>
              <a:gd name="connsiteY74" fmla="*/ 2710667 h 2710666"/>
              <a:gd name="connsiteX75" fmla="*/ 1219364 w 1391516"/>
              <a:gd name="connsiteY75" fmla="*/ 2675125 h 2710666"/>
              <a:gd name="connsiteX76" fmla="*/ 1218556 w 1391516"/>
              <a:gd name="connsiteY76" fmla="*/ 2320512 h 2710666"/>
              <a:gd name="connsiteX77" fmla="*/ 1181399 w 1391516"/>
              <a:gd name="connsiteY77" fmla="*/ 2283354 h 2710666"/>
              <a:gd name="connsiteX78" fmla="*/ 1143433 w 1391516"/>
              <a:gd name="connsiteY78" fmla="*/ 2252659 h 2710666"/>
              <a:gd name="connsiteX79" fmla="*/ 1081235 w 1391516"/>
              <a:gd name="connsiteY79" fmla="*/ 2119376 h 2710666"/>
              <a:gd name="connsiteX80" fmla="*/ 890600 w 1391516"/>
              <a:gd name="connsiteY80" fmla="*/ 2125839 h 2710666"/>
              <a:gd name="connsiteX81" fmla="*/ 835671 w 1391516"/>
              <a:gd name="connsiteY81" fmla="*/ 2247813 h 2710666"/>
              <a:gd name="connsiteX82" fmla="*/ 791244 w 1391516"/>
              <a:gd name="connsiteY82" fmla="*/ 2283354 h 2710666"/>
              <a:gd name="connsiteX83" fmla="*/ 762972 w 1391516"/>
              <a:gd name="connsiteY83" fmla="*/ 2310819 h 2710666"/>
              <a:gd name="connsiteX84" fmla="*/ 762972 w 1391516"/>
              <a:gd name="connsiteY84" fmla="*/ 2451372 h 2710666"/>
              <a:gd name="connsiteX85" fmla="*/ 751663 w 1391516"/>
              <a:gd name="connsiteY85" fmla="*/ 2476413 h 2710666"/>
              <a:gd name="connsiteX86" fmla="*/ 649883 w 1391516"/>
              <a:gd name="connsiteY86" fmla="*/ 2392404 h 2710666"/>
              <a:gd name="connsiteX87" fmla="*/ 662000 w 1391516"/>
              <a:gd name="connsiteY87" fmla="*/ 2167843 h 2710666"/>
              <a:gd name="connsiteX88" fmla="*/ 656346 w 1391516"/>
              <a:gd name="connsiteY88" fmla="*/ 2083835 h 2710666"/>
              <a:gd name="connsiteX89" fmla="*/ 664423 w 1391516"/>
              <a:gd name="connsiteY89" fmla="*/ 2036983 h 2710666"/>
              <a:gd name="connsiteX90" fmla="*/ 719352 w 1391516"/>
              <a:gd name="connsiteY90" fmla="*/ 1894815 h 2710666"/>
              <a:gd name="connsiteX91" fmla="*/ 732276 w 1391516"/>
              <a:gd name="connsiteY91" fmla="*/ 1729222 h 2710666"/>
              <a:gd name="connsiteX92" fmla="*/ 787205 w 1391516"/>
              <a:gd name="connsiteY92" fmla="*/ 1413382 h 2710666"/>
              <a:gd name="connsiteX93" fmla="*/ 824363 w 1391516"/>
              <a:gd name="connsiteY93" fmla="*/ 1314026 h 2710666"/>
              <a:gd name="connsiteX94" fmla="*/ 895447 w 1391516"/>
              <a:gd name="connsiteY94" fmla="*/ 1201745 h 2710666"/>
              <a:gd name="connsiteX95" fmla="*/ 907563 w 1391516"/>
              <a:gd name="connsiteY95" fmla="*/ 1122584 h 2710666"/>
              <a:gd name="connsiteX96" fmla="*/ 840518 w 1391516"/>
              <a:gd name="connsiteY96" fmla="*/ 948104 h 2710666"/>
              <a:gd name="connsiteX97" fmla="*/ 851827 w 1391516"/>
              <a:gd name="connsiteY97" fmla="*/ 910947 h 2710666"/>
              <a:gd name="connsiteX98" fmla="*/ 1051347 w 1391516"/>
              <a:gd name="connsiteY98" fmla="*/ 790588 h 2710666"/>
              <a:gd name="connsiteX99" fmla="*/ 1145857 w 1391516"/>
              <a:gd name="connsiteY99" fmla="*/ 761509 h 2710666"/>
              <a:gd name="connsiteX100" fmla="*/ 1179783 w 1391516"/>
              <a:gd name="connsiteY100" fmla="*/ 788973 h 2710666"/>
              <a:gd name="connsiteX101" fmla="*/ 1179783 w 1391516"/>
              <a:gd name="connsiteY101" fmla="*/ 800282 h 2710666"/>
              <a:gd name="connsiteX102" fmla="*/ 1082042 w 1391516"/>
              <a:gd name="connsiteY102" fmla="*/ 824515 h 2710666"/>
              <a:gd name="connsiteX103" fmla="*/ 977840 w 1391516"/>
              <a:gd name="connsiteY103" fmla="*/ 905292 h 2710666"/>
              <a:gd name="connsiteX104" fmla="*/ 975416 w 1391516"/>
              <a:gd name="connsiteY104" fmla="*/ 926294 h 2710666"/>
              <a:gd name="connsiteX105" fmla="*/ 1039230 w 1391516"/>
              <a:gd name="connsiteY105" fmla="*/ 971530 h 2710666"/>
              <a:gd name="connsiteX106" fmla="*/ 1073157 w 1391516"/>
              <a:gd name="connsiteY106" fmla="*/ 954566 h 2710666"/>
              <a:gd name="connsiteX107" fmla="*/ 1066695 w 1391516"/>
              <a:gd name="connsiteY107" fmla="*/ 1004648 h 2710666"/>
              <a:gd name="connsiteX108" fmla="*/ 1014997 w 1391516"/>
              <a:gd name="connsiteY108" fmla="*/ 1205784 h 2710666"/>
              <a:gd name="connsiteX109" fmla="*/ 1043269 w 1391516"/>
              <a:gd name="connsiteY109" fmla="*/ 1261520 h 2710666"/>
              <a:gd name="connsiteX110" fmla="*/ 1114353 w 1391516"/>
              <a:gd name="connsiteY110" fmla="*/ 1276868 h 2710666"/>
              <a:gd name="connsiteX111" fmla="*/ 1162012 w 1391516"/>
              <a:gd name="connsiteY111" fmla="*/ 1236480 h 2710666"/>
              <a:gd name="connsiteX112" fmla="*/ 1173321 w 1391516"/>
              <a:gd name="connsiteY112" fmla="*/ 1130661 h 2710666"/>
              <a:gd name="connsiteX113" fmla="*/ 1178975 w 1391516"/>
              <a:gd name="connsiteY113" fmla="*/ 1158934 h 2710666"/>
              <a:gd name="connsiteX114" fmla="*/ 1180591 w 1391516"/>
              <a:gd name="connsiteY114" fmla="*/ 1251828 h 2710666"/>
              <a:gd name="connsiteX115" fmla="*/ 1195939 w 1391516"/>
              <a:gd name="connsiteY115" fmla="*/ 1274445 h 2710666"/>
              <a:gd name="connsiteX116" fmla="*/ 1285601 w 1391516"/>
              <a:gd name="connsiteY116" fmla="*/ 1270406 h 2710666"/>
              <a:gd name="connsiteX117" fmla="*/ 1307411 w 1391516"/>
              <a:gd name="connsiteY117" fmla="*/ 1235672 h 2710666"/>
              <a:gd name="connsiteX118" fmla="*/ 1288025 w 1391516"/>
              <a:gd name="connsiteY118" fmla="*/ 1008687 h 2710666"/>
              <a:gd name="connsiteX119" fmla="*/ 1296103 w 1391516"/>
              <a:gd name="connsiteY119" fmla="*/ 940835 h 2710666"/>
              <a:gd name="connsiteX120" fmla="*/ 1341338 w 1391516"/>
              <a:gd name="connsiteY120" fmla="*/ 968299 h 2710666"/>
              <a:gd name="connsiteX121" fmla="*/ 1381727 w 1391516"/>
              <a:gd name="connsiteY121" fmla="*/ 948912 h 2710666"/>
              <a:gd name="connsiteX122" fmla="*/ 1384150 w 1391516"/>
              <a:gd name="connsiteY122" fmla="*/ 923871 h 2710666"/>
              <a:gd name="connsiteX123" fmla="*/ 417245 w 1391516"/>
              <a:gd name="connsiteY123" fmla="*/ 1007072 h 2710666"/>
              <a:gd name="connsiteX124" fmla="*/ 341314 w 1391516"/>
              <a:gd name="connsiteY124" fmla="*/ 950527 h 2710666"/>
              <a:gd name="connsiteX125" fmla="*/ 226610 w 1391516"/>
              <a:gd name="connsiteY125" fmla="*/ 886714 h 2710666"/>
              <a:gd name="connsiteX126" fmla="*/ 213685 w 1391516"/>
              <a:gd name="connsiteY126" fmla="*/ 844709 h 2710666"/>
              <a:gd name="connsiteX127" fmla="*/ 318696 w 1391516"/>
              <a:gd name="connsiteY127" fmla="*/ 767163 h 2710666"/>
              <a:gd name="connsiteX128" fmla="*/ 338083 w 1391516"/>
              <a:gd name="connsiteY128" fmla="*/ 775241 h 2710666"/>
              <a:gd name="connsiteX129" fmla="*/ 422091 w 1391516"/>
              <a:gd name="connsiteY129" fmla="*/ 1003841 h 2710666"/>
              <a:gd name="connsiteX130" fmla="*/ 417245 w 1391516"/>
              <a:gd name="connsiteY130" fmla="*/ 1007072 h 2710666"/>
              <a:gd name="connsiteX131" fmla="*/ 847788 w 1391516"/>
              <a:gd name="connsiteY131" fmla="*/ 2256698 h 2710666"/>
              <a:gd name="connsiteX132" fmla="*/ 915641 w 1391516"/>
              <a:gd name="connsiteY132" fmla="*/ 2123415 h 2710666"/>
              <a:gd name="connsiteX133" fmla="*/ 1056194 w 1391516"/>
              <a:gd name="connsiteY133" fmla="*/ 2121800 h 2710666"/>
              <a:gd name="connsiteX134" fmla="*/ 1126470 w 1391516"/>
              <a:gd name="connsiteY134" fmla="*/ 2262353 h 2710666"/>
              <a:gd name="connsiteX135" fmla="*/ 1105468 w 1391516"/>
              <a:gd name="connsiteY135" fmla="*/ 2282547 h 2710666"/>
              <a:gd name="connsiteX136" fmla="*/ 985110 w 1391516"/>
              <a:gd name="connsiteY136" fmla="*/ 2282547 h 2710666"/>
              <a:gd name="connsiteX137" fmla="*/ 870406 w 1391516"/>
              <a:gd name="connsiteY137" fmla="*/ 2282547 h 2710666"/>
              <a:gd name="connsiteX138" fmla="*/ 847788 w 1391516"/>
              <a:gd name="connsiteY138" fmla="*/ 2256698 h 2710666"/>
              <a:gd name="connsiteX139" fmla="*/ 742777 w 1391516"/>
              <a:gd name="connsiteY139" fmla="*/ 2528110 h 2710666"/>
              <a:gd name="connsiteX140" fmla="*/ 758933 w 1391516"/>
              <a:gd name="connsiteY140" fmla="*/ 2541034 h 2710666"/>
              <a:gd name="connsiteX141" fmla="*/ 754894 w 1391516"/>
              <a:gd name="connsiteY141" fmla="*/ 2586270 h 2710666"/>
              <a:gd name="connsiteX142" fmla="*/ 713698 w 1391516"/>
              <a:gd name="connsiteY142" fmla="*/ 2579000 h 2710666"/>
              <a:gd name="connsiteX143" fmla="*/ 649883 w 1391516"/>
              <a:gd name="connsiteY143" fmla="*/ 2520840 h 2710666"/>
              <a:gd name="connsiteX144" fmla="*/ 742777 w 1391516"/>
              <a:gd name="connsiteY144" fmla="*/ 2528110 h 2710666"/>
              <a:gd name="connsiteX145" fmla="*/ 1242789 w 1391516"/>
              <a:gd name="connsiteY145" fmla="*/ 831785 h 2710666"/>
              <a:gd name="connsiteX146" fmla="*/ 1242789 w 1391516"/>
              <a:gd name="connsiteY146" fmla="*/ 831785 h 2710666"/>
              <a:gd name="connsiteX147" fmla="*/ 1147472 w 1391516"/>
              <a:gd name="connsiteY147" fmla="*/ 844709 h 2710666"/>
              <a:gd name="connsiteX148" fmla="*/ 1118392 w 1391516"/>
              <a:gd name="connsiteY148" fmla="*/ 831785 h 2710666"/>
              <a:gd name="connsiteX149" fmla="*/ 1178168 w 1391516"/>
              <a:gd name="connsiteY149" fmla="*/ 806744 h 2710666"/>
              <a:gd name="connsiteX150" fmla="*/ 1179783 w 1391516"/>
              <a:gd name="connsiteY150" fmla="*/ 807552 h 2710666"/>
              <a:gd name="connsiteX151" fmla="*/ 1185438 w 1391516"/>
              <a:gd name="connsiteY151" fmla="*/ 811591 h 2710666"/>
              <a:gd name="connsiteX152" fmla="*/ 1245213 w 1391516"/>
              <a:gd name="connsiteY152" fmla="*/ 831785 h 2710666"/>
              <a:gd name="connsiteX153" fmla="*/ 1242789 w 1391516"/>
              <a:gd name="connsiteY153" fmla="*/ 831785 h 2710666"/>
              <a:gd name="connsiteX154" fmla="*/ 1242789 w 1391516"/>
              <a:gd name="connsiteY154" fmla="*/ 831785 h 2710666"/>
              <a:gd name="connsiteX155" fmla="*/ 1242789 w 1391516"/>
              <a:gd name="connsiteY155" fmla="*/ 831785 h 2710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</a:cxnLst>
            <a:rect l="l" t="t" r="r" b="b"/>
            <a:pathLst>
              <a:path w="1391516" h="2710666">
                <a:moveTo>
                  <a:pt x="1384150" y="923871"/>
                </a:moveTo>
                <a:cubicBezTo>
                  <a:pt x="1365571" y="903677"/>
                  <a:pt x="1347800" y="883482"/>
                  <a:pt x="1329221" y="864096"/>
                </a:cubicBezTo>
                <a:cubicBezTo>
                  <a:pt x="1307411" y="841478"/>
                  <a:pt x="1283986" y="820476"/>
                  <a:pt x="1250059" y="830169"/>
                </a:cubicBezTo>
                <a:cubicBezTo>
                  <a:pt x="1240366" y="823707"/>
                  <a:pt x="1202401" y="812398"/>
                  <a:pt x="1182206" y="803513"/>
                </a:cubicBezTo>
                <a:lnTo>
                  <a:pt x="1182206" y="803513"/>
                </a:lnTo>
                <a:cubicBezTo>
                  <a:pt x="1180591" y="779280"/>
                  <a:pt x="1176552" y="755854"/>
                  <a:pt x="1207247" y="743738"/>
                </a:cubicBezTo>
                <a:cubicBezTo>
                  <a:pt x="1220980" y="738891"/>
                  <a:pt x="1220980" y="725159"/>
                  <a:pt x="1208863" y="714658"/>
                </a:cubicBezTo>
                <a:cubicBezTo>
                  <a:pt x="1208863" y="714658"/>
                  <a:pt x="1208863" y="714658"/>
                  <a:pt x="1208863" y="714658"/>
                </a:cubicBezTo>
                <a:cubicBezTo>
                  <a:pt x="1183014" y="697694"/>
                  <a:pt x="1152319" y="697694"/>
                  <a:pt x="1123239" y="690425"/>
                </a:cubicBezTo>
                <a:cubicBezTo>
                  <a:pt x="1112738" y="688001"/>
                  <a:pt x="1106276" y="693655"/>
                  <a:pt x="1099006" y="700118"/>
                </a:cubicBezTo>
                <a:cubicBezTo>
                  <a:pt x="1080427" y="717081"/>
                  <a:pt x="1064271" y="737275"/>
                  <a:pt x="1040038" y="746161"/>
                </a:cubicBezTo>
                <a:cubicBezTo>
                  <a:pt x="964915" y="774433"/>
                  <a:pt x="889792" y="803513"/>
                  <a:pt x="815477" y="832593"/>
                </a:cubicBezTo>
                <a:cubicBezTo>
                  <a:pt x="805784" y="836632"/>
                  <a:pt x="800937" y="837439"/>
                  <a:pt x="798514" y="824515"/>
                </a:cubicBezTo>
                <a:cubicBezTo>
                  <a:pt x="792052" y="792204"/>
                  <a:pt x="772665" y="767163"/>
                  <a:pt x="746816" y="746969"/>
                </a:cubicBezTo>
                <a:cubicBezTo>
                  <a:pt x="708851" y="716273"/>
                  <a:pt x="669270" y="687193"/>
                  <a:pt x="639382" y="648420"/>
                </a:cubicBezTo>
                <a:cubicBezTo>
                  <a:pt x="611110" y="612071"/>
                  <a:pt x="582030" y="576528"/>
                  <a:pt x="533564" y="566835"/>
                </a:cubicBezTo>
                <a:cubicBezTo>
                  <a:pt x="544873" y="540987"/>
                  <a:pt x="556182" y="515138"/>
                  <a:pt x="568298" y="490096"/>
                </a:cubicBezTo>
                <a:cubicBezTo>
                  <a:pt x="583646" y="460209"/>
                  <a:pt x="597378" y="454555"/>
                  <a:pt x="630497" y="462632"/>
                </a:cubicBezTo>
                <a:cubicBezTo>
                  <a:pt x="651499" y="468287"/>
                  <a:pt x="672501" y="470710"/>
                  <a:pt x="694311" y="467479"/>
                </a:cubicBezTo>
                <a:cubicBezTo>
                  <a:pt x="716121" y="464248"/>
                  <a:pt x="725814" y="453747"/>
                  <a:pt x="725006" y="431937"/>
                </a:cubicBezTo>
                <a:cubicBezTo>
                  <a:pt x="723391" y="399626"/>
                  <a:pt x="742777" y="372969"/>
                  <a:pt x="750047" y="343082"/>
                </a:cubicBezTo>
                <a:cubicBezTo>
                  <a:pt x="754086" y="326926"/>
                  <a:pt x="755702" y="318849"/>
                  <a:pt x="745201" y="307540"/>
                </a:cubicBezTo>
                <a:cubicBezTo>
                  <a:pt x="734700" y="297039"/>
                  <a:pt x="724199" y="238071"/>
                  <a:pt x="715313" y="225955"/>
                </a:cubicBezTo>
                <a:cubicBezTo>
                  <a:pt x="706428" y="213838"/>
                  <a:pt x="709659" y="200106"/>
                  <a:pt x="716121" y="188797"/>
                </a:cubicBezTo>
                <a:cubicBezTo>
                  <a:pt x="723391" y="175065"/>
                  <a:pt x="733892" y="185566"/>
                  <a:pt x="742777" y="189605"/>
                </a:cubicBezTo>
                <a:cubicBezTo>
                  <a:pt x="750855" y="192836"/>
                  <a:pt x="754086" y="192028"/>
                  <a:pt x="756510" y="183950"/>
                </a:cubicBezTo>
                <a:cubicBezTo>
                  <a:pt x="773473" y="137100"/>
                  <a:pt x="743585" y="70862"/>
                  <a:pt x="695927" y="53091"/>
                </a:cubicBezTo>
                <a:cubicBezTo>
                  <a:pt x="666847" y="41782"/>
                  <a:pt x="650691" y="24819"/>
                  <a:pt x="621611" y="15125"/>
                </a:cubicBezTo>
                <a:cubicBezTo>
                  <a:pt x="586069" y="-222"/>
                  <a:pt x="529525" y="-1030"/>
                  <a:pt x="492368" y="586"/>
                </a:cubicBezTo>
                <a:cubicBezTo>
                  <a:pt x="414821" y="5432"/>
                  <a:pt x="338890" y="7048"/>
                  <a:pt x="281539" y="81363"/>
                </a:cubicBezTo>
                <a:cubicBezTo>
                  <a:pt x="271845" y="94287"/>
                  <a:pt x="261344" y="137907"/>
                  <a:pt x="253266" y="124175"/>
                </a:cubicBezTo>
                <a:cubicBezTo>
                  <a:pt x="235495" y="94287"/>
                  <a:pt x="206416" y="76517"/>
                  <a:pt x="174912" y="62784"/>
                </a:cubicBezTo>
                <a:cubicBezTo>
                  <a:pt x="159565" y="55514"/>
                  <a:pt x="142601" y="51475"/>
                  <a:pt x="126446" y="60361"/>
                </a:cubicBezTo>
                <a:cubicBezTo>
                  <a:pt x="70710" y="91864"/>
                  <a:pt x="19820" y="130637"/>
                  <a:pt x="8511" y="198490"/>
                </a:cubicBezTo>
                <a:cubicBezTo>
                  <a:pt x="-8452" y="301885"/>
                  <a:pt x="-5221" y="402049"/>
                  <a:pt x="66671" y="489289"/>
                </a:cubicBezTo>
                <a:cubicBezTo>
                  <a:pt x="86057" y="513522"/>
                  <a:pt x="101405" y="540987"/>
                  <a:pt x="107059" y="571682"/>
                </a:cubicBezTo>
                <a:cubicBezTo>
                  <a:pt x="114329" y="610455"/>
                  <a:pt x="98982" y="633072"/>
                  <a:pt x="60208" y="639535"/>
                </a:cubicBezTo>
                <a:cubicBezTo>
                  <a:pt x="45669" y="641958"/>
                  <a:pt x="31129" y="643573"/>
                  <a:pt x="11742" y="646805"/>
                </a:cubicBezTo>
                <a:cubicBezTo>
                  <a:pt x="61824" y="665383"/>
                  <a:pt x="102213" y="660537"/>
                  <a:pt x="136947" y="626610"/>
                </a:cubicBezTo>
                <a:cubicBezTo>
                  <a:pt x="182990" y="581375"/>
                  <a:pt x="206416" y="531293"/>
                  <a:pt x="184606" y="465056"/>
                </a:cubicBezTo>
                <a:cubicBezTo>
                  <a:pt x="160372" y="389933"/>
                  <a:pt x="158757" y="312386"/>
                  <a:pt x="168450" y="234032"/>
                </a:cubicBezTo>
                <a:cubicBezTo>
                  <a:pt x="171681" y="211414"/>
                  <a:pt x="181375" y="192836"/>
                  <a:pt x="201569" y="180719"/>
                </a:cubicBezTo>
                <a:cubicBezTo>
                  <a:pt x="209647" y="175873"/>
                  <a:pt x="219340" y="169411"/>
                  <a:pt x="227418" y="175873"/>
                </a:cubicBezTo>
                <a:cubicBezTo>
                  <a:pt x="236303" y="182335"/>
                  <a:pt x="226610" y="191220"/>
                  <a:pt x="224994" y="198490"/>
                </a:cubicBezTo>
                <a:cubicBezTo>
                  <a:pt x="215301" y="250996"/>
                  <a:pt x="215301" y="301078"/>
                  <a:pt x="254074" y="343890"/>
                </a:cubicBezTo>
                <a:cubicBezTo>
                  <a:pt x="254074" y="343890"/>
                  <a:pt x="254074" y="343890"/>
                  <a:pt x="254074" y="343890"/>
                </a:cubicBezTo>
                <a:cubicBezTo>
                  <a:pt x="278307" y="383471"/>
                  <a:pt x="313042" y="408511"/>
                  <a:pt x="356661" y="422244"/>
                </a:cubicBezTo>
                <a:cubicBezTo>
                  <a:pt x="381702" y="430321"/>
                  <a:pt x="407551" y="435168"/>
                  <a:pt x="433400" y="438399"/>
                </a:cubicBezTo>
                <a:cubicBezTo>
                  <a:pt x="449555" y="440822"/>
                  <a:pt x="468942" y="448900"/>
                  <a:pt x="463288" y="467479"/>
                </a:cubicBezTo>
                <a:cubicBezTo>
                  <a:pt x="451979" y="499790"/>
                  <a:pt x="435016" y="530485"/>
                  <a:pt x="419668" y="561181"/>
                </a:cubicBezTo>
                <a:cubicBezTo>
                  <a:pt x="415629" y="569259"/>
                  <a:pt x="405936" y="570874"/>
                  <a:pt x="397858" y="571682"/>
                </a:cubicBezTo>
                <a:cubicBezTo>
                  <a:pt x="372817" y="574105"/>
                  <a:pt x="355046" y="587837"/>
                  <a:pt x="338083" y="604800"/>
                </a:cubicBezTo>
                <a:cubicBezTo>
                  <a:pt x="304156" y="638727"/>
                  <a:pt x="271845" y="673461"/>
                  <a:pt x="235495" y="704156"/>
                </a:cubicBezTo>
                <a:cubicBezTo>
                  <a:pt x="188645" y="743738"/>
                  <a:pt x="143409" y="785742"/>
                  <a:pt x="98982" y="828554"/>
                </a:cubicBezTo>
                <a:cubicBezTo>
                  <a:pt x="72325" y="853595"/>
                  <a:pt x="69902" y="877020"/>
                  <a:pt x="86865" y="898830"/>
                </a:cubicBezTo>
                <a:cubicBezTo>
                  <a:pt x="86865" y="898830"/>
                  <a:pt x="86865" y="898830"/>
                  <a:pt x="86865" y="898830"/>
                </a:cubicBezTo>
                <a:cubicBezTo>
                  <a:pt x="191876" y="956182"/>
                  <a:pt x="293655" y="1019996"/>
                  <a:pt x="405936" y="1061193"/>
                </a:cubicBezTo>
                <a:cubicBezTo>
                  <a:pt x="428553" y="1069270"/>
                  <a:pt x="440670" y="1081387"/>
                  <a:pt x="435823" y="1106428"/>
                </a:cubicBezTo>
                <a:cubicBezTo>
                  <a:pt x="430977" y="1117737"/>
                  <a:pt x="428553" y="1130661"/>
                  <a:pt x="420476" y="1139547"/>
                </a:cubicBezTo>
                <a:cubicBezTo>
                  <a:pt x="379279" y="1186398"/>
                  <a:pt x="351815" y="1237287"/>
                  <a:pt x="360700" y="1301909"/>
                </a:cubicBezTo>
                <a:cubicBezTo>
                  <a:pt x="360700" y="1302717"/>
                  <a:pt x="359893" y="1303525"/>
                  <a:pt x="360700" y="1304333"/>
                </a:cubicBezTo>
                <a:cubicBezTo>
                  <a:pt x="369586" y="1347952"/>
                  <a:pt x="377664" y="1385918"/>
                  <a:pt x="405128" y="1407728"/>
                </a:cubicBezTo>
                <a:cubicBezTo>
                  <a:pt x="446324" y="1440039"/>
                  <a:pt x="444709" y="1475581"/>
                  <a:pt x="451979" y="1520816"/>
                </a:cubicBezTo>
                <a:cubicBezTo>
                  <a:pt x="465711" y="1610479"/>
                  <a:pt x="458441" y="1700142"/>
                  <a:pt x="440670" y="1788997"/>
                </a:cubicBezTo>
                <a:cubicBezTo>
                  <a:pt x="422091" y="1883506"/>
                  <a:pt x="394627" y="1976400"/>
                  <a:pt x="384126" y="2072526"/>
                </a:cubicBezTo>
                <a:cubicBezTo>
                  <a:pt x="374432" y="2161381"/>
                  <a:pt x="383318" y="2250236"/>
                  <a:pt x="374432" y="2339091"/>
                </a:cubicBezTo>
                <a:cubicBezTo>
                  <a:pt x="372817" y="2357670"/>
                  <a:pt x="377664" y="2376248"/>
                  <a:pt x="384126" y="2394020"/>
                </a:cubicBezTo>
                <a:cubicBezTo>
                  <a:pt x="403512" y="2444102"/>
                  <a:pt x="412398" y="2494991"/>
                  <a:pt x="398666" y="2548305"/>
                </a:cubicBezTo>
                <a:cubicBezTo>
                  <a:pt x="396242" y="2557998"/>
                  <a:pt x="397050" y="2568499"/>
                  <a:pt x="397050" y="2579000"/>
                </a:cubicBezTo>
                <a:cubicBezTo>
                  <a:pt x="397050" y="2618581"/>
                  <a:pt x="401897" y="2622619"/>
                  <a:pt x="439862" y="2631505"/>
                </a:cubicBezTo>
                <a:cubicBezTo>
                  <a:pt x="474596" y="2639583"/>
                  <a:pt x="510139" y="2627466"/>
                  <a:pt x="542449" y="2634736"/>
                </a:cubicBezTo>
                <a:cubicBezTo>
                  <a:pt x="607879" y="2649276"/>
                  <a:pt x="673309" y="2657354"/>
                  <a:pt x="740354" y="2654930"/>
                </a:cubicBezTo>
                <a:cubicBezTo>
                  <a:pt x="754894" y="2654123"/>
                  <a:pt x="764587" y="2660585"/>
                  <a:pt x="762972" y="2675933"/>
                </a:cubicBezTo>
                <a:cubicBezTo>
                  <a:pt x="759741" y="2704205"/>
                  <a:pt x="773473" y="2710667"/>
                  <a:pt x="799322" y="2710667"/>
                </a:cubicBezTo>
                <a:cubicBezTo>
                  <a:pt x="927758" y="2709859"/>
                  <a:pt x="1056194" y="2709859"/>
                  <a:pt x="1184630" y="2710667"/>
                </a:cubicBezTo>
                <a:cubicBezTo>
                  <a:pt x="1212094" y="2710667"/>
                  <a:pt x="1219364" y="2700974"/>
                  <a:pt x="1219364" y="2675125"/>
                </a:cubicBezTo>
                <a:cubicBezTo>
                  <a:pt x="1218556" y="2557190"/>
                  <a:pt x="1218556" y="2438447"/>
                  <a:pt x="1218556" y="2320512"/>
                </a:cubicBezTo>
                <a:cubicBezTo>
                  <a:pt x="1218556" y="2283354"/>
                  <a:pt x="1218556" y="2282547"/>
                  <a:pt x="1181399" y="2283354"/>
                </a:cubicBezTo>
                <a:cubicBezTo>
                  <a:pt x="1158781" y="2284163"/>
                  <a:pt x="1148280" y="2276892"/>
                  <a:pt x="1143433" y="2252659"/>
                </a:cubicBezTo>
                <a:cubicBezTo>
                  <a:pt x="1134548" y="2203385"/>
                  <a:pt x="1115161" y="2157342"/>
                  <a:pt x="1081235" y="2119376"/>
                </a:cubicBezTo>
                <a:cubicBezTo>
                  <a:pt x="1023883" y="2055563"/>
                  <a:pt x="943913" y="2057986"/>
                  <a:pt x="890600" y="2125839"/>
                </a:cubicBezTo>
                <a:cubicBezTo>
                  <a:pt x="862328" y="2161381"/>
                  <a:pt x="842941" y="2202577"/>
                  <a:pt x="835671" y="2247813"/>
                </a:cubicBezTo>
                <a:cubicBezTo>
                  <a:pt x="830825" y="2275277"/>
                  <a:pt x="819516" y="2287393"/>
                  <a:pt x="791244" y="2283354"/>
                </a:cubicBezTo>
                <a:cubicBezTo>
                  <a:pt x="771050" y="2280124"/>
                  <a:pt x="762972" y="2289817"/>
                  <a:pt x="762972" y="2310819"/>
                </a:cubicBezTo>
                <a:cubicBezTo>
                  <a:pt x="763780" y="2357670"/>
                  <a:pt x="763780" y="2404521"/>
                  <a:pt x="762972" y="2451372"/>
                </a:cubicBezTo>
                <a:cubicBezTo>
                  <a:pt x="762972" y="2461065"/>
                  <a:pt x="767011" y="2473181"/>
                  <a:pt x="751663" y="2476413"/>
                </a:cubicBezTo>
                <a:cubicBezTo>
                  <a:pt x="705620" y="2486106"/>
                  <a:pt x="648268" y="2440063"/>
                  <a:pt x="649883" y="2392404"/>
                </a:cubicBezTo>
                <a:cubicBezTo>
                  <a:pt x="653114" y="2317281"/>
                  <a:pt x="658769" y="2242966"/>
                  <a:pt x="662000" y="2167843"/>
                </a:cubicBezTo>
                <a:cubicBezTo>
                  <a:pt x="663616" y="2139571"/>
                  <a:pt x="666039" y="2111299"/>
                  <a:pt x="656346" y="2083835"/>
                </a:cubicBezTo>
                <a:cubicBezTo>
                  <a:pt x="649883" y="2066063"/>
                  <a:pt x="653922" y="2052331"/>
                  <a:pt x="664423" y="2036983"/>
                </a:cubicBezTo>
                <a:cubicBezTo>
                  <a:pt x="695119" y="1994171"/>
                  <a:pt x="714505" y="1947321"/>
                  <a:pt x="719352" y="1894815"/>
                </a:cubicBezTo>
                <a:cubicBezTo>
                  <a:pt x="724199" y="1839887"/>
                  <a:pt x="722583" y="1784150"/>
                  <a:pt x="732276" y="1729222"/>
                </a:cubicBezTo>
                <a:cubicBezTo>
                  <a:pt x="749240" y="1624211"/>
                  <a:pt x="775896" y="1520008"/>
                  <a:pt x="787205" y="1413382"/>
                </a:cubicBezTo>
                <a:cubicBezTo>
                  <a:pt x="791244" y="1377840"/>
                  <a:pt x="801745" y="1343106"/>
                  <a:pt x="824363" y="1314026"/>
                </a:cubicBezTo>
                <a:cubicBezTo>
                  <a:pt x="851019" y="1278484"/>
                  <a:pt x="883330" y="1248596"/>
                  <a:pt x="895447" y="1201745"/>
                </a:cubicBezTo>
                <a:cubicBezTo>
                  <a:pt x="902717" y="1175089"/>
                  <a:pt x="909987" y="1150856"/>
                  <a:pt x="907563" y="1122584"/>
                </a:cubicBezTo>
                <a:cubicBezTo>
                  <a:pt x="901909" y="1057962"/>
                  <a:pt x="872829" y="1002225"/>
                  <a:pt x="840518" y="948104"/>
                </a:cubicBezTo>
                <a:cubicBezTo>
                  <a:pt x="828401" y="927910"/>
                  <a:pt x="831633" y="920640"/>
                  <a:pt x="851827" y="910947"/>
                </a:cubicBezTo>
                <a:cubicBezTo>
                  <a:pt x="922103" y="877020"/>
                  <a:pt x="989956" y="839863"/>
                  <a:pt x="1051347" y="790588"/>
                </a:cubicBezTo>
                <a:cubicBezTo>
                  <a:pt x="1078811" y="767163"/>
                  <a:pt x="1113546" y="768778"/>
                  <a:pt x="1145857" y="761509"/>
                </a:cubicBezTo>
                <a:cubicBezTo>
                  <a:pt x="1170898" y="754239"/>
                  <a:pt x="1184630" y="759893"/>
                  <a:pt x="1179783" y="788973"/>
                </a:cubicBezTo>
                <a:cubicBezTo>
                  <a:pt x="1178975" y="792204"/>
                  <a:pt x="1178168" y="797050"/>
                  <a:pt x="1179783" y="800282"/>
                </a:cubicBezTo>
                <a:cubicBezTo>
                  <a:pt x="1157973" y="814822"/>
                  <a:pt x="1099813" y="820476"/>
                  <a:pt x="1082042" y="824515"/>
                </a:cubicBezTo>
                <a:cubicBezTo>
                  <a:pt x="1035192" y="835016"/>
                  <a:pt x="1005304" y="868943"/>
                  <a:pt x="977840" y="905292"/>
                </a:cubicBezTo>
                <a:cubicBezTo>
                  <a:pt x="972993" y="911754"/>
                  <a:pt x="970570" y="919832"/>
                  <a:pt x="975416" y="926294"/>
                </a:cubicBezTo>
                <a:cubicBezTo>
                  <a:pt x="993187" y="946489"/>
                  <a:pt x="1015805" y="959413"/>
                  <a:pt x="1039230" y="971530"/>
                </a:cubicBezTo>
                <a:cubicBezTo>
                  <a:pt x="1057809" y="981223"/>
                  <a:pt x="1058617" y="954566"/>
                  <a:pt x="1073157" y="954566"/>
                </a:cubicBezTo>
                <a:cubicBezTo>
                  <a:pt x="1076388" y="972337"/>
                  <a:pt x="1070734" y="988493"/>
                  <a:pt x="1066695" y="1004648"/>
                </a:cubicBezTo>
                <a:cubicBezTo>
                  <a:pt x="1049732" y="1071694"/>
                  <a:pt x="1032768" y="1138739"/>
                  <a:pt x="1014997" y="1205784"/>
                </a:cubicBezTo>
                <a:cubicBezTo>
                  <a:pt x="1006112" y="1238903"/>
                  <a:pt x="1011766" y="1249404"/>
                  <a:pt x="1043269" y="1261520"/>
                </a:cubicBezTo>
                <a:cubicBezTo>
                  <a:pt x="1065887" y="1270406"/>
                  <a:pt x="1090120" y="1273637"/>
                  <a:pt x="1114353" y="1276868"/>
                </a:cubicBezTo>
                <a:cubicBezTo>
                  <a:pt x="1154742" y="1281715"/>
                  <a:pt x="1161204" y="1276061"/>
                  <a:pt x="1162012" y="1236480"/>
                </a:cubicBezTo>
                <a:cubicBezTo>
                  <a:pt x="1162820" y="1201745"/>
                  <a:pt x="1161204" y="1166203"/>
                  <a:pt x="1173321" y="1130661"/>
                </a:cubicBezTo>
                <a:cubicBezTo>
                  <a:pt x="1183014" y="1140354"/>
                  <a:pt x="1178975" y="1150048"/>
                  <a:pt x="1178975" y="1158934"/>
                </a:cubicBezTo>
                <a:cubicBezTo>
                  <a:pt x="1179783" y="1189629"/>
                  <a:pt x="1179783" y="1221132"/>
                  <a:pt x="1180591" y="1251828"/>
                </a:cubicBezTo>
                <a:cubicBezTo>
                  <a:pt x="1180591" y="1262329"/>
                  <a:pt x="1182206" y="1273637"/>
                  <a:pt x="1195939" y="1274445"/>
                </a:cubicBezTo>
                <a:cubicBezTo>
                  <a:pt x="1225826" y="1275253"/>
                  <a:pt x="1255714" y="1278484"/>
                  <a:pt x="1285601" y="1270406"/>
                </a:cubicBezTo>
                <a:cubicBezTo>
                  <a:pt x="1304180" y="1265559"/>
                  <a:pt x="1309835" y="1255866"/>
                  <a:pt x="1307411" y="1235672"/>
                </a:cubicBezTo>
                <a:cubicBezTo>
                  <a:pt x="1299334" y="1160549"/>
                  <a:pt x="1294487" y="1084618"/>
                  <a:pt x="1288025" y="1008687"/>
                </a:cubicBezTo>
                <a:cubicBezTo>
                  <a:pt x="1286409" y="990109"/>
                  <a:pt x="1288833" y="971530"/>
                  <a:pt x="1296103" y="940835"/>
                </a:cubicBezTo>
                <a:cubicBezTo>
                  <a:pt x="1300141" y="988493"/>
                  <a:pt x="1320336" y="978800"/>
                  <a:pt x="1341338" y="968299"/>
                </a:cubicBezTo>
                <a:cubicBezTo>
                  <a:pt x="1355070" y="961837"/>
                  <a:pt x="1367994" y="954566"/>
                  <a:pt x="1381727" y="948912"/>
                </a:cubicBezTo>
                <a:cubicBezTo>
                  <a:pt x="1393035" y="944065"/>
                  <a:pt x="1395459" y="935988"/>
                  <a:pt x="1384150" y="923871"/>
                </a:cubicBezTo>
                <a:close/>
                <a:moveTo>
                  <a:pt x="417245" y="1007072"/>
                </a:moveTo>
                <a:cubicBezTo>
                  <a:pt x="392204" y="988493"/>
                  <a:pt x="367163" y="969107"/>
                  <a:pt x="341314" y="950527"/>
                </a:cubicBezTo>
                <a:cubicBezTo>
                  <a:pt x="305772" y="923871"/>
                  <a:pt x="268614" y="901253"/>
                  <a:pt x="226610" y="886714"/>
                </a:cubicBezTo>
                <a:cubicBezTo>
                  <a:pt x="202377" y="877828"/>
                  <a:pt x="196722" y="863288"/>
                  <a:pt x="213685" y="844709"/>
                </a:cubicBezTo>
                <a:cubicBezTo>
                  <a:pt x="242765" y="811591"/>
                  <a:pt x="278307" y="784934"/>
                  <a:pt x="318696" y="767163"/>
                </a:cubicBezTo>
                <a:cubicBezTo>
                  <a:pt x="328389" y="762316"/>
                  <a:pt x="334044" y="764739"/>
                  <a:pt x="338083" y="775241"/>
                </a:cubicBezTo>
                <a:cubicBezTo>
                  <a:pt x="366355" y="851171"/>
                  <a:pt x="393819" y="927102"/>
                  <a:pt x="422091" y="1003841"/>
                </a:cubicBezTo>
                <a:cubicBezTo>
                  <a:pt x="420476" y="1003841"/>
                  <a:pt x="418860" y="1005457"/>
                  <a:pt x="417245" y="1007072"/>
                </a:cubicBezTo>
                <a:close/>
                <a:moveTo>
                  <a:pt x="847788" y="2256698"/>
                </a:moveTo>
                <a:cubicBezTo>
                  <a:pt x="860712" y="2207424"/>
                  <a:pt x="876868" y="2159765"/>
                  <a:pt x="915641" y="2123415"/>
                </a:cubicBezTo>
                <a:cubicBezTo>
                  <a:pt x="959261" y="2082219"/>
                  <a:pt x="1012574" y="2080603"/>
                  <a:pt x="1056194" y="2121800"/>
                </a:cubicBezTo>
                <a:cubicBezTo>
                  <a:pt x="1096582" y="2159765"/>
                  <a:pt x="1115161" y="2209040"/>
                  <a:pt x="1126470" y="2262353"/>
                </a:cubicBezTo>
                <a:cubicBezTo>
                  <a:pt x="1129701" y="2280124"/>
                  <a:pt x="1120008" y="2282547"/>
                  <a:pt x="1105468" y="2282547"/>
                </a:cubicBezTo>
                <a:cubicBezTo>
                  <a:pt x="1065079" y="2282547"/>
                  <a:pt x="1024690" y="2282547"/>
                  <a:pt x="985110" y="2282547"/>
                </a:cubicBezTo>
                <a:cubicBezTo>
                  <a:pt x="947144" y="2282547"/>
                  <a:pt x="908371" y="2281739"/>
                  <a:pt x="870406" y="2282547"/>
                </a:cubicBezTo>
                <a:cubicBezTo>
                  <a:pt x="849404" y="2284163"/>
                  <a:pt x="842134" y="2276892"/>
                  <a:pt x="847788" y="2256698"/>
                </a:cubicBezTo>
                <a:close/>
                <a:moveTo>
                  <a:pt x="742777" y="2528110"/>
                </a:moveTo>
                <a:cubicBezTo>
                  <a:pt x="753278" y="2525687"/>
                  <a:pt x="758933" y="2531341"/>
                  <a:pt x="758933" y="2541034"/>
                </a:cubicBezTo>
                <a:cubicBezTo>
                  <a:pt x="758933" y="2556382"/>
                  <a:pt x="766203" y="2575769"/>
                  <a:pt x="754894" y="2586270"/>
                </a:cubicBezTo>
                <a:cubicBezTo>
                  <a:pt x="742777" y="2597579"/>
                  <a:pt x="726622" y="2584654"/>
                  <a:pt x="713698" y="2579000"/>
                </a:cubicBezTo>
                <a:cubicBezTo>
                  <a:pt x="687849" y="2568499"/>
                  <a:pt x="669270" y="2549920"/>
                  <a:pt x="649883" y="2520840"/>
                </a:cubicBezTo>
                <a:cubicBezTo>
                  <a:pt x="683810" y="2530534"/>
                  <a:pt x="712890" y="2534572"/>
                  <a:pt x="742777" y="2528110"/>
                </a:cubicBezTo>
                <a:close/>
                <a:moveTo>
                  <a:pt x="1242789" y="831785"/>
                </a:moveTo>
                <a:cubicBezTo>
                  <a:pt x="1242789" y="831785"/>
                  <a:pt x="1243597" y="831785"/>
                  <a:pt x="1242789" y="831785"/>
                </a:cubicBezTo>
                <a:cubicBezTo>
                  <a:pt x="1214517" y="857633"/>
                  <a:pt x="1180591" y="847133"/>
                  <a:pt x="1147472" y="844709"/>
                </a:cubicBezTo>
                <a:cubicBezTo>
                  <a:pt x="1139394" y="843902"/>
                  <a:pt x="1122431" y="839863"/>
                  <a:pt x="1118392" y="831785"/>
                </a:cubicBezTo>
                <a:cubicBezTo>
                  <a:pt x="1114353" y="823707"/>
                  <a:pt x="1166859" y="818053"/>
                  <a:pt x="1178168" y="806744"/>
                </a:cubicBezTo>
                <a:cubicBezTo>
                  <a:pt x="1178975" y="806744"/>
                  <a:pt x="1178975" y="807552"/>
                  <a:pt x="1179783" y="807552"/>
                </a:cubicBezTo>
                <a:lnTo>
                  <a:pt x="1185438" y="811591"/>
                </a:lnTo>
                <a:cubicBezTo>
                  <a:pt x="1209671" y="819669"/>
                  <a:pt x="1225826" y="825323"/>
                  <a:pt x="1245213" y="831785"/>
                </a:cubicBezTo>
                <a:cubicBezTo>
                  <a:pt x="1244405" y="831785"/>
                  <a:pt x="1243597" y="831785"/>
                  <a:pt x="1242789" y="831785"/>
                </a:cubicBezTo>
                <a:lnTo>
                  <a:pt x="1242789" y="831785"/>
                </a:lnTo>
                <a:cubicBezTo>
                  <a:pt x="1243597" y="831785"/>
                  <a:pt x="1242789" y="831785"/>
                  <a:pt x="1242789" y="831785"/>
                </a:cubicBezTo>
                <a:close/>
              </a:path>
            </a:pathLst>
          </a:custGeom>
          <a:solidFill>
            <a:schemeClr val="accent1"/>
          </a:solidFill>
          <a:ln w="8077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2700">
              <a:cs typeface="B Nazanin" panose="00000400000000000000" pitchFamily="2" charset="-78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3948AD3A-8764-4B2B-9344-A6DD6CDE9A71}"/>
              </a:ext>
            </a:extLst>
          </p:cNvPr>
          <p:cNvGrpSpPr/>
          <p:nvPr/>
        </p:nvGrpSpPr>
        <p:grpSpPr>
          <a:xfrm>
            <a:off x="14309203" y="2458835"/>
            <a:ext cx="3758243" cy="7828166"/>
            <a:chOff x="8940432" y="762314"/>
            <a:chExt cx="2927637" cy="6098071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09E0A763-81E8-4237-AC86-CF837E1F8041}"/>
                </a:ext>
              </a:extLst>
            </p:cNvPr>
            <p:cNvSpPr/>
            <p:nvPr/>
          </p:nvSpPr>
          <p:spPr>
            <a:xfrm>
              <a:off x="8940432" y="762314"/>
              <a:ext cx="2927637" cy="6098071"/>
            </a:xfrm>
            <a:custGeom>
              <a:avLst/>
              <a:gdLst>
                <a:gd name="connsiteX0" fmla="*/ 1862902 w 1867973"/>
                <a:gd name="connsiteY0" fmla="*/ 2348754 h 3890863"/>
                <a:gd name="connsiteX1" fmla="*/ 1759765 w 1867973"/>
                <a:gd name="connsiteY1" fmla="*/ 2057991 h 3890863"/>
                <a:gd name="connsiteX2" fmla="*/ 1592310 w 1867973"/>
                <a:gd name="connsiteY2" fmla="*/ 1616899 h 3890863"/>
                <a:gd name="connsiteX3" fmla="*/ 1485367 w 1867973"/>
                <a:gd name="connsiteY3" fmla="*/ 1416333 h 3890863"/>
                <a:gd name="connsiteX4" fmla="*/ 1414579 w 1867973"/>
                <a:gd name="connsiteY4" fmla="*/ 1276660 h 3890863"/>
                <a:gd name="connsiteX5" fmla="*/ 1337321 w 1867973"/>
                <a:gd name="connsiteY5" fmla="*/ 1179993 h 3890863"/>
                <a:gd name="connsiteX6" fmla="*/ 1198409 w 1867973"/>
                <a:gd name="connsiteY6" fmla="*/ 1108824 h 3890863"/>
                <a:gd name="connsiteX7" fmla="*/ 1105167 w 1867973"/>
                <a:gd name="connsiteY7" fmla="*/ 997695 h 3890863"/>
                <a:gd name="connsiteX8" fmla="*/ 1105167 w 1867973"/>
                <a:gd name="connsiteY8" fmla="*/ 854978 h 3890863"/>
                <a:gd name="connsiteX9" fmla="*/ 1138658 w 1867973"/>
                <a:gd name="connsiteY9" fmla="*/ 820345 h 3890863"/>
                <a:gd name="connsiteX10" fmla="*/ 1151598 w 1867973"/>
                <a:gd name="connsiteY10" fmla="*/ 818061 h 3890863"/>
                <a:gd name="connsiteX11" fmla="*/ 1218580 w 1867973"/>
                <a:gd name="connsiteY11" fmla="*/ 763258 h 3890863"/>
                <a:gd name="connsiteX12" fmla="*/ 1249407 w 1867973"/>
                <a:gd name="connsiteY12" fmla="*/ 578296 h 3890863"/>
                <a:gd name="connsiteX13" fmla="*/ 1291652 w 1867973"/>
                <a:gd name="connsiteY13" fmla="*/ 531104 h 3890863"/>
                <a:gd name="connsiteX14" fmla="*/ 1325904 w 1867973"/>
                <a:gd name="connsiteY14" fmla="*/ 520448 h 3890863"/>
                <a:gd name="connsiteX15" fmla="*/ 1395930 w 1867973"/>
                <a:gd name="connsiteY15" fmla="*/ 468309 h 3890863"/>
                <a:gd name="connsiteX16" fmla="*/ 1439697 w 1867973"/>
                <a:gd name="connsiteY16" fmla="*/ 333583 h 3890863"/>
                <a:gd name="connsiteX17" fmla="*/ 1414579 w 1867973"/>
                <a:gd name="connsiteY17" fmla="*/ 155091 h 3890863"/>
                <a:gd name="connsiteX18" fmla="*/ 1395550 w 1867973"/>
                <a:gd name="connsiteY18" fmla="*/ 83162 h 3890863"/>
                <a:gd name="connsiteX19" fmla="*/ 1288987 w 1867973"/>
                <a:gd name="connsiteY19" fmla="*/ 7807 h 3890863"/>
                <a:gd name="connsiteX20" fmla="*/ 1124577 w 1867973"/>
                <a:gd name="connsiteY20" fmla="*/ 32925 h 3890863"/>
                <a:gd name="connsiteX21" fmla="*/ 1081571 w 1867973"/>
                <a:gd name="connsiteY21" fmla="*/ 110944 h 3890863"/>
                <a:gd name="connsiteX22" fmla="*/ 1080810 w 1867973"/>
                <a:gd name="connsiteY22" fmla="*/ 165367 h 3890863"/>
                <a:gd name="connsiteX23" fmla="*/ 1064826 w 1867973"/>
                <a:gd name="connsiteY23" fmla="*/ 172979 h 3890863"/>
                <a:gd name="connsiteX24" fmla="*/ 1003933 w 1867973"/>
                <a:gd name="connsiteY24" fmla="*/ 137965 h 3890863"/>
                <a:gd name="connsiteX25" fmla="*/ 896610 w 1867973"/>
                <a:gd name="connsiteY25" fmla="*/ 111325 h 3890863"/>
                <a:gd name="connsiteX26" fmla="*/ 796898 w 1867973"/>
                <a:gd name="connsiteY26" fmla="*/ 125406 h 3890863"/>
                <a:gd name="connsiteX27" fmla="*/ 661031 w 1867973"/>
                <a:gd name="connsiteY27" fmla="*/ 159658 h 3890863"/>
                <a:gd name="connsiteX28" fmla="*/ 566647 w 1867973"/>
                <a:gd name="connsiteY28" fmla="*/ 223215 h 3890863"/>
                <a:gd name="connsiteX29" fmla="*/ 552565 w 1867973"/>
                <a:gd name="connsiteY29" fmla="*/ 227021 h 3890863"/>
                <a:gd name="connsiteX30" fmla="*/ 532775 w 1867973"/>
                <a:gd name="connsiteY30" fmla="*/ 238438 h 3890863"/>
                <a:gd name="connsiteX31" fmla="*/ 516791 w 1867973"/>
                <a:gd name="connsiteY31" fmla="*/ 304279 h 3890863"/>
                <a:gd name="connsiteX32" fmla="*/ 512224 w 1867973"/>
                <a:gd name="connsiteY32" fmla="*/ 313793 h 3890863"/>
                <a:gd name="connsiteX33" fmla="*/ 463510 w 1867973"/>
                <a:gd name="connsiteY33" fmla="*/ 381917 h 3890863"/>
                <a:gd name="connsiteX34" fmla="*/ 445242 w 1867973"/>
                <a:gd name="connsiteY34" fmla="*/ 584766 h 3890863"/>
                <a:gd name="connsiteX35" fmla="*/ 418982 w 1867973"/>
                <a:gd name="connsiteY35" fmla="*/ 681814 h 3890863"/>
                <a:gd name="connsiteX36" fmla="*/ 382066 w 1867973"/>
                <a:gd name="connsiteY36" fmla="*/ 731289 h 3890863"/>
                <a:gd name="connsiteX37" fmla="*/ 391961 w 1867973"/>
                <a:gd name="connsiteY37" fmla="*/ 771250 h 3890863"/>
                <a:gd name="connsiteX38" fmla="*/ 414034 w 1867973"/>
                <a:gd name="connsiteY38" fmla="*/ 783429 h 3890863"/>
                <a:gd name="connsiteX39" fmla="*/ 427735 w 1867973"/>
                <a:gd name="connsiteY39" fmla="*/ 818442 h 3890863"/>
                <a:gd name="connsiteX40" fmla="*/ 419743 w 1867973"/>
                <a:gd name="connsiteY40" fmla="*/ 833285 h 3890863"/>
                <a:gd name="connsiteX41" fmla="*/ 427735 w 1867973"/>
                <a:gd name="connsiteY41" fmla="*/ 867156 h 3890863"/>
                <a:gd name="connsiteX42" fmla="*/ 463129 w 1867973"/>
                <a:gd name="connsiteY42" fmla="*/ 880096 h 3890863"/>
                <a:gd name="connsiteX43" fmla="*/ 482158 w 1867973"/>
                <a:gd name="connsiteY43" fmla="*/ 897222 h 3890863"/>
                <a:gd name="connsiteX44" fmla="*/ 460085 w 1867973"/>
                <a:gd name="connsiteY44" fmla="*/ 912065 h 3890863"/>
                <a:gd name="connsiteX45" fmla="*/ 432302 w 1867973"/>
                <a:gd name="connsiteY45" fmla="*/ 949742 h 3890863"/>
                <a:gd name="connsiteX46" fmla="*/ 447525 w 1867973"/>
                <a:gd name="connsiteY46" fmla="*/ 966107 h 3890863"/>
                <a:gd name="connsiteX47" fmla="*/ 470741 w 1867973"/>
                <a:gd name="connsiteY47" fmla="*/ 994270 h 3890863"/>
                <a:gd name="connsiteX48" fmla="*/ 500807 w 1867973"/>
                <a:gd name="connsiteY48" fmla="*/ 1052879 h 3890863"/>
                <a:gd name="connsiteX49" fmla="*/ 510321 w 1867973"/>
                <a:gd name="connsiteY49" fmla="*/ 1060491 h 3890863"/>
                <a:gd name="connsiteX50" fmla="*/ 573117 w 1867973"/>
                <a:gd name="connsiteY50" fmla="*/ 1082945 h 3890863"/>
                <a:gd name="connsiteX51" fmla="*/ 676634 w 1867973"/>
                <a:gd name="connsiteY51" fmla="*/ 1071528 h 3890863"/>
                <a:gd name="connsiteX52" fmla="*/ 716215 w 1867973"/>
                <a:gd name="connsiteY52" fmla="*/ 1091318 h 3890863"/>
                <a:gd name="connsiteX53" fmla="*/ 768735 w 1867973"/>
                <a:gd name="connsiteY53" fmla="*/ 1243169 h 3890863"/>
                <a:gd name="connsiteX54" fmla="*/ 735244 w 1867973"/>
                <a:gd name="connsiteY54" fmla="*/ 1295689 h 3890863"/>
                <a:gd name="connsiteX55" fmla="*/ 676254 w 1867973"/>
                <a:gd name="connsiteY55" fmla="*/ 1341359 h 3890863"/>
                <a:gd name="connsiteX56" fmla="*/ 640479 w 1867973"/>
                <a:gd name="connsiteY56" fmla="*/ 1416714 h 3890863"/>
                <a:gd name="connsiteX57" fmla="*/ 602802 w 1867973"/>
                <a:gd name="connsiteY57" fmla="*/ 1477226 h 3890863"/>
                <a:gd name="connsiteX58" fmla="*/ 468077 w 1867973"/>
                <a:gd name="connsiteY58" fmla="*/ 1608145 h 3890863"/>
                <a:gd name="connsiteX59" fmla="*/ 279309 w 1867973"/>
                <a:gd name="connsiteY59" fmla="*/ 1777503 h 3890863"/>
                <a:gd name="connsiteX60" fmla="*/ 261802 w 1867973"/>
                <a:gd name="connsiteY60" fmla="*/ 1794249 h 3890863"/>
                <a:gd name="connsiteX61" fmla="*/ 257235 w 1867973"/>
                <a:gd name="connsiteY61" fmla="*/ 1798055 h 3890863"/>
                <a:gd name="connsiteX62" fmla="*/ 131264 w 1867973"/>
                <a:gd name="connsiteY62" fmla="*/ 1976166 h 3890863"/>
                <a:gd name="connsiteX63" fmla="*/ 122891 w 1867973"/>
                <a:gd name="connsiteY63" fmla="*/ 2014985 h 3890863"/>
                <a:gd name="connsiteX64" fmla="*/ 139256 w 1867973"/>
                <a:gd name="connsiteY64" fmla="*/ 2110130 h 3890863"/>
                <a:gd name="connsiteX65" fmla="*/ 210044 w 1867973"/>
                <a:gd name="connsiteY65" fmla="*/ 2193477 h 3890863"/>
                <a:gd name="connsiteX66" fmla="*/ 232878 w 1867973"/>
                <a:gd name="connsiteY66" fmla="*/ 2207178 h 3890863"/>
                <a:gd name="connsiteX67" fmla="*/ 240871 w 1867973"/>
                <a:gd name="connsiteY67" fmla="*/ 2241430 h 3890863"/>
                <a:gd name="connsiteX68" fmla="*/ 220319 w 1867973"/>
                <a:gd name="connsiteY68" fmla="*/ 2274160 h 3890863"/>
                <a:gd name="connsiteX69" fmla="*/ 138875 w 1867973"/>
                <a:gd name="connsiteY69" fmla="*/ 2381484 h 3890863"/>
                <a:gd name="connsiteX70" fmla="*/ 26223 w 1867973"/>
                <a:gd name="connsiteY70" fmla="*/ 2637994 h 3890863"/>
                <a:gd name="connsiteX71" fmla="*/ 344 w 1867973"/>
                <a:gd name="connsiteY71" fmla="*/ 2823337 h 3890863"/>
                <a:gd name="connsiteX72" fmla="*/ 40686 w 1867973"/>
                <a:gd name="connsiteY72" fmla="*/ 3026947 h 3890863"/>
                <a:gd name="connsiteX73" fmla="*/ 245057 w 1867973"/>
                <a:gd name="connsiteY73" fmla="*/ 3333314 h 3890863"/>
                <a:gd name="connsiteX74" fmla="*/ 425071 w 1867973"/>
                <a:gd name="connsiteY74" fmla="*/ 3453577 h 3890863"/>
                <a:gd name="connsiteX75" fmla="*/ 474927 w 1867973"/>
                <a:gd name="connsiteY75" fmla="*/ 3539969 h 3890863"/>
                <a:gd name="connsiteX76" fmla="*/ 469218 w 1867973"/>
                <a:gd name="connsiteY76" fmla="*/ 3624457 h 3890863"/>
                <a:gd name="connsiteX77" fmla="*/ 499284 w 1867973"/>
                <a:gd name="connsiteY77" fmla="*/ 3890863 h 3890863"/>
                <a:gd name="connsiteX78" fmla="*/ 1210969 w 1867973"/>
                <a:gd name="connsiteY78" fmla="*/ 3890863 h 3890863"/>
                <a:gd name="connsiteX79" fmla="*/ 1230759 w 1867973"/>
                <a:gd name="connsiteY79" fmla="*/ 3848238 h 3890863"/>
                <a:gd name="connsiteX80" fmla="*/ 1301166 w 1867973"/>
                <a:gd name="connsiteY80" fmla="*/ 3690678 h 3890863"/>
                <a:gd name="connsiteX81" fmla="*/ 1343410 w 1867973"/>
                <a:gd name="connsiteY81" fmla="*/ 3611518 h 3890863"/>
                <a:gd name="connsiteX82" fmla="*/ 1390222 w 1867973"/>
                <a:gd name="connsiteY82" fmla="*/ 3483643 h 3890863"/>
                <a:gd name="connsiteX83" fmla="*/ 1377282 w 1867973"/>
                <a:gd name="connsiteY83" fmla="*/ 3205820 h 3890863"/>
                <a:gd name="connsiteX84" fmla="*/ 1383371 w 1867973"/>
                <a:gd name="connsiteY84" fmla="*/ 3157105 h 3890863"/>
                <a:gd name="connsiteX85" fmla="*/ 1410773 w 1867973"/>
                <a:gd name="connsiteY85" fmla="*/ 3111436 h 3890863"/>
                <a:gd name="connsiteX86" fmla="*/ 1728557 w 1867973"/>
                <a:gd name="connsiteY86" fmla="*/ 2622391 h 3890863"/>
                <a:gd name="connsiteX87" fmla="*/ 1783741 w 1867973"/>
                <a:gd name="connsiteY87" fmla="*/ 2523059 h 3890863"/>
                <a:gd name="connsiteX88" fmla="*/ 1834739 w 1867973"/>
                <a:gd name="connsiteY88" fmla="*/ 2449607 h 3890863"/>
                <a:gd name="connsiteX89" fmla="*/ 1862902 w 1867973"/>
                <a:gd name="connsiteY89" fmla="*/ 2348754 h 3890863"/>
                <a:gd name="connsiteX90" fmla="*/ 1520761 w 1867973"/>
                <a:gd name="connsiteY90" fmla="*/ 2413833 h 3890863"/>
                <a:gd name="connsiteX91" fmla="*/ 1439697 w 1867973"/>
                <a:gd name="connsiteY91" fmla="*/ 2606787 h 3890863"/>
                <a:gd name="connsiteX92" fmla="*/ 1331993 w 1867973"/>
                <a:gd name="connsiteY92" fmla="*/ 2837038 h 3890863"/>
                <a:gd name="connsiteX93" fmla="*/ 1261205 w 1867973"/>
                <a:gd name="connsiteY93" fmla="*/ 2962629 h 3890863"/>
                <a:gd name="connsiteX94" fmla="*/ 1252452 w 1867973"/>
                <a:gd name="connsiteY94" fmla="*/ 2965674 h 3890863"/>
                <a:gd name="connsiteX95" fmla="*/ 1177858 w 1867973"/>
                <a:gd name="connsiteY95" fmla="*/ 2841224 h 3890863"/>
                <a:gd name="connsiteX96" fmla="*/ 1157687 w 1867973"/>
                <a:gd name="connsiteY96" fmla="*/ 2707260 h 3890863"/>
                <a:gd name="connsiteX97" fmla="*/ 1141703 w 1867973"/>
                <a:gd name="connsiteY97" fmla="*/ 2545514 h 3890863"/>
                <a:gd name="connsiteX98" fmla="*/ 1139420 w 1867973"/>
                <a:gd name="connsiteY98" fmla="*/ 2506694 h 3890863"/>
                <a:gd name="connsiteX99" fmla="*/ 1171388 w 1867973"/>
                <a:gd name="connsiteY99" fmla="*/ 2371208 h 3890863"/>
                <a:gd name="connsiteX100" fmla="*/ 1289368 w 1867973"/>
                <a:gd name="connsiteY100" fmla="*/ 2115078 h 3890863"/>
                <a:gd name="connsiteX101" fmla="*/ 1325142 w 1867973"/>
                <a:gd name="connsiteY101" fmla="*/ 2000904 h 3890863"/>
                <a:gd name="connsiteX102" fmla="*/ 1337702 w 1867973"/>
                <a:gd name="connsiteY102" fmla="*/ 1969696 h 3890863"/>
                <a:gd name="connsiteX103" fmla="*/ 1357111 w 1867973"/>
                <a:gd name="connsiteY103" fmla="*/ 1968554 h 3890863"/>
                <a:gd name="connsiteX104" fmla="*/ 1397833 w 1867973"/>
                <a:gd name="connsiteY104" fmla="*/ 2034395 h 3890863"/>
                <a:gd name="connsiteX105" fmla="*/ 1519999 w 1867973"/>
                <a:gd name="connsiteY105" fmla="*/ 2293570 h 3890863"/>
                <a:gd name="connsiteX106" fmla="*/ 1520761 w 1867973"/>
                <a:gd name="connsiteY106" fmla="*/ 2413833 h 3890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</a:cxnLst>
              <a:rect l="l" t="t" r="r" b="b"/>
              <a:pathLst>
                <a:path w="1867973" h="3890863">
                  <a:moveTo>
                    <a:pt x="1862902" y="2348754"/>
                  </a:moveTo>
                  <a:cubicBezTo>
                    <a:pt x="1830933" y="2250945"/>
                    <a:pt x="1795159" y="2154277"/>
                    <a:pt x="1759765" y="2057991"/>
                  </a:cubicBezTo>
                  <a:cubicBezTo>
                    <a:pt x="1705342" y="1910326"/>
                    <a:pt x="1653583" y="1761519"/>
                    <a:pt x="1592310" y="1616899"/>
                  </a:cubicBezTo>
                  <a:cubicBezTo>
                    <a:pt x="1562624" y="1546872"/>
                    <a:pt x="1531417" y="1477606"/>
                    <a:pt x="1485367" y="1416333"/>
                  </a:cubicBezTo>
                  <a:cubicBezTo>
                    <a:pt x="1453779" y="1373708"/>
                    <a:pt x="1429041" y="1328039"/>
                    <a:pt x="1414579" y="1276660"/>
                  </a:cubicBezTo>
                  <a:cubicBezTo>
                    <a:pt x="1402400" y="1234035"/>
                    <a:pt x="1377282" y="1199783"/>
                    <a:pt x="1337321" y="1179993"/>
                  </a:cubicBezTo>
                  <a:cubicBezTo>
                    <a:pt x="1290890" y="1156778"/>
                    <a:pt x="1246743" y="1128234"/>
                    <a:pt x="1198409" y="1108824"/>
                  </a:cubicBezTo>
                  <a:cubicBezTo>
                    <a:pt x="1147792" y="1088273"/>
                    <a:pt x="1113540" y="1054021"/>
                    <a:pt x="1105167" y="997695"/>
                  </a:cubicBezTo>
                  <a:cubicBezTo>
                    <a:pt x="1097936" y="950123"/>
                    <a:pt x="1100600" y="902550"/>
                    <a:pt x="1105167" y="854978"/>
                  </a:cubicBezTo>
                  <a:cubicBezTo>
                    <a:pt x="1107070" y="836329"/>
                    <a:pt x="1118107" y="823009"/>
                    <a:pt x="1138658" y="820345"/>
                  </a:cubicBezTo>
                  <a:cubicBezTo>
                    <a:pt x="1143225" y="819964"/>
                    <a:pt x="1147412" y="818442"/>
                    <a:pt x="1151598" y="818061"/>
                  </a:cubicBezTo>
                  <a:cubicBezTo>
                    <a:pt x="1185850" y="814256"/>
                    <a:pt x="1210588" y="800935"/>
                    <a:pt x="1218580" y="763258"/>
                  </a:cubicBezTo>
                  <a:cubicBezTo>
                    <a:pt x="1231900" y="701985"/>
                    <a:pt x="1241415" y="640331"/>
                    <a:pt x="1249407" y="578296"/>
                  </a:cubicBezTo>
                  <a:cubicBezTo>
                    <a:pt x="1253213" y="548611"/>
                    <a:pt x="1261966" y="536813"/>
                    <a:pt x="1291652" y="531104"/>
                  </a:cubicBezTo>
                  <a:cubicBezTo>
                    <a:pt x="1303450" y="528821"/>
                    <a:pt x="1315248" y="526918"/>
                    <a:pt x="1325904" y="520448"/>
                  </a:cubicBezTo>
                  <a:cubicBezTo>
                    <a:pt x="1350641" y="505225"/>
                    <a:pt x="1374618" y="488479"/>
                    <a:pt x="1395930" y="468309"/>
                  </a:cubicBezTo>
                  <a:cubicBezTo>
                    <a:pt x="1434750" y="431392"/>
                    <a:pt x="1453017" y="387626"/>
                    <a:pt x="1439697" y="333583"/>
                  </a:cubicBezTo>
                  <a:cubicBezTo>
                    <a:pt x="1425235" y="274974"/>
                    <a:pt x="1420287" y="214842"/>
                    <a:pt x="1414579" y="155091"/>
                  </a:cubicBezTo>
                  <a:cubicBezTo>
                    <a:pt x="1412295" y="130354"/>
                    <a:pt x="1408109" y="105616"/>
                    <a:pt x="1395550" y="83162"/>
                  </a:cubicBezTo>
                  <a:cubicBezTo>
                    <a:pt x="1372334" y="39776"/>
                    <a:pt x="1334276" y="18844"/>
                    <a:pt x="1288987" y="7807"/>
                  </a:cubicBezTo>
                  <a:cubicBezTo>
                    <a:pt x="1230759" y="-6274"/>
                    <a:pt x="1175194" y="-3230"/>
                    <a:pt x="1124577" y="32925"/>
                  </a:cubicBezTo>
                  <a:cubicBezTo>
                    <a:pt x="1097556" y="52335"/>
                    <a:pt x="1080810" y="76311"/>
                    <a:pt x="1081571" y="110944"/>
                  </a:cubicBezTo>
                  <a:cubicBezTo>
                    <a:pt x="1081952" y="129212"/>
                    <a:pt x="1084997" y="147480"/>
                    <a:pt x="1080810" y="165367"/>
                  </a:cubicBezTo>
                  <a:cubicBezTo>
                    <a:pt x="1077766" y="179448"/>
                    <a:pt x="1077005" y="179829"/>
                    <a:pt x="1064826" y="172979"/>
                  </a:cubicBezTo>
                  <a:cubicBezTo>
                    <a:pt x="1044275" y="161561"/>
                    <a:pt x="1024104" y="149763"/>
                    <a:pt x="1003933" y="137965"/>
                  </a:cubicBezTo>
                  <a:cubicBezTo>
                    <a:pt x="970823" y="118556"/>
                    <a:pt x="935429" y="107138"/>
                    <a:pt x="896610" y="111325"/>
                  </a:cubicBezTo>
                  <a:cubicBezTo>
                    <a:pt x="863119" y="114750"/>
                    <a:pt x="830008" y="118556"/>
                    <a:pt x="796898" y="125406"/>
                  </a:cubicBezTo>
                  <a:cubicBezTo>
                    <a:pt x="751228" y="134921"/>
                    <a:pt x="704417" y="142152"/>
                    <a:pt x="661031" y="159658"/>
                  </a:cubicBezTo>
                  <a:cubicBezTo>
                    <a:pt x="625256" y="174120"/>
                    <a:pt x="587579" y="186299"/>
                    <a:pt x="566647" y="223215"/>
                  </a:cubicBezTo>
                  <a:cubicBezTo>
                    <a:pt x="563602" y="228543"/>
                    <a:pt x="557894" y="228924"/>
                    <a:pt x="552565" y="227021"/>
                  </a:cubicBezTo>
                  <a:cubicBezTo>
                    <a:pt x="540767" y="222073"/>
                    <a:pt x="535439" y="227021"/>
                    <a:pt x="532775" y="238438"/>
                  </a:cubicBezTo>
                  <a:cubicBezTo>
                    <a:pt x="527828" y="260512"/>
                    <a:pt x="522119" y="282205"/>
                    <a:pt x="516791" y="304279"/>
                  </a:cubicBezTo>
                  <a:cubicBezTo>
                    <a:pt x="516030" y="307704"/>
                    <a:pt x="515649" y="311510"/>
                    <a:pt x="512224" y="313793"/>
                  </a:cubicBezTo>
                  <a:cubicBezTo>
                    <a:pt x="489389" y="331680"/>
                    <a:pt x="473785" y="356038"/>
                    <a:pt x="463510" y="381917"/>
                  </a:cubicBezTo>
                  <a:cubicBezTo>
                    <a:pt x="437630" y="447377"/>
                    <a:pt x="427355" y="515500"/>
                    <a:pt x="445242" y="584766"/>
                  </a:cubicBezTo>
                  <a:cubicBezTo>
                    <a:pt x="455137" y="623205"/>
                    <a:pt x="450570" y="654412"/>
                    <a:pt x="418982" y="681814"/>
                  </a:cubicBezTo>
                  <a:cubicBezTo>
                    <a:pt x="403759" y="695134"/>
                    <a:pt x="393102" y="713783"/>
                    <a:pt x="382066" y="731289"/>
                  </a:cubicBezTo>
                  <a:cubicBezTo>
                    <a:pt x="371790" y="748035"/>
                    <a:pt x="375596" y="760594"/>
                    <a:pt x="391961" y="771250"/>
                  </a:cubicBezTo>
                  <a:cubicBezTo>
                    <a:pt x="399192" y="775817"/>
                    <a:pt x="406803" y="779623"/>
                    <a:pt x="414034" y="783429"/>
                  </a:cubicBezTo>
                  <a:cubicBezTo>
                    <a:pt x="433444" y="793324"/>
                    <a:pt x="435727" y="798652"/>
                    <a:pt x="427735" y="818442"/>
                  </a:cubicBezTo>
                  <a:cubicBezTo>
                    <a:pt x="425452" y="823770"/>
                    <a:pt x="423168" y="828718"/>
                    <a:pt x="419743" y="833285"/>
                  </a:cubicBezTo>
                  <a:cubicBezTo>
                    <a:pt x="410609" y="845463"/>
                    <a:pt x="413654" y="861067"/>
                    <a:pt x="427735" y="867156"/>
                  </a:cubicBezTo>
                  <a:cubicBezTo>
                    <a:pt x="439153" y="872104"/>
                    <a:pt x="451331" y="875529"/>
                    <a:pt x="463129" y="880096"/>
                  </a:cubicBezTo>
                  <a:cubicBezTo>
                    <a:pt x="471502" y="883141"/>
                    <a:pt x="483300" y="885044"/>
                    <a:pt x="482158" y="897222"/>
                  </a:cubicBezTo>
                  <a:cubicBezTo>
                    <a:pt x="481016" y="909401"/>
                    <a:pt x="469218" y="910162"/>
                    <a:pt x="460085" y="912065"/>
                  </a:cubicBezTo>
                  <a:cubicBezTo>
                    <a:pt x="439533" y="916251"/>
                    <a:pt x="430019" y="929191"/>
                    <a:pt x="432302" y="949742"/>
                  </a:cubicBezTo>
                  <a:cubicBezTo>
                    <a:pt x="433444" y="959257"/>
                    <a:pt x="438391" y="964204"/>
                    <a:pt x="447525" y="966107"/>
                  </a:cubicBezTo>
                  <a:cubicBezTo>
                    <a:pt x="469980" y="970674"/>
                    <a:pt x="470360" y="970674"/>
                    <a:pt x="470741" y="994270"/>
                  </a:cubicBezTo>
                  <a:cubicBezTo>
                    <a:pt x="471121" y="1019008"/>
                    <a:pt x="479494" y="1039178"/>
                    <a:pt x="500807" y="1052879"/>
                  </a:cubicBezTo>
                  <a:cubicBezTo>
                    <a:pt x="504232" y="1055163"/>
                    <a:pt x="507276" y="1057827"/>
                    <a:pt x="510321" y="1060491"/>
                  </a:cubicBezTo>
                  <a:cubicBezTo>
                    <a:pt x="528208" y="1076856"/>
                    <a:pt x="548379" y="1085609"/>
                    <a:pt x="573117" y="1082945"/>
                  </a:cubicBezTo>
                  <a:cubicBezTo>
                    <a:pt x="607750" y="1078759"/>
                    <a:pt x="642382" y="1075714"/>
                    <a:pt x="676634" y="1071528"/>
                  </a:cubicBezTo>
                  <a:cubicBezTo>
                    <a:pt x="699089" y="1068483"/>
                    <a:pt x="706700" y="1071147"/>
                    <a:pt x="716215" y="1091318"/>
                  </a:cubicBezTo>
                  <a:cubicBezTo>
                    <a:pt x="739430" y="1140032"/>
                    <a:pt x="756176" y="1191030"/>
                    <a:pt x="768735" y="1243169"/>
                  </a:cubicBezTo>
                  <a:cubicBezTo>
                    <a:pt x="777488" y="1280466"/>
                    <a:pt x="773682" y="1287316"/>
                    <a:pt x="735244" y="1295689"/>
                  </a:cubicBezTo>
                  <a:cubicBezTo>
                    <a:pt x="707842" y="1301779"/>
                    <a:pt x="688432" y="1316621"/>
                    <a:pt x="676254" y="1341359"/>
                  </a:cubicBezTo>
                  <a:cubicBezTo>
                    <a:pt x="663695" y="1366096"/>
                    <a:pt x="651897" y="1391215"/>
                    <a:pt x="640479" y="1416714"/>
                  </a:cubicBezTo>
                  <a:cubicBezTo>
                    <a:pt x="630584" y="1438787"/>
                    <a:pt x="617645" y="1458577"/>
                    <a:pt x="602802" y="1477226"/>
                  </a:cubicBezTo>
                  <a:cubicBezTo>
                    <a:pt x="563602" y="1526701"/>
                    <a:pt x="514888" y="1566662"/>
                    <a:pt x="468077" y="1608145"/>
                  </a:cubicBezTo>
                  <a:cubicBezTo>
                    <a:pt x="404900" y="1664090"/>
                    <a:pt x="339821" y="1718513"/>
                    <a:pt x="279309" y="1777503"/>
                  </a:cubicBezTo>
                  <a:cubicBezTo>
                    <a:pt x="275884" y="1785496"/>
                    <a:pt x="270936" y="1791585"/>
                    <a:pt x="261802" y="1794249"/>
                  </a:cubicBezTo>
                  <a:cubicBezTo>
                    <a:pt x="260280" y="1795391"/>
                    <a:pt x="258758" y="1796532"/>
                    <a:pt x="257235" y="1798055"/>
                  </a:cubicBezTo>
                  <a:cubicBezTo>
                    <a:pt x="203574" y="1849433"/>
                    <a:pt x="164374" y="1910706"/>
                    <a:pt x="131264" y="1976166"/>
                  </a:cubicBezTo>
                  <a:cubicBezTo>
                    <a:pt x="125174" y="1988345"/>
                    <a:pt x="121749" y="2001284"/>
                    <a:pt x="122891" y="2014985"/>
                  </a:cubicBezTo>
                  <a:cubicBezTo>
                    <a:pt x="125555" y="2047334"/>
                    <a:pt x="130883" y="2078922"/>
                    <a:pt x="139256" y="2110130"/>
                  </a:cubicBezTo>
                  <a:cubicBezTo>
                    <a:pt x="149531" y="2149330"/>
                    <a:pt x="171986" y="2177873"/>
                    <a:pt x="210044" y="2193477"/>
                  </a:cubicBezTo>
                  <a:cubicBezTo>
                    <a:pt x="218416" y="2196902"/>
                    <a:pt x="226028" y="2201469"/>
                    <a:pt x="232878" y="2207178"/>
                  </a:cubicBezTo>
                  <a:cubicBezTo>
                    <a:pt x="245057" y="2216692"/>
                    <a:pt x="247340" y="2227349"/>
                    <a:pt x="240871" y="2241430"/>
                  </a:cubicBezTo>
                  <a:cubicBezTo>
                    <a:pt x="235542" y="2253228"/>
                    <a:pt x="227931" y="2263884"/>
                    <a:pt x="220319" y="2274160"/>
                  </a:cubicBezTo>
                  <a:cubicBezTo>
                    <a:pt x="193298" y="2309935"/>
                    <a:pt x="162471" y="2343045"/>
                    <a:pt x="138875" y="2381484"/>
                  </a:cubicBezTo>
                  <a:cubicBezTo>
                    <a:pt x="89400" y="2461405"/>
                    <a:pt x="54386" y="2548177"/>
                    <a:pt x="26223" y="2637994"/>
                  </a:cubicBezTo>
                  <a:cubicBezTo>
                    <a:pt x="7194" y="2698126"/>
                    <a:pt x="-1939" y="2760160"/>
                    <a:pt x="344" y="2823337"/>
                  </a:cubicBezTo>
                  <a:cubicBezTo>
                    <a:pt x="3008" y="2892983"/>
                    <a:pt x="18612" y="2960726"/>
                    <a:pt x="40686" y="3026947"/>
                  </a:cubicBezTo>
                  <a:cubicBezTo>
                    <a:pt x="81027" y="3147591"/>
                    <a:pt x="145726" y="3251108"/>
                    <a:pt x="245057" y="3333314"/>
                  </a:cubicBezTo>
                  <a:cubicBezTo>
                    <a:pt x="301383" y="3379744"/>
                    <a:pt x="362656" y="3417422"/>
                    <a:pt x="425071" y="3453577"/>
                  </a:cubicBezTo>
                  <a:cubicBezTo>
                    <a:pt x="457801" y="3472606"/>
                    <a:pt x="472644" y="3503433"/>
                    <a:pt x="474927" y="3539969"/>
                  </a:cubicBezTo>
                  <a:cubicBezTo>
                    <a:pt x="476830" y="3568131"/>
                    <a:pt x="472263" y="3596675"/>
                    <a:pt x="469218" y="3624457"/>
                  </a:cubicBezTo>
                  <a:cubicBezTo>
                    <a:pt x="460085" y="3715416"/>
                    <a:pt x="469599" y="3804091"/>
                    <a:pt x="499284" y="3890863"/>
                  </a:cubicBezTo>
                  <a:cubicBezTo>
                    <a:pt x="736386" y="3890863"/>
                    <a:pt x="973867" y="3890863"/>
                    <a:pt x="1210969" y="3890863"/>
                  </a:cubicBezTo>
                  <a:cubicBezTo>
                    <a:pt x="1218961" y="3877162"/>
                    <a:pt x="1225431" y="3863081"/>
                    <a:pt x="1230759" y="3848238"/>
                  </a:cubicBezTo>
                  <a:cubicBezTo>
                    <a:pt x="1249788" y="3793815"/>
                    <a:pt x="1269958" y="3739773"/>
                    <a:pt x="1301166" y="3690678"/>
                  </a:cubicBezTo>
                  <a:cubicBezTo>
                    <a:pt x="1317150" y="3665560"/>
                    <a:pt x="1330471" y="3638539"/>
                    <a:pt x="1343410" y="3611518"/>
                  </a:cubicBezTo>
                  <a:cubicBezTo>
                    <a:pt x="1363200" y="3570415"/>
                    <a:pt x="1382991" y="3528932"/>
                    <a:pt x="1390222" y="3483643"/>
                  </a:cubicBezTo>
                  <a:cubicBezTo>
                    <a:pt x="1405064" y="3390401"/>
                    <a:pt x="1398594" y="3297539"/>
                    <a:pt x="1377282" y="3205820"/>
                  </a:cubicBezTo>
                  <a:cubicBezTo>
                    <a:pt x="1373096" y="3188313"/>
                    <a:pt x="1373476" y="3172709"/>
                    <a:pt x="1383371" y="3157105"/>
                  </a:cubicBezTo>
                  <a:cubicBezTo>
                    <a:pt x="1392886" y="3142263"/>
                    <a:pt x="1401639" y="3126659"/>
                    <a:pt x="1410773" y="3111436"/>
                  </a:cubicBezTo>
                  <a:cubicBezTo>
                    <a:pt x="1513910" y="2946645"/>
                    <a:pt x="1622756" y="2785659"/>
                    <a:pt x="1728557" y="2622391"/>
                  </a:cubicBezTo>
                  <a:cubicBezTo>
                    <a:pt x="1749109" y="2590422"/>
                    <a:pt x="1772704" y="2560356"/>
                    <a:pt x="1783741" y="2523059"/>
                  </a:cubicBezTo>
                  <a:cubicBezTo>
                    <a:pt x="1792495" y="2492613"/>
                    <a:pt x="1810382" y="2469398"/>
                    <a:pt x="1834739" y="2449607"/>
                  </a:cubicBezTo>
                  <a:cubicBezTo>
                    <a:pt x="1865185" y="2424109"/>
                    <a:pt x="1875080" y="2386051"/>
                    <a:pt x="1862902" y="2348754"/>
                  </a:cubicBezTo>
                  <a:close/>
                  <a:moveTo>
                    <a:pt x="1520761" y="2413833"/>
                  </a:moveTo>
                  <a:cubicBezTo>
                    <a:pt x="1500209" y="2480815"/>
                    <a:pt x="1468621" y="2543230"/>
                    <a:pt x="1439697" y="2606787"/>
                  </a:cubicBezTo>
                  <a:cubicBezTo>
                    <a:pt x="1404684" y="2684044"/>
                    <a:pt x="1368529" y="2760541"/>
                    <a:pt x="1331993" y="2837038"/>
                  </a:cubicBezTo>
                  <a:cubicBezTo>
                    <a:pt x="1311061" y="2880424"/>
                    <a:pt x="1285943" y="2921526"/>
                    <a:pt x="1261205" y="2962629"/>
                  </a:cubicBezTo>
                  <a:cubicBezTo>
                    <a:pt x="1258922" y="2966054"/>
                    <a:pt x="1257019" y="2971002"/>
                    <a:pt x="1252452" y="2965674"/>
                  </a:cubicBezTo>
                  <a:cubicBezTo>
                    <a:pt x="1221625" y="2927616"/>
                    <a:pt x="1189276" y="2890319"/>
                    <a:pt x="1177858" y="2841224"/>
                  </a:cubicBezTo>
                  <a:cubicBezTo>
                    <a:pt x="1167582" y="2797077"/>
                    <a:pt x="1163016" y="2752168"/>
                    <a:pt x="1157687" y="2707260"/>
                  </a:cubicBezTo>
                  <a:cubicBezTo>
                    <a:pt x="1151218" y="2653598"/>
                    <a:pt x="1145889" y="2599556"/>
                    <a:pt x="1141703" y="2545514"/>
                  </a:cubicBezTo>
                  <a:cubicBezTo>
                    <a:pt x="1140561" y="2532574"/>
                    <a:pt x="1140181" y="2519634"/>
                    <a:pt x="1139420" y="2506694"/>
                  </a:cubicBezTo>
                  <a:cubicBezTo>
                    <a:pt x="1137517" y="2458741"/>
                    <a:pt x="1151218" y="2414214"/>
                    <a:pt x="1171388" y="2371208"/>
                  </a:cubicBezTo>
                  <a:cubicBezTo>
                    <a:pt x="1210969" y="2285958"/>
                    <a:pt x="1249788" y="2200328"/>
                    <a:pt x="1289368" y="2115078"/>
                  </a:cubicBezTo>
                  <a:cubicBezTo>
                    <a:pt x="1306113" y="2078542"/>
                    <a:pt x="1314106" y="2039342"/>
                    <a:pt x="1325142" y="2000904"/>
                  </a:cubicBezTo>
                  <a:cubicBezTo>
                    <a:pt x="1328187" y="1989867"/>
                    <a:pt x="1331612" y="1979211"/>
                    <a:pt x="1337702" y="1969696"/>
                  </a:cubicBezTo>
                  <a:cubicBezTo>
                    <a:pt x="1344552" y="1959040"/>
                    <a:pt x="1349119" y="1959040"/>
                    <a:pt x="1357111" y="1968554"/>
                  </a:cubicBezTo>
                  <a:cubicBezTo>
                    <a:pt x="1373476" y="1988725"/>
                    <a:pt x="1385655" y="2011560"/>
                    <a:pt x="1397833" y="2034395"/>
                  </a:cubicBezTo>
                  <a:cubicBezTo>
                    <a:pt x="1443122" y="2118883"/>
                    <a:pt x="1483844" y="2205275"/>
                    <a:pt x="1519999" y="2293570"/>
                  </a:cubicBezTo>
                  <a:cubicBezTo>
                    <a:pt x="1537126" y="2334292"/>
                    <a:pt x="1533320" y="2373491"/>
                    <a:pt x="1520761" y="2413833"/>
                  </a:cubicBezTo>
                  <a:close/>
                </a:path>
              </a:pathLst>
            </a:custGeom>
            <a:solidFill>
              <a:schemeClr val="accent1"/>
            </a:solidFill>
            <a:ln w="38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17" name="Heart 16">
              <a:extLst>
                <a:ext uri="{FF2B5EF4-FFF2-40B4-BE49-F238E27FC236}">
                  <a16:creationId xmlns:a16="http://schemas.microsoft.com/office/drawing/2014/main" id="{EBDDAF9F-35C6-4211-9C04-6F629A2D348B}"/>
                </a:ext>
              </a:extLst>
            </p:cNvPr>
            <p:cNvSpPr/>
            <p:nvPr/>
          </p:nvSpPr>
          <p:spPr>
            <a:xfrm>
              <a:off x="9091265" y="4708325"/>
              <a:ext cx="1312985" cy="1312985"/>
            </a:xfrm>
            <a:prstGeom prst="hear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18" name="Graphic 42">
              <a:extLst>
                <a:ext uri="{FF2B5EF4-FFF2-40B4-BE49-F238E27FC236}">
                  <a16:creationId xmlns:a16="http://schemas.microsoft.com/office/drawing/2014/main" id="{97460CB1-FCBE-4A0C-90E1-CC85200AF260}"/>
                </a:ext>
              </a:extLst>
            </p:cNvPr>
            <p:cNvSpPr/>
            <p:nvPr/>
          </p:nvSpPr>
          <p:spPr>
            <a:xfrm flipH="1">
              <a:off x="9292291" y="4977954"/>
              <a:ext cx="692826" cy="773725"/>
            </a:xfrm>
            <a:custGeom>
              <a:avLst/>
              <a:gdLst>
                <a:gd name="connsiteX0" fmla="*/ 1565723 w 1565722"/>
                <a:gd name="connsiteY0" fmla="*/ 353902 h 1748546"/>
                <a:gd name="connsiteX1" fmla="*/ 1565723 w 1565722"/>
                <a:gd name="connsiteY1" fmla="*/ 393528 h 1748546"/>
                <a:gd name="connsiteX2" fmla="*/ 1564630 w 1565722"/>
                <a:gd name="connsiteY2" fmla="*/ 398720 h 1748546"/>
                <a:gd name="connsiteX3" fmla="*/ 1494669 w 1565722"/>
                <a:gd name="connsiteY3" fmla="*/ 568429 h 1748546"/>
                <a:gd name="connsiteX4" fmla="*/ 1377021 w 1565722"/>
                <a:gd name="connsiteY4" fmla="*/ 686214 h 1748546"/>
                <a:gd name="connsiteX5" fmla="*/ 1305557 w 1565722"/>
                <a:gd name="connsiteY5" fmla="*/ 748660 h 1748546"/>
                <a:gd name="connsiteX6" fmla="*/ 1290390 w 1565722"/>
                <a:gd name="connsiteY6" fmla="*/ 814384 h 1748546"/>
                <a:gd name="connsiteX7" fmla="*/ 1307880 w 1565722"/>
                <a:gd name="connsiteY7" fmla="*/ 952392 h 1748546"/>
                <a:gd name="connsiteX8" fmla="*/ 1264428 w 1565722"/>
                <a:gd name="connsiteY8" fmla="*/ 1085891 h 1748546"/>
                <a:gd name="connsiteX9" fmla="*/ 1135029 w 1565722"/>
                <a:gd name="connsiteY9" fmla="*/ 1295499 h 1748546"/>
                <a:gd name="connsiteX10" fmla="*/ 924737 w 1565722"/>
                <a:gd name="connsiteY10" fmla="*/ 1536945 h 1748546"/>
                <a:gd name="connsiteX11" fmla="*/ 741501 w 1565722"/>
                <a:gd name="connsiteY11" fmla="*/ 1687251 h 1748546"/>
                <a:gd name="connsiteX12" fmla="*/ 528476 w 1565722"/>
                <a:gd name="connsiteY12" fmla="*/ 1746144 h 1748546"/>
                <a:gd name="connsiteX13" fmla="*/ 409461 w 1565722"/>
                <a:gd name="connsiteY13" fmla="*/ 1682605 h 1748546"/>
                <a:gd name="connsiteX14" fmla="*/ 356444 w 1565722"/>
                <a:gd name="connsiteY14" fmla="*/ 1604856 h 1748546"/>
                <a:gd name="connsiteX15" fmla="*/ 349749 w 1565722"/>
                <a:gd name="connsiteY15" fmla="*/ 1593378 h 1748546"/>
                <a:gd name="connsiteX16" fmla="*/ 348109 w 1565722"/>
                <a:gd name="connsiteY16" fmla="*/ 1599800 h 1748546"/>
                <a:gd name="connsiteX17" fmla="*/ 255466 w 1565722"/>
                <a:gd name="connsiteY17" fmla="*/ 1699822 h 1748546"/>
                <a:gd name="connsiteX18" fmla="*/ 176214 w 1565722"/>
                <a:gd name="connsiteY18" fmla="*/ 1690667 h 1748546"/>
                <a:gd name="connsiteX19" fmla="*/ 145470 w 1565722"/>
                <a:gd name="connsiteY19" fmla="*/ 1628905 h 1748546"/>
                <a:gd name="connsiteX20" fmla="*/ 151892 w 1565722"/>
                <a:gd name="connsiteY20" fmla="*/ 1582583 h 1748546"/>
                <a:gd name="connsiteX21" fmla="*/ 151482 w 1565722"/>
                <a:gd name="connsiteY21" fmla="*/ 1582310 h 1748546"/>
                <a:gd name="connsiteX22" fmla="*/ 148749 w 1565722"/>
                <a:gd name="connsiteY22" fmla="*/ 1581900 h 1748546"/>
                <a:gd name="connsiteX23" fmla="*/ 61162 w 1565722"/>
                <a:gd name="connsiteY23" fmla="*/ 1517542 h 1748546"/>
                <a:gd name="connsiteX24" fmla="*/ 44082 w 1565722"/>
                <a:gd name="connsiteY24" fmla="*/ 1473680 h 1748546"/>
                <a:gd name="connsiteX25" fmla="*/ 1723 w 1565722"/>
                <a:gd name="connsiteY25" fmla="*/ 1316406 h 1748546"/>
                <a:gd name="connsiteX26" fmla="*/ 63212 w 1565722"/>
                <a:gd name="connsiteY26" fmla="*/ 1198211 h 1748546"/>
                <a:gd name="connsiteX27" fmla="*/ 152985 w 1565722"/>
                <a:gd name="connsiteY27" fmla="*/ 1182497 h 1748546"/>
                <a:gd name="connsiteX28" fmla="*/ 160090 w 1565722"/>
                <a:gd name="connsiteY28" fmla="*/ 1177168 h 1748546"/>
                <a:gd name="connsiteX29" fmla="*/ 165146 w 1565722"/>
                <a:gd name="connsiteY29" fmla="*/ 1149703 h 1748546"/>
                <a:gd name="connsiteX30" fmla="*/ 190562 w 1565722"/>
                <a:gd name="connsiteY30" fmla="*/ 1076053 h 1748546"/>
                <a:gd name="connsiteX31" fmla="*/ 266944 w 1565722"/>
                <a:gd name="connsiteY31" fmla="*/ 1027272 h 1748546"/>
                <a:gd name="connsiteX32" fmla="*/ 347973 w 1565722"/>
                <a:gd name="connsiteY32" fmla="*/ 1061296 h 1748546"/>
                <a:gd name="connsiteX33" fmla="*/ 392928 w 1565722"/>
                <a:gd name="connsiteY33" fmla="*/ 1118685 h 1748546"/>
                <a:gd name="connsiteX34" fmla="*/ 469857 w 1565722"/>
                <a:gd name="connsiteY34" fmla="*/ 1228135 h 1748546"/>
                <a:gd name="connsiteX35" fmla="*/ 475459 w 1565722"/>
                <a:gd name="connsiteY35" fmla="*/ 1235240 h 1748546"/>
                <a:gd name="connsiteX36" fmla="*/ 476552 w 1565722"/>
                <a:gd name="connsiteY36" fmla="*/ 1229092 h 1748546"/>
                <a:gd name="connsiteX37" fmla="*/ 529433 w 1565722"/>
                <a:gd name="connsiteY37" fmla="*/ 1061432 h 1748546"/>
                <a:gd name="connsiteX38" fmla="*/ 658696 w 1565722"/>
                <a:gd name="connsiteY38" fmla="*/ 896506 h 1748546"/>
                <a:gd name="connsiteX39" fmla="*/ 661155 w 1565722"/>
                <a:gd name="connsiteY39" fmla="*/ 879152 h 1748546"/>
                <a:gd name="connsiteX40" fmla="*/ 646671 w 1565722"/>
                <a:gd name="connsiteY40" fmla="*/ 881065 h 1748546"/>
                <a:gd name="connsiteX41" fmla="*/ 554985 w 1565722"/>
                <a:gd name="connsiteY41" fmla="*/ 898555 h 1748546"/>
                <a:gd name="connsiteX42" fmla="*/ 502378 w 1565722"/>
                <a:gd name="connsiteY42" fmla="*/ 902928 h 1748546"/>
                <a:gd name="connsiteX43" fmla="*/ 433510 w 1565722"/>
                <a:gd name="connsiteY43" fmla="*/ 845675 h 1748546"/>
                <a:gd name="connsiteX44" fmla="*/ 431187 w 1565722"/>
                <a:gd name="connsiteY44" fmla="*/ 801130 h 1748546"/>
                <a:gd name="connsiteX45" fmla="*/ 446628 w 1565722"/>
                <a:gd name="connsiteY45" fmla="*/ 739641 h 1748546"/>
                <a:gd name="connsiteX46" fmla="*/ 515905 w 1565722"/>
                <a:gd name="connsiteY46" fmla="*/ 521151 h 1748546"/>
                <a:gd name="connsiteX47" fmla="*/ 566053 w 1565722"/>
                <a:gd name="connsiteY47" fmla="*/ 469637 h 1748546"/>
                <a:gd name="connsiteX48" fmla="*/ 621529 w 1565722"/>
                <a:gd name="connsiteY48" fmla="*/ 460209 h 1748546"/>
                <a:gd name="connsiteX49" fmla="*/ 670720 w 1565722"/>
                <a:gd name="connsiteY49" fmla="*/ 459253 h 1748546"/>
                <a:gd name="connsiteX50" fmla="*/ 703104 w 1565722"/>
                <a:gd name="connsiteY50" fmla="*/ 434657 h 1748546"/>
                <a:gd name="connsiteX51" fmla="*/ 714309 w 1565722"/>
                <a:gd name="connsiteY51" fmla="*/ 395304 h 1748546"/>
                <a:gd name="connsiteX52" fmla="*/ 724557 w 1565722"/>
                <a:gd name="connsiteY52" fmla="*/ 375765 h 1748546"/>
                <a:gd name="connsiteX53" fmla="*/ 759811 w 1565722"/>
                <a:gd name="connsiteY53" fmla="*/ 326437 h 1748546"/>
                <a:gd name="connsiteX54" fmla="*/ 769375 w 1565722"/>
                <a:gd name="connsiteY54" fmla="*/ 292140 h 1748546"/>
                <a:gd name="connsiteX55" fmla="*/ 772655 w 1565722"/>
                <a:gd name="connsiteY55" fmla="*/ 255520 h 1748546"/>
                <a:gd name="connsiteX56" fmla="*/ 866801 w 1565722"/>
                <a:gd name="connsiteY56" fmla="*/ 83351 h 1748546"/>
                <a:gd name="connsiteX57" fmla="*/ 956165 w 1565722"/>
                <a:gd name="connsiteY57" fmla="*/ 28831 h 1748546"/>
                <a:gd name="connsiteX58" fmla="*/ 1092396 w 1565722"/>
                <a:gd name="connsiteY58" fmla="*/ 3963 h 1748546"/>
                <a:gd name="connsiteX59" fmla="*/ 1132432 w 1565722"/>
                <a:gd name="connsiteY59" fmla="*/ 0 h 1748546"/>
                <a:gd name="connsiteX60" fmla="*/ 1187089 w 1565722"/>
                <a:gd name="connsiteY60" fmla="*/ 0 h 1748546"/>
                <a:gd name="connsiteX61" fmla="*/ 1191735 w 1565722"/>
                <a:gd name="connsiteY61" fmla="*/ 1093 h 1748546"/>
                <a:gd name="connsiteX62" fmla="*/ 1241199 w 1565722"/>
                <a:gd name="connsiteY62" fmla="*/ 6832 h 1748546"/>
                <a:gd name="connsiteX63" fmla="*/ 1441789 w 1565722"/>
                <a:gd name="connsiteY63" fmla="*/ 104394 h 1748546"/>
                <a:gd name="connsiteX64" fmla="*/ 1559574 w 1565722"/>
                <a:gd name="connsiteY64" fmla="*/ 312363 h 1748546"/>
                <a:gd name="connsiteX65" fmla="*/ 1565723 w 1565722"/>
                <a:gd name="connsiteY65" fmla="*/ 353902 h 1748546"/>
                <a:gd name="connsiteX66" fmla="*/ 770059 w 1565722"/>
                <a:gd name="connsiteY66" fmla="*/ 653557 h 1748546"/>
                <a:gd name="connsiteX67" fmla="*/ 769375 w 1565722"/>
                <a:gd name="connsiteY67" fmla="*/ 651371 h 1748546"/>
                <a:gd name="connsiteX68" fmla="*/ 765276 w 1565722"/>
                <a:gd name="connsiteY68" fmla="*/ 647818 h 1748546"/>
                <a:gd name="connsiteX69" fmla="*/ 720868 w 1565722"/>
                <a:gd name="connsiteY69" fmla="*/ 624589 h 1748546"/>
                <a:gd name="connsiteX70" fmla="*/ 608138 w 1565722"/>
                <a:gd name="connsiteY70" fmla="*/ 600130 h 1748546"/>
                <a:gd name="connsiteX71" fmla="*/ 605542 w 1565722"/>
                <a:gd name="connsiteY71" fmla="*/ 669954 h 1748546"/>
                <a:gd name="connsiteX72" fmla="*/ 612374 w 1565722"/>
                <a:gd name="connsiteY72" fmla="*/ 664215 h 1748546"/>
                <a:gd name="connsiteX73" fmla="*/ 683565 w 1565722"/>
                <a:gd name="connsiteY73" fmla="*/ 638800 h 1748546"/>
                <a:gd name="connsiteX74" fmla="*/ 741227 w 1565722"/>
                <a:gd name="connsiteY74" fmla="*/ 648501 h 1748546"/>
                <a:gd name="connsiteX75" fmla="*/ 770059 w 1565722"/>
                <a:gd name="connsiteY75" fmla="*/ 653557 h 1748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1565722" h="1748546">
                  <a:moveTo>
                    <a:pt x="1565723" y="353902"/>
                  </a:moveTo>
                  <a:cubicBezTo>
                    <a:pt x="1565723" y="367156"/>
                    <a:pt x="1565723" y="380274"/>
                    <a:pt x="1565723" y="393528"/>
                  </a:cubicBezTo>
                  <a:cubicBezTo>
                    <a:pt x="1565313" y="395304"/>
                    <a:pt x="1564766" y="396944"/>
                    <a:pt x="1564630" y="398720"/>
                  </a:cubicBezTo>
                  <a:cubicBezTo>
                    <a:pt x="1559301" y="462669"/>
                    <a:pt x="1534705" y="518828"/>
                    <a:pt x="1494669" y="568429"/>
                  </a:cubicBezTo>
                  <a:cubicBezTo>
                    <a:pt x="1459689" y="611745"/>
                    <a:pt x="1418697" y="649458"/>
                    <a:pt x="1377021" y="686214"/>
                  </a:cubicBezTo>
                  <a:cubicBezTo>
                    <a:pt x="1353245" y="707121"/>
                    <a:pt x="1329060" y="727480"/>
                    <a:pt x="1305557" y="748660"/>
                  </a:cubicBezTo>
                  <a:cubicBezTo>
                    <a:pt x="1285471" y="766833"/>
                    <a:pt x="1279595" y="787876"/>
                    <a:pt x="1290390" y="814384"/>
                  </a:cubicBezTo>
                  <a:cubicBezTo>
                    <a:pt x="1308427" y="858519"/>
                    <a:pt x="1313482" y="904978"/>
                    <a:pt x="1307880" y="952392"/>
                  </a:cubicBezTo>
                  <a:cubicBezTo>
                    <a:pt x="1302278" y="999807"/>
                    <a:pt x="1287111" y="1044215"/>
                    <a:pt x="1264428" y="1085891"/>
                  </a:cubicBezTo>
                  <a:cubicBezTo>
                    <a:pt x="1225075" y="1158038"/>
                    <a:pt x="1181623" y="1227862"/>
                    <a:pt x="1135029" y="1295499"/>
                  </a:cubicBezTo>
                  <a:cubicBezTo>
                    <a:pt x="1074086" y="1383907"/>
                    <a:pt x="1004946" y="1465208"/>
                    <a:pt x="924737" y="1536945"/>
                  </a:cubicBezTo>
                  <a:cubicBezTo>
                    <a:pt x="865844" y="1589689"/>
                    <a:pt x="803536" y="1638333"/>
                    <a:pt x="741501" y="1687251"/>
                  </a:cubicBezTo>
                  <a:cubicBezTo>
                    <a:pt x="678645" y="1736852"/>
                    <a:pt x="607865" y="1755709"/>
                    <a:pt x="528476" y="1746144"/>
                  </a:cubicBezTo>
                  <a:cubicBezTo>
                    <a:pt x="480242" y="1740268"/>
                    <a:pt x="440479" y="1720045"/>
                    <a:pt x="409461" y="1682605"/>
                  </a:cubicBezTo>
                  <a:cubicBezTo>
                    <a:pt x="389375" y="1658420"/>
                    <a:pt x="371748" y="1632458"/>
                    <a:pt x="356444" y="1604856"/>
                  </a:cubicBezTo>
                  <a:cubicBezTo>
                    <a:pt x="354531" y="1601303"/>
                    <a:pt x="352482" y="1597887"/>
                    <a:pt x="349749" y="1593378"/>
                  </a:cubicBezTo>
                  <a:cubicBezTo>
                    <a:pt x="348929" y="1596384"/>
                    <a:pt x="348519" y="1598161"/>
                    <a:pt x="348109" y="1599800"/>
                  </a:cubicBezTo>
                  <a:cubicBezTo>
                    <a:pt x="335402" y="1650084"/>
                    <a:pt x="305750" y="1684791"/>
                    <a:pt x="255466" y="1699822"/>
                  </a:cubicBezTo>
                  <a:cubicBezTo>
                    <a:pt x="228001" y="1708021"/>
                    <a:pt x="201493" y="1704195"/>
                    <a:pt x="176214" y="1690667"/>
                  </a:cubicBezTo>
                  <a:cubicBezTo>
                    <a:pt x="151209" y="1677276"/>
                    <a:pt x="143010" y="1655550"/>
                    <a:pt x="145470" y="1628905"/>
                  </a:cubicBezTo>
                  <a:cubicBezTo>
                    <a:pt x="146836" y="1613465"/>
                    <a:pt x="149706" y="1598024"/>
                    <a:pt x="151892" y="1582583"/>
                  </a:cubicBezTo>
                  <a:cubicBezTo>
                    <a:pt x="151755" y="1582583"/>
                    <a:pt x="151619" y="1582310"/>
                    <a:pt x="151482" y="1582310"/>
                  </a:cubicBezTo>
                  <a:cubicBezTo>
                    <a:pt x="150526" y="1582174"/>
                    <a:pt x="149706" y="1581900"/>
                    <a:pt x="148749" y="1581900"/>
                  </a:cubicBezTo>
                  <a:cubicBezTo>
                    <a:pt x="107074" y="1577528"/>
                    <a:pt x="78789" y="1554435"/>
                    <a:pt x="61162" y="1517542"/>
                  </a:cubicBezTo>
                  <a:cubicBezTo>
                    <a:pt x="54466" y="1503468"/>
                    <a:pt x="49001" y="1488574"/>
                    <a:pt x="44082" y="1473680"/>
                  </a:cubicBezTo>
                  <a:cubicBezTo>
                    <a:pt x="26865" y="1422030"/>
                    <a:pt x="10331" y="1370242"/>
                    <a:pt x="1723" y="1316406"/>
                  </a:cubicBezTo>
                  <a:cubicBezTo>
                    <a:pt x="-6612" y="1264209"/>
                    <a:pt x="15524" y="1221030"/>
                    <a:pt x="63212" y="1198211"/>
                  </a:cubicBezTo>
                  <a:cubicBezTo>
                    <a:pt x="91633" y="1184546"/>
                    <a:pt x="121831" y="1180720"/>
                    <a:pt x="152985" y="1182497"/>
                  </a:cubicBezTo>
                  <a:cubicBezTo>
                    <a:pt x="157494" y="1182770"/>
                    <a:pt x="159407" y="1181950"/>
                    <a:pt x="160090" y="1177168"/>
                  </a:cubicBezTo>
                  <a:cubicBezTo>
                    <a:pt x="161320" y="1167876"/>
                    <a:pt x="163506" y="1158858"/>
                    <a:pt x="165146" y="1149703"/>
                  </a:cubicBezTo>
                  <a:cubicBezTo>
                    <a:pt x="169655" y="1123741"/>
                    <a:pt x="175941" y="1098462"/>
                    <a:pt x="190562" y="1076053"/>
                  </a:cubicBezTo>
                  <a:cubicBezTo>
                    <a:pt x="208598" y="1048315"/>
                    <a:pt x="232647" y="1029458"/>
                    <a:pt x="266944" y="1027272"/>
                  </a:cubicBezTo>
                  <a:cubicBezTo>
                    <a:pt x="299465" y="1025222"/>
                    <a:pt x="326520" y="1038340"/>
                    <a:pt x="347973" y="1061296"/>
                  </a:cubicBezTo>
                  <a:cubicBezTo>
                    <a:pt x="364506" y="1079059"/>
                    <a:pt x="378717" y="1098872"/>
                    <a:pt x="392928" y="1118685"/>
                  </a:cubicBezTo>
                  <a:cubicBezTo>
                    <a:pt x="419026" y="1154895"/>
                    <a:pt x="444305" y="1191652"/>
                    <a:pt x="469857" y="1228135"/>
                  </a:cubicBezTo>
                  <a:cubicBezTo>
                    <a:pt x="471360" y="1230185"/>
                    <a:pt x="473000" y="1232098"/>
                    <a:pt x="475459" y="1235240"/>
                  </a:cubicBezTo>
                  <a:cubicBezTo>
                    <a:pt x="476006" y="1232098"/>
                    <a:pt x="476279" y="1230595"/>
                    <a:pt x="476552" y="1229092"/>
                  </a:cubicBezTo>
                  <a:cubicBezTo>
                    <a:pt x="483794" y="1169926"/>
                    <a:pt x="501421" y="1114039"/>
                    <a:pt x="529433" y="1061432"/>
                  </a:cubicBezTo>
                  <a:cubicBezTo>
                    <a:pt x="562910" y="998850"/>
                    <a:pt x="608002" y="945560"/>
                    <a:pt x="658696" y="896506"/>
                  </a:cubicBezTo>
                  <a:cubicBezTo>
                    <a:pt x="664435" y="890904"/>
                    <a:pt x="665665" y="886121"/>
                    <a:pt x="661155" y="879152"/>
                  </a:cubicBezTo>
                  <a:cubicBezTo>
                    <a:pt x="656509" y="879836"/>
                    <a:pt x="651590" y="880519"/>
                    <a:pt x="646671" y="881065"/>
                  </a:cubicBezTo>
                  <a:cubicBezTo>
                    <a:pt x="615790" y="884891"/>
                    <a:pt x="584773" y="888307"/>
                    <a:pt x="554985" y="898555"/>
                  </a:cubicBezTo>
                  <a:cubicBezTo>
                    <a:pt x="538041" y="904431"/>
                    <a:pt x="520141" y="905798"/>
                    <a:pt x="502378" y="902928"/>
                  </a:cubicBezTo>
                  <a:cubicBezTo>
                    <a:pt x="468217" y="897462"/>
                    <a:pt x="444168" y="879426"/>
                    <a:pt x="433510" y="845675"/>
                  </a:cubicBezTo>
                  <a:cubicBezTo>
                    <a:pt x="428865" y="831055"/>
                    <a:pt x="428045" y="815887"/>
                    <a:pt x="431187" y="801130"/>
                  </a:cubicBezTo>
                  <a:cubicBezTo>
                    <a:pt x="435560" y="780497"/>
                    <a:pt x="441026" y="760001"/>
                    <a:pt x="446628" y="739641"/>
                  </a:cubicBezTo>
                  <a:cubicBezTo>
                    <a:pt x="466988" y="665991"/>
                    <a:pt x="489943" y="593025"/>
                    <a:pt x="515905" y="521151"/>
                  </a:cubicBezTo>
                  <a:cubicBezTo>
                    <a:pt x="524924" y="496282"/>
                    <a:pt x="541594" y="479202"/>
                    <a:pt x="566053" y="469637"/>
                  </a:cubicBezTo>
                  <a:cubicBezTo>
                    <a:pt x="583953" y="462669"/>
                    <a:pt x="602536" y="460346"/>
                    <a:pt x="621529" y="460209"/>
                  </a:cubicBezTo>
                  <a:cubicBezTo>
                    <a:pt x="637926" y="460072"/>
                    <a:pt x="654323" y="459799"/>
                    <a:pt x="670720" y="459253"/>
                  </a:cubicBezTo>
                  <a:cubicBezTo>
                    <a:pt x="687117" y="458569"/>
                    <a:pt x="698185" y="450234"/>
                    <a:pt x="703104" y="434657"/>
                  </a:cubicBezTo>
                  <a:cubicBezTo>
                    <a:pt x="707204" y="421676"/>
                    <a:pt x="709936" y="408285"/>
                    <a:pt x="714309" y="395304"/>
                  </a:cubicBezTo>
                  <a:cubicBezTo>
                    <a:pt x="716632" y="388336"/>
                    <a:pt x="719638" y="380820"/>
                    <a:pt x="724557" y="375765"/>
                  </a:cubicBezTo>
                  <a:cubicBezTo>
                    <a:pt x="738904" y="361007"/>
                    <a:pt x="749016" y="343517"/>
                    <a:pt x="759811" y="326437"/>
                  </a:cubicBezTo>
                  <a:cubicBezTo>
                    <a:pt x="766369" y="316052"/>
                    <a:pt x="769512" y="304848"/>
                    <a:pt x="769375" y="292140"/>
                  </a:cubicBezTo>
                  <a:cubicBezTo>
                    <a:pt x="769239" y="279979"/>
                    <a:pt x="770332" y="267544"/>
                    <a:pt x="772655" y="255520"/>
                  </a:cubicBezTo>
                  <a:cubicBezTo>
                    <a:pt x="785363" y="188019"/>
                    <a:pt x="818293" y="131313"/>
                    <a:pt x="866801" y="83351"/>
                  </a:cubicBezTo>
                  <a:cubicBezTo>
                    <a:pt x="892216" y="58209"/>
                    <a:pt x="921184" y="37850"/>
                    <a:pt x="956165" y="28831"/>
                  </a:cubicBezTo>
                  <a:cubicBezTo>
                    <a:pt x="1000846" y="17217"/>
                    <a:pt x="1046348" y="8745"/>
                    <a:pt x="1092396" y="3963"/>
                  </a:cubicBezTo>
                  <a:cubicBezTo>
                    <a:pt x="1105651" y="2596"/>
                    <a:pt x="1119041" y="1366"/>
                    <a:pt x="1132432" y="0"/>
                  </a:cubicBezTo>
                  <a:cubicBezTo>
                    <a:pt x="1150606" y="0"/>
                    <a:pt x="1168916" y="0"/>
                    <a:pt x="1187089" y="0"/>
                  </a:cubicBezTo>
                  <a:cubicBezTo>
                    <a:pt x="1188592" y="410"/>
                    <a:pt x="1190095" y="820"/>
                    <a:pt x="1191735" y="1093"/>
                  </a:cubicBezTo>
                  <a:cubicBezTo>
                    <a:pt x="1208268" y="3006"/>
                    <a:pt x="1224802" y="4099"/>
                    <a:pt x="1241199" y="6832"/>
                  </a:cubicBezTo>
                  <a:cubicBezTo>
                    <a:pt x="1317445" y="19950"/>
                    <a:pt x="1385356" y="50421"/>
                    <a:pt x="1441789" y="104394"/>
                  </a:cubicBezTo>
                  <a:cubicBezTo>
                    <a:pt x="1501775" y="161920"/>
                    <a:pt x="1542767" y="230378"/>
                    <a:pt x="1559574" y="312363"/>
                  </a:cubicBezTo>
                  <a:cubicBezTo>
                    <a:pt x="1562307" y="326027"/>
                    <a:pt x="1563673" y="339964"/>
                    <a:pt x="1565723" y="353902"/>
                  </a:cubicBezTo>
                  <a:close/>
                  <a:moveTo>
                    <a:pt x="770059" y="653557"/>
                  </a:moveTo>
                  <a:cubicBezTo>
                    <a:pt x="769649" y="652191"/>
                    <a:pt x="769649" y="651644"/>
                    <a:pt x="769375" y="651371"/>
                  </a:cubicBezTo>
                  <a:cubicBezTo>
                    <a:pt x="768009" y="650141"/>
                    <a:pt x="766643" y="648911"/>
                    <a:pt x="765276" y="647818"/>
                  </a:cubicBezTo>
                  <a:cubicBezTo>
                    <a:pt x="752022" y="637160"/>
                    <a:pt x="737401" y="628415"/>
                    <a:pt x="720868" y="624589"/>
                  </a:cubicBezTo>
                  <a:cubicBezTo>
                    <a:pt x="683565" y="615844"/>
                    <a:pt x="646125" y="608192"/>
                    <a:pt x="608138" y="600130"/>
                  </a:cubicBezTo>
                  <a:cubicBezTo>
                    <a:pt x="607319" y="623223"/>
                    <a:pt x="606362" y="645905"/>
                    <a:pt x="605542" y="669954"/>
                  </a:cubicBezTo>
                  <a:cubicBezTo>
                    <a:pt x="608548" y="667358"/>
                    <a:pt x="610461" y="665855"/>
                    <a:pt x="612374" y="664215"/>
                  </a:cubicBezTo>
                  <a:cubicBezTo>
                    <a:pt x="632734" y="646178"/>
                    <a:pt x="656509" y="636613"/>
                    <a:pt x="683565" y="638800"/>
                  </a:cubicBezTo>
                  <a:cubicBezTo>
                    <a:pt x="702968" y="640439"/>
                    <a:pt x="721961" y="645085"/>
                    <a:pt x="741227" y="648501"/>
                  </a:cubicBezTo>
                  <a:cubicBezTo>
                    <a:pt x="750656" y="650004"/>
                    <a:pt x="760084" y="651781"/>
                    <a:pt x="770059" y="653557"/>
                  </a:cubicBezTo>
                  <a:close/>
                </a:path>
              </a:pathLst>
            </a:custGeom>
            <a:solidFill>
              <a:schemeClr val="bg1"/>
            </a:solidFill>
            <a:ln w="13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700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5C677952-BBCE-408A-B9BC-110C50AB1379}"/>
              </a:ext>
            </a:extLst>
          </p:cNvPr>
          <p:cNvGrpSpPr/>
          <p:nvPr/>
        </p:nvGrpSpPr>
        <p:grpSpPr>
          <a:xfrm>
            <a:off x="-1347415" y="2471738"/>
            <a:ext cx="6987506" cy="7815263"/>
            <a:chOff x="-709647" y="946480"/>
            <a:chExt cx="4201528" cy="4699247"/>
          </a:xfrm>
        </p:grpSpPr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3CE3CA07-EE8A-45DF-BCF8-F06F672E320D}"/>
                </a:ext>
              </a:extLst>
            </p:cNvPr>
            <p:cNvSpPr/>
            <p:nvPr/>
          </p:nvSpPr>
          <p:spPr>
            <a:xfrm>
              <a:off x="971601" y="946480"/>
              <a:ext cx="2520280" cy="4699247"/>
            </a:xfrm>
            <a:custGeom>
              <a:avLst/>
              <a:gdLst>
                <a:gd name="connsiteX0" fmla="*/ 811033 w 3490622"/>
                <a:gd name="connsiteY0" fmla="*/ 4778734 h 4778734"/>
                <a:gd name="connsiteX1" fmla="*/ 803081 w 3490622"/>
                <a:gd name="connsiteY1" fmla="*/ 4341412 h 4778734"/>
                <a:gd name="connsiteX2" fmla="*/ 437321 w 3490622"/>
                <a:gd name="connsiteY2" fmla="*/ 2313830 h 4778734"/>
                <a:gd name="connsiteX3" fmla="*/ 0 w 3490622"/>
                <a:gd name="connsiteY3" fmla="*/ 938254 h 4778734"/>
                <a:gd name="connsiteX4" fmla="*/ 747422 w 3490622"/>
                <a:gd name="connsiteY4" fmla="*/ 2019631 h 4778734"/>
                <a:gd name="connsiteX5" fmla="*/ 667909 w 3490622"/>
                <a:gd name="connsiteY5" fmla="*/ 182880 h 4778734"/>
                <a:gd name="connsiteX6" fmla="*/ 1264257 w 3490622"/>
                <a:gd name="connsiteY6" fmla="*/ 1804946 h 4778734"/>
                <a:gd name="connsiteX7" fmla="*/ 1407380 w 3490622"/>
                <a:gd name="connsiteY7" fmla="*/ 0 h 4778734"/>
                <a:gd name="connsiteX8" fmla="*/ 1757238 w 3490622"/>
                <a:gd name="connsiteY8" fmla="*/ 1868557 h 4778734"/>
                <a:gd name="connsiteX9" fmla="*/ 2456953 w 3490622"/>
                <a:gd name="connsiteY9" fmla="*/ 333955 h 4778734"/>
                <a:gd name="connsiteX10" fmla="*/ 2194560 w 3490622"/>
                <a:gd name="connsiteY10" fmla="*/ 2003729 h 4778734"/>
                <a:gd name="connsiteX11" fmla="*/ 2305878 w 3490622"/>
                <a:gd name="connsiteY11" fmla="*/ 2759103 h 4778734"/>
                <a:gd name="connsiteX12" fmla="*/ 2623930 w 3490622"/>
                <a:gd name="connsiteY12" fmla="*/ 2361537 h 4778734"/>
                <a:gd name="connsiteX13" fmla="*/ 3490622 w 3490622"/>
                <a:gd name="connsiteY13" fmla="*/ 2210463 h 4778734"/>
                <a:gd name="connsiteX14" fmla="*/ 2759102 w 3490622"/>
                <a:gd name="connsiteY14" fmla="*/ 2989690 h 4778734"/>
                <a:gd name="connsiteX15" fmla="*/ 2051436 w 3490622"/>
                <a:gd name="connsiteY15" fmla="*/ 4007457 h 4778734"/>
                <a:gd name="connsiteX16" fmla="*/ 2210462 w 3490622"/>
                <a:gd name="connsiteY16" fmla="*/ 4778734 h 4778734"/>
                <a:gd name="connsiteX17" fmla="*/ 811033 w 3490622"/>
                <a:gd name="connsiteY17" fmla="*/ 4778734 h 4778734"/>
                <a:gd name="connsiteX0" fmla="*/ 755374 w 3434963"/>
                <a:gd name="connsiteY0" fmla="*/ 4778734 h 4778734"/>
                <a:gd name="connsiteX1" fmla="*/ 747422 w 3434963"/>
                <a:gd name="connsiteY1" fmla="*/ 4341412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87179 w 3434963"/>
                <a:gd name="connsiteY1" fmla="*/ 426985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87179 w 3434963"/>
                <a:gd name="connsiteY1" fmla="*/ 426985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87179 w 3434963"/>
                <a:gd name="connsiteY1" fmla="*/ 426985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46514"/>
                <a:gd name="connsiteY0" fmla="*/ 4778734 h 4778734"/>
                <a:gd name="connsiteX1" fmla="*/ 795131 w 3446514"/>
                <a:gd name="connsiteY1" fmla="*/ 4142631 h 4778734"/>
                <a:gd name="connsiteX2" fmla="*/ 381662 w 3446514"/>
                <a:gd name="connsiteY2" fmla="*/ 2313830 h 4778734"/>
                <a:gd name="connsiteX3" fmla="*/ 0 w 3446514"/>
                <a:gd name="connsiteY3" fmla="*/ 1017767 h 4778734"/>
                <a:gd name="connsiteX4" fmla="*/ 691763 w 3446514"/>
                <a:gd name="connsiteY4" fmla="*/ 2019631 h 4778734"/>
                <a:gd name="connsiteX5" fmla="*/ 612250 w 3446514"/>
                <a:gd name="connsiteY5" fmla="*/ 182880 h 4778734"/>
                <a:gd name="connsiteX6" fmla="*/ 1208598 w 3446514"/>
                <a:gd name="connsiteY6" fmla="*/ 1804946 h 4778734"/>
                <a:gd name="connsiteX7" fmla="*/ 1351721 w 3446514"/>
                <a:gd name="connsiteY7" fmla="*/ 0 h 4778734"/>
                <a:gd name="connsiteX8" fmla="*/ 1701579 w 3446514"/>
                <a:gd name="connsiteY8" fmla="*/ 1868557 h 4778734"/>
                <a:gd name="connsiteX9" fmla="*/ 2401294 w 3446514"/>
                <a:gd name="connsiteY9" fmla="*/ 333955 h 4778734"/>
                <a:gd name="connsiteX10" fmla="*/ 2138901 w 3446514"/>
                <a:gd name="connsiteY10" fmla="*/ 2003729 h 4778734"/>
                <a:gd name="connsiteX11" fmla="*/ 2250219 w 3446514"/>
                <a:gd name="connsiteY11" fmla="*/ 2759103 h 4778734"/>
                <a:gd name="connsiteX12" fmla="*/ 2568271 w 3446514"/>
                <a:gd name="connsiteY12" fmla="*/ 2361537 h 4778734"/>
                <a:gd name="connsiteX13" fmla="*/ 3434963 w 3446514"/>
                <a:gd name="connsiteY13" fmla="*/ 2210463 h 4778734"/>
                <a:gd name="connsiteX14" fmla="*/ 2703443 w 3446514"/>
                <a:gd name="connsiteY14" fmla="*/ 2989690 h 4778734"/>
                <a:gd name="connsiteX15" fmla="*/ 2043485 w 3446514"/>
                <a:gd name="connsiteY15" fmla="*/ 4055165 h 4778734"/>
                <a:gd name="connsiteX16" fmla="*/ 2154803 w 3446514"/>
                <a:gd name="connsiteY16" fmla="*/ 4778734 h 4778734"/>
                <a:gd name="connsiteX17" fmla="*/ 755374 w 3446514"/>
                <a:gd name="connsiteY17" fmla="*/ 4778734 h 4778734"/>
                <a:gd name="connsiteX0" fmla="*/ 755374 w 3448610"/>
                <a:gd name="connsiteY0" fmla="*/ 4778734 h 4778734"/>
                <a:gd name="connsiteX1" fmla="*/ 795131 w 3448610"/>
                <a:gd name="connsiteY1" fmla="*/ 4142631 h 4778734"/>
                <a:gd name="connsiteX2" fmla="*/ 381662 w 3448610"/>
                <a:gd name="connsiteY2" fmla="*/ 2313830 h 4778734"/>
                <a:gd name="connsiteX3" fmla="*/ 0 w 3448610"/>
                <a:gd name="connsiteY3" fmla="*/ 1017767 h 4778734"/>
                <a:gd name="connsiteX4" fmla="*/ 691763 w 3448610"/>
                <a:gd name="connsiteY4" fmla="*/ 2019631 h 4778734"/>
                <a:gd name="connsiteX5" fmla="*/ 612250 w 3448610"/>
                <a:gd name="connsiteY5" fmla="*/ 182880 h 4778734"/>
                <a:gd name="connsiteX6" fmla="*/ 1208598 w 3448610"/>
                <a:gd name="connsiteY6" fmla="*/ 1804946 h 4778734"/>
                <a:gd name="connsiteX7" fmla="*/ 1351721 w 3448610"/>
                <a:gd name="connsiteY7" fmla="*/ 0 h 4778734"/>
                <a:gd name="connsiteX8" fmla="*/ 1701579 w 3448610"/>
                <a:gd name="connsiteY8" fmla="*/ 1868557 h 4778734"/>
                <a:gd name="connsiteX9" fmla="*/ 2401294 w 3448610"/>
                <a:gd name="connsiteY9" fmla="*/ 333955 h 4778734"/>
                <a:gd name="connsiteX10" fmla="*/ 2138901 w 3448610"/>
                <a:gd name="connsiteY10" fmla="*/ 2003729 h 4778734"/>
                <a:gd name="connsiteX11" fmla="*/ 2250219 w 3448610"/>
                <a:gd name="connsiteY11" fmla="*/ 2759103 h 4778734"/>
                <a:gd name="connsiteX12" fmla="*/ 2687541 w 3448610"/>
                <a:gd name="connsiteY12" fmla="*/ 2313829 h 4778734"/>
                <a:gd name="connsiteX13" fmla="*/ 3434963 w 3448610"/>
                <a:gd name="connsiteY13" fmla="*/ 2210463 h 4778734"/>
                <a:gd name="connsiteX14" fmla="*/ 2703443 w 3448610"/>
                <a:gd name="connsiteY14" fmla="*/ 2989690 h 4778734"/>
                <a:gd name="connsiteX15" fmla="*/ 2043485 w 3448610"/>
                <a:gd name="connsiteY15" fmla="*/ 4055165 h 4778734"/>
                <a:gd name="connsiteX16" fmla="*/ 2154803 w 3448610"/>
                <a:gd name="connsiteY16" fmla="*/ 4778734 h 4778734"/>
                <a:gd name="connsiteX17" fmla="*/ 755374 w 3448610"/>
                <a:gd name="connsiteY17" fmla="*/ 4778734 h 4778734"/>
                <a:gd name="connsiteX0" fmla="*/ 755374 w 3448452"/>
                <a:gd name="connsiteY0" fmla="*/ 4778734 h 4778734"/>
                <a:gd name="connsiteX1" fmla="*/ 795131 w 3448452"/>
                <a:gd name="connsiteY1" fmla="*/ 4142631 h 4778734"/>
                <a:gd name="connsiteX2" fmla="*/ 381662 w 3448452"/>
                <a:gd name="connsiteY2" fmla="*/ 2313830 h 4778734"/>
                <a:gd name="connsiteX3" fmla="*/ 0 w 3448452"/>
                <a:gd name="connsiteY3" fmla="*/ 1017767 h 4778734"/>
                <a:gd name="connsiteX4" fmla="*/ 691763 w 3448452"/>
                <a:gd name="connsiteY4" fmla="*/ 2019631 h 4778734"/>
                <a:gd name="connsiteX5" fmla="*/ 612250 w 3448452"/>
                <a:gd name="connsiteY5" fmla="*/ 182880 h 4778734"/>
                <a:gd name="connsiteX6" fmla="*/ 1208598 w 3448452"/>
                <a:gd name="connsiteY6" fmla="*/ 1804946 h 4778734"/>
                <a:gd name="connsiteX7" fmla="*/ 1351721 w 3448452"/>
                <a:gd name="connsiteY7" fmla="*/ 0 h 4778734"/>
                <a:gd name="connsiteX8" fmla="*/ 1701579 w 3448452"/>
                <a:gd name="connsiteY8" fmla="*/ 1868557 h 4778734"/>
                <a:gd name="connsiteX9" fmla="*/ 2401294 w 3448452"/>
                <a:gd name="connsiteY9" fmla="*/ 333955 h 4778734"/>
                <a:gd name="connsiteX10" fmla="*/ 2138901 w 3448452"/>
                <a:gd name="connsiteY10" fmla="*/ 2003729 h 4778734"/>
                <a:gd name="connsiteX11" fmla="*/ 2250219 w 3448452"/>
                <a:gd name="connsiteY11" fmla="*/ 2759103 h 4778734"/>
                <a:gd name="connsiteX12" fmla="*/ 2687541 w 3448452"/>
                <a:gd name="connsiteY12" fmla="*/ 2313829 h 4778734"/>
                <a:gd name="connsiteX13" fmla="*/ 3434963 w 3448452"/>
                <a:gd name="connsiteY13" fmla="*/ 2210463 h 4778734"/>
                <a:gd name="connsiteX14" fmla="*/ 2703443 w 3448452"/>
                <a:gd name="connsiteY14" fmla="*/ 2989690 h 4778734"/>
                <a:gd name="connsiteX15" fmla="*/ 2043485 w 3448452"/>
                <a:gd name="connsiteY15" fmla="*/ 4055165 h 4778734"/>
                <a:gd name="connsiteX16" fmla="*/ 2154803 w 3448452"/>
                <a:gd name="connsiteY16" fmla="*/ 4778734 h 4778734"/>
                <a:gd name="connsiteX17" fmla="*/ 755374 w 3448452"/>
                <a:gd name="connsiteY17" fmla="*/ 4778734 h 4778734"/>
                <a:gd name="connsiteX0" fmla="*/ 755374 w 3448452"/>
                <a:gd name="connsiteY0" fmla="*/ 4778734 h 4778734"/>
                <a:gd name="connsiteX1" fmla="*/ 795131 w 3448452"/>
                <a:gd name="connsiteY1" fmla="*/ 4142631 h 4778734"/>
                <a:gd name="connsiteX2" fmla="*/ 381662 w 3448452"/>
                <a:gd name="connsiteY2" fmla="*/ 2313830 h 4778734"/>
                <a:gd name="connsiteX3" fmla="*/ 0 w 3448452"/>
                <a:gd name="connsiteY3" fmla="*/ 1017767 h 4778734"/>
                <a:gd name="connsiteX4" fmla="*/ 691763 w 3448452"/>
                <a:gd name="connsiteY4" fmla="*/ 2019631 h 4778734"/>
                <a:gd name="connsiteX5" fmla="*/ 612250 w 3448452"/>
                <a:gd name="connsiteY5" fmla="*/ 182880 h 4778734"/>
                <a:gd name="connsiteX6" fmla="*/ 1208598 w 3448452"/>
                <a:gd name="connsiteY6" fmla="*/ 1804946 h 4778734"/>
                <a:gd name="connsiteX7" fmla="*/ 1351721 w 3448452"/>
                <a:gd name="connsiteY7" fmla="*/ 0 h 4778734"/>
                <a:gd name="connsiteX8" fmla="*/ 1701579 w 3448452"/>
                <a:gd name="connsiteY8" fmla="*/ 1868557 h 4778734"/>
                <a:gd name="connsiteX9" fmla="*/ 2401294 w 3448452"/>
                <a:gd name="connsiteY9" fmla="*/ 333955 h 4778734"/>
                <a:gd name="connsiteX10" fmla="*/ 2138901 w 3448452"/>
                <a:gd name="connsiteY10" fmla="*/ 2003729 h 4778734"/>
                <a:gd name="connsiteX11" fmla="*/ 2250219 w 3448452"/>
                <a:gd name="connsiteY11" fmla="*/ 2759103 h 4778734"/>
                <a:gd name="connsiteX12" fmla="*/ 2687541 w 3448452"/>
                <a:gd name="connsiteY12" fmla="*/ 2313829 h 4778734"/>
                <a:gd name="connsiteX13" fmla="*/ 3434963 w 3448452"/>
                <a:gd name="connsiteY13" fmla="*/ 2210463 h 4778734"/>
                <a:gd name="connsiteX14" fmla="*/ 2703443 w 3448452"/>
                <a:gd name="connsiteY14" fmla="*/ 2989690 h 4778734"/>
                <a:gd name="connsiteX15" fmla="*/ 2043485 w 3448452"/>
                <a:gd name="connsiteY15" fmla="*/ 4055165 h 4778734"/>
                <a:gd name="connsiteX16" fmla="*/ 2154803 w 3448452"/>
                <a:gd name="connsiteY16" fmla="*/ 4778734 h 4778734"/>
                <a:gd name="connsiteX17" fmla="*/ 755374 w 3448452"/>
                <a:gd name="connsiteY17" fmla="*/ 4778734 h 4778734"/>
                <a:gd name="connsiteX0" fmla="*/ 755374 w 3448452"/>
                <a:gd name="connsiteY0" fmla="*/ 4778734 h 4778734"/>
                <a:gd name="connsiteX1" fmla="*/ 795131 w 3448452"/>
                <a:gd name="connsiteY1" fmla="*/ 4142631 h 4778734"/>
                <a:gd name="connsiteX2" fmla="*/ 381662 w 3448452"/>
                <a:gd name="connsiteY2" fmla="*/ 2313830 h 4778734"/>
                <a:gd name="connsiteX3" fmla="*/ 0 w 3448452"/>
                <a:gd name="connsiteY3" fmla="*/ 1017767 h 4778734"/>
                <a:gd name="connsiteX4" fmla="*/ 691763 w 3448452"/>
                <a:gd name="connsiteY4" fmla="*/ 2019631 h 4778734"/>
                <a:gd name="connsiteX5" fmla="*/ 612250 w 3448452"/>
                <a:gd name="connsiteY5" fmla="*/ 182880 h 4778734"/>
                <a:gd name="connsiteX6" fmla="*/ 1208598 w 3448452"/>
                <a:gd name="connsiteY6" fmla="*/ 1804946 h 4778734"/>
                <a:gd name="connsiteX7" fmla="*/ 1351721 w 3448452"/>
                <a:gd name="connsiteY7" fmla="*/ 0 h 4778734"/>
                <a:gd name="connsiteX8" fmla="*/ 1701579 w 3448452"/>
                <a:gd name="connsiteY8" fmla="*/ 1868557 h 4778734"/>
                <a:gd name="connsiteX9" fmla="*/ 2401294 w 3448452"/>
                <a:gd name="connsiteY9" fmla="*/ 333955 h 4778734"/>
                <a:gd name="connsiteX10" fmla="*/ 2138901 w 3448452"/>
                <a:gd name="connsiteY10" fmla="*/ 2003729 h 4778734"/>
                <a:gd name="connsiteX11" fmla="*/ 2250219 w 3448452"/>
                <a:gd name="connsiteY11" fmla="*/ 2759103 h 4778734"/>
                <a:gd name="connsiteX12" fmla="*/ 2687541 w 3448452"/>
                <a:gd name="connsiteY12" fmla="*/ 2313829 h 4778734"/>
                <a:gd name="connsiteX13" fmla="*/ 3434963 w 3448452"/>
                <a:gd name="connsiteY13" fmla="*/ 2210463 h 4778734"/>
                <a:gd name="connsiteX14" fmla="*/ 2703443 w 3448452"/>
                <a:gd name="connsiteY14" fmla="*/ 2989690 h 4778734"/>
                <a:gd name="connsiteX15" fmla="*/ 2043485 w 3448452"/>
                <a:gd name="connsiteY15" fmla="*/ 4055165 h 4778734"/>
                <a:gd name="connsiteX16" fmla="*/ 2154803 w 3448452"/>
                <a:gd name="connsiteY16" fmla="*/ 4778734 h 4778734"/>
                <a:gd name="connsiteX17" fmla="*/ 755374 w 3448452"/>
                <a:gd name="connsiteY17" fmla="*/ 4778734 h 4778734"/>
                <a:gd name="connsiteX0" fmla="*/ 755374 w 3448452"/>
                <a:gd name="connsiteY0" fmla="*/ 4778734 h 4778734"/>
                <a:gd name="connsiteX1" fmla="*/ 795131 w 3448452"/>
                <a:gd name="connsiteY1" fmla="*/ 4142631 h 4778734"/>
                <a:gd name="connsiteX2" fmla="*/ 357808 w 3448452"/>
                <a:gd name="connsiteY2" fmla="*/ 2321781 h 4778734"/>
                <a:gd name="connsiteX3" fmla="*/ 0 w 3448452"/>
                <a:gd name="connsiteY3" fmla="*/ 1017767 h 4778734"/>
                <a:gd name="connsiteX4" fmla="*/ 691763 w 3448452"/>
                <a:gd name="connsiteY4" fmla="*/ 2019631 h 4778734"/>
                <a:gd name="connsiteX5" fmla="*/ 612250 w 3448452"/>
                <a:gd name="connsiteY5" fmla="*/ 182880 h 4778734"/>
                <a:gd name="connsiteX6" fmla="*/ 1208598 w 3448452"/>
                <a:gd name="connsiteY6" fmla="*/ 1804946 h 4778734"/>
                <a:gd name="connsiteX7" fmla="*/ 1351721 w 3448452"/>
                <a:gd name="connsiteY7" fmla="*/ 0 h 4778734"/>
                <a:gd name="connsiteX8" fmla="*/ 1701579 w 3448452"/>
                <a:gd name="connsiteY8" fmla="*/ 1868557 h 4778734"/>
                <a:gd name="connsiteX9" fmla="*/ 2401294 w 3448452"/>
                <a:gd name="connsiteY9" fmla="*/ 333955 h 4778734"/>
                <a:gd name="connsiteX10" fmla="*/ 2138901 w 3448452"/>
                <a:gd name="connsiteY10" fmla="*/ 2003729 h 4778734"/>
                <a:gd name="connsiteX11" fmla="*/ 2250219 w 3448452"/>
                <a:gd name="connsiteY11" fmla="*/ 2759103 h 4778734"/>
                <a:gd name="connsiteX12" fmla="*/ 2687541 w 3448452"/>
                <a:gd name="connsiteY12" fmla="*/ 2313829 h 4778734"/>
                <a:gd name="connsiteX13" fmla="*/ 3434963 w 3448452"/>
                <a:gd name="connsiteY13" fmla="*/ 2210463 h 4778734"/>
                <a:gd name="connsiteX14" fmla="*/ 2703443 w 3448452"/>
                <a:gd name="connsiteY14" fmla="*/ 2989690 h 4778734"/>
                <a:gd name="connsiteX15" fmla="*/ 2043485 w 3448452"/>
                <a:gd name="connsiteY15" fmla="*/ 4055165 h 4778734"/>
                <a:gd name="connsiteX16" fmla="*/ 2154803 w 3448452"/>
                <a:gd name="connsiteY16" fmla="*/ 4778734 h 4778734"/>
                <a:gd name="connsiteX17" fmla="*/ 755374 w 3448452"/>
                <a:gd name="connsiteY17" fmla="*/ 4778734 h 4778734"/>
                <a:gd name="connsiteX0" fmla="*/ 755374 w 3448452"/>
                <a:gd name="connsiteY0" fmla="*/ 4778734 h 4778734"/>
                <a:gd name="connsiteX1" fmla="*/ 795131 w 3448452"/>
                <a:gd name="connsiteY1" fmla="*/ 4142631 h 4778734"/>
                <a:gd name="connsiteX2" fmla="*/ 357808 w 3448452"/>
                <a:gd name="connsiteY2" fmla="*/ 2321781 h 4778734"/>
                <a:gd name="connsiteX3" fmla="*/ 0 w 3448452"/>
                <a:gd name="connsiteY3" fmla="*/ 1017767 h 4778734"/>
                <a:gd name="connsiteX4" fmla="*/ 691763 w 3448452"/>
                <a:gd name="connsiteY4" fmla="*/ 2019631 h 4778734"/>
                <a:gd name="connsiteX5" fmla="*/ 612250 w 3448452"/>
                <a:gd name="connsiteY5" fmla="*/ 182880 h 4778734"/>
                <a:gd name="connsiteX6" fmla="*/ 1208598 w 3448452"/>
                <a:gd name="connsiteY6" fmla="*/ 1804946 h 4778734"/>
                <a:gd name="connsiteX7" fmla="*/ 1351721 w 3448452"/>
                <a:gd name="connsiteY7" fmla="*/ 0 h 4778734"/>
                <a:gd name="connsiteX8" fmla="*/ 1701579 w 3448452"/>
                <a:gd name="connsiteY8" fmla="*/ 1868557 h 4778734"/>
                <a:gd name="connsiteX9" fmla="*/ 2401294 w 3448452"/>
                <a:gd name="connsiteY9" fmla="*/ 333955 h 4778734"/>
                <a:gd name="connsiteX10" fmla="*/ 2138901 w 3448452"/>
                <a:gd name="connsiteY10" fmla="*/ 2003729 h 4778734"/>
                <a:gd name="connsiteX11" fmla="*/ 2250219 w 3448452"/>
                <a:gd name="connsiteY11" fmla="*/ 2759103 h 4778734"/>
                <a:gd name="connsiteX12" fmla="*/ 2687541 w 3448452"/>
                <a:gd name="connsiteY12" fmla="*/ 2313829 h 4778734"/>
                <a:gd name="connsiteX13" fmla="*/ 3434963 w 3448452"/>
                <a:gd name="connsiteY13" fmla="*/ 2210463 h 4778734"/>
                <a:gd name="connsiteX14" fmla="*/ 2703443 w 3448452"/>
                <a:gd name="connsiteY14" fmla="*/ 2989690 h 4778734"/>
                <a:gd name="connsiteX15" fmla="*/ 2043485 w 3448452"/>
                <a:gd name="connsiteY15" fmla="*/ 4055165 h 4778734"/>
                <a:gd name="connsiteX16" fmla="*/ 2154803 w 3448452"/>
                <a:gd name="connsiteY16" fmla="*/ 4778734 h 4778734"/>
                <a:gd name="connsiteX17" fmla="*/ 755374 w 3448452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687258 w 3523460"/>
                <a:gd name="connsiteY5" fmla="*/ 182880 h 4778734"/>
                <a:gd name="connsiteX6" fmla="*/ 1283606 w 3523460"/>
                <a:gd name="connsiteY6" fmla="*/ 1804946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687258 w 3523460"/>
                <a:gd name="connsiteY5" fmla="*/ 182880 h 4778734"/>
                <a:gd name="connsiteX6" fmla="*/ 1283606 w 3523460"/>
                <a:gd name="connsiteY6" fmla="*/ 1804946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711112 w 3523460"/>
                <a:gd name="connsiteY5" fmla="*/ 262393 h 4778734"/>
                <a:gd name="connsiteX6" fmla="*/ 1283606 w 3523460"/>
                <a:gd name="connsiteY6" fmla="*/ 1804946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711112 w 3523460"/>
                <a:gd name="connsiteY5" fmla="*/ 262393 h 4778734"/>
                <a:gd name="connsiteX6" fmla="*/ 1283606 w 3523460"/>
                <a:gd name="connsiteY6" fmla="*/ 1804946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711112 w 3523460"/>
                <a:gd name="connsiteY5" fmla="*/ 262393 h 4778734"/>
                <a:gd name="connsiteX6" fmla="*/ 1283606 w 3523460"/>
                <a:gd name="connsiteY6" fmla="*/ 1804946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711112 w 3523460"/>
                <a:gd name="connsiteY5" fmla="*/ 262393 h 4778734"/>
                <a:gd name="connsiteX6" fmla="*/ 1251801 w 3523460"/>
                <a:gd name="connsiteY6" fmla="*/ 1812897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31026 h 4731026"/>
                <a:gd name="connsiteX1" fmla="*/ 870139 w 3523460"/>
                <a:gd name="connsiteY1" fmla="*/ 4094923 h 4731026"/>
                <a:gd name="connsiteX2" fmla="*/ 432816 w 3523460"/>
                <a:gd name="connsiteY2" fmla="*/ 2274073 h 4731026"/>
                <a:gd name="connsiteX3" fmla="*/ 75008 w 3523460"/>
                <a:gd name="connsiteY3" fmla="*/ 970059 h 4731026"/>
                <a:gd name="connsiteX4" fmla="*/ 766771 w 3523460"/>
                <a:gd name="connsiteY4" fmla="*/ 1971923 h 4731026"/>
                <a:gd name="connsiteX5" fmla="*/ 711112 w 3523460"/>
                <a:gd name="connsiteY5" fmla="*/ 214685 h 4731026"/>
                <a:gd name="connsiteX6" fmla="*/ 1251801 w 3523460"/>
                <a:gd name="connsiteY6" fmla="*/ 1765189 h 4731026"/>
                <a:gd name="connsiteX7" fmla="*/ 1458534 w 3523460"/>
                <a:gd name="connsiteY7" fmla="*/ 0 h 4731026"/>
                <a:gd name="connsiteX8" fmla="*/ 1776587 w 3523460"/>
                <a:gd name="connsiteY8" fmla="*/ 1820849 h 4731026"/>
                <a:gd name="connsiteX9" fmla="*/ 2476302 w 3523460"/>
                <a:gd name="connsiteY9" fmla="*/ 286247 h 4731026"/>
                <a:gd name="connsiteX10" fmla="*/ 2213909 w 3523460"/>
                <a:gd name="connsiteY10" fmla="*/ 1956021 h 4731026"/>
                <a:gd name="connsiteX11" fmla="*/ 2325227 w 3523460"/>
                <a:gd name="connsiteY11" fmla="*/ 2711395 h 4731026"/>
                <a:gd name="connsiteX12" fmla="*/ 2762549 w 3523460"/>
                <a:gd name="connsiteY12" fmla="*/ 2266121 h 4731026"/>
                <a:gd name="connsiteX13" fmla="*/ 3509971 w 3523460"/>
                <a:gd name="connsiteY13" fmla="*/ 2162755 h 4731026"/>
                <a:gd name="connsiteX14" fmla="*/ 2778451 w 3523460"/>
                <a:gd name="connsiteY14" fmla="*/ 2941982 h 4731026"/>
                <a:gd name="connsiteX15" fmla="*/ 2118493 w 3523460"/>
                <a:gd name="connsiteY15" fmla="*/ 4007457 h 4731026"/>
                <a:gd name="connsiteX16" fmla="*/ 2229811 w 3523460"/>
                <a:gd name="connsiteY16" fmla="*/ 4731026 h 4731026"/>
                <a:gd name="connsiteX17" fmla="*/ 830382 w 3523460"/>
                <a:gd name="connsiteY17" fmla="*/ 4731026 h 473102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76302 w 3523460"/>
                <a:gd name="connsiteY9" fmla="*/ 286597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76302 w 3523460"/>
                <a:gd name="connsiteY9" fmla="*/ 286597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21860 w 3523460"/>
                <a:gd name="connsiteY10" fmla="*/ 201203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21860 w 3523460"/>
                <a:gd name="connsiteY10" fmla="*/ 201203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673219 w 3523460"/>
                <a:gd name="connsiteY8" fmla="*/ 1757587 h 4731376"/>
                <a:gd name="connsiteX9" fmla="*/ 1776587 w 3523460"/>
                <a:gd name="connsiteY9" fmla="*/ 1821199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673219 w 3523460"/>
                <a:gd name="connsiteY8" fmla="*/ 1757587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673219 w 3523460"/>
                <a:gd name="connsiteY8" fmla="*/ 1757587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05024 w 3523460"/>
                <a:gd name="connsiteY8" fmla="*/ 1813246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05024 w 3523460"/>
                <a:gd name="connsiteY8" fmla="*/ 1813246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05024 w 3523460"/>
                <a:gd name="connsiteY8" fmla="*/ 1813246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05024 w 3523460"/>
                <a:gd name="connsiteY8" fmla="*/ 1813246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75655 w 3523460"/>
                <a:gd name="connsiteY6" fmla="*/ 1765539 h 4731376"/>
                <a:gd name="connsiteX7" fmla="*/ 1458534 w 3523460"/>
                <a:gd name="connsiteY7" fmla="*/ 350 h 4731376"/>
                <a:gd name="connsiteX8" fmla="*/ 1705024 w 3523460"/>
                <a:gd name="connsiteY8" fmla="*/ 1813246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48433 w 3523460"/>
                <a:gd name="connsiteY6" fmla="*/ 1717831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08393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48433 w 3523460"/>
                <a:gd name="connsiteY6" fmla="*/ 1717831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08393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08393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08393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08393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16344 w 3523460"/>
                <a:gd name="connsiteY10" fmla="*/ 1892761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16344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16344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16344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66771 w 3523460"/>
                <a:gd name="connsiteY4" fmla="*/ 1972081 h 4731184"/>
                <a:gd name="connsiteX5" fmla="*/ 711112 w 3523460"/>
                <a:gd name="connsiteY5" fmla="*/ 214843 h 4731184"/>
                <a:gd name="connsiteX6" fmla="*/ 1164336 w 3523460"/>
                <a:gd name="connsiteY6" fmla="*/ 1773298 h 4731184"/>
                <a:gd name="connsiteX7" fmla="*/ 1275655 w 3523460"/>
                <a:gd name="connsiteY7" fmla="*/ 1765347 h 4731184"/>
                <a:gd name="connsiteX8" fmla="*/ 1458534 w 3523460"/>
                <a:gd name="connsiteY8" fmla="*/ 158 h 4731184"/>
                <a:gd name="connsiteX9" fmla="*/ 1705024 w 3523460"/>
                <a:gd name="connsiteY9" fmla="*/ 1813054 h 4731184"/>
                <a:gd name="connsiteX10" fmla="*/ 1816344 w 3523460"/>
                <a:gd name="connsiteY10" fmla="*/ 1868715 h 4731184"/>
                <a:gd name="connsiteX11" fmla="*/ 2492205 w 3523460"/>
                <a:gd name="connsiteY11" fmla="*/ 334113 h 4731184"/>
                <a:gd name="connsiteX12" fmla="*/ 2221860 w 3523460"/>
                <a:gd name="connsiteY12" fmla="*/ 2011839 h 4731184"/>
                <a:gd name="connsiteX13" fmla="*/ 2325227 w 3523460"/>
                <a:gd name="connsiteY13" fmla="*/ 2711553 h 4731184"/>
                <a:gd name="connsiteX14" fmla="*/ 2762549 w 3523460"/>
                <a:gd name="connsiteY14" fmla="*/ 2266279 h 4731184"/>
                <a:gd name="connsiteX15" fmla="*/ 3509971 w 3523460"/>
                <a:gd name="connsiteY15" fmla="*/ 2162913 h 4731184"/>
                <a:gd name="connsiteX16" fmla="*/ 2778451 w 3523460"/>
                <a:gd name="connsiteY16" fmla="*/ 2942140 h 4731184"/>
                <a:gd name="connsiteX17" fmla="*/ 2118493 w 3523460"/>
                <a:gd name="connsiteY17" fmla="*/ 4007615 h 4731184"/>
                <a:gd name="connsiteX18" fmla="*/ 2229811 w 3523460"/>
                <a:gd name="connsiteY18" fmla="*/ 4731184 h 4731184"/>
                <a:gd name="connsiteX19" fmla="*/ 830382 w 3523460"/>
                <a:gd name="connsiteY19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66771 w 3523460"/>
                <a:gd name="connsiteY4" fmla="*/ 1972081 h 4731184"/>
                <a:gd name="connsiteX5" fmla="*/ 711112 w 3523460"/>
                <a:gd name="connsiteY5" fmla="*/ 214843 h 4731184"/>
                <a:gd name="connsiteX6" fmla="*/ 1164336 w 3523460"/>
                <a:gd name="connsiteY6" fmla="*/ 1773298 h 4731184"/>
                <a:gd name="connsiteX7" fmla="*/ 1275655 w 3523460"/>
                <a:gd name="connsiteY7" fmla="*/ 1765347 h 4731184"/>
                <a:gd name="connsiteX8" fmla="*/ 1458534 w 3523460"/>
                <a:gd name="connsiteY8" fmla="*/ 158 h 4731184"/>
                <a:gd name="connsiteX9" fmla="*/ 1705024 w 3523460"/>
                <a:gd name="connsiteY9" fmla="*/ 1813054 h 4731184"/>
                <a:gd name="connsiteX10" fmla="*/ 1816344 w 3523460"/>
                <a:gd name="connsiteY10" fmla="*/ 1868715 h 4731184"/>
                <a:gd name="connsiteX11" fmla="*/ 2492205 w 3523460"/>
                <a:gd name="connsiteY11" fmla="*/ 334113 h 4731184"/>
                <a:gd name="connsiteX12" fmla="*/ 2221860 w 3523460"/>
                <a:gd name="connsiteY12" fmla="*/ 2011839 h 4731184"/>
                <a:gd name="connsiteX13" fmla="*/ 2325227 w 3523460"/>
                <a:gd name="connsiteY13" fmla="*/ 2711553 h 4731184"/>
                <a:gd name="connsiteX14" fmla="*/ 2762549 w 3523460"/>
                <a:gd name="connsiteY14" fmla="*/ 2266279 h 4731184"/>
                <a:gd name="connsiteX15" fmla="*/ 3509971 w 3523460"/>
                <a:gd name="connsiteY15" fmla="*/ 2162913 h 4731184"/>
                <a:gd name="connsiteX16" fmla="*/ 2778451 w 3523460"/>
                <a:gd name="connsiteY16" fmla="*/ 2942140 h 4731184"/>
                <a:gd name="connsiteX17" fmla="*/ 2118493 w 3523460"/>
                <a:gd name="connsiteY17" fmla="*/ 4007615 h 4731184"/>
                <a:gd name="connsiteX18" fmla="*/ 2229811 w 3523460"/>
                <a:gd name="connsiteY18" fmla="*/ 4731184 h 4731184"/>
                <a:gd name="connsiteX19" fmla="*/ 830382 w 3523460"/>
                <a:gd name="connsiteY19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66771 w 3523460"/>
                <a:gd name="connsiteY4" fmla="*/ 1972081 h 4731184"/>
                <a:gd name="connsiteX5" fmla="*/ 711112 w 3523460"/>
                <a:gd name="connsiteY5" fmla="*/ 214843 h 4731184"/>
                <a:gd name="connsiteX6" fmla="*/ 1164336 w 3523460"/>
                <a:gd name="connsiteY6" fmla="*/ 1773298 h 4731184"/>
                <a:gd name="connsiteX7" fmla="*/ 1275655 w 3523460"/>
                <a:gd name="connsiteY7" fmla="*/ 1765347 h 4731184"/>
                <a:gd name="connsiteX8" fmla="*/ 1458534 w 3523460"/>
                <a:gd name="connsiteY8" fmla="*/ 158 h 4731184"/>
                <a:gd name="connsiteX9" fmla="*/ 1705024 w 3523460"/>
                <a:gd name="connsiteY9" fmla="*/ 1813054 h 4731184"/>
                <a:gd name="connsiteX10" fmla="*/ 1816344 w 3523460"/>
                <a:gd name="connsiteY10" fmla="*/ 1868715 h 4731184"/>
                <a:gd name="connsiteX11" fmla="*/ 2492205 w 3523460"/>
                <a:gd name="connsiteY11" fmla="*/ 334113 h 4731184"/>
                <a:gd name="connsiteX12" fmla="*/ 2221860 w 3523460"/>
                <a:gd name="connsiteY12" fmla="*/ 2011839 h 4731184"/>
                <a:gd name="connsiteX13" fmla="*/ 2325227 w 3523460"/>
                <a:gd name="connsiteY13" fmla="*/ 2711553 h 4731184"/>
                <a:gd name="connsiteX14" fmla="*/ 2762549 w 3523460"/>
                <a:gd name="connsiteY14" fmla="*/ 2266279 h 4731184"/>
                <a:gd name="connsiteX15" fmla="*/ 3509971 w 3523460"/>
                <a:gd name="connsiteY15" fmla="*/ 2162913 h 4731184"/>
                <a:gd name="connsiteX16" fmla="*/ 2778451 w 3523460"/>
                <a:gd name="connsiteY16" fmla="*/ 2942140 h 4731184"/>
                <a:gd name="connsiteX17" fmla="*/ 2118493 w 3523460"/>
                <a:gd name="connsiteY17" fmla="*/ 4007615 h 4731184"/>
                <a:gd name="connsiteX18" fmla="*/ 2229811 w 3523460"/>
                <a:gd name="connsiteY18" fmla="*/ 4731184 h 4731184"/>
                <a:gd name="connsiteX19" fmla="*/ 830382 w 3523460"/>
                <a:gd name="connsiteY19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838333 w 3523460"/>
                <a:gd name="connsiteY4" fmla="*/ 2003886 h 4731184"/>
                <a:gd name="connsiteX5" fmla="*/ 711112 w 3523460"/>
                <a:gd name="connsiteY5" fmla="*/ 214843 h 4731184"/>
                <a:gd name="connsiteX6" fmla="*/ 1164336 w 3523460"/>
                <a:gd name="connsiteY6" fmla="*/ 1773298 h 4731184"/>
                <a:gd name="connsiteX7" fmla="*/ 1275655 w 3523460"/>
                <a:gd name="connsiteY7" fmla="*/ 1765347 h 4731184"/>
                <a:gd name="connsiteX8" fmla="*/ 1458534 w 3523460"/>
                <a:gd name="connsiteY8" fmla="*/ 158 h 4731184"/>
                <a:gd name="connsiteX9" fmla="*/ 1705024 w 3523460"/>
                <a:gd name="connsiteY9" fmla="*/ 1813054 h 4731184"/>
                <a:gd name="connsiteX10" fmla="*/ 1816344 w 3523460"/>
                <a:gd name="connsiteY10" fmla="*/ 1868715 h 4731184"/>
                <a:gd name="connsiteX11" fmla="*/ 2492205 w 3523460"/>
                <a:gd name="connsiteY11" fmla="*/ 334113 h 4731184"/>
                <a:gd name="connsiteX12" fmla="*/ 2221860 w 3523460"/>
                <a:gd name="connsiteY12" fmla="*/ 2011839 h 4731184"/>
                <a:gd name="connsiteX13" fmla="*/ 2325227 w 3523460"/>
                <a:gd name="connsiteY13" fmla="*/ 2711553 h 4731184"/>
                <a:gd name="connsiteX14" fmla="*/ 2762549 w 3523460"/>
                <a:gd name="connsiteY14" fmla="*/ 2266279 h 4731184"/>
                <a:gd name="connsiteX15" fmla="*/ 3509971 w 3523460"/>
                <a:gd name="connsiteY15" fmla="*/ 2162913 h 4731184"/>
                <a:gd name="connsiteX16" fmla="*/ 2778451 w 3523460"/>
                <a:gd name="connsiteY16" fmla="*/ 2942140 h 4731184"/>
                <a:gd name="connsiteX17" fmla="*/ 2118493 w 3523460"/>
                <a:gd name="connsiteY17" fmla="*/ 4007615 h 4731184"/>
                <a:gd name="connsiteX18" fmla="*/ 2229811 w 3523460"/>
                <a:gd name="connsiteY18" fmla="*/ 4731184 h 4731184"/>
                <a:gd name="connsiteX19" fmla="*/ 830382 w 3523460"/>
                <a:gd name="connsiteY19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34965 w 3523460"/>
                <a:gd name="connsiteY4" fmla="*/ 2027740 h 4731184"/>
                <a:gd name="connsiteX5" fmla="*/ 838333 w 3523460"/>
                <a:gd name="connsiteY5" fmla="*/ 2003886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34965 w 3523460"/>
                <a:gd name="connsiteY4" fmla="*/ 2027740 h 4731184"/>
                <a:gd name="connsiteX5" fmla="*/ 838333 w 3523460"/>
                <a:gd name="connsiteY5" fmla="*/ 2003886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38333 w 3523460"/>
                <a:gd name="connsiteY5" fmla="*/ 2003886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38333 w 3523460"/>
                <a:gd name="connsiteY5" fmla="*/ 2003886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204092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204092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38333 w 3523460"/>
                <a:gd name="connsiteY5" fmla="*/ 2035692 h 4731184"/>
                <a:gd name="connsiteX6" fmla="*/ 711112 w 3523460"/>
                <a:gd name="connsiteY6" fmla="*/ 214843 h 4731184"/>
                <a:gd name="connsiteX7" fmla="*/ 1204092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38333 w 3523460"/>
                <a:gd name="connsiteY5" fmla="*/ 2035692 h 4731184"/>
                <a:gd name="connsiteX6" fmla="*/ 711112 w 3523460"/>
                <a:gd name="connsiteY6" fmla="*/ 214843 h 4731184"/>
                <a:gd name="connsiteX7" fmla="*/ 1204092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76 h 4731176"/>
                <a:gd name="connsiteX1" fmla="*/ 870139 w 3523460"/>
                <a:gd name="connsiteY1" fmla="*/ 4095073 h 4731176"/>
                <a:gd name="connsiteX2" fmla="*/ 432816 w 3523460"/>
                <a:gd name="connsiteY2" fmla="*/ 2274223 h 4731176"/>
                <a:gd name="connsiteX3" fmla="*/ 75008 w 3523460"/>
                <a:gd name="connsiteY3" fmla="*/ 970209 h 4731176"/>
                <a:gd name="connsiteX4" fmla="*/ 750867 w 3523460"/>
                <a:gd name="connsiteY4" fmla="*/ 2107245 h 4731176"/>
                <a:gd name="connsiteX5" fmla="*/ 838333 w 3523460"/>
                <a:gd name="connsiteY5" fmla="*/ 2035684 h 4731176"/>
                <a:gd name="connsiteX6" fmla="*/ 711112 w 3523460"/>
                <a:gd name="connsiteY6" fmla="*/ 214835 h 4731176"/>
                <a:gd name="connsiteX7" fmla="*/ 1204092 w 3523460"/>
                <a:gd name="connsiteY7" fmla="*/ 1773290 h 4731176"/>
                <a:gd name="connsiteX8" fmla="*/ 1339265 w 3523460"/>
                <a:gd name="connsiteY8" fmla="*/ 1828949 h 4731176"/>
                <a:gd name="connsiteX9" fmla="*/ 1458534 w 3523460"/>
                <a:gd name="connsiteY9" fmla="*/ 150 h 4731176"/>
                <a:gd name="connsiteX10" fmla="*/ 1705024 w 3523460"/>
                <a:gd name="connsiteY10" fmla="*/ 1813046 h 4731176"/>
                <a:gd name="connsiteX11" fmla="*/ 1816344 w 3523460"/>
                <a:gd name="connsiteY11" fmla="*/ 1868707 h 4731176"/>
                <a:gd name="connsiteX12" fmla="*/ 2492205 w 3523460"/>
                <a:gd name="connsiteY12" fmla="*/ 334105 h 4731176"/>
                <a:gd name="connsiteX13" fmla="*/ 2221860 w 3523460"/>
                <a:gd name="connsiteY13" fmla="*/ 2011831 h 4731176"/>
                <a:gd name="connsiteX14" fmla="*/ 2325227 w 3523460"/>
                <a:gd name="connsiteY14" fmla="*/ 2711545 h 4731176"/>
                <a:gd name="connsiteX15" fmla="*/ 2762549 w 3523460"/>
                <a:gd name="connsiteY15" fmla="*/ 2266271 h 4731176"/>
                <a:gd name="connsiteX16" fmla="*/ 3509971 w 3523460"/>
                <a:gd name="connsiteY16" fmla="*/ 2162905 h 4731176"/>
                <a:gd name="connsiteX17" fmla="*/ 2778451 w 3523460"/>
                <a:gd name="connsiteY17" fmla="*/ 2942132 h 4731176"/>
                <a:gd name="connsiteX18" fmla="*/ 2118493 w 3523460"/>
                <a:gd name="connsiteY18" fmla="*/ 4007607 h 4731176"/>
                <a:gd name="connsiteX19" fmla="*/ 2229811 w 3523460"/>
                <a:gd name="connsiteY19" fmla="*/ 4731176 h 4731176"/>
                <a:gd name="connsiteX20" fmla="*/ 830382 w 3523460"/>
                <a:gd name="connsiteY20" fmla="*/ 4731176 h 4731176"/>
                <a:gd name="connsiteX0" fmla="*/ 830382 w 3523460"/>
                <a:gd name="connsiteY0" fmla="*/ 4731176 h 4731176"/>
                <a:gd name="connsiteX1" fmla="*/ 870139 w 3523460"/>
                <a:gd name="connsiteY1" fmla="*/ 4095073 h 4731176"/>
                <a:gd name="connsiteX2" fmla="*/ 432816 w 3523460"/>
                <a:gd name="connsiteY2" fmla="*/ 2274223 h 4731176"/>
                <a:gd name="connsiteX3" fmla="*/ 75008 w 3523460"/>
                <a:gd name="connsiteY3" fmla="*/ 970209 h 4731176"/>
                <a:gd name="connsiteX4" fmla="*/ 750867 w 3523460"/>
                <a:gd name="connsiteY4" fmla="*/ 2107245 h 4731176"/>
                <a:gd name="connsiteX5" fmla="*/ 838333 w 3523460"/>
                <a:gd name="connsiteY5" fmla="*/ 2035684 h 4731176"/>
                <a:gd name="connsiteX6" fmla="*/ 711112 w 3523460"/>
                <a:gd name="connsiteY6" fmla="*/ 214835 h 4731176"/>
                <a:gd name="connsiteX7" fmla="*/ 1235897 w 3523460"/>
                <a:gd name="connsiteY7" fmla="*/ 1868706 h 4731176"/>
                <a:gd name="connsiteX8" fmla="*/ 1339265 w 3523460"/>
                <a:gd name="connsiteY8" fmla="*/ 1828949 h 4731176"/>
                <a:gd name="connsiteX9" fmla="*/ 1458534 w 3523460"/>
                <a:gd name="connsiteY9" fmla="*/ 150 h 4731176"/>
                <a:gd name="connsiteX10" fmla="*/ 1705024 w 3523460"/>
                <a:gd name="connsiteY10" fmla="*/ 1813046 h 4731176"/>
                <a:gd name="connsiteX11" fmla="*/ 1816344 w 3523460"/>
                <a:gd name="connsiteY11" fmla="*/ 1868707 h 4731176"/>
                <a:gd name="connsiteX12" fmla="*/ 2492205 w 3523460"/>
                <a:gd name="connsiteY12" fmla="*/ 334105 h 4731176"/>
                <a:gd name="connsiteX13" fmla="*/ 2221860 w 3523460"/>
                <a:gd name="connsiteY13" fmla="*/ 2011831 h 4731176"/>
                <a:gd name="connsiteX14" fmla="*/ 2325227 w 3523460"/>
                <a:gd name="connsiteY14" fmla="*/ 2711545 h 4731176"/>
                <a:gd name="connsiteX15" fmla="*/ 2762549 w 3523460"/>
                <a:gd name="connsiteY15" fmla="*/ 2266271 h 4731176"/>
                <a:gd name="connsiteX16" fmla="*/ 3509971 w 3523460"/>
                <a:gd name="connsiteY16" fmla="*/ 2162905 h 4731176"/>
                <a:gd name="connsiteX17" fmla="*/ 2778451 w 3523460"/>
                <a:gd name="connsiteY17" fmla="*/ 2942132 h 4731176"/>
                <a:gd name="connsiteX18" fmla="*/ 2118493 w 3523460"/>
                <a:gd name="connsiteY18" fmla="*/ 4007607 h 4731176"/>
                <a:gd name="connsiteX19" fmla="*/ 2229811 w 3523460"/>
                <a:gd name="connsiteY19" fmla="*/ 4731176 h 4731176"/>
                <a:gd name="connsiteX20" fmla="*/ 830382 w 3523460"/>
                <a:gd name="connsiteY20" fmla="*/ 4731176 h 4731176"/>
                <a:gd name="connsiteX0" fmla="*/ 830382 w 3523460"/>
                <a:gd name="connsiteY0" fmla="*/ 4731176 h 4731176"/>
                <a:gd name="connsiteX1" fmla="*/ 870139 w 3523460"/>
                <a:gd name="connsiteY1" fmla="*/ 4095073 h 4731176"/>
                <a:gd name="connsiteX2" fmla="*/ 432816 w 3523460"/>
                <a:gd name="connsiteY2" fmla="*/ 2274223 h 4731176"/>
                <a:gd name="connsiteX3" fmla="*/ 75008 w 3523460"/>
                <a:gd name="connsiteY3" fmla="*/ 970209 h 4731176"/>
                <a:gd name="connsiteX4" fmla="*/ 750867 w 3523460"/>
                <a:gd name="connsiteY4" fmla="*/ 2107245 h 4731176"/>
                <a:gd name="connsiteX5" fmla="*/ 838333 w 3523460"/>
                <a:gd name="connsiteY5" fmla="*/ 2035684 h 4731176"/>
                <a:gd name="connsiteX6" fmla="*/ 711112 w 3523460"/>
                <a:gd name="connsiteY6" fmla="*/ 214835 h 4731176"/>
                <a:gd name="connsiteX7" fmla="*/ 1235897 w 3523460"/>
                <a:gd name="connsiteY7" fmla="*/ 1868706 h 4731176"/>
                <a:gd name="connsiteX8" fmla="*/ 1339265 w 3523460"/>
                <a:gd name="connsiteY8" fmla="*/ 1828949 h 4731176"/>
                <a:gd name="connsiteX9" fmla="*/ 1458534 w 3523460"/>
                <a:gd name="connsiteY9" fmla="*/ 150 h 4731176"/>
                <a:gd name="connsiteX10" fmla="*/ 1705024 w 3523460"/>
                <a:gd name="connsiteY10" fmla="*/ 1813046 h 4731176"/>
                <a:gd name="connsiteX11" fmla="*/ 1816344 w 3523460"/>
                <a:gd name="connsiteY11" fmla="*/ 1868707 h 4731176"/>
                <a:gd name="connsiteX12" fmla="*/ 2492205 w 3523460"/>
                <a:gd name="connsiteY12" fmla="*/ 334105 h 4731176"/>
                <a:gd name="connsiteX13" fmla="*/ 2221860 w 3523460"/>
                <a:gd name="connsiteY13" fmla="*/ 2011831 h 4731176"/>
                <a:gd name="connsiteX14" fmla="*/ 2325227 w 3523460"/>
                <a:gd name="connsiteY14" fmla="*/ 2711545 h 4731176"/>
                <a:gd name="connsiteX15" fmla="*/ 2762549 w 3523460"/>
                <a:gd name="connsiteY15" fmla="*/ 2266271 h 4731176"/>
                <a:gd name="connsiteX16" fmla="*/ 3509971 w 3523460"/>
                <a:gd name="connsiteY16" fmla="*/ 2162905 h 4731176"/>
                <a:gd name="connsiteX17" fmla="*/ 2778451 w 3523460"/>
                <a:gd name="connsiteY17" fmla="*/ 2942132 h 4731176"/>
                <a:gd name="connsiteX18" fmla="*/ 2118493 w 3523460"/>
                <a:gd name="connsiteY18" fmla="*/ 4007607 h 4731176"/>
                <a:gd name="connsiteX19" fmla="*/ 2229811 w 3523460"/>
                <a:gd name="connsiteY19" fmla="*/ 4731176 h 4731176"/>
                <a:gd name="connsiteX20" fmla="*/ 830382 w 3523460"/>
                <a:gd name="connsiteY20" fmla="*/ 4731176 h 4731176"/>
                <a:gd name="connsiteX0" fmla="*/ 830382 w 3523460"/>
                <a:gd name="connsiteY0" fmla="*/ 4731174 h 4731174"/>
                <a:gd name="connsiteX1" fmla="*/ 870139 w 3523460"/>
                <a:gd name="connsiteY1" fmla="*/ 4095071 h 4731174"/>
                <a:gd name="connsiteX2" fmla="*/ 432816 w 3523460"/>
                <a:gd name="connsiteY2" fmla="*/ 2274221 h 4731174"/>
                <a:gd name="connsiteX3" fmla="*/ 75008 w 3523460"/>
                <a:gd name="connsiteY3" fmla="*/ 970207 h 4731174"/>
                <a:gd name="connsiteX4" fmla="*/ 750867 w 3523460"/>
                <a:gd name="connsiteY4" fmla="*/ 2107243 h 4731174"/>
                <a:gd name="connsiteX5" fmla="*/ 838333 w 3523460"/>
                <a:gd name="connsiteY5" fmla="*/ 2035682 h 4731174"/>
                <a:gd name="connsiteX6" fmla="*/ 711112 w 3523460"/>
                <a:gd name="connsiteY6" fmla="*/ 214833 h 4731174"/>
                <a:gd name="connsiteX7" fmla="*/ 1235897 w 3523460"/>
                <a:gd name="connsiteY7" fmla="*/ 1868704 h 4731174"/>
                <a:gd name="connsiteX8" fmla="*/ 1339265 w 3523460"/>
                <a:gd name="connsiteY8" fmla="*/ 1828947 h 4731174"/>
                <a:gd name="connsiteX9" fmla="*/ 1458534 w 3523460"/>
                <a:gd name="connsiteY9" fmla="*/ 148 h 4731174"/>
                <a:gd name="connsiteX10" fmla="*/ 1705024 w 3523460"/>
                <a:gd name="connsiteY10" fmla="*/ 1813044 h 4731174"/>
                <a:gd name="connsiteX11" fmla="*/ 1816344 w 3523460"/>
                <a:gd name="connsiteY11" fmla="*/ 1868705 h 4731174"/>
                <a:gd name="connsiteX12" fmla="*/ 2492205 w 3523460"/>
                <a:gd name="connsiteY12" fmla="*/ 334103 h 4731174"/>
                <a:gd name="connsiteX13" fmla="*/ 2221860 w 3523460"/>
                <a:gd name="connsiteY13" fmla="*/ 2011829 h 4731174"/>
                <a:gd name="connsiteX14" fmla="*/ 2325227 w 3523460"/>
                <a:gd name="connsiteY14" fmla="*/ 2711543 h 4731174"/>
                <a:gd name="connsiteX15" fmla="*/ 2762549 w 3523460"/>
                <a:gd name="connsiteY15" fmla="*/ 2266269 h 4731174"/>
                <a:gd name="connsiteX16" fmla="*/ 3509971 w 3523460"/>
                <a:gd name="connsiteY16" fmla="*/ 2162903 h 4731174"/>
                <a:gd name="connsiteX17" fmla="*/ 2778451 w 3523460"/>
                <a:gd name="connsiteY17" fmla="*/ 2942130 h 4731174"/>
                <a:gd name="connsiteX18" fmla="*/ 2118493 w 3523460"/>
                <a:gd name="connsiteY18" fmla="*/ 4007605 h 4731174"/>
                <a:gd name="connsiteX19" fmla="*/ 2229811 w 3523460"/>
                <a:gd name="connsiteY19" fmla="*/ 4731174 h 4731174"/>
                <a:gd name="connsiteX20" fmla="*/ 830382 w 3523460"/>
                <a:gd name="connsiteY20" fmla="*/ 4731174 h 4731174"/>
                <a:gd name="connsiteX0" fmla="*/ 830382 w 3523460"/>
                <a:gd name="connsiteY0" fmla="*/ 4731174 h 4731174"/>
                <a:gd name="connsiteX1" fmla="*/ 870139 w 3523460"/>
                <a:gd name="connsiteY1" fmla="*/ 4095071 h 4731174"/>
                <a:gd name="connsiteX2" fmla="*/ 432816 w 3523460"/>
                <a:gd name="connsiteY2" fmla="*/ 2274221 h 4731174"/>
                <a:gd name="connsiteX3" fmla="*/ 75008 w 3523460"/>
                <a:gd name="connsiteY3" fmla="*/ 970207 h 4731174"/>
                <a:gd name="connsiteX4" fmla="*/ 750867 w 3523460"/>
                <a:gd name="connsiteY4" fmla="*/ 2107243 h 4731174"/>
                <a:gd name="connsiteX5" fmla="*/ 838333 w 3523460"/>
                <a:gd name="connsiteY5" fmla="*/ 2035682 h 4731174"/>
                <a:gd name="connsiteX6" fmla="*/ 711112 w 3523460"/>
                <a:gd name="connsiteY6" fmla="*/ 214833 h 4731174"/>
                <a:gd name="connsiteX7" fmla="*/ 1235897 w 3523460"/>
                <a:gd name="connsiteY7" fmla="*/ 1868704 h 4731174"/>
                <a:gd name="connsiteX8" fmla="*/ 1339265 w 3523460"/>
                <a:gd name="connsiteY8" fmla="*/ 1828947 h 4731174"/>
                <a:gd name="connsiteX9" fmla="*/ 1458534 w 3523460"/>
                <a:gd name="connsiteY9" fmla="*/ 148 h 4731174"/>
                <a:gd name="connsiteX10" fmla="*/ 1705024 w 3523460"/>
                <a:gd name="connsiteY10" fmla="*/ 1813044 h 4731174"/>
                <a:gd name="connsiteX11" fmla="*/ 1816344 w 3523460"/>
                <a:gd name="connsiteY11" fmla="*/ 1868705 h 4731174"/>
                <a:gd name="connsiteX12" fmla="*/ 2492205 w 3523460"/>
                <a:gd name="connsiteY12" fmla="*/ 334103 h 4731174"/>
                <a:gd name="connsiteX13" fmla="*/ 2221860 w 3523460"/>
                <a:gd name="connsiteY13" fmla="*/ 2011829 h 4731174"/>
                <a:gd name="connsiteX14" fmla="*/ 2325227 w 3523460"/>
                <a:gd name="connsiteY14" fmla="*/ 2711543 h 4731174"/>
                <a:gd name="connsiteX15" fmla="*/ 2762549 w 3523460"/>
                <a:gd name="connsiteY15" fmla="*/ 2266269 h 4731174"/>
                <a:gd name="connsiteX16" fmla="*/ 3509971 w 3523460"/>
                <a:gd name="connsiteY16" fmla="*/ 2162903 h 4731174"/>
                <a:gd name="connsiteX17" fmla="*/ 2778451 w 3523460"/>
                <a:gd name="connsiteY17" fmla="*/ 2942130 h 4731174"/>
                <a:gd name="connsiteX18" fmla="*/ 2118493 w 3523460"/>
                <a:gd name="connsiteY18" fmla="*/ 4007605 h 4731174"/>
                <a:gd name="connsiteX19" fmla="*/ 2229811 w 3523460"/>
                <a:gd name="connsiteY19" fmla="*/ 4731174 h 4731174"/>
                <a:gd name="connsiteX20" fmla="*/ 830382 w 3523460"/>
                <a:gd name="connsiteY20" fmla="*/ 4731174 h 4731174"/>
                <a:gd name="connsiteX0" fmla="*/ 830382 w 3523460"/>
                <a:gd name="connsiteY0" fmla="*/ 4731172 h 4731172"/>
                <a:gd name="connsiteX1" fmla="*/ 870139 w 3523460"/>
                <a:gd name="connsiteY1" fmla="*/ 4095069 h 4731172"/>
                <a:gd name="connsiteX2" fmla="*/ 432816 w 3523460"/>
                <a:gd name="connsiteY2" fmla="*/ 2274219 h 4731172"/>
                <a:gd name="connsiteX3" fmla="*/ 75008 w 3523460"/>
                <a:gd name="connsiteY3" fmla="*/ 970205 h 4731172"/>
                <a:gd name="connsiteX4" fmla="*/ 750867 w 3523460"/>
                <a:gd name="connsiteY4" fmla="*/ 2107241 h 4731172"/>
                <a:gd name="connsiteX5" fmla="*/ 838333 w 3523460"/>
                <a:gd name="connsiteY5" fmla="*/ 2035680 h 4731172"/>
                <a:gd name="connsiteX6" fmla="*/ 711112 w 3523460"/>
                <a:gd name="connsiteY6" fmla="*/ 214831 h 4731172"/>
                <a:gd name="connsiteX7" fmla="*/ 1235897 w 3523460"/>
                <a:gd name="connsiteY7" fmla="*/ 1868702 h 4731172"/>
                <a:gd name="connsiteX8" fmla="*/ 1315411 w 3523460"/>
                <a:gd name="connsiteY8" fmla="*/ 1852799 h 4731172"/>
                <a:gd name="connsiteX9" fmla="*/ 1458534 w 3523460"/>
                <a:gd name="connsiteY9" fmla="*/ 146 h 4731172"/>
                <a:gd name="connsiteX10" fmla="*/ 1705024 w 3523460"/>
                <a:gd name="connsiteY10" fmla="*/ 1813042 h 4731172"/>
                <a:gd name="connsiteX11" fmla="*/ 1816344 w 3523460"/>
                <a:gd name="connsiteY11" fmla="*/ 1868703 h 4731172"/>
                <a:gd name="connsiteX12" fmla="*/ 2492205 w 3523460"/>
                <a:gd name="connsiteY12" fmla="*/ 334101 h 4731172"/>
                <a:gd name="connsiteX13" fmla="*/ 2221860 w 3523460"/>
                <a:gd name="connsiteY13" fmla="*/ 2011827 h 4731172"/>
                <a:gd name="connsiteX14" fmla="*/ 2325227 w 3523460"/>
                <a:gd name="connsiteY14" fmla="*/ 2711541 h 4731172"/>
                <a:gd name="connsiteX15" fmla="*/ 2762549 w 3523460"/>
                <a:gd name="connsiteY15" fmla="*/ 2266267 h 4731172"/>
                <a:gd name="connsiteX16" fmla="*/ 3509971 w 3523460"/>
                <a:gd name="connsiteY16" fmla="*/ 2162901 h 4731172"/>
                <a:gd name="connsiteX17" fmla="*/ 2778451 w 3523460"/>
                <a:gd name="connsiteY17" fmla="*/ 2942128 h 4731172"/>
                <a:gd name="connsiteX18" fmla="*/ 2118493 w 3523460"/>
                <a:gd name="connsiteY18" fmla="*/ 4007603 h 4731172"/>
                <a:gd name="connsiteX19" fmla="*/ 2229811 w 3523460"/>
                <a:gd name="connsiteY19" fmla="*/ 4731172 h 4731172"/>
                <a:gd name="connsiteX20" fmla="*/ 830382 w 3523460"/>
                <a:gd name="connsiteY20" fmla="*/ 4731172 h 4731172"/>
                <a:gd name="connsiteX0" fmla="*/ 830382 w 3523460"/>
                <a:gd name="connsiteY0" fmla="*/ 4731172 h 4731172"/>
                <a:gd name="connsiteX1" fmla="*/ 870139 w 3523460"/>
                <a:gd name="connsiteY1" fmla="*/ 4095069 h 4731172"/>
                <a:gd name="connsiteX2" fmla="*/ 432816 w 3523460"/>
                <a:gd name="connsiteY2" fmla="*/ 2274219 h 4731172"/>
                <a:gd name="connsiteX3" fmla="*/ 75008 w 3523460"/>
                <a:gd name="connsiteY3" fmla="*/ 970205 h 4731172"/>
                <a:gd name="connsiteX4" fmla="*/ 750867 w 3523460"/>
                <a:gd name="connsiteY4" fmla="*/ 2107241 h 4731172"/>
                <a:gd name="connsiteX5" fmla="*/ 838333 w 3523460"/>
                <a:gd name="connsiteY5" fmla="*/ 2035680 h 4731172"/>
                <a:gd name="connsiteX6" fmla="*/ 711112 w 3523460"/>
                <a:gd name="connsiteY6" fmla="*/ 214831 h 4731172"/>
                <a:gd name="connsiteX7" fmla="*/ 1235897 w 3523460"/>
                <a:gd name="connsiteY7" fmla="*/ 1868702 h 4731172"/>
                <a:gd name="connsiteX8" fmla="*/ 1315411 w 3523460"/>
                <a:gd name="connsiteY8" fmla="*/ 1852799 h 4731172"/>
                <a:gd name="connsiteX9" fmla="*/ 1458534 w 3523460"/>
                <a:gd name="connsiteY9" fmla="*/ 146 h 4731172"/>
                <a:gd name="connsiteX10" fmla="*/ 1728878 w 3523460"/>
                <a:gd name="connsiteY10" fmla="*/ 1828945 h 4731172"/>
                <a:gd name="connsiteX11" fmla="*/ 1816344 w 3523460"/>
                <a:gd name="connsiteY11" fmla="*/ 1868703 h 4731172"/>
                <a:gd name="connsiteX12" fmla="*/ 2492205 w 3523460"/>
                <a:gd name="connsiteY12" fmla="*/ 334101 h 4731172"/>
                <a:gd name="connsiteX13" fmla="*/ 2221860 w 3523460"/>
                <a:gd name="connsiteY13" fmla="*/ 2011827 h 4731172"/>
                <a:gd name="connsiteX14" fmla="*/ 2325227 w 3523460"/>
                <a:gd name="connsiteY14" fmla="*/ 2711541 h 4731172"/>
                <a:gd name="connsiteX15" fmla="*/ 2762549 w 3523460"/>
                <a:gd name="connsiteY15" fmla="*/ 2266267 h 4731172"/>
                <a:gd name="connsiteX16" fmla="*/ 3509971 w 3523460"/>
                <a:gd name="connsiteY16" fmla="*/ 2162901 h 4731172"/>
                <a:gd name="connsiteX17" fmla="*/ 2778451 w 3523460"/>
                <a:gd name="connsiteY17" fmla="*/ 2942128 h 4731172"/>
                <a:gd name="connsiteX18" fmla="*/ 2118493 w 3523460"/>
                <a:gd name="connsiteY18" fmla="*/ 4007603 h 4731172"/>
                <a:gd name="connsiteX19" fmla="*/ 2229811 w 3523460"/>
                <a:gd name="connsiteY19" fmla="*/ 4731172 h 4731172"/>
                <a:gd name="connsiteX20" fmla="*/ 830382 w 3523460"/>
                <a:gd name="connsiteY20" fmla="*/ 4731172 h 4731172"/>
                <a:gd name="connsiteX0" fmla="*/ 830382 w 3523460"/>
                <a:gd name="connsiteY0" fmla="*/ 4731172 h 4731172"/>
                <a:gd name="connsiteX1" fmla="*/ 870139 w 3523460"/>
                <a:gd name="connsiteY1" fmla="*/ 4095069 h 4731172"/>
                <a:gd name="connsiteX2" fmla="*/ 432816 w 3523460"/>
                <a:gd name="connsiteY2" fmla="*/ 2274219 h 4731172"/>
                <a:gd name="connsiteX3" fmla="*/ 75008 w 3523460"/>
                <a:gd name="connsiteY3" fmla="*/ 970205 h 4731172"/>
                <a:gd name="connsiteX4" fmla="*/ 750867 w 3523460"/>
                <a:gd name="connsiteY4" fmla="*/ 2107241 h 4731172"/>
                <a:gd name="connsiteX5" fmla="*/ 838333 w 3523460"/>
                <a:gd name="connsiteY5" fmla="*/ 2035680 h 4731172"/>
                <a:gd name="connsiteX6" fmla="*/ 711112 w 3523460"/>
                <a:gd name="connsiteY6" fmla="*/ 214831 h 4731172"/>
                <a:gd name="connsiteX7" fmla="*/ 1235897 w 3523460"/>
                <a:gd name="connsiteY7" fmla="*/ 1868702 h 4731172"/>
                <a:gd name="connsiteX8" fmla="*/ 1315411 w 3523460"/>
                <a:gd name="connsiteY8" fmla="*/ 1852799 h 4731172"/>
                <a:gd name="connsiteX9" fmla="*/ 1458534 w 3523460"/>
                <a:gd name="connsiteY9" fmla="*/ 146 h 4731172"/>
                <a:gd name="connsiteX10" fmla="*/ 1728878 w 3523460"/>
                <a:gd name="connsiteY10" fmla="*/ 1828945 h 4731172"/>
                <a:gd name="connsiteX11" fmla="*/ 1816344 w 3523460"/>
                <a:gd name="connsiteY11" fmla="*/ 1868703 h 4731172"/>
                <a:gd name="connsiteX12" fmla="*/ 2492205 w 3523460"/>
                <a:gd name="connsiteY12" fmla="*/ 334101 h 4731172"/>
                <a:gd name="connsiteX13" fmla="*/ 2221860 w 3523460"/>
                <a:gd name="connsiteY13" fmla="*/ 2011827 h 4731172"/>
                <a:gd name="connsiteX14" fmla="*/ 2325227 w 3523460"/>
                <a:gd name="connsiteY14" fmla="*/ 2711541 h 4731172"/>
                <a:gd name="connsiteX15" fmla="*/ 2762549 w 3523460"/>
                <a:gd name="connsiteY15" fmla="*/ 2266267 h 4731172"/>
                <a:gd name="connsiteX16" fmla="*/ 3509971 w 3523460"/>
                <a:gd name="connsiteY16" fmla="*/ 2162901 h 4731172"/>
                <a:gd name="connsiteX17" fmla="*/ 2778451 w 3523460"/>
                <a:gd name="connsiteY17" fmla="*/ 2942128 h 4731172"/>
                <a:gd name="connsiteX18" fmla="*/ 2118493 w 3523460"/>
                <a:gd name="connsiteY18" fmla="*/ 4007603 h 4731172"/>
                <a:gd name="connsiteX19" fmla="*/ 2229811 w 3523460"/>
                <a:gd name="connsiteY19" fmla="*/ 4731172 h 4731172"/>
                <a:gd name="connsiteX20" fmla="*/ 830382 w 3523460"/>
                <a:gd name="connsiteY20" fmla="*/ 4731172 h 4731172"/>
                <a:gd name="connsiteX0" fmla="*/ 830382 w 3523460"/>
                <a:gd name="connsiteY0" fmla="*/ 4731063 h 4731063"/>
                <a:gd name="connsiteX1" fmla="*/ 870139 w 3523460"/>
                <a:gd name="connsiteY1" fmla="*/ 4094960 h 4731063"/>
                <a:gd name="connsiteX2" fmla="*/ 432816 w 3523460"/>
                <a:gd name="connsiteY2" fmla="*/ 2274110 h 4731063"/>
                <a:gd name="connsiteX3" fmla="*/ 75008 w 3523460"/>
                <a:gd name="connsiteY3" fmla="*/ 970096 h 4731063"/>
                <a:gd name="connsiteX4" fmla="*/ 750867 w 3523460"/>
                <a:gd name="connsiteY4" fmla="*/ 2107132 h 4731063"/>
                <a:gd name="connsiteX5" fmla="*/ 838333 w 3523460"/>
                <a:gd name="connsiteY5" fmla="*/ 2035571 h 4731063"/>
                <a:gd name="connsiteX6" fmla="*/ 711112 w 3523460"/>
                <a:gd name="connsiteY6" fmla="*/ 214722 h 4731063"/>
                <a:gd name="connsiteX7" fmla="*/ 1235897 w 3523460"/>
                <a:gd name="connsiteY7" fmla="*/ 1868593 h 4731063"/>
                <a:gd name="connsiteX8" fmla="*/ 1315411 w 3523460"/>
                <a:gd name="connsiteY8" fmla="*/ 1852690 h 4731063"/>
                <a:gd name="connsiteX9" fmla="*/ 1458534 w 3523460"/>
                <a:gd name="connsiteY9" fmla="*/ 37 h 4731063"/>
                <a:gd name="connsiteX10" fmla="*/ 1728878 w 3523460"/>
                <a:gd name="connsiteY10" fmla="*/ 1828836 h 4731063"/>
                <a:gd name="connsiteX11" fmla="*/ 1816344 w 3523460"/>
                <a:gd name="connsiteY11" fmla="*/ 1868594 h 4731063"/>
                <a:gd name="connsiteX12" fmla="*/ 2492205 w 3523460"/>
                <a:gd name="connsiteY12" fmla="*/ 333992 h 4731063"/>
                <a:gd name="connsiteX13" fmla="*/ 2221860 w 3523460"/>
                <a:gd name="connsiteY13" fmla="*/ 2011718 h 4731063"/>
                <a:gd name="connsiteX14" fmla="*/ 2325227 w 3523460"/>
                <a:gd name="connsiteY14" fmla="*/ 2711432 h 4731063"/>
                <a:gd name="connsiteX15" fmla="*/ 2762549 w 3523460"/>
                <a:gd name="connsiteY15" fmla="*/ 2266158 h 4731063"/>
                <a:gd name="connsiteX16" fmla="*/ 3509971 w 3523460"/>
                <a:gd name="connsiteY16" fmla="*/ 2162792 h 4731063"/>
                <a:gd name="connsiteX17" fmla="*/ 2778451 w 3523460"/>
                <a:gd name="connsiteY17" fmla="*/ 2942019 h 4731063"/>
                <a:gd name="connsiteX18" fmla="*/ 2118493 w 3523460"/>
                <a:gd name="connsiteY18" fmla="*/ 4007494 h 4731063"/>
                <a:gd name="connsiteX19" fmla="*/ 2229811 w 3523460"/>
                <a:gd name="connsiteY19" fmla="*/ 4731063 h 4731063"/>
                <a:gd name="connsiteX20" fmla="*/ 830382 w 3523460"/>
                <a:gd name="connsiteY20" fmla="*/ 4731063 h 4731063"/>
                <a:gd name="connsiteX0" fmla="*/ 830382 w 3523460"/>
                <a:gd name="connsiteY0" fmla="*/ 4731063 h 4731063"/>
                <a:gd name="connsiteX1" fmla="*/ 870139 w 3523460"/>
                <a:gd name="connsiteY1" fmla="*/ 4094960 h 4731063"/>
                <a:gd name="connsiteX2" fmla="*/ 432816 w 3523460"/>
                <a:gd name="connsiteY2" fmla="*/ 2274110 h 4731063"/>
                <a:gd name="connsiteX3" fmla="*/ 75008 w 3523460"/>
                <a:gd name="connsiteY3" fmla="*/ 970096 h 4731063"/>
                <a:gd name="connsiteX4" fmla="*/ 750867 w 3523460"/>
                <a:gd name="connsiteY4" fmla="*/ 2107132 h 4731063"/>
                <a:gd name="connsiteX5" fmla="*/ 838333 w 3523460"/>
                <a:gd name="connsiteY5" fmla="*/ 2035571 h 4731063"/>
                <a:gd name="connsiteX6" fmla="*/ 711112 w 3523460"/>
                <a:gd name="connsiteY6" fmla="*/ 214722 h 4731063"/>
                <a:gd name="connsiteX7" fmla="*/ 1235897 w 3523460"/>
                <a:gd name="connsiteY7" fmla="*/ 1868593 h 4731063"/>
                <a:gd name="connsiteX8" fmla="*/ 1315411 w 3523460"/>
                <a:gd name="connsiteY8" fmla="*/ 1852690 h 4731063"/>
                <a:gd name="connsiteX9" fmla="*/ 1458534 w 3523460"/>
                <a:gd name="connsiteY9" fmla="*/ 37 h 4731063"/>
                <a:gd name="connsiteX10" fmla="*/ 1728878 w 3523460"/>
                <a:gd name="connsiteY10" fmla="*/ 1828836 h 4731063"/>
                <a:gd name="connsiteX11" fmla="*/ 1816344 w 3523460"/>
                <a:gd name="connsiteY11" fmla="*/ 1868594 h 4731063"/>
                <a:gd name="connsiteX12" fmla="*/ 2492205 w 3523460"/>
                <a:gd name="connsiteY12" fmla="*/ 333992 h 4731063"/>
                <a:gd name="connsiteX13" fmla="*/ 2221860 w 3523460"/>
                <a:gd name="connsiteY13" fmla="*/ 2011718 h 4731063"/>
                <a:gd name="connsiteX14" fmla="*/ 2325227 w 3523460"/>
                <a:gd name="connsiteY14" fmla="*/ 2711432 h 4731063"/>
                <a:gd name="connsiteX15" fmla="*/ 2762549 w 3523460"/>
                <a:gd name="connsiteY15" fmla="*/ 2266158 h 4731063"/>
                <a:gd name="connsiteX16" fmla="*/ 3509971 w 3523460"/>
                <a:gd name="connsiteY16" fmla="*/ 2162792 h 4731063"/>
                <a:gd name="connsiteX17" fmla="*/ 2778451 w 3523460"/>
                <a:gd name="connsiteY17" fmla="*/ 2942019 h 4731063"/>
                <a:gd name="connsiteX18" fmla="*/ 2118493 w 3523460"/>
                <a:gd name="connsiteY18" fmla="*/ 4007494 h 4731063"/>
                <a:gd name="connsiteX19" fmla="*/ 2229811 w 3523460"/>
                <a:gd name="connsiteY19" fmla="*/ 4731063 h 4731063"/>
                <a:gd name="connsiteX20" fmla="*/ 830382 w 3523460"/>
                <a:gd name="connsiteY20" fmla="*/ 4731063 h 4731063"/>
                <a:gd name="connsiteX0" fmla="*/ 830382 w 3523460"/>
                <a:gd name="connsiteY0" fmla="*/ 4731063 h 4731063"/>
                <a:gd name="connsiteX1" fmla="*/ 870139 w 3523460"/>
                <a:gd name="connsiteY1" fmla="*/ 4094960 h 4731063"/>
                <a:gd name="connsiteX2" fmla="*/ 432816 w 3523460"/>
                <a:gd name="connsiteY2" fmla="*/ 2274110 h 4731063"/>
                <a:gd name="connsiteX3" fmla="*/ 75008 w 3523460"/>
                <a:gd name="connsiteY3" fmla="*/ 970096 h 4731063"/>
                <a:gd name="connsiteX4" fmla="*/ 750867 w 3523460"/>
                <a:gd name="connsiteY4" fmla="*/ 2107132 h 4731063"/>
                <a:gd name="connsiteX5" fmla="*/ 838333 w 3523460"/>
                <a:gd name="connsiteY5" fmla="*/ 2035571 h 4731063"/>
                <a:gd name="connsiteX6" fmla="*/ 711112 w 3523460"/>
                <a:gd name="connsiteY6" fmla="*/ 214722 h 4731063"/>
                <a:gd name="connsiteX7" fmla="*/ 1235897 w 3523460"/>
                <a:gd name="connsiteY7" fmla="*/ 1868593 h 4731063"/>
                <a:gd name="connsiteX8" fmla="*/ 1315411 w 3523460"/>
                <a:gd name="connsiteY8" fmla="*/ 1852690 h 4731063"/>
                <a:gd name="connsiteX9" fmla="*/ 1458534 w 3523460"/>
                <a:gd name="connsiteY9" fmla="*/ 37 h 4731063"/>
                <a:gd name="connsiteX10" fmla="*/ 1728878 w 3523460"/>
                <a:gd name="connsiteY10" fmla="*/ 1828836 h 4731063"/>
                <a:gd name="connsiteX11" fmla="*/ 1816344 w 3523460"/>
                <a:gd name="connsiteY11" fmla="*/ 1868594 h 4731063"/>
                <a:gd name="connsiteX12" fmla="*/ 2492205 w 3523460"/>
                <a:gd name="connsiteY12" fmla="*/ 333992 h 4731063"/>
                <a:gd name="connsiteX13" fmla="*/ 2221860 w 3523460"/>
                <a:gd name="connsiteY13" fmla="*/ 2011718 h 4731063"/>
                <a:gd name="connsiteX14" fmla="*/ 2325227 w 3523460"/>
                <a:gd name="connsiteY14" fmla="*/ 2711432 h 4731063"/>
                <a:gd name="connsiteX15" fmla="*/ 2762549 w 3523460"/>
                <a:gd name="connsiteY15" fmla="*/ 2266158 h 4731063"/>
                <a:gd name="connsiteX16" fmla="*/ 3509971 w 3523460"/>
                <a:gd name="connsiteY16" fmla="*/ 2162792 h 4731063"/>
                <a:gd name="connsiteX17" fmla="*/ 2778451 w 3523460"/>
                <a:gd name="connsiteY17" fmla="*/ 2942019 h 4731063"/>
                <a:gd name="connsiteX18" fmla="*/ 2118493 w 3523460"/>
                <a:gd name="connsiteY18" fmla="*/ 4007494 h 4731063"/>
                <a:gd name="connsiteX19" fmla="*/ 2229811 w 3523460"/>
                <a:gd name="connsiteY19" fmla="*/ 4731063 h 4731063"/>
                <a:gd name="connsiteX20" fmla="*/ 830382 w 3523460"/>
                <a:gd name="connsiteY20" fmla="*/ 4731063 h 4731063"/>
                <a:gd name="connsiteX0" fmla="*/ 830382 w 3523460"/>
                <a:gd name="connsiteY0" fmla="*/ 4731063 h 4731063"/>
                <a:gd name="connsiteX1" fmla="*/ 870139 w 3523460"/>
                <a:gd name="connsiteY1" fmla="*/ 4094960 h 4731063"/>
                <a:gd name="connsiteX2" fmla="*/ 432816 w 3523460"/>
                <a:gd name="connsiteY2" fmla="*/ 2274110 h 4731063"/>
                <a:gd name="connsiteX3" fmla="*/ 75008 w 3523460"/>
                <a:gd name="connsiteY3" fmla="*/ 970096 h 4731063"/>
                <a:gd name="connsiteX4" fmla="*/ 750867 w 3523460"/>
                <a:gd name="connsiteY4" fmla="*/ 2107132 h 4731063"/>
                <a:gd name="connsiteX5" fmla="*/ 838333 w 3523460"/>
                <a:gd name="connsiteY5" fmla="*/ 2035571 h 4731063"/>
                <a:gd name="connsiteX6" fmla="*/ 711112 w 3523460"/>
                <a:gd name="connsiteY6" fmla="*/ 214722 h 4731063"/>
                <a:gd name="connsiteX7" fmla="*/ 1235897 w 3523460"/>
                <a:gd name="connsiteY7" fmla="*/ 1868593 h 4731063"/>
                <a:gd name="connsiteX8" fmla="*/ 1315411 w 3523460"/>
                <a:gd name="connsiteY8" fmla="*/ 1852690 h 4731063"/>
                <a:gd name="connsiteX9" fmla="*/ 1458534 w 3523460"/>
                <a:gd name="connsiteY9" fmla="*/ 37 h 4731063"/>
                <a:gd name="connsiteX10" fmla="*/ 1728878 w 3523460"/>
                <a:gd name="connsiteY10" fmla="*/ 1828836 h 4731063"/>
                <a:gd name="connsiteX11" fmla="*/ 1816344 w 3523460"/>
                <a:gd name="connsiteY11" fmla="*/ 1868594 h 4731063"/>
                <a:gd name="connsiteX12" fmla="*/ 2492205 w 3523460"/>
                <a:gd name="connsiteY12" fmla="*/ 333992 h 4731063"/>
                <a:gd name="connsiteX13" fmla="*/ 2221860 w 3523460"/>
                <a:gd name="connsiteY13" fmla="*/ 2011718 h 4731063"/>
                <a:gd name="connsiteX14" fmla="*/ 2325227 w 3523460"/>
                <a:gd name="connsiteY14" fmla="*/ 2711432 h 4731063"/>
                <a:gd name="connsiteX15" fmla="*/ 2762549 w 3523460"/>
                <a:gd name="connsiteY15" fmla="*/ 2266158 h 4731063"/>
                <a:gd name="connsiteX16" fmla="*/ 3509971 w 3523460"/>
                <a:gd name="connsiteY16" fmla="*/ 2162792 h 4731063"/>
                <a:gd name="connsiteX17" fmla="*/ 2778451 w 3523460"/>
                <a:gd name="connsiteY17" fmla="*/ 2942019 h 4731063"/>
                <a:gd name="connsiteX18" fmla="*/ 2118493 w 3523460"/>
                <a:gd name="connsiteY18" fmla="*/ 4007494 h 4731063"/>
                <a:gd name="connsiteX19" fmla="*/ 2229811 w 3523460"/>
                <a:gd name="connsiteY19" fmla="*/ 4731063 h 4731063"/>
                <a:gd name="connsiteX20" fmla="*/ 830382 w 3523460"/>
                <a:gd name="connsiteY20" fmla="*/ 4731063 h 4731063"/>
                <a:gd name="connsiteX0" fmla="*/ 727477 w 3523460"/>
                <a:gd name="connsiteY0" fmla="*/ 5951236 h 5951236"/>
                <a:gd name="connsiteX1" fmla="*/ 870139 w 3523460"/>
                <a:gd name="connsiteY1" fmla="*/ 4094960 h 5951236"/>
                <a:gd name="connsiteX2" fmla="*/ 432816 w 3523460"/>
                <a:gd name="connsiteY2" fmla="*/ 2274110 h 5951236"/>
                <a:gd name="connsiteX3" fmla="*/ 75008 w 3523460"/>
                <a:gd name="connsiteY3" fmla="*/ 970096 h 5951236"/>
                <a:gd name="connsiteX4" fmla="*/ 750867 w 3523460"/>
                <a:gd name="connsiteY4" fmla="*/ 2107132 h 5951236"/>
                <a:gd name="connsiteX5" fmla="*/ 838333 w 3523460"/>
                <a:gd name="connsiteY5" fmla="*/ 2035571 h 5951236"/>
                <a:gd name="connsiteX6" fmla="*/ 711112 w 3523460"/>
                <a:gd name="connsiteY6" fmla="*/ 214722 h 5951236"/>
                <a:gd name="connsiteX7" fmla="*/ 1235897 w 3523460"/>
                <a:gd name="connsiteY7" fmla="*/ 1868593 h 5951236"/>
                <a:gd name="connsiteX8" fmla="*/ 1315411 w 3523460"/>
                <a:gd name="connsiteY8" fmla="*/ 1852690 h 5951236"/>
                <a:gd name="connsiteX9" fmla="*/ 1458534 w 3523460"/>
                <a:gd name="connsiteY9" fmla="*/ 37 h 5951236"/>
                <a:gd name="connsiteX10" fmla="*/ 1728878 w 3523460"/>
                <a:gd name="connsiteY10" fmla="*/ 1828836 h 5951236"/>
                <a:gd name="connsiteX11" fmla="*/ 1816344 w 3523460"/>
                <a:gd name="connsiteY11" fmla="*/ 1868594 h 5951236"/>
                <a:gd name="connsiteX12" fmla="*/ 2492205 w 3523460"/>
                <a:gd name="connsiteY12" fmla="*/ 333992 h 5951236"/>
                <a:gd name="connsiteX13" fmla="*/ 2221860 w 3523460"/>
                <a:gd name="connsiteY13" fmla="*/ 2011718 h 5951236"/>
                <a:gd name="connsiteX14" fmla="*/ 2325227 w 3523460"/>
                <a:gd name="connsiteY14" fmla="*/ 2711432 h 5951236"/>
                <a:gd name="connsiteX15" fmla="*/ 2762549 w 3523460"/>
                <a:gd name="connsiteY15" fmla="*/ 2266158 h 5951236"/>
                <a:gd name="connsiteX16" fmla="*/ 3509971 w 3523460"/>
                <a:gd name="connsiteY16" fmla="*/ 2162792 h 5951236"/>
                <a:gd name="connsiteX17" fmla="*/ 2778451 w 3523460"/>
                <a:gd name="connsiteY17" fmla="*/ 2942019 h 5951236"/>
                <a:gd name="connsiteX18" fmla="*/ 2118493 w 3523460"/>
                <a:gd name="connsiteY18" fmla="*/ 4007494 h 5951236"/>
                <a:gd name="connsiteX19" fmla="*/ 2229811 w 3523460"/>
                <a:gd name="connsiteY19" fmla="*/ 4731063 h 5951236"/>
                <a:gd name="connsiteX20" fmla="*/ 727477 w 3523460"/>
                <a:gd name="connsiteY20" fmla="*/ 5951236 h 5951236"/>
                <a:gd name="connsiteX0" fmla="*/ 727477 w 3523460"/>
                <a:gd name="connsiteY0" fmla="*/ 5951236 h 5980637"/>
                <a:gd name="connsiteX1" fmla="*/ 870139 w 3523460"/>
                <a:gd name="connsiteY1" fmla="*/ 4094960 h 5980637"/>
                <a:gd name="connsiteX2" fmla="*/ 432816 w 3523460"/>
                <a:gd name="connsiteY2" fmla="*/ 2274110 h 5980637"/>
                <a:gd name="connsiteX3" fmla="*/ 75008 w 3523460"/>
                <a:gd name="connsiteY3" fmla="*/ 970096 h 5980637"/>
                <a:gd name="connsiteX4" fmla="*/ 750867 w 3523460"/>
                <a:gd name="connsiteY4" fmla="*/ 2107132 h 5980637"/>
                <a:gd name="connsiteX5" fmla="*/ 838333 w 3523460"/>
                <a:gd name="connsiteY5" fmla="*/ 2035571 h 5980637"/>
                <a:gd name="connsiteX6" fmla="*/ 711112 w 3523460"/>
                <a:gd name="connsiteY6" fmla="*/ 214722 h 5980637"/>
                <a:gd name="connsiteX7" fmla="*/ 1235897 w 3523460"/>
                <a:gd name="connsiteY7" fmla="*/ 1868593 h 5980637"/>
                <a:gd name="connsiteX8" fmla="*/ 1315411 w 3523460"/>
                <a:gd name="connsiteY8" fmla="*/ 1852690 h 5980637"/>
                <a:gd name="connsiteX9" fmla="*/ 1458534 w 3523460"/>
                <a:gd name="connsiteY9" fmla="*/ 37 h 5980637"/>
                <a:gd name="connsiteX10" fmla="*/ 1728878 w 3523460"/>
                <a:gd name="connsiteY10" fmla="*/ 1828836 h 5980637"/>
                <a:gd name="connsiteX11" fmla="*/ 1816344 w 3523460"/>
                <a:gd name="connsiteY11" fmla="*/ 1868594 h 5980637"/>
                <a:gd name="connsiteX12" fmla="*/ 2492205 w 3523460"/>
                <a:gd name="connsiteY12" fmla="*/ 333992 h 5980637"/>
                <a:gd name="connsiteX13" fmla="*/ 2221860 w 3523460"/>
                <a:gd name="connsiteY13" fmla="*/ 2011718 h 5980637"/>
                <a:gd name="connsiteX14" fmla="*/ 2325227 w 3523460"/>
                <a:gd name="connsiteY14" fmla="*/ 2711432 h 5980637"/>
                <a:gd name="connsiteX15" fmla="*/ 2762549 w 3523460"/>
                <a:gd name="connsiteY15" fmla="*/ 2266158 h 5980637"/>
                <a:gd name="connsiteX16" fmla="*/ 3509971 w 3523460"/>
                <a:gd name="connsiteY16" fmla="*/ 2162792 h 5980637"/>
                <a:gd name="connsiteX17" fmla="*/ 2778451 w 3523460"/>
                <a:gd name="connsiteY17" fmla="*/ 2942019 h 5980637"/>
                <a:gd name="connsiteX18" fmla="*/ 2118493 w 3523460"/>
                <a:gd name="connsiteY18" fmla="*/ 4007494 h 5980637"/>
                <a:gd name="connsiteX19" fmla="*/ 2303315 w 3523460"/>
                <a:gd name="connsiteY19" fmla="*/ 5980637 h 5980637"/>
                <a:gd name="connsiteX20" fmla="*/ 727477 w 3523460"/>
                <a:gd name="connsiteY20" fmla="*/ 5951236 h 5980637"/>
                <a:gd name="connsiteX0" fmla="*/ 727477 w 3523460"/>
                <a:gd name="connsiteY0" fmla="*/ 5951236 h 6565686"/>
                <a:gd name="connsiteX1" fmla="*/ 870139 w 3523460"/>
                <a:gd name="connsiteY1" fmla="*/ 4094960 h 6565686"/>
                <a:gd name="connsiteX2" fmla="*/ 432816 w 3523460"/>
                <a:gd name="connsiteY2" fmla="*/ 2274110 h 6565686"/>
                <a:gd name="connsiteX3" fmla="*/ 75008 w 3523460"/>
                <a:gd name="connsiteY3" fmla="*/ 970096 h 6565686"/>
                <a:gd name="connsiteX4" fmla="*/ 750867 w 3523460"/>
                <a:gd name="connsiteY4" fmla="*/ 2107132 h 6565686"/>
                <a:gd name="connsiteX5" fmla="*/ 838333 w 3523460"/>
                <a:gd name="connsiteY5" fmla="*/ 2035571 h 6565686"/>
                <a:gd name="connsiteX6" fmla="*/ 711112 w 3523460"/>
                <a:gd name="connsiteY6" fmla="*/ 214722 h 6565686"/>
                <a:gd name="connsiteX7" fmla="*/ 1235897 w 3523460"/>
                <a:gd name="connsiteY7" fmla="*/ 1868593 h 6565686"/>
                <a:gd name="connsiteX8" fmla="*/ 1315411 w 3523460"/>
                <a:gd name="connsiteY8" fmla="*/ 1852690 h 6565686"/>
                <a:gd name="connsiteX9" fmla="*/ 1458534 w 3523460"/>
                <a:gd name="connsiteY9" fmla="*/ 37 h 6565686"/>
                <a:gd name="connsiteX10" fmla="*/ 1728878 w 3523460"/>
                <a:gd name="connsiteY10" fmla="*/ 1828836 h 6565686"/>
                <a:gd name="connsiteX11" fmla="*/ 1816344 w 3523460"/>
                <a:gd name="connsiteY11" fmla="*/ 1868594 h 6565686"/>
                <a:gd name="connsiteX12" fmla="*/ 2492205 w 3523460"/>
                <a:gd name="connsiteY12" fmla="*/ 333992 h 6565686"/>
                <a:gd name="connsiteX13" fmla="*/ 2221860 w 3523460"/>
                <a:gd name="connsiteY13" fmla="*/ 2011718 h 6565686"/>
                <a:gd name="connsiteX14" fmla="*/ 2325227 w 3523460"/>
                <a:gd name="connsiteY14" fmla="*/ 2711432 h 6565686"/>
                <a:gd name="connsiteX15" fmla="*/ 2762549 w 3523460"/>
                <a:gd name="connsiteY15" fmla="*/ 2266158 h 6565686"/>
                <a:gd name="connsiteX16" fmla="*/ 3509971 w 3523460"/>
                <a:gd name="connsiteY16" fmla="*/ 2162792 h 6565686"/>
                <a:gd name="connsiteX17" fmla="*/ 2778451 w 3523460"/>
                <a:gd name="connsiteY17" fmla="*/ 2942019 h 6565686"/>
                <a:gd name="connsiteX18" fmla="*/ 2118493 w 3523460"/>
                <a:gd name="connsiteY18" fmla="*/ 4007494 h 6565686"/>
                <a:gd name="connsiteX19" fmla="*/ 2385427 w 3523460"/>
                <a:gd name="connsiteY19" fmla="*/ 6565686 h 6565686"/>
                <a:gd name="connsiteX20" fmla="*/ 727477 w 3523460"/>
                <a:gd name="connsiteY20" fmla="*/ 5951236 h 6565686"/>
                <a:gd name="connsiteX0" fmla="*/ 655629 w 3523460"/>
                <a:gd name="connsiteY0" fmla="*/ 6567077 h 6569754"/>
                <a:gd name="connsiteX1" fmla="*/ 870139 w 3523460"/>
                <a:gd name="connsiteY1" fmla="*/ 4094960 h 6569754"/>
                <a:gd name="connsiteX2" fmla="*/ 432816 w 3523460"/>
                <a:gd name="connsiteY2" fmla="*/ 2274110 h 6569754"/>
                <a:gd name="connsiteX3" fmla="*/ 75008 w 3523460"/>
                <a:gd name="connsiteY3" fmla="*/ 970096 h 6569754"/>
                <a:gd name="connsiteX4" fmla="*/ 750867 w 3523460"/>
                <a:gd name="connsiteY4" fmla="*/ 2107132 h 6569754"/>
                <a:gd name="connsiteX5" fmla="*/ 838333 w 3523460"/>
                <a:gd name="connsiteY5" fmla="*/ 2035571 h 6569754"/>
                <a:gd name="connsiteX6" fmla="*/ 711112 w 3523460"/>
                <a:gd name="connsiteY6" fmla="*/ 214722 h 6569754"/>
                <a:gd name="connsiteX7" fmla="*/ 1235897 w 3523460"/>
                <a:gd name="connsiteY7" fmla="*/ 1868593 h 6569754"/>
                <a:gd name="connsiteX8" fmla="*/ 1315411 w 3523460"/>
                <a:gd name="connsiteY8" fmla="*/ 1852690 h 6569754"/>
                <a:gd name="connsiteX9" fmla="*/ 1458534 w 3523460"/>
                <a:gd name="connsiteY9" fmla="*/ 37 h 6569754"/>
                <a:gd name="connsiteX10" fmla="*/ 1728878 w 3523460"/>
                <a:gd name="connsiteY10" fmla="*/ 1828836 h 6569754"/>
                <a:gd name="connsiteX11" fmla="*/ 1816344 w 3523460"/>
                <a:gd name="connsiteY11" fmla="*/ 1868594 h 6569754"/>
                <a:gd name="connsiteX12" fmla="*/ 2492205 w 3523460"/>
                <a:gd name="connsiteY12" fmla="*/ 333992 h 6569754"/>
                <a:gd name="connsiteX13" fmla="*/ 2221860 w 3523460"/>
                <a:gd name="connsiteY13" fmla="*/ 2011718 h 6569754"/>
                <a:gd name="connsiteX14" fmla="*/ 2325227 w 3523460"/>
                <a:gd name="connsiteY14" fmla="*/ 2711432 h 6569754"/>
                <a:gd name="connsiteX15" fmla="*/ 2762549 w 3523460"/>
                <a:gd name="connsiteY15" fmla="*/ 2266158 h 6569754"/>
                <a:gd name="connsiteX16" fmla="*/ 3509971 w 3523460"/>
                <a:gd name="connsiteY16" fmla="*/ 2162792 h 6569754"/>
                <a:gd name="connsiteX17" fmla="*/ 2778451 w 3523460"/>
                <a:gd name="connsiteY17" fmla="*/ 2942019 h 6569754"/>
                <a:gd name="connsiteX18" fmla="*/ 2118493 w 3523460"/>
                <a:gd name="connsiteY18" fmla="*/ 4007494 h 6569754"/>
                <a:gd name="connsiteX19" fmla="*/ 2385427 w 3523460"/>
                <a:gd name="connsiteY19" fmla="*/ 6565686 h 6569754"/>
                <a:gd name="connsiteX20" fmla="*/ 655629 w 3523460"/>
                <a:gd name="connsiteY20" fmla="*/ 6567077 h 6569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523460" h="6569754">
                  <a:moveTo>
                    <a:pt x="655629" y="6567077"/>
                  </a:moveTo>
                  <a:cubicBezTo>
                    <a:pt x="668881" y="6355043"/>
                    <a:pt x="864838" y="4410361"/>
                    <a:pt x="870139" y="4094960"/>
                  </a:cubicBezTo>
                  <a:cubicBezTo>
                    <a:pt x="560039" y="3546320"/>
                    <a:pt x="456669" y="2926117"/>
                    <a:pt x="432816" y="2274110"/>
                  </a:cubicBezTo>
                  <a:cubicBezTo>
                    <a:pt x="313547" y="1839439"/>
                    <a:pt x="-187386" y="1134423"/>
                    <a:pt x="75008" y="970096"/>
                  </a:cubicBezTo>
                  <a:cubicBezTo>
                    <a:pt x="248612" y="927688"/>
                    <a:pt x="623646" y="1934854"/>
                    <a:pt x="750867" y="2107132"/>
                  </a:cubicBezTo>
                  <a:cubicBezTo>
                    <a:pt x="790624" y="2183994"/>
                    <a:pt x="862187" y="2105807"/>
                    <a:pt x="838333" y="2035571"/>
                  </a:cubicBezTo>
                  <a:cubicBezTo>
                    <a:pt x="716413" y="1433922"/>
                    <a:pt x="427516" y="251827"/>
                    <a:pt x="711112" y="214722"/>
                  </a:cubicBezTo>
                  <a:cubicBezTo>
                    <a:pt x="909896" y="184242"/>
                    <a:pt x="1157709" y="1578371"/>
                    <a:pt x="1235897" y="1868593"/>
                  </a:cubicBezTo>
                  <a:cubicBezTo>
                    <a:pt x="1242524" y="1928227"/>
                    <a:pt x="1311436" y="2047497"/>
                    <a:pt x="1315411" y="1852690"/>
                  </a:cubicBezTo>
                  <a:cubicBezTo>
                    <a:pt x="1312761" y="1280197"/>
                    <a:pt x="1159035" y="-7915"/>
                    <a:pt x="1458534" y="37"/>
                  </a:cubicBezTo>
                  <a:cubicBezTo>
                    <a:pt x="1693099" y="-7916"/>
                    <a:pt x="1707674" y="1541264"/>
                    <a:pt x="1728878" y="1828836"/>
                  </a:cubicBezTo>
                  <a:cubicBezTo>
                    <a:pt x="1734180" y="1917625"/>
                    <a:pt x="1764661" y="1916301"/>
                    <a:pt x="1816344" y="1868594"/>
                  </a:cubicBezTo>
                  <a:cubicBezTo>
                    <a:pt x="2054883" y="1372963"/>
                    <a:pt x="2198007" y="241226"/>
                    <a:pt x="2492205" y="333992"/>
                  </a:cubicBezTo>
                  <a:cubicBezTo>
                    <a:pt x="2781103" y="421456"/>
                    <a:pt x="2314625" y="1471029"/>
                    <a:pt x="2221860" y="2011718"/>
                  </a:cubicBezTo>
                  <a:lnTo>
                    <a:pt x="2325227" y="2711432"/>
                  </a:lnTo>
                  <a:cubicBezTo>
                    <a:pt x="2439196" y="2563007"/>
                    <a:pt x="2584970" y="2406632"/>
                    <a:pt x="2762549" y="2266158"/>
                  </a:cubicBezTo>
                  <a:cubicBezTo>
                    <a:pt x="3043495" y="1897748"/>
                    <a:pt x="3618639" y="2022319"/>
                    <a:pt x="3509971" y="2162792"/>
                  </a:cubicBezTo>
                  <a:cubicBezTo>
                    <a:pt x="3266131" y="2446388"/>
                    <a:pt x="2982534" y="2594812"/>
                    <a:pt x="2778451" y="2942019"/>
                  </a:cubicBezTo>
                  <a:cubicBezTo>
                    <a:pt x="2558465" y="3336933"/>
                    <a:pt x="2370285" y="3707995"/>
                    <a:pt x="2118493" y="4007494"/>
                  </a:cubicBezTo>
                  <a:cubicBezTo>
                    <a:pt x="2147648" y="4296392"/>
                    <a:pt x="2348321" y="6324496"/>
                    <a:pt x="2385427" y="6565686"/>
                  </a:cubicBezTo>
                  <a:cubicBezTo>
                    <a:pt x="1860148" y="6555886"/>
                    <a:pt x="1180908" y="6576877"/>
                    <a:pt x="655629" y="656707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4052" dirty="0">
                <a:cs typeface="B Nazanin" panose="00000400000000000000" pitchFamily="2" charset="-78"/>
              </a:endParaRPr>
            </a:p>
          </p:txBody>
        </p:sp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959984FD-AF02-4094-9074-5492B248F2C5}"/>
                </a:ext>
              </a:extLst>
            </p:cNvPr>
            <p:cNvSpPr/>
            <p:nvPr/>
          </p:nvSpPr>
          <p:spPr>
            <a:xfrm rot="7842153" flipH="1">
              <a:off x="442023" y="551112"/>
              <a:ext cx="1471351" cy="3774691"/>
            </a:xfrm>
            <a:custGeom>
              <a:avLst/>
              <a:gdLst>
                <a:gd name="connsiteX0" fmla="*/ 811033 w 3490622"/>
                <a:gd name="connsiteY0" fmla="*/ 4778734 h 4778734"/>
                <a:gd name="connsiteX1" fmla="*/ 803081 w 3490622"/>
                <a:gd name="connsiteY1" fmla="*/ 4341412 h 4778734"/>
                <a:gd name="connsiteX2" fmla="*/ 437321 w 3490622"/>
                <a:gd name="connsiteY2" fmla="*/ 2313830 h 4778734"/>
                <a:gd name="connsiteX3" fmla="*/ 0 w 3490622"/>
                <a:gd name="connsiteY3" fmla="*/ 938254 h 4778734"/>
                <a:gd name="connsiteX4" fmla="*/ 747422 w 3490622"/>
                <a:gd name="connsiteY4" fmla="*/ 2019631 h 4778734"/>
                <a:gd name="connsiteX5" fmla="*/ 667909 w 3490622"/>
                <a:gd name="connsiteY5" fmla="*/ 182880 h 4778734"/>
                <a:gd name="connsiteX6" fmla="*/ 1264257 w 3490622"/>
                <a:gd name="connsiteY6" fmla="*/ 1804946 h 4778734"/>
                <a:gd name="connsiteX7" fmla="*/ 1407380 w 3490622"/>
                <a:gd name="connsiteY7" fmla="*/ 0 h 4778734"/>
                <a:gd name="connsiteX8" fmla="*/ 1757238 w 3490622"/>
                <a:gd name="connsiteY8" fmla="*/ 1868557 h 4778734"/>
                <a:gd name="connsiteX9" fmla="*/ 2456953 w 3490622"/>
                <a:gd name="connsiteY9" fmla="*/ 333955 h 4778734"/>
                <a:gd name="connsiteX10" fmla="*/ 2194560 w 3490622"/>
                <a:gd name="connsiteY10" fmla="*/ 2003729 h 4778734"/>
                <a:gd name="connsiteX11" fmla="*/ 2305878 w 3490622"/>
                <a:gd name="connsiteY11" fmla="*/ 2759103 h 4778734"/>
                <a:gd name="connsiteX12" fmla="*/ 2623930 w 3490622"/>
                <a:gd name="connsiteY12" fmla="*/ 2361537 h 4778734"/>
                <a:gd name="connsiteX13" fmla="*/ 3490622 w 3490622"/>
                <a:gd name="connsiteY13" fmla="*/ 2210463 h 4778734"/>
                <a:gd name="connsiteX14" fmla="*/ 2759102 w 3490622"/>
                <a:gd name="connsiteY14" fmla="*/ 2989690 h 4778734"/>
                <a:gd name="connsiteX15" fmla="*/ 2051436 w 3490622"/>
                <a:gd name="connsiteY15" fmla="*/ 4007457 h 4778734"/>
                <a:gd name="connsiteX16" fmla="*/ 2210462 w 3490622"/>
                <a:gd name="connsiteY16" fmla="*/ 4778734 h 4778734"/>
                <a:gd name="connsiteX17" fmla="*/ 811033 w 3490622"/>
                <a:gd name="connsiteY17" fmla="*/ 4778734 h 4778734"/>
                <a:gd name="connsiteX0" fmla="*/ 755374 w 3434963"/>
                <a:gd name="connsiteY0" fmla="*/ 4778734 h 4778734"/>
                <a:gd name="connsiteX1" fmla="*/ 747422 w 3434963"/>
                <a:gd name="connsiteY1" fmla="*/ 4341412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87179 w 3434963"/>
                <a:gd name="connsiteY1" fmla="*/ 426985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87179 w 3434963"/>
                <a:gd name="connsiteY1" fmla="*/ 426985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87179 w 3434963"/>
                <a:gd name="connsiteY1" fmla="*/ 426985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46514"/>
                <a:gd name="connsiteY0" fmla="*/ 4778734 h 4778734"/>
                <a:gd name="connsiteX1" fmla="*/ 795131 w 3446514"/>
                <a:gd name="connsiteY1" fmla="*/ 4142631 h 4778734"/>
                <a:gd name="connsiteX2" fmla="*/ 381662 w 3446514"/>
                <a:gd name="connsiteY2" fmla="*/ 2313830 h 4778734"/>
                <a:gd name="connsiteX3" fmla="*/ 0 w 3446514"/>
                <a:gd name="connsiteY3" fmla="*/ 1017767 h 4778734"/>
                <a:gd name="connsiteX4" fmla="*/ 691763 w 3446514"/>
                <a:gd name="connsiteY4" fmla="*/ 2019631 h 4778734"/>
                <a:gd name="connsiteX5" fmla="*/ 612250 w 3446514"/>
                <a:gd name="connsiteY5" fmla="*/ 182880 h 4778734"/>
                <a:gd name="connsiteX6" fmla="*/ 1208598 w 3446514"/>
                <a:gd name="connsiteY6" fmla="*/ 1804946 h 4778734"/>
                <a:gd name="connsiteX7" fmla="*/ 1351721 w 3446514"/>
                <a:gd name="connsiteY7" fmla="*/ 0 h 4778734"/>
                <a:gd name="connsiteX8" fmla="*/ 1701579 w 3446514"/>
                <a:gd name="connsiteY8" fmla="*/ 1868557 h 4778734"/>
                <a:gd name="connsiteX9" fmla="*/ 2401294 w 3446514"/>
                <a:gd name="connsiteY9" fmla="*/ 333955 h 4778734"/>
                <a:gd name="connsiteX10" fmla="*/ 2138901 w 3446514"/>
                <a:gd name="connsiteY10" fmla="*/ 2003729 h 4778734"/>
                <a:gd name="connsiteX11" fmla="*/ 2250219 w 3446514"/>
                <a:gd name="connsiteY11" fmla="*/ 2759103 h 4778734"/>
                <a:gd name="connsiteX12" fmla="*/ 2568271 w 3446514"/>
                <a:gd name="connsiteY12" fmla="*/ 2361537 h 4778734"/>
                <a:gd name="connsiteX13" fmla="*/ 3434963 w 3446514"/>
                <a:gd name="connsiteY13" fmla="*/ 2210463 h 4778734"/>
                <a:gd name="connsiteX14" fmla="*/ 2703443 w 3446514"/>
                <a:gd name="connsiteY14" fmla="*/ 2989690 h 4778734"/>
                <a:gd name="connsiteX15" fmla="*/ 2043485 w 3446514"/>
                <a:gd name="connsiteY15" fmla="*/ 4055165 h 4778734"/>
                <a:gd name="connsiteX16" fmla="*/ 2154803 w 3446514"/>
                <a:gd name="connsiteY16" fmla="*/ 4778734 h 4778734"/>
                <a:gd name="connsiteX17" fmla="*/ 755374 w 3446514"/>
                <a:gd name="connsiteY17" fmla="*/ 4778734 h 4778734"/>
                <a:gd name="connsiteX0" fmla="*/ 755374 w 3448610"/>
                <a:gd name="connsiteY0" fmla="*/ 4778734 h 4778734"/>
                <a:gd name="connsiteX1" fmla="*/ 795131 w 3448610"/>
                <a:gd name="connsiteY1" fmla="*/ 4142631 h 4778734"/>
                <a:gd name="connsiteX2" fmla="*/ 381662 w 3448610"/>
                <a:gd name="connsiteY2" fmla="*/ 2313830 h 4778734"/>
                <a:gd name="connsiteX3" fmla="*/ 0 w 3448610"/>
                <a:gd name="connsiteY3" fmla="*/ 1017767 h 4778734"/>
                <a:gd name="connsiteX4" fmla="*/ 691763 w 3448610"/>
                <a:gd name="connsiteY4" fmla="*/ 2019631 h 4778734"/>
                <a:gd name="connsiteX5" fmla="*/ 612250 w 3448610"/>
                <a:gd name="connsiteY5" fmla="*/ 182880 h 4778734"/>
                <a:gd name="connsiteX6" fmla="*/ 1208598 w 3448610"/>
                <a:gd name="connsiteY6" fmla="*/ 1804946 h 4778734"/>
                <a:gd name="connsiteX7" fmla="*/ 1351721 w 3448610"/>
                <a:gd name="connsiteY7" fmla="*/ 0 h 4778734"/>
                <a:gd name="connsiteX8" fmla="*/ 1701579 w 3448610"/>
                <a:gd name="connsiteY8" fmla="*/ 1868557 h 4778734"/>
                <a:gd name="connsiteX9" fmla="*/ 2401294 w 3448610"/>
                <a:gd name="connsiteY9" fmla="*/ 333955 h 4778734"/>
                <a:gd name="connsiteX10" fmla="*/ 2138901 w 3448610"/>
                <a:gd name="connsiteY10" fmla="*/ 2003729 h 4778734"/>
                <a:gd name="connsiteX11" fmla="*/ 2250219 w 3448610"/>
                <a:gd name="connsiteY11" fmla="*/ 2759103 h 4778734"/>
                <a:gd name="connsiteX12" fmla="*/ 2687541 w 3448610"/>
                <a:gd name="connsiteY12" fmla="*/ 2313829 h 4778734"/>
                <a:gd name="connsiteX13" fmla="*/ 3434963 w 3448610"/>
                <a:gd name="connsiteY13" fmla="*/ 2210463 h 4778734"/>
                <a:gd name="connsiteX14" fmla="*/ 2703443 w 3448610"/>
                <a:gd name="connsiteY14" fmla="*/ 2989690 h 4778734"/>
                <a:gd name="connsiteX15" fmla="*/ 2043485 w 3448610"/>
                <a:gd name="connsiteY15" fmla="*/ 4055165 h 4778734"/>
                <a:gd name="connsiteX16" fmla="*/ 2154803 w 3448610"/>
                <a:gd name="connsiteY16" fmla="*/ 4778734 h 4778734"/>
                <a:gd name="connsiteX17" fmla="*/ 755374 w 3448610"/>
                <a:gd name="connsiteY17" fmla="*/ 4778734 h 4778734"/>
                <a:gd name="connsiteX0" fmla="*/ 755374 w 3448452"/>
                <a:gd name="connsiteY0" fmla="*/ 4778734 h 4778734"/>
                <a:gd name="connsiteX1" fmla="*/ 795131 w 3448452"/>
                <a:gd name="connsiteY1" fmla="*/ 4142631 h 4778734"/>
                <a:gd name="connsiteX2" fmla="*/ 381662 w 3448452"/>
                <a:gd name="connsiteY2" fmla="*/ 2313830 h 4778734"/>
                <a:gd name="connsiteX3" fmla="*/ 0 w 3448452"/>
                <a:gd name="connsiteY3" fmla="*/ 1017767 h 4778734"/>
                <a:gd name="connsiteX4" fmla="*/ 691763 w 3448452"/>
                <a:gd name="connsiteY4" fmla="*/ 2019631 h 4778734"/>
                <a:gd name="connsiteX5" fmla="*/ 612250 w 3448452"/>
                <a:gd name="connsiteY5" fmla="*/ 182880 h 4778734"/>
                <a:gd name="connsiteX6" fmla="*/ 1208598 w 3448452"/>
                <a:gd name="connsiteY6" fmla="*/ 1804946 h 4778734"/>
                <a:gd name="connsiteX7" fmla="*/ 1351721 w 3448452"/>
                <a:gd name="connsiteY7" fmla="*/ 0 h 4778734"/>
                <a:gd name="connsiteX8" fmla="*/ 1701579 w 3448452"/>
                <a:gd name="connsiteY8" fmla="*/ 1868557 h 4778734"/>
                <a:gd name="connsiteX9" fmla="*/ 2401294 w 3448452"/>
                <a:gd name="connsiteY9" fmla="*/ 333955 h 4778734"/>
                <a:gd name="connsiteX10" fmla="*/ 2138901 w 3448452"/>
                <a:gd name="connsiteY10" fmla="*/ 2003729 h 4778734"/>
                <a:gd name="connsiteX11" fmla="*/ 2250219 w 3448452"/>
                <a:gd name="connsiteY11" fmla="*/ 2759103 h 4778734"/>
                <a:gd name="connsiteX12" fmla="*/ 2687541 w 3448452"/>
                <a:gd name="connsiteY12" fmla="*/ 2313829 h 4778734"/>
                <a:gd name="connsiteX13" fmla="*/ 3434963 w 3448452"/>
                <a:gd name="connsiteY13" fmla="*/ 2210463 h 4778734"/>
                <a:gd name="connsiteX14" fmla="*/ 2703443 w 3448452"/>
                <a:gd name="connsiteY14" fmla="*/ 2989690 h 4778734"/>
                <a:gd name="connsiteX15" fmla="*/ 2043485 w 3448452"/>
                <a:gd name="connsiteY15" fmla="*/ 4055165 h 4778734"/>
                <a:gd name="connsiteX16" fmla="*/ 2154803 w 3448452"/>
                <a:gd name="connsiteY16" fmla="*/ 4778734 h 4778734"/>
                <a:gd name="connsiteX17" fmla="*/ 755374 w 3448452"/>
                <a:gd name="connsiteY17" fmla="*/ 4778734 h 4778734"/>
                <a:gd name="connsiteX0" fmla="*/ 755374 w 3448452"/>
                <a:gd name="connsiteY0" fmla="*/ 4778734 h 4778734"/>
                <a:gd name="connsiteX1" fmla="*/ 795131 w 3448452"/>
                <a:gd name="connsiteY1" fmla="*/ 4142631 h 4778734"/>
                <a:gd name="connsiteX2" fmla="*/ 381662 w 3448452"/>
                <a:gd name="connsiteY2" fmla="*/ 2313830 h 4778734"/>
                <a:gd name="connsiteX3" fmla="*/ 0 w 3448452"/>
                <a:gd name="connsiteY3" fmla="*/ 1017767 h 4778734"/>
                <a:gd name="connsiteX4" fmla="*/ 691763 w 3448452"/>
                <a:gd name="connsiteY4" fmla="*/ 2019631 h 4778734"/>
                <a:gd name="connsiteX5" fmla="*/ 612250 w 3448452"/>
                <a:gd name="connsiteY5" fmla="*/ 182880 h 4778734"/>
                <a:gd name="connsiteX6" fmla="*/ 1208598 w 3448452"/>
                <a:gd name="connsiteY6" fmla="*/ 1804946 h 4778734"/>
                <a:gd name="connsiteX7" fmla="*/ 1351721 w 3448452"/>
                <a:gd name="connsiteY7" fmla="*/ 0 h 4778734"/>
                <a:gd name="connsiteX8" fmla="*/ 1701579 w 3448452"/>
                <a:gd name="connsiteY8" fmla="*/ 1868557 h 4778734"/>
                <a:gd name="connsiteX9" fmla="*/ 2401294 w 3448452"/>
                <a:gd name="connsiteY9" fmla="*/ 333955 h 4778734"/>
                <a:gd name="connsiteX10" fmla="*/ 2138901 w 3448452"/>
                <a:gd name="connsiteY10" fmla="*/ 2003729 h 4778734"/>
                <a:gd name="connsiteX11" fmla="*/ 2250219 w 3448452"/>
                <a:gd name="connsiteY11" fmla="*/ 2759103 h 4778734"/>
                <a:gd name="connsiteX12" fmla="*/ 2687541 w 3448452"/>
                <a:gd name="connsiteY12" fmla="*/ 2313829 h 4778734"/>
                <a:gd name="connsiteX13" fmla="*/ 3434963 w 3448452"/>
                <a:gd name="connsiteY13" fmla="*/ 2210463 h 4778734"/>
                <a:gd name="connsiteX14" fmla="*/ 2703443 w 3448452"/>
                <a:gd name="connsiteY14" fmla="*/ 2989690 h 4778734"/>
                <a:gd name="connsiteX15" fmla="*/ 2043485 w 3448452"/>
                <a:gd name="connsiteY15" fmla="*/ 4055165 h 4778734"/>
                <a:gd name="connsiteX16" fmla="*/ 2154803 w 3448452"/>
                <a:gd name="connsiteY16" fmla="*/ 4778734 h 4778734"/>
                <a:gd name="connsiteX17" fmla="*/ 755374 w 3448452"/>
                <a:gd name="connsiteY17" fmla="*/ 4778734 h 4778734"/>
                <a:gd name="connsiteX0" fmla="*/ 755374 w 3448452"/>
                <a:gd name="connsiteY0" fmla="*/ 4778734 h 4778734"/>
                <a:gd name="connsiteX1" fmla="*/ 795131 w 3448452"/>
                <a:gd name="connsiteY1" fmla="*/ 4142631 h 4778734"/>
                <a:gd name="connsiteX2" fmla="*/ 381662 w 3448452"/>
                <a:gd name="connsiteY2" fmla="*/ 2313830 h 4778734"/>
                <a:gd name="connsiteX3" fmla="*/ 0 w 3448452"/>
                <a:gd name="connsiteY3" fmla="*/ 1017767 h 4778734"/>
                <a:gd name="connsiteX4" fmla="*/ 691763 w 3448452"/>
                <a:gd name="connsiteY4" fmla="*/ 2019631 h 4778734"/>
                <a:gd name="connsiteX5" fmla="*/ 612250 w 3448452"/>
                <a:gd name="connsiteY5" fmla="*/ 182880 h 4778734"/>
                <a:gd name="connsiteX6" fmla="*/ 1208598 w 3448452"/>
                <a:gd name="connsiteY6" fmla="*/ 1804946 h 4778734"/>
                <a:gd name="connsiteX7" fmla="*/ 1351721 w 3448452"/>
                <a:gd name="connsiteY7" fmla="*/ 0 h 4778734"/>
                <a:gd name="connsiteX8" fmla="*/ 1701579 w 3448452"/>
                <a:gd name="connsiteY8" fmla="*/ 1868557 h 4778734"/>
                <a:gd name="connsiteX9" fmla="*/ 2401294 w 3448452"/>
                <a:gd name="connsiteY9" fmla="*/ 333955 h 4778734"/>
                <a:gd name="connsiteX10" fmla="*/ 2138901 w 3448452"/>
                <a:gd name="connsiteY10" fmla="*/ 2003729 h 4778734"/>
                <a:gd name="connsiteX11" fmla="*/ 2250219 w 3448452"/>
                <a:gd name="connsiteY11" fmla="*/ 2759103 h 4778734"/>
                <a:gd name="connsiteX12" fmla="*/ 2687541 w 3448452"/>
                <a:gd name="connsiteY12" fmla="*/ 2313829 h 4778734"/>
                <a:gd name="connsiteX13" fmla="*/ 3434963 w 3448452"/>
                <a:gd name="connsiteY13" fmla="*/ 2210463 h 4778734"/>
                <a:gd name="connsiteX14" fmla="*/ 2703443 w 3448452"/>
                <a:gd name="connsiteY14" fmla="*/ 2989690 h 4778734"/>
                <a:gd name="connsiteX15" fmla="*/ 2043485 w 3448452"/>
                <a:gd name="connsiteY15" fmla="*/ 4055165 h 4778734"/>
                <a:gd name="connsiteX16" fmla="*/ 2154803 w 3448452"/>
                <a:gd name="connsiteY16" fmla="*/ 4778734 h 4778734"/>
                <a:gd name="connsiteX17" fmla="*/ 755374 w 3448452"/>
                <a:gd name="connsiteY17" fmla="*/ 4778734 h 4778734"/>
                <a:gd name="connsiteX0" fmla="*/ 755374 w 3448452"/>
                <a:gd name="connsiteY0" fmla="*/ 4778734 h 4778734"/>
                <a:gd name="connsiteX1" fmla="*/ 795131 w 3448452"/>
                <a:gd name="connsiteY1" fmla="*/ 4142631 h 4778734"/>
                <a:gd name="connsiteX2" fmla="*/ 357808 w 3448452"/>
                <a:gd name="connsiteY2" fmla="*/ 2321781 h 4778734"/>
                <a:gd name="connsiteX3" fmla="*/ 0 w 3448452"/>
                <a:gd name="connsiteY3" fmla="*/ 1017767 h 4778734"/>
                <a:gd name="connsiteX4" fmla="*/ 691763 w 3448452"/>
                <a:gd name="connsiteY4" fmla="*/ 2019631 h 4778734"/>
                <a:gd name="connsiteX5" fmla="*/ 612250 w 3448452"/>
                <a:gd name="connsiteY5" fmla="*/ 182880 h 4778734"/>
                <a:gd name="connsiteX6" fmla="*/ 1208598 w 3448452"/>
                <a:gd name="connsiteY6" fmla="*/ 1804946 h 4778734"/>
                <a:gd name="connsiteX7" fmla="*/ 1351721 w 3448452"/>
                <a:gd name="connsiteY7" fmla="*/ 0 h 4778734"/>
                <a:gd name="connsiteX8" fmla="*/ 1701579 w 3448452"/>
                <a:gd name="connsiteY8" fmla="*/ 1868557 h 4778734"/>
                <a:gd name="connsiteX9" fmla="*/ 2401294 w 3448452"/>
                <a:gd name="connsiteY9" fmla="*/ 333955 h 4778734"/>
                <a:gd name="connsiteX10" fmla="*/ 2138901 w 3448452"/>
                <a:gd name="connsiteY10" fmla="*/ 2003729 h 4778734"/>
                <a:gd name="connsiteX11" fmla="*/ 2250219 w 3448452"/>
                <a:gd name="connsiteY11" fmla="*/ 2759103 h 4778734"/>
                <a:gd name="connsiteX12" fmla="*/ 2687541 w 3448452"/>
                <a:gd name="connsiteY12" fmla="*/ 2313829 h 4778734"/>
                <a:gd name="connsiteX13" fmla="*/ 3434963 w 3448452"/>
                <a:gd name="connsiteY13" fmla="*/ 2210463 h 4778734"/>
                <a:gd name="connsiteX14" fmla="*/ 2703443 w 3448452"/>
                <a:gd name="connsiteY14" fmla="*/ 2989690 h 4778734"/>
                <a:gd name="connsiteX15" fmla="*/ 2043485 w 3448452"/>
                <a:gd name="connsiteY15" fmla="*/ 4055165 h 4778734"/>
                <a:gd name="connsiteX16" fmla="*/ 2154803 w 3448452"/>
                <a:gd name="connsiteY16" fmla="*/ 4778734 h 4778734"/>
                <a:gd name="connsiteX17" fmla="*/ 755374 w 3448452"/>
                <a:gd name="connsiteY17" fmla="*/ 4778734 h 4778734"/>
                <a:gd name="connsiteX0" fmla="*/ 755374 w 3448452"/>
                <a:gd name="connsiteY0" fmla="*/ 4778734 h 4778734"/>
                <a:gd name="connsiteX1" fmla="*/ 795131 w 3448452"/>
                <a:gd name="connsiteY1" fmla="*/ 4142631 h 4778734"/>
                <a:gd name="connsiteX2" fmla="*/ 357808 w 3448452"/>
                <a:gd name="connsiteY2" fmla="*/ 2321781 h 4778734"/>
                <a:gd name="connsiteX3" fmla="*/ 0 w 3448452"/>
                <a:gd name="connsiteY3" fmla="*/ 1017767 h 4778734"/>
                <a:gd name="connsiteX4" fmla="*/ 691763 w 3448452"/>
                <a:gd name="connsiteY4" fmla="*/ 2019631 h 4778734"/>
                <a:gd name="connsiteX5" fmla="*/ 612250 w 3448452"/>
                <a:gd name="connsiteY5" fmla="*/ 182880 h 4778734"/>
                <a:gd name="connsiteX6" fmla="*/ 1208598 w 3448452"/>
                <a:gd name="connsiteY6" fmla="*/ 1804946 h 4778734"/>
                <a:gd name="connsiteX7" fmla="*/ 1351721 w 3448452"/>
                <a:gd name="connsiteY7" fmla="*/ 0 h 4778734"/>
                <a:gd name="connsiteX8" fmla="*/ 1701579 w 3448452"/>
                <a:gd name="connsiteY8" fmla="*/ 1868557 h 4778734"/>
                <a:gd name="connsiteX9" fmla="*/ 2401294 w 3448452"/>
                <a:gd name="connsiteY9" fmla="*/ 333955 h 4778734"/>
                <a:gd name="connsiteX10" fmla="*/ 2138901 w 3448452"/>
                <a:gd name="connsiteY10" fmla="*/ 2003729 h 4778734"/>
                <a:gd name="connsiteX11" fmla="*/ 2250219 w 3448452"/>
                <a:gd name="connsiteY11" fmla="*/ 2759103 h 4778734"/>
                <a:gd name="connsiteX12" fmla="*/ 2687541 w 3448452"/>
                <a:gd name="connsiteY12" fmla="*/ 2313829 h 4778734"/>
                <a:gd name="connsiteX13" fmla="*/ 3434963 w 3448452"/>
                <a:gd name="connsiteY13" fmla="*/ 2210463 h 4778734"/>
                <a:gd name="connsiteX14" fmla="*/ 2703443 w 3448452"/>
                <a:gd name="connsiteY14" fmla="*/ 2989690 h 4778734"/>
                <a:gd name="connsiteX15" fmla="*/ 2043485 w 3448452"/>
                <a:gd name="connsiteY15" fmla="*/ 4055165 h 4778734"/>
                <a:gd name="connsiteX16" fmla="*/ 2154803 w 3448452"/>
                <a:gd name="connsiteY16" fmla="*/ 4778734 h 4778734"/>
                <a:gd name="connsiteX17" fmla="*/ 755374 w 3448452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687258 w 3523460"/>
                <a:gd name="connsiteY5" fmla="*/ 182880 h 4778734"/>
                <a:gd name="connsiteX6" fmla="*/ 1283606 w 3523460"/>
                <a:gd name="connsiteY6" fmla="*/ 1804946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687258 w 3523460"/>
                <a:gd name="connsiteY5" fmla="*/ 182880 h 4778734"/>
                <a:gd name="connsiteX6" fmla="*/ 1283606 w 3523460"/>
                <a:gd name="connsiteY6" fmla="*/ 1804946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711112 w 3523460"/>
                <a:gd name="connsiteY5" fmla="*/ 262393 h 4778734"/>
                <a:gd name="connsiteX6" fmla="*/ 1283606 w 3523460"/>
                <a:gd name="connsiteY6" fmla="*/ 1804946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711112 w 3523460"/>
                <a:gd name="connsiteY5" fmla="*/ 262393 h 4778734"/>
                <a:gd name="connsiteX6" fmla="*/ 1283606 w 3523460"/>
                <a:gd name="connsiteY6" fmla="*/ 1804946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711112 w 3523460"/>
                <a:gd name="connsiteY5" fmla="*/ 262393 h 4778734"/>
                <a:gd name="connsiteX6" fmla="*/ 1283606 w 3523460"/>
                <a:gd name="connsiteY6" fmla="*/ 1804946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711112 w 3523460"/>
                <a:gd name="connsiteY5" fmla="*/ 262393 h 4778734"/>
                <a:gd name="connsiteX6" fmla="*/ 1251801 w 3523460"/>
                <a:gd name="connsiteY6" fmla="*/ 1812897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31026 h 4731026"/>
                <a:gd name="connsiteX1" fmla="*/ 870139 w 3523460"/>
                <a:gd name="connsiteY1" fmla="*/ 4094923 h 4731026"/>
                <a:gd name="connsiteX2" fmla="*/ 432816 w 3523460"/>
                <a:gd name="connsiteY2" fmla="*/ 2274073 h 4731026"/>
                <a:gd name="connsiteX3" fmla="*/ 75008 w 3523460"/>
                <a:gd name="connsiteY3" fmla="*/ 970059 h 4731026"/>
                <a:gd name="connsiteX4" fmla="*/ 766771 w 3523460"/>
                <a:gd name="connsiteY4" fmla="*/ 1971923 h 4731026"/>
                <a:gd name="connsiteX5" fmla="*/ 711112 w 3523460"/>
                <a:gd name="connsiteY5" fmla="*/ 214685 h 4731026"/>
                <a:gd name="connsiteX6" fmla="*/ 1251801 w 3523460"/>
                <a:gd name="connsiteY6" fmla="*/ 1765189 h 4731026"/>
                <a:gd name="connsiteX7" fmla="*/ 1458534 w 3523460"/>
                <a:gd name="connsiteY7" fmla="*/ 0 h 4731026"/>
                <a:gd name="connsiteX8" fmla="*/ 1776587 w 3523460"/>
                <a:gd name="connsiteY8" fmla="*/ 1820849 h 4731026"/>
                <a:gd name="connsiteX9" fmla="*/ 2476302 w 3523460"/>
                <a:gd name="connsiteY9" fmla="*/ 286247 h 4731026"/>
                <a:gd name="connsiteX10" fmla="*/ 2213909 w 3523460"/>
                <a:gd name="connsiteY10" fmla="*/ 1956021 h 4731026"/>
                <a:gd name="connsiteX11" fmla="*/ 2325227 w 3523460"/>
                <a:gd name="connsiteY11" fmla="*/ 2711395 h 4731026"/>
                <a:gd name="connsiteX12" fmla="*/ 2762549 w 3523460"/>
                <a:gd name="connsiteY12" fmla="*/ 2266121 h 4731026"/>
                <a:gd name="connsiteX13" fmla="*/ 3509971 w 3523460"/>
                <a:gd name="connsiteY13" fmla="*/ 2162755 h 4731026"/>
                <a:gd name="connsiteX14" fmla="*/ 2778451 w 3523460"/>
                <a:gd name="connsiteY14" fmla="*/ 2941982 h 4731026"/>
                <a:gd name="connsiteX15" fmla="*/ 2118493 w 3523460"/>
                <a:gd name="connsiteY15" fmla="*/ 4007457 h 4731026"/>
                <a:gd name="connsiteX16" fmla="*/ 2229811 w 3523460"/>
                <a:gd name="connsiteY16" fmla="*/ 4731026 h 4731026"/>
                <a:gd name="connsiteX17" fmla="*/ 830382 w 3523460"/>
                <a:gd name="connsiteY17" fmla="*/ 4731026 h 473102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76302 w 3523460"/>
                <a:gd name="connsiteY9" fmla="*/ 286597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76302 w 3523460"/>
                <a:gd name="connsiteY9" fmla="*/ 286597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21860 w 3523460"/>
                <a:gd name="connsiteY10" fmla="*/ 201203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21860 w 3523460"/>
                <a:gd name="connsiteY10" fmla="*/ 201203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673219 w 3523460"/>
                <a:gd name="connsiteY8" fmla="*/ 1757587 h 4731376"/>
                <a:gd name="connsiteX9" fmla="*/ 1776587 w 3523460"/>
                <a:gd name="connsiteY9" fmla="*/ 1821199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673219 w 3523460"/>
                <a:gd name="connsiteY8" fmla="*/ 1757587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673219 w 3523460"/>
                <a:gd name="connsiteY8" fmla="*/ 1757587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05024 w 3523460"/>
                <a:gd name="connsiteY8" fmla="*/ 1813246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05024 w 3523460"/>
                <a:gd name="connsiteY8" fmla="*/ 1813246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05024 w 3523460"/>
                <a:gd name="connsiteY8" fmla="*/ 1813246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05024 w 3523460"/>
                <a:gd name="connsiteY8" fmla="*/ 1813246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75655 w 3523460"/>
                <a:gd name="connsiteY6" fmla="*/ 1765539 h 4731376"/>
                <a:gd name="connsiteX7" fmla="*/ 1458534 w 3523460"/>
                <a:gd name="connsiteY7" fmla="*/ 350 h 4731376"/>
                <a:gd name="connsiteX8" fmla="*/ 1705024 w 3523460"/>
                <a:gd name="connsiteY8" fmla="*/ 1813246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48433 w 3523460"/>
                <a:gd name="connsiteY6" fmla="*/ 1717831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08393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48433 w 3523460"/>
                <a:gd name="connsiteY6" fmla="*/ 1717831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08393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08393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08393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08393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16344 w 3523460"/>
                <a:gd name="connsiteY10" fmla="*/ 1892761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16344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16344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16344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66771 w 3523460"/>
                <a:gd name="connsiteY4" fmla="*/ 1972081 h 4731184"/>
                <a:gd name="connsiteX5" fmla="*/ 711112 w 3523460"/>
                <a:gd name="connsiteY5" fmla="*/ 214843 h 4731184"/>
                <a:gd name="connsiteX6" fmla="*/ 1164336 w 3523460"/>
                <a:gd name="connsiteY6" fmla="*/ 1773298 h 4731184"/>
                <a:gd name="connsiteX7" fmla="*/ 1275655 w 3523460"/>
                <a:gd name="connsiteY7" fmla="*/ 1765347 h 4731184"/>
                <a:gd name="connsiteX8" fmla="*/ 1458534 w 3523460"/>
                <a:gd name="connsiteY8" fmla="*/ 158 h 4731184"/>
                <a:gd name="connsiteX9" fmla="*/ 1705024 w 3523460"/>
                <a:gd name="connsiteY9" fmla="*/ 1813054 h 4731184"/>
                <a:gd name="connsiteX10" fmla="*/ 1816344 w 3523460"/>
                <a:gd name="connsiteY10" fmla="*/ 1868715 h 4731184"/>
                <a:gd name="connsiteX11" fmla="*/ 2492205 w 3523460"/>
                <a:gd name="connsiteY11" fmla="*/ 334113 h 4731184"/>
                <a:gd name="connsiteX12" fmla="*/ 2221860 w 3523460"/>
                <a:gd name="connsiteY12" fmla="*/ 2011839 h 4731184"/>
                <a:gd name="connsiteX13" fmla="*/ 2325227 w 3523460"/>
                <a:gd name="connsiteY13" fmla="*/ 2711553 h 4731184"/>
                <a:gd name="connsiteX14" fmla="*/ 2762549 w 3523460"/>
                <a:gd name="connsiteY14" fmla="*/ 2266279 h 4731184"/>
                <a:gd name="connsiteX15" fmla="*/ 3509971 w 3523460"/>
                <a:gd name="connsiteY15" fmla="*/ 2162913 h 4731184"/>
                <a:gd name="connsiteX16" fmla="*/ 2778451 w 3523460"/>
                <a:gd name="connsiteY16" fmla="*/ 2942140 h 4731184"/>
                <a:gd name="connsiteX17" fmla="*/ 2118493 w 3523460"/>
                <a:gd name="connsiteY17" fmla="*/ 4007615 h 4731184"/>
                <a:gd name="connsiteX18" fmla="*/ 2229811 w 3523460"/>
                <a:gd name="connsiteY18" fmla="*/ 4731184 h 4731184"/>
                <a:gd name="connsiteX19" fmla="*/ 830382 w 3523460"/>
                <a:gd name="connsiteY19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66771 w 3523460"/>
                <a:gd name="connsiteY4" fmla="*/ 1972081 h 4731184"/>
                <a:gd name="connsiteX5" fmla="*/ 711112 w 3523460"/>
                <a:gd name="connsiteY5" fmla="*/ 214843 h 4731184"/>
                <a:gd name="connsiteX6" fmla="*/ 1164336 w 3523460"/>
                <a:gd name="connsiteY6" fmla="*/ 1773298 h 4731184"/>
                <a:gd name="connsiteX7" fmla="*/ 1275655 w 3523460"/>
                <a:gd name="connsiteY7" fmla="*/ 1765347 h 4731184"/>
                <a:gd name="connsiteX8" fmla="*/ 1458534 w 3523460"/>
                <a:gd name="connsiteY8" fmla="*/ 158 h 4731184"/>
                <a:gd name="connsiteX9" fmla="*/ 1705024 w 3523460"/>
                <a:gd name="connsiteY9" fmla="*/ 1813054 h 4731184"/>
                <a:gd name="connsiteX10" fmla="*/ 1816344 w 3523460"/>
                <a:gd name="connsiteY10" fmla="*/ 1868715 h 4731184"/>
                <a:gd name="connsiteX11" fmla="*/ 2492205 w 3523460"/>
                <a:gd name="connsiteY11" fmla="*/ 334113 h 4731184"/>
                <a:gd name="connsiteX12" fmla="*/ 2221860 w 3523460"/>
                <a:gd name="connsiteY12" fmla="*/ 2011839 h 4731184"/>
                <a:gd name="connsiteX13" fmla="*/ 2325227 w 3523460"/>
                <a:gd name="connsiteY13" fmla="*/ 2711553 h 4731184"/>
                <a:gd name="connsiteX14" fmla="*/ 2762549 w 3523460"/>
                <a:gd name="connsiteY14" fmla="*/ 2266279 h 4731184"/>
                <a:gd name="connsiteX15" fmla="*/ 3509971 w 3523460"/>
                <a:gd name="connsiteY15" fmla="*/ 2162913 h 4731184"/>
                <a:gd name="connsiteX16" fmla="*/ 2778451 w 3523460"/>
                <a:gd name="connsiteY16" fmla="*/ 2942140 h 4731184"/>
                <a:gd name="connsiteX17" fmla="*/ 2118493 w 3523460"/>
                <a:gd name="connsiteY17" fmla="*/ 4007615 h 4731184"/>
                <a:gd name="connsiteX18" fmla="*/ 2229811 w 3523460"/>
                <a:gd name="connsiteY18" fmla="*/ 4731184 h 4731184"/>
                <a:gd name="connsiteX19" fmla="*/ 830382 w 3523460"/>
                <a:gd name="connsiteY19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66771 w 3523460"/>
                <a:gd name="connsiteY4" fmla="*/ 1972081 h 4731184"/>
                <a:gd name="connsiteX5" fmla="*/ 711112 w 3523460"/>
                <a:gd name="connsiteY5" fmla="*/ 214843 h 4731184"/>
                <a:gd name="connsiteX6" fmla="*/ 1164336 w 3523460"/>
                <a:gd name="connsiteY6" fmla="*/ 1773298 h 4731184"/>
                <a:gd name="connsiteX7" fmla="*/ 1275655 w 3523460"/>
                <a:gd name="connsiteY7" fmla="*/ 1765347 h 4731184"/>
                <a:gd name="connsiteX8" fmla="*/ 1458534 w 3523460"/>
                <a:gd name="connsiteY8" fmla="*/ 158 h 4731184"/>
                <a:gd name="connsiteX9" fmla="*/ 1705024 w 3523460"/>
                <a:gd name="connsiteY9" fmla="*/ 1813054 h 4731184"/>
                <a:gd name="connsiteX10" fmla="*/ 1816344 w 3523460"/>
                <a:gd name="connsiteY10" fmla="*/ 1868715 h 4731184"/>
                <a:gd name="connsiteX11" fmla="*/ 2492205 w 3523460"/>
                <a:gd name="connsiteY11" fmla="*/ 334113 h 4731184"/>
                <a:gd name="connsiteX12" fmla="*/ 2221860 w 3523460"/>
                <a:gd name="connsiteY12" fmla="*/ 2011839 h 4731184"/>
                <a:gd name="connsiteX13" fmla="*/ 2325227 w 3523460"/>
                <a:gd name="connsiteY13" fmla="*/ 2711553 h 4731184"/>
                <a:gd name="connsiteX14" fmla="*/ 2762549 w 3523460"/>
                <a:gd name="connsiteY14" fmla="*/ 2266279 h 4731184"/>
                <a:gd name="connsiteX15" fmla="*/ 3509971 w 3523460"/>
                <a:gd name="connsiteY15" fmla="*/ 2162913 h 4731184"/>
                <a:gd name="connsiteX16" fmla="*/ 2778451 w 3523460"/>
                <a:gd name="connsiteY16" fmla="*/ 2942140 h 4731184"/>
                <a:gd name="connsiteX17" fmla="*/ 2118493 w 3523460"/>
                <a:gd name="connsiteY17" fmla="*/ 4007615 h 4731184"/>
                <a:gd name="connsiteX18" fmla="*/ 2229811 w 3523460"/>
                <a:gd name="connsiteY18" fmla="*/ 4731184 h 4731184"/>
                <a:gd name="connsiteX19" fmla="*/ 830382 w 3523460"/>
                <a:gd name="connsiteY19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838333 w 3523460"/>
                <a:gd name="connsiteY4" fmla="*/ 2003886 h 4731184"/>
                <a:gd name="connsiteX5" fmla="*/ 711112 w 3523460"/>
                <a:gd name="connsiteY5" fmla="*/ 214843 h 4731184"/>
                <a:gd name="connsiteX6" fmla="*/ 1164336 w 3523460"/>
                <a:gd name="connsiteY6" fmla="*/ 1773298 h 4731184"/>
                <a:gd name="connsiteX7" fmla="*/ 1275655 w 3523460"/>
                <a:gd name="connsiteY7" fmla="*/ 1765347 h 4731184"/>
                <a:gd name="connsiteX8" fmla="*/ 1458534 w 3523460"/>
                <a:gd name="connsiteY8" fmla="*/ 158 h 4731184"/>
                <a:gd name="connsiteX9" fmla="*/ 1705024 w 3523460"/>
                <a:gd name="connsiteY9" fmla="*/ 1813054 h 4731184"/>
                <a:gd name="connsiteX10" fmla="*/ 1816344 w 3523460"/>
                <a:gd name="connsiteY10" fmla="*/ 1868715 h 4731184"/>
                <a:gd name="connsiteX11" fmla="*/ 2492205 w 3523460"/>
                <a:gd name="connsiteY11" fmla="*/ 334113 h 4731184"/>
                <a:gd name="connsiteX12" fmla="*/ 2221860 w 3523460"/>
                <a:gd name="connsiteY12" fmla="*/ 2011839 h 4731184"/>
                <a:gd name="connsiteX13" fmla="*/ 2325227 w 3523460"/>
                <a:gd name="connsiteY13" fmla="*/ 2711553 h 4731184"/>
                <a:gd name="connsiteX14" fmla="*/ 2762549 w 3523460"/>
                <a:gd name="connsiteY14" fmla="*/ 2266279 h 4731184"/>
                <a:gd name="connsiteX15" fmla="*/ 3509971 w 3523460"/>
                <a:gd name="connsiteY15" fmla="*/ 2162913 h 4731184"/>
                <a:gd name="connsiteX16" fmla="*/ 2778451 w 3523460"/>
                <a:gd name="connsiteY16" fmla="*/ 2942140 h 4731184"/>
                <a:gd name="connsiteX17" fmla="*/ 2118493 w 3523460"/>
                <a:gd name="connsiteY17" fmla="*/ 4007615 h 4731184"/>
                <a:gd name="connsiteX18" fmla="*/ 2229811 w 3523460"/>
                <a:gd name="connsiteY18" fmla="*/ 4731184 h 4731184"/>
                <a:gd name="connsiteX19" fmla="*/ 830382 w 3523460"/>
                <a:gd name="connsiteY19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34965 w 3523460"/>
                <a:gd name="connsiteY4" fmla="*/ 2027740 h 4731184"/>
                <a:gd name="connsiteX5" fmla="*/ 838333 w 3523460"/>
                <a:gd name="connsiteY5" fmla="*/ 2003886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34965 w 3523460"/>
                <a:gd name="connsiteY4" fmla="*/ 2027740 h 4731184"/>
                <a:gd name="connsiteX5" fmla="*/ 838333 w 3523460"/>
                <a:gd name="connsiteY5" fmla="*/ 2003886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38333 w 3523460"/>
                <a:gd name="connsiteY5" fmla="*/ 2003886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38333 w 3523460"/>
                <a:gd name="connsiteY5" fmla="*/ 2003886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204092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204092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38333 w 3523460"/>
                <a:gd name="connsiteY5" fmla="*/ 2035692 h 4731184"/>
                <a:gd name="connsiteX6" fmla="*/ 711112 w 3523460"/>
                <a:gd name="connsiteY6" fmla="*/ 214843 h 4731184"/>
                <a:gd name="connsiteX7" fmla="*/ 1204092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38333 w 3523460"/>
                <a:gd name="connsiteY5" fmla="*/ 2035692 h 4731184"/>
                <a:gd name="connsiteX6" fmla="*/ 711112 w 3523460"/>
                <a:gd name="connsiteY6" fmla="*/ 214843 h 4731184"/>
                <a:gd name="connsiteX7" fmla="*/ 1204092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76 h 4731176"/>
                <a:gd name="connsiteX1" fmla="*/ 870139 w 3523460"/>
                <a:gd name="connsiteY1" fmla="*/ 4095073 h 4731176"/>
                <a:gd name="connsiteX2" fmla="*/ 432816 w 3523460"/>
                <a:gd name="connsiteY2" fmla="*/ 2274223 h 4731176"/>
                <a:gd name="connsiteX3" fmla="*/ 75008 w 3523460"/>
                <a:gd name="connsiteY3" fmla="*/ 970209 h 4731176"/>
                <a:gd name="connsiteX4" fmla="*/ 750867 w 3523460"/>
                <a:gd name="connsiteY4" fmla="*/ 2107245 h 4731176"/>
                <a:gd name="connsiteX5" fmla="*/ 838333 w 3523460"/>
                <a:gd name="connsiteY5" fmla="*/ 2035684 h 4731176"/>
                <a:gd name="connsiteX6" fmla="*/ 711112 w 3523460"/>
                <a:gd name="connsiteY6" fmla="*/ 214835 h 4731176"/>
                <a:gd name="connsiteX7" fmla="*/ 1204092 w 3523460"/>
                <a:gd name="connsiteY7" fmla="*/ 1773290 h 4731176"/>
                <a:gd name="connsiteX8" fmla="*/ 1339265 w 3523460"/>
                <a:gd name="connsiteY8" fmla="*/ 1828949 h 4731176"/>
                <a:gd name="connsiteX9" fmla="*/ 1458534 w 3523460"/>
                <a:gd name="connsiteY9" fmla="*/ 150 h 4731176"/>
                <a:gd name="connsiteX10" fmla="*/ 1705024 w 3523460"/>
                <a:gd name="connsiteY10" fmla="*/ 1813046 h 4731176"/>
                <a:gd name="connsiteX11" fmla="*/ 1816344 w 3523460"/>
                <a:gd name="connsiteY11" fmla="*/ 1868707 h 4731176"/>
                <a:gd name="connsiteX12" fmla="*/ 2492205 w 3523460"/>
                <a:gd name="connsiteY12" fmla="*/ 334105 h 4731176"/>
                <a:gd name="connsiteX13" fmla="*/ 2221860 w 3523460"/>
                <a:gd name="connsiteY13" fmla="*/ 2011831 h 4731176"/>
                <a:gd name="connsiteX14" fmla="*/ 2325227 w 3523460"/>
                <a:gd name="connsiteY14" fmla="*/ 2711545 h 4731176"/>
                <a:gd name="connsiteX15" fmla="*/ 2762549 w 3523460"/>
                <a:gd name="connsiteY15" fmla="*/ 2266271 h 4731176"/>
                <a:gd name="connsiteX16" fmla="*/ 3509971 w 3523460"/>
                <a:gd name="connsiteY16" fmla="*/ 2162905 h 4731176"/>
                <a:gd name="connsiteX17" fmla="*/ 2778451 w 3523460"/>
                <a:gd name="connsiteY17" fmla="*/ 2942132 h 4731176"/>
                <a:gd name="connsiteX18" fmla="*/ 2118493 w 3523460"/>
                <a:gd name="connsiteY18" fmla="*/ 4007607 h 4731176"/>
                <a:gd name="connsiteX19" fmla="*/ 2229811 w 3523460"/>
                <a:gd name="connsiteY19" fmla="*/ 4731176 h 4731176"/>
                <a:gd name="connsiteX20" fmla="*/ 830382 w 3523460"/>
                <a:gd name="connsiteY20" fmla="*/ 4731176 h 4731176"/>
                <a:gd name="connsiteX0" fmla="*/ 830382 w 3523460"/>
                <a:gd name="connsiteY0" fmla="*/ 4731176 h 4731176"/>
                <a:gd name="connsiteX1" fmla="*/ 870139 w 3523460"/>
                <a:gd name="connsiteY1" fmla="*/ 4095073 h 4731176"/>
                <a:gd name="connsiteX2" fmla="*/ 432816 w 3523460"/>
                <a:gd name="connsiteY2" fmla="*/ 2274223 h 4731176"/>
                <a:gd name="connsiteX3" fmla="*/ 75008 w 3523460"/>
                <a:gd name="connsiteY3" fmla="*/ 970209 h 4731176"/>
                <a:gd name="connsiteX4" fmla="*/ 750867 w 3523460"/>
                <a:gd name="connsiteY4" fmla="*/ 2107245 h 4731176"/>
                <a:gd name="connsiteX5" fmla="*/ 838333 w 3523460"/>
                <a:gd name="connsiteY5" fmla="*/ 2035684 h 4731176"/>
                <a:gd name="connsiteX6" fmla="*/ 711112 w 3523460"/>
                <a:gd name="connsiteY6" fmla="*/ 214835 h 4731176"/>
                <a:gd name="connsiteX7" fmla="*/ 1235897 w 3523460"/>
                <a:gd name="connsiteY7" fmla="*/ 1868706 h 4731176"/>
                <a:gd name="connsiteX8" fmla="*/ 1339265 w 3523460"/>
                <a:gd name="connsiteY8" fmla="*/ 1828949 h 4731176"/>
                <a:gd name="connsiteX9" fmla="*/ 1458534 w 3523460"/>
                <a:gd name="connsiteY9" fmla="*/ 150 h 4731176"/>
                <a:gd name="connsiteX10" fmla="*/ 1705024 w 3523460"/>
                <a:gd name="connsiteY10" fmla="*/ 1813046 h 4731176"/>
                <a:gd name="connsiteX11" fmla="*/ 1816344 w 3523460"/>
                <a:gd name="connsiteY11" fmla="*/ 1868707 h 4731176"/>
                <a:gd name="connsiteX12" fmla="*/ 2492205 w 3523460"/>
                <a:gd name="connsiteY12" fmla="*/ 334105 h 4731176"/>
                <a:gd name="connsiteX13" fmla="*/ 2221860 w 3523460"/>
                <a:gd name="connsiteY13" fmla="*/ 2011831 h 4731176"/>
                <a:gd name="connsiteX14" fmla="*/ 2325227 w 3523460"/>
                <a:gd name="connsiteY14" fmla="*/ 2711545 h 4731176"/>
                <a:gd name="connsiteX15" fmla="*/ 2762549 w 3523460"/>
                <a:gd name="connsiteY15" fmla="*/ 2266271 h 4731176"/>
                <a:gd name="connsiteX16" fmla="*/ 3509971 w 3523460"/>
                <a:gd name="connsiteY16" fmla="*/ 2162905 h 4731176"/>
                <a:gd name="connsiteX17" fmla="*/ 2778451 w 3523460"/>
                <a:gd name="connsiteY17" fmla="*/ 2942132 h 4731176"/>
                <a:gd name="connsiteX18" fmla="*/ 2118493 w 3523460"/>
                <a:gd name="connsiteY18" fmla="*/ 4007607 h 4731176"/>
                <a:gd name="connsiteX19" fmla="*/ 2229811 w 3523460"/>
                <a:gd name="connsiteY19" fmla="*/ 4731176 h 4731176"/>
                <a:gd name="connsiteX20" fmla="*/ 830382 w 3523460"/>
                <a:gd name="connsiteY20" fmla="*/ 4731176 h 4731176"/>
                <a:gd name="connsiteX0" fmla="*/ 830382 w 3523460"/>
                <a:gd name="connsiteY0" fmla="*/ 4731176 h 4731176"/>
                <a:gd name="connsiteX1" fmla="*/ 870139 w 3523460"/>
                <a:gd name="connsiteY1" fmla="*/ 4095073 h 4731176"/>
                <a:gd name="connsiteX2" fmla="*/ 432816 w 3523460"/>
                <a:gd name="connsiteY2" fmla="*/ 2274223 h 4731176"/>
                <a:gd name="connsiteX3" fmla="*/ 75008 w 3523460"/>
                <a:gd name="connsiteY3" fmla="*/ 970209 h 4731176"/>
                <a:gd name="connsiteX4" fmla="*/ 750867 w 3523460"/>
                <a:gd name="connsiteY4" fmla="*/ 2107245 h 4731176"/>
                <a:gd name="connsiteX5" fmla="*/ 838333 w 3523460"/>
                <a:gd name="connsiteY5" fmla="*/ 2035684 h 4731176"/>
                <a:gd name="connsiteX6" fmla="*/ 711112 w 3523460"/>
                <a:gd name="connsiteY6" fmla="*/ 214835 h 4731176"/>
                <a:gd name="connsiteX7" fmla="*/ 1235897 w 3523460"/>
                <a:gd name="connsiteY7" fmla="*/ 1868706 h 4731176"/>
                <a:gd name="connsiteX8" fmla="*/ 1339265 w 3523460"/>
                <a:gd name="connsiteY8" fmla="*/ 1828949 h 4731176"/>
                <a:gd name="connsiteX9" fmla="*/ 1458534 w 3523460"/>
                <a:gd name="connsiteY9" fmla="*/ 150 h 4731176"/>
                <a:gd name="connsiteX10" fmla="*/ 1705024 w 3523460"/>
                <a:gd name="connsiteY10" fmla="*/ 1813046 h 4731176"/>
                <a:gd name="connsiteX11" fmla="*/ 1816344 w 3523460"/>
                <a:gd name="connsiteY11" fmla="*/ 1868707 h 4731176"/>
                <a:gd name="connsiteX12" fmla="*/ 2492205 w 3523460"/>
                <a:gd name="connsiteY12" fmla="*/ 334105 h 4731176"/>
                <a:gd name="connsiteX13" fmla="*/ 2221860 w 3523460"/>
                <a:gd name="connsiteY13" fmla="*/ 2011831 h 4731176"/>
                <a:gd name="connsiteX14" fmla="*/ 2325227 w 3523460"/>
                <a:gd name="connsiteY14" fmla="*/ 2711545 h 4731176"/>
                <a:gd name="connsiteX15" fmla="*/ 2762549 w 3523460"/>
                <a:gd name="connsiteY15" fmla="*/ 2266271 h 4731176"/>
                <a:gd name="connsiteX16" fmla="*/ 3509971 w 3523460"/>
                <a:gd name="connsiteY16" fmla="*/ 2162905 h 4731176"/>
                <a:gd name="connsiteX17" fmla="*/ 2778451 w 3523460"/>
                <a:gd name="connsiteY17" fmla="*/ 2942132 h 4731176"/>
                <a:gd name="connsiteX18" fmla="*/ 2118493 w 3523460"/>
                <a:gd name="connsiteY18" fmla="*/ 4007607 h 4731176"/>
                <a:gd name="connsiteX19" fmla="*/ 2229811 w 3523460"/>
                <a:gd name="connsiteY19" fmla="*/ 4731176 h 4731176"/>
                <a:gd name="connsiteX20" fmla="*/ 830382 w 3523460"/>
                <a:gd name="connsiteY20" fmla="*/ 4731176 h 4731176"/>
                <a:gd name="connsiteX0" fmla="*/ 830382 w 3523460"/>
                <a:gd name="connsiteY0" fmla="*/ 4731174 h 4731174"/>
                <a:gd name="connsiteX1" fmla="*/ 870139 w 3523460"/>
                <a:gd name="connsiteY1" fmla="*/ 4095071 h 4731174"/>
                <a:gd name="connsiteX2" fmla="*/ 432816 w 3523460"/>
                <a:gd name="connsiteY2" fmla="*/ 2274221 h 4731174"/>
                <a:gd name="connsiteX3" fmla="*/ 75008 w 3523460"/>
                <a:gd name="connsiteY3" fmla="*/ 970207 h 4731174"/>
                <a:gd name="connsiteX4" fmla="*/ 750867 w 3523460"/>
                <a:gd name="connsiteY4" fmla="*/ 2107243 h 4731174"/>
                <a:gd name="connsiteX5" fmla="*/ 838333 w 3523460"/>
                <a:gd name="connsiteY5" fmla="*/ 2035682 h 4731174"/>
                <a:gd name="connsiteX6" fmla="*/ 711112 w 3523460"/>
                <a:gd name="connsiteY6" fmla="*/ 214833 h 4731174"/>
                <a:gd name="connsiteX7" fmla="*/ 1235897 w 3523460"/>
                <a:gd name="connsiteY7" fmla="*/ 1868704 h 4731174"/>
                <a:gd name="connsiteX8" fmla="*/ 1339265 w 3523460"/>
                <a:gd name="connsiteY8" fmla="*/ 1828947 h 4731174"/>
                <a:gd name="connsiteX9" fmla="*/ 1458534 w 3523460"/>
                <a:gd name="connsiteY9" fmla="*/ 148 h 4731174"/>
                <a:gd name="connsiteX10" fmla="*/ 1705024 w 3523460"/>
                <a:gd name="connsiteY10" fmla="*/ 1813044 h 4731174"/>
                <a:gd name="connsiteX11" fmla="*/ 1816344 w 3523460"/>
                <a:gd name="connsiteY11" fmla="*/ 1868705 h 4731174"/>
                <a:gd name="connsiteX12" fmla="*/ 2492205 w 3523460"/>
                <a:gd name="connsiteY12" fmla="*/ 334103 h 4731174"/>
                <a:gd name="connsiteX13" fmla="*/ 2221860 w 3523460"/>
                <a:gd name="connsiteY13" fmla="*/ 2011829 h 4731174"/>
                <a:gd name="connsiteX14" fmla="*/ 2325227 w 3523460"/>
                <a:gd name="connsiteY14" fmla="*/ 2711543 h 4731174"/>
                <a:gd name="connsiteX15" fmla="*/ 2762549 w 3523460"/>
                <a:gd name="connsiteY15" fmla="*/ 2266269 h 4731174"/>
                <a:gd name="connsiteX16" fmla="*/ 3509971 w 3523460"/>
                <a:gd name="connsiteY16" fmla="*/ 2162903 h 4731174"/>
                <a:gd name="connsiteX17" fmla="*/ 2778451 w 3523460"/>
                <a:gd name="connsiteY17" fmla="*/ 2942130 h 4731174"/>
                <a:gd name="connsiteX18" fmla="*/ 2118493 w 3523460"/>
                <a:gd name="connsiteY18" fmla="*/ 4007605 h 4731174"/>
                <a:gd name="connsiteX19" fmla="*/ 2229811 w 3523460"/>
                <a:gd name="connsiteY19" fmla="*/ 4731174 h 4731174"/>
                <a:gd name="connsiteX20" fmla="*/ 830382 w 3523460"/>
                <a:gd name="connsiteY20" fmla="*/ 4731174 h 4731174"/>
                <a:gd name="connsiteX0" fmla="*/ 830382 w 3523460"/>
                <a:gd name="connsiteY0" fmla="*/ 4731174 h 4731174"/>
                <a:gd name="connsiteX1" fmla="*/ 870139 w 3523460"/>
                <a:gd name="connsiteY1" fmla="*/ 4095071 h 4731174"/>
                <a:gd name="connsiteX2" fmla="*/ 432816 w 3523460"/>
                <a:gd name="connsiteY2" fmla="*/ 2274221 h 4731174"/>
                <a:gd name="connsiteX3" fmla="*/ 75008 w 3523460"/>
                <a:gd name="connsiteY3" fmla="*/ 970207 h 4731174"/>
                <a:gd name="connsiteX4" fmla="*/ 750867 w 3523460"/>
                <a:gd name="connsiteY4" fmla="*/ 2107243 h 4731174"/>
                <a:gd name="connsiteX5" fmla="*/ 838333 w 3523460"/>
                <a:gd name="connsiteY5" fmla="*/ 2035682 h 4731174"/>
                <a:gd name="connsiteX6" fmla="*/ 711112 w 3523460"/>
                <a:gd name="connsiteY6" fmla="*/ 214833 h 4731174"/>
                <a:gd name="connsiteX7" fmla="*/ 1235897 w 3523460"/>
                <a:gd name="connsiteY7" fmla="*/ 1868704 h 4731174"/>
                <a:gd name="connsiteX8" fmla="*/ 1339265 w 3523460"/>
                <a:gd name="connsiteY8" fmla="*/ 1828947 h 4731174"/>
                <a:gd name="connsiteX9" fmla="*/ 1458534 w 3523460"/>
                <a:gd name="connsiteY9" fmla="*/ 148 h 4731174"/>
                <a:gd name="connsiteX10" fmla="*/ 1705024 w 3523460"/>
                <a:gd name="connsiteY10" fmla="*/ 1813044 h 4731174"/>
                <a:gd name="connsiteX11" fmla="*/ 1816344 w 3523460"/>
                <a:gd name="connsiteY11" fmla="*/ 1868705 h 4731174"/>
                <a:gd name="connsiteX12" fmla="*/ 2492205 w 3523460"/>
                <a:gd name="connsiteY12" fmla="*/ 334103 h 4731174"/>
                <a:gd name="connsiteX13" fmla="*/ 2221860 w 3523460"/>
                <a:gd name="connsiteY13" fmla="*/ 2011829 h 4731174"/>
                <a:gd name="connsiteX14" fmla="*/ 2325227 w 3523460"/>
                <a:gd name="connsiteY14" fmla="*/ 2711543 h 4731174"/>
                <a:gd name="connsiteX15" fmla="*/ 2762549 w 3523460"/>
                <a:gd name="connsiteY15" fmla="*/ 2266269 h 4731174"/>
                <a:gd name="connsiteX16" fmla="*/ 3509971 w 3523460"/>
                <a:gd name="connsiteY16" fmla="*/ 2162903 h 4731174"/>
                <a:gd name="connsiteX17" fmla="*/ 2778451 w 3523460"/>
                <a:gd name="connsiteY17" fmla="*/ 2942130 h 4731174"/>
                <a:gd name="connsiteX18" fmla="*/ 2118493 w 3523460"/>
                <a:gd name="connsiteY18" fmla="*/ 4007605 h 4731174"/>
                <a:gd name="connsiteX19" fmla="*/ 2229811 w 3523460"/>
                <a:gd name="connsiteY19" fmla="*/ 4731174 h 4731174"/>
                <a:gd name="connsiteX20" fmla="*/ 830382 w 3523460"/>
                <a:gd name="connsiteY20" fmla="*/ 4731174 h 4731174"/>
                <a:gd name="connsiteX0" fmla="*/ 830382 w 3523460"/>
                <a:gd name="connsiteY0" fmla="*/ 4731172 h 4731172"/>
                <a:gd name="connsiteX1" fmla="*/ 870139 w 3523460"/>
                <a:gd name="connsiteY1" fmla="*/ 4095069 h 4731172"/>
                <a:gd name="connsiteX2" fmla="*/ 432816 w 3523460"/>
                <a:gd name="connsiteY2" fmla="*/ 2274219 h 4731172"/>
                <a:gd name="connsiteX3" fmla="*/ 75008 w 3523460"/>
                <a:gd name="connsiteY3" fmla="*/ 970205 h 4731172"/>
                <a:gd name="connsiteX4" fmla="*/ 750867 w 3523460"/>
                <a:gd name="connsiteY4" fmla="*/ 2107241 h 4731172"/>
                <a:gd name="connsiteX5" fmla="*/ 838333 w 3523460"/>
                <a:gd name="connsiteY5" fmla="*/ 2035680 h 4731172"/>
                <a:gd name="connsiteX6" fmla="*/ 711112 w 3523460"/>
                <a:gd name="connsiteY6" fmla="*/ 214831 h 4731172"/>
                <a:gd name="connsiteX7" fmla="*/ 1235897 w 3523460"/>
                <a:gd name="connsiteY7" fmla="*/ 1868702 h 4731172"/>
                <a:gd name="connsiteX8" fmla="*/ 1315411 w 3523460"/>
                <a:gd name="connsiteY8" fmla="*/ 1852799 h 4731172"/>
                <a:gd name="connsiteX9" fmla="*/ 1458534 w 3523460"/>
                <a:gd name="connsiteY9" fmla="*/ 146 h 4731172"/>
                <a:gd name="connsiteX10" fmla="*/ 1705024 w 3523460"/>
                <a:gd name="connsiteY10" fmla="*/ 1813042 h 4731172"/>
                <a:gd name="connsiteX11" fmla="*/ 1816344 w 3523460"/>
                <a:gd name="connsiteY11" fmla="*/ 1868703 h 4731172"/>
                <a:gd name="connsiteX12" fmla="*/ 2492205 w 3523460"/>
                <a:gd name="connsiteY12" fmla="*/ 334101 h 4731172"/>
                <a:gd name="connsiteX13" fmla="*/ 2221860 w 3523460"/>
                <a:gd name="connsiteY13" fmla="*/ 2011827 h 4731172"/>
                <a:gd name="connsiteX14" fmla="*/ 2325227 w 3523460"/>
                <a:gd name="connsiteY14" fmla="*/ 2711541 h 4731172"/>
                <a:gd name="connsiteX15" fmla="*/ 2762549 w 3523460"/>
                <a:gd name="connsiteY15" fmla="*/ 2266267 h 4731172"/>
                <a:gd name="connsiteX16" fmla="*/ 3509971 w 3523460"/>
                <a:gd name="connsiteY16" fmla="*/ 2162901 h 4731172"/>
                <a:gd name="connsiteX17" fmla="*/ 2778451 w 3523460"/>
                <a:gd name="connsiteY17" fmla="*/ 2942128 h 4731172"/>
                <a:gd name="connsiteX18" fmla="*/ 2118493 w 3523460"/>
                <a:gd name="connsiteY18" fmla="*/ 4007603 h 4731172"/>
                <a:gd name="connsiteX19" fmla="*/ 2229811 w 3523460"/>
                <a:gd name="connsiteY19" fmla="*/ 4731172 h 4731172"/>
                <a:gd name="connsiteX20" fmla="*/ 830382 w 3523460"/>
                <a:gd name="connsiteY20" fmla="*/ 4731172 h 4731172"/>
                <a:gd name="connsiteX0" fmla="*/ 830382 w 3523460"/>
                <a:gd name="connsiteY0" fmla="*/ 4731172 h 4731172"/>
                <a:gd name="connsiteX1" fmla="*/ 870139 w 3523460"/>
                <a:gd name="connsiteY1" fmla="*/ 4095069 h 4731172"/>
                <a:gd name="connsiteX2" fmla="*/ 432816 w 3523460"/>
                <a:gd name="connsiteY2" fmla="*/ 2274219 h 4731172"/>
                <a:gd name="connsiteX3" fmla="*/ 75008 w 3523460"/>
                <a:gd name="connsiteY3" fmla="*/ 970205 h 4731172"/>
                <a:gd name="connsiteX4" fmla="*/ 750867 w 3523460"/>
                <a:gd name="connsiteY4" fmla="*/ 2107241 h 4731172"/>
                <a:gd name="connsiteX5" fmla="*/ 838333 w 3523460"/>
                <a:gd name="connsiteY5" fmla="*/ 2035680 h 4731172"/>
                <a:gd name="connsiteX6" fmla="*/ 711112 w 3523460"/>
                <a:gd name="connsiteY6" fmla="*/ 214831 h 4731172"/>
                <a:gd name="connsiteX7" fmla="*/ 1235897 w 3523460"/>
                <a:gd name="connsiteY7" fmla="*/ 1868702 h 4731172"/>
                <a:gd name="connsiteX8" fmla="*/ 1315411 w 3523460"/>
                <a:gd name="connsiteY8" fmla="*/ 1852799 h 4731172"/>
                <a:gd name="connsiteX9" fmla="*/ 1458534 w 3523460"/>
                <a:gd name="connsiteY9" fmla="*/ 146 h 4731172"/>
                <a:gd name="connsiteX10" fmla="*/ 1728878 w 3523460"/>
                <a:gd name="connsiteY10" fmla="*/ 1828945 h 4731172"/>
                <a:gd name="connsiteX11" fmla="*/ 1816344 w 3523460"/>
                <a:gd name="connsiteY11" fmla="*/ 1868703 h 4731172"/>
                <a:gd name="connsiteX12" fmla="*/ 2492205 w 3523460"/>
                <a:gd name="connsiteY12" fmla="*/ 334101 h 4731172"/>
                <a:gd name="connsiteX13" fmla="*/ 2221860 w 3523460"/>
                <a:gd name="connsiteY13" fmla="*/ 2011827 h 4731172"/>
                <a:gd name="connsiteX14" fmla="*/ 2325227 w 3523460"/>
                <a:gd name="connsiteY14" fmla="*/ 2711541 h 4731172"/>
                <a:gd name="connsiteX15" fmla="*/ 2762549 w 3523460"/>
                <a:gd name="connsiteY15" fmla="*/ 2266267 h 4731172"/>
                <a:gd name="connsiteX16" fmla="*/ 3509971 w 3523460"/>
                <a:gd name="connsiteY16" fmla="*/ 2162901 h 4731172"/>
                <a:gd name="connsiteX17" fmla="*/ 2778451 w 3523460"/>
                <a:gd name="connsiteY17" fmla="*/ 2942128 h 4731172"/>
                <a:gd name="connsiteX18" fmla="*/ 2118493 w 3523460"/>
                <a:gd name="connsiteY18" fmla="*/ 4007603 h 4731172"/>
                <a:gd name="connsiteX19" fmla="*/ 2229811 w 3523460"/>
                <a:gd name="connsiteY19" fmla="*/ 4731172 h 4731172"/>
                <a:gd name="connsiteX20" fmla="*/ 830382 w 3523460"/>
                <a:gd name="connsiteY20" fmla="*/ 4731172 h 4731172"/>
                <a:gd name="connsiteX0" fmla="*/ 830382 w 3523460"/>
                <a:gd name="connsiteY0" fmla="*/ 4731172 h 4731172"/>
                <a:gd name="connsiteX1" fmla="*/ 870139 w 3523460"/>
                <a:gd name="connsiteY1" fmla="*/ 4095069 h 4731172"/>
                <a:gd name="connsiteX2" fmla="*/ 432816 w 3523460"/>
                <a:gd name="connsiteY2" fmla="*/ 2274219 h 4731172"/>
                <a:gd name="connsiteX3" fmla="*/ 75008 w 3523460"/>
                <a:gd name="connsiteY3" fmla="*/ 970205 h 4731172"/>
                <a:gd name="connsiteX4" fmla="*/ 750867 w 3523460"/>
                <a:gd name="connsiteY4" fmla="*/ 2107241 h 4731172"/>
                <a:gd name="connsiteX5" fmla="*/ 838333 w 3523460"/>
                <a:gd name="connsiteY5" fmla="*/ 2035680 h 4731172"/>
                <a:gd name="connsiteX6" fmla="*/ 711112 w 3523460"/>
                <a:gd name="connsiteY6" fmla="*/ 214831 h 4731172"/>
                <a:gd name="connsiteX7" fmla="*/ 1235897 w 3523460"/>
                <a:gd name="connsiteY7" fmla="*/ 1868702 h 4731172"/>
                <a:gd name="connsiteX8" fmla="*/ 1315411 w 3523460"/>
                <a:gd name="connsiteY8" fmla="*/ 1852799 h 4731172"/>
                <a:gd name="connsiteX9" fmla="*/ 1458534 w 3523460"/>
                <a:gd name="connsiteY9" fmla="*/ 146 h 4731172"/>
                <a:gd name="connsiteX10" fmla="*/ 1728878 w 3523460"/>
                <a:gd name="connsiteY10" fmla="*/ 1828945 h 4731172"/>
                <a:gd name="connsiteX11" fmla="*/ 1816344 w 3523460"/>
                <a:gd name="connsiteY11" fmla="*/ 1868703 h 4731172"/>
                <a:gd name="connsiteX12" fmla="*/ 2492205 w 3523460"/>
                <a:gd name="connsiteY12" fmla="*/ 334101 h 4731172"/>
                <a:gd name="connsiteX13" fmla="*/ 2221860 w 3523460"/>
                <a:gd name="connsiteY13" fmla="*/ 2011827 h 4731172"/>
                <a:gd name="connsiteX14" fmla="*/ 2325227 w 3523460"/>
                <a:gd name="connsiteY14" fmla="*/ 2711541 h 4731172"/>
                <a:gd name="connsiteX15" fmla="*/ 2762549 w 3523460"/>
                <a:gd name="connsiteY15" fmla="*/ 2266267 h 4731172"/>
                <a:gd name="connsiteX16" fmla="*/ 3509971 w 3523460"/>
                <a:gd name="connsiteY16" fmla="*/ 2162901 h 4731172"/>
                <a:gd name="connsiteX17" fmla="*/ 2778451 w 3523460"/>
                <a:gd name="connsiteY17" fmla="*/ 2942128 h 4731172"/>
                <a:gd name="connsiteX18" fmla="*/ 2118493 w 3523460"/>
                <a:gd name="connsiteY18" fmla="*/ 4007603 h 4731172"/>
                <a:gd name="connsiteX19" fmla="*/ 2229811 w 3523460"/>
                <a:gd name="connsiteY19" fmla="*/ 4731172 h 4731172"/>
                <a:gd name="connsiteX20" fmla="*/ 830382 w 3523460"/>
                <a:gd name="connsiteY20" fmla="*/ 4731172 h 4731172"/>
                <a:gd name="connsiteX0" fmla="*/ 830382 w 3523460"/>
                <a:gd name="connsiteY0" fmla="*/ 4731063 h 4731063"/>
                <a:gd name="connsiteX1" fmla="*/ 870139 w 3523460"/>
                <a:gd name="connsiteY1" fmla="*/ 4094960 h 4731063"/>
                <a:gd name="connsiteX2" fmla="*/ 432816 w 3523460"/>
                <a:gd name="connsiteY2" fmla="*/ 2274110 h 4731063"/>
                <a:gd name="connsiteX3" fmla="*/ 75008 w 3523460"/>
                <a:gd name="connsiteY3" fmla="*/ 970096 h 4731063"/>
                <a:gd name="connsiteX4" fmla="*/ 750867 w 3523460"/>
                <a:gd name="connsiteY4" fmla="*/ 2107132 h 4731063"/>
                <a:gd name="connsiteX5" fmla="*/ 838333 w 3523460"/>
                <a:gd name="connsiteY5" fmla="*/ 2035571 h 4731063"/>
                <a:gd name="connsiteX6" fmla="*/ 711112 w 3523460"/>
                <a:gd name="connsiteY6" fmla="*/ 214722 h 4731063"/>
                <a:gd name="connsiteX7" fmla="*/ 1235897 w 3523460"/>
                <a:gd name="connsiteY7" fmla="*/ 1868593 h 4731063"/>
                <a:gd name="connsiteX8" fmla="*/ 1315411 w 3523460"/>
                <a:gd name="connsiteY8" fmla="*/ 1852690 h 4731063"/>
                <a:gd name="connsiteX9" fmla="*/ 1458534 w 3523460"/>
                <a:gd name="connsiteY9" fmla="*/ 37 h 4731063"/>
                <a:gd name="connsiteX10" fmla="*/ 1728878 w 3523460"/>
                <a:gd name="connsiteY10" fmla="*/ 1828836 h 4731063"/>
                <a:gd name="connsiteX11" fmla="*/ 1816344 w 3523460"/>
                <a:gd name="connsiteY11" fmla="*/ 1868594 h 4731063"/>
                <a:gd name="connsiteX12" fmla="*/ 2492205 w 3523460"/>
                <a:gd name="connsiteY12" fmla="*/ 333992 h 4731063"/>
                <a:gd name="connsiteX13" fmla="*/ 2221860 w 3523460"/>
                <a:gd name="connsiteY13" fmla="*/ 2011718 h 4731063"/>
                <a:gd name="connsiteX14" fmla="*/ 2325227 w 3523460"/>
                <a:gd name="connsiteY14" fmla="*/ 2711432 h 4731063"/>
                <a:gd name="connsiteX15" fmla="*/ 2762549 w 3523460"/>
                <a:gd name="connsiteY15" fmla="*/ 2266158 h 4731063"/>
                <a:gd name="connsiteX16" fmla="*/ 3509971 w 3523460"/>
                <a:gd name="connsiteY16" fmla="*/ 2162792 h 4731063"/>
                <a:gd name="connsiteX17" fmla="*/ 2778451 w 3523460"/>
                <a:gd name="connsiteY17" fmla="*/ 2942019 h 4731063"/>
                <a:gd name="connsiteX18" fmla="*/ 2118493 w 3523460"/>
                <a:gd name="connsiteY18" fmla="*/ 4007494 h 4731063"/>
                <a:gd name="connsiteX19" fmla="*/ 2229811 w 3523460"/>
                <a:gd name="connsiteY19" fmla="*/ 4731063 h 4731063"/>
                <a:gd name="connsiteX20" fmla="*/ 830382 w 3523460"/>
                <a:gd name="connsiteY20" fmla="*/ 4731063 h 4731063"/>
                <a:gd name="connsiteX0" fmla="*/ 830382 w 3523460"/>
                <a:gd name="connsiteY0" fmla="*/ 4731063 h 4731063"/>
                <a:gd name="connsiteX1" fmla="*/ 870139 w 3523460"/>
                <a:gd name="connsiteY1" fmla="*/ 4094960 h 4731063"/>
                <a:gd name="connsiteX2" fmla="*/ 432816 w 3523460"/>
                <a:gd name="connsiteY2" fmla="*/ 2274110 h 4731063"/>
                <a:gd name="connsiteX3" fmla="*/ 75008 w 3523460"/>
                <a:gd name="connsiteY3" fmla="*/ 970096 h 4731063"/>
                <a:gd name="connsiteX4" fmla="*/ 750867 w 3523460"/>
                <a:gd name="connsiteY4" fmla="*/ 2107132 h 4731063"/>
                <a:gd name="connsiteX5" fmla="*/ 838333 w 3523460"/>
                <a:gd name="connsiteY5" fmla="*/ 2035571 h 4731063"/>
                <a:gd name="connsiteX6" fmla="*/ 711112 w 3523460"/>
                <a:gd name="connsiteY6" fmla="*/ 214722 h 4731063"/>
                <a:gd name="connsiteX7" fmla="*/ 1235897 w 3523460"/>
                <a:gd name="connsiteY7" fmla="*/ 1868593 h 4731063"/>
                <a:gd name="connsiteX8" fmla="*/ 1315411 w 3523460"/>
                <a:gd name="connsiteY8" fmla="*/ 1852690 h 4731063"/>
                <a:gd name="connsiteX9" fmla="*/ 1458534 w 3523460"/>
                <a:gd name="connsiteY9" fmla="*/ 37 h 4731063"/>
                <a:gd name="connsiteX10" fmla="*/ 1728878 w 3523460"/>
                <a:gd name="connsiteY10" fmla="*/ 1828836 h 4731063"/>
                <a:gd name="connsiteX11" fmla="*/ 1816344 w 3523460"/>
                <a:gd name="connsiteY11" fmla="*/ 1868594 h 4731063"/>
                <a:gd name="connsiteX12" fmla="*/ 2492205 w 3523460"/>
                <a:gd name="connsiteY12" fmla="*/ 333992 h 4731063"/>
                <a:gd name="connsiteX13" fmla="*/ 2221860 w 3523460"/>
                <a:gd name="connsiteY13" fmla="*/ 2011718 h 4731063"/>
                <a:gd name="connsiteX14" fmla="*/ 2325227 w 3523460"/>
                <a:gd name="connsiteY14" fmla="*/ 2711432 h 4731063"/>
                <a:gd name="connsiteX15" fmla="*/ 2762549 w 3523460"/>
                <a:gd name="connsiteY15" fmla="*/ 2266158 h 4731063"/>
                <a:gd name="connsiteX16" fmla="*/ 3509971 w 3523460"/>
                <a:gd name="connsiteY16" fmla="*/ 2162792 h 4731063"/>
                <a:gd name="connsiteX17" fmla="*/ 2778451 w 3523460"/>
                <a:gd name="connsiteY17" fmla="*/ 2942019 h 4731063"/>
                <a:gd name="connsiteX18" fmla="*/ 2118493 w 3523460"/>
                <a:gd name="connsiteY18" fmla="*/ 4007494 h 4731063"/>
                <a:gd name="connsiteX19" fmla="*/ 2229811 w 3523460"/>
                <a:gd name="connsiteY19" fmla="*/ 4731063 h 4731063"/>
                <a:gd name="connsiteX20" fmla="*/ 830382 w 3523460"/>
                <a:gd name="connsiteY20" fmla="*/ 4731063 h 4731063"/>
                <a:gd name="connsiteX0" fmla="*/ 830382 w 3523460"/>
                <a:gd name="connsiteY0" fmla="*/ 4731063 h 4731063"/>
                <a:gd name="connsiteX1" fmla="*/ 870139 w 3523460"/>
                <a:gd name="connsiteY1" fmla="*/ 4094960 h 4731063"/>
                <a:gd name="connsiteX2" fmla="*/ 432816 w 3523460"/>
                <a:gd name="connsiteY2" fmla="*/ 2274110 h 4731063"/>
                <a:gd name="connsiteX3" fmla="*/ 75008 w 3523460"/>
                <a:gd name="connsiteY3" fmla="*/ 970096 h 4731063"/>
                <a:gd name="connsiteX4" fmla="*/ 750867 w 3523460"/>
                <a:gd name="connsiteY4" fmla="*/ 2107132 h 4731063"/>
                <a:gd name="connsiteX5" fmla="*/ 838333 w 3523460"/>
                <a:gd name="connsiteY5" fmla="*/ 2035571 h 4731063"/>
                <a:gd name="connsiteX6" fmla="*/ 711112 w 3523460"/>
                <a:gd name="connsiteY6" fmla="*/ 214722 h 4731063"/>
                <a:gd name="connsiteX7" fmla="*/ 1235897 w 3523460"/>
                <a:gd name="connsiteY7" fmla="*/ 1868593 h 4731063"/>
                <a:gd name="connsiteX8" fmla="*/ 1315411 w 3523460"/>
                <a:gd name="connsiteY8" fmla="*/ 1852690 h 4731063"/>
                <a:gd name="connsiteX9" fmla="*/ 1458534 w 3523460"/>
                <a:gd name="connsiteY9" fmla="*/ 37 h 4731063"/>
                <a:gd name="connsiteX10" fmla="*/ 1728878 w 3523460"/>
                <a:gd name="connsiteY10" fmla="*/ 1828836 h 4731063"/>
                <a:gd name="connsiteX11" fmla="*/ 1816344 w 3523460"/>
                <a:gd name="connsiteY11" fmla="*/ 1868594 h 4731063"/>
                <a:gd name="connsiteX12" fmla="*/ 2492205 w 3523460"/>
                <a:gd name="connsiteY12" fmla="*/ 333992 h 4731063"/>
                <a:gd name="connsiteX13" fmla="*/ 2221860 w 3523460"/>
                <a:gd name="connsiteY13" fmla="*/ 2011718 h 4731063"/>
                <a:gd name="connsiteX14" fmla="*/ 2325227 w 3523460"/>
                <a:gd name="connsiteY14" fmla="*/ 2711432 h 4731063"/>
                <a:gd name="connsiteX15" fmla="*/ 2762549 w 3523460"/>
                <a:gd name="connsiteY15" fmla="*/ 2266158 h 4731063"/>
                <a:gd name="connsiteX16" fmla="*/ 3509971 w 3523460"/>
                <a:gd name="connsiteY16" fmla="*/ 2162792 h 4731063"/>
                <a:gd name="connsiteX17" fmla="*/ 2778451 w 3523460"/>
                <a:gd name="connsiteY17" fmla="*/ 2942019 h 4731063"/>
                <a:gd name="connsiteX18" fmla="*/ 2118493 w 3523460"/>
                <a:gd name="connsiteY18" fmla="*/ 4007494 h 4731063"/>
                <a:gd name="connsiteX19" fmla="*/ 2229811 w 3523460"/>
                <a:gd name="connsiteY19" fmla="*/ 4731063 h 4731063"/>
                <a:gd name="connsiteX20" fmla="*/ 830382 w 3523460"/>
                <a:gd name="connsiteY20" fmla="*/ 4731063 h 4731063"/>
                <a:gd name="connsiteX0" fmla="*/ 830382 w 3523460"/>
                <a:gd name="connsiteY0" fmla="*/ 4731063 h 4731063"/>
                <a:gd name="connsiteX1" fmla="*/ 870139 w 3523460"/>
                <a:gd name="connsiteY1" fmla="*/ 4094960 h 4731063"/>
                <a:gd name="connsiteX2" fmla="*/ 432816 w 3523460"/>
                <a:gd name="connsiteY2" fmla="*/ 2274110 h 4731063"/>
                <a:gd name="connsiteX3" fmla="*/ 75008 w 3523460"/>
                <a:gd name="connsiteY3" fmla="*/ 970096 h 4731063"/>
                <a:gd name="connsiteX4" fmla="*/ 750867 w 3523460"/>
                <a:gd name="connsiteY4" fmla="*/ 2107132 h 4731063"/>
                <a:gd name="connsiteX5" fmla="*/ 838333 w 3523460"/>
                <a:gd name="connsiteY5" fmla="*/ 2035571 h 4731063"/>
                <a:gd name="connsiteX6" fmla="*/ 711112 w 3523460"/>
                <a:gd name="connsiteY6" fmla="*/ 214722 h 4731063"/>
                <a:gd name="connsiteX7" fmla="*/ 1235897 w 3523460"/>
                <a:gd name="connsiteY7" fmla="*/ 1868593 h 4731063"/>
                <a:gd name="connsiteX8" fmla="*/ 1315411 w 3523460"/>
                <a:gd name="connsiteY8" fmla="*/ 1852690 h 4731063"/>
                <a:gd name="connsiteX9" fmla="*/ 1458534 w 3523460"/>
                <a:gd name="connsiteY9" fmla="*/ 37 h 4731063"/>
                <a:gd name="connsiteX10" fmla="*/ 1728878 w 3523460"/>
                <a:gd name="connsiteY10" fmla="*/ 1828836 h 4731063"/>
                <a:gd name="connsiteX11" fmla="*/ 1816344 w 3523460"/>
                <a:gd name="connsiteY11" fmla="*/ 1868594 h 4731063"/>
                <a:gd name="connsiteX12" fmla="*/ 2492205 w 3523460"/>
                <a:gd name="connsiteY12" fmla="*/ 333992 h 4731063"/>
                <a:gd name="connsiteX13" fmla="*/ 2221860 w 3523460"/>
                <a:gd name="connsiteY13" fmla="*/ 2011718 h 4731063"/>
                <a:gd name="connsiteX14" fmla="*/ 2325227 w 3523460"/>
                <a:gd name="connsiteY14" fmla="*/ 2711432 h 4731063"/>
                <a:gd name="connsiteX15" fmla="*/ 2762549 w 3523460"/>
                <a:gd name="connsiteY15" fmla="*/ 2266158 h 4731063"/>
                <a:gd name="connsiteX16" fmla="*/ 3509971 w 3523460"/>
                <a:gd name="connsiteY16" fmla="*/ 2162792 h 4731063"/>
                <a:gd name="connsiteX17" fmla="*/ 2778451 w 3523460"/>
                <a:gd name="connsiteY17" fmla="*/ 2942019 h 4731063"/>
                <a:gd name="connsiteX18" fmla="*/ 2118493 w 3523460"/>
                <a:gd name="connsiteY18" fmla="*/ 4007494 h 4731063"/>
                <a:gd name="connsiteX19" fmla="*/ 2229811 w 3523460"/>
                <a:gd name="connsiteY19" fmla="*/ 4731063 h 4731063"/>
                <a:gd name="connsiteX20" fmla="*/ 830382 w 3523460"/>
                <a:gd name="connsiteY20" fmla="*/ 4731063 h 4731063"/>
                <a:gd name="connsiteX0" fmla="*/ 727477 w 3523460"/>
                <a:gd name="connsiteY0" fmla="*/ 5951236 h 5951236"/>
                <a:gd name="connsiteX1" fmla="*/ 870139 w 3523460"/>
                <a:gd name="connsiteY1" fmla="*/ 4094960 h 5951236"/>
                <a:gd name="connsiteX2" fmla="*/ 432816 w 3523460"/>
                <a:gd name="connsiteY2" fmla="*/ 2274110 h 5951236"/>
                <a:gd name="connsiteX3" fmla="*/ 75008 w 3523460"/>
                <a:gd name="connsiteY3" fmla="*/ 970096 h 5951236"/>
                <a:gd name="connsiteX4" fmla="*/ 750867 w 3523460"/>
                <a:gd name="connsiteY4" fmla="*/ 2107132 h 5951236"/>
                <a:gd name="connsiteX5" fmla="*/ 838333 w 3523460"/>
                <a:gd name="connsiteY5" fmla="*/ 2035571 h 5951236"/>
                <a:gd name="connsiteX6" fmla="*/ 711112 w 3523460"/>
                <a:gd name="connsiteY6" fmla="*/ 214722 h 5951236"/>
                <a:gd name="connsiteX7" fmla="*/ 1235897 w 3523460"/>
                <a:gd name="connsiteY7" fmla="*/ 1868593 h 5951236"/>
                <a:gd name="connsiteX8" fmla="*/ 1315411 w 3523460"/>
                <a:gd name="connsiteY8" fmla="*/ 1852690 h 5951236"/>
                <a:gd name="connsiteX9" fmla="*/ 1458534 w 3523460"/>
                <a:gd name="connsiteY9" fmla="*/ 37 h 5951236"/>
                <a:gd name="connsiteX10" fmla="*/ 1728878 w 3523460"/>
                <a:gd name="connsiteY10" fmla="*/ 1828836 h 5951236"/>
                <a:gd name="connsiteX11" fmla="*/ 1816344 w 3523460"/>
                <a:gd name="connsiteY11" fmla="*/ 1868594 h 5951236"/>
                <a:gd name="connsiteX12" fmla="*/ 2492205 w 3523460"/>
                <a:gd name="connsiteY12" fmla="*/ 333992 h 5951236"/>
                <a:gd name="connsiteX13" fmla="*/ 2221860 w 3523460"/>
                <a:gd name="connsiteY13" fmla="*/ 2011718 h 5951236"/>
                <a:gd name="connsiteX14" fmla="*/ 2325227 w 3523460"/>
                <a:gd name="connsiteY14" fmla="*/ 2711432 h 5951236"/>
                <a:gd name="connsiteX15" fmla="*/ 2762549 w 3523460"/>
                <a:gd name="connsiteY15" fmla="*/ 2266158 h 5951236"/>
                <a:gd name="connsiteX16" fmla="*/ 3509971 w 3523460"/>
                <a:gd name="connsiteY16" fmla="*/ 2162792 h 5951236"/>
                <a:gd name="connsiteX17" fmla="*/ 2778451 w 3523460"/>
                <a:gd name="connsiteY17" fmla="*/ 2942019 h 5951236"/>
                <a:gd name="connsiteX18" fmla="*/ 2118493 w 3523460"/>
                <a:gd name="connsiteY18" fmla="*/ 4007494 h 5951236"/>
                <a:gd name="connsiteX19" fmla="*/ 2229811 w 3523460"/>
                <a:gd name="connsiteY19" fmla="*/ 4731063 h 5951236"/>
                <a:gd name="connsiteX20" fmla="*/ 727477 w 3523460"/>
                <a:gd name="connsiteY20" fmla="*/ 5951236 h 5951236"/>
                <a:gd name="connsiteX0" fmla="*/ 727477 w 3523460"/>
                <a:gd name="connsiteY0" fmla="*/ 5951236 h 5980637"/>
                <a:gd name="connsiteX1" fmla="*/ 870139 w 3523460"/>
                <a:gd name="connsiteY1" fmla="*/ 4094960 h 5980637"/>
                <a:gd name="connsiteX2" fmla="*/ 432816 w 3523460"/>
                <a:gd name="connsiteY2" fmla="*/ 2274110 h 5980637"/>
                <a:gd name="connsiteX3" fmla="*/ 75008 w 3523460"/>
                <a:gd name="connsiteY3" fmla="*/ 970096 h 5980637"/>
                <a:gd name="connsiteX4" fmla="*/ 750867 w 3523460"/>
                <a:gd name="connsiteY4" fmla="*/ 2107132 h 5980637"/>
                <a:gd name="connsiteX5" fmla="*/ 838333 w 3523460"/>
                <a:gd name="connsiteY5" fmla="*/ 2035571 h 5980637"/>
                <a:gd name="connsiteX6" fmla="*/ 711112 w 3523460"/>
                <a:gd name="connsiteY6" fmla="*/ 214722 h 5980637"/>
                <a:gd name="connsiteX7" fmla="*/ 1235897 w 3523460"/>
                <a:gd name="connsiteY7" fmla="*/ 1868593 h 5980637"/>
                <a:gd name="connsiteX8" fmla="*/ 1315411 w 3523460"/>
                <a:gd name="connsiteY8" fmla="*/ 1852690 h 5980637"/>
                <a:gd name="connsiteX9" fmla="*/ 1458534 w 3523460"/>
                <a:gd name="connsiteY9" fmla="*/ 37 h 5980637"/>
                <a:gd name="connsiteX10" fmla="*/ 1728878 w 3523460"/>
                <a:gd name="connsiteY10" fmla="*/ 1828836 h 5980637"/>
                <a:gd name="connsiteX11" fmla="*/ 1816344 w 3523460"/>
                <a:gd name="connsiteY11" fmla="*/ 1868594 h 5980637"/>
                <a:gd name="connsiteX12" fmla="*/ 2492205 w 3523460"/>
                <a:gd name="connsiteY12" fmla="*/ 333992 h 5980637"/>
                <a:gd name="connsiteX13" fmla="*/ 2221860 w 3523460"/>
                <a:gd name="connsiteY13" fmla="*/ 2011718 h 5980637"/>
                <a:gd name="connsiteX14" fmla="*/ 2325227 w 3523460"/>
                <a:gd name="connsiteY14" fmla="*/ 2711432 h 5980637"/>
                <a:gd name="connsiteX15" fmla="*/ 2762549 w 3523460"/>
                <a:gd name="connsiteY15" fmla="*/ 2266158 h 5980637"/>
                <a:gd name="connsiteX16" fmla="*/ 3509971 w 3523460"/>
                <a:gd name="connsiteY16" fmla="*/ 2162792 h 5980637"/>
                <a:gd name="connsiteX17" fmla="*/ 2778451 w 3523460"/>
                <a:gd name="connsiteY17" fmla="*/ 2942019 h 5980637"/>
                <a:gd name="connsiteX18" fmla="*/ 2118493 w 3523460"/>
                <a:gd name="connsiteY18" fmla="*/ 4007494 h 5980637"/>
                <a:gd name="connsiteX19" fmla="*/ 2303315 w 3523460"/>
                <a:gd name="connsiteY19" fmla="*/ 5980637 h 5980637"/>
                <a:gd name="connsiteX20" fmla="*/ 727477 w 3523460"/>
                <a:gd name="connsiteY20" fmla="*/ 5951236 h 5980637"/>
                <a:gd name="connsiteX0" fmla="*/ 727477 w 3523460"/>
                <a:gd name="connsiteY0" fmla="*/ 5951236 h 7519714"/>
                <a:gd name="connsiteX1" fmla="*/ 870139 w 3523460"/>
                <a:gd name="connsiteY1" fmla="*/ 4094960 h 7519714"/>
                <a:gd name="connsiteX2" fmla="*/ 432816 w 3523460"/>
                <a:gd name="connsiteY2" fmla="*/ 2274110 h 7519714"/>
                <a:gd name="connsiteX3" fmla="*/ 75008 w 3523460"/>
                <a:gd name="connsiteY3" fmla="*/ 970096 h 7519714"/>
                <a:gd name="connsiteX4" fmla="*/ 750867 w 3523460"/>
                <a:gd name="connsiteY4" fmla="*/ 2107132 h 7519714"/>
                <a:gd name="connsiteX5" fmla="*/ 838333 w 3523460"/>
                <a:gd name="connsiteY5" fmla="*/ 2035571 h 7519714"/>
                <a:gd name="connsiteX6" fmla="*/ 711112 w 3523460"/>
                <a:gd name="connsiteY6" fmla="*/ 214722 h 7519714"/>
                <a:gd name="connsiteX7" fmla="*/ 1235897 w 3523460"/>
                <a:gd name="connsiteY7" fmla="*/ 1868593 h 7519714"/>
                <a:gd name="connsiteX8" fmla="*/ 1315411 w 3523460"/>
                <a:gd name="connsiteY8" fmla="*/ 1852690 h 7519714"/>
                <a:gd name="connsiteX9" fmla="*/ 1458534 w 3523460"/>
                <a:gd name="connsiteY9" fmla="*/ 37 h 7519714"/>
                <a:gd name="connsiteX10" fmla="*/ 1728878 w 3523460"/>
                <a:gd name="connsiteY10" fmla="*/ 1828836 h 7519714"/>
                <a:gd name="connsiteX11" fmla="*/ 1816344 w 3523460"/>
                <a:gd name="connsiteY11" fmla="*/ 1868594 h 7519714"/>
                <a:gd name="connsiteX12" fmla="*/ 2492205 w 3523460"/>
                <a:gd name="connsiteY12" fmla="*/ 333992 h 7519714"/>
                <a:gd name="connsiteX13" fmla="*/ 2221860 w 3523460"/>
                <a:gd name="connsiteY13" fmla="*/ 2011718 h 7519714"/>
                <a:gd name="connsiteX14" fmla="*/ 2325227 w 3523460"/>
                <a:gd name="connsiteY14" fmla="*/ 2711432 h 7519714"/>
                <a:gd name="connsiteX15" fmla="*/ 2762549 w 3523460"/>
                <a:gd name="connsiteY15" fmla="*/ 2266158 h 7519714"/>
                <a:gd name="connsiteX16" fmla="*/ 3509971 w 3523460"/>
                <a:gd name="connsiteY16" fmla="*/ 2162792 h 7519714"/>
                <a:gd name="connsiteX17" fmla="*/ 2778451 w 3523460"/>
                <a:gd name="connsiteY17" fmla="*/ 2942019 h 7519714"/>
                <a:gd name="connsiteX18" fmla="*/ 2118493 w 3523460"/>
                <a:gd name="connsiteY18" fmla="*/ 4007494 h 7519714"/>
                <a:gd name="connsiteX19" fmla="*/ 2394036 w 3523460"/>
                <a:gd name="connsiteY19" fmla="*/ 7519714 h 7519714"/>
                <a:gd name="connsiteX20" fmla="*/ 727477 w 3523460"/>
                <a:gd name="connsiteY20" fmla="*/ 5951236 h 7519714"/>
                <a:gd name="connsiteX0" fmla="*/ 727477 w 3523460"/>
                <a:gd name="connsiteY0" fmla="*/ 5951236 h 7519714"/>
                <a:gd name="connsiteX1" fmla="*/ 870139 w 3523460"/>
                <a:gd name="connsiteY1" fmla="*/ 4094960 h 7519714"/>
                <a:gd name="connsiteX2" fmla="*/ 432816 w 3523460"/>
                <a:gd name="connsiteY2" fmla="*/ 2274110 h 7519714"/>
                <a:gd name="connsiteX3" fmla="*/ 75008 w 3523460"/>
                <a:gd name="connsiteY3" fmla="*/ 970096 h 7519714"/>
                <a:gd name="connsiteX4" fmla="*/ 750867 w 3523460"/>
                <a:gd name="connsiteY4" fmla="*/ 2107132 h 7519714"/>
                <a:gd name="connsiteX5" fmla="*/ 838333 w 3523460"/>
                <a:gd name="connsiteY5" fmla="*/ 2035571 h 7519714"/>
                <a:gd name="connsiteX6" fmla="*/ 711112 w 3523460"/>
                <a:gd name="connsiteY6" fmla="*/ 214722 h 7519714"/>
                <a:gd name="connsiteX7" fmla="*/ 1235897 w 3523460"/>
                <a:gd name="connsiteY7" fmla="*/ 1868593 h 7519714"/>
                <a:gd name="connsiteX8" fmla="*/ 1315411 w 3523460"/>
                <a:gd name="connsiteY8" fmla="*/ 1852690 h 7519714"/>
                <a:gd name="connsiteX9" fmla="*/ 1458534 w 3523460"/>
                <a:gd name="connsiteY9" fmla="*/ 37 h 7519714"/>
                <a:gd name="connsiteX10" fmla="*/ 1728878 w 3523460"/>
                <a:gd name="connsiteY10" fmla="*/ 1828836 h 7519714"/>
                <a:gd name="connsiteX11" fmla="*/ 1816344 w 3523460"/>
                <a:gd name="connsiteY11" fmla="*/ 1868594 h 7519714"/>
                <a:gd name="connsiteX12" fmla="*/ 2492205 w 3523460"/>
                <a:gd name="connsiteY12" fmla="*/ 333992 h 7519714"/>
                <a:gd name="connsiteX13" fmla="*/ 2221860 w 3523460"/>
                <a:gd name="connsiteY13" fmla="*/ 2011718 h 7519714"/>
                <a:gd name="connsiteX14" fmla="*/ 2325227 w 3523460"/>
                <a:gd name="connsiteY14" fmla="*/ 2711432 h 7519714"/>
                <a:gd name="connsiteX15" fmla="*/ 2762549 w 3523460"/>
                <a:gd name="connsiteY15" fmla="*/ 2266158 h 7519714"/>
                <a:gd name="connsiteX16" fmla="*/ 3509971 w 3523460"/>
                <a:gd name="connsiteY16" fmla="*/ 2162792 h 7519714"/>
                <a:gd name="connsiteX17" fmla="*/ 2778451 w 3523460"/>
                <a:gd name="connsiteY17" fmla="*/ 2942019 h 7519714"/>
                <a:gd name="connsiteX18" fmla="*/ 2118493 w 3523460"/>
                <a:gd name="connsiteY18" fmla="*/ 4007494 h 7519714"/>
                <a:gd name="connsiteX19" fmla="*/ 2394036 w 3523460"/>
                <a:gd name="connsiteY19" fmla="*/ 7519714 h 7519714"/>
                <a:gd name="connsiteX20" fmla="*/ 727477 w 3523460"/>
                <a:gd name="connsiteY20" fmla="*/ 5951236 h 7519714"/>
                <a:gd name="connsiteX0" fmla="*/ 658685 w 3523460"/>
                <a:gd name="connsiteY0" fmla="*/ 6031206 h 7519714"/>
                <a:gd name="connsiteX1" fmla="*/ 870139 w 3523460"/>
                <a:gd name="connsiteY1" fmla="*/ 4094960 h 7519714"/>
                <a:gd name="connsiteX2" fmla="*/ 432816 w 3523460"/>
                <a:gd name="connsiteY2" fmla="*/ 2274110 h 7519714"/>
                <a:gd name="connsiteX3" fmla="*/ 75008 w 3523460"/>
                <a:gd name="connsiteY3" fmla="*/ 970096 h 7519714"/>
                <a:gd name="connsiteX4" fmla="*/ 750867 w 3523460"/>
                <a:gd name="connsiteY4" fmla="*/ 2107132 h 7519714"/>
                <a:gd name="connsiteX5" fmla="*/ 838333 w 3523460"/>
                <a:gd name="connsiteY5" fmla="*/ 2035571 h 7519714"/>
                <a:gd name="connsiteX6" fmla="*/ 711112 w 3523460"/>
                <a:gd name="connsiteY6" fmla="*/ 214722 h 7519714"/>
                <a:gd name="connsiteX7" fmla="*/ 1235897 w 3523460"/>
                <a:gd name="connsiteY7" fmla="*/ 1868593 h 7519714"/>
                <a:gd name="connsiteX8" fmla="*/ 1315411 w 3523460"/>
                <a:gd name="connsiteY8" fmla="*/ 1852690 h 7519714"/>
                <a:gd name="connsiteX9" fmla="*/ 1458534 w 3523460"/>
                <a:gd name="connsiteY9" fmla="*/ 37 h 7519714"/>
                <a:gd name="connsiteX10" fmla="*/ 1728878 w 3523460"/>
                <a:gd name="connsiteY10" fmla="*/ 1828836 h 7519714"/>
                <a:gd name="connsiteX11" fmla="*/ 1816344 w 3523460"/>
                <a:gd name="connsiteY11" fmla="*/ 1868594 h 7519714"/>
                <a:gd name="connsiteX12" fmla="*/ 2492205 w 3523460"/>
                <a:gd name="connsiteY12" fmla="*/ 333992 h 7519714"/>
                <a:gd name="connsiteX13" fmla="*/ 2221860 w 3523460"/>
                <a:gd name="connsiteY13" fmla="*/ 2011718 h 7519714"/>
                <a:gd name="connsiteX14" fmla="*/ 2325227 w 3523460"/>
                <a:gd name="connsiteY14" fmla="*/ 2711432 h 7519714"/>
                <a:gd name="connsiteX15" fmla="*/ 2762549 w 3523460"/>
                <a:gd name="connsiteY15" fmla="*/ 2266158 h 7519714"/>
                <a:gd name="connsiteX16" fmla="*/ 3509971 w 3523460"/>
                <a:gd name="connsiteY16" fmla="*/ 2162792 h 7519714"/>
                <a:gd name="connsiteX17" fmla="*/ 2778451 w 3523460"/>
                <a:gd name="connsiteY17" fmla="*/ 2942019 h 7519714"/>
                <a:gd name="connsiteX18" fmla="*/ 2118493 w 3523460"/>
                <a:gd name="connsiteY18" fmla="*/ 4007494 h 7519714"/>
                <a:gd name="connsiteX19" fmla="*/ 2394036 w 3523460"/>
                <a:gd name="connsiteY19" fmla="*/ 7519714 h 7519714"/>
                <a:gd name="connsiteX20" fmla="*/ 658685 w 3523460"/>
                <a:gd name="connsiteY20" fmla="*/ 6031206 h 7519714"/>
                <a:gd name="connsiteX0" fmla="*/ 658685 w 3523460"/>
                <a:gd name="connsiteY0" fmla="*/ 6031206 h 7519714"/>
                <a:gd name="connsiteX1" fmla="*/ 870139 w 3523460"/>
                <a:gd name="connsiteY1" fmla="*/ 4094960 h 7519714"/>
                <a:gd name="connsiteX2" fmla="*/ 432816 w 3523460"/>
                <a:gd name="connsiteY2" fmla="*/ 2274110 h 7519714"/>
                <a:gd name="connsiteX3" fmla="*/ 75008 w 3523460"/>
                <a:gd name="connsiteY3" fmla="*/ 970096 h 7519714"/>
                <a:gd name="connsiteX4" fmla="*/ 750867 w 3523460"/>
                <a:gd name="connsiteY4" fmla="*/ 2107132 h 7519714"/>
                <a:gd name="connsiteX5" fmla="*/ 838333 w 3523460"/>
                <a:gd name="connsiteY5" fmla="*/ 2035571 h 7519714"/>
                <a:gd name="connsiteX6" fmla="*/ 711112 w 3523460"/>
                <a:gd name="connsiteY6" fmla="*/ 214722 h 7519714"/>
                <a:gd name="connsiteX7" fmla="*/ 1235897 w 3523460"/>
                <a:gd name="connsiteY7" fmla="*/ 1868593 h 7519714"/>
                <a:gd name="connsiteX8" fmla="*/ 1315411 w 3523460"/>
                <a:gd name="connsiteY8" fmla="*/ 1852690 h 7519714"/>
                <a:gd name="connsiteX9" fmla="*/ 1458534 w 3523460"/>
                <a:gd name="connsiteY9" fmla="*/ 37 h 7519714"/>
                <a:gd name="connsiteX10" fmla="*/ 1728878 w 3523460"/>
                <a:gd name="connsiteY10" fmla="*/ 1828836 h 7519714"/>
                <a:gd name="connsiteX11" fmla="*/ 1816344 w 3523460"/>
                <a:gd name="connsiteY11" fmla="*/ 1868594 h 7519714"/>
                <a:gd name="connsiteX12" fmla="*/ 2492205 w 3523460"/>
                <a:gd name="connsiteY12" fmla="*/ 333992 h 7519714"/>
                <a:gd name="connsiteX13" fmla="*/ 2221860 w 3523460"/>
                <a:gd name="connsiteY13" fmla="*/ 2011718 h 7519714"/>
                <a:gd name="connsiteX14" fmla="*/ 2325227 w 3523460"/>
                <a:gd name="connsiteY14" fmla="*/ 2711432 h 7519714"/>
                <a:gd name="connsiteX15" fmla="*/ 2762549 w 3523460"/>
                <a:gd name="connsiteY15" fmla="*/ 2266158 h 7519714"/>
                <a:gd name="connsiteX16" fmla="*/ 3509971 w 3523460"/>
                <a:gd name="connsiteY16" fmla="*/ 2162792 h 7519714"/>
                <a:gd name="connsiteX17" fmla="*/ 2778451 w 3523460"/>
                <a:gd name="connsiteY17" fmla="*/ 2942019 h 7519714"/>
                <a:gd name="connsiteX18" fmla="*/ 2118493 w 3523460"/>
                <a:gd name="connsiteY18" fmla="*/ 4007494 h 7519714"/>
                <a:gd name="connsiteX19" fmla="*/ 2394036 w 3523460"/>
                <a:gd name="connsiteY19" fmla="*/ 7519714 h 7519714"/>
                <a:gd name="connsiteX20" fmla="*/ 658685 w 3523460"/>
                <a:gd name="connsiteY20" fmla="*/ 6031206 h 7519714"/>
                <a:gd name="connsiteX0" fmla="*/ 658685 w 3523460"/>
                <a:gd name="connsiteY0" fmla="*/ 6031206 h 9039299"/>
                <a:gd name="connsiteX1" fmla="*/ 870139 w 3523460"/>
                <a:gd name="connsiteY1" fmla="*/ 4094960 h 9039299"/>
                <a:gd name="connsiteX2" fmla="*/ 432816 w 3523460"/>
                <a:gd name="connsiteY2" fmla="*/ 2274110 h 9039299"/>
                <a:gd name="connsiteX3" fmla="*/ 75008 w 3523460"/>
                <a:gd name="connsiteY3" fmla="*/ 970096 h 9039299"/>
                <a:gd name="connsiteX4" fmla="*/ 750867 w 3523460"/>
                <a:gd name="connsiteY4" fmla="*/ 2107132 h 9039299"/>
                <a:gd name="connsiteX5" fmla="*/ 838333 w 3523460"/>
                <a:gd name="connsiteY5" fmla="*/ 2035571 h 9039299"/>
                <a:gd name="connsiteX6" fmla="*/ 711112 w 3523460"/>
                <a:gd name="connsiteY6" fmla="*/ 214722 h 9039299"/>
                <a:gd name="connsiteX7" fmla="*/ 1235897 w 3523460"/>
                <a:gd name="connsiteY7" fmla="*/ 1868593 h 9039299"/>
                <a:gd name="connsiteX8" fmla="*/ 1315411 w 3523460"/>
                <a:gd name="connsiteY8" fmla="*/ 1852690 h 9039299"/>
                <a:gd name="connsiteX9" fmla="*/ 1458534 w 3523460"/>
                <a:gd name="connsiteY9" fmla="*/ 37 h 9039299"/>
                <a:gd name="connsiteX10" fmla="*/ 1728878 w 3523460"/>
                <a:gd name="connsiteY10" fmla="*/ 1828836 h 9039299"/>
                <a:gd name="connsiteX11" fmla="*/ 1816344 w 3523460"/>
                <a:gd name="connsiteY11" fmla="*/ 1868594 h 9039299"/>
                <a:gd name="connsiteX12" fmla="*/ 2492205 w 3523460"/>
                <a:gd name="connsiteY12" fmla="*/ 333992 h 9039299"/>
                <a:gd name="connsiteX13" fmla="*/ 2221860 w 3523460"/>
                <a:gd name="connsiteY13" fmla="*/ 2011718 h 9039299"/>
                <a:gd name="connsiteX14" fmla="*/ 2325227 w 3523460"/>
                <a:gd name="connsiteY14" fmla="*/ 2711432 h 9039299"/>
                <a:gd name="connsiteX15" fmla="*/ 2762549 w 3523460"/>
                <a:gd name="connsiteY15" fmla="*/ 2266158 h 9039299"/>
                <a:gd name="connsiteX16" fmla="*/ 3509971 w 3523460"/>
                <a:gd name="connsiteY16" fmla="*/ 2162792 h 9039299"/>
                <a:gd name="connsiteX17" fmla="*/ 2778451 w 3523460"/>
                <a:gd name="connsiteY17" fmla="*/ 2942019 h 9039299"/>
                <a:gd name="connsiteX18" fmla="*/ 2118493 w 3523460"/>
                <a:gd name="connsiteY18" fmla="*/ 4007494 h 9039299"/>
                <a:gd name="connsiteX19" fmla="*/ 2246421 w 3523460"/>
                <a:gd name="connsiteY19" fmla="*/ 9039299 h 9039299"/>
                <a:gd name="connsiteX20" fmla="*/ 658685 w 3523460"/>
                <a:gd name="connsiteY20" fmla="*/ 6031206 h 9039299"/>
                <a:gd name="connsiteX0" fmla="*/ 669149 w 3523460"/>
                <a:gd name="connsiteY0" fmla="*/ 7663583 h 9039299"/>
                <a:gd name="connsiteX1" fmla="*/ 870139 w 3523460"/>
                <a:gd name="connsiteY1" fmla="*/ 4094960 h 9039299"/>
                <a:gd name="connsiteX2" fmla="*/ 432816 w 3523460"/>
                <a:gd name="connsiteY2" fmla="*/ 2274110 h 9039299"/>
                <a:gd name="connsiteX3" fmla="*/ 75008 w 3523460"/>
                <a:gd name="connsiteY3" fmla="*/ 970096 h 9039299"/>
                <a:gd name="connsiteX4" fmla="*/ 750867 w 3523460"/>
                <a:gd name="connsiteY4" fmla="*/ 2107132 h 9039299"/>
                <a:gd name="connsiteX5" fmla="*/ 838333 w 3523460"/>
                <a:gd name="connsiteY5" fmla="*/ 2035571 h 9039299"/>
                <a:gd name="connsiteX6" fmla="*/ 711112 w 3523460"/>
                <a:gd name="connsiteY6" fmla="*/ 214722 h 9039299"/>
                <a:gd name="connsiteX7" fmla="*/ 1235897 w 3523460"/>
                <a:gd name="connsiteY7" fmla="*/ 1868593 h 9039299"/>
                <a:gd name="connsiteX8" fmla="*/ 1315411 w 3523460"/>
                <a:gd name="connsiteY8" fmla="*/ 1852690 h 9039299"/>
                <a:gd name="connsiteX9" fmla="*/ 1458534 w 3523460"/>
                <a:gd name="connsiteY9" fmla="*/ 37 h 9039299"/>
                <a:gd name="connsiteX10" fmla="*/ 1728878 w 3523460"/>
                <a:gd name="connsiteY10" fmla="*/ 1828836 h 9039299"/>
                <a:gd name="connsiteX11" fmla="*/ 1816344 w 3523460"/>
                <a:gd name="connsiteY11" fmla="*/ 1868594 h 9039299"/>
                <a:gd name="connsiteX12" fmla="*/ 2492205 w 3523460"/>
                <a:gd name="connsiteY12" fmla="*/ 333992 h 9039299"/>
                <a:gd name="connsiteX13" fmla="*/ 2221860 w 3523460"/>
                <a:gd name="connsiteY13" fmla="*/ 2011718 h 9039299"/>
                <a:gd name="connsiteX14" fmla="*/ 2325227 w 3523460"/>
                <a:gd name="connsiteY14" fmla="*/ 2711432 h 9039299"/>
                <a:gd name="connsiteX15" fmla="*/ 2762549 w 3523460"/>
                <a:gd name="connsiteY15" fmla="*/ 2266158 h 9039299"/>
                <a:gd name="connsiteX16" fmla="*/ 3509971 w 3523460"/>
                <a:gd name="connsiteY16" fmla="*/ 2162792 h 9039299"/>
                <a:gd name="connsiteX17" fmla="*/ 2778451 w 3523460"/>
                <a:gd name="connsiteY17" fmla="*/ 2942019 h 9039299"/>
                <a:gd name="connsiteX18" fmla="*/ 2118493 w 3523460"/>
                <a:gd name="connsiteY18" fmla="*/ 4007494 h 9039299"/>
                <a:gd name="connsiteX19" fmla="*/ 2246421 w 3523460"/>
                <a:gd name="connsiteY19" fmla="*/ 9039299 h 9039299"/>
                <a:gd name="connsiteX20" fmla="*/ 669149 w 3523460"/>
                <a:gd name="connsiteY20" fmla="*/ 7663583 h 9039299"/>
                <a:gd name="connsiteX0" fmla="*/ 549192 w 3523460"/>
                <a:gd name="connsiteY0" fmla="*/ 7560396 h 9039299"/>
                <a:gd name="connsiteX1" fmla="*/ 870139 w 3523460"/>
                <a:gd name="connsiteY1" fmla="*/ 4094960 h 9039299"/>
                <a:gd name="connsiteX2" fmla="*/ 432816 w 3523460"/>
                <a:gd name="connsiteY2" fmla="*/ 2274110 h 9039299"/>
                <a:gd name="connsiteX3" fmla="*/ 75008 w 3523460"/>
                <a:gd name="connsiteY3" fmla="*/ 970096 h 9039299"/>
                <a:gd name="connsiteX4" fmla="*/ 750867 w 3523460"/>
                <a:gd name="connsiteY4" fmla="*/ 2107132 h 9039299"/>
                <a:gd name="connsiteX5" fmla="*/ 838333 w 3523460"/>
                <a:gd name="connsiteY5" fmla="*/ 2035571 h 9039299"/>
                <a:gd name="connsiteX6" fmla="*/ 711112 w 3523460"/>
                <a:gd name="connsiteY6" fmla="*/ 214722 h 9039299"/>
                <a:gd name="connsiteX7" fmla="*/ 1235897 w 3523460"/>
                <a:gd name="connsiteY7" fmla="*/ 1868593 h 9039299"/>
                <a:gd name="connsiteX8" fmla="*/ 1315411 w 3523460"/>
                <a:gd name="connsiteY8" fmla="*/ 1852690 h 9039299"/>
                <a:gd name="connsiteX9" fmla="*/ 1458534 w 3523460"/>
                <a:gd name="connsiteY9" fmla="*/ 37 h 9039299"/>
                <a:gd name="connsiteX10" fmla="*/ 1728878 w 3523460"/>
                <a:gd name="connsiteY10" fmla="*/ 1828836 h 9039299"/>
                <a:gd name="connsiteX11" fmla="*/ 1816344 w 3523460"/>
                <a:gd name="connsiteY11" fmla="*/ 1868594 h 9039299"/>
                <a:gd name="connsiteX12" fmla="*/ 2492205 w 3523460"/>
                <a:gd name="connsiteY12" fmla="*/ 333992 h 9039299"/>
                <a:gd name="connsiteX13" fmla="*/ 2221860 w 3523460"/>
                <a:gd name="connsiteY13" fmla="*/ 2011718 h 9039299"/>
                <a:gd name="connsiteX14" fmla="*/ 2325227 w 3523460"/>
                <a:gd name="connsiteY14" fmla="*/ 2711432 h 9039299"/>
                <a:gd name="connsiteX15" fmla="*/ 2762549 w 3523460"/>
                <a:gd name="connsiteY15" fmla="*/ 2266158 h 9039299"/>
                <a:gd name="connsiteX16" fmla="*/ 3509971 w 3523460"/>
                <a:gd name="connsiteY16" fmla="*/ 2162792 h 9039299"/>
                <a:gd name="connsiteX17" fmla="*/ 2778451 w 3523460"/>
                <a:gd name="connsiteY17" fmla="*/ 2942019 h 9039299"/>
                <a:gd name="connsiteX18" fmla="*/ 2118493 w 3523460"/>
                <a:gd name="connsiteY18" fmla="*/ 4007494 h 9039299"/>
                <a:gd name="connsiteX19" fmla="*/ 2246421 w 3523460"/>
                <a:gd name="connsiteY19" fmla="*/ 9039299 h 9039299"/>
                <a:gd name="connsiteX20" fmla="*/ 549192 w 3523460"/>
                <a:gd name="connsiteY20" fmla="*/ 7560396 h 9039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523460" h="9039299">
                  <a:moveTo>
                    <a:pt x="549192" y="7560396"/>
                  </a:moveTo>
                  <a:cubicBezTo>
                    <a:pt x="562444" y="7348362"/>
                    <a:pt x="864838" y="4410361"/>
                    <a:pt x="870139" y="4094960"/>
                  </a:cubicBezTo>
                  <a:cubicBezTo>
                    <a:pt x="560039" y="3546320"/>
                    <a:pt x="456669" y="2926117"/>
                    <a:pt x="432816" y="2274110"/>
                  </a:cubicBezTo>
                  <a:cubicBezTo>
                    <a:pt x="313547" y="1839439"/>
                    <a:pt x="-187386" y="1134423"/>
                    <a:pt x="75008" y="970096"/>
                  </a:cubicBezTo>
                  <a:cubicBezTo>
                    <a:pt x="248612" y="927688"/>
                    <a:pt x="623646" y="1934854"/>
                    <a:pt x="750867" y="2107132"/>
                  </a:cubicBezTo>
                  <a:cubicBezTo>
                    <a:pt x="790624" y="2183994"/>
                    <a:pt x="862187" y="2105807"/>
                    <a:pt x="838333" y="2035571"/>
                  </a:cubicBezTo>
                  <a:cubicBezTo>
                    <a:pt x="716413" y="1433922"/>
                    <a:pt x="427516" y="251827"/>
                    <a:pt x="711112" y="214722"/>
                  </a:cubicBezTo>
                  <a:cubicBezTo>
                    <a:pt x="909896" y="184242"/>
                    <a:pt x="1157709" y="1578371"/>
                    <a:pt x="1235897" y="1868593"/>
                  </a:cubicBezTo>
                  <a:cubicBezTo>
                    <a:pt x="1242524" y="1928227"/>
                    <a:pt x="1311436" y="2047497"/>
                    <a:pt x="1315411" y="1852690"/>
                  </a:cubicBezTo>
                  <a:cubicBezTo>
                    <a:pt x="1312761" y="1280197"/>
                    <a:pt x="1159035" y="-7915"/>
                    <a:pt x="1458534" y="37"/>
                  </a:cubicBezTo>
                  <a:cubicBezTo>
                    <a:pt x="1693099" y="-7916"/>
                    <a:pt x="1707674" y="1541264"/>
                    <a:pt x="1728878" y="1828836"/>
                  </a:cubicBezTo>
                  <a:cubicBezTo>
                    <a:pt x="1734180" y="1917625"/>
                    <a:pt x="1764661" y="1916301"/>
                    <a:pt x="1816344" y="1868594"/>
                  </a:cubicBezTo>
                  <a:cubicBezTo>
                    <a:pt x="2054883" y="1372963"/>
                    <a:pt x="2198007" y="241226"/>
                    <a:pt x="2492205" y="333992"/>
                  </a:cubicBezTo>
                  <a:cubicBezTo>
                    <a:pt x="2781103" y="421456"/>
                    <a:pt x="2314625" y="1471029"/>
                    <a:pt x="2221860" y="2011718"/>
                  </a:cubicBezTo>
                  <a:lnTo>
                    <a:pt x="2325227" y="2711432"/>
                  </a:lnTo>
                  <a:cubicBezTo>
                    <a:pt x="2439196" y="2563007"/>
                    <a:pt x="2584970" y="2406632"/>
                    <a:pt x="2762549" y="2266158"/>
                  </a:cubicBezTo>
                  <a:cubicBezTo>
                    <a:pt x="3043495" y="1897748"/>
                    <a:pt x="3618639" y="2022319"/>
                    <a:pt x="3509971" y="2162792"/>
                  </a:cubicBezTo>
                  <a:cubicBezTo>
                    <a:pt x="3266131" y="2446388"/>
                    <a:pt x="2982534" y="2594812"/>
                    <a:pt x="2778451" y="2942019"/>
                  </a:cubicBezTo>
                  <a:cubicBezTo>
                    <a:pt x="2558465" y="3336933"/>
                    <a:pt x="2370285" y="3707995"/>
                    <a:pt x="2118493" y="4007494"/>
                  </a:cubicBezTo>
                  <a:cubicBezTo>
                    <a:pt x="2147648" y="4296392"/>
                    <a:pt x="2209315" y="8798109"/>
                    <a:pt x="2246421" y="9039299"/>
                  </a:cubicBezTo>
                  <a:cubicBezTo>
                    <a:pt x="1567651" y="8480024"/>
                    <a:pt x="1311660" y="8238052"/>
                    <a:pt x="549192" y="756039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4052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4739974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7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mond 5">
            <a:extLst>
              <a:ext uri="{FF2B5EF4-FFF2-40B4-BE49-F238E27FC236}">
                <a16:creationId xmlns:a16="http://schemas.microsoft.com/office/drawing/2014/main" id="{55F57351-3B26-CCF6-E3AB-255123C25C3D}"/>
              </a:ext>
            </a:extLst>
          </p:cNvPr>
          <p:cNvSpPr/>
          <p:nvPr/>
        </p:nvSpPr>
        <p:spPr>
          <a:xfrm>
            <a:off x="6555533" y="2238233"/>
            <a:ext cx="784718" cy="787042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3249575"/>
              <a:gd name="f5" fmla="val 1275349"/>
              <a:gd name="f6" fmla="val 2002569"/>
              <a:gd name="f7" fmla="val 1625117"/>
              <a:gd name="f8" fmla="val 2233002"/>
              <a:gd name="f9" fmla="val 1968772"/>
              <a:gd name="f10" fmla="val 2006596"/>
              <a:gd name="f11" fmla="val 1067116"/>
              <a:gd name="f12" fmla="val 1473605"/>
              <a:gd name="f13" fmla="val 1581605"/>
              <a:gd name="f14" fmla="val 2183116"/>
              <a:gd name="f15" fmla="val 1267205"/>
              <a:gd name="f16" fmla="val 1375205"/>
              <a:gd name="f17" fmla="val 1172196"/>
              <a:gd name="f18" fmla="val 3142550"/>
              <a:gd name="f19" fmla="val 2026252"/>
              <a:gd name="f20" fmla="val 1968728"/>
              <a:gd name="f21" fmla="val 3049854"/>
              <a:gd name="f22" fmla="val 1294362"/>
              <a:gd name="f23" fmla="val 602850"/>
              <a:gd name="f24" fmla="val 1559516"/>
              <a:gd name="f25" fmla="val 1217896"/>
              <a:gd name="f26" fmla="val 1964719"/>
              <a:gd name="f27" fmla="val 1060805"/>
              <a:gd name="f28" fmla="val 1168805"/>
              <a:gd name="f29" fmla="val 869032"/>
              <a:gd name="f30" fmla="val 816137"/>
              <a:gd name="f31" fmla="val 2381200"/>
              <a:gd name="f32" fmla="val 1623491"/>
              <a:gd name="f33" fmla="val 1668045"/>
              <a:gd name="f34" fmla="val 2093329"/>
              <a:gd name="f35" fmla="val 1625116"/>
              <a:gd name="f36" fmla="val 2121611"/>
              <a:gd name="f37" fmla="val 3235286"/>
              <a:gd name="f38" fmla="val 1060806"/>
              <a:gd name="f39" fmla="val 2489212"/>
              <a:gd name="f40" fmla="val 1552331"/>
              <a:gd name="f41" fmla="val 708008"/>
              <a:gd name="f42" fmla="val 761020"/>
              <a:gd name="f43" fmla="val 14946"/>
              <a:gd name="f44" fmla="*/ f0 1 3240001"/>
              <a:gd name="f45" fmla="*/ f1 1 3249575"/>
              <a:gd name="f46" fmla="val f2"/>
              <a:gd name="f47" fmla="val f3"/>
              <a:gd name="f48" fmla="val f4"/>
              <a:gd name="f49" fmla="+- f48 0 f46"/>
              <a:gd name="f50" fmla="+- f47 0 f46"/>
              <a:gd name="f51" fmla="*/ f50 1 3240001"/>
              <a:gd name="f52" fmla="*/ f49 1 3249575"/>
              <a:gd name="f53" fmla="*/ f46 1 f51"/>
              <a:gd name="f54" fmla="*/ f47 1 f51"/>
              <a:gd name="f55" fmla="*/ f46 1 f52"/>
              <a:gd name="f56" fmla="*/ f48 1 f52"/>
              <a:gd name="f57" fmla="*/ f53 f44 1"/>
              <a:gd name="f58" fmla="*/ f54 f44 1"/>
              <a:gd name="f59" fmla="*/ f56 f45 1"/>
              <a:gd name="f60" fmla="*/ f55 f4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7" t="f60" r="f58" b="f59"/>
            <a:pathLst>
              <a:path w="3240001" h="3249575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11" y="f12"/>
                </a:moveTo>
                <a:lnTo>
                  <a:pt x="f11" y="f13"/>
                </a:lnTo>
                <a:lnTo>
                  <a:pt x="f14" y="f13"/>
                </a:lnTo>
                <a:lnTo>
                  <a:pt x="f14" y="f12"/>
                </a:lnTo>
                <a:close/>
                <a:moveTo>
                  <a:pt x="f11" y="f15"/>
                </a:moveTo>
                <a:lnTo>
                  <a:pt x="f11" y="f16"/>
                </a:lnTo>
                <a:lnTo>
                  <a:pt x="f14" y="f16"/>
                </a:lnTo>
                <a:lnTo>
                  <a:pt x="f14" y="f15"/>
                </a:lnTo>
                <a:close/>
                <a:moveTo>
                  <a:pt x="f3" y="f17"/>
                </a:moveTo>
                <a:lnTo>
                  <a:pt x="f3" y="f18"/>
                </a:lnTo>
                <a:lnTo>
                  <a:pt x="f19" y="f20"/>
                </a:lnTo>
                <a:lnTo>
                  <a:pt x="f21" y="f22"/>
                </a:lnTo>
                <a:close/>
                <a:moveTo>
                  <a:pt x="f2" y="f17"/>
                </a:moveTo>
                <a:lnTo>
                  <a:pt x="f23" y="f24"/>
                </a:lnTo>
                <a:lnTo>
                  <a:pt x="f25" y="f26"/>
                </a:lnTo>
                <a:lnTo>
                  <a:pt x="f2" y="f18"/>
                </a:lnTo>
                <a:close/>
                <a:moveTo>
                  <a:pt x="f11" y="f27"/>
                </a:moveTo>
                <a:lnTo>
                  <a:pt x="f11" y="f28"/>
                </a:lnTo>
                <a:lnTo>
                  <a:pt x="f14" y="f28"/>
                </a:lnTo>
                <a:lnTo>
                  <a:pt x="f14" y="f27"/>
                </a:lnTo>
                <a:close/>
                <a:moveTo>
                  <a:pt x="f29" y="f30"/>
                </a:moveTo>
                <a:lnTo>
                  <a:pt x="f31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lnTo>
                  <a:pt x="f29" y="f32"/>
                </a:lnTo>
                <a:close/>
                <a:moveTo>
                  <a:pt x="f35" y="f2"/>
                </a:moveTo>
                <a:lnTo>
                  <a:pt x="f37" y="f38"/>
                </a:lnTo>
                <a:lnTo>
                  <a:pt x="f39" y="f40"/>
                </a:lnTo>
                <a:lnTo>
                  <a:pt x="f39" y="f41"/>
                </a:lnTo>
                <a:lnTo>
                  <a:pt x="f42" y="f41"/>
                </a:lnTo>
                <a:lnTo>
                  <a:pt x="f42" y="f40"/>
                </a:lnTo>
                <a:lnTo>
                  <a:pt x="f43" y="f38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Isosceles Triangle 51">
            <a:extLst>
              <a:ext uri="{FF2B5EF4-FFF2-40B4-BE49-F238E27FC236}">
                <a16:creationId xmlns:a16="http://schemas.microsoft.com/office/drawing/2014/main" id="{DF3A3782-1244-8D5D-6A3B-7BF6B86B9313}"/>
              </a:ext>
            </a:extLst>
          </p:cNvPr>
          <p:cNvSpPr/>
          <p:nvPr/>
        </p:nvSpPr>
        <p:spPr>
          <a:xfrm>
            <a:off x="5297411" y="2344029"/>
            <a:ext cx="784718" cy="575430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2375905"/>
              <a:gd name="f5" fmla="val 1974640"/>
              <a:gd name="f6" fmla="val 1379575"/>
              <a:gd name="f7" fmla="val 1"/>
              <a:gd name="f8" fmla="val 1269863"/>
              <a:gd name="f9" fmla="val 1399042"/>
              <a:gd name="f10" fmla="val 1610574"/>
              <a:gd name="f11" fmla="val 1745545"/>
              <a:gd name="f12" fmla="val 126952"/>
              <a:gd name="f13" fmla="val 2258912"/>
              <a:gd name="f14" fmla="val 2032457"/>
              <a:gd name="f15" fmla="val 1334195"/>
              <a:gd name="f16" fmla="val 117525"/>
              <a:gd name="f17" fmla="val 1207545"/>
              <a:gd name="f18" fmla="val 1324768"/>
              <a:gd name="f19" fmla="val 2249485"/>
              <a:gd name="f20" fmla="val 3240000"/>
              <a:gd name="f21" fmla="val 1610572"/>
              <a:gd name="f22" fmla="val 1620513"/>
              <a:gd name="f23" fmla="*/ f0 1 3240001"/>
              <a:gd name="f24" fmla="*/ f1 1 2375905"/>
              <a:gd name="f25" fmla="val f2"/>
              <a:gd name="f26" fmla="val f3"/>
              <a:gd name="f27" fmla="val f4"/>
              <a:gd name="f28" fmla="+- f27 0 f25"/>
              <a:gd name="f29" fmla="+- f26 0 f25"/>
              <a:gd name="f30" fmla="*/ f29 1 3240001"/>
              <a:gd name="f31" fmla="*/ f28 1 2375905"/>
              <a:gd name="f32" fmla="*/ f25 1 f30"/>
              <a:gd name="f33" fmla="*/ f26 1 f30"/>
              <a:gd name="f34" fmla="*/ f25 1 f31"/>
              <a:gd name="f35" fmla="*/ f27 1 f31"/>
              <a:gd name="f36" fmla="*/ f32 f23 1"/>
              <a:gd name="f37" fmla="*/ f33 f23 1"/>
              <a:gd name="f38" fmla="*/ f35 f24 1"/>
              <a:gd name="f39" fmla="*/ f34 f2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36" t="f39" r="f37" b="f38"/>
            <a:pathLst>
              <a:path w="3240001" h="2375905">
                <a:moveTo>
                  <a:pt x="f5" y="f6"/>
                </a:moveTo>
                <a:lnTo>
                  <a:pt x="f3" y="f4"/>
                </a:lnTo>
                <a:lnTo>
                  <a:pt x="f7" y="f4"/>
                </a:lnTo>
                <a:lnTo>
                  <a:pt x="f8" y="f9"/>
                </a:lnTo>
                <a:lnTo>
                  <a:pt x="f10" y="f11"/>
                </a:lnTo>
                <a:close/>
                <a:moveTo>
                  <a:pt x="f3" y="f12"/>
                </a:moveTo>
                <a:lnTo>
                  <a:pt x="f3" y="f13"/>
                </a:lnTo>
                <a:lnTo>
                  <a:pt x="f14" y="f15"/>
                </a:lnTo>
                <a:close/>
                <a:moveTo>
                  <a:pt x="f2" y="f16"/>
                </a:moveTo>
                <a:lnTo>
                  <a:pt x="f17" y="f18"/>
                </a:lnTo>
                <a:lnTo>
                  <a:pt x="f2" y="f19"/>
                </a:lnTo>
                <a:close/>
                <a:moveTo>
                  <a:pt x="f2" y="f2"/>
                </a:moveTo>
                <a:lnTo>
                  <a:pt x="f20" y="f2"/>
                </a:lnTo>
                <a:lnTo>
                  <a:pt x="f21" y="f22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Isosceles Triangle 57">
            <a:extLst>
              <a:ext uri="{FF2B5EF4-FFF2-40B4-BE49-F238E27FC236}">
                <a16:creationId xmlns:a16="http://schemas.microsoft.com/office/drawing/2014/main" id="{1F4EAA07-5970-7C2E-078F-3EDAE0244D69}"/>
              </a:ext>
            </a:extLst>
          </p:cNvPr>
          <p:cNvSpPr/>
          <p:nvPr/>
        </p:nvSpPr>
        <p:spPr>
          <a:xfrm>
            <a:off x="6558658" y="6780312"/>
            <a:ext cx="469708" cy="106185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346449"/>
              <a:gd name="f7" fmla="val 3166775"/>
              <a:gd name="f8" fmla="val 1148449"/>
              <a:gd name="f9" fmla="val 2374775"/>
              <a:gd name="f10" fmla="val 198001"/>
              <a:gd name="f11" fmla="val 1"/>
              <a:gd name="f12" fmla="val 755186"/>
              <a:gd name="f13" fmla="val 438198"/>
              <a:gd name="f14" fmla="val 734449"/>
              <a:gd name="f15" fmla="val 793446"/>
              <a:gd name="f16" fmla="val 1231644"/>
              <a:gd name="f17" fmla="val 803843"/>
              <a:gd name="f18" fmla="val 1256124"/>
              <a:gd name="f19" fmla="val 853246"/>
              <a:gd name="f20" fmla="val 1322425"/>
              <a:gd name="f21" fmla="val 1400264"/>
              <a:gd name="f22" fmla="val 1499686"/>
              <a:gd name="f23" fmla="val 772648"/>
              <a:gd name="f24" fmla="val 1580284"/>
              <a:gd name="f25" fmla="val 673226"/>
              <a:gd name="f26" fmla="val 573804"/>
              <a:gd name="f27" fmla="val 493206"/>
              <a:gd name="f28" fmla="val 1322426"/>
              <a:gd name="f29" fmla="val 542608"/>
              <a:gd name="f30" fmla="val 1256126"/>
              <a:gd name="f31" fmla="val 612000"/>
              <a:gd name="f32" fmla="val 1231645"/>
              <a:gd name="f33" fmla="val 591263"/>
              <a:gd name="f34" fmla="val 10368"/>
              <a:gd name="f35" fmla="val 2939"/>
              <a:gd name="f36" fmla="val 1491744"/>
              <a:gd name="f37" fmla="val 2009"/>
              <a:gd name="f38" fmla="val 1494147"/>
              <a:gd name="f39" fmla="val 1499342"/>
              <a:gd name="f40" fmla="val 6353"/>
              <a:gd name="f41" fmla="val 274151"/>
              <a:gd name="f42" fmla="val 1797289"/>
              <a:gd name="f43" fmla="val 320153"/>
              <a:gd name="f44" fmla="val 2031319"/>
              <a:gd name="f45" fmla="val 273414"/>
              <a:gd name="f46" fmla="val 2293171"/>
              <a:gd name="f47" fmla="val 1091887"/>
              <a:gd name="f48" fmla="val 2283744"/>
              <a:gd name="f49" fmla="val 1035756"/>
              <a:gd name="f50" fmla="val 1984266"/>
              <a:gd name="f51" fmla="val 1081794"/>
              <a:gd name="f52" fmla="val 1833397"/>
              <a:gd name="f53" fmla="val 1340768"/>
              <a:gd name="f54" fmla="val 1344512"/>
              <a:gd name="f55" fmla="val 1494334"/>
              <a:gd name="f56" fmla="val 1345124"/>
              <a:gd name="f57" fmla="val 1493447"/>
              <a:gd name="f58" fmla="val 1345785"/>
              <a:gd name="f59" fmla="val 1492596"/>
              <a:gd name="f60" fmla="val 1346448"/>
              <a:gd name="f61" fmla="val 1343510"/>
              <a:gd name="f62" fmla="val 1140490"/>
              <a:gd name="f63" fmla="val 966846"/>
              <a:gd name="f64" fmla="val 958206"/>
              <a:gd name="f65" fmla="val 524898"/>
              <a:gd name="f66" fmla="+- 0 0 -90"/>
              <a:gd name="f67" fmla="*/ f3 1 1346449"/>
              <a:gd name="f68" fmla="*/ f4 1 3166775"/>
              <a:gd name="f69" fmla="val f5"/>
              <a:gd name="f70" fmla="val f6"/>
              <a:gd name="f71" fmla="val f7"/>
              <a:gd name="f72" fmla="*/ f66 f0 1"/>
              <a:gd name="f73" fmla="+- f71 0 f69"/>
              <a:gd name="f74" fmla="+- f70 0 f69"/>
              <a:gd name="f75" fmla="*/ f72 1 f2"/>
              <a:gd name="f76" fmla="*/ f74 1 1346449"/>
              <a:gd name="f77" fmla="*/ f73 1 3166775"/>
              <a:gd name="f78" fmla="*/ 1148449 f74 1"/>
              <a:gd name="f79" fmla="*/ 198001 f74 1"/>
              <a:gd name="f80" fmla="*/ 1 f74 1"/>
              <a:gd name="f81" fmla="*/ 1346449 f74 1"/>
              <a:gd name="f82" fmla="*/ 755186 f74 1"/>
              <a:gd name="f83" fmla="*/ 734449 f74 1"/>
              <a:gd name="f84" fmla="*/ 853246 f74 1"/>
              <a:gd name="f85" fmla="*/ 673226 f74 1"/>
              <a:gd name="f86" fmla="*/ 493206 f74 1"/>
              <a:gd name="f87" fmla="*/ 612000 f74 1"/>
              <a:gd name="f88" fmla="*/ 2939 f74 1"/>
              <a:gd name="f89" fmla="*/ 0 f74 1"/>
              <a:gd name="f90" fmla="*/ 2009 f74 1"/>
              <a:gd name="f91" fmla="*/ 6353 f74 1"/>
              <a:gd name="f92" fmla="*/ 273414 f74 1"/>
              <a:gd name="f93" fmla="*/ 1091887 f74 1"/>
              <a:gd name="f94" fmla="*/ 1340768 f74 1"/>
              <a:gd name="f95" fmla="*/ 1344512 f74 1"/>
              <a:gd name="f96" fmla="*/ 1346448 f74 1"/>
              <a:gd name="f97" fmla="*/ 1343510 f74 1"/>
              <a:gd name="f98" fmla="*/ 2374775 f73 1"/>
              <a:gd name="f99" fmla="*/ 3166775 f73 1"/>
              <a:gd name="f100" fmla="*/ 0 f73 1"/>
              <a:gd name="f101" fmla="*/ 1231644 f73 1"/>
              <a:gd name="f102" fmla="*/ 1400264 f73 1"/>
              <a:gd name="f103" fmla="*/ 1580284 f73 1"/>
              <a:gd name="f104" fmla="*/ 1231645 f73 1"/>
              <a:gd name="f105" fmla="*/ 591263 f74 1"/>
              <a:gd name="f106" fmla="*/ 10368 f73 1"/>
              <a:gd name="f107" fmla="*/ 1491744 f73 1"/>
              <a:gd name="f108" fmla="*/ 1494147 f73 1"/>
              <a:gd name="f109" fmla="*/ 1499342 f73 1"/>
              <a:gd name="f110" fmla="*/ 2293171 f73 1"/>
              <a:gd name="f111" fmla="*/ 2283744 f73 1"/>
              <a:gd name="f112" fmla="*/ 1494334 f73 1"/>
              <a:gd name="f113" fmla="+- f75 0 f1"/>
              <a:gd name="f114" fmla="*/ f78 1 1346449"/>
              <a:gd name="f115" fmla="*/ f79 1 1346449"/>
              <a:gd name="f116" fmla="*/ f80 1 1346449"/>
              <a:gd name="f117" fmla="*/ f81 1 1346449"/>
              <a:gd name="f118" fmla="*/ f82 1 1346449"/>
              <a:gd name="f119" fmla="*/ f83 1 1346449"/>
              <a:gd name="f120" fmla="*/ f84 1 1346449"/>
              <a:gd name="f121" fmla="*/ f85 1 1346449"/>
              <a:gd name="f122" fmla="*/ f86 1 1346449"/>
              <a:gd name="f123" fmla="*/ f87 1 1346449"/>
              <a:gd name="f124" fmla="*/ f88 1 1346449"/>
              <a:gd name="f125" fmla="*/ f89 1 1346449"/>
              <a:gd name="f126" fmla="*/ f90 1 1346449"/>
              <a:gd name="f127" fmla="*/ f91 1 1346449"/>
              <a:gd name="f128" fmla="*/ f92 1 1346449"/>
              <a:gd name="f129" fmla="*/ f93 1 1346449"/>
              <a:gd name="f130" fmla="*/ f94 1 1346449"/>
              <a:gd name="f131" fmla="*/ f95 1 1346449"/>
              <a:gd name="f132" fmla="*/ f96 1 1346449"/>
              <a:gd name="f133" fmla="*/ f97 1 1346449"/>
              <a:gd name="f134" fmla="*/ f98 1 3166775"/>
              <a:gd name="f135" fmla="*/ f99 1 3166775"/>
              <a:gd name="f136" fmla="*/ f100 1 3166775"/>
              <a:gd name="f137" fmla="*/ f101 1 3166775"/>
              <a:gd name="f138" fmla="*/ f102 1 3166775"/>
              <a:gd name="f139" fmla="*/ f103 1 3166775"/>
              <a:gd name="f140" fmla="*/ f104 1 3166775"/>
              <a:gd name="f141" fmla="*/ f105 1 1346449"/>
              <a:gd name="f142" fmla="*/ f106 1 3166775"/>
              <a:gd name="f143" fmla="*/ f107 1 3166775"/>
              <a:gd name="f144" fmla="*/ f108 1 3166775"/>
              <a:gd name="f145" fmla="*/ f109 1 3166775"/>
              <a:gd name="f146" fmla="*/ f110 1 3166775"/>
              <a:gd name="f147" fmla="*/ f111 1 3166775"/>
              <a:gd name="f148" fmla="*/ f112 1 3166775"/>
              <a:gd name="f149" fmla="*/ f69 1 f76"/>
              <a:gd name="f150" fmla="*/ f70 1 f76"/>
              <a:gd name="f151" fmla="*/ f69 1 f77"/>
              <a:gd name="f152" fmla="*/ f71 1 f77"/>
              <a:gd name="f153" fmla="*/ f114 1 f76"/>
              <a:gd name="f154" fmla="*/ f134 1 f77"/>
              <a:gd name="f155" fmla="*/ f115 1 f76"/>
              <a:gd name="f156" fmla="*/ f116 1 f76"/>
              <a:gd name="f157" fmla="*/ f135 1 f77"/>
              <a:gd name="f158" fmla="*/ f117 1 f76"/>
              <a:gd name="f159" fmla="*/ f118 1 f76"/>
              <a:gd name="f160" fmla="*/ f136 1 f77"/>
              <a:gd name="f161" fmla="*/ f119 1 f76"/>
              <a:gd name="f162" fmla="*/ f137 1 f77"/>
              <a:gd name="f163" fmla="*/ f120 1 f76"/>
              <a:gd name="f164" fmla="*/ f138 1 f77"/>
              <a:gd name="f165" fmla="*/ f121 1 f76"/>
              <a:gd name="f166" fmla="*/ f139 1 f77"/>
              <a:gd name="f167" fmla="*/ f122 1 f76"/>
              <a:gd name="f168" fmla="*/ f123 1 f76"/>
              <a:gd name="f169" fmla="*/ f140 1 f77"/>
              <a:gd name="f170" fmla="*/ f141 1 f76"/>
              <a:gd name="f171" fmla="*/ f142 1 f77"/>
              <a:gd name="f172" fmla="*/ f124 1 f76"/>
              <a:gd name="f173" fmla="*/ f143 1 f77"/>
              <a:gd name="f174" fmla="*/ f125 1 f76"/>
              <a:gd name="f175" fmla="*/ f126 1 f76"/>
              <a:gd name="f176" fmla="*/ f144 1 f77"/>
              <a:gd name="f177" fmla="*/ f145 1 f77"/>
              <a:gd name="f178" fmla="*/ f127 1 f76"/>
              <a:gd name="f179" fmla="*/ f128 1 f76"/>
              <a:gd name="f180" fmla="*/ f146 1 f77"/>
              <a:gd name="f181" fmla="*/ f129 1 f76"/>
              <a:gd name="f182" fmla="*/ f147 1 f77"/>
              <a:gd name="f183" fmla="*/ f130 1 f76"/>
              <a:gd name="f184" fmla="*/ f131 1 f76"/>
              <a:gd name="f185" fmla="*/ f148 1 f77"/>
              <a:gd name="f186" fmla="*/ f132 1 f76"/>
              <a:gd name="f187" fmla="*/ f133 1 f76"/>
              <a:gd name="f188" fmla="*/ f149 f67 1"/>
              <a:gd name="f189" fmla="*/ f150 f67 1"/>
              <a:gd name="f190" fmla="*/ f152 f68 1"/>
              <a:gd name="f191" fmla="*/ f151 f68 1"/>
              <a:gd name="f192" fmla="*/ f153 f67 1"/>
              <a:gd name="f193" fmla="*/ f154 f68 1"/>
              <a:gd name="f194" fmla="*/ f155 f67 1"/>
              <a:gd name="f195" fmla="*/ f156 f67 1"/>
              <a:gd name="f196" fmla="*/ f157 f68 1"/>
              <a:gd name="f197" fmla="*/ f158 f67 1"/>
              <a:gd name="f198" fmla="*/ f159 f67 1"/>
              <a:gd name="f199" fmla="*/ f160 f68 1"/>
              <a:gd name="f200" fmla="*/ f161 f67 1"/>
              <a:gd name="f201" fmla="*/ f162 f68 1"/>
              <a:gd name="f202" fmla="*/ f163 f67 1"/>
              <a:gd name="f203" fmla="*/ f164 f68 1"/>
              <a:gd name="f204" fmla="*/ f165 f67 1"/>
              <a:gd name="f205" fmla="*/ f166 f68 1"/>
              <a:gd name="f206" fmla="*/ f167 f67 1"/>
              <a:gd name="f207" fmla="*/ f168 f67 1"/>
              <a:gd name="f208" fmla="*/ f169 f68 1"/>
              <a:gd name="f209" fmla="*/ f170 f67 1"/>
              <a:gd name="f210" fmla="*/ f171 f68 1"/>
              <a:gd name="f211" fmla="*/ f172 f67 1"/>
              <a:gd name="f212" fmla="*/ f173 f68 1"/>
              <a:gd name="f213" fmla="*/ f174 f67 1"/>
              <a:gd name="f214" fmla="*/ f175 f67 1"/>
              <a:gd name="f215" fmla="*/ f176 f68 1"/>
              <a:gd name="f216" fmla="*/ f177 f68 1"/>
              <a:gd name="f217" fmla="*/ f178 f67 1"/>
              <a:gd name="f218" fmla="*/ f179 f67 1"/>
              <a:gd name="f219" fmla="*/ f180 f68 1"/>
              <a:gd name="f220" fmla="*/ f181 f67 1"/>
              <a:gd name="f221" fmla="*/ f182 f68 1"/>
              <a:gd name="f222" fmla="*/ f183 f67 1"/>
              <a:gd name="f223" fmla="*/ f184 f67 1"/>
              <a:gd name="f224" fmla="*/ f185 f68 1"/>
              <a:gd name="f225" fmla="*/ f186 f67 1"/>
              <a:gd name="f226" fmla="*/ f18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13">
                <a:pos x="f192" y="f193"/>
              </a:cxn>
              <a:cxn ang="f113">
                <a:pos x="f194" y="f193"/>
              </a:cxn>
              <a:cxn ang="f113">
                <a:pos x="f195" y="f196"/>
              </a:cxn>
              <a:cxn ang="f113">
                <a:pos x="f197" y="f196"/>
              </a:cxn>
              <a:cxn ang="f113">
                <a:pos x="f192" y="f193"/>
              </a:cxn>
              <a:cxn ang="f113">
                <a:pos x="f198" y="f199"/>
              </a:cxn>
              <a:cxn ang="f113">
                <a:pos x="f200" y="f201"/>
              </a:cxn>
              <a:cxn ang="f113">
                <a:pos x="f202" y="f203"/>
              </a:cxn>
              <a:cxn ang="f113">
                <a:pos x="f204" y="f205"/>
              </a:cxn>
              <a:cxn ang="f113">
                <a:pos x="f206" y="f203"/>
              </a:cxn>
              <a:cxn ang="f113">
                <a:pos x="f207" y="f208"/>
              </a:cxn>
              <a:cxn ang="f113">
                <a:pos x="f209" y="f210"/>
              </a:cxn>
              <a:cxn ang="f113">
                <a:pos x="f211" y="f212"/>
              </a:cxn>
              <a:cxn ang="f113">
                <a:pos x="f213" y="f212"/>
              </a:cxn>
              <a:cxn ang="f113">
                <a:pos x="f214" y="f215"/>
              </a:cxn>
              <a:cxn ang="f113">
                <a:pos x="f213" y="f216"/>
              </a:cxn>
              <a:cxn ang="f113">
                <a:pos x="f217" y="f216"/>
              </a:cxn>
              <a:cxn ang="f113">
                <a:pos x="f218" y="f219"/>
              </a:cxn>
              <a:cxn ang="f113">
                <a:pos x="f220" y="f221"/>
              </a:cxn>
              <a:cxn ang="f113">
                <a:pos x="f222" y="f216"/>
              </a:cxn>
              <a:cxn ang="f113">
                <a:pos x="f197" y="f216"/>
              </a:cxn>
              <a:cxn ang="f113">
                <a:pos x="f223" y="f224"/>
              </a:cxn>
              <a:cxn ang="f113">
                <a:pos x="f225" y="f212"/>
              </a:cxn>
              <a:cxn ang="f113">
                <a:pos x="f226" y="f212"/>
              </a:cxn>
              <a:cxn ang="f113">
                <a:pos x="f198" y="f199"/>
              </a:cxn>
            </a:cxnLst>
            <a:rect l="f188" t="f191" r="f189" b="f190"/>
            <a:pathLst>
              <a:path w="1346449" h="3166775">
                <a:moveTo>
                  <a:pt x="f8" y="f9"/>
                </a:moveTo>
                <a:lnTo>
                  <a:pt x="f10" y="f9"/>
                </a:lnTo>
                <a:lnTo>
                  <a:pt x="f11" y="f7"/>
                </a:lnTo>
                <a:lnTo>
                  <a:pt x="f6" y="f7"/>
                </a:lnTo>
                <a:lnTo>
                  <a:pt x="f8" y="f9"/>
                </a:lnTo>
                <a:close/>
                <a:moveTo>
                  <a:pt x="f12" y="f5"/>
                </a:moveTo>
                <a:cubicBezTo>
                  <a:pt x="f12" y="f13"/>
                  <a:pt x="f14" y="f15"/>
                  <a:pt x="f14" y="f16"/>
                </a:cubicBezTo>
                <a:cubicBezTo>
                  <a:pt x="f17" y="f18"/>
                  <a:pt x="f19" y="f20"/>
                  <a:pt x="f19" y="f21"/>
                </a:cubicBezTo>
                <a:cubicBezTo>
                  <a:pt x="f19" y="f22"/>
                  <a:pt x="f23" y="f24"/>
                  <a:pt x="f25" y="f24"/>
                </a:cubicBezTo>
                <a:cubicBezTo>
                  <a:pt x="f26" y="f24"/>
                  <a:pt x="f27" y="f22"/>
                  <a:pt x="f27" y="f21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lnTo>
                  <a:pt x="f35" y="f36"/>
                </a:lnTo>
                <a:lnTo>
                  <a:pt x="f5" y="f36"/>
                </a:lnTo>
                <a:lnTo>
                  <a:pt x="f37" y="f38"/>
                </a:lnTo>
                <a:lnTo>
                  <a:pt x="f5" y="f39"/>
                </a:lnTo>
                <a:lnTo>
                  <a:pt x="f40" y="f39"/>
                </a:lnTo>
                <a:cubicBezTo>
                  <a:pt x="f41" y="f42"/>
                  <a:pt x="f43" y="f44"/>
                  <a:pt x="f45" y="f46"/>
                </a:cubicBezTo>
                <a:lnTo>
                  <a:pt x="f47" y="f48"/>
                </a:lnTo>
                <a:cubicBezTo>
                  <a:pt x="f49" y="f50"/>
                  <a:pt x="f51" y="f52"/>
                  <a:pt x="f53" y="f39"/>
                </a:cubicBezTo>
                <a:lnTo>
                  <a:pt x="f6" y="f39"/>
                </a:lnTo>
                <a:lnTo>
                  <a:pt x="f54" y="f55"/>
                </a:lnTo>
                <a:cubicBezTo>
                  <a:pt x="f56" y="f57"/>
                  <a:pt x="f58" y="f59"/>
                  <a:pt x="f60" y="f36"/>
                </a:cubicBezTo>
                <a:lnTo>
                  <a:pt x="f61" y="f36"/>
                </a:lnTo>
                <a:cubicBezTo>
                  <a:pt x="f62" y="f63"/>
                  <a:pt x="f64" y="f65"/>
                  <a:pt x="f12" y="f5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69B63B84-2D70-28E3-CA42-66F6B6FC572E}"/>
              </a:ext>
            </a:extLst>
          </p:cNvPr>
          <p:cNvSpPr/>
          <p:nvPr/>
        </p:nvSpPr>
        <p:spPr>
          <a:xfrm rot="18900010">
            <a:off x="11766030" y="5481848"/>
            <a:ext cx="338492" cy="754104"/>
          </a:xfrm>
          <a:custGeom>
            <a:avLst/>
            <a:gdLst>
              <a:gd name="f0" fmla="val w"/>
              <a:gd name="f1" fmla="val h"/>
              <a:gd name="f2" fmla="val 0"/>
              <a:gd name="f3" fmla="val 154109"/>
              <a:gd name="f4" fmla="val 343323"/>
              <a:gd name="f5" fmla="val 102909"/>
              <a:gd name="f6" fmla="val 313772"/>
              <a:gd name="f7" fmla="val 328547"/>
              <a:gd name="f8" fmla="val 336708"/>
              <a:gd name="f9" fmla="val 96294"/>
              <a:gd name="f10" fmla="val 343322"/>
              <a:gd name="f11" fmla="val 88133"/>
              <a:gd name="f12" fmla="val 65975"/>
              <a:gd name="f13" fmla="val 57814"/>
              <a:gd name="f14" fmla="val 51199"/>
              <a:gd name="f15" fmla="val 323622"/>
              <a:gd name="f16" fmla="val 51200"/>
              <a:gd name="f17" fmla="val 318696"/>
              <a:gd name="f18" fmla="val 313771"/>
              <a:gd name="f19" fmla="val 123327"/>
              <a:gd name="f20" fmla="val 15459"/>
              <a:gd name="f21" fmla="val 141678"/>
              <a:gd name="f22" fmla="val 29245"/>
              <a:gd name="f23" fmla="val 152926"/>
              <a:gd name="f24" fmla="val 50497"/>
              <a:gd name="f25" fmla="val 154008"/>
              <a:gd name="f26" fmla="val 73425"/>
              <a:gd name="f27" fmla="val 155089"/>
              <a:gd name="f28" fmla="val 96353"/>
              <a:gd name="f29" fmla="val 145890"/>
              <a:gd name="f30" fmla="val 118568"/>
              <a:gd name="f31" fmla="val 128916"/>
              <a:gd name="f32" fmla="val 134021"/>
              <a:gd name="f33" fmla="val 119294"/>
              <a:gd name="f34" fmla="val 123450"/>
              <a:gd name="f35" fmla="val 133118"/>
              <a:gd name="f36" fmla="val 110865"/>
              <a:gd name="f37" fmla="val 140611"/>
              <a:gd name="f38" fmla="val 92772"/>
              <a:gd name="f39" fmla="val 139730"/>
              <a:gd name="f40" fmla="val 74098"/>
              <a:gd name="f41" fmla="val 138850"/>
              <a:gd name="f42" fmla="val 55424"/>
              <a:gd name="f43" fmla="val 129689"/>
              <a:gd name="f44" fmla="val 38115"/>
              <a:gd name="f45" fmla="val 114743"/>
              <a:gd name="f46" fmla="val 26887"/>
              <a:gd name="f47" fmla="val 136698"/>
              <a:gd name="f48" fmla="val 17411"/>
              <a:gd name="f49" fmla="val 103758"/>
              <a:gd name="f50" fmla="val -15529"/>
              <a:gd name="f51" fmla="val 50351"/>
              <a:gd name="f52" fmla="val 17412"/>
              <a:gd name="f53" fmla="val -15528"/>
              <a:gd name="f54" fmla="val 103757"/>
              <a:gd name="f55" fmla="val 136697"/>
              <a:gd name="f56" fmla="val 169637"/>
              <a:gd name="f57" fmla="val 196665"/>
              <a:gd name="f58" fmla="val 42556"/>
              <a:gd name="f59" fmla="val 111552"/>
              <a:gd name="f60" fmla="val 154108"/>
              <a:gd name="f61" fmla="val 139576"/>
              <a:gd name="f62" fmla="val 168641"/>
              <a:gd name="f63" fmla="val 121959"/>
              <a:gd name="f64" fmla="val 178211"/>
              <a:gd name="f65" fmla="val 102912"/>
              <a:gd name="f66" fmla="val 180994"/>
              <a:gd name="f67" fmla="val 308310"/>
              <a:gd name="f68" fmla="val 51197"/>
              <a:gd name="f69" fmla="val 32150"/>
              <a:gd name="f70" fmla="val 14534"/>
              <a:gd name="f71" fmla="val -42555"/>
              <a:gd name="f72" fmla="val -42556"/>
              <a:gd name="f73" fmla="val 111553"/>
              <a:gd name="f74" fmla="*/ f0 1 154109"/>
              <a:gd name="f75" fmla="*/ f1 1 343323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54109"/>
              <a:gd name="f82" fmla="*/ f79 1 343323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54109" h="34332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4"/>
                </a:cubicBezTo>
                <a:lnTo>
                  <a:pt x="f12" y="f10"/>
                </a:lnTo>
                <a:cubicBezTo>
                  <a:pt x="f13" y="f10"/>
                  <a:pt x="f14" y="f8"/>
                  <a:pt x="f14" y="f7"/>
                </a:cubicBezTo>
                <a:cubicBezTo>
                  <a:pt x="f14" y="f15"/>
                  <a:pt x="f16" y="f17"/>
                  <a:pt x="f16" y="f18"/>
                </a:cubicBezTo>
                <a:close/>
                <a:moveTo>
                  <a:pt x="f19" y="f20"/>
                </a:move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cubicBezTo>
                  <a:pt x="f41" y="f42"/>
                  <a:pt x="f43" y="f44"/>
                  <a:pt x="f45" y="f46"/>
                </a:cubicBezTo>
                <a:close/>
                <a:moveTo>
                  <a:pt x="f47" y="f48"/>
                </a:moveTo>
                <a:cubicBezTo>
                  <a:pt x="f49" y="f50"/>
                  <a:pt x="f51" y="f50"/>
                  <a:pt x="f52" y="f48"/>
                </a:cubicBezTo>
                <a:cubicBezTo>
                  <a:pt x="f53" y="f51"/>
                  <a:pt x="f53" y="f54"/>
                  <a:pt x="f52" y="f55"/>
                </a:cubicBezTo>
                <a:cubicBezTo>
                  <a:pt x="f51" y="f56"/>
                  <a:pt x="f49" y="f56"/>
                  <a:pt x="f47" y="f55"/>
                </a:cubicBezTo>
                <a:cubicBezTo>
                  <a:pt x="f56" y="f54"/>
                  <a:pt x="f56" y="f51"/>
                  <a:pt x="f47" y="f48"/>
                </a:cubicBezTo>
                <a:close/>
                <a:moveTo>
                  <a:pt x="f3" y="f2"/>
                </a:moveTo>
                <a:cubicBezTo>
                  <a:pt x="f57" y="f58"/>
                  <a:pt x="f57" y="f59"/>
                  <a:pt x="f3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6"/>
                </a:lnTo>
                <a:cubicBezTo>
                  <a:pt x="f69" y="f64"/>
                  <a:pt x="f70" y="f62"/>
                  <a:pt x="f2" y="f60"/>
                </a:cubicBezTo>
                <a:cubicBezTo>
                  <a:pt x="f71" y="f59"/>
                  <a:pt x="f71" y="f58"/>
                  <a:pt x="f2" y="f2"/>
                </a:cubicBezTo>
                <a:cubicBezTo>
                  <a:pt x="f58" y="f72"/>
                  <a:pt x="f73" y="f72"/>
                  <a:pt x="f3" y="f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Parallelogram 15">
            <a:extLst>
              <a:ext uri="{FF2B5EF4-FFF2-40B4-BE49-F238E27FC236}">
                <a16:creationId xmlns:a16="http://schemas.microsoft.com/office/drawing/2014/main" id="{ED32B1DE-E7DE-0CB0-1135-1AC7140BBFF1}"/>
              </a:ext>
            </a:extLst>
          </p:cNvPr>
          <p:cNvSpPr/>
          <p:nvPr/>
        </p:nvSpPr>
        <p:spPr>
          <a:xfrm flipH="1">
            <a:off x="5287972" y="6962864"/>
            <a:ext cx="696736" cy="696736"/>
          </a:xfrm>
          <a:custGeom>
            <a:avLst/>
            <a:gdLst>
              <a:gd name="f0" fmla="val w"/>
              <a:gd name="f1" fmla="val h"/>
              <a:gd name="f2" fmla="val 0"/>
              <a:gd name="f3" fmla="val 3242753"/>
              <a:gd name="f4" fmla="val 3227814"/>
              <a:gd name="f5" fmla="val 1621376"/>
              <a:gd name="f6" fmla="val 1043635"/>
              <a:gd name="f7" fmla="val 1557188"/>
              <a:gd name="f8" fmla="val 1505154"/>
              <a:gd name="f9" fmla="val 1095669"/>
              <a:gd name="f10" fmla="val 1159857"/>
              <a:gd name="f11" fmla="val 1625483"/>
              <a:gd name="f12" fmla="val 1033577"/>
              <a:gd name="f13" fmla="val 969389"/>
              <a:gd name="f14" fmla="val 917355"/>
              <a:gd name="f15" fmla="val 1677517"/>
              <a:gd name="f16" fmla="val 1741705"/>
              <a:gd name="f17" fmla="val 1805893"/>
              <a:gd name="f18" fmla="val 1857927"/>
              <a:gd name="f19" fmla="val 1614688"/>
              <a:gd name="f20" fmla="val 1619859"/>
              <a:gd name="f21" fmla="val 1856884"/>
              <a:gd name="f22" fmla="val 1620361"/>
              <a:gd name="f23" fmla="val 1857187"/>
              <a:gd name="f24" fmla="val 1620868"/>
              <a:gd name="f25" fmla="val 1857190"/>
              <a:gd name="f26" fmla="val 1685564"/>
              <a:gd name="f27" fmla="val 1737598"/>
              <a:gd name="f28" fmla="val 1805156"/>
              <a:gd name="f29" fmla="val 1740968"/>
              <a:gd name="f30" fmla="val 628818"/>
              <a:gd name="f31" fmla="val 2206882"/>
              <a:gd name="f32" fmla="val 2681529"/>
              <a:gd name="f33" fmla="val 1103464"/>
              <a:gd name="f34" fmla="val 1688970"/>
              <a:gd name="f35" fmla="val 2274476"/>
              <a:gd name="f36" fmla="val 2749122"/>
              <a:gd name="f37" fmla="val 1035870"/>
              <a:gd name="f38" fmla="val 561223"/>
              <a:gd name="f39" fmla="val 424596"/>
              <a:gd name="f40" fmla="val 923081"/>
              <a:gd name="f41" fmla="val 357001"/>
              <a:gd name="f42" fmla="val 990676"/>
              <a:gd name="f43" fmla="val 2128645"/>
              <a:gd name="f44" fmla="val 581423"/>
              <a:gd name="f45" fmla="val 2515905"/>
              <a:gd name="f46" fmla="val 922189"/>
              <a:gd name="f47" fmla="val 2742109"/>
              <a:gd name="f48" fmla="val 652992"/>
              <a:gd name="f49" fmla="val 911997"/>
              <a:gd name="f50" fmla="val 1121304"/>
              <a:gd name="f51" fmla="val 2850168"/>
              <a:gd name="f52" fmla="val 1274563"/>
              <a:gd name="f53" fmla="val 2916691"/>
              <a:gd name="f54" fmla="val 1443689"/>
              <a:gd name="f55" fmla="val 2953344"/>
              <a:gd name="f56" fmla="val 1799063"/>
              <a:gd name="f57" fmla="val 1968189"/>
              <a:gd name="f58" fmla="val 2121449"/>
              <a:gd name="f59" fmla="val 2330755"/>
              <a:gd name="f60" fmla="val 2589760"/>
              <a:gd name="f61" fmla="val 2320563"/>
              <a:gd name="f62" fmla="val 2661329"/>
              <a:gd name="f63" fmla="val 2885751"/>
              <a:gd name="f64" fmla="val 2319671"/>
              <a:gd name="f65" fmla="val 2599800"/>
              <a:gd name="f66" fmla="val 123238"/>
              <a:gd name="f67" fmla="val 2434609"/>
              <a:gd name="f68" fmla="val 120698"/>
              <a:gd name="f69" fmla="val 2268460"/>
              <a:gd name="f70" fmla="val 180476"/>
              <a:gd name="f71" fmla="val 2139563"/>
              <a:gd name="f72" fmla="val 303161"/>
              <a:gd name="f73" fmla="val 3057258"/>
              <a:gd name="f74" fmla="val 1232053"/>
              <a:gd name="f75" fmla="val 3305736"/>
              <a:gd name="f76" fmla="val 977255"/>
              <a:gd name="f77" fmla="val 3304415"/>
              <a:gd name="f78" fmla="val 570405"/>
              <a:gd name="f79" fmla="val 3054287"/>
              <a:gd name="f80" fmla="val 317226"/>
              <a:gd name="f81" fmla="val 2929224"/>
              <a:gd name="f82" fmla="val 190636"/>
              <a:gd name="f83" fmla="val 2764991"/>
              <a:gd name="f84" fmla="val 125778"/>
              <a:gd name="f85" fmla="val 642953"/>
              <a:gd name="f86" fmla="val 477762"/>
              <a:gd name="f87" fmla="val 313529"/>
              <a:gd name="f88" fmla="val 188466"/>
              <a:gd name="f89" fmla="val -61662"/>
              <a:gd name="f90" fmla="val -62983"/>
              <a:gd name="f91" fmla="val 185495"/>
              <a:gd name="f92" fmla="val 1103190"/>
              <a:gd name="f93" fmla="val 974294"/>
              <a:gd name="f94" fmla="val 808144"/>
              <a:gd name="f95" fmla="val 1722692"/>
              <a:gd name="f96" fmla="val 1520061"/>
              <a:gd name="f97" fmla="val 1440152"/>
              <a:gd name="f98" fmla="val 1375373"/>
              <a:gd name="f99" fmla="val 64779"/>
              <a:gd name="f100" fmla="val 144688"/>
              <a:gd name="f101" fmla="val 289376"/>
              <a:gd name="f102" fmla="val 1867380"/>
              <a:gd name="f103" fmla="val 1802601"/>
              <a:gd name="f104" fmla="*/ f0 1 3242753"/>
              <a:gd name="f105" fmla="*/ f1 1 3227814"/>
              <a:gd name="f106" fmla="val f2"/>
              <a:gd name="f107" fmla="val f3"/>
              <a:gd name="f108" fmla="val f4"/>
              <a:gd name="f109" fmla="+- f108 0 f106"/>
              <a:gd name="f110" fmla="+- f107 0 f106"/>
              <a:gd name="f111" fmla="*/ f110 1 3242753"/>
              <a:gd name="f112" fmla="*/ f109 1 3227814"/>
              <a:gd name="f113" fmla="*/ f106 1 f111"/>
              <a:gd name="f114" fmla="*/ f107 1 f111"/>
              <a:gd name="f115" fmla="*/ f106 1 f112"/>
              <a:gd name="f116" fmla="*/ f108 1 f112"/>
              <a:gd name="f117" fmla="*/ f113 f104 1"/>
              <a:gd name="f118" fmla="*/ f114 f104 1"/>
              <a:gd name="f119" fmla="*/ f116 f105 1"/>
              <a:gd name="f120" fmla="*/ f115 f10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7" t="f120" r="f118" b="f119"/>
            <a:pathLst>
              <a:path w="3242753" h="3227814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lnTo>
                  <a:pt x="f12" y="f11"/>
                </a:lnTo>
                <a:cubicBezTo>
                  <a:pt x="f13" y="f11"/>
                  <a:pt x="f14" y="f15"/>
                  <a:pt x="f14" y="f16"/>
                </a:cubicBezTo>
                <a:cubicBezTo>
                  <a:pt x="f14" y="f17"/>
                  <a:pt x="f13" y="f18"/>
                  <a:pt x="f12" y="f18"/>
                </a:cubicBezTo>
                <a:lnTo>
                  <a:pt x="f19" y="f18"/>
                </a:lnTo>
                <a:lnTo>
                  <a:pt x="f20" y="f21"/>
                </a:lnTo>
                <a:cubicBezTo>
                  <a:pt x="f22" y="f23"/>
                  <a:pt x="f24" y="f25"/>
                  <a:pt x="f5" y="f25"/>
                </a:cubicBezTo>
                <a:cubicBezTo>
                  <a:pt x="f26" y="f25"/>
                  <a:pt x="f27" y="f28"/>
                  <a:pt x="f27" y="f29"/>
                </a:cubicBezTo>
                <a:lnTo>
                  <a:pt x="f27" y="f10"/>
                </a:lnTo>
                <a:cubicBezTo>
                  <a:pt x="f27" y="f9"/>
                  <a:pt x="f26" y="f6"/>
                  <a:pt x="f5" y="f6"/>
                </a:cubicBezTo>
                <a:close/>
                <a:moveTo>
                  <a:pt x="f5" y="f30"/>
                </a:moveTo>
                <a:cubicBezTo>
                  <a:pt x="f31" y="f30"/>
                  <a:pt x="f32" y="f33"/>
                  <a:pt x="f32" y="f34"/>
                </a:cubicBezTo>
                <a:cubicBezTo>
                  <a:pt x="f32" y="f35"/>
                  <a:pt x="f31" y="f36"/>
                  <a:pt x="f5" y="f36"/>
                </a:cubicBezTo>
                <a:cubicBezTo>
                  <a:pt x="f37" y="f36"/>
                  <a:pt x="f38" y="f35"/>
                  <a:pt x="f38" y="f34"/>
                </a:cubicBezTo>
                <a:cubicBezTo>
                  <a:pt x="f38" y="f33"/>
                  <a:pt x="f37" y="f30"/>
                  <a:pt x="f5" y="f30"/>
                </a:cubicBezTo>
                <a:close/>
                <a:moveTo>
                  <a:pt x="f5" y="f39"/>
                </a:moveTo>
                <a:cubicBezTo>
                  <a:pt x="f40" y="f39"/>
                  <a:pt x="f41" y="f42"/>
                  <a:pt x="f41" y="f34"/>
                </a:cubicBezTo>
                <a:cubicBezTo>
                  <a:pt x="f41" y="f43"/>
                  <a:pt x="f44" y="f45"/>
                  <a:pt x="f46" y="f47"/>
                </a:cubicBezTo>
                <a:lnTo>
                  <a:pt x="f48" y="f4"/>
                </a:lnTo>
                <a:lnTo>
                  <a:pt x="f49" y="f4"/>
                </a:lnTo>
                <a:lnTo>
                  <a:pt x="f50" y="f51"/>
                </a:lnTo>
                <a:cubicBezTo>
                  <a:pt x="f52" y="f53"/>
                  <a:pt x="f54" y="f55"/>
                  <a:pt x="f5" y="f55"/>
                </a:cubicBezTo>
                <a:cubicBezTo>
                  <a:pt x="f56" y="f55"/>
                  <a:pt x="f57" y="f53"/>
                  <a:pt x="f58" y="f51"/>
                </a:cubicBezTo>
                <a:lnTo>
                  <a:pt x="f59" y="f4"/>
                </a:lnTo>
                <a:lnTo>
                  <a:pt x="f60" y="f4"/>
                </a:lnTo>
                <a:lnTo>
                  <a:pt x="f61" y="f47"/>
                </a:lnTo>
                <a:cubicBezTo>
                  <a:pt x="f62" y="f45"/>
                  <a:pt x="f63" y="f43"/>
                  <a:pt x="f63" y="f34"/>
                </a:cubicBezTo>
                <a:cubicBezTo>
                  <a:pt x="f63" y="f42"/>
                  <a:pt x="f64" y="f39"/>
                  <a:pt x="f5" y="f39"/>
                </a:cubicBezTo>
                <a:close/>
                <a:moveTo>
                  <a:pt x="f65" y="f66"/>
                </a:move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5" y="f66"/>
                </a:cubicBezTo>
                <a:close/>
                <a:moveTo>
                  <a:pt x="f85" y="f66"/>
                </a:moveTo>
                <a:cubicBezTo>
                  <a:pt x="f86" y="f84"/>
                  <a:pt x="f87" y="f82"/>
                  <a:pt x="f88" y="f80"/>
                </a:cubicBezTo>
                <a:cubicBezTo>
                  <a:pt x="f89" y="f78"/>
                  <a:pt x="f90" y="f76"/>
                  <a:pt x="f91" y="f74"/>
                </a:cubicBezTo>
                <a:lnTo>
                  <a:pt x="f92" y="f72"/>
                </a:lnTo>
                <a:cubicBezTo>
                  <a:pt x="f93" y="f70"/>
                  <a:pt x="f94" y="f68"/>
                  <a:pt x="f85" y="f66"/>
                </a:cubicBezTo>
                <a:close/>
                <a:moveTo>
                  <a:pt x="f95" y="f2"/>
                </a:moveTo>
                <a:lnTo>
                  <a:pt x="f96" y="f2"/>
                </a:lnTo>
                <a:cubicBezTo>
                  <a:pt x="f97" y="f2"/>
                  <a:pt x="f98" y="f99"/>
                  <a:pt x="f98" y="f100"/>
                </a:cubicBezTo>
                <a:lnTo>
                  <a:pt x="f98" y="f101"/>
                </a:lnTo>
                <a:lnTo>
                  <a:pt x="f102" y="f101"/>
                </a:lnTo>
                <a:lnTo>
                  <a:pt x="f102" y="f100"/>
                </a:lnTo>
                <a:cubicBezTo>
                  <a:pt x="f102" y="f99"/>
                  <a:pt x="f103" y="f2"/>
                  <a:pt x="f95" y="f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Freeform 19">
            <a:extLst>
              <a:ext uri="{FF2B5EF4-FFF2-40B4-BE49-F238E27FC236}">
                <a16:creationId xmlns:a16="http://schemas.microsoft.com/office/drawing/2014/main" id="{AD62B169-D92E-0396-03ED-91AC5EAB05BC}"/>
              </a:ext>
            </a:extLst>
          </p:cNvPr>
          <p:cNvSpPr/>
          <p:nvPr/>
        </p:nvSpPr>
        <p:spPr>
          <a:xfrm>
            <a:off x="9005538" y="5463761"/>
            <a:ext cx="691176" cy="680074"/>
          </a:xfrm>
          <a:custGeom>
            <a:avLst/>
            <a:gdLst>
              <a:gd name="f0" fmla="val w"/>
              <a:gd name="f1" fmla="val h"/>
              <a:gd name="f2" fmla="val 0"/>
              <a:gd name="f3" fmla="val 3214097"/>
              <a:gd name="f4" fmla="val 3162551"/>
              <a:gd name="f5" fmla="val 1014592"/>
              <a:gd name="f6" fmla="val 2306036"/>
              <a:gd name="f7" fmla="val 854868"/>
              <a:gd name="f8" fmla="val 725386"/>
              <a:gd name="f9" fmla="val 2435518"/>
              <a:gd name="f10" fmla="val 2595242"/>
              <a:gd name="f11" fmla="val 2754966"/>
              <a:gd name="f12" fmla="val 2884448"/>
              <a:gd name="f13" fmla="val 1174316"/>
              <a:gd name="f14" fmla="val 1303798"/>
              <a:gd name="f15" fmla="val 481275"/>
              <a:gd name="f16" fmla="val 1691816"/>
              <a:gd name="f17" fmla="val 321551"/>
              <a:gd name="f18" fmla="val 192069"/>
              <a:gd name="f19" fmla="val 1821298"/>
              <a:gd name="f20" fmla="val 1981022"/>
              <a:gd name="f21" fmla="val 2140746"/>
              <a:gd name="f22" fmla="val 2270228"/>
              <a:gd name="f23" fmla="val 640999"/>
              <a:gd name="f24" fmla="val 770481"/>
              <a:gd name="f25" fmla="val 2764751"/>
              <a:gd name="f26" fmla="val 1113404"/>
              <a:gd name="f27" fmla="val 2605027"/>
              <a:gd name="f28" fmla="val 2475545"/>
              <a:gd name="f29" fmla="val 1242886"/>
              <a:gd name="f30" fmla="val 1402610"/>
              <a:gd name="f31" fmla="val 1562334"/>
              <a:gd name="f32" fmla="val 2924475"/>
              <a:gd name="f33" fmla="val 3053957"/>
              <a:gd name="f34" fmla="val 532503"/>
              <a:gd name="f35" fmla="val 881964"/>
              <a:gd name="f36" fmla="val 372779"/>
              <a:gd name="f37" fmla="val 243297"/>
              <a:gd name="f38" fmla="val 1011446"/>
              <a:gd name="f39" fmla="val 1171170"/>
              <a:gd name="f40" fmla="val 1330894"/>
              <a:gd name="f41" fmla="val 1460376"/>
              <a:gd name="f42" fmla="val 692227"/>
              <a:gd name="f43" fmla="val 821709"/>
              <a:gd name="f44" fmla="val 1162143"/>
              <a:gd name="f45" fmla="val 321316"/>
              <a:gd name="f46" fmla="val 1002419"/>
              <a:gd name="f47" fmla="val 872937"/>
              <a:gd name="f48" fmla="val 450798"/>
              <a:gd name="f49" fmla="val 610522"/>
              <a:gd name="f50" fmla="val 770246"/>
              <a:gd name="f51" fmla="val 899728"/>
              <a:gd name="f52" fmla="val 1321867"/>
              <a:gd name="f53" fmla="val 1451349"/>
              <a:gd name="f54" fmla="val 1963447"/>
              <a:gd name="f55" fmla="val 177300"/>
              <a:gd name="f56" fmla="val 1803723"/>
              <a:gd name="f57" fmla="val 1674241"/>
              <a:gd name="f58" fmla="val 306782"/>
              <a:gd name="f59" fmla="val 466506"/>
              <a:gd name="f60" fmla="val 626230"/>
              <a:gd name="f61" fmla="val 755712"/>
              <a:gd name="f62" fmla="val 2123171"/>
              <a:gd name="f63" fmla="val 2252653"/>
              <a:gd name="f64" fmla="val 1752672"/>
              <a:gd name="f65" fmla="val 312"/>
              <a:gd name="f66" fmla="val 1817888"/>
              <a:gd name="f67" fmla="val -690"/>
              <a:gd name="f68" fmla="val 1885249"/>
              <a:gd name="f69" fmla="val 703"/>
              <a:gd name="f70" fmla="val 1954799"/>
              <a:gd name="f71" fmla="val 4657"/>
              <a:gd name="f72" fmla="val 2504015"/>
              <a:gd name="f73" fmla="val 53541"/>
              <a:gd name="f74" fmla="val 2975590"/>
              <a:gd name="f75" fmla="val 412975"/>
              <a:gd name="f76" fmla="val 3145244"/>
              <a:gd name="f77" fmla="val 944937"/>
              <a:gd name="f78" fmla="val 3412664"/>
              <a:gd name="f79" fmla="val 2126757"/>
              <a:gd name="f80" fmla="val 2837568"/>
              <a:gd name="f81" fmla="val 2017487"/>
              <a:gd name="f82" fmla="val 2506889"/>
              <a:gd name="f83" fmla="val 1867964"/>
              <a:gd name="f84" fmla="val 1580987"/>
              <a:gd name="f85" fmla="val 1673869"/>
              <a:gd name="f86" fmla="val 2725425"/>
              <a:gd name="f87" fmla="val 3197869"/>
              <a:gd name="f88" fmla="val 1014520"/>
              <a:gd name="f89" fmla="val 3161925"/>
              <a:gd name="f90" fmla="val -14898"/>
              <a:gd name="f91" fmla="val 3061283"/>
              <a:gd name="f92" fmla="val -138545"/>
              <a:gd name="f93" fmla="val 1873713"/>
              <a:gd name="f94" fmla="val 108747"/>
              <a:gd name="f95" fmla="val 1100212"/>
              <a:gd name="f96" fmla="val 278579"/>
              <a:gd name="f97" fmla="val 569148"/>
              <a:gd name="f98" fmla="val 774429"/>
              <a:gd name="f99" fmla="val 15339"/>
              <a:gd name="f100" fmla="*/ f0 1 3214097"/>
              <a:gd name="f101" fmla="*/ f1 1 3162551"/>
              <a:gd name="f102" fmla="val f2"/>
              <a:gd name="f103" fmla="val f3"/>
              <a:gd name="f104" fmla="val f4"/>
              <a:gd name="f105" fmla="+- f104 0 f102"/>
              <a:gd name="f106" fmla="+- f103 0 f102"/>
              <a:gd name="f107" fmla="*/ f106 1 3214097"/>
              <a:gd name="f108" fmla="*/ f105 1 3162551"/>
              <a:gd name="f109" fmla="*/ f102 1 f107"/>
              <a:gd name="f110" fmla="*/ f103 1 f107"/>
              <a:gd name="f111" fmla="*/ f102 1 f108"/>
              <a:gd name="f112" fmla="*/ f104 1 f108"/>
              <a:gd name="f113" fmla="*/ f109 f100 1"/>
              <a:gd name="f114" fmla="*/ f110 f100 1"/>
              <a:gd name="f115" fmla="*/ f112 f101 1"/>
              <a:gd name="f116" fmla="*/ f111 f10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3" t="f116" r="f114" b="f115"/>
            <a:pathLst>
              <a:path w="3214097" h="316255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6"/>
                  <a:pt x="f28" y="f29"/>
                  <a:pt x="f28" y="f30"/>
                </a:cubicBezTo>
                <a:cubicBezTo>
                  <a:pt x="f28" y="f31"/>
                  <a:pt x="f27" y="f16"/>
                  <a:pt x="f25" y="f16"/>
                </a:cubicBezTo>
                <a:cubicBezTo>
                  <a:pt x="f32" y="f16"/>
                  <a:pt x="f33" y="f31"/>
                  <a:pt x="f33" y="f30"/>
                </a:cubicBezTo>
                <a:cubicBezTo>
                  <a:pt x="f33" y="f29"/>
                  <a:pt x="f32" y="f26"/>
                  <a:pt x="f25" y="f26"/>
                </a:cubicBezTo>
                <a:close/>
                <a:moveTo>
                  <a:pt x="f34" y="f35"/>
                </a:moveTo>
                <a:cubicBezTo>
                  <a:pt x="f36" y="f35"/>
                  <a:pt x="f37" y="f38"/>
                  <a:pt x="f37" y="f39"/>
                </a:cubicBezTo>
                <a:cubicBezTo>
                  <a:pt x="f37" y="f40"/>
                  <a:pt x="f36" y="f41"/>
                  <a:pt x="f34" y="f41"/>
                </a:cubicBezTo>
                <a:cubicBezTo>
                  <a:pt x="f42" y="f41"/>
                  <a:pt x="f43" y="f40"/>
                  <a:pt x="f43" y="f39"/>
                </a:cubicBezTo>
                <a:cubicBezTo>
                  <a:pt x="f43" y="f38"/>
                  <a:pt x="f42" y="f35"/>
                  <a:pt x="f34" y="f35"/>
                </a:cubicBezTo>
                <a:close/>
                <a:moveTo>
                  <a:pt x="f44" y="f45"/>
                </a:moveTo>
                <a:cubicBezTo>
                  <a:pt x="f46" y="f45"/>
                  <a:pt x="f47" y="f48"/>
                  <a:pt x="f47" y="f49"/>
                </a:cubicBezTo>
                <a:cubicBezTo>
                  <a:pt x="f47" y="f50"/>
                  <a:pt x="f46" y="f51"/>
                  <a:pt x="f44" y="f51"/>
                </a:cubicBezTo>
                <a:cubicBezTo>
                  <a:pt x="f52" y="f51"/>
                  <a:pt x="f53" y="f50"/>
                  <a:pt x="f53" y="f49"/>
                </a:cubicBezTo>
                <a:cubicBezTo>
                  <a:pt x="f53" y="f48"/>
                  <a:pt x="f52" y="f45"/>
                  <a:pt x="f44" y="f45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7" y="f59"/>
                </a:cubicBezTo>
                <a:cubicBezTo>
                  <a:pt x="f57" y="f60"/>
                  <a:pt x="f56" y="f61"/>
                  <a:pt x="f54" y="f61"/>
                </a:cubicBezTo>
                <a:cubicBezTo>
                  <a:pt x="f62" y="f61"/>
                  <a:pt x="f63" y="f60"/>
                  <a:pt x="f63" y="f59"/>
                </a:cubicBezTo>
                <a:cubicBezTo>
                  <a:pt x="f63" y="f58"/>
                  <a:pt x="f62" y="f55"/>
                  <a:pt x="f54" y="f55"/>
                </a:cubicBezTo>
                <a:close/>
                <a:moveTo>
                  <a:pt x="f64" y="f65"/>
                </a:move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64" y="f65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Rectangle 30">
            <a:extLst>
              <a:ext uri="{FF2B5EF4-FFF2-40B4-BE49-F238E27FC236}">
                <a16:creationId xmlns:a16="http://schemas.microsoft.com/office/drawing/2014/main" id="{6BD246A6-2437-B256-1B8C-03AE0AFF2146}"/>
              </a:ext>
            </a:extLst>
          </p:cNvPr>
          <p:cNvSpPr/>
          <p:nvPr/>
        </p:nvSpPr>
        <p:spPr>
          <a:xfrm>
            <a:off x="13982984" y="5400869"/>
            <a:ext cx="696736" cy="694706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3230531"/>
              <a:gd name="f5" fmla="val 720000"/>
              <a:gd name="f6" fmla="val 2697973"/>
              <a:gd name="f7" fmla="val 680235"/>
              <a:gd name="f8" fmla="val 648000"/>
              <a:gd name="f9" fmla="val 2730208"/>
              <a:gd name="f10" fmla="val 2769973"/>
              <a:gd name="f11" fmla="val 2809738"/>
              <a:gd name="f12" fmla="val 2841973"/>
              <a:gd name="f13" fmla="val 2520000"/>
              <a:gd name="f14" fmla="val 2559765"/>
              <a:gd name="f15" fmla="val 2592000"/>
              <a:gd name="f16" fmla="val 2366733"/>
              <a:gd name="f17" fmla="val 2398968"/>
              <a:gd name="f18" fmla="val 2438733"/>
              <a:gd name="f19" fmla="val 2478498"/>
              <a:gd name="f20" fmla="val 2510733"/>
              <a:gd name="f21" fmla="val 2035493"/>
              <a:gd name="f22" fmla="val 2067728"/>
              <a:gd name="f23" fmla="val 2107493"/>
              <a:gd name="f24" fmla="val 2147258"/>
              <a:gd name="f25" fmla="val 2179493"/>
              <a:gd name="f26" fmla="val 1704253"/>
              <a:gd name="f27" fmla="val 1736488"/>
              <a:gd name="f28" fmla="val 1776253"/>
              <a:gd name="f29" fmla="val 1816018"/>
              <a:gd name="f30" fmla="val 1848253"/>
              <a:gd name="f31" fmla="val 1373013"/>
              <a:gd name="f32" fmla="val 1405248"/>
              <a:gd name="f33" fmla="val 1445013"/>
              <a:gd name="f34" fmla="val 1484778"/>
              <a:gd name="f35" fmla="val 1517013"/>
              <a:gd name="f36" fmla="val 1041773"/>
              <a:gd name="f37" fmla="val 1074008"/>
              <a:gd name="f38" fmla="val 1113773"/>
              <a:gd name="f39" fmla="val 1153538"/>
              <a:gd name="f40" fmla="val 1185773"/>
              <a:gd name="f41" fmla="val 305988"/>
              <a:gd name="f42" fmla="val 181957"/>
              <a:gd name="f43" fmla="val 470032"/>
              <a:gd name="f44" fmla="val 599267"/>
              <a:gd name="f45" fmla="val 286722"/>
              <a:gd name="f46" fmla="val 704032"/>
              <a:gd name="f47" fmla="val 415957"/>
              <a:gd name="f48" fmla="val 545192"/>
              <a:gd name="f49" fmla="val 649957"/>
              <a:gd name="f50" fmla="val 802357"/>
              <a:gd name="f51" fmla="val 470031"/>
              <a:gd name="f52" fmla="val 599266"/>
              <a:gd name="f53" fmla="val 907122"/>
              <a:gd name="f54" fmla="val 704031"/>
              <a:gd name="f55" fmla="val 1036357"/>
              <a:gd name="f56" fmla="val 1165592"/>
              <a:gd name="f57" fmla="val 1270357"/>
              <a:gd name="f58" fmla="val 1422757"/>
              <a:gd name="f59" fmla="val 470030"/>
              <a:gd name="f60" fmla="val 599265"/>
              <a:gd name="f61" fmla="val 1527522"/>
              <a:gd name="f62" fmla="val 704030"/>
              <a:gd name="f63" fmla="val 1656757"/>
              <a:gd name="f64" fmla="val 1785992"/>
              <a:gd name="f65" fmla="val 1890757"/>
              <a:gd name="f66" fmla="val 2043157"/>
              <a:gd name="f67" fmla="val 470029"/>
              <a:gd name="f68" fmla="val 599264"/>
              <a:gd name="f69" fmla="val 2147922"/>
              <a:gd name="f70" fmla="val 704029"/>
              <a:gd name="f71" fmla="val 2277157"/>
              <a:gd name="f72" fmla="val 2406392"/>
              <a:gd name="f73" fmla="val 2511157"/>
              <a:gd name="f74" fmla="val 2663557"/>
              <a:gd name="f75" fmla="val 470028"/>
              <a:gd name="f76" fmla="val 599263"/>
              <a:gd name="f77" fmla="val 2768322"/>
              <a:gd name="f78" fmla="val 704028"/>
              <a:gd name="f79" fmla="val 2897557"/>
              <a:gd name="f80" fmla="val 3026792"/>
              <a:gd name="f81" fmla="val 3131557"/>
              <a:gd name="f82" fmla="val 4"/>
              <a:gd name="f83" fmla="val 485545"/>
              <a:gd name="f84" fmla="val 541957"/>
              <a:gd name="f85" fmla="val 56416"/>
              <a:gd name="f86" fmla="val 126004"/>
              <a:gd name="f87" fmla="val 485972"/>
              <a:gd name="f88" fmla="val 555560"/>
              <a:gd name="f89" fmla="val 611972"/>
              <a:gd name="f90" fmla="val 346369"/>
              <a:gd name="f91" fmla="val 289957"/>
              <a:gd name="f92" fmla="val 3"/>
              <a:gd name="f93" fmla="val 1105945"/>
              <a:gd name="f94" fmla="val 1162357"/>
              <a:gd name="f95" fmla="val 56415"/>
              <a:gd name="f96" fmla="val 126003"/>
              <a:gd name="f97" fmla="val 485971"/>
              <a:gd name="f98" fmla="val 555559"/>
              <a:gd name="f99" fmla="val 611971"/>
              <a:gd name="f100" fmla="val 966769"/>
              <a:gd name="f101" fmla="val 910357"/>
              <a:gd name="f102" fmla="val 2"/>
              <a:gd name="f103" fmla="val 1726345"/>
              <a:gd name="f104" fmla="val 1782757"/>
              <a:gd name="f105" fmla="val 56414"/>
              <a:gd name="f106" fmla="val 126002"/>
              <a:gd name="f107" fmla="val 485970"/>
              <a:gd name="f108" fmla="val 555558"/>
              <a:gd name="f109" fmla="val 611970"/>
              <a:gd name="f110" fmla="val 1587169"/>
              <a:gd name="f111" fmla="val 1530757"/>
              <a:gd name="f112" fmla="val 1"/>
              <a:gd name="f113" fmla="val 2346745"/>
              <a:gd name="f114" fmla="val 2403157"/>
              <a:gd name="f115" fmla="val 56413"/>
              <a:gd name="f116" fmla="val 126001"/>
              <a:gd name="f117" fmla="val 485969"/>
              <a:gd name="f118" fmla="val 555557"/>
              <a:gd name="f119" fmla="val 611969"/>
              <a:gd name="f120" fmla="val 2207569"/>
              <a:gd name="f121" fmla="val 2151157"/>
              <a:gd name="f122" fmla="val 2967145"/>
              <a:gd name="f123" fmla="val 3023557"/>
              <a:gd name="f124" fmla="val 56412"/>
              <a:gd name="f125" fmla="val 126000"/>
              <a:gd name="f126" fmla="val 485968"/>
              <a:gd name="f127" fmla="val 555556"/>
              <a:gd name="f128" fmla="val 611968"/>
              <a:gd name="f129" fmla="val 2827969"/>
              <a:gd name="f130" fmla="val 2771557"/>
              <a:gd name="f131" fmla="*/ f0 1 3240000"/>
              <a:gd name="f132" fmla="*/ f1 1 3230531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3240000"/>
              <a:gd name="f139" fmla="*/ f136 1 3230531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3240000" h="323053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lnTo>
                  <a:pt x="f13" y="f12"/>
                </a:lnTo>
                <a:cubicBezTo>
                  <a:pt x="f14" y="f12"/>
                  <a:pt x="f15" y="f11"/>
                  <a:pt x="f15" y="f10"/>
                </a:cubicBezTo>
                <a:cubicBezTo>
                  <a:pt x="f15" y="f9"/>
                  <a:pt x="f14" y="f6"/>
                  <a:pt x="f13" y="f6"/>
                </a:cubicBezTo>
                <a:close/>
                <a:moveTo>
                  <a:pt x="f5" y="f16"/>
                </a:moveTo>
                <a:cubicBezTo>
                  <a:pt x="f7" y="f16"/>
                  <a:pt x="f8" y="f17"/>
                  <a:pt x="f8" y="f18"/>
                </a:cubicBezTo>
                <a:cubicBezTo>
                  <a:pt x="f8" y="f19"/>
                  <a:pt x="f7" y="f20"/>
                  <a:pt x="f5" y="f20"/>
                </a:cubicBezTo>
                <a:lnTo>
                  <a:pt x="f13" y="f20"/>
                </a:lnTo>
                <a:cubicBezTo>
                  <a:pt x="f14" y="f20"/>
                  <a:pt x="f15" y="f19"/>
                  <a:pt x="f15" y="f18"/>
                </a:cubicBezTo>
                <a:cubicBezTo>
                  <a:pt x="f15" y="f17"/>
                  <a:pt x="f14" y="f16"/>
                  <a:pt x="f13" y="f16"/>
                </a:cubicBezTo>
                <a:close/>
                <a:moveTo>
                  <a:pt x="f5" y="f21"/>
                </a:moveTo>
                <a:cubicBezTo>
                  <a:pt x="f7" y="f21"/>
                  <a:pt x="f8" y="f22"/>
                  <a:pt x="f8" y="f23"/>
                </a:cubicBezTo>
                <a:cubicBezTo>
                  <a:pt x="f8" y="f24"/>
                  <a:pt x="f7" y="f25"/>
                  <a:pt x="f5" y="f25"/>
                </a:cubicBezTo>
                <a:lnTo>
                  <a:pt x="f13" y="f25"/>
                </a:lnTo>
                <a:cubicBezTo>
                  <a:pt x="f14" y="f25"/>
                  <a:pt x="f15" y="f24"/>
                  <a:pt x="f15" y="f23"/>
                </a:cubicBezTo>
                <a:cubicBezTo>
                  <a:pt x="f15" y="f22"/>
                  <a:pt x="f14" y="f21"/>
                  <a:pt x="f13" y="f21"/>
                </a:cubicBezTo>
                <a:close/>
                <a:moveTo>
                  <a:pt x="f5" y="f26"/>
                </a:moveTo>
                <a:cubicBezTo>
                  <a:pt x="f7" y="f26"/>
                  <a:pt x="f8" y="f27"/>
                  <a:pt x="f8" y="f28"/>
                </a:cubicBezTo>
                <a:cubicBezTo>
                  <a:pt x="f8" y="f29"/>
                  <a:pt x="f7" y="f30"/>
                  <a:pt x="f5" y="f30"/>
                </a:cubicBezTo>
                <a:lnTo>
                  <a:pt x="f13" y="f30"/>
                </a:lnTo>
                <a:cubicBezTo>
                  <a:pt x="f14" y="f30"/>
                  <a:pt x="f15" y="f29"/>
                  <a:pt x="f15" y="f28"/>
                </a:cubicBezTo>
                <a:cubicBezTo>
                  <a:pt x="f15" y="f27"/>
                  <a:pt x="f14" y="f26"/>
                  <a:pt x="f13" y="f26"/>
                </a:cubicBezTo>
                <a:close/>
                <a:moveTo>
                  <a:pt x="f5" y="f31"/>
                </a:moveTo>
                <a:cubicBezTo>
                  <a:pt x="f7" y="f31"/>
                  <a:pt x="f8" y="f32"/>
                  <a:pt x="f8" y="f33"/>
                </a:cubicBezTo>
                <a:cubicBezTo>
                  <a:pt x="f8" y="f34"/>
                  <a:pt x="f7" y="f35"/>
                  <a:pt x="f5" y="f35"/>
                </a:cubicBezTo>
                <a:lnTo>
                  <a:pt x="f13" y="f35"/>
                </a:lnTo>
                <a:cubicBezTo>
                  <a:pt x="f14" y="f35"/>
                  <a:pt x="f15" y="f34"/>
                  <a:pt x="f15" y="f33"/>
                </a:cubicBezTo>
                <a:cubicBezTo>
                  <a:pt x="f15" y="f32"/>
                  <a:pt x="f14" y="f31"/>
                  <a:pt x="f13" y="f31"/>
                </a:cubicBezTo>
                <a:close/>
                <a:moveTo>
                  <a:pt x="f5" y="f36"/>
                </a:moveTo>
                <a:cubicBezTo>
                  <a:pt x="f7" y="f36"/>
                  <a:pt x="f8" y="f37"/>
                  <a:pt x="f8" y="f38"/>
                </a:cubicBezTo>
                <a:cubicBezTo>
                  <a:pt x="f8" y="f39"/>
                  <a:pt x="f7" y="f40"/>
                  <a:pt x="f5" y="f40"/>
                </a:cubicBezTo>
                <a:lnTo>
                  <a:pt x="f13" y="f40"/>
                </a:lnTo>
                <a:cubicBezTo>
                  <a:pt x="f14" y="f40"/>
                  <a:pt x="f15" y="f39"/>
                  <a:pt x="f15" y="f38"/>
                </a:cubicBezTo>
                <a:cubicBezTo>
                  <a:pt x="f15" y="f37"/>
                  <a:pt x="f14" y="f36"/>
                  <a:pt x="f13" y="f36"/>
                </a:cubicBezTo>
                <a:close/>
                <a:moveTo>
                  <a:pt x="f2" y="f41"/>
                </a:moveTo>
                <a:lnTo>
                  <a:pt x="f42" y="f41"/>
                </a:lnTo>
                <a:lnTo>
                  <a:pt x="f42" y="f43"/>
                </a:lnTo>
                <a:cubicBezTo>
                  <a:pt x="f42" y="f44"/>
                  <a:pt x="f45" y="f46"/>
                  <a:pt x="f47" y="f46"/>
                </a:cubicBezTo>
                <a:cubicBezTo>
                  <a:pt x="f48" y="f46"/>
                  <a:pt x="f49" y="f44"/>
                  <a:pt x="f49" y="f43"/>
                </a:cubicBezTo>
                <a:lnTo>
                  <a:pt x="f49" y="f41"/>
                </a:lnTo>
                <a:lnTo>
                  <a:pt x="f50" y="f41"/>
                </a:lnTo>
                <a:lnTo>
                  <a:pt x="f50" y="f51"/>
                </a:lnTo>
                <a:cubicBezTo>
                  <a:pt x="f50" y="f52"/>
                  <a:pt x="f53" y="f54"/>
                  <a:pt x="f55" y="f54"/>
                </a:cubicBezTo>
                <a:cubicBezTo>
                  <a:pt x="f56" y="f54"/>
                  <a:pt x="f57" y="f52"/>
                  <a:pt x="f57" y="f51"/>
                </a:cubicBezTo>
                <a:lnTo>
                  <a:pt x="f57" y="f41"/>
                </a:lnTo>
                <a:lnTo>
                  <a:pt x="f58" y="f41"/>
                </a:lnTo>
                <a:lnTo>
                  <a:pt x="f58" y="f59"/>
                </a:lnTo>
                <a:cubicBezTo>
                  <a:pt x="f58" y="f60"/>
                  <a:pt x="f61" y="f62"/>
                  <a:pt x="f63" y="f62"/>
                </a:cubicBezTo>
                <a:cubicBezTo>
                  <a:pt x="f64" y="f62"/>
                  <a:pt x="f65" y="f60"/>
                  <a:pt x="f65" y="f59"/>
                </a:cubicBezTo>
                <a:lnTo>
                  <a:pt x="f65" y="f41"/>
                </a:lnTo>
                <a:lnTo>
                  <a:pt x="f66" y="f41"/>
                </a:lnTo>
                <a:lnTo>
                  <a:pt x="f66" y="f67"/>
                </a:lnTo>
                <a:cubicBezTo>
                  <a:pt x="f66" y="f68"/>
                  <a:pt x="f69" y="f70"/>
                  <a:pt x="f71" y="f70"/>
                </a:cubicBezTo>
                <a:cubicBezTo>
                  <a:pt x="f72" y="f70"/>
                  <a:pt x="f73" y="f68"/>
                  <a:pt x="f73" y="f67"/>
                </a:cubicBezTo>
                <a:lnTo>
                  <a:pt x="f73" y="f41"/>
                </a:lnTo>
                <a:lnTo>
                  <a:pt x="f74" y="f41"/>
                </a:lnTo>
                <a:lnTo>
                  <a:pt x="f74" y="f75"/>
                </a:lnTo>
                <a:cubicBezTo>
                  <a:pt x="f74" y="f76"/>
                  <a:pt x="f77" y="f78"/>
                  <a:pt x="f79" y="f78"/>
                </a:cubicBezTo>
                <a:cubicBezTo>
                  <a:pt x="f80" y="f78"/>
                  <a:pt x="f81" y="f76"/>
                  <a:pt x="f81" y="f75"/>
                </a:cubicBezTo>
                <a:lnTo>
                  <a:pt x="f81" y="f41"/>
                </a:lnTo>
                <a:lnTo>
                  <a:pt x="f3" y="f41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47" y="f82"/>
                </a:moveTo>
                <a:cubicBezTo>
                  <a:pt x="f83" y="f82"/>
                  <a:pt x="f84" y="f85"/>
                  <a:pt x="f84" y="f86"/>
                </a:cubicBezTo>
                <a:lnTo>
                  <a:pt x="f84" y="f87"/>
                </a:lnTo>
                <a:cubicBezTo>
                  <a:pt x="f84" y="f88"/>
                  <a:pt x="f83" y="f89"/>
                  <a:pt x="f47" y="f89"/>
                </a:cubicBezTo>
                <a:cubicBezTo>
                  <a:pt x="f90" y="f89"/>
                  <a:pt x="f91" y="f88"/>
                  <a:pt x="f91" y="f87"/>
                </a:cubicBezTo>
                <a:lnTo>
                  <a:pt x="f91" y="f86"/>
                </a:lnTo>
                <a:cubicBezTo>
                  <a:pt x="f91" y="f85"/>
                  <a:pt x="f90" y="f82"/>
                  <a:pt x="f47" y="f82"/>
                </a:cubicBezTo>
                <a:close/>
                <a:moveTo>
                  <a:pt x="f55" y="f92"/>
                </a:moveTo>
                <a:cubicBezTo>
                  <a:pt x="f93" y="f92"/>
                  <a:pt x="f94" y="f95"/>
                  <a:pt x="f94" y="f96"/>
                </a:cubicBezTo>
                <a:lnTo>
                  <a:pt x="f94" y="f97"/>
                </a:lnTo>
                <a:cubicBezTo>
                  <a:pt x="f94" y="f98"/>
                  <a:pt x="f93" y="f99"/>
                  <a:pt x="f55" y="f99"/>
                </a:cubicBezTo>
                <a:cubicBezTo>
                  <a:pt x="f100" y="f99"/>
                  <a:pt x="f101" y="f98"/>
                  <a:pt x="f101" y="f97"/>
                </a:cubicBezTo>
                <a:lnTo>
                  <a:pt x="f101" y="f96"/>
                </a:lnTo>
                <a:cubicBezTo>
                  <a:pt x="f101" y="f95"/>
                  <a:pt x="f100" y="f92"/>
                  <a:pt x="f55" y="f92"/>
                </a:cubicBezTo>
                <a:close/>
                <a:moveTo>
                  <a:pt x="f63" y="f102"/>
                </a:moveTo>
                <a:cubicBezTo>
                  <a:pt x="f103" y="f102"/>
                  <a:pt x="f104" y="f105"/>
                  <a:pt x="f104" y="f106"/>
                </a:cubicBezTo>
                <a:lnTo>
                  <a:pt x="f104" y="f107"/>
                </a:lnTo>
                <a:cubicBezTo>
                  <a:pt x="f104" y="f108"/>
                  <a:pt x="f103" y="f109"/>
                  <a:pt x="f63" y="f109"/>
                </a:cubicBezTo>
                <a:cubicBezTo>
                  <a:pt x="f110" y="f109"/>
                  <a:pt x="f111" y="f108"/>
                  <a:pt x="f111" y="f107"/>
                </a:cubicBezTo>
                <a:lnTo>
                  <a:pt x="f111" y="f106"/>
                </a:lnTo>
                <a:cubicBezTo>
                  <a:pt x="f111" y="f105"/>
                  <a:pt x="f110" y="f102"/>
                  <a:pt x="f63" y="f102"/>
                </a:cubicBezTo>
                <a:close/>
                <a:moveTo>
                  <a:pt x="f71" y="f112"/>
                </a:moveTo>
                <a:cubicBezTo>
                  <a:pt x="f113" y="f112"/>
                  <a:pt x="f114" y="f115"/>
                  <a:pt x="f114" y="f116"/>
                </a:cubicBezTo>
                <a:lnTo>
                  <a:pt x="f114" y="f117"/>
                </a:lnTo>
                <a:cubicBezTo>
                  <a:pt x="f114" y="f118"/>
                  <a:pt x="f113" y="f119"/>
                  <a:pt x="f71" y="f119"/>
                </a:cubicBezTo>
                <a:cubicBezTo>
                  <a:pt x="f120" y="f119"/>
                  <a:pt x="f121" y="f118"/>
                  <a:pt x="f121" y="f117"/>
                </a:cubicBezTo>
                <a:lnTo>
                  <a:pt x="f121" y="f116"/>
                </a:lnTo>
                <a:cubicBezTo>
                  <a:pt x="f121" y="f115"/>
                  <a:pt x="f120" y="f112"/>
                  <a:pt x="f71" y="f112"/>
                </a:cubicBezTo>
                <a:close/>
                <a:moveTo>
                  <a:pt x="f79" y="f2"/>
                </a:moveTo>
                <a:cubicBezTo>
                  <a:pt x="f122" y="f2"/>
                  <a:pt x="f123" y="f124"/>
                  <a:pt x="f123" y="f125"/>
                </a:cubicBezTo>
                <a:lnTo>
                  <a:pt x="f123" y="f126"/>
                </a:lnTo>
                <a:cubicBezTo>
                  <a:pt x="f123" y="f127"/>
                  <a:pt x="f122" y="f128"/>
                  <a:pt x="f79" y="f128"/>
                </a:cubicBezTo>
                <a:cubicBezTo>
                  <a:pt x="f129" y="f128"/>
                  <a:pt x="f130" y="f127"/>
                  <a:pt x="f130" y="f126"/>
                </a:cubicBezTo>
                <a:lnTo>
                  <a:pt x="f130" y="f125"/>
                </a:lnTo>
                <a:cubicBezTo>
                  <a:pt x="f130" y="f124"/>
                  <a:pt x="f129" y="f2"/>
                  <a:pt x="f79" y="f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6331B0BB-77D1-1D83-FEFF-3A8508D042AF}"/>
              </a:ext>
            </a:extLst>
          </p:cNvPr>
          <p:cNvSpPr/>
          <p:nvPr/>
        </p:nvSpPr>
        <p:spPr>
          <a:xfrm>
            <a:off x="7813675" y="2278083"/>
            <a:ext cx="707342" cy="707342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01869"/>
              <a:gd name="f5" fmla="val 2055482"/>
              <a:gd name="f6" fmla="val 869869"/>
              <a:gd name="f7" fmla="val 2919482"/>
              <a:gd name="f8" fmla="val 1121949"/>
              <a:gd name="f9" fmla="val 1695482"/>
              <a:gd name="f10" fmla="val 1589949"/>
              <a:gd name="f11" fmla="val 1842029"/>
              <a:gd name="f12" fmla="val 1335482"/>
              <a:gd name="f13" fmla="val 2310029"/>
              <a:gd name="f14" fmla="val 2562109"/>
              <a:gd name="f15" fmla="val 975482"/>
              <a:gd name="f16" fmla="val 3030109"/>
              <a:gd name="f17" fmla="val 2321888"/>
              <a:gd name="f18" fmla="val 224805"/>
              <a:gd name="f19" fmla="val 2880631"/>
              <a:gd name="f20" fmla="val 247420"/>
              <a:gd name="f21" fmla="val 2620844"/>
              <a:gd name="f22" fmla="val 742612"/>
              <a:gd name="f23" fmla="val 2546105"/>
              <a:gd name="f24" fmla="val 613161"/>
              <a:gd name="f25" fmla="val 541555"/>
              <a:gd name="f26" fmla="val 1770488"/>
              <a:gd name="f27" fmla="val 392077"/>
              <a:gd name="f28" fmla="val 1511585"/>
              <a:gd name="f29" fmla="val 2396627"/>
              <a:gd name="f30" fmla="val 354257"/>
              <a:gd name="f31" fmla="val 180000"/>
              <a:gd name="f32" fmla="val 3059999"/>
              <a:gd name="f33" fmla="val 3239999"/>
              <a:gd name="f34" fmla="*/ f0 1 3240000"/>
              <a:gd name="f35" fmla="*/ f1 1 3240000"/>
              <a:gd name="f36" fmla="val f2"/>
              <a:gd name="f37" fmla="val f3"/>
              <a:gd name="f38" fmla="+- f37 0 f36"/>
              <a:gd name="f39" fmla="*/ f38 1 3240000"/>
              <a:gd name="f40" fmla="*/ f36 1 f39"/>
              <a:gd name="f41" fmla="*/ f37 1 f39"/>
              <a:gd name="f42" fmla="*/ f40 f34 1"/>
              <a:gd name="f43" fmla="*/ f41 f34 1"/>
              <a:gd name="f44" fmla="*/ f41 f35 1"/>
              <a:gd name="f45" fmla="*/ f40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2" t="f45" r="f43" b="f44"/>
            <a:pathLst>
              <a:path w="3240000" h="3240000">
                <a:moveTo>
                  <a:pt x="f4" y="f5"/>
                </a:moveTo>
                <a:lnTo>
                  <a:pt x="f6" y="f5"/>
                </a:lnTo>
                <a:lnTo>
                  <a:pt x="f6" y="f7"/>
                </a:lnTo>
                <a:lnTo>
                  <a:pt x="f4" y="f7"/>
                </a:lnTo>
                <a:close/>
                <a:moveTo>
                  <a:pt x="f8" y="f9"/>
                </a:moveTo>
                <a:lnTo>
                  <a:pt x="f10" y="f9"/>
                </a:lnTo>
                <a:lnTo>
                  <a:pt x="f10" y="f7"/>
                </a:lnTo>
                <a:lnTo>
                  <a:pt x="f8" y="f7"/>
                </a:lnTo>
                <a:close/>
                <a:moveTo>
                  <a:pt x="f11" y="f12"/>
                </a:moveTo>
                <a:lnTo>
                  <a:pt x="f13" y="f12"/>
                </a:lnTo>
                <a:lnTo>
                  <a:pt x="f13" y="f7"/>
                </a:lnTo>
                <a:lnTo>
                  <a:pt x="f11" y="f7"/>
                </a:lnTo>
                <a:close/>
                <a:moveTo>
                  <a:pt x="f14" y="f15"/>
                </a:moveTo>
                <a:lnTo>
                  <a:pt x="f16" y="f15"/>
                </a:lnTo>
                <a:lnTo>
                  <a:pt x="f16" y="f7"/>
                </a:lnTo>
                <a:lnTo>
                  <a:pt x="f14" y="f7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close/>
                <a:moveTo>
                  <a:pt x="f2" y="f2"/>
                </a:moveTo>
                <a:lnTo>
                  <a:pt x="f31" y="f2"/>
                </a:ln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1" y="f33"/>
                </a:lnTo>
                <a:lnTo>
                  <a:pt x="f31" y="f3"/>
                </a:lnTo>
                <a:lnTo>
                  <a:pt x="f2" y="f3"/>
                </a:lnTo>
                <a:lnTo>
                  <a:pt x="f2" y="f33"/>
                </a:lnTo>
                <a:lnTo>
                  <a:pt x="f2" y="f32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ectangle 15">
            <a:extLst>
              <a:ext uri="{FF2B5EF4-FFF2-40B4-BE49-F238E27FC236}">
                <a16:creationId xmlns:a16="http://schemas.microsoft.com/office/drawing/2014/main" id="{6B6A36CF-1A7C-B675-BAAA-767C446FF8E4}"/>
              </a:ext>
            </a:extLst>
          </p:cNvPr>
          <p:cNvSpPr/>
          <p:nvPr/>
        </p:nvSpPr>
        <p:spPr>
          <a:xfrm rot="5400013">
            <a:off x="8993963" y="2278085"/>
            <a:ext cx="708294" cy="707342"/>
          </a:xfrm>
          <a:custGeom>
            <a:avLst/>
            <a:gdLst>
              <a:gd name="f0" fmla="val w"/>
              <a:gd name="f1" fmla="val h"/>
              <a:gd name="f2" fmla="val 0"/>
              <a:gd name="f3" fmla="val 3244313"/>
              <a:gd name="f4" fmla="val 3240000"/>
              <a:gd name="f5" fmla="val 2055482"/>
              <a:gd name="f6" fmla="val 677891"/>
              <a:gd name="f7" fmla="val 209891"/>
              <a:gd name="f8" fmla="val 2919482"/>
              <a:gd name="f9" fmla="val 1695482"/>
              <a:gd name="f10" fmla="val 1397971"/>
              <a:gd name="f11" fmla="val 929971"/>
              <a:gd name="f12" fmla="val 1335482"/>
              <a:gd name="f13" fmla="val 2118051"/>
              <a:gd name="f14" fmla="val 1650051"/>
              <a:gd name="f15" fmla="val 975482"/>
              <a:gd name="f16" fmla="val 2838131"/>
              <a:gd name="f17" fmla="val 2370131"/>
              <a:gd name="f18" fmla="val 10788"/>
              <a:gd name="f19" fmla="val 2651034"/>
              <a:gd name="f20" fmla="val 1168116"/>
              <a:gd name="f21" fmla="val 646484"/>
              <a:gd name="f22" fmla="val 1038664"/>
              <a:gd name="f23" fmla="val 571745"/>
              <a:gd name="f24" fmla="val 1533856"/>
              <a:gd name="f25" fmla="val 311959"/>
              <a:gd name="f26" fmla="val 1556471"/>
              <a:gd name="f27" fmla="val 870701"/>
              <a:gd name="f28" fmla="val 1427019"/>
              <a:gd name="f29" fmla="val 795962"/>
              <a:gd name="f30" fmla="val 269691"/>
              <a:gd name="f31" fmla="val 2800512"/>
              <a:gd name="f32" fmla="val 3060000"/>
              <a:gd name="f33" fmla="val 3064313"/>
              <a:gd name="f34" fmla="*/ f0 1 3244313"/>
              <a:gd name="f35" fmla="*/ f1 1 3240000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44313"/>
              <a:gd name="f42" fmla="*/ f39 1 3240000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44313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lnTo>
                  <a:pt x="f9" y="f11"/>
                </a:lnTo>
                <a:lnTo>
                  <a:pt x="f8" y="f11"/>
                </a:lnTo>
                <a:lnTo>
                  <a:pt x="f8" y="f10"/>
                </a:lnTo>
                <a:close/>
                <a:moveTo>
                  <a:pt x="f12" y="f13"/>
                </a:moveTo>
                <a:lnTo>
                  <a:pt x="f12" y="f14"/>
                </a:lnTo>
                <a:lnTo>
                  <a:pt x="f8" y="f14"/>
                </a:lnTo>
                <a:lnTo>
                  <a:pt x="f8" y="f13"/>
                </a:lnTo>
                <a:close/>
                <a:moveTo>
                  <a:pt x="f15" y="f16"/>
                </a:moveTo>
                <a:lnTo>
                  <a:pt x="f15" y="f17"/>
                </a:lnTo>
                <a:lnTo>
                  <a:pt x="f8" y="f17"/>
                </a:lnTo>
                <a:lnTo>
                  <a:pt x="f8" y="f16"/>
                </a:lnTo>
                <a:close/>
                <a:moveTo>
                  <a:pt x="f18" y="f19"/>
                </a:moveTo>
                <a:lnTo>
                  <a:pt x="f20" y="f21"/>
                </a:lnTo>
                <a:lnTo>
                  <a:pt x="f22" y="f23"/>
                </a:lnTo>
                <a:lnTo>
                  <a:pt x="f24" y="f25"/>
                </a:lnTo>
                <a:lnTo>
                  <a:pt x="f26" y="f27"/>
                </a:lnTo>
                <a:lnTo>
                  <a:pt x="f28" y="f29"/>
                </a:lnTo>
                <a:lnTo>
                  <a:pt x="f30" y="f31"/>
                </a:lnTo>
                <a:close/>
                <a:moveTo>
                  <a:pt x="f2" y="f4"/>
                </a:moveTo>
                <a:lnTo>
                  <a:pt x="f2" y="f32"/>
                </a:lnTo>
                <a:lnTo>
                  <a:pt x="f33" y="f32"/>
                </a:lnTo>
                <a:lnTo>
                  <a:pt x="f33" y="f2"/>
                </a:lnTo>
                <a:lnTo>
                  <a:pt x="f3" y="f2"/>
                </a:lnTo>
                <a:lnTo>
                  <a:pt x="f3" y="f4"/>
                </a:lnTo>
                <a:lnTo>
                  <a:pt x="f4" y="f4"/>
                </a:lnTo>
                <a:lnTo>
                  <a:pt x="f33" y="f4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Pie 24">
            <a:extLst>
              <a:ext uri="{FF2B5EF4-FFF2-40B4-BE49-F238E27FC236}">
                <a16:creationId xmlns:a16="http://schemas.microsoft.com/office/drawing/2014/main" id="{0C2D068E-D476-CC5D-4FBB-314495FBC0A2}"/>
              </a:ext>
            </a:extLst>
          </p:cNvPr>
          <p:cNvSpPr/>
          <p:nvPr/>
        </p:nvSpPr>
        <p:spPr>
          <a:xfrm>
            <a:off x="7602339" y="6928480"/>
            <a:ext cx="769778" cy="765516"/>
          </a:xfrm>
          <a:custGeom>
            <a:avLst/>
            <a:gdLst>
              <a:gd name="f0" fmla="val w"/>
              <a:gd name="f1" fmla="val h"/>
              <a:gd name="f2" fmla="val 0"/>
              <a:gd name="f3" fmla="val 3228711"/>
              <a:gd name="f4" fmla="val 3210836"/>
              <a:gd name="f5" fmla="val 351626"/>
              <a:gd name="f6" fmla="val 695968"/>
              <a:gd name="f7" fmla="val 1548007"/>
              <a:gd name="f8" fmla="val 1678300"/>
              <a:gd name="f9" fmla="val 236194"/>
              <a:gd name="f10" fmla="val 2500159"/>
              <a:gd name="f11" fmla="val -116985"/>
              <a:gd name="f12" fmla="val 1936431"/>
              <a:gd name="f13" fmla="val -70514"/>
              <a:gd name="f14" fmla="val 1210092"/>
              <a:gd name="f15" fmla="val 1957429"/>
              <a:gd name="f16" fmla="val 262366"/>
              <a:gd name="f17" fmla="val 2634256"/>
              <a:gd name="f18" fmla="val 359480"/>
              <a:gd name="f19" fmla="val 3156733"/>
              <a:gd name="f20" fmla="val 907132"/>
              <a:gd name="f21" fmla="val 3221913"/>
              <a:gd name="f22" fmla="val 1587776"/>
              <a:gd name="f23" fmla="val 3287093"/>
              <a:gd name="f24" fmla="val 2268421"/>
              <a:gd name="f25" fmla="val 2878048"/>
              <a:gd name="f26" fmla="val 2905277"/>
              <a:gd name="f27" fmla="val 2231953"/>
              <a:gd name="f28" fmla="val 3129078"/>
              <a:gd name="f29" fmla="val 1585858"/>
              <a:gd name="f30" fmla="val 3352879"/>
              <a:gd name="f31" fmla="val 870522"/>
              <a:gd name="f32" fmla="val 3105497"/>
              <a:gd name="f33" fmla="val 500715"/>
              <a:gd name="f34" fmla="val 2530372"/>
              <a:gd name="f35" fmla="val 1746987"/>
              <a:gd name="f36" fmla="val 1729019"/>
              <a:gd name="f37" fmla="val 1604447"/>
              <a:gd name="f38" fmla="val 200"/>
              <a:gd name="f39" fmla="val 1665125"/>
              <a:gd name="f40" fmla="val -778"/>
              <a:gd name="f41" fmla="val 1726175"/>
              <a:gd name="f42" fmla="val 1809"/>
              <a:gd name="f43" fmla="val 1787307"/>
              <a:gd name="f44" fmla="val 8072"/>
              <a:gd name="f45" fmla="val 1629532"/>
              <a:gd name="f46" fmla="val 1548011"/>
              <a:gd name="f47" fmla="val 483856"/>
              <a:gd name="f48" fmla="val 506987"/>
              <a:gd name="f49" fmla="val 773141"/>
              <a:gd name="f50" fmla="val 188622"/>
              <a:gd name="f51" fmla="val 1179697"/>
              <a:gd name="f52" fmla="val 7051"/>
              <a:gd name="f53" fmla="*/ f0 1 3228711"/>
              <a:gd name="f54" fmla="*/ f1 1 3210836"/>
              <a:gd name="f55" fmla="val f2"/>
              <a:gd name="f56" fmla="val f3"/>
              <a:gd name="f57" fmla="val f4"/>
              <a:gd name="f58" fmla="+- f57 0 f55"/>
              <a:gd name="f59" fmla="+- f56 0 f55"/>
              <a:gd name="f60" fmla="*/ f59 1 3228711"/>
              <a:gd name="f61" fmla="*/ f58 1 3210836"/>
              <a:gd name="f62" fmla="*/ f55 1 f60"/>
              <a:gd name="f63" fmla="*/ f56 1 f60"/>
              <a:gd name="f64" fmla="*/ f55 1 f61"/>
              <a:gd name="f65" fmla="*/ f57 1 f61"/>
              <a:gd name="f66" fmla="*/ f62 f53 1"/>
              <a:gd name="f67" fmla="*/ f63 f53 1"/>
              <a:gd name="f68" fmla="*/ f65 f54 1"/>
              <a:gd name="f69" fmla="*/ f64 f5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6" t="f69" r="f67" b="f68"/>
            <a:pathLst>
              <a:path w="3228711" h="3210836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cubicBezTo>
                  <a:pt x="f11" y="f12"/>
                  <a:pt x="f13" y="f14"/>
                  <a:pt x="f5" y="f6"/>
                </a:cubicBezTo>
                <a:close/>
                <a:moveTo>
                  <a:pt x="f15" y="f16"/>
                </a:move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close/>
                <a:moveTo>
                  <a:pt x="f37" y="f38"/>
                </a:moveTo>
                <a:cubicBezTo>
                  <a:pt x="f39" y="f40"/>
                  <a:pt x="f41" y="f42"/>
                  <a:pt x="f43" y="f44"/>
                </a:cubicBezTo>
                <a:lnTo>
                  <a:pt x="f45" y="f46"/>
                </a:lnTo>
                <a:lnTo>
                  <a:pt x="f47" y="f48"/>
                </a:lnTo>
                <a:cubicBezTo>
                  <a:pt x="f49" y="f50"/>
                  <a:pt x="f51" y="f52"/>
                  <a:pt x="f37" y="f38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Block Arc 14">
            <a:extLst>
              <a:ext uri="{FF2B5EF4-FFF2-40B4-BE49-F238E27FC236}">
                <a16:creationId xmlns:a16="http://schemas.microsoft.com/office/drawing/2014/main" id="{D53D9CB7-0D24-E245-A9CF-E41CAE85ABB1}"/>
              </a:ext>
            </a:extLst>
          </p:cNvPr>
          <p:cNvSpPr/>
          <p:nvPr/>
        </p:nvSpPr>
        <p:spPr>
          <a:xfrm rot="16200004">
            <a:off x="10175458" y="2205916"/>
            <a:ext cx="851104" cy="851652"/>
          </a:xfrm>
          <a:custGeom>
            <a:avLst/>
            <a:gdLst>
              <a:gd name="f0" fmla="val w"/>
              <a:gd name="f1" fmla="val h"/>
              <a:gd name="f2" fmla="val 0"/>
              <a:gd name="f3" fmla="val 3185463"/>
              <a:gd name="f4" fmla="val 3187558"/>
              <a:gd name="f5" fmla="val 764000"/>
              <a:gd name="f6" fmla="val 2343999"/>
              <a:gd name="f7" fmla="val 566798"/>
              <a:gd name="f8" fmla="val 2256389"/>
              <a:gd name="f9" fmla="val 385374"/>
              <a:gd name="f10" fmla="val 2134753"/>
              <a:gd name="f11" fmla="val 230072"/>
              <a:gd name="f12" fmla="val 1981662"/>
              <a:gd name="f13" fmla="val 297001"/>
              <a:gd name="f14" fmla="val 2223876"/>
              <a:gd name="f15" fmla="val 428049"/>
              <a:gd name="f16" fmla="val 2439341"/>
              <a:gd name="f17" fmla="val 603989"/>
              <a:gd name="f18" fmla="val 2608945"/>
              <a:gd name="f19" fmla="val 667739"/>
              <a:gd name="f20" fmla="val 2525681"/>
              <a:gd name="f21" fmla="val 720588"/>
              <a:gd name="f22" fmla="val 2436567"/>
              <a:gd name="f23" fmla="val 783530"/>
              <a:gd name="f24" fmla="val 862903"/>
              <a:gd name="f25" fmla="val 737619"/>
              <a:gd name="f26" fmla="val 760936"/>
              <a:gd name="f27" fmla="val 681240"/>
              <a:gd name="f28" fmla="val 662513"/>
              <a:gd name="f29" fmla="val 611676"/>
              <a:gd name="f30" fmla="val 571152"/>
              <a:gd name="f31" fmla="val 419218"/>
              <a:gd name="f32" fmla="val 754019"/>
              <a:gd name="f33" fmla="val 279227"/>
              <a:gd name="f34" fmla="val 991173"/>
              <a:gd name="f35" fmla="val 215545"/>
              <a:gd name="f36" fmla="val 1258034"/>
              <a:gd name="f37" fmla="val 378729"/>
              <a:gd name="f38" fmla="val 1090139"/>
              <a:gd name="f39" fmla="val 571934"/>
              <a:gd name="f40" fmla="val 956907"/>
              <a:gd name="f41" fmla="val 935657"/>
              <a:gd name="f42" fmla="val 1673146"/>
              <a:gd name="f43" fmla="val 227023"/>
              <a:gd name="f44" fmla="val 393068"/>
              <a:gd name="f45" fmla="val 1882941"/>
              <a:gd name="f46" fmla="val 605618"/>
              <a:gd name="f47" fmla="val 2045968"/>
              <a:gd name="f48" fmla="val 844267"/>
              <a:gd name="f49" fmla="val 2153109"/>
              <a:gd name="f50" fmla="val 897907"/>
              <a:gd name="f51" fmla="val 1997390"/>
              <a:gd name="f52" fmla="val 928862"/>
              <a:gd name="f53" fmla="val 1835739"/>
              <a:gd name="f54" fmla="val 935928"/>
              <a:gd name="f55" fmla="val 1493146"/>
              <a:gd name="f56" fmla="val 928922"/>
              <a:gd name="f57" fmla="val 1345638"/>
              <a:gd name="f58" fmla="val 902278"/>
              <a:gd name="f59" fmla="val 1198995"/>
              <a:gd name="f60" fmla="val 856775"/>
              <a:gd name="f61" fmla="val 1056956"/>
              <a:gd name="f62" fmla="val 636768"/>
              <a:gd name="f63" fmla="val 1156959"/>
              <a:gd name="f64" fmla="val 439487"/>
              <a:gd name="f65" fmla="val 1304654"/>
              <a:gd name="f66" fmla="val 281464"/>
              <a:gd name="f67" fmla="val 1469785"/>
              <a:gd name="f68" fmla="val 2515107"/>
              <a:gd name="f69" fmla="val 1283000"/>
              <a:gd name="f70" fmla="val 2508124"/>
              <a:gd name="f71" fmla="val 1100523"/>
              <a:gd name="f72" fmla="val 2472287"/>
              <a:gd name="f73" fmla="val 927628"/>
              <a:gd name="f74" fmla="val 2411229"/>
              <a:gd name="f75" fmla="val 876831"/>
              <a:gd name="f76" fmla="val 2520843"/>
              <a:gd name="f77" fmla="val 814172"/>
              <a:gd name="f78" fmla="val 2626182"/>
              <a:gd name="f79" fmla="val 738220"/>
              <a:gd name="f80" fmla="val 2724387"/>
              <a:gd name="f81" fmla="val 944637"/>
              <a:gd name="f82" fmla="val 2881665"/>
              <a:gd name="f83" fmla="val 1196120"/>
              <a:gd name="f84" fmla="val 2982471"/>
              <a:gd name="f85" fmla="val 3005418"/>
              <a:gd name="f86" fmla="val 1112275"/>
              <a:gd name="f87" fmla="val 1105327"/>
              <a:gd name="f88" fmla="val 1858153"/>
              <a:gd name="f89" fmla="val 1070032"/>
              <a:gd name="f90" fmla="val 2042144"/>
              <a:gd name="f91" fmla="val 1008001"/>
              <a:gd name="f92" fmla="val 2219039"/>
              <a:gd name="f93" fmla="val 1155519"/>
              <a:gd name="f94" fmla="val 2270408"/>
              <a:gd name="f95" fmla="val 1310845"/>
              <a:gd name="f96" fmla="val 2300826"/>
              <a:gd name="f97" fmla="val 2307834"/>
              <a:gd name="f98" fmla="val 898989"/>
              <a:gd name="f99" fmla="val 1315103"/>
              <a:gd name="f100" fmla="val 907762"/>
              <a:gd name="f101" fmla="val 1164166"/>
              <a:gd name="f102" fmla="val 938783"/>
              <a:gd name="f103" fmla="val 1020939"/>
              <a:gd name="f104" fmla="val 990066"/>
              <a:gd name="f105" fmla="val 1074574"/>
              <a:gd name="f106" fmla="val 1153655"/>
              <a:gd name="f107" fmla="val 1105461"/>
              <a:gd name="f108" fmla="val 1322925"/>
              <a:gd name="f109" fmla="val 1112368"/>
              <a:gd name="f110" fmla="val 182141"/>
              <a:gd name="f111" fmla="val 1199839"/>
              <a:gd name="f112" fmla="val 204777"/>
              <a:gd name="f113" fmla="val 951477"/>
              <a:gd name="f114" fmla="val 303168"/>
              <a:gd name="f115" fmla="val 746615"/>
              <a:gd name="f116" fmla="val 456764"/>
              <a:gd name="f117" fmla="val 828296"/>
              <a:gd name="f118" fmla="val 562801"/>
              <a:gd name="f119" fmla="val 894225"/>
              <a:gd name="f120" fmla="val 677310"/>
              <a:gd name="f121" fmla="val 947434"/>
              <a:gd name="f122" fmla="val 796072"/>
              <a:gd name="f123" fmla="val 1113886"/>
              <a:gd name="f124" fmla="val 736067"/>
              <a:gd name="f125" fmla="val 1289644"/>
              <a:gd name="f126" fmla="val 700323"/>
              <a:gd name="f127" fmla="val 691530"/>
              <a:gd name="f128" fmla="val 2150063"/>
              <a:gd name="f129" fmla="val 992171"/>
              <a:gd name="f130" fmla="val 1990712"/>
              <a:gd name="f131" fmla="val 935501"/>
              <a:gd name="f132" fmla="val 1822242"/>
              <a:gd name="f133" fmla="val 902595"/>
              <a:gd name="f134" fmla="val 1649785"/>
              <a:gd name="f135" fmla="val 897224"/>
              <a:gd name="f136" fmla="val 2063712"/>
              <a:gd name="f137" fmla="val 2069089"/>
              <a:gd name="f138" fmla="val 1323887"/>
              <a:gd name="f139" fmla="val 2098366"/>
              <a:gd name="f140" fmla="val 1155330"/>
              <a:gd name="f141" fmla="val 2168848"/>
              <a:gd name="f142" fmla="val 2199110"/>
              <a:gd name="f143" fmla="val 2108555"/>
              <a:gd name="f144" fmla="val 2028681"/>
              <a:gd name="f145" fmla="val 2073581"/>
              <a:gd name="f146" fmla="val 1851532"/>
              <a:gd name="f147" fmla="val 2065295"/>
              <a:gd name="f148" fmla="val 2307299"/>
              <a:gd name="f149" fmla="val 1829404"/>
              <a:gd name="f150" fmla="val 2299517"/>
              <a:gd name="f151" fmla="val 2004315"/>
              <a:gd name="f152" fmla="val 2261965"/>
              <a:gd name="f153" fmla="val 2422394"/>
              <a:gd name="f154" fmla="val 446879"/>
              <a:gd name="f155" fmla="val 2204309"/>
              <a:gd name="f156" fmla="val 287209"/>
              <a:gd name="f157" fmla="val 1938140"/>
              <a:gd name="f158" fmla="val 189883"/>
              <a:gd name="f159" fmla="val 178919"/>
              <a:gd name="f160" fmla="val 689876"/>
              <a:gd name="f161" fmla="val 1846998"/>
              <a:gd name="f162" fmla="val 695154"/>
              <a:gd name="f163" fmla="val 2039668"/>
              <a:gd name="f164" fmla="val 732502"/>
              <a:gd name="f165" fmla="val 2221721"/>
              <a:gd name="f166" fmla="val 797410"/>
              <a:gd name="f167" fmla="val 2275056"/>
              <a:gd name="f168" fmla="val 675360"/>
              <a:gd name="f169" fmla="val 2341760"/>
              <a:gd name="f170" fmla="val 557662"/>
              <a:gd name="f171" fmla="val 2447278"/>
              <a:gd name="f172" fmla="val 2722123"/>
              <a:gd name="f173" fmla="val 2366121"/>
              <a:gd name="f174" fmla="val 2618714"/>
              <a:gd name="f175" fmla="val 2299534"/>
              <a:gd name="f176" fmla="val 2507403"/>
              <a:gd name="f177" fmla="val 2246145"/>
              <a:gd name="f178" fmla="val 2391362"/>
              <a:gd name="f179" fmla="val 2057375"/>
              <a:gd name="f180" fmla="val 2464119"/>
              <a:gd name="f181" fmla="val 1856285"/>
              <a:gd name="f182" fmla="val 2506958"/>
              <a:gd name="f183" fmla="val 2514779"/>
              <a:gd name="f184" fmla="val 3008639"/>
              <a:gd name="f185" fmla="val 1949198"/>
              <a:gd name="f186" fmla="val 2997255"/>
              <a:gd name="f187" fmla="val 2224691"/>
              <a:gd name="f188" fmla="val 2892757"/>
              <a:gd name="f189" fmla="val 2878934"/>
              <a:gd name="f190" fmla="val 2723190"/>
              <a:gd name="f191" fmla="val 1307255"/>
              <a:gd name="f192" fmla="val 2529440"/>
              <a:gd name="f193" fmla="val 1161128"/>
              <a:gd name="f194" fmla="val 2313862"/>
              <a:gd name="f195" fmla="val 1060620"/>
              <a:gd name="f196" fmla="val 2270535"/>
              <a:gd name="f197" fmla="val 1201714"/>
              <a:gd name="f198" fmla="val 2245604"/>
              <a:gd name="f199" fmla="val 1347104"/>
              <a:gd name="f200" fmla="val 2240109"/>
              <a:gd name="f201" fmla="val 2890636"/>
              <a:gd name="f202" fmla="val 2241814"/>
              <a:gd name="f203" fmla="val 2249736"/>
              <a:gd name="f204" fmla="val 1827102"/>
              <a:gd name="f205" fmla="val 2279520"/>
              <a:gd name="f206" fmla="val 1979973"/>
              <a:gd name="f207" fmla="val 2329964"/>
              <a:gd name="f208" fmla="val 2127513"/>
              <a:gd name="f209" fmla="val 2545677"/>
              <a:gd name="f210" fmla="val 2019923"/>
              <a:gd name="f211" fmla="val 2738160"/>
              <a:gd name="f212" fmla="val 1866413"/>
              <a:gd name="f213" fmla="val 2973035"/>
              <a:gd name="f214" fmla="val 1284386"/>
              <a:gd name="f215" fmla="val 2912066"/>
              <a:gd name="f216" fmla="val 1001840"/>
              <a:gd name="f217" fmla="val 2765308"/>
              <a:gd name="f218" fmla="val 751379"/>
              <a:gd name="f219" fmla="val 2561381"/>
              <a:gd name="f220" fmla="val 561108"/>
              <a:gd name="f221" fmla="val 2489321"/>
              <a:gd name="f222" fmla="val 656437"/>
              <a:gd name="f223" fmla="val 2431363"/>
              <a:gd name="f224" fmla="val 759225"/>
              <a:gd name="f225" fmla="val 2384553"/>
              <a:gd name="f226" fmla="val 865647"/>
              <a:gd name="f227" fmla="val 2604520"/>
              <a:gd name="f228" fmla="val 964977"/>
              <a:gd name="f229" fmla="val 2804622"/>
              <a:gd name="f230" fmla="val 1106677"/>
              <a:gd name="f231" fmla="val 2974277"/>
              <a:gd name="f232" fmla="val 1897328"/>
              <a:gd name="f233" fmla="val 2812488"/>
              <a:gd name="f234" fmla="val 2073933"/>
              <a:gd name="f235" fmla="val 2619878"/>
              <a:gd name="f236" fmla="val 2216690"/>
              <a:gd name="f237" fmla="val 2407486"/>
              <a:gd name="f238" fmla="val 2319665"/>
              <a:gd name="f239" fmla="val 2454169"/>
              <a:gd name="f240" fmla="val 2420503"/>
              <a:gd name="f241" fmla="val 2511856"/>
              <a:gd name="f242" fmla="val 2517376"/>
              <a:gd name="f243" fmla="val 2582047"/>
              <a:gd name="f244" fmla="val 2607468"/>
              <a:gd name="f245" fmla="val 2776399"/>
              <a:gd name="f246" fmla="val 2417974"/>
              <a:gd name="f247" fmla="val 2916061"/>
              <a:gd name="f248" fmla="val 2172750"/>
              <a:gd name="f249" fmla="val 1593779"/>
              <a:gd name="f250" fmla="val 2473999"/>
              <a:gd name="f251" fmla="val 2471904"/>
              <a:gd name="f252" fmla="val 1591684"/>
              <a:gd name="f253" fmla="val 738111"/>
              <a:gd name="f254" fmla="val 41261"/>
              <a:gd name="f255" fmla="val 2516549"/>
              <a:gd name="f256" fmla="val 1913"/>
              <a:gd name="f257" fmla="val 2750"/>
              <a:gd name="f258" fmla="val 50490"/>
              <a:gd name="f259" fmla="val 700174"/>
              <a:gd name="f260" fmla="val 679654"/>
              <a:gd name="f261" fmla="val 64473"/>
              <a:gd name="f262" fmla="val 6156"/>
              <a:gd name="f263" fmla="val 2934"/>
              <a:gd name="f264" fmla="val 2503127"/>
              <a:gd name="f265" fmla="val 31654"/>
              <a:gd name="f266" fmla="val 733032"/>
              <a:gd name="f267" fmla="*/ f0 1 3185463"/>
              <a:gd name="f268" fmla="*/ f1 1 3187558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3185463"/>
              <a:gd name="f275" fmla="*/ f272 1 3187558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3185463" h="3187558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23" y="f24"/>
                </a:cubicBezTo>
                <a:close/>
                <a:moveTo>
                  <a:pt x="f41" y="f42"/>
                </a:moveTo>
                <a:lnTo>
                  <a:pt x="f43" y="f42"/>
                </a:lnTo>
                <a:cubicBezTo>
                  <a:pt x="f44" y="f45"/>
                  <a:pt x="f46" y="f47"/>
                  <a:pt x="f48" y="f49"/>
                </a:cubicBezTo>
                <a:cubicBezTo>
                  <a:pt x="f50" y="f51"/>
                  <a:pt x="f52" y="f53"/>
                  <a:pt x="f41" y="f42"/>
                </a:cubicBezTo>
                <a:close/>
                <a:moveTo>
                  <a:pt x="f54" y="f55"/>
                </a:move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55"/>
                </a:cubicBezTo>
                <a:close/>
                <a:moveTo>
                  <a:pt x="f67" y="f68"/>
                </a:moveTo>
                <a:cubicBezTo>
                  <a:pt x="f69" y="f70"/>
                  <a:pt x="f71" y="f72"/>
                  <a:pt x="f73" y="f74"/>
                </a:cubicBez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7" y="f85"/>
                </a:cubicBezTo>
                <a:close/>
                <a:moveTo>
                  <a:pt x="f67" y="f42"/>
                </a:moveTo>
                <a:lnTo>
                  <a:pt x="f86" y="f42"/>
                </a:ln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67" y="f97"/>
                </a:cubicBezTo>
                <a:close/>
                <a:moveTo>
                  <a:pt x="f67" y="f98"/>
                </a:moveTo>
                <a:cubicBezTo>
                  <a:pt x="f99" y="f100"/>
                  <a:pt x="f101" y="f102"/>
                  <a:pt x="f103" y="f104"/>
                </a:cubicBezTo>
                <a:cubicBezTo>
                  <a:pt x="f105" y="f106"/>
                  <a:pt x="f107" y="f108"/>
                  <a:pt x="f109" y="f55"/>
                </a:cubicBezTo>
                <a:lnTo>
                  <a:pt x="f67" y="f55"/>
                </a:lnTo>
                <a:close/>
                <a:moveTo>
                  <a:pt x="f67" y="f110"/>
                </a:move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67" y="f127"/>
                </a:cubicBezTo>
                <a:close/>
                <a:moveTo>
                  <a:pt x="f128" y="f129"/>
                </a:moveTo>
                <a:cubicBezTo>
                  <a:pt x="f130" y="f131"/>
                  <a:pt x="f132" y="f133"/>
                  <a:pt x="f134" y="f135"/>
                </a:cubicBezTo>
                <a:lnTo>
                  <a:pt x="f134" y="f55"/>
                </a:lnTo>
                <a:lnTo>
                  <a:pt x="f136" y="f55"/>
                </a:lnTo>
                <a:cubicBezTo>
                  <a:pt x="f137" y="f138"/>
                  <a:pt x="f139" y="f140"/>
                  <a:pt x="f128" y="f129"/>
                </a:cubicBezTo>
                <a:close/>
                <a:moveTo>
                  <a:pt x="f141" y="f142"/>
                </a:moveTo>
                <a:cubicBezTo>
                  <a:pt x="f143" y="f144"/>
                  <a:pt x="f145" y="f146"/>
                  <a:pt x="f147" y="f42"/>
                </a:cubicBezTo>
                <a:lnTo>
                  <a:pt x="f134" y="f42"/>
                </a:lnTo>
                <a:lnTo>
                  <a:pt x="f134" y="f148"/>
                </a:lnTo>
                <a:cubicBezTo>
                  <a:pt x="f149" y="f150"/>
                  <a:pt x="f151" y="f152"/>
                  <a:pt x="f141" y="f142"/>
                </a:cubicBezTo>
                <a:close/>
                <a:moveTo>
                  <a:pt x="f153" y="f154"/>
                </a:moveTo>
                <a:cubicBezTo>
                  <a:pt x="f155" y="f156"/>
                  <a:pt x="f157" y="f158"/>
                  <a:pt x="f134" y="f159"/>
                </a:cubicBezTo>
                <a:lnTo>
                  <a:pt x="f134" y="f160"/>
                </a:lnTo>
                <a:cubicBezTo>
                  <a:pt x="f161" y="f162"/>
                  <a:pt x="f163" y="f164"/>
                  <a:pt x="f165" y="f166"/>
                </a:cubicBezTo>
                <a:cubicBezTo>
                  <a:pt x="f167" y="f168"/>
                  <a:pt x="f169" y="f170"/>
                  <a:pt x="f153" y="f154"/>
                </a:cubicBezTo>
                <a:close/>
                <a:moveTo>
                  <a:pt x="f171" y="f172"/>
                </a:move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34" y="f183"/>
                </a:cubicBezTo>
                <a:lnTo>
                  <a:pt x="f134" y="f184"/>
                </a:lnTo>
                <a:cubicBezTo>
                  <a:pt x="f185" y="f186"/>
                  <a:pt x="f187" y="f188"/>
                  <a:pt x="f171" y="f172"/>
                </a:cubicBezTo>
                <a:close/>
                <a:moveTo>
                  <a:pt x="f189" y="f55"/>
                </a:moveTo>
                <a:cubicBezTo>
                  <a:pt x="f190" y="f191"/>
                  <a:pt x="f192" y="f193"/>
                  <a:pt x="f194" y="f195"/>
                </a:cubicBezTo>
                <a:cubicBezTo>
                  <a:pt x="f196" y="f197"/>
                  <a:pt x="f198" y="f199"/>
                  <a:pt x="f200" y="f55"/>
                </a:cubicBezTo>
                <a:close/>
                <a:moveTo>
                  <a:pt x="f201" y="f42"/>
                </a:moveTo>
                <a:lnTo>
                  <a:pt x="f202" y="f42"/>
                </a:ln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01" y="f42"/>
                </a:cubicBezTo>
                <a:close/>
                <a:moveTo>
                  <a:pt x="f213" y="f214"/>
                </a:moveTo>
                <a:cubicBezTo>
                  <a:pt x="f215" y="f216"/>
                  <a:pt x="f217" y="f218"/>
                  <a:pt x="f219" y="f220"/>
                </a:cubicBezTo>
                <a:cubicBezTo>
                  <a:pt x="f221" y="f222"/>
                  <a:pt x="f223" y="f224"/>
                  <a:pt x="f225" y="f226"/>
                </a:cubicBezTo>
                <a:cubicBezTo>
                  <a:pt x="f227" y="f228"/>
                  <a:pt x="f229" y="f230"/>
                  <a:pt x="f213" y="f214"/>
                </a:cubicBezTo>
                <a:close/>
                <a:moveTo>
                  <a:pt x="f231" y="f232"/>
                </a:moveTo>
                <a:cubicBezTo>
                  <a:pt x="f233" y="f234"/>
                  <a:pt x="f235" y="f236"/>
                  <a:pt x="f237" y="f238"/>
                </a:cubicBezTo>
                <a:cubicBezTo>
                  <a:pt x="f239" y="f240"/>
                  <a:pt x="f241" y="f242"/>
                  <a:pt x="f243" y="f244"/>
                </a:cubicBezTo>
                <a:cubicBezTo>
                  <a:pt x="f245" y="f246"/>
                  <a:pt x="f247" y="f248"/>
                  <a:pt x="f231" y="f232"/>
                </a:cubicBezTo>
                <a:close/>
                <a:moveTo>
                  <a:pt x="f3" y="f249"/>
                </a:moveTo>
                <a:cubicBezTo>
                  <a:pt x="f3" y="f250"/>
                  <a:pt x="f251" y="f4"/>
                  <a:pt x="f252" y="f4"/>
                </a:cubicBezTo>
                <a:cubicBezTo>
                  <a:pt x="f253" y="f4"/>
                  <a:pt x="f254" y="f255"/>
                  <a:pt x="f256" y="f42"/>
                </a:cubicBezTo>
                <a:lnTo>
                  <a:pt x="f2" y="f42"/>
                </a:lnTo>
                <a:lnTo>
                  <a:pt x="f2" y="f55"/>
                </a:lnTo>
                <a:lnTo>
                  <a:pt x="f257" y="f55"/>
                </a:lnTo>
                <a:cubicBezTo>
                  <a:pt x="f258" y="f259"/>
                  <a:pt x="f260" y="f261"/>
                  <a:pt x="f67" y="f262"/>
                </a:cubicBezTo>
                <a:lnTo>
                  <a:pt x="f67" y="f2"/>
                </a:lnTo>
                <a:lnTo>
                  <a:pt x="f252" y="f2"/>
                </a:lnTo>
                <a:lnTo>
                  <a:pt x="f134" y="f2"/>
                </a:lnTo>
                <a:lnTo>
                  <a:pt x="f134" y="f263"/>
                </a:lnTo>
                <a:cubicBezTo>
                  <a:pt x="f264" y="f265"/>
                  <a:pt x="f3" y="f266"/>
                  <a:pt x="f3" y="f249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Block Arc 41">
            <a:extLst>
              <a:ext uri="{FF2B5EF4-FFF2-40B4-BE49-F238E27FC236}">
                <a16:creationId xmlns:a16="http://schemas.microsoft.com/office/drawing/2014/main" id="{A6C82479-12E6-BEAA-4304-BA2534F55B33}"/>
              </a:ext>
            </a:extLst>
          </p:cNvPr>
          <p:cNvSpPr/>
          <p:nvPr/>
        </p:nvSpPr>
        <p:spPr>
          <a:xfrm>
            <a:off x="11500261" y="2136461"/>
            <a:ext cx="709958" cy="990586"/>
          </a:xfrm>
          <a:custGeom>
            <a:avLst/>
            <a:gdLst>
              <a:gd name="f0" fmla="val w"/>
              <a:gd name="f1" fmla="val h"/>
              <a:gd name="f2" fmla="val 0"/>
              <a:gd name="f3" fmla="val 2512265"/>
              <a:gd name="f4" fmla="val 3505352"/>
              <a:gd name="f5" fmla="val 1276582"/>
              <a:gd name="f6" fmla="val 2106401"/>
              <a:gd name="f7" fmla="val 1154832"/>
              <a:gd name="f8" fmla="val 2195007"/>
              <a:gd name="f9" fmla="val 1018024"/>
              <a:gd name="f10" fmla="val 2262207"/>
              <a:gd name="f11" fmla="val 871321"/>
              <a:gd name="f12" fmla="val 2302645"/>
              <a:gd name="f13" fmla="val 1041049"/>
              <a:gd name="f14" fmla="val 2346709"/>
              <a:gd name="f15" fmla="val 1216984"/>
              <a:gd name="f16" fmla="val 2342691"/>
              <a:gd name="f17" fmla="val 1380867"/>
              <a:gd name="f18" fmla="val 2295542"/>
              <a:gd name="f19" fmla="val 1352791"/>
              <a:gd name="f20" fmla="val 2227964"/>
              <a:gd name="f21" fmla="val 1317377"/>
              <a:gd name="f22" fmla="val 2164934"/>
              <a:gd name="f23" fmla="val 931061"/>
              <a:gd name="f24" fmla="val 1768598"/>
              <a:gd name="f25" fmla="val 785084"/>
              <a:gd name="f26" fmla="val 2021438"/>
              <a:gd name="f27" fmla="val 684448"/>
              <a:gd name="f28" fmla="val 2196711"/>
              <a:gd name="f29" fmla="val 868931"/>
              <a:gd name="f30" fmla="val 2169533"/>
              <a:gd name="f31" fmla="val 1041385"/>
              <a:gd name="f32" fmla="val 2098006"/>
              <a:gd name="f33" fmla="val 1189228"/>
              <a:gd name="f34" fmla="val 1991290"/>
              <a:gd name="f35" fmla="val 1113839"/>
              <a:gd name="f36" fmla="val 1904543"/>
              <a:gd name="f37" fmla="val 1026949"/>
              <a:gd name="f38" fmla="val 1829435"/>
              <a:gd name="f39" fmla="val 1626242"/>
              <a:gd name="f40" fmla="val 1739577"/>
              <a:gd name="f41" fmla="val 1556851"/>
              <a:gd name="f42" fmla="val 1850020"/>
              <a:gd name="f43" fmla="val 1471526"/>
              <a:gd name="f44" fmla="val 1947792"/>
              <a:gd name="f45" fmla="val 1374302"/>
              <a:gd name="f46" fmla="val 2030973"/>
              <a:gd name="f47" fmla="val 1422822"/>
              <a:gd name="f48" fmla="val 2099916"/>
              <a:gd name="f49" fmla="val 1464618"/>
              <a:gd name="f50" fmla="val 2174537"/>
              <a:gd name="f51" fmla="val 1497466"/>
              <a:gd name="f52" fmla="val 2254701"/>
              <a:gd name="f53" fmla="val 1664534"/>
              <a:gd name="f54" fmla="val 2184833"/>
              <a:gd name="f55" fmla="val 1813198"/>
              <a:gd name="f56" fmla="val 2068027"/>
              <a:gd name="f57" fmla="val 1922549"/>
              <a:gd name="f58" fmla="val 1910651"/>
              <a:gd name="f59" fmla="val 531158"/>
              <a:gd name="f60" fmla="val 1601275"/>
              <a:gd name="f61" fmla="val 514831"/>
              <a:gd name="f62" fmla="val 1769123"/>
              <a:gd name="f63" fmla="val 535254"/>
              <a:gd name="f64" fmla="val 1939877"/>
              <a:gd name="f65" fmla="val 594029"/>
              <a:gd name="f66" fmla="val 2101141"/>
              <a:gd name="f67" fmla="val 822377"/>
              <a:gd name="f68" fmla="val 1705631"/>
              <a:gd name="f69" fmla="val 730789"/>
              <a:gd name="f70" fmla="val 1658398"/>
              <a:gd name="f71" fmla="val 632873"/>
              <a:gd name="f72" fmla="val 1623335"/>
              <a:gd name="f73" fmla="val 270885"/>
              <a:gd name="f74" fmla="val 1572115"/>
              <a:gd name="f75" fmla="val 231457"/>
              <a:gd name="f76" fmla="val 1572339"/>
              <a:gd name="f77" fmla="val 191799"/>
              <a:gd name="f78" fmla="val 1574812"/>
              <a:gd name="f79" fmla="val 152057"/>
              <a:gd name="f80" fmla="val 1579894"/>
              <a:gd name="f81" fmla="val 195418"/>
              <a:gd name="f82" fmla="val 1760005"/>
              <a:gd name="f83" fmla="val 289893"/>
              <a:gd name="f84" fmla="val 1927350"/>
              <a:gd name="f85" fmla="val 428945"/>
              <a:gd name="f86" fmla="val 2058945"/>
              <a:gd name="f87" fmla="val 384418"/>
              <a:gd name="f88" fmla="val 1901749"/>
              <a:gd name="f89" fmla="val 371313"/>
              <a:gd name="f90" fmla="val 1738504"/>
              <a:gd name="f91" fmla="val 388331"/>
              <a:gd name="f92" fmla="val 1577832"/>
              <a:gd name="f93" fmla="val 349511"/>
              <a:gd name="f94" fmla="val 1573916"/>
              <a:gd name="f95" fmla="val 310313"/>
              <a:gd name="f96" fmla="val 1571891"/>
              <a:gd name="f97" fmla="val 1117422"/>
              <a:gd name="f98" fmla="val 1445810"/>
              <a:gd name="f99" fmla="val 992684"/>
              <a:gd name="f100" fmla="val 1661863"/>
              <a:gd name="f101" fmla="val 1102065"/>
              <a:gd name="f102" fmla="val 1730612"/>
              <a:gd name="f103" fmla="val 1200940"/>
              <a:gd name="f104" fmla="val 1816138"/>
              <a:gd name="f105" fmla="val 1286200"/>
              <a:gd name="f106" fmla="val 1915345"/>
              <a:gd name="f107" fmla="val 1368713"/>
              <a:gd name="f108" fmla="val 1844119"/>
              <a:gd name="f109" fmla="val 1441290"/>
              <a:gd name="f110" fmla="val 1760865"/>
              <a:gd name="f111" fmla="val 1500981"/>
              <a:gd name="f112" fmla="val 1667258"/>
              <a:gd name="f113" fmla="val 2092402"/>
              <a:gd name="f114" fmla="val 1221082"/>
              <a:gd name="f115" fmla="val 2001593"/>
              <a:gd name="f116" fmla="val 1234047"/>
              <a:gd name="f117" fmla="val 1911092"/>
              <a:gd name="f118" fmla="val 1235450"/>
              <a:gd name="f119" fmla="val 1822337"/>
              <a:gd name="f120" fmla="val 1227227"/>
              <a:gd name="f121" fmla="val 1800443"/>
              <a:gd name="f122" fmla="val 1366691"/>
              <a:gd name="f123" fmla="val 1756170"/>
              <a:gd name="f124" fmla="val 1503162"/>
              <a:gd name="f125" fmla="val 1688847"/>
              <a:gd name="f126" fmla="val 1630684"/>
              <a:gd name="f127" fmla="val 1987299"/>
              <a:gd name="f128" fmla="val 1802996"/>
              <a:gd name="f129" fmla="val 2084887"/>
              <a:gd name="f130" fmla="val 1618081"/>
              <a:gd name="f131" fmla="val 2117858"/>
              <a:gd name="f132" fmla="val 1415133"/>
              <a:gd name="f133" fmla="val 649579"/>
              <a:gd name="f134" fmla="val 1175701"/>
              <a:gd name="f135" fmla="val 600911"/>
              <a:gd name="f136" fmla="val 1272240"/>
              <a:gd name="f137" fmla="val 566994"/>
              <a:gd name="f138" fmla="val 1374279"/>
              <a:gd name="f139" fmla="val 548013"/>
              <a:gd name="f140" fmla="val 1478728"/>
              <a:gd name="f141" fmla="val 665588"/>
              <a:gd name="f142" fmla="val 1503392"/>
              <a:gd name="f143" fmla="val 778659"/>
              <a:gd name="f144" fmla="val 1543786"/>
              <a:gd name="f145" fmla="val 883938"/>
              <a:gd name="f146" fmla="val 1599004"/>
              <a:gd name="f147" fmla="val 1008644"/>
              <a:gd name="f148" fmla="val 1383007"/>
              <a:gd name="f149" fmla="val 1325201"/>
              <a:gd name="f150" fmla="val 1085928"/>
              <a:gd name="f151" fmla="val 1180226"/>
              <a:gd name="f152" fmla="val 1337032"/>
              <a:gd name="f153" fmla="val 1563461"/>
              <a:gd name="f154" fmla="val 1558293"/>
              <a:gd name="f155" fmla="val 1621429"/>
              <a:gd name="f156" fmla="val 1447029"/>
              <a:gd name="f157" fmla="val 1659763"/>
              <a:gd name="f158" fmla="val 1328223"/>
              <a:gd name="f159" fmla="val 1679185"/>
              <a:gd name="f160" fmla="val 1206861"/>
              <a:gd name="f161" fmla="val 1555153"/>
              <a:gd name="f162" fmla="val 1183834"/>
              <a:gd name="f163" fmla="val 1435895"/>
              <a:gd name="f164" fmla="val 1143161"/>
              <a:gd name="f165" fmla="val 216369"/>
              <a:gd name="f166" fmla="val 925587"/>
              <a:gd name="f167" fmla="val 135862"/>
              <a:gd name="f168" fmla="val 1096620"/>
              <a:gd name="f169" fmla="val 108667"/>
              <a:gd name="f170" fmla="val 1281041"/>
              <a:gd name="f171" fmla="val 130011"/>
              <a:gd name="f172" fmla="val 1458436"/>
              <a:gd name="f173" fmla="val 222591"/>
              <a:gd name="f174" fmla="val 1446071"/>
              <a:gd name="f175" fmla="val 314795"/>
              <a:gd name="f176" fmla="val 1446181"/>
              <a:gd name="f177" fmla="val 405131"/>
              <a:gd name="f178" fmla="val 1455463"/>
              <a:gd name="f179" fmla="val 426945"/>
              <a:gd name="f180" fmla="val 1333935"/>
              <a:gd name="f181" fmla="val 466667"/>
              <a:gd name="f182" fmla="val 1215249"/>
              <a:gd name="f183" fmla="val 524206"/>
              <a:gd name="f184" fmla="val 1103317"/>
              <a:gd name="f185" fmla="val 943246"/>
              <a:gd name="f186" fmla="val 797103"/>
              <a:gd name="f187" fmla="val 853400"/>
              <a:gd name="f188" fmla="val 873630"/>
              <a:gd name="f189" fmla="val 774733"/>
              <a:gd name="f190" fmla="val 963960"/>
              <a:gd name="f191" fmla="val 711316"/>
              <a:gd name="f192" fmla="val 1066306"/>
              <a:gd name="f193" fmla="val 1071447"/>
              <a:gd name="f194" fmla="val 1274228"/>
              <a:gd name="f195" fmla="val 1215869"/>
              <a:gd name="f196" fmla="val 1024081"/>
              <a:gd name="f197" fmla="val 1115458"/>
              <a:gd name="f198" fmla="val 961776"/>
              <a:gd name="f199" fmla="val 1023809"/>
              <a:gd name="f200" fmla="val 885272"/>
              <a:gd name="f201" fmla="val 1777831"/>
              <a:gd name="f202" fmla="val 614825"/>
              <a:gd name="f203" fmla="val 1828108"/>
              <a:gd name="f204" fmla="val 774217"/>
              <a:gd name="f205" fmla="val 1847177"/>
              <a:gd name="f206" fmla="val 940426"/>
              <a:gd name="f207" fmla="val 1835302"/>
              <a:gd name="f208" fmla="val 1104709"/>
              <a:gd name="f209" fmla="val 1912529"/>
              <a:gd name="f210" fmla="val 1111680"/>
              <a:gd name="f211" fmla="val 1991200"/>
              <a:gd name="f212" fmla="val 1110618"/>
              <a:gd name="f213" fmla="val 2070135"/>
              <a:gd name="f214" fmla="val 1099634"/>
              <a:gd name="f215" fmla="val 2023430"/>
              <a:gd name="f216" fmla="val 916066"/>
              <a:gd name="f217" fmla="val 1923963"/>
              <a:gd name="f218" fmla="val 746103"/>
              <a:gd name="f219" fmla="val 1613169"/>
              <a:gd name="f220" fmla="val 587153"/>
              <a:gd name="f221" fmla="val 1386789"/>
              <a:gd name="f222" fmla="val 979253"/>
              <a:gd name="f223" fmla="val 1482593"/>
              <a:gd name="f224" fmla="val 1028182"/>
              <a:gd name="f225" fmla="val 1585369"/>
              <a:gd name="f226" fmla="val 1063521"/>
              <a:gd name="f227" fmla="val 1692132"/>
              <a:gd name="f228" fmla="val 1084514"/>
              <a:gd name="f229" fmla="val 1702376"/>
              <a:gd name="f230" fmla="val 916614"/>
              <a:gd name="f231" fmla="val 1676765"/>
              <a:gd name="f232" fmla="val 746730"/>
              <a:gd name="f233" fmla="val 1500307"/>
              <a:gd name="f234" fmla="val 531421"/>
              <a:gd name="f235" fmla="val 1333628"/>
              <a:gd name="f236" fmla="val 560682"/>
              <a:gd name="f237" fmla="val 1177718"/>
              <a:gd name="f238" fmla="val 626786"/>
              <a:gd name="f239" fmla="val 1041762"/>
              <a:gd name="f240" fmla="val 721997"/>
              <a:gd name="f241" fmla="val 1111912"/>
              <a:gd name="f242" fmla="val 797410"/>
              <a:gd name="f243" fmla="val 1191076"/>
              <a:gd name="f244" fmla="val 863204"/>
              <a:gd name="f245" fmla="val 1277416"/>
              <a:gd name="f246" fmla="val 917480"/>
              <a:gd name="f247" fmla="val 708730"/>
              <a:gd name="f248" fmla="val 442269"/>
              <a:gd name="f249" fmla="val 536145"/>
              <a:gd name="f250" fmla="val 518354"/>
              <a:gd name="f251" fmla="val 384460"/>
              <a:gd name="f252" fmla="val 645249"/>
              <a:gd name="f253" fmla="val 277225"/>
              <a:gd name="f254" fmla="val 815684"/>
              <a:gd name="f255" fmla="val 586010"/>
              <a:gd name="f256" fmla="val 993961"/>
              <a:gd name="f257" fmla="val 658009"/>
              <a:gd name="f258" fmla="val 876621"/>
              <a:gd name="f259" fmla="val 747803"/>
              <a:gd name="f260" fmla="val 773217"/>
              <a:gd name="f261" fmla="val 850548"/>
              <a:gd name="f262" fmla="val 685844"/>
              <a:gd name="f263" fmla="val 795399"/>
              <a:gd name="f264" fmla="val 611028"/>
              <a:gd name="f265" fmla="val 747545"/>
              <a:gd name="f266" fmla="val 529652"/>
              <a:gd name="f267" fmla="val 1114411"/>
              <a:gd name="f268" fmla="val 355452"/>
              <a:gd name="f269" fmla="val 1016499"/>
              <a:gd name="f270" fmla="val 355167"/>
              <a:gd name="f271" fmla="val 919324"/>
              <a:gd name="f272" fmla="val 369705"/>
              <a:gd name="f273" fmla="val 826255"/>
              <a:gd name="f274" fmla="val 398131"/>
              <a:gd name="f275" fmla="val 858722"/>
              <a:gd name="f276" fmla="val 474940"/>
              <a:gd name="f277" fmla="val 900618"/>
              <a:gd name="f278" fmla="val 545829"/>
              <a:gd name="f279" fmla="val 948599"/>
              <a:gd name="f280" fmla="val 611249"/>
              <a:gd name="f281" fmla="val 1085375"/>
              <a:gd name="f282" fmla="val 512974"/>
              <a:gd name="f283" fmla="val 1240825"/>
              <a:gd name="f284" fmla="val 441488"/>
              <a:gd name="f285" fmla="val 1406980"/>
              <a:gd name="f286" fmla="val 401715"/>
              <a:gd name="f287" fmla="val 1310969"/>
              <a:gd name="f288" fmla="val 370847"/>
              <a:gd name="f289" fmla="val 1212322"/>
              <a:gd name="f290" fmla="val 355738"/>
              <a:gd name="f291" fmla="val 1776283"/>
              <a:gd name="f292" fmla="val 295101"/>
              <a:gd name="f293" fmla="val 1710896"/>
              <a:gd name="f294" fmla="val 408983"/>
              <a:gd name="f295" fmla="val 2209777"/>
              <a:gd name="f296" fmla="val 726145"/>
              <a:gd name="f297" fmla="val 2373723"/>
              <a:gd name="f298" fmla="val 1383396"/>
              <a:gd name="f299" fmla="val 2075153"/>
              <a:gd name="f300" fmla="val 1900534"/>
              <a:gd name="f301" fmla="val 1777480"/>
              <a:gd name="f302" fmla="val 2416119"/>
              <a:gd name="f303" fmla="val 1129323"/>
              <a:gd name="f304" fmla="val 2603192"/>
              <a:gd name="f305" fmla="val 606057"/>
              <a:gd name="f306" fmla="val 2333243"/>
              <a:gd name="f307" fmla="val 534769"/>
              <a:gd name="f308" fmla="val 2457402"/>
              <a:gd name="f309" fmla="val 1115347"/>
              <a:gd name="f310" fmla="val 2755664"/>
              <a:gd name="f311" fmla="val 1834151"/>
              <a:gd name="f312" fmla="val 2554240"/>
              <a:gd name="f313" fmla="val 2173557"/>
              <a:gd name="f314" fmla="val 1987198"/>
              <a:gd name="f315" fmla="val 2520801"/>
              <a:gd name="f316" fmla="val 1407062"/>
              <a:gd name="f317" fmla="val 2343129"/>
              <a:gd name="f318" fmla="val 657734"/>
              <a:gd name="f319" fmla="val 1831804"/>
              <a:gd name="f320" fmla="val 1881515"/>
              <a:gd name="f321" fmla="val 1921814"/>
              <a:gd name="f322" fmla="val 40299"/>
              <a:gd name="f323" fmla="val 90010"/>
              <a:gd name="f324" fmla="val 123853"/>
              <a:gd name="f325" fmla="val 1903137"/>
              <a:gd name="f326" fmla="val 153333"/>
              <a:gd name="f327" fmla="val 1874873"/>
              <a:gd name="f328" fmla="val 167531"/>
              <a:gd name="f329" fmla="val 2505724"/>
              <a:gd name="f330" fmla="val 579432"/>
              <a:gd name="f331" fmla="val 2701456"/>
              <a:gd name="f332" fmla="val 1419035"/>
              <a:gd name="f333" fmla="val 2311836"/>
              <a:gd name="f334" fmla="val 2069966"/>
              <a:gd name="f335" fmla="val 2067801"/>
              <a:gd name="f336" fmla="val 2477672"/>
              <a:gd name="f337" fmla="val 1650037"/>
              <a:gd name="f338" fmla="val 2717958"/>
              <a:gd name="f339" fmla="val 1209422"/>
              <a:gd name="f340" fmla="val 2750781"/>
              <a:gd name="f341" fmla="val 3191198"/>
              <a:gd name="f342" fmla="val 1228953"/>
              <a:gd name="f343" fmla="val 3190691"/>
              <a:gd name="f344" fmla="val 1248332"/>
              <a:gd name="f345" fmla="val 3191937"/>
              <a:gd name="f346" fmla="val 1267595"/>
              <a:gd name="f347" fmla="val 3193449"/>
              <a:gd name="f348" fmla="val 1660899"/>
              <a:gd name="f349" fmla="val 3224325"/>
              <a:gd name="f350" fmla="val 1926978"/>
              <a:gd name="f351" fmla="val 3358049"/>
              <a:gd name="f352" fmla="val 1884661"/>
              <a:gd name="f353" fmla="val 3503570"/>
              <a:gd name="f354" fmla="val 318693"/>
              <a:gd name="f355" fmla="val 273700"/>
              <a:gd name="f356" fmla="val 3359367"/>
              <a:gd name="f357" fmla="val 539657"/>
              <a:gd name="f358" fmla="val 3224666"/>
              <a:gd name="f359" fmla="val 934393"/>
              <a:gd name="f360" fmla="val 3193515"/>
              <a:gd name="f361" fmla="val 993398"/>
              <a:gd name="f362" fmla="val 3191208"/>
              <a:gd name="f363" fmla="val 2750894"/>
              <a:gd name="f364" fmla="val 812915"/>
              <a:gd name="f365" fmla="val 2737642"/>
              <a:gd name="f366" fmla="val 632784"/>
              <a:gd name="f367" fmla="val 2688481"/>
              <a:gd name="f368" fmla="val 463078"/>
              <a:gd name="f369" fmla="val 2601537"/>
              <a:gd name="f370" fmla="val 463677"/>
              <a:gd name="f371" fmla="val 2602537"/>
              <a:gd name="f372" fmla="val 463694"/>
              <a:gd name="f373" fmla="val 2603560"/>
              <a:gd name="f374" fmla="val 2604587"/>
              <a:gd name="f375" fmla="val 2654298"/>
              <a:gd name="f376" fmla="val 423395"/>
              <a:gd name="f377" fmla="val 2694597"/>
              <a:gd name="f378" fmla="val 373684"/>
              <a:gd name="f379" fmla="val 323973"/>
              <a:gd name="f380" fmla="val 283674"/>
              <a:gd name="f381" fmla="val 2554876"/>
              <a:gd name="f382" fmla="val 2514577"/>
              <a:gd name="f383" fmla="val 377019"/>
              <a:gd name="f384" fmla="val 2515250"/>
              <a:gd name="f385" fmla="val 511820"/>
              <a:gd name="f386" fmla="val 2280472"/>
              <a:gd name="f387" fmla="val 495824"/>
              <a:gd name="f388" fmla="val 2271237"/>
              <a:gd name="f389" fmla="val 496783"/>
              <a:gd name="f390" fmla="val 2269575"/>
              <a:gd name="f391" fmla="val 34226"/>
              <a:gd name="f392" fmla="val 1964050"/>
              <a:gd name="f393" fmla="val -130424"/>
              <a:gd name="f394" fmla="val 1362029"/>
              <a:gd name="f395" fmla="val 110016"/>
              <a:gd name="f396" fmla="val 864184"/>
              <a:gd name="f397" fmla="val 106296"/>
              <a:gd name="f398" fmla="val 862036"/>
              <a:gd name="f399" fmla="val 148828"/>
              <a:gd name="f400" fmla="val 788370"/>
              <a:gd name="f401" fmla="val 169099"/>
              <a:gd name="f402" fmla="val 753258"/>
              <a:gd name="f403" fmla="val 170873"/>
              <a:gd name="f404" fmla="val 754281"/>
              <a:gd name="f405" fmla="val 475914"/>
              <a:gd name="f406" fmla="val 264737"/>
              <a:gd name="f407" fmla="val 1106018"/>
              <a:gd name="f408" fmla="val 92008"/>
              <a:gd name="f409" fmla="val 1617242"/>
              <a:gd name="f410" fmla="val 355196"/>
              <a:gd name="f411" fmla="val 1748044"/>
              <a:gd name="f412" fmla="val 127384"/>
              <a:gd name="f413" fmla="val 1751959"/>
              <a:gd name="f414" fmla="val 129632"/>
              <a:gd name="f415" fmla="val 1745165"/>
              <a:gd name="f416" fmla="val 117975"/>
              <a:gd name="f417" fmla="val 1741794"/>
              <a:gd name="f418" fmla="val 104386"/>
              <a:gd name="f419" fmla="val 1782093"/>
              <a:gd name="f420" fmla="*/ f0 1 2512265"/>
              <a:gd name="f421" fmla="*/ f1 1 3505352"/>
              <a:gd name="f422" fmla="val f2"/>
              <a:gd name="f423" fmla="val f3"/>
              <a:gd name="f424" fmla="val f4"/>
              <a:gd name="f425" fmla="+- f424 0 f422"/>
              <a:gd name="f426" fmla="+- f423 0 f422"/>
              <a:gd name="f427" fmla="*/ f426 1 2512265"/>
              <a:gd name="f428" fmla="*/ f425 1 3505352"/>
              <a:gd name="f429" fmla="*/ f422 1 f427"/>
              <a:gd name="f430" fmla="*/ f423 1 f427"/>
              <a:gd name="f431" fmla="*/ f422 1 f428"/>
              <a:gd name="f432" fmla="*/ f424 1 f428"/>
              <a:gd name="f433" fmla="*/ f429 f420 1"/>
              <a:gd name="f434" fmla="*/ f430 f420 1"/>
              <a:gd name="f435" fmla="*/ f432 f421 1"/>
              <a:gd name="f436" fmla="*/ f431 f42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33" t="f436" r="f434" b="f435"/>
            <a:pathLst>
              <a:path w="2512265" h="350535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lnTo>
                  <a:pt x="f25" y="f26"/>
                </a:ln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23" y="f24"/>
                </a:cubicBezTo>
                <a:close/>
                <a:moveTo>
                  <a:pt x="f39" y="f40"/>
                </a:moveTo>
                <a:cubicBezTo>
                  <a:pt x="f41" y="f42"/>
                  <a:pt x="f43" y="f44"/>
                  <a:pt x="f45" y="f46"/>
                </a:cubicBezTo>
                <a:cubicBezTo>
                  <a:pt x="f47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close/>
                <a:moveTo>
                  <a:pt x="f59" y="f60"/>
                </a:moveTo>
                <a:cubicBezTo>
                  <a:pt x="f61" y="f62"/>
                  <a:pt x="f63" y="f64"/>
                  <a:pt x="f65" y="f66"/>
                </a:cubicBezTo>
                <a:lnTo>
                  <a:pt x="f67" y="f68"/>
                </a:lnTo>
                <a:cubicBezTo>
                  <a:pt x="f69" y="f70"/>
                  <a:pt x="f71" y="f72"/>
                  <a:pt x="f59" y="f60"/>
                </a:cubicBezTo>
                <a:close/>
                <a:moveTo>
                  <a:pt x="f73" y="f74"/>
                </a:move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85" y="f86"/>
                </a:cubicBez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73" y="f74"/>
                </a:cubicBezTo>
                <a:close/>
                <a:moveTo>
                  <a:pt x="f97" y="f98"/>
                </a:moveTo>
                <a:lnTo>
                  <a:pt x="f99" y="f100"/>
                </a:ln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111" y="f112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lnTo>
                  <a:pt x="f127" y="f128"/>
                </a:lnTo>
                <a:cubicBezTo>
                  <a:pt x="f129" y="f130"/>
                  <a:pt x="f131" y="f132"/>
                  <a:pt x="f113" y="f114"/>
                </a:cubicBezTo>
                <a:close/>
                <a:moveTo>
                  <a:pt x="f133" y="f134"/>
                </a:move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lnTo>
                  <a:pt x="f147" y="f148"/>
                </a:lnTo>
                <a:close/>
                <a:moveTo>
                  <a:pt x="f149" y="f150"/>
                </a:moveTo>
                <a:lnTo>
                  <a:pt x="f151" y="f152"/>
                </a:ln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49" y="f150"/>
                </a:cubicBezTo>
                <a:close/>
                <a:moveTo>
                  <a:pt x="f165" y="f166"/>
                </a:moveTo>
                <a:cubicBezTo>
                  <a:pt x="f167" y="f168"/>
                  <a:pt x="f169" y="f170"/>
                  <a:pt x="f171" y="f172"/>
                </a:cubicBez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83" y="f184"/>
                </a:cubicBezTo>
                <a:close/>
                <a:moveTo>
                  <a:pt x="f185" y="f186"/>
                </a:moveTo>
                <a:cubicBezTo>
                  <a:pt x="f187" y="f188"/>
                  <a:pt x="f189" y="f190"/>
                  <a:pt x="f191" y="f192"/>
                </a:cubicBezTo>
                <a:lnTo>
                  <a:pt x="f193" y="f194"/>
                </a:lnTo>
                <a:lnTo>
                  <a:pt x="f195" y="f196"/>
                </a:lnTo>
                <a:cubicBezTo>
                  <a:pt x="f197" y="f198"/>
                  <a:pt x="f199" y="f200"/>
                  <a:pt x="f185" y="f186"/>
                </a:cubicBezTo>
                <a:close/>
                <a:moveTo>
                  <a:pt x="f201" y="f202"/>
                </a:move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cubicBezTo>
                  <a:pt x="f215" y="f216"/>
                  <a:pt x="f217" y="f218"/>
                  <a:pt x="f201" y="f202"/>
                </a:cubicBezTo>
                <a:close/>
                <a:moveTo>
                  <a:pt x="f219" y="f220"/>
                </a:moveTo>
                <a:lnTo>
                  <a:pt x="f221" y="f222"/>
                </a:lnTo>
                <a:cubicBezTo>
                  <a:pt x="f223" y="f224"/>
                  <a:pt x="f225" y="f226"/>
                  <a:pt x="f227" y="f228"/>
                </a:cubicBezTo>
                <a:cubicBezTo>
                  <a:pt x="f229" y="f230"/>
                  <a:pt x="f231" y="f232"/>
                  <a:pt x="f219" y="f220"/>
                </a:cubicBezTo>
                <a:close/>
                <a:moveTo>
                  <a:pt x="f233" y="f234"/>
                </a:moveTo>
                <a:cubicBezTo>
                  <a:pt x="f235" y="f236"/>
                  <a:pt x="f237" y="f238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lose/>
                <a:moveTo>
                  <a:pt x="f247" y="f248"/>
                </a:moveTo>
                <a:cubicBezTo>
                  <a:pt x="f249" y="f250"/>
                  <a:pt x="f251" y="f252"/>
                  <a:pt x="f253" y="f254"/>
                </a:cubicBezTo>
                <a:lnTo>
                  <a:pt x="f255" y="f256"/>
                </a:lnTo>
                <a:cubicBezTo>
                  <a:pt x="f257" y="f258"/>
                  <a:pt x="f259" y="f260"/>
                  <a:pt x="f261" y="f262"/>
                </a:cubicBezTo>
                <a:cubicBezTo>
                  <a:pt x="f263" y="f264"/>
                  <a:pt x="f265" y="f266"/>
                  <a:pt x="f247" y="f248"/>
                </a:cubicBezTo>
                <a:close/>
                <a:moveTo>
                  <a:pt x="f267" y="f268"/>
                </a:moveTo>
                <a:cubicBezTo>
                  <a:pt x="f269" y="f270"/>
                  <a:pt x="f271" y="f272"/>
                  <a:pt x="f273" y="f274"/>
                </a:cubicBezTo>
                <a:cubicBezTo>
                  <a:pt x="f275" y="f276"/>
                  <a:pt x="f277" y="f278"/>
                  <a:pt x="f279" y="f280"/>
                </a:cubicBezTo>
                <a:cubicBezTo>
                  <a:pt x="f281" y="f282"/>
                  <a:pt x="f283" y="f284"/>
                  <a:pt x="f285" y="f286"/>
                </a:cubicBezTo>
                <a:cubicBezTo>
                  <a:pt x="f287" y="f288"/>
                  <a:pt x="f289" y="f290"/>
                  <a:pt x="f267" y="f268"/>
                </a:cubicBezTo>
                <a:close/>
                <a:moveTo>
                  <a:pt x="f291" y="f292"/>
                </a:moveTo>
                <a:lnTo>
                  <a:pt x="f293" y="f294"/>
                </a:lnTo>
                <a:cubicBezTo>
                  <a:pt x="f295" y="f296"/>
                  <a:pt x="f297" y="f298"/>
                  <a:pt x="f299" y="f300"/>
                </a:cubicBezTo>
                <a:cubicBezTo>
                  <a:pt x="f301" y="f302"/>
                  <a:pt x="f303" y="f304"/>
                  <a:pt x="f305" y="f306"/>
                </a:cubicBezTo>
                <a:lnTo>
                  <a:pt x="f307" y="f308"/>
                </a:lnTo>
                <a:cubicBezTo>
                  <a:pt x="f309" y="f310"/>
                  <a:pt x="f311" y="f312"/>
                  <a:pt x="f313" y="f314"/>
                </a:cubicBezTo>
                <a:cubicBezTo>
                  <a:pt x="f315" y="f316"/>
                  <a:pt x="f317" y="f318"/>
                  <a:pt x="f291" y="f292"/>
                </a:cubicBezTo>
                <a:close/>
                <a:moveTo>
                  <a:pt x="f319" y="f2"/>
                </a:moveTo>
                <a:cubicBezTo>
                  <a:pt x="f320" y="f2"/>
                  <a:pt x="f321" y="f322"/>
                  <a:pt x="f321" y="f323"/>
                </a:cubicBezTo>
                <a:cubicBezTo>
                  <a:pt x="f321" y="f324"/>
                  <a:pt x="f325" y="f326"/>
                  <a:pt x="f327" y="f328"/>
                </a:cubicBezTo>
                <a:cubicBezTo>
                  <a:pt x="f329" y="f330"/>
                  <a:pt x="f331" y="f332"/>
                  <a:pt x="f333" y="f334"/>
                </a:cubicBezTo>
                <a:cubicBezTo>
                  <a:pt x="f335" y="f336"/>
                  <a:pt x="f337" y="f338"/>
                  <a:pt x="f339" y="f340"/>
                </a:cubicBezTo>
                <a:lnTo>
                  <a:pt x="f339" y="f341"/>
                </a:lnTo>
                <a:cubicBezTo>
                  <a:pt x="f342" y="f343"/>
                  <a:pt x="f344" y="f345"/>
                  <a:pt x="f346" y="f347"/>
                </a:cubicBezTo>
                <a:cubicBezTo>
                  <a:pt x="f348" y="f349"/>
                  <a:pt x="f350" y="f351"/>
                  <a:pt x="f352" y="f353"/>
                </a:cubicBezTo>
                <a:lnTo>
                  <a:pt x="f354" y="f4"/>
                </a:lnTo>
                <a:cubicBezTo>
                  <a:pt x="f355" y="f356"/>
                  <a:pt x="f357" y="f358"/>
                  <a:pt x="f359" y="f360"/>
                </a:cubicBezTo>
                <a:lnTo>
                  <a:pt x="f361" y="f362"/>
                </a:lnTo>
                <a:lnTo>
                  <a:pt x="f361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2" y="f374"/>
                </a:cubicBezTo>
                <a:cubicBezTo>
                  <a:pt x="f372" y="f375"/>
                  <a:pt x="f376" y="f377"/>
                  <a:pt x="f378" y="f377"/>
                </a:cubicBezTo>
                <a:cubicBezTo>
                  <a:pt x="f379" y="f377"/>
                  <a:pt x="f380" y="f375"/>
                  <a:pt x="f380" y="f374"/>
                </a:cubicBezTo>
                <a:cubicBezTo>
                  <a:pt x="f380" y="f381"/>
                  <a:pt x="f379" y="f382"/>
                  <a:pt x="f378" y="f382"/>
                </a:cubicBezTo>
                <a:lnTo>
                  <a:pt x="f383" y="f384"/>
                </a:lnTo>
                <a:lnTo>
                  <a:pt x="f385" y="f386"/>
                </a:lnTo>
                <a:lnTo>
                  <a:pt x="f387" y="f388"/>
                </a:lnTo>
                <a:lnTo>
                  <a:pt x="f389" y="f390"/>
                </a:lnTo>
                <a:cubicBezTo>
                  <a:pt x="f391" y="f392"/>
                  <a:pt x="f393" y="f394"/>
                  <a:pt x="f395" y="f396"/>
                </a:cubicBezTo>
                <a:lnTo>
                  <a:pt x="f397" y="f398"/>
                </a:lnTo>
                <a:lnTo>
                  <a:pt x="f399" y="f400"/>
                </a:lnTo>
                <a:lnTo>
                  <a:pt x="f401" y="f402"/>
                </a:lnTo>
                <a:lnTo>
                  <a:pt x="f403" y="f404"/>
                </a:lnTo>
                <a:cubicBezTo>
                  <a:pt x="f405" y="f406"/>
                  <a:pt x="f407" y="f408"/>
                  <a:pt x="f409" y="f410"/>
                </a:cubicBezTo>
                <a:lnTo>
                  <a:pt x="f411" y="f412"/>
                </a:lnTo>
                <a:lnTo>
                  <a:pt x="f413" y="f414"/>
                </a:lnTo>
                <a:cubicBezTo>
                  <a:pt x="f415" y="f416"/>
                  <a:pt x="f417" y="f418"/>
                  <a:pt x="f417" y="f323"/>
                </a:cubicBezTo>
                <a:cubicBezTo>
                  <a:pt x="f417" y="f322"/>
                  <a:pt x="f419" y="f2"/>
                  <a:pt x="f319" y="f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ight Triangle 17">
            <a:extLst>
              <a:ext uri="{FF2B5EF4-FFF2-40B4-BE49-F238E27FC236}">
                <a16:creationId xmlns:a16="http://schemas.microsoft.com/office/drawing/2014/main" id="{E2F28BDC-4BC6-AC2C-ABF9-D314634D6F2F}"/>
              </a:ext>
            </a:extLst>
          </p:cNvPr>
          <p:cNvSpPr/>
          <p:nvPr/>
        </p:nvSpPr>
        <p:spPr>
          <a:xfrm>
            <a:off x="8946049" y="6901437"/>
            <a:ext cx="578686" cy="819594"/>
          </a:xfrm>
          <a:custGeom>
            <a:avLst/>
            <a:gdLst>
              <a:gd name="f0" fmla="val w"/>
              <a:gd name="f1" fmla="val h"/>
              <a:gd name="f2" fmla="val 0"/>
              <a:gd name="f3" fmla="val 2387678"/>
              <a:gd name="f4" fmla="val 3240000"/>
              <a:gd name="f5" fmla="val 1645041"/>
              <a:gd name="f6" fmla="val 17032"/>
              <a:gd name="f7" fmla="val 2376264"/>
              <a:gd name="f8" fmla="val 17033"/>
              <a:gd name="f9" fmla="val 1645042"/>
              <a:gd name="f10" fmla="val 1379678"/>
              <a:gd name="f11" fmla="val 996125"/>
              <a:gd name="f12" fmla="val 1498869"/>
              <a:gd name="f13" fmla="val 888809"/>
              <a:gd name="f14" fmla="*/ f0 1 2387678"/>
              <a:gd name="f15" fmla="*/ f1 1 3240000"/>
              <a:gd name="f16" fmla="val f2"/>
              <a:gd name="f17" fmla="val f3"/>
              <a:gd name="f18" fmla="val f4"/>
              <a:gd name="f19" fmla="+- f18 0 f16"/>
              <a:gd name="f20" fmla="+- f17 0 f16"/>
              <a:gd name="f21" fmla="*/ f20 1 2387678"/>
              <a:gd name="f22" fmla="*/ f19 1 3240000"/>
              <a:gd name="f23" fmla="*/ f16 1 f21"/>
              <a:gd name="f24" fmla="*/ f17 1 f21"/>
              <a:gd name="f25" fmla="*/ f16 1 f22"/>
              <a:gd name="f26" fmla="*/ f18 1 f22"/>
              <a:gd name="f27" fmla="*/ f23 f14 1"/>
              <a:gd name="f28" fmla="*/ f24 f14 1"/>
              <a:gd name="f29" fmla="*/ f26 f15 1"/>
              <a:gd name="f30" fmla="*/ f25 f1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7" t="f30" r="f28" b="f29"/>
            <a:pathLst>
              <a:path w="2387678" h="3240000">
                <a:moveTo>
                  <a:pt x="f5" y="f6"/>
                </a:moveTo>
                <a:lnTo>
                  <a:pt x="f7" y="f6"/>
                </a:lnTo>
                <a:lnTo>
                  <a:pt x="f7" y="f8"/>
                </a:lnTo>
                <a:lnTo>
                  <a:pt x="f9" y="f8"/>
                </a:lnTo>
                <a:close/>
                <a:moveTo>
                  <a:pt x="f2" y="f6"/>
                </a:moveTo>
                <a:lnTo>
                  <a:pt x="f10" y="f6"/>
                </a:lnTo>
                <a:lnTo>
                  <a:pt x="f10" y="f11"/>
                </a:lnTo>
                <a:lnTo>
                  <a:pt x="f7" y="f11"/>
                </a:lnTo>
                <a:lnTo>
                  <a:pt x="f7" y="f4"/>
                </a:lnTo>
                <a:lnTo>
                  <a:pt x="f2" y="f4"/>
                </a:lnTo>
                <a:close/>
                <a:moveTo>
                  <a:pt x="f12" y="f2"/>
                </a:moveTo>
                <a:lnTo>
                  <a:pt x="f3" y="f13"/>
                </a:lnTo>
                <a:lnTo>
                  <a:pt x="f12" y="f13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Oval 66">
            <a:extLst>
              <a:ext uri="{FF2B5EF4-FFF2-40B4-BE49-F238E27FC236}">
                <a16:creationId xmlns:a16="http://schemas.microsoft.com/office/drawing/2014/main" id="{077DBA20-D173-9F13-D3EB-08E88A754D60}"/>
              </a:ext>
            </a:extLst>
          </p:cNvPr>
          <p:cNvSpPr/>
          <p:nvPr/>
        </p:nvSpPr>
        <p:spPr>
          <a:xfrm rot="20700014">
            <a:off x="6593719" y="5451328"/>
            <a:ext cx="823014" cy="704984"/>
          </a:xfrm>
          <a:custGeom>
            <a:avLst/>
            <a:gdLst>
              <a:gd name="f0" fmla="val w"/>
              <a:gd name="f1" fmla="val h"/>
              <a:gd name="f2" fmla="val 0"/>
              <a:gd name="f3" fmla="val 2901316"/>
              <a:gd name="f4" fmla="val 2485205"/>
              <a:gd name="f5" fmla="val 8833"/>
              <a:gd name="f6" fmla="val 2885407"/>
              <a:gd name="f7" fmla="val 69738"/>
              <a:gd name="f8" fmla="val 2890344"/>
              <a:gd name="f9" fmla="val 71061"/>
              <a:gd name="f10" fmla="val 2331295"/>
              <a:gd name="f11" fmla="val 2157461"/>
              <a:gd name="f12" fmla="val 2322295"/>
              <a:gd name="f13" fmla="val 2155049"/>
              <a:gd name="f14" fmla="val 2311779"/>
              <a:gd name="f15" fmla="val 2339141"/>
              <a:gd name="f16" fmla="val 2127696"/>
              <a:gd name="f17" fmla="val 1902404"/>
              <a:gd name="f18" fmla="val 1669201"/>
              <a:gd name="f19" fmla="val 1480151"/>
              <a:gd name="f20" fmla="val 2328701"/>
              <a:gd name="f21" fmla="val 1480150"/>
              <a:gd name="f22" fmla="val 2135644"/>
              <a:gd name="f23" fmla="val 1942587"/>
              <a:gd name="f24" fmla="val 1669200"/>
              <a:gd name="f25" fmla="val 1786083"/>
              <a:gd name="f26" fmla="val 2026046"/>
              <a:gd name="f27" fmla="val 2137276"/>
              <a:gd name="f28" fmla="val 1830075"/>
              <a:gd name="f29" fmla="val 2213623"/>
              <a:gd name="f30" fmla="val 1901150"/>
              <a:gd name="f31" fmla="val 2586815"/>
              <a:gd name="f32" fmla="val 508378"/>
              <a:gd name="f33" fmla="val 1283297"/>
              <a:gd name="f34" fmla="val 847984"/>
              <a:gd name="f35" fmla="val 2132988"/>
              <a:gd name="f36" fmla="val 841776"/>
              <a:gd name="f37" fmla="val 2131324"/>
              <a:gd name="f38" fmla="val 829584"/>
              <a:gd name="f39" fmla="val 2314002"/>
              <a:gd name="f40" fmla="val 646295"/>
              <a:gd name="f41" fmla="val 2458448"/>
              <a:gd name="f42" fmla="val 422254"/>
              <a:gd name="f43" fmla="val 189051"/>
              <a:gd name="f44" fmla="val 1"/>
              <a:gd name="f45" fmla="val 2301944"/>
              <a:gd name="f46" fmla="val 2108887"/>
              <a:gd name="f47" fmla="val 1915830"/>
              <a:gd name="f48" fmla="val 1759326"/>
              <a:gd name="f49" fmla="val 422255"/>
              <a:gd name="f50" fmla="val 544771"/>
              <a:gd name="f51" fmla="val 655100"/>
              <a:gd name="f52" fmla="val 1802522"/>
              <a:gd name="f53" fmla="val 731465"/>
              <a:gd name="f54" fmla="val 1872378"/>
              <a:gd name="f55" fmla="val 1233167"/>
              <a:gd name="f56" fmla="val 1266129"/>
              <a:gd name="f57" fmla="*/ f0 1 2901316"/>
              <a:gd name="f58" fmla="*/ f1 1 2485205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2901316"/>
              <a:gd name="f65" fmla="*/ f62 1 2485205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2901316" h="2485205">
                <a:moveTo>
                  <a:pt x="f3" y="f5"/>
                </a:moveTo>
                <a:lnTo>
                  <a:pt x="f6" y="f7"/>
                </a:lnTo>
                <a:lnTo>
                  <a:pt x="f8" y="f9"/>
                </a:lnTo>
                <a:lnTo>
                  <a:pt x="f10" y="f11"/>
                </a:lnTo>
                <a:lnTo>
                  <a:pt x="f12" y="f13"/>
                </a:lnTo>
                <a:cubicBezTo>
                  <a:pt x="f14" y="f15"/>
                  <a:pt x="f16" y="f4"/>
                  <a:pt x="f17" y="f4"/>
                </a:cubicBezTo>
                <a:cubicBezTo>
                  <a:pt x="f18" y="f4"/>
                  <a:pt x="f19" y="f20"/>
                  <a:pt x="f21" y="f22"/>
                </a:cubicBezTo>
                <a:cubicBezTo>
                  <a:pt x="f21" y="f23"/>
                  <a:pt x="f24" y="f25"/>
                  <a:pt x="f17" y="f25"/>
                </a:cubicBezTo>
                <a:cubicBezTo>
                  <a:pt x="f26" y="f25"/>
                  <a:pt x="f27" y="f28"/>
                  <a:pt x="f29" y="f30"/>
                </a:cubicBezTo>
                <a:lnTo>
                  <a:pt x="f31" y="f32"/>
                </a:lnTo>
                <a:lnTo>
                  <a:pt x="f33" y="f32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1"/>
                </a:cubicBezTo>
                <a:cubicBezTo>
                  <a:pt x="f43" y="f41"/>
                  <a:pt x="f44" y="f45"/>
                  <a:pt x="f2" y="f46"/>
                </a:cubicBezTo>
                <a:cubicBezTo>
                  <a:pt x="f2" y="f47"/>
                  <a:pt x="f43" y="f48"/>
                  <a:pt x="f49" y="f48"/>
                </a:cubicBezTo>
                <a:cubicBezTo>
                  <a:pt x="f50" y="f48"/>
                  <a:pt x="f51" y="f52"/>
                  <a:pt x="f53" y="f54"/>
                </a:cubicBezTo>
                <a:lnTo>
                  <a:pt x="f55" y="f2"/>
                </a:lnTo>
                <a:lnTo>
                  <a:pt x="f56" y="f5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Rectangle 9">
            <a:extLst>
              <a:ext uri="{FF2B5EF4-FFF2-40B4-BE49-F238E27FC236}">
                <a16:creationId xmlns:a16="http://schemas.microsoft.com/office/drawing/2014/main" id="{9B72C610-8019-6128-76F3-C10142368743}"/>
              </a:ext>
            </a:extLst>
          </p:cNvPr>
          <p:cNvSpPr/>
          <p:nvPr/>
        </p:nvSpPr>
        <p:spPr>
          <a:xfrm>
            <a:off x="3989195" y="5317878"/>
            <a:ext cx="791010" cy="74044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239999"/>
              <a:gd name="f7" fmla="val 3032924"/>
              <a:gd name="f8" fmla="val 1576606"/>
              <a:gd name="f9" fmla="val 2778202"/>
              <a:gd name="f10" fmla="val 2778795"/>
              <a:gd name="f11" fmla="val 1663394"/>
              <a:gd name="f12" fmla="val 2792670"/>
              <a:gd name="f13" fmla="val 2776423"/>
              <a:gd name="f14" fmla="val 2185083"/>
              <a:gd name="f15" fmla="val 2605634"/>
              <a:gd name="f16" fmla="val 2444552"/>
              <a:gd name="f17" fmla="val 2500589"/>
              <a:gd name="f18" fmla="val 2991331"/>
              <a:gd name="f19" fmla="val 2709748"/>
              <a:gd name="f20" fmla="val 3000856"/>
              <a:gd name="f21" fmla="val 526981"/>
              <a:gd name="f22" fmla="val 2855082"/>
              <a:gd name="f23" fmla="val 2857178"/>
              <a:gd name="f24" fmla="val 1175360"/>
              <a:gd name="f25" fmla="val 2859273"/>
              <a:gd name="f26" fmla="val 1823738"/>
              <a:gd name="f27" fmla="val 2861369"/>
              <a:gd name="f28" fmla="val 2472117"/>
              <a:gd name="f29" fmla="val 2483869"/>
              <a:gd name="f30" fmla="val 2318121"/>
              <a:gd name="f31" fmla="val 2052449"/>
              <a:gd name="f32" fmla="val 2439541"/>
              <a:gd name="f33" fmla="val 2765302"/>
              <a:gd name="f34" fmla="val 430441"/>
              <a:gd name="f35" fmla="val 402054"/>
              <a:gd name="f36" fmla="val 1896442"/>
              <a:gd name="f37" fmla="val 149589"/>
              <a:gd name="f38" fmla="val 2115835"/>
              <a:gd name="f39" fmla="val 2106"/>
              <a:gd name="f40" fmla="val 2406065"/>
              <a:gd name="f41" fmla="val 22"/>
              <a:gd name="f42" fmla="val 2537987"/>
              <a:gd name="f43" fmla="val -925"/>
              <a:gd name="f44" fmla="val 2684544"/>
              <a:gd name="f45" fmla="val 28169"/>
              <a:gd name="f46" fmla="val 2853673"/>
              <a:gd name="f47" fmla="val 91100"/>
              <a:gd name="f48" fmla="val 2854039"/>
              <a:gd name="f49" fmla="val 204214"/>
              <a:gd name="f50" fmla="val 2854404"/>
              <a:gd name="f51" fmla="val 317327"/>
              <a:gd name="f52" fmla="val 2854770"/>
              <a:gd name="f53" fmla="val 3120669"/>
              <a:gd name="f54" fmla="val 428517"/>
              <a:gd name="f55" fmla="val 738345"/>
              <a:gd name="f56" fmla="val 102477"/>
              <a:gd name="f57" fmla="val 385229"/>
              <a:gd name="f58" fmla="val 385595"/>
              <a:gd name="f59" fmla="val 385960"/>
              <a:gd name="f60" fmla="val 386326"/>
              <a:gd name="f61" fmla="val 555455"/>
              <a:gd name="f62" fmla="val 702013"/>
              <a:gd name="f63" fmla="val 833935"/>
              <a:gd name="f64" fmla="val 1124164"/>
              <a:gd name="f65" fmla="val 1343558"/>
              <a:gd name="f66" fmla="val 1187550"/>
              <a:gd name="f67" fmla="val 756130"/>
              <a:gd name="f68" fmla="val 378630"/>
              <a:gd name="f69" fmla="val 384918"/>
              <a:gd name="f70" fmla="val 239143"/>
              <a:gd name="f71" fmla="val 229618"/>
              <a:gd name="f72" fmla="val 2690698"/>
              <a:gd name="f73" fmla="val 773243"/>
              <a:gd name="f74" fmla="val 2466244"/>
              <a:gd name="f75" fmla="val 1081748"/>
              <a:gd name="f76" fmla="val 2626096"/>
              <a:gd name="f77" fmla="+- 0 0 -90"/>
              <a:gd name="f78" fmla="*/ f3 1 3239999"/>
              <a:gd name="f79" fmla="*/ f4 1 3032924"/>
              <a:gd name="f80" fmla="val f5"/>
              <a:gd name="f81" fmla="val f6"/>
              <a:gd name="f82" fmla="val f7"/>
              <a:gd name="f83" fmla="*/ f77 f0 1"/>
              <a:gd name="f84" fmla="+- f82 0 f80"/>
              <a:gd name="f85" fmla="+- f81 0 f80"/>
              <a:gd name="f86" fmla="*/ f83 1 f2"/>
              <a:gd name="f87" fmla="*/ f85 1 3239999"/>
              <a:gd name="f88" fmla="*/ f84 1 3032924"/>
              <a:gd name="f89" fmla="*/ 833935 f85 1"/>
              <a:gd name="f90" fmla="*/ 22 f84 1"/>
              <a:gd name="f91" fmla="*/ 1576606 f85 1"/>
              <a:gd name="f92" fmla="*/ 402054 f84 1"/>
              <a:gd name="f93" fmla="*/ 430441 f84 1"/>
              <a:gd name="f94" fmla="*/ 526981 f84 1"/>
              <a:gd name="f95" fmla="*/ 2765302 f84 1"/>
              <a:gd name="f96" fmla="*/ 378630 f85 1"/>
              <a:gd name="f97" fmla="*/ 2472117 f84 1"/>
              <a:gd name="f98" fmla="*/ 384918 f85 1"/>
              <a:gd name="f99" fmla="*/ 239143 f85 1"/>
              <a:gd name="f100" fmla="*/ 2776423 f84 1"/>
              <a:gd name="f101" fmla="*/ 2778202 f84 1"/>
              <a:gd name="f102" fmla="*/ 1663394 f85 1"/>
              <a:gd name="f103" fmla="*/ 3000856 f85 1"/>
              <a:gd name="f104" fmla="*/ 2855082 f85 1"/>
              <a:gd name="f105" fmla="*/ 2861369 f85 1"/>
              <a:gd name="f106" fmla="*/ 2406065 f85 1"/>
              <a:gd name="f107" fmla="*/ 2853673 f85 1"/>
              <a:gd name="f108" fmla="*/ 91100 f84 1"/>
              <a:gd name="f109" fmla="*/ 2854770 f85 1"/>
              <a:gd name="f110" fmla="*/ 3120669 f85 1"/>
              <a:gd name="f111" fmla="*/ 428517 f84 1"/>
              <a:gd name="f112" fmla="*/ 738345 f84 1"/>
              <a:gd name="f113" fmla="*/ 3239999 f85 1"/>
              <a:gd name="f114" fmla="*/ 3032924 f84 1"/>
              <a:gd name="f115" fmla="*/ 0 f85 1"/>
              <a:gd name="f116" fmla="*/ 102477 f85 1"/>
              <a:gd name="f117" fmla="*/ 385229 f85 1"/>
              <a:gd name="f118" fmla="*/ 386326 f85 1"/>
              <a:gd name="f119" fmla="*/ 229618 f85 1"/>
              <a:gd name="f120" fmla="*/ 2690698 f84 1"/>
              <a:gd name="f121" fmla="*/ 2991331 f85 1"/>
              <a:gd name="f122" fmla="*/ 2709748 f84 1"/>
              <a:gd name="f123" fmla="+- f86 0 f1"/>
              <a:gd name="f124" fmla="*/ f89 1 3239999"/>
              <a:gd name="f125" fmla="*/ f90 1 3032924"/>
              <a:gd name="f126" fmla="*/ f91 1 3239999"/>
              <a:gd name="f127" fmla="*/ f92 1 3032924"/>
              <a:gd name="f128" fmla="*/ f93 1 3032924"/>
              <a:gd name="f129" fmla="*/ f94 1 3032924"/>
              <a:gd name="f130" fmla="*/ f95 1 3032924"/>
              <a:gd name="f131" fmla="*/ f96 1 3239999"/>
              <a:gd name="f132" fmla="*/ f97 1 3032924"/>
              <a:gd name="f133" fmla="*/ f98 1 3239999"/>
              <a:gd name="f134" fmla="*/ f99 1 3239999"/>
              <a:gd name="f135" fmla="*/ f100 1 3032924"/>
              <a:gd name="f136" fmla="*/ f101 1 3032924"/>
              <a:gd name="f137" fmla="*/ f102 1 3239999"/>
              <a:gd name="f138" fmla="*/ f103 1 3239999"/>
              <a:gd name="f139" fmla="*/ f104 1 3239999"/>
              <a:gd name="f140" fmla="*/ f105 1 3239999"/>
              <a:gd name="f141" fmla="*/ f106 1 3239999"/>
              <a:gd name="f142" fmla="*/ f107 1 3239999"/>
              <a:gd name="f143" fmla="*/ f108 1 3032924"/>
              <a:gd name="f144" fmla="*/ f109 1 3239999"/>
              <a:gd name="f145" fmla="*/ f110 1 3239999"/>
              <a:gd name="f146" fmla="*/ f111 1 3032924"/>
              <a:gd name="f147" fmla="*/ f112 1 3032924"/>
              <a:gd name="f148" fmla="*/ f113 1 3239999"/>
              <a:gd name="f149" fmla="*/ f114 1 3032924"/>
              <a:gd name="f150" fmla="*/ f115 1 3239999"/>
              <a:gd name="f151" fmla="*/ f116 1 3239999"/>
              <a:gd name="f152" fmla="*/ f117 1 3239999"/>
              <a:gd name="f153" fmla="*/ f118 1 3239999"/>
              <a:gd name="f154" fmla="*/ f119 1 3239999"/>
              <a:gd name="f155" fmla="*/ f120 1 3032924"/>
              <a:gd name="f156" fmla="*/ f121 1 3239999"/>
              <a:gd name="f157" fmla="*/ f122 1 3032924"/>
              <a:gd name="f158" fmla="*/ f80 1 f87"/>
              <a:gd name="f159" fmla="*/ f81 1 f87"/>
              <a:gd name="f160" fmla="*/ f80 1 f88"/>
              <a:gd name="f161" fmla="*/ f82 1 f88"/>
              <a:gd name="f162" fmla="*/ f126 1 f87"/>
              <a:gd name="f163" fmla="*/ f136 1 f88"/>
              <a:gd name="f164" fmla="*/ f137 1 f87"/>
              <a:gd name="f165" fmla="*/ f135 1 f88"/>
              <a:gd name="f166" fmla="*/ f156 1 f87"/>
              <a:gd name="f167" fmla="*/ f157 1 f88"/>
              <a:gd name="f168" fmla="*/ f138 1 f87"/>
              <a:gd name="f169" fmla="*/ f129 1 f88"/>
              <a:gd name="f170" fmla="*/ f139 1 f87"/>
              <a:gd name="f171" fmla="*/ f140 1 f87"/>
              <a:gd name="f172" fmla="*/ f132 1 f88"/>
              <a:gd name="f173" fmla="*/ f130 1 f88"/>
              <a:gd name="f174" fmla="*/ f128 1 f88"/>
              <a:gd name="f175" fmla="*/ f127 1 f88"/>
              <a:gd name="f176" fmla="*/ f141 1 f87"/>
              <a:gd name="f177" fmla="*/ f125 1 f88"/>
              <a:gd name="f178" fmla="*/ f142 1 f87"/>
              <a:gd name="f179" fmla="*/ f143 1 f88"/>
              <a:gd name="f180" fmla="*/ f144 1 f87"/>
              <a:gd name="f181" fmla="*/ f145 1 f87"/>
              <a:gd name="f182" fmla="*/ f146 1 f88"/>
              <a:gd name="f183" fmla="*/ f147 1 f88"/>
              <a:gd name="f184" fmla="*/ f148 1 f87"/>
              <a:gd name="f185" fmla="*/ f149 1 f88"/>
              <a:gd name="f186" fmla="*/ f150 1 f87"/>
              <a:gd name="f187" fmla="*/ f151 1 f87"/>
              <a:gd name="f188" fmla="*/ f152 1 f87"/>
              <a:gd name="f189" fmla="*/ f153 1 f87"/>
              <a:gd name="f190" fmla="*/ f124 1 f87"/>
              <a:gd name="f191" fmla="*/ f131 1 f87"/>
              <a:gd name="f192" fmla="*/ f133 1 f87"/>
              <a:gd name="f193" fmla="*/ f134 1 f87"/>
              <a:gd name="f194" fmla="*/ f154 1 f87"/>
              <a:gd name="f195" fmla="*/ f155 1 f88"/>
              <a:gd name="f196" fmla="*/ f158 f78 1"/>
              <a:gd name="f197" fmla="*/ f159 f78 1"/>
              <a:gd name="f198" fmla="*/ f161 f79 1"/>
              <a:gd name="f199" fmla="*/ f160 f79 1"/>
              <a:gd name="f200" fmla="*/ f162 f78 1"/>
              <a:gd name="f201" fmla="*/ f163 f79 1"/>
              <a:gd name="f202" fmla="*/ f164 f78 1"/>
              <a:gd name="f203" fmla="*/ f165 f79 1"/>
              <a:gd name="f204" fmla="*/ f166 f78 1"/>
              <a:gd name="f205" fmla="*/ f167 f79 1"/>
              <a:gd name="f206" fmla="*/ f168 f78 1"/>
              <a:gd name="f207" fmla="*/ f169 f79 1"/>
              <a:gd name="f208" fmla="*/ f170 f78 1"/>
              <a:gd name="f209" fmla="*/ f171 f78 1"/>
              <a:gd name="f210" fmla="*/ f172 f79 1"/>
              <a:gd name="f211" fmla="*/ f173 f79 1"/>
              <a:gd name="f212" fmla="*/ f174 f79 1"/>
              <a:gd name="f213" fmla="*/ f175 f79 1"/>
              <a:gd name="f214" fmla="*/ f176 f78 1"/>
              <a:gd name="f215" fmla="*/ f177 f79 1"/>
              <a:gd name="f216" fmla="*/ f178 f78 1"/>
              <a:gd name="f217" fmla="*/ f179 f79 1"/>
              <a:gd name="f218" fmla="*/ f180 f78 1"/>
              <a:gd name="f219" fmla="*/ f181 f78 1"/>
              <a:gd name="f220" fmla="*/ f182 f79 1"/>
              <a:gd name="f221" fmla="*/ f183 f79 1"/>
              <a:gd name="f222" fmla="*/ f184 f78 1"/>
              <a:gd name="f223" fmla="*/ f185 f79 1"/>
              <a:gd name="f224" fmla="*/ f186 f78 1"/>
              <a:gd name="f225" fmla="*/ f187 f78 1"/>
              <a:gd name="f226" fmla="*/ f188 f78 1"/>
              <a:gd name="f227" fmla="*/ f189 f78 1"/>
              <a:gd name="f228" fmla="*/ f190 f78 1"/>
              <a:gd name="f229" fmla="*/ f191 f78 1"/>
              <a:gd name="f230" fmla="*/ f192 f78 1"/>
              <a:gd name="f231" fmla="*/ f193 f78 1"/>
              <a:gd name="f232" fmla="*/ f194 f78 1"/>
              <a:gd name="f233" fmla="*/ f195 f7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23">
                <a:pos x="f200" y="f201"/>
              </a:cxn>
              <a:cxn ang="f123">
                <a:pos x="f202" y="f201"/>
              </a:cxn>
              <a:cxn ang="f123">
                <a:pos x="f202" y="f203"/>
              </a:cxn>
              <a:cxn ang="f123">
                <a:pos x="f204" y="f205"/>
              </a:cxn>
              <a:cxn ang="f123">
                <a:pos x="f206" y="f207"/>
              </a:cxn>
              <a:cxn ang="f123">
                <a:pos x="f208" y="f207"/>
              </a:cxn>
              <a:cxn ang="f123">
                <a:pos x="f209" y="f210"/>
              </a:cxn>
              <a:cxn ang="f123">
                <a:pos x="f202" y="f211"/>
              </a:cxn>
              <a:cxn ang="f123">
                <a:pos x="f202" y="f207"/>
              </a:cxn>
              <a:cxn ang="f123">
                <a:pos x="f202" y="f212"/>
              </a:cxn>
              <a:cxn ang="f123">
                <a:pos x="f202" y="f213"/>
              </a:cxn>
              <a:cxn ang="f123">
                <a:pos x="f214" y="f215"/>
              </a:cxn>
              <a:cxn ang="f123">
                <a:pos x="f216" y="f217"/>
              </a:cxn>
              <a:cxn ang="f123">
                <a:pos x="f218" y="f212"/>
              </a:cxn>
              <a:cxn ang="f123">
                <a:pos x="f219" y="f220"/>
              </a:cxn>
              <a:cxn ang="f123">
                <a:pos x="f219" y="f221"/>
              </a:cxn>
              <a:cxn ang="f123">
                <a:pos x="f222" y="f221"/>
              </a:cxn>
              <a:cxn ang="f123">
                <a:pos x="f222" y="f223"/>
              </a:cxn>
              <a:cxn ang="f123">
                <a:pos x="f224" y="f223"/>
              </a:cxn>
              <a:cxn ang="f123">
                <a:pos x="f224" y="f221"/>
              </a:cxn>
              <a:cxn ang="f123">
                <a:pos x="f225" y="f221"/>
              </a:cxn>
              <a:cxn ang="f123">
                <a:pos x="f225" y="f220"/>
              </a:cxn>
              <a:cxn ang="f123">
                <a:pos x="f226" y="f212"/>
              </a:cxn>
              <a:cxn ang="f123">
                <a:pos x="f227" y="f217"/>
              </a:cxn>
              <a:cxn ang="f123">
                <a:pos x="f228" y="f215"/>
              </a:cxn>
              <a:cxn ang="f123">
                <a:pos x="f200" y="f213"/>
              </a:cxn>
              <a:cxn ang="f123">
                <a:pos x="f200" y="f212"/>
              </a:cxn>
              <a:cxn ang="f123">
                <a:pos x="f200" y="f207"/>
              </a:cxn>
              <a:cxn ang="f123">
                <a:pos x="f200" y="f211"/>
              </a:cxn>
              <a:cxn ang="f123">
                <a:pos x="f229" y="f210"/>
              </a:cxn>
              <a:cxn ang="f123">
                <a:pos x="f230" y="f207"/>
              </a:cxn>
              <a:cxn ang="f123">
                <a:pos x="f231" y="f207"/>
              </a:cxn>
              <a:cxn ang="f123">
                <a:pos x="f232" y="f233"/>
              </a:cxn>
              <a:cxn ang="f123">
                <a:pos x="f200" y="f203"/>
              </a:cxn>
            </a:cxnLst>
            <a:rect l="f196" t="f199" r="f197" b="f198"/>
            <a:pathLst>
              <a:path w="3239999" h="3032924">
                <a:moveTo>
                  <a:pt x="f8" y="f9"/>
                </a:moveTo>
                <a:cubicBezTo>
                  <a:pt x="f8" y="f10"/>
                  <a:pt x="f11" y="f12"/>
                  <a:pt x="f11" y="f9"/>
                </a:cubicBezTo>
                <a:lnTo>
                  <a:pt x="f11" y="f13"/>
                </a:lnTo>
                <a:cubicBezTo>
                  <a:pt x="f14" y="f15"/>
                  <a:pt x="f16" y="f17"/>
                  <a:pt x="f18" y="f19"/>
                </a:cubicBezTo>
                <a:lnTo>
                  <a:pt x="f20" y="f21"/>
                </a:lnTo>
                <a:lnTo>
                  <a:pt x="f22" y="f21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11" y="f33"/>
                </a:cubicBezTo>
                <a:lnTo>
                  <a:pt x="f11" y="f21"/>
                </a:lnTo>
                <a:lnTo>
                  <a:pt x="f11" y="f34"/>
                </a:lnTo>
                <a:lnTo>
                  <a:pt x="f11" y="f35"/>
                </a:ln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34"/>
                </a:cubicBezTo>
                <a:lnTo>
                  <a:pt x="f53" y="f54"/>
                </a:lnTo>
                <a:lnTo>
                  <a:pt x="f53" y="f55"/>
                </a:lnTo>
                <a:lnTo>
                  <a:pt x="f6" y="f55"/>
                </a:lnTo>
                <a:lnTo>
                  <a:pt x="f6" y="f7"/>
                </a:lnTo>
                <a:lnTo>
                  <a:pt x="f5" y="f7"/>
                </a:lnTo>
                <a:lnTo>
                  <a:pt x="f5" y="f55"/>
                </a:lnTo>
                <a:lnTo>
                  <a:pt x="f56" y="f55"/>
                </a:lnTo>
                <a:lnTo>
                  <a:pt x="f56" y="f54"/>
                </a:lnTo>
                <a:lnTo>
                  <a:pt x="f57" y="f34"/>
                </a:lnTo>
                <a:cubicBezTo>
                  <a:pt x="f58" y="f51"/>
                  <a:pt x="f59" y="f49"/>
                  <a:pt x="f60" y="f47"/>
                </a:cubicBezTo>
                <a:cubicBezTo>
                  <a:pt x="f61" y="f45"/>
                  <a:pt x="f62" y="f43"/>
                  <a:pt x="f63" y="f41"/>
                </a:cubicBezTo>
                <a:cubicBezTo>
                  <a:pt x="f64" y="f39"/>
                  <a:pt x="f65" y="f37"/>
                  <a:pt x="f8" y="f35"/>
                </a:cubicBezTo>
                <a:lnTo>
                  <a:pt x="f8" y="f34"/>
                </a:lnTo>
                <a:lnTo>
                  <a:pt x="f8" y="f21"/>
                </a:lnTo>
                <a:lnTo>
                  <a:pt x="f8" y="f33"/>
                </a:lnTo>
                <a:cubicBezTo>
                  <a:pt x="f66" y="f32"/>
                  <a:pt x="f67" y="f30"/>
                  <a:pt x="f68" y="f28"/>
                </a:cubicBezTo>
                <a:lnTo>
                  <a:pt x="f69" y="f21"/>
                </a:lnTo>
                <a:lnTo>
                  <a:pt x="f70" y="f21"/>
                </a:lnTo>
                <a:lnTo>
                  <a:pt x="f71" y="f72"/>
                </a:lnTo>
                <a:cubicBezTo>
                  <a:pt x="f73" y="f74"/>
                  <a:pt x="f75" y="f76"/>
                  <a:pt x="f8" y="f13"/>
                </a:cubicBezTo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7" name="Frame 17">
            <a:extLst>
              <a:ext uri="{FF2B5EF4-FFF2-40B4-BE49-F238E27FC236}">
                <a16:creationId xmlns:a16="http://schemas.microsoft.com/office/drawing/2014/main" id="{D3ED1EF4-D9E9-7CB2-5D17-8BB2A419007A}"/>
              </a:ext>
            </a:extLst>
          </p:cNvPr>
          <p:cNvSpPr/>
          <p:nvPr/>
        </p:nvSpPr>
        <p:spPr>
          <a:xfrm>
            <a:off x="3951794" y="6920142"/>
            <a:ext cx="762224" cy="762224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15456"/>
              <a:gd name="f5" fmla="val 380544"/>
              <a:gd name="f6" fmla="val 385333"/>
              <a:gd name="f7" fmla="val 2854667"/>
              <a:gd name="f8" fmla="val 1529120"/>
              <a:gd name="f9" fmla="val 1267123"/>
              <a:gd name="f10" fmla="val 2430711"/>
              <a:gd name="f11" fmla="val 997530"/>
              <a:gd name="f12" fmla="val 1721825"/>
              <a:gd name="f13" fmla="val 436017"/>
              <a:gd name="f14" fmla="val 1672600"/>
              <a:gd name="f15" fmla="val 600235"/>
              <a:gd name="f16" fmla="val 1185112"/>
              <a:gd name="f17" fmla="val 1132790"/>
              <a:gd name="f18" fmla="val 1359573"/>
              <a:gd name="f19" fmla="val 1278822"/>
              <a:gd name="f20" fmla="val 1550851"/>
              <a:gd name="f21" fmla="val 1544730"/>
              <a:gd name="f22" fmla="val 1923929"/>
              <a:gd name="f23" fmla="val 1789452"/>
              <a:gd name="f24" fmla="val 1379400"/>
              <a:gd name="f25" fmla="val 1927092"/>
              <a:gd name="f26" fmla="val 1088696"/>
              <a:gd name="f27" fmla="val 2233403"/>
              <a:gd name="f28" fmla="val 596568"/>
              <a:gd name="f29" fmla="val 2770666"/>
              <a:gd name="f30" fmla="val 2331495"/>
              <a:gd name="f31" fmla="val 1220469"/>
              <a:gd name="f32" fmla="val 1907612"/>
              <a:gd name="f33" fmla="val 2113878"/>
              <a:gd name="f34" fmla="val 1578489"/>
              <a:gd name="f35" fmla="val 2858395"/>
              <a:gd name="f36" fmla="*/ f0 1 3240000"/>
              <a:gd name="f37" fmla="*/ f1 1 3240000"/>
              <a:gd name="f38" fmla="val f2"/>
              <a:gd name="f39" fmla="val f3"/>
              <a:gd name="f40" fmla="+- f39 0 f38"/>
              <a:gd name="f41" fmla="*/ f40 1 3240000"/>
              <a:gd name="f42" fmla="*/ f38 1 f41"/>
              <a:gd name="f43" fmla="*/ f39 1 f41"/>
              <a:gd name="f44" fmla="*/ f42 f36 1"/>
              <a:gd name="f45" fmla="*/ f43 f36 1"/>
              <a:gd name="f46" fmla="*/ f43 f37 1"/>
              <a:gd name="f47" fmla="*/ f42 f3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4" t="f47" r="f45" b="f46"/>
            <a:pathLst>
              <a:path w="3240000" h="3240000">
                <a:moveTo>
                  <a:pt x="f4" y="f5"/>
                </a:moveTo>
                <a:lnTo>
                  <a:pt x="f4" y="f6"/>
                </a:lnTo>
                <a:lnTo>
                  <a:pt x="f6" y="f6"/>
                </a:lnTo>
                <a:lnTo>
                  <a:pt x="f6" y="f7"/>
                </a:lnTo>
                <a:lnTo>
                  <a:pt x="f8" y="f7"/>
                </a:ln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lnTo>
                  <a:pt x="f29" y="f28"/>
                </a:lnTo>
                <a:cubicBezTo>
                  <a:pt x="f30" y="f31"/>
                  <a:pt x="f32" y="f33"/>
                  <a:pt x="f34" y="f7"/>
                </a:cubicBezTo>
                <a:lnTo>
                  <a:pt x="f7" y="f7"/>
                </a:lnTo>
                <a:lnTo>
                  <a:pt x="f7" y="f28"/>
                </a:lnTo>
                <a:lnTo>
                  <a:pt x="f35" y="f28"/>
                </a:lnTo>
                <a:lnTo>
                  <a:pt x="f35" y="f5"/>
                </a:lnTo>
                <a:close/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8" name="Teardrop 1">
            <a:extLst>
              <a:ext uri="{FF2B5EF4-FFF2-40B4-BE49-F238E27FC236}">
                <a16:creationId xmlns:a16="http://schemas.microsoft.com/office/drawing/2014/main" id="{7347C39D-3D58-8613-2BE5-21E287167271}"/>
              </a:ext>
            </a:extLst>
          </p:cNvPr>
          <p:cNvSpPr/>
          <p:nvPr/>
        </p:nvSpPr>
        <p:spPr>
          <a:xfrm rot="18805987">
            <a:off x="12577482" y="2309036"/>
            <a:ext cx="827768" cy="819136"/>
          </a:xfrm>
          <a:custGeom>
            <a:avLst/>
            <a:gdLst>
              <a:gd name="f0" fmla="val w"/>
              <a:gd name="f1" fmla="val h"/>
              <a:gd name="f2" fmla="val 0"/>
              <a:gd name="f3" fmla="val 1807241"/>
              <a:gd name="f4" fmla="val 1788383"/>
              <a:gd name="f5" fmla="val 712876"/>
              <a:gd name="f6" fmla="val 1117592"/>
              <a:gd name="f7" fmla="val 771173"/>
              <a:gd name="f8" fmla="val 1181828"/>
              <a:gd name="f9" fmla="val 811089"/>
              <a:gd name="f10" fmla="val 1255910"/>
              <a:gd name="f11" fmla="val 847925"/>
              <a:gd name="f12" fmla="val 1348018"/>
              <a:gd name="f13" fmla="val 814544"/>
              <a:gd name="f14" fmla="val 1418896"/>
              <a:gd name="f15" fmla="val 753893"/>
              <a:gd name="f16" fmla="val 1474052"/>
              <a:gd name="f17" fmla="val 679064"/>
              <a:gd name="f18" fmla="val 1498332"/>
              <a:gd name="f19" fmla="val 308226"/>
              <a:gd name="f20" fmla="val 1106637"/>
              <a:gd name="f21" fmla="val 336560"/>
              <a:gd name="f22" fmla="val 1033247"/>
              <a:gd name="f23" fmla="val 394949"/>
              <a:gd name="f24" fmla="val 975701"/>
              <a:gd name="f25" fmla="val 467546"/>
              <a:gd name="f26" fmla="val 946245"/>
              <a:gd name="f27" fmla="val 577903"/>
              <a:gd name="f28" fmla="val 998968"/>
              <a:gd name="f29" fmla="val 654580"/>
              <a:gd name="f30" fmla="val 1053357"/>
              <a:gd name="f31" fmla="val 1038527"/>
              <a:gd name="f32" fmla="val 398886"/>
              <a:gd name="f33" fmla="val 1405560"/>
              <a:gd name="f34" fmla="val 786562"/>
              <a:gd name="f35" fmla="val 1374476"/>
              <a:gd name="f36" fmla="val 799049"/>
              <a:gd name="f37" fmla="val 1340402"/>
              <a:gd name="f38" fmla="val 804299"/>
              <a:gd name="f39" fmla="val 1305054"/>
              <a:gd name="f40" fmla="val 803332"/>
              <a:gd name="f41" fmla="val 1008167"/>
              <a:gd name="f42" fmla="val 795212"/>
              <a:gd name="f43" fmla="val 1016288"/>
              <a:gd name="f44" fmla="val 498325"/>
              <a:gd name="f45" fmla="val 1017255"/>
              <a:gd name="f46" fmla="val 462976"/>
              <a:gd name="f47" fmla="val 1024360"/>
              <a:gd name="f48" fmla="val 429240"/>
              <a:gd name="f49" fmla="val 1097925"/>
              <a:gd name="f50" fmla="val 218888"/>
              <a:gd name="f51" fmla="val 992582"/>
              <a:gd name="f52" fmla="val 279303"/>
              <a:gd name="f53" fmla="val 921871"/>
              <a:gd name="f54" fmla="val 392886"/>
              <a:gd name="f55" fmla="val 921053"/>
              <a:gd name="f56" fmla="val 523256"/>
              <a:gd name="f57" fmla="val 919136"/>
              <a:gd name="f58" fmla="val 828763"/>
              <a:gd name="f59" fmla="val 830924"/>
              <a:gd name="f60" fmla="val 915875"/>
              <a:gd name="f61" fmla="val 525417"/>
              <a:gd name="f62" fmla="val 913958"/>
              <a:gd name="f63" fmla="val 403891"/>
              <a:gd name="f64" fmla="val 913196"/>
              <a:gd name="f65" fmla="val 296188"/>
              <a:gd name="f66" fmla="val 973343"/>
              <a:gd name="f67" fmla="val 234366"/>
              <a:gd name="f68" fmla="val 1067831"/>
              <a:gd name="f69" fmla="val 710285"/>
              <a:gd name="f70" fmla="val 1570519"/>
              <a:gd name="f71" fmla="val 811872"/>
              <a:gd name="f72" fmla="val 1510375"/>
              <a:gd name="f73" fmla="val 878808"/>
              <a:gd name="f74" fmla="val 1399439"/>
              <a:gd name="f75" fmla="val 879603"/>
              <a:gd name="f76" fmla="val 1272618"/>
              <a:gd name="f77" fmla="val 881520"/>
              <a:gd name="f78" fmla="val 967111"/>
              <a:gd name="f79" fmla="val 969732"/>
              <a:gd name="f80" fmla="val 879999"/>
              <a:gd name="f81" fmla="val 1275239"/>
              <a:gd name="f82" fmla="val 881916"/>
              <a:gd name="f83" fmla="val 1400271"/>
              <a:gd name="f84" fmla="val 882701"/>
              <a:gd name="f85" fmla="val 1510670"/>
              <a:gd name="f86" fmla="val 819011"/>
              <a:gd name="f87" fmla="val 1573529"/>
              <a:gd name="f88" fmla="val 721242"/>
              <a:gd name="f89" fmla="val 1162945"/>
              <a:gd name="f90" fmla="val 27894"/>
              <a:gd name="f91" fmla="val 1782798"/>
              <a:gd name="f92" fmla="val 682611"/>
              <a:gd name="f93" fmla="val 1816692"/>
              <a:gd name="f94" fmla="val 718411"/>
              <a:gd name="f95" fmla="val 1815147"/>
              <a:gd name="f96" fmla="val 774907"/>
              <a:gd name="f97" fmla="val 1779347"/>
              <a:gd name="f98" fmla="val 808801"/>
              <a:gd name="f99" fmla="val 1743547"/>
              <a:gd name="f100" fmla="val 842694"/>
              <a:gd name="f101" fmla="val 1687050"/>
              <a:gd name="f102" fmla="val 841149"/>
              <a:gd name="f103" fmla="val 1653157"/>
              <a:gd name="f104" fmla="val 805349"/>
              <a:gd name="f105" fmla="val 1644015"/>
              <a:gd name="f106" fmla="val 795693"/>
              <a:gd name="f107" fmla="val 1561789"/>
              <a:gd name="f108" fmla="val 910282"/>
              <a:gd name="f109" fmla="val 1426630"/>
              <a:gd name="f110" fmla="val 983636"/>
              <a:gd name="f111" fmla="val 1274606"/>
              <a:gd name="f112" fmla="val 982683"/>
              <a:gd name="f113" fmla="val 980378"/>
              <a:gd name="f114" fmla="val 980836"/>
              <a:gd name="f115" fmla="val 1270380"/>
              <a:gd name="f116" fmla="val 1427425"/>
              <a:gd name="f117" fmla="val 901198"/>
              <a:gd name="f118" fmla="val 1565976"/>
              <a:gd name="f119" fmla="val 779756"/>
              <a:gd name="f120" fmla="val 1647056"/>
              <a:gd name="f121" fmla="val 807405"/>
              <a:gd name="f122" fmla="val 1681913"/>
              <a:gd name="f123" fmla="val 803595"/>
              <a:gd name="f124" fmla="val 1732594"/>
              <a:gd name="f125" fmla="val 770486"/>
              <a:gd name="f126" fmla="val 1763941"/>
              <a:gd name="f127" fmla="val 734686"/>
              <a:gd name="f128" fmla="val 1797834"/>
              <a:gd name="f129" fmla="val 678189"/>
              <a:gd name="f130" fmla="val 1796289"/>
              <a:gd name="f131" fmla="val 644296"/>
              <a:gd name="f132" fmla="val 1760489"/>
              <a:gd name="f133" fmla="val 24442"/>
              <a:gd name="f134" fmla="val 1105772"/>
              <a:gd name="f135" fmla="val -9451"/>
              <a:gd name="f136" fmla="val 1069973"/>
              <a:gd name="f137" fmla="val -7906"/>
              <a:gd name="f138" fmla="val 1013476"/>
              <a:gd name="f139" fmla="val 979583"/>
              <a:gd name="f140" fmla="val 63694"/>
              <a:gd name="f141" fmla="val 945689"/>
              <a:gd name="f142" fmla="val 120190"/>
              <a:gd name="f143" fmla="val 947235"/>
              <a:gd name="f144" fmla="val 154084"/>
              <a:gd name="f145" fmla="val 983034"/>
              <a:gd name="f146" fmla="val 163237"/>
              <a:gd name="f147" fmla="val 992702"/>
              <a:gd name="f148" fmla="val 244774"/>
              <a:gd name="f149" fmla="val 882877"/>
              <a:gd name="f150" fmla="val 375836"/>
              <a:gd name="f151" fmla="val 813180"/>
              <a:gd name="f152" fmla="val 523178"/>
              <a:gd name="f153" fmla="val 818460"/>
              <a:gd name="f154" fmla="val 820284"/>
              <a:gd name="f155" fmla="val 522622"/>
              <a:gd name="f156" fmla="val 821285"/>
              <a:gd name="f157" fmla="val 363119"/>
              <a:gd name="f158" fmla="val 903845"/>
              <a:gd name="f159" fmla="val 223207"/>
              <a:gd name="f160" fmla="val 1028952"/>
              <a:gd name="f161" fmla="val 143673"/>
              <a:gd name="f162" fmla="val 999689"/>
              <a:gd name="f163" fmla="val 108599"/>
              <a:gd name="f164" fmla="val 1002953"/>
              <a:gd name="f165" fmla="val 56445"/>
              <a:gd name="f166" fmla="val 1036755"/>
              <a:gd name="f167" fmla="val 24443"/>
              <a:gd name="f168" fmla="val 1072555"/>
              <a:gd name="f169" fmla="val 1129052"/>
              <a:gd name="f170" fmla="*/ f0 1 1807241"/>
              <a:gd name="f171" fmla="*/ f1 1 1788383"/>
              <a:gd name="f172" fmla="val f2"/>
              <a:gd name="f173" fmla="val f3"/>
              <a:gd name="f174" fmla="val f4"/>
              <a:gd name="f175" fmla="+- f174 0 f172"/>
              <a:gd name="f176" fmla="+- f173 0 f172"/>
              <a:gd name="f177" fmla="*/ f176 1 1807241"/>
              <a:gd name="f178" fmla="*/ f175 1 1788383"/>
              <a:gd name="f179" fmla="*/ f172 1 f177"/>
              <a:gd name="f180" fmla="*/ f173 1 f177"/>
              <a:gd name="f181" fmla="*/ f172 1 f178"/>
              <a:gd name="f182" fmla="*/ f174 1 f178"/>
              <a:gd name="f183" fmla="*/ f179 f170 1"/>
              <a:gd name="f184" fmla="*/ f180 f170 1"/>
              <a:gd name="f185" fmla="*/ f182 f171 1"/>
              <a:gd name="f186" fmla="*/ f181 f17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83" t="f186" r="f184" b="f185"/>
            <a:pathLst>
              <a:path w="1807241" h="178838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lnTo>
                  <a:pt x="f19" y="f20"/>
                </a:ln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5" y="f6"/>
                </a:cubicBezTo>
                <a:close/>
                <a:moveTo>
                  <a:pt x="f31" y="f32"/>
                </a:move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lnTo>
                  <a:pt x="f43" y="f44"/>
                </a:lnTo>
                <a:cubicBezTo>
                  <a:pt x="f45" y="f46"/>
                  <a:pt x="f47" y="f48"/>
                  <a:pt x="f31" y="f32"/>
                </a:cubicBezTo>
                <a:close/>
                <a:moveTo>
                  <a:pt x="f49" y="f50"/>
                </a:moveTo>
                <a:cubicBezTo>
                  <a:pt x="f51" y="f52"/>
                  <a:pt x="f53" y="f54"/>
                  <a:pt x="f55" y="f56"/>
                </a:cubicBez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cubicBezTo>
                  <a:pt x="f63" y="f64"/>
                  <a:pt x="f65" y="f66"/>
                  <a:pt x="f67" y="f68"/>
                </a:cubicBezTo>
                <a:lnTo>
                  <a:pt x="f69" y="f70"/>
                </a:lnTo>
                <a:cubicBezTo>
                  <a:pt x="f71" y="f72"/>
                  <a:pt x="f73" y="f74"/>
                  <a:pt x="f75" y="f76"/>
                </a:cubicBez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close/>
                <a:moveTo>
                  <a:pt x="f89" y="f90"/>
                </a:moveTo>
                <a:lnTo>
                  <a:pt x="f91" y="f92"/>
                </a:lnTo>
                <a:cubicBezTo>
                  <a:pt x="f93" y="f94"/>
                  <a:pt x="f95" y="f96"/>
                  <a:pt x="f97" y="f98"/>
                </a:cubicBezTo>
                <a:cubicBezTo>
                  <a:pt x="f99" y="f100"/>
                  <a:pt x="f101" y="f102"/>
                  <a:pt x="f103" y="f104"/>
                </a:cubicBezTo>
                <a:lnTo>
                  <a:pt x="f105" y="f106"/>
                </a:lnTo>
                <a:cubicBezTo>
                  <a:pt x="f107" y="f108"/>
                  <a:pt x="f109" y="f110"/>
                  <a:pt x="f111" y="f112"/>
                </a:cubicBezTo>
                <a:lnTo>
                  <a:pt x="f113" y="f114"/>
                </a:lnTo>
                <a:lnTo>
                  <a:pt x="f113" y="f115"/>
                </a:lnTo>
                <a:cubicBezTo>
                  <a:pt x="f113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lnTo>
                  <a:pt x="f133" y="f134"/>
                </a:lnTo>
                <a:cubicBezTo>
                  <a:pt x="f135" y="f136"/>
                  <a:pt x="f137" y="f138"/>
                  <a:pt x="f90" y="f139"/>
                </a:cubicBezTo>
                <a:cubicBezTo>
                  <a:pt x="f140" y="f141"/>
                  <a:pt x="f142" y="f143"/>
                  <a:pt x="f144" y="f145"/>
                </a:cubicBezTo>
                <a:lnTo>
                  <a:pt x="f146" y="f147"/>
                </a:lnTo>
                <a:cubicBezTo>
                  <a:pt x="f148" y="f149"/>
                  <a:pt x="f150" y="f151"/>
                  <a:pt x="f152" y="f151"/>
                </a:cubicBezTo>
                <a:lnTo>
                  <a:pt x="f153" y="f151"/>
                </a:lnTo>
                <a:lnTo>
                  <a:pt x="f154" y="f155"/>
                </a:lnTo>
                <a:cubicBezTo>
                  <a:pt x="f156" y="f157"/>
                  <a:pt x="f158" y="f159"/>
                  <a:pt x="f160" y="f161"/>
                </a:cubicBezTo>
                <a:cubicBezTo>
                  <a:pt x="f162" y="f163"/>
                  <a:pt x="f164" y="f165"/>
                  <a:pt x="f166" y="f167"/>
                </a:cubicBezTo>
                <a:cubicBezTo>
                  <a:pt x="f168" y="f135"/>
                  <a:pt x="f169" y="f137"/>
                  <a:pt x="f89" y="f9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9" name="Rectangle 130">
            <a:extLst>
              <a:ext uri="{FF2B5EF4-FFF2-40B4-BE49-F238E27FC236}">
                <a16:creationId xmlns:a16="http://schemas.microsoft.com/office/drawing/2014/main" id="{3EEF69BB-BD96-8EB4-614C-078CF62EEC69}"/>
              </a:ext>
            </a:extLst>
          </p:cNvPr>
          <p:cNvSpPr/>
          <p:nvPr/>
        </p:nvSpPr>
        <p:spPr>
          <a:xfrm>
            <a:off x="13786661" y="2309137"/>
            <a:ext cx="816870" cy="820582"/>
          </a:xfrm>
          <a:custGeom>
            <a:avLst/>
            <a:gdLst>
              <a:gd name="f0" fmla="val w"/>
              <a:gd name="f1" fmla="val h"/>
              <a:gd name="f2" fmla="val 0"/>
              <a:gd name="f3" fmla="val 371900"/>
              <a:gd name="f4" fmla="val 373588"/>
              <a:gd name="f5" fmla="val 297080"/>
              <a:gd name="f6" fmla="val 129105"/>
              <a:gd name="f7" fmla="val 284273"/>
              <a:gd name="f8" fmla="val 219737"/>
              <a:gd name="f9" fmla="val 305496"/>
              <a:gd name="f10" fmla="val 333001"/>
              <a:gd name="f11" fmla="val 228265"/>
              <a:gd name="f12" fmla="val 250807"/>
              <a:gd name="f13" fmla="val 263614"/>
              <a:gd name="f14" fmla="val 157021"/>
              <a:gd name="f15" fmla="val 175826"/>
              <a:gd name="f16" fmla="val 195129"/>
              <a:gd name="f17" fmla="val 93087"/>
              <a:gd name="f18" fmla="val 117372"/>
              <a:gd name="f19" fmla="val 141984"/>
              <a:gd name="f20" fmla="val 123179"/>
              <a:gd name="f21" fmla="val 58494"/>
              <a:gd name="f22" fmla="val 84208"/>
              <a:gd name="f23" fmla="val 95969"/>
              <a:gd name="f24" fmla="val 354346"/>
              <a:gd name="f25" fmla="val 97437"/>
              <a:gd name="f26" fmla="val 356087"/>
              <a:gd name="f27" fmla="val 96136"/>
              <a:gd name="f28" fmla="val 357928"/>
              <a:gd name="f29" fmla="val 96353"/>
              <a:gd name="f30" fmla="val 359747"/>
              <a:gd name="f31" fmla="val 96905"/>
              <a:gd name="f32" fmla="val 360371"/>
              <a:gd name="f33" fmla="val 97095"/>
              <a:gd name="f34" fmla="val 368954"/>
              <a:gd name="f35" fmla="val 99700"/>
              <a:gd name="f36" fmla="val 373801"/>
              <a:gd name="f37" fmla="val 108770"/>
              <a:gd name="f38" fmla="val 371196"/>
              <a:gd name="f39" fmla="val 117354"/>
              <a:gd name="f40" fmla="val 333339"/>
              <a:gd name="f41" fmla="val 242097"/>
              <a:gd name="f42" fmla="val 331591"/>
              <a:gd name="f43" fmla="val 247858"/>
              <a:gd name="f44" fmla="val 326929"/>
              <a:gd name="f45" fmla="val 251935"/>
              <a:gd name="f46" fmla="val 321206"/>
              <a:gd name="f47" fmla="val 252122"/>
              <a:gd name="f48" fmla="val 252873"/>
              <a:gd name="f49" fmla="val 313576"/>
              <a:gd name="f50" fmla="val 313378"/>
              <a:gd name="f51" fmla="val 253010"/>
              <a:gd name="f52" fmla="val 313229"/>
              <a:gd name="f53" fmla="val 252967"/>
              <a:gd name="f54" fmla="val 313080"/>
              <a:gd name="f55" fmla="val 252922"/>
              <a:gd name="f56" fmla="val 312919"/>
              <a:gd name="f57" fmla="val 126251"/>
              <a:gd name="f58" fmla="val 133971"/>
              <a:gd name="f59" fmla="val 281687"/>
              <a:gd name="f60" fmla="val 321075"/>
              <a:gd name="f61" fmla="val 314823"/>
              <a:gd name="f62" fmla="val 318480"/>
              <a:gd name="f63" fmla="val 329614"/>
              <a:gd name="f64" fmla="val 318311"/>
              <a:gd name="f65" fmla="val 336414"/>
              <a:gd name="f66" fmla="val 328969"/>
              <a:gd name="f67" fmla="val 341215"/>
              <a:gd name="f68" fmla="val 359094"/>
              <a:gd name="f69" fmla="val 321920"/>
              <a:gd name="f70" fmla="val 304041"/>
              <a:gd name="f71" fmla="val 286162"/>
              <a:gd name="f72" fmla="val 271668"/>
              <a:gd name="f73" fmla="val 278468"/>
              <a:gd name="f74" fmla="val 289602"/>
              <a:gd name="f75" fmla="val 142850"/>
              <a:gd name="f76" fmla="val 143397"/>
              <a:gd name="f77" fmla="val 316865"/>
              <a:gd name="f78" fmla="val 151629"/>
              <a:gd name="f79" fmla="val 321811"/>
              <a:gd name="f80" fmla="val 156401"/>
              <a:gd name="f81" fmla="val 330956"/>
              <a:gd name="f82" fmla="val 141907"/>
              <a:gd name="f83" fmla="val 124028"/>
              <a:gd name="f84" fmla="val 106149"/>
              <a:gd name="f85" fmla="val 91655"/>
              <a:gd name="f86" fmla="val 329356"/>
              <a:gd name="f87" fmla="val 98032"/>
              <a:gd name="f88" fmla="val 318986"/>
              <a:gd name="f89" fmla="val 108649"/>
              <a:gd name="f90" fmla="val 315212"/>
              <a:gd name="f91" fmla="val 33542"/>
              <a:gd name="f92" fmla="val 34909"/>
              <a:gd name="f93" fmla="val 1773"/>
              <a:gd name="f94" fmla="val 51879"/>
              <a:gd name="f95" fmla="*/ f0 1 371900"/>
              <a:gd name="f96" fmla="*/ f1 1 373588"/>
              <a:gd name="f97" fmla="val f2"/>
              <a:gd name="f98" fmla="val f3"/>
              <a:gd name="f99" fmla="val f4"/>
              <a:gd name="f100" fmla="+- f99 0 f97"/>
              <a:gd name="f101" fmla="+- f98 0 f97"/>
              <a:gd name="f102" fmla="*/ f101 1 371900"/>
              <a:gd name="f103" fmla="*/ f100 1 373588"/>
              <a:gd name="f104" fmla="*/ f97 1 f102"/>
              <a:gd name="f105" fmla="*/ f98 1 f102"/>
              <a:gd name="f106" fmla="*/ f97 1 f103"/>
              <a:gd name="f107" fmla="*/ f99 1 f103"/>
              <a:gd name="f108" fmla="*/ f104 f95 1"/>
              <a:gd name="f109" fmla="*/ f105 f95 1"/>
              <a:gd name="f110" fmla="*/ f107 f96 1"/>
              <a:gd name="f111" fmla="*/ f106 f9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8" t="f111" r="f109" b="f110"/>
            <a:pathLst>
              <a:path w="371900" h="37358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10" y="f6"/>
                </a:lnTo>
                <a:close/>
                <a:moveTo>
                  <a:pt x="f11" y="f6"/>
                </a:moveTo>
                <a:lnTo>
                  <a:pt x="f11" y="f8"/>
                </a:lnTo>
                <a:lnTo>
                  <a:pt x="f12" y="f8"/>
                </a:lnTo>
                <a:lnTo>
                  <a:pt x="f13" y="f6"/>
                </a:lnTo>
                <a:close/>
                <a:moveTo>
                  <a:pt x="f14" y="f6"/>
                </a:moveTo>
                <a:lnTo>
                  <a:pt x="f15" y="f8"/>
                </a:lnTo>
                <a:lnTo>
                  <a:pt x="f16" y="f8"/>
                </a:lnTo>
                <a:lnTo>
                  <a:pt x="f16" y="f6"/>
                </a:lnTo>
                <a:close/>
                <a:moveTo>
                  <a:pt x="f17" y="f6"/>
                </a:moveTo>
                <a:lnTo>
                  <a:pt x="f18" y="f8"/>
                </a:lnTo>
                <a:lnTo>
                  <a:pt x="f19" y="f8"/>
                </a:lnTo>
                <a:lnTo>
                  <a:pt x="f20" y="f6"/>
                </a:lnTo>
                <a:close/>
                <a:moveTo>
                  <a:pt x="f21" y="f2"/>
                </a:moveTo>
                <a:lnTo>
                  <a:pt x="f22" y="f23"/>
                </a:lnTo>
                <a:lnTo>
                  <a:pt x="f24" y="f23"/>
                </a:lnTo>
                <a:lnTo>
                  <a:pt x="f24" y="f25"/>
                </a:lnTo>
                <a:cubicBezTo>
                  <a:pt x="f26" y="f27"/>
                  <a:pt x="f28" y="f29"/>
                  <a:pt x="f30" y="f31"/>
                </a:cubicBezTo>
                <a:lnTo>
                  <a:pt x="f32" y="f33"/>
                </a:lnTo>
                <a:cubicBezTo>
                  <a:pt x="f34" y="f35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lnTo>
                  <a:pt x="f46" y="f48"/>
                </a:lnTo>
                <a:lnTo>
                  <a:pt x="f49" y="f48"/>
                </a:lnTo>
                <a:cubicBezTo>
                  <a:pt x="f50" y="f51"/>
                  <a:pt x="f52" y="f53"/>
                  <a:pt x="f54" y="f55"/>
                </a:cubicBezTo>
                <a:lnTo>
                  <a:pt x="f56" y="f48"/>
                </a:lnTo>
                <a:lnTo>
                  <a:pt x="f57" y="f48"/>
                </a:lnTo>
                <a:lnTo>
                  <a:pt x="f58" y="f59"/>
                </a:lnTo>
                <a:lnTo>
                  <a:pt x="f60" y="f59"/>
                </a:lnTo>
                <a:lnTo>
                  <a:pt x="f60" y="f61"/>
                </a:lnTo>
                <a:lnTo>
                  <a:pt x="f62" y="f61"/>
                </a:ln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4"/>
                  <a:pt x="f70" y="f4"/>
                </a:cubicBezTo>
                <a:cubicBezTo>
                  <a:pt x="f71" y="f4"/>
                  <a:pt x="f72" y="f68"/>
                  <a:pt x="f72" y="f67"/>
                </a:cubicBezTo>
                <a:cubicBezTo>
                  <a:pt x="f72" y="f66"/>
                  <a:pt x="f73" y="f64"/>
                  <a:pt x="f74" y="f61"/>
                </a:cubicBezTo>
                <a:lnTo>
                  <a:pt x="f75" y="f61"/>
                </a:lnTo>
                <a:lnTo>
                  <a:pt x="f76" y="f77"/>
                </a:lnTo>
                <a:cubicBezTo>
                  <a:pt x="f78" y="f79"/>
                  <a:pt x="f80" y="f81"/>
                  <a:pt x="f80" y="f67"/>
                </a:cubicBezTo>
                <a:cubicBezTo>
                  <a:pt x="f80" y="f68"/>
                  <a:pt x="f82" y="f4"/>
                  <a:pt x="f83" y="f4"/>
                </a:cubicBezTo>
                <a:cubicBezTo>
                  <a:pt x="f84" y="f4"/>
                  <a:pt x="f85" y="f68"/>
                  <a:pt x="f85" y="f67"/>
                </a:cubicBez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lnTo>
                  <a:pt x="f2" y="f92"/>
                </a:lnTo>
                <a:lnTo>
                  <a:pt x="f2" y="f93"/>
                </a:lnTo>
                <a:lnTo>
                  <a:pt x="f94" y="f93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0" name="Right Triangle 17">
            <a:extLst>
              <a:ext uri="{FF2B5EF4-FFF2-40B4-BE49-F238E27FC236}">
                <a16:creationId xmlns:a16="http://schemas.microsoft.com/office/drawing/2014/main" id="{E3E6478A-2C64-8C1C-47CB-AE2DBB2F1B87}"/>
              </a:ext>
            </a:extLst>
          </p:cNvPr>
          <p:cNvSpPr/>
          <p:nvPr/>
        </p:nvSpPr>
        <p:spPr>
          <a:xfrm>
            <a:off x="11432651" y="6867037"/>
            <a:ext cx="717218" cy="853994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1999321"/>
              <a:gd name="f6" fmla="val 2603448"/>
              <a:gd name="f7" fmla="val 2772810"/>
              <a:gd name="f8" fmla="val 2528507"/>
              <a:gd name="f9" fmla="val 2263914"/>
              <a:gd name="f10" fmla="val 2230929"/>
              <a:gd name="f11" fmla="val 2516419"/>
              <a:gd name="f12" fmla="val 2435624"/>
              <a:gd name="f13" fmla="val 2688129"/>
              <a:gd name="f14" fmla="val 2940634"/>
              <a:gd name="f15" fmla="val 3145329"/>
              <a:gd name="f16" fmla="val 2011409"/>
              <a:gd name="f17" fmla="val 1806714"/>
              <a:gd name="f18" fmla="val 1576134"/>
              <a:gd name="f19" fmla="val 17032"/>
              <a:gd name="f20" fmla="val 2276728"/>
              <a:gd name="f21" fmla="val 17033"/>
              <a:gd name="f22" fmla="val 1576135"/>
              <a:gd name="f23" fmla="val 1321887"/>
              <a:gd name="f24" fmla="val 996125"/>
              <a:gd name="f25" fmla="val 2160187"/>
              <a:gd name="f26" fmla="val 1979345"/>
              <a:gd name="f27" fmla="val 2161001"/>
              <a:gd name="f28" fmla="val 1738579"/>
              <a:gd name="f29" fmla="val 2402384"/>
              <a:gd name="f30" fmla="val 2700000"/>
              <a:gd name="f31" fmla="val 2997617"/>
              <a:gd name="f32" fmla="val 3238999"/>
              <a:gd name="f33" fmla="val 3239814"/>
              <a:gd name="f34" fmla="val 1436085"/>
              <a:gd name="f35" fmla="val 2287664"/>
              <a:gd name="f36" fmla="val 888809"/>
              <a:gd name="f37" fmla="*/ f0 1 2721114"/>
              <a:gd name="f38" fmla="*/ f1 1 3240000"/>
              <a:gd name="f39" fmla="val f2"/>
              <a:gd name="f40" fmla="val f3"/>
              <a:gd name="f41" fmla="val f4"/>
              <a:gd name="f42" fmla="+- f41 0 f39"/>
              <a:gd name="f43" fmla="+- f40 0 f39"/>
              <a:gd name="f44" fmla="*/ f43 1 2721114"/>
              <a:gd name="f45" fmla="*/ f42 1 3240000"/>
              <a:gd name="f46" fmla="*/ f39 1 f44"/>
              <a:gd name="f47" fmla="*/ f40 1 f44"/>
              <a:gd name="f48" fmla="*/ f39 1 f45"/>
              <a:gd name="f49" fmla="*/ f41 1 f45"/>
              <a:gd name="f50" fmla="*/ f46 f37 1"/>
              <a:gd name="f51" fmla="*/ f47 f37 1"/>
              <a:gd name="f52" fmla="*/ f49 f38 1"/>
              <a:gd name="f53" fmla="*/ f48 f3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0" t="f53" r="f51" b="f52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cubicBezTo>
                  <a:pt x="f11" y="f10"/>
                  <a:pt x="f3" y="f12"/>
                  <a:pt x="f3" y="f13"/>
                </a:cubicBezTo>
                <a:cubicBezTo>
                  <a:pt x="f3" y="f14"/>
                  <a:pt x="f11" y="f15"/>
                  <a:pt x="f9" y="f15"/>
                </a:cubicBezTo>
                <a:cubicBezTo>
                  <a:pt x="f16" y="f15"/>
                  <a:pt x="f17" y="f14"/>
                  <a:pt x="f17" y="f13"/>
                </a:cubicBezTo>
                <a:cubicBezTo>
                  <a:pt x="f17" y="f12"/>
                  <a:pt x="f16" y="f10"/>
                  <a:pt x="f9" y="f10"/>
                </a:cubicBezTo>
                <a:close/>
                <a:moveTo>
                  <a:pt x="f18" y="f19"/>
                </a:moveTo>
                <a:lnTo>
                  <a:pt x="f20" y="f19"/>
                </a:lnTo>
                <a:lnTo>
                  <a:pt x="f20" y="f21"/>
                </a:lnTo>
                <a:lnTo>
                  <a:pt x="f22" y="f21"/>
                </a:lnTo>
                <a:close/>
                <a:moveTo>
                  <a:pt x="f2" y="f19"/>
                </a:moveTo>
                <a:lnTo>
                  <a:pt x="f23" y="f19"/>
                </a:lnTo>
                <a:lnTo>
                  <a:pt x="f23" y="f24"/>
                </a:lnTo>
                <a:lnTo>
                  <a:pt x="f20" y="f24"/>
                </a:lnTo>
                <a:lnTo>
                  <a:pt x="f20" y="f25"/>
                </a:lnTo>
                <a:cubicBezTo>
                  <a:pt x="f26" y="f27"/>
                  <a:pt x="f28" y="f29"/>
                  <a:pt x="f28" y="f30"/>
                </a:cubicBezTo>
                <a:cubicBezTo>
                  <a:pt x="f28" y="f31"/>
                  <a:pt x="f26" y="f32"/>
                  <a:pt x="f20" y="f33"/>
                </a:cubicBezTo>
                <a:lnTo>
                  <a:pt x="f20" y="f4"/>
                </a:lnTo>
                <a:lnTo>
                  <a:pt x="f2" y="f4"/>
                </a:lnTo>
                <a:close/>
                <a:moveTo>
                  <a:pt x="f34" y="f2"/>
                </a:moveTo>
                <a:lnTo>
                  <a:pt x="f35" y="f36"/>
                </a:lnTo>
                <a:lnTo>
                  <a:pt x="f34" y="f36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1" name="Right Triangle 17">
            <a:extLst>
              <a:ext uri="{FF2B5EF4-FFF2-40B4-BE49-F238E27FC236}">
                <a16:creationId xmlns:a16="http://schemas.microsoft.com/office/drawing/2014/main" id="{9AADC55A-9695-8DFF-5F50-FC5639181657}"/>
              </a:ext>
            </a:extLst>
          </p:cNvPr>
          <p:cNvSpPr/>
          <p:nvPr/>
        </p:nvSpPr>
        <p:spPr>
          <a:xfrm>
            <a:off x="10120085" y="6867037"/>
            <a:ext cx="717218" cy="853994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79233"/>
              <a:gd name="f6" fmla="val 2431577"/>
              <a:gd name="f7" fmla="val 2611489"/>
              <a:gd name="f8" fmla="val 1999321"/>
              <a:gd name="f9" fmla="val 2780851"/>
              <a:gd name="f10" fmla="val 2960763"/>
              <a:gd name="f11" fmla="val 2348595"/>
              <a:gd name="f12" fmla="val 2528507"/>
              <a:gd name="f13" fmla="val 2263914"/>
              <a:gd name="f14" fmla="val 2238970"/>
              <a:gd name="f15" fmla="val 2516419"/>
              <a:gd name="f16" fmla="val 2443665"/>
              <a:gd name="f17" fmla="val 2696170"/>
              <a:gd name="f18" fmla="val 2948675"/>
              <a:gd name="f19" fmla="val 3153370"/>
              <a:gd name="f20" fmla="val 2011409"/>
              <a:gd name="f21" fmla="val 1806714"/>
              <a:gd name="f22" fmla="val 1576134"/>
              <a:gd name="f23" fmla="val 17032"/>
              <a:gd name="f24" fmla="val 2276728"/>
              <a:gd name="f25" fmla="val 17033"/>
              <a:gd name="f26" fmla="val 1576135"/>
              <a:gd name="f27" fmla="val 1321887"/>
              <a:gd name="f28" fmla="val 996125"/>
              <a:gd name="f29" fmla="val 2160187"/>
              <a:gd name="f30" fmla="val 1979345"/>
              <a:gd name="f31" fmla="val 2161001"/>
              <a:gd name="f32" fmla="val 1738579"/>
              <a:gd name="f33" fmla="val 2402384"/>
              <a:gd name="f34" fmla="val 2700000"/>
              <a:gd name="f35" fmla="val 2997617"/>
              <a:gd name="f36" fmla="val 3238999"/>
              <a:gd name="f37" fmla="val 3239814"/>
              <a:gd name="f38" fmla="val 1436085"/>
              <a:gd name="f39" fmla="val 2287664"/>
              <a:gd name="f40" fmla="val 888809"/>
              <a:gd name="f41" fmla="*/ f0 1 2721114"/>
              <a:gd name="f42" fmla="*/ f1 1 3240000"/>
              <a:gd name="f43" fmla="val f2"/>
              <a:gd name="f44" fmla="val f3"/>
              <a:gd name="f45" fmla="val f4"/>
              <a:gd name="f46" fmla="+- f45 0 f43"/>
              <a:gd name="f47" fmla="+- f44 0 f43"/>
              <a:gd name="f48" fmla="*/ f47 1 2721114"/>
              <a:gd name="f49" fmla="*/ f46 1 3240000"/>
              <a:gd name="f50" fmla="*/ f43 1 f48"/>
              <a:gd name="f51" fmla="*/ f44 1 f48"/>
              <a:gd name="f52" fmla="*/ f43 1 f49"/>
              <a:gd name="f53" fmla="*/ f45 1 f49"/>
              <a:gd name="f54" fmla="*/ f50 f41 1"/>
              <a:gd name="f55" fmla="*/ f51 f41 1"/>
              <a:gd name="f56" fmla="*/ f53 f42 1"/>
              <a:gd name="f57" fmla="*/ f52 f4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4" t="f57" r="f55" b="f56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4"/>
                  <a:pt x="f3" y="f16"/>
                  <a:pt x="f3" y="f17"/>
                </a:cubicBezTo>
                <a:cubicBezTo>
                  <a:pt x="f3" y="f18"/>
                  <a:pt x="f15" y="f19"/>
                  <a:pt x="f13" y="f19"/>
                </a:cubicBezTo>
                <a:cubicBezTo>
                  <a:pt x="f20" y="f19"/>
                  <a:pt x="f21" y="f18"/>
                  <a:pt x="f21" y="f17"/>
                </a:cubicBezTo>
                <a:cubicBezTo>
                  <a:pt x="f21" y="f16"/>
                  <a:pt x="f20" y="f14"/>
                  <a:pt x="f13" y="f14"/>
                </a:cubicBezTo>
                <a:close/>
                <a:moveTo>
                  <a:pt x="f22" y="f23"/>
                </a:moveTo>
                <a:lnTo>
                  <a:pt x="f24" y="f23"/>
                </a:lnTo>
                <a:lnTo>
                  <a:pt x="f24" y="f25"/>
                </a:lnTo>
                <a:lnTo>
                  <a:pt x="f26" y="f25"/>
                </a:lnTo>
                <a:close/>
                <a:moveTo>
                  <a:pt x="f2" y="f23"/>
                </a:moveTo>
                <a:lnTo>
                  <a:pt x="f27" y="f23"/>
                </a:lnTo>
                <a:lnTo>
                  <a:pt x="f27" y="f28"/>
                </a:lnTo>
                <a:lnTo>
                  <a:pt x="f24" y="f28"/>
                </a:lnTo>
                <a:lnTo>
                  <a:pt x="f24" y="f29"/>
                </a:lnTo>
                <a:cubicBezTo>
                  <a:pt x="f30" y="f31"/>
                  <a:pt x="f32" y="f33"/>
                  <a:pt x="f32" y="f34"/>
                </a:cubicBezTo>
                <a:cubicBezTo>
                  <a:pt x="f32" y="f35"/>
                  <a:pt x="f30" y="f36"/>
                  <a:pt x="f24" y="f37"/>
                </a:cubicBezTo>
                <a:lnTo>
                  <a:pt x="f24" y="f4"/>
                </a:lnTo>
                <a:lnTo>
                  <a:pt x="f2" y="f4"/>
                </a:lnTo>
                <a:close/>
                <a:moveTo>
                  <a:pt x="f38" y="f2"/>
                </a:moveTo>
                <a:lnTo>
                  <a:pt x="f39" y="f40"/>
                </a:lnTo>
                <a:lnTo>
                  <a:pt x="f38" y="f4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2" name="Right Triangle 17">
            <a:extLst>
              <a:ext uri="{FF2B5EF4-FFF2-40B4-BE49-F238E27FC236}">
                <a16:creationId xmlns:a16="http://schemas.microsoft.com/office/drawing/2014/main" id="{4C9CBC82-1B90-AA78-61F3-1E35F7443475}"/>
              </a:ext>
            </a:extLst>
          </p:cNvPr>
          <p:cNvSpPr/>
          <p:nvPr/>
        </p:nvSpPr>
        <p:spPr>
          <a:xfrm>
            <a:off x="12745199" y="6867037"/>
            <a:ext cx="717218" cy="853994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36698"/>
              <a:gd name="f6" fmla="val 2449196"/>
              <a:gd name="f7" fmla="val 2016940"/>
              <a:gd name="f8" fmla="val 2568954"/>
              <a:gd name="f9" fmla="val 2144156"/>
              <a:gd name="f10" fmla="val 2696170"/>
              <a:gd name="f11" fmla="val 2823386"/>
              <a:gd name="f12" fmla="val 2943144"/>
              <a:gd name="f13" fmla="val 2263914"/>
              <a:gd name="f14" fmla="val 2815928"/>
              <a:gd name="f15" fmla="val 2391130"/>
              <a:gd name="f16" fmla="val 2510888"/>
              <a:gd name="f17" fmla="val 2383672"/>
              <a:gd name="f18" fmla="val 2576412"/>
              <a:gd name="f19" fmla="val 2238970"/>
              <a:gd name="f20" fmla="val 2516419"/>
              <a:gd name="f21" fmla="val 2443665"/>
              <a:gd name="f22" fmla="val 2948675"/>
              <a:gd name="f23" fmla="val 3153370"/>
              <a:gd name="f24" fmla="val 2011409"/>
              <a:gd name="f25" fmla="val 1806714"/>
              <a:gd name="f26" fmla="val 1576134"/>
              <a:gd name="f27" fmla="val 17032"/>
              <a:gd name="f28" fmla="val 2276728"/>
              <a:gd name="f29" fmla="val 17033"/>
              <a:gd name="f30" fmla="val 1576135"/>
              <a:gd name="f31" fmla="val 1321887"/>
              <a:gd name="f32" fmla="val 996125"/>
              <a:gd name="f33" fmla="val 2160187"/>
              <a:gd name="f34" fmla="val 1979345"/>
              <a:gd name="f35" fmla="val 2161001"/>
              <a:gd name="f36" fmla="val 1738579"/>
              <a:gd name="f37" fmla="val 2402384"/>
              <a:gd name="f38" fmla="val 2700000"/>
              <a:gd name="f39" fmla="val 2997617"/>
              <a:gd name="f40" fmla="val 3238999"/>
              <a:gd name="f41" fmla="val 3239814"/>
              <a:gd name="f42" fmla="val 1436085"/>
              <a:gd name="f43" fmla="val 2287664"/>
              <a:gd name="f44" fmla="val 888809"/>
              <a:gd name="f45" fmla="*/ f0 1 2721114"/>
              <a:gd name="f46" fmla="*/ f1 1 3240000"/>
              <a:gd name="f47" fmla="val f2"/>
              <a:gd name="f48" fmla="val f3"/>
              <a:gd name="f49" fmla="val f4"/>
              <a:gd name="f50" fmla="+- f49 0 f47"/>
              <a:gd name="f51" fmla="+- f48 0 f47"/>
              <a:gd name="f52" fmla="*/ f51 1 2721114"/>
              <a:gd name="f53" fmla="*/ f50 1 3240000"/>
              <a:gd name="f54" fmla="*/ f47 1 f52"/>
              <a:gd name="f55" fmla="*/ f48 1 f52"/>
              <a:gd name="f56" fmla="*/ f47 1 f53"/>
              <a:gd name="f57" fmla="*/ f49 1 f53"/>
              <a:gd name="f58" fmla="*/ f54 f45 1"/>
              <a:gd name="f59" fmla="*/ f55 f45 1"/>
              <a:gd name="f60" fmla="*/ f57 f46 1"/>
              <a:gd name="f61" fmla="*/ f56 f4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8" t="f61" r="f59" b="f60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7" y="f11"/>
                </a:lnTo>
                <a:lnTo>
                  <a:pt x="f5" y="f12"/>
                </a:lnTo>
                <a:lnTo>
                  <a:pt x="f13" y="f14"/>
                </a:lnTo>
                <a:lnTo>
                  <a:pt x="f15" y="f12"/>
                </a:lnTo>
                <a:lnTo>
                  <a:pt x="f16" y="f11"/>
                </a:lnTo>
                <a:lnTo>
                  <a:pt x="f17" y="f10"/>
                </a:lnTo>
                <a:lnTo>
                  <a:pt x="f16" y="f8"/>
                </a:lnTo>
                <a:lnTo>
                  <a:pt x="f15" y="f6"/>
                </a:lnTo>
                <a:lnTo>
                  <a:pt x="f13" y="f18"/>
                </a:lnTo>
                <a:close/>
                <a:moveTo>
                  <a:pt x="f13" y="f19"/>
                </a:moveTo>
                <a:cubicBezTo>
                  <a:pt x="f20" y="f19"/>
                  <a:pt x="f3" y="f21"/>
                  <a:pt x="f3" y="f10"/>
                </a:cubicBezTo>
                <a:cubicBezTo>
                  <a:pt x="f3" y="f22"/>
                  <a:pt x="f20" y="f23"/>
                  <a:pt x="f13" y="f23"/>
                </a:cubicBezTo>
                <a:cubicBezTo>
                  <a:pt x="f24" y="f23"/>
                  <a:pt x="f25" y="f22"/>
                  <a:pt x="f25" y="f10"/>
                </a:cubicBezTo>
                <a:cubicBezTo>
                  <a:pt x="f25" y="f21"/>
                  <a:pt x="f24" y="f19"/>
                  <a:pt x="f13" y="f19"/>
                </a:cubicBezTo>
                <a:close/>
                <a:moveTo>
                  <a:pt x="f26" y="f27"/>
                </a:moveTo>
                <a:lnTo>
                  <a:pt x="f28" y="f27"/>
                </a:lnTo>
                <a:lnTo>
                  <a:pt x="f28" y="f29"/>
                </a:lnTo>
                <a:lnTo>
                  <a:pt x="f30" y="f29"/>
                </a:lnTo>
                <a:close/>
                <a:moveTo>
                  <a:pt x="f2" y="f27"/>
                </a:moveTo>
                <a:lnTo>
                  <a:pt x="f31" y="f27"/>
                </a:lnTo>
                <a:lnTo>
                  <a:pt x="f31" y="f32"/>
                </a:lnTo>
                <a:lnTo>
                  <a:pt x="f28" y="f32"/>
                </a:lnTo>
                <a:lnTo>
                  <a:pt x="f28" y="f33"/>
                </a:lnTo>
                <a:cubicBezTo>
                  <a:pt x="f34" y="f35"/>
                  <a:pt x="f36" y="f37"/>
                  <a:pt x="f36" y="f38"/>
                </a:cubicBezTo>
                <a:cubicBezTo>
                  <a:pt x="f36" y="f39"/>
                  <a:pt x="f34" y="f40"/>
                  <a:pt x="f28" y="f41"/>
                </a:cubicBezTo>
                <a:lnTo>
                  <a:pt x="f28" y="f4"/>
                </a:lnTo>
                <a:lnTo>
                  <a:pt x="f2" y="f4"/>
                </a:lnTo>
                <a:close/>
                <a:moveTo>
                  <a:pt x="f42" y="f2"/>
                </a:moveTo>
                <a:lnTo>
                  <a:pt x="f43" y="f44"/>
                </a:lnTo>
                <a:lnTo>
                  <a:pt x="f42" y="f44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3" name="Oval 44">
            <a:extLst>
              <a:ext uri="{FF2B5EF4-FFF2-40B4-BE49-F238E27FC236}">
                <a16:creationId xmlns:a16="http://schemas.microsoft.com/office/drawing/2014/main" id="{AAE9E6D8-824A-DBA3-FB32-C7F054158939}"/>
              </a:ext>
            </a:extLst>
          </p:cNvPr>
          <p:cNvSpPr/>
          <p:nvPr/>
        </p:nvSpPr>
        <p:spPr>
          <a:xfrm>
            <a:off x="14057765" y="6867037"/>
            <a:ext cx="717218" cy="853994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519839"/>
              <a:gd name="f6" fmla="val 2469622"/>
              <a:gd name="f7" fmla="val 2201779"/>
              <a:gd name="f8" fmla="val 2787682"/>
              <a:gd name="f9" fmla="val 2003023"/>
              <a:gd name="f10" fmla="val 2588926"/>
              <a:gd name="f11" fmla="val 1901669"/>
              <a:gd name="f12" fmla="val 2690281"/>
              <a:gd name="f13" fmla="val 2203868"/>
              <a:gd name="f14" fmla="val 2992480"/>
              <a:gd name="f15" fmla="val 2305222"/>
              <a:gd name="f16" fmla="val 2891125"/>
              <a:gd name="f17" fmla="val 2303133"/>
              <a:gd name="f18" fmla="val 2889037"/>
              <a:gd name="f19" fmla="val 2621194"/>
              <a:gd name="f20" fmla="val 2570977"/>
              <a:gd name="f21" fmla="val 2263914"/>
              <a:gd name="f22" fmla="val 2238970"/>
              <a:gd name="f23" fmla="val 2516419"/>
              <a:gd name="f24" fmla="val 2443665"/>
              <a:gd name="f25" fmla="val 2696170"/>
              <a:gd name="f26" fmla="val 2948675"/>
              <a:gd name="f27" fmla="val 3153370"/>
              <a:gd name="f28" fmla="val 2011409"/>
              <a:gd name="f29" fmla="val 1806714"/>
              <a:gd name="f30" fmla="val 1576134"/>
              <a:gd name="f31" fmla="val 17032"/>
              <a:gd name="f32" fmla="val 2276728"/>
              <a:gd name="f33" fmla="val 17033"/>
              <a:gd name="f34" fmla="val 1576135"/>
              <a:gd name="f35" fmla="val 1321887"/>
              <a:gd name="f36" fmla="val 996125"/>
              <a:gd name="f37" fmla="val 2160187"/>
              <a:gd name="f38" fmla="val 1979345"/>
              <a:gd name="f39" fmla="val 2161001"/>
              <a:gd name="f40" fmla="val 1738579"/>
              <a:gd name="f41" fmla="val 2402384"/>
              <a:gd name="f42" fmla="val 2700000"/>
              <a:gd name="f43" fmla="val 2997617"/>
              <a:gd name="f44" fmla="val 3238999"/>
              <a:gd name="f45" fmla="val 3239814"/>
              <a:gd name="f46" fmla="val 1436085"/>
              <a:gd name="f47" fmla="val 2287664"/>
              <a:gd name="f48" fmla="val 888809"/>
              <a:gd name="f49" fmla="*/ f0 1 2721114"/>
              <a:gd name="f50" fmla="*/ f1 1 3240000"/>
              <a:gd name="f51" fmla="val f2"/>
              <a:gd name="f52" fmla="val f3"/>
              <a:gd name="f53" fmla="val f4"/>
              <a:gd name="f54" fmla="+- f53 0 f51"/>
              <a:gd name="f55" fmla="+- f52 0 f51"/>
              <a:gd name="f56" fmla="*/ f55 1 2721114"/>
              <a:gd name="f57" fmla="*/ f54 1 3240000"/>
              <a:gd name="f58" fmla="*/ f51 1 f56"/>
              <a:gd name="f59" fmla="*/ f52 1 f56"/>
              <a:gd name="f60" fmla="*/ f51 1 f57"/>
              <a:gd name="f61" fmla="*/ f53 1 f57"/>
              <a:gd name="f62" fmla="*/ f58 f49 1"/>
              <a:gd name="f63" fmla="*/ f59 f49 1"/>
              <a:gd name="f64" fmla="*/ f61 f50 1"/>
              <a:gd name="f65" fmla="*/ f60 f5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2" t="f65" r="f63" b="f64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4"/>
                </a:lnTo>
                <a:lnTo>
                  <a:pt x="f15" y="f16"/>
                </a:lnTo>
                <a:lnTo>
                  <a:pt x="f17" y="f18"/>
                </a:lnTo>
                <a:lnTo>
                  <a:pt x="f19" y="f20"/>
                </a:lnTo>
                <a:close/>
                <a:moveTo>
                  <a:pt x="f21" y="f22"/>
                </a:moveTo>
                <a:cubicBezTo>
                  <a:pt x="f23" y="f22"/>
                  <a:pt x="f3" y="f24"/>
                  <a:pt x="f3" y="f25"/>
                </a:cubicBezTo>
                <a:cubicBezTo>
                  <a:pt x="f3" y="f26"/>
                  <a:pt x="f23" y="f27"/>
                  <a:pt x="f21" y="f27"/>
                </a:cubicBezTo>
                <a:cubicBezTo>
                  <a:pt x="f28" y="f27"/>
                  <a:pt x="f29" y="f26"/>
                  <a:pt x="f29" y="f25"/>
                </a:cubicBezTo>
                <a:cubicBezTo>
                  <a:pt x="f29" y="f24"/>
                  <a:pt x="f28" y="f22"/>
                  <a:pt x="f21" y="f22"/>
                </a:cubicBezTo>
                <a:close/>
                <a:moveTo>
                  <a:pt x="f30" y="f31"/>
                </a:moveTo>
                <a:lnTo>
                  <a:pt x="f32" y="f31"/>
                </a:lnTo>
                <a:lnTo>
                  <a:pt x="f32" y="f33"/>
                </a:lnTo>
                <a:lnTo>
                  <a:pt x="f34" y="f33"/>
                </a:lnTo>
                <a:close/>
                <a:moveTo>
                  <a:pt x="f2" y="f31"/>
                </a:moveTo>
                <a:lnTo>
                  <a:pt x="f35" y="f31"/>
                </a:lnTo>
                <a:lnTo>
                  <a:pt x="f35" y="f36"/>
                </a:lnTo>
                <a:lnTo>
                  <a:pt x="f32" y="f36"/>
                </a:lnTo>
                <a:lnTo>
                  <a:pt x="f32" y="f37"/>
                </a:lnTo>
                <a:cubicBezTo>
                  <a:pt x="f38" y="f39"/>
                  <a:pt x="f40" y="f41"/>
                  <a:pt x="f40" y="f42"/>
                </a:cubicBezTo>
                <a:cubicBezTo>
                  <a:pt x="f40" y="f43"/>
                  <a:pt x="f38" y="f44"/>
                  <a:pt x="f32" y="f45"/>
                </a:cubicBezTo>
                <a:lnTo>
                  <a:pt x="f32" y="f4"/>
                </a:lnTo>
                <a:lnTo>
                  <a:pt x="f2" y="f4"/>
                </a:lnTo>
                <a:close/>
                <a:moveTo>
                  <a:pt x="f46" y="f2"/>
                </a:moveTo>
                <a:lnTo>
                  <a:pt x="f47" y="f48"/>
                </a:lnTo>
                <a:lnTo>
                  <a:pt x="f46" y="f48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4" name="Google Shape;6000;p67">
            <a:extLst>
              <a:ext uri="{FF2B5EF4-FFF2-40B4-BE49-F238E27FC236}">
                <a16:creationId xmlns:a16="http://schemas.microsoft.com/office/drawing/2014/main" id="{356012A9-2939-BA2E-AD72-7C3F8930AAAD}"/>
              </a:ext>
            </a:extLst>
          </p:cNvPr>
          <p:cNvSpPr/>
          <p:nvPr/>
        </p:nvSpPr>
        <p:spPr>
          <a:xfrm>
            <a:off x="3914217" y="2218169"/>
            <a:ext cx="906370" cy="924714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algn="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25" name="Google Shape;6029;p67">
            <a:extLst>
              <a:ext uri="{FF2B5EF4-FFF2-40B4-BE49-F238E27FC236}">
                <a16:creationId xmlns:a16="http://schemas.microsoft.com/office/drawing/2014/main" id="{EB7830EF-822E-4248-80D2-7597F4D2DDF2}"/>
              </a:ext>
            </a:extLst>
          </p:cNvPr>
          <p:cNvGrpSpPr/>
          <p:nvPr/>
        </p:nvGrpSpPr>
        <p:grpSpPr>
          <a:xfrm>
            <a:off x="11439140" y="8129859"/>
            <a:ext cx="606228" cy="840350"/>
            <a:chOff x="7025856" y="4064928"/>
            <a:chExt cx="303114" cy="420175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6" name="Google Shape;6030;p67">
              <a:extLst>
                <a:ext uri="{FF2B5EF4-FFF2-40B4-BE49-F238E27FC236}">
                  <a16:creationId xmlns:a16="http://schemas.microsoft.com/office/drawing/2014/main" id="{B0C98D5D-B9B5-AB86-C8D9-433FAC9F86FE}"/>
                </a:ext>
              </a:extLst>
            </p:cNvPr>
            <p:cNvSpPr/>
            <p:nvPr/>
          </p:nvSpPr>
          <p:spPr>
            <a:xfrm>
              <a:off x="7190997" y="4065989"/>
              <a:ext cx="137973" cy="164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59"/>
                <a:gd name="f4" fmla="val 4947"/>
                <a:gd name="f5" fmla="val 2552"/>
                <a:gd name="f6" fmla="val 473"/>
                <a:gd name="f7" fmla="val 2710"/>
                <a:gd name="f8" fmla="val 851"/>
                <a:gd name="f9" fmla="val 3182"/>
                <a:gd name="f10" fmla="val 3750"/>
                <a:gd name="f11" fmla="val 3687"/>
                <a:gd name="f12" fmla="val 1639"/>
                <a:gd name="f13" fmla="val 2489"/>
                <a:gd name="f14" fmla="val 441"/>
                <a:gd name="f15" fmla="*/ f0 1 4159"/>
                <a:gd name="f16" fmla="*/ f1 1 494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159"/>
                <a:gd name="f23" fmla="*/ f20 1 494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159" h="4947">
                  <a:moveTo>
                    <a:pt x="f2" y="f2"/>
                  </a:moveTo>
                  <a:lnTo>
                    <a:pt x="f2" y="f5"/>
                  </a:lnTo>
                  <a:cubicBezTo>
                    <a:pt x="f6" y="f7"/>
                    <a:pt x="f8" y="f9"/>
                    <a:pt x="f8" y="f10"/>
                  </a:cubicBezTo>
                  <a:lnTo>
                    <a:pt x="f8" y="f4"/>
                  </a:lnTo>
                  <a:lnTo>
                    <a:pt x="f3" y="f4"/>
                  </a:ln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Google Shape;6031;p67">
              <a:extLst>
                <a:ext uri="{FF2B5EF4-FFF2-40B4-BE49-F238E27FC236}">
                  <a16:creationId xmlns:a16="http://schemas.microsoft.com/office/drawing/2014/main" id="{C519F471-7C1E-508B-943F-49BC673D7CC5}"/>
                </a:ext>
              </a:extLst>
            </p:cNvPr>
            <p:cNvSpPr/>
            <p:nvPr/>
          </p:nvSpPr>
          <p:spPr>
            <a:xfrm>
              <a:off x="7163793" y="4172580"/>
              <a:ext cx="29297" cy="836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83"/>
                <a:gd name="f4" fmla="val 2522"/>
                <a:gd name="f5" fmla="val 474"/>
                <a:gd name="f6" fmla="val 1"/>
                <a:gd name="f7" fmla="val 253"/>
                <a:gd name="f8" fmla="val 95"/>
                <a:gd name="f9" fmla="val 222"/>
                <a:gd name="f10" fmla="val 442"/>
                <a:gd name="f11" fmla="val 2112"/>
                <a:gd name="f12" fmla="val 2332"/>
                <a:gd name="f13" fmla="val 190"/>
                <a:gd name="f14" fmla="val 2521"/>
                <a:gd name="f15" fmla="val 663"/>
                <a:gd name="f16" fmla="val 820"/>
                <a:gd name="f17" fmla="val 64"/>
                <a:gd name="f18" fmla="*/ f0 1 883"/>
                <a:gd name="f19" fmla="*/ f1 1 252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883"/>
                <a:gd name="f26" fmla="*/ f23 1 252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883" h="252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6" y="f12"/>
                    <a:pt x="f13" y="f14"/>
                    <a:pt x="f10" y="f14"/>
                  </a:cubicBezTo>
                  <a:cubicBezTo>
                    <a:pt x="f15" y="f14"/>
                    <a:pt x="f16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5" y="f17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6032;p67">
              <a:extLst>
                <a:ext uri="{FF2B5EF4-FFF2-40B4-BE49-F238E27FC236}">
                  <a16:creationId xmlns:a16="http://schemas.microsoft.com/office/drawing/2014/main" id="{67839475-547A-52B3-BE29-947CD16FEA6D}"/>
                </a:ext>
              </a:extLst>
            </p:cNvPr>
            <p:cNvSpPr/>
            <p:nvPr/>
          </p:nvSpPr>
          <p:spPr>
            <a:xfrm>
              <a:off x="7026889" y="4064928"/>
              <a:ext cx="136940" cy="1630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916"/>
                <a:gd name="f5" fmla="val 3687"/>
                <a:gd name="f6" fmla="val 1"/>
                <a:gd name="f7" fmla="val 1671"/>
                <a:gd name="f8" fmla="val 1639"/>
                <a:gd name="f9" fmla="val 3309"/>
                <a:gd name="f10" fmla="val 3151"/>
                <a:gd name="f11" fmla="val 3655"/>
                <a:gd name="f12" fmla="val 2710"/>
                <a:gd name="f13" fmla="val 2521"/>
                <a:gd name="f14" fmla="*/ f0 1 4128"/>
                <a:gd name="f15" fmla="*/ f1 1 4916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4128"/>
                <a:gd name="f22" fmla="*/ f19 1 4916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4128" h="4916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lnTo>
                    <a:pt x="f6" y="f4"/>
                  </a:lnTo>
                  <a:lnTo>
                    <a:pt x="f9" y="f4"/>
                  </a:lnTo>
                  <a:lnTo>
                    <a:pt x="f9" y="f5"/>
                  </a:lnTo>
                  <a:cubicBezTo>
                    <a:pt x="f9" y="f10"/>
                    <a:pt x="f11" y="f12"/>
                    <a:pt x="f3" y="f13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Google Shape;6033;p67">
              <a:extLst>
                <a:ext uri="{FF2B5EF4-FFF2-40B4-BE49-F238E27FC236}">
                  <a16:creationId xmlns:a16="http://schemas.microsoft.com/office/drawing/2014/main" id="{2A5E7A4A-4E8F-6F78-4FF3-A05A734EB80A}"/>
                </a:ext>
              </a:extLst>
            </p:cNvPr>
            <p:cNvSpPr/>
            <p:nvPr/>
          </p:nvSpPr>
          <p:spPr>
            <a:xfrm>
              <a:off x="7025856" y="4258296"/>
              <a:ext cx="303114" cy="2268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37"/>
                <a:gd name="f4" fmla="val 6837"/>
                <a:gd name="f5" fmla="val 3151"/>
                <a:gd name="f6" fmla="val 5199"/>
                <a:gd name="f7" fmla="val 1639"/>
                <a:gd name="f8" fmla="val 3686"/>
                <a:gd name="f9" fmla="val 5356"/>
                <a:gd name="f10" fmla="val 7467"/>
                <a:gd name="f11" fmla="val 5734"/>
                <a:gd name="f12" fmla="val 5577"/>
                <a:gd name="f13" fmla="val 473"/>
                <a:gd name="f14" fmla="val 5104"/>
                <a:gd name="f15" fmla="val 819"/>
                <a:gd name="f16" fmla="val 4568"/>
                <a:gd name="f17" fmla="val 4001"/>
                <a:gd name="f18" fmla="val 3560"/>
                <a:gd name="f19" fmla="val 3371"/>
                <a:gd name="f20" fmla="*/ f0 1 9137"/>
                <a:gd name="f21" fmla="*/ f1 1 683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9137"/>
                <a:gd name="f28" fmla="*/ f25 1 683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9137" h="6837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3" y="f6"/>
                    <a:pt x="f3" y="f5"/>
                  </a:cubicBezTo>
                  <a:lnTo>
                    <a:pt x="f3" y="f2"/>
                  </a:lnTo>
                  <a:lnTo>
                    <a:pt x="f11" y="f2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3"/>
                    <a:pt x="f1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0" name="Google Shape;6066;p67">
            <a:extLst>
              <a:ext uri="{FF2B5EF4-FFF2-40B4-BE49-F238E27FC236}">
                <a16:creationId xmlns:a16="http://schemas.microsoft.com/office/drawing/2014/main" id="{882266A2-2D5C-EEBE-74A2-659212663645}"/>
              </a:ext>
            </a:extLst>
          </p:cNvPr>
          <p:cNvGrpSpPr/>
          <p:nvPr/>
        </p:nvGrpSpPr>
        <p:grpSpPr>
          <a:xfrm>
            <a:off x="3858124" y="3601349"/>
            <a:ext cx="966300" cy="961526"/>
            <a:chOff x="3235348" y="1800673"/>
            <a:chExt cx="483150" cy="480763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31" name="Google Shape;6067;p67">
              <a:extLst>
                <a:ext uri="{FF2B5EF4-FFF2-40B4-BE49-F238E27FC236}">
                  <a16:creationId xmlns:a16="http://schemas.microsoft.com/office/drawing/2014/main" id="{64264571-B5C8-9038-2AF2-5AD010B3C23F}"/>
                </a:ext>
              </a:extLst>
            </p:cNvPr>
            <p:cNvSpPr/>
            <p:nvPr/>
          </p:nvSpPr>
          <p:spPr>
            <a:xfrm>
              <a:off x="3235348" y="1800673"/>
              <a:ext cx="386288" cy="385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6068;p67">
              <a:extLst>
                <a:ext uri="{FF2B5EF4-FFF2-40B4-BE49-F238E27FC236}">
                  <a16:creationId xmlns:a16="http://schemas.microsoft.com/office/drawing/2014/main" id="{8F08C7E6-A63A-50F2-D985-BE4095E79813}"/>
                </a:ext>
              </a:extLst>
            </p:cNvPr>
            <p:cNvSpPr/>
            <p:nvPr/>
          </p:nvSpPr>
          <p:spPr>
            <a:xfrm>
              <a:off x="3299914" y="1994214"/>
              <a:ext cx="418584" cy="2872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3" name="Google Shape;5976;p67">
            <a:extLst>
              <a:ext uri="{FF2B5EF4-FFF2-40B4-BE49-F238E27FC236}">
                <a16:creationId xmlns:a16="http://schemas.microsoft.com/office/drawing/2014/main" id="{67D9E118-4C67-4D24-9B85-58BF1A3E9ADB}"/>
              </a:ext>
            </a:extLst>
          </p:cNvPr>
          <p:cNvGrpSpPr/>
          <p:nvPr/>
        </p:nvGrpSpPr>
        <p:grpSpPr>
          <a:xfrm>
            <a:off x="3987257" y="8428391"/>
            <a:ext cx="743094" cy="663102"/>
            <a:chOff x="3299914" y="4214195"/>
            <a:chExt cx="371547" cy="331551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34" name="Google Shape;5977;p67">
              <a:extLst>
                <a:ext uri="{FF2B5EF4-FFF2-40B4-BE49-F238E27FC236}">
                  <a16:creationId xmlns:a16="http://schemas.microsoft.com/office/drawing/2014/main" id="{B03D4E62-C78F-700B-5F41-EB3FE93974A6}"/>
                </a:ext>
              </a:extLst>
            </p:cNvPr>
            <p:cNvSpPr/>
            <p:nvPr/>
          </p:nvSpPr>
          <p:spPr>
            <a:xfrm>
              <a:off x="3393932" y="4214195"/>
              <a:ext cx="277529" cy="2746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673"/>
                <a:gd name="f4" fmla="val 9571"/>
                <a:gd name="f5" fmla="val 5963"/>
                <a:gd name="f6" fmla="val 1"/>
                <a:gd name="f7" fmla="val 5661"/>
                <a:gd name="f8" fmla="val 5365"/>
                <a:gd name="f9" fmla="val 127"/>
                <a:gd name="f10" fmla="val 5136"/>
                <a:gd name="f11" fmla="val 371"/>
                <a:gd name="f12" fmla="val 5507"/>
                <a:gd name="f13" fmla="val 4064"/>
                <a:gd name="f14" fmla="val 9200"/>
                <a:gd name="f15" fmla="val 4436"/>
                <a:gd name="f16" fmla="val 9672"/>
                <a:gd name="f17" fmla="val 3963"/>
                <a:gd name="f18" fmla="val 3207"/>
                <a:gd name="f19" fmla="val 2734"/>
                <a:gd name="f20" fmla="val 6868"/>
                <a:gd name="f21" fmla="val 434"/>
                <a:gd name="f22" fmla="val 6609"/>
                <a:gd name="f23" fmla="val 143"/>
                <a:gd name="f24" fmla="val 6283"/>
                <a:gd name="f25" fmla="*/ f0 1 9673"/>
                <a:gd name="f26" fmla="*/ f1 1 9571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9673"/>
                <a:gd name="f33" fmla="*/ f30 1 9571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9673" h="957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21"/>
                  </a:lnTo>
                  <a:cubicBezTo>
                    <a:pt x="f22" y="f23"/>
                    <a:pt x="f2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5978;p67">
              <a:extLst>
                <a:ext uri="{FF2B5EF4-FFF2-40B4-BE49-F238E27FC236}">
                  <a16:creationId xmlns:a16="http://schemas.microsoft.com/office/drawing/2014/main" id="{4C2E1177-8028-134F-0F16-3C5B51DF8495}"/>
                </a:ext>
              </a:extLst>
            </p:cNvPr>
            <p:cNvSpPr/>
            <p:nvPr/>
          </p:nvSpPr>
          <p:spPr>
            <a:xfrm>
              <a:off x="3356862" y="4386623"/>
              <a:ext cx="136510" cy="1365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58"/>
                <a:gd name="f4" fmla="val 725"/>
                <a:gd name="f5" fmla="val 1"/>
                <a:gd name="f6" fmla="val 473"/>
                <a:gd name="f7" fmla="val 284"/>
                <a:gd name="f8" fmla="val 253"/>
                <a:gd name="f9" fmla="val 505"/>
                <a:gd name="f10" fmla="val 95"/>
                <a:gd name="f11" fmla="val 820"/>
                <a:gd name="f12" fmla="val 1198"/>
                <a:gd name="f13" fmla="val 1450"/>
                <a:gd name="f14" fmla="val 190"/>
                <a:gd name="f15" fmla="val 1765"/>
                <a:gd name="f16" fmla="val 442"/>
                <a:gd name="f17" fmla="val 1986"/>
                <a:gd name="f18" fmla="val 631"/>
                <a:gd name="f19" fmla="val 2112"/>
                <a:gd name="f20" fmla="val 599"/>
                <a:gd name="f21" fmla="val 2458"/>
                <a:gd name="f22" fmla="val 2616"/>
                <a:gd name="f23" fmla="val 3025"/>
                <a:gd name="f24" fmla="val 1733"/>
                <a:gd name="f25" fmla="val 2174"/>
                <a:gd name="f26" fmla="val 4348"/>
                <a:gd name="f27" fmla="val 2253"/>
                <a:gd name="f28" fmla="val 4270"/>
                <a:gd name="f29" fmla="val 2363"/>
                <a:gd name="f30" fmla="val 4230"/>
                <a:gd name="f31" fmla="val 2478"/>
                <a:gd name="f32" fmla="val 2592"/>
                <a:gd name="f33" fmla="val 2710"/>
                <a:gd name="f34" fmla="val 2804"/>
                <a:gd name="f35" fmla="val 4569"/>
                <a:gd name="f36" fmla="val 3340"/>
                <a:gd name="f37" fmla="val 4695"/>
                <a:gd name="f38" fmla="val 3655"/>
                <a:gd name="f39" fmla="val 3970"/>
                <a:gd name="f40" fmla="val 4254"/>
                <a:gd name="f41" fmla="val 4506"/>
                <a:gd name="f42" fmla="val 4065"/>
                <a:gd name="f43" fmla="*/ f0 1 4758"/>
                <a:gd name="f44" fmla="*/ f1 1 4758"/>
                <a:gd name="f45" fmla="val f2"/>
                <a:gd name="f46" fmla="val f3"/>
                <a:gd name="f47" fmla="+- f46 0 f45"/>
                <a:gd name="f48" fmla="*/ f47 1 4758"/>
                <a:gd name="f49" fmla="*/ f45 1 f48"/>
                <a:gd name="f50" fmla="*/ f46 1 f48"/>
                <a:gd name="f51" fmla="*/ f49 f43 1"/>
                <a:gd name="f52" fmla="*/ f50 f43 1"/>
                <a:gd name="f53" fmla="*/ f50 f44 1"/>
                <a:gd name="f54" fmla="*/ f49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4758" h="4758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0" y="f12"/>
                  </a:cubicBezTo>
                  <a:cubicBezTo>
                    <a:pt x="f10" y="f13"/>
                    <a:pt x="f14" y="f15"/>
                    <a:pt x="f16" y="f17"/>
                  </a:cubicBezTo>
                  <a:cubicBezTo>
                    <a:pt x="f18" y="f19"/>
                    <a:pt x="f20" y="f21"/>
                    <a:pt x="f16" y="f22"/>
                  </a:cubicBezTo>
                  <a:lnTo>
                    <a:pt x="f5" y="f23"/>
                  </a:lnTo>
                  <a:lnTo>
                    <a:pt x="f24" y="f3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4" y="f26"/>
                  </a:cubicBezTo>
                  <a:cubicBezTo>
                    <a:pt x="f2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1" y="f26"/>
                  </a:cubicBezTo>
                  <a:lnTo>
                    <a:pt x="f3" y="f42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6" name="Google Shape;5979;p67">
              <a:extLst>
                <a:ext uri="{FF2B5EF4-FFF2-40B4-BE49-F238E27FC236}">
                  <a16:creationId xmlns:a16="http://schemas.microsoft.com/office/drawing/2014/main" id="{482C768E-9381-0572-0DD4-B8CEC4E31802}"/>
                </a:ext>
              </a:extLst>
            </p:cNvPr>
            <p:cNvSpPr/>
            <p:nvPr/>
          </p:nvSpPr>
          <p:spPr>
            <a:xfrm>
              <a:off x="3299914" y="4493297"/>
              <a:ext cx="89510" cy="52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1828"/>
                <a:gd name="f5" fmla="val 1450"/>
                <a:gd name="f6" fmla="val 253"/>
                <a:gd name="f7" fmla="val 1166"/>
                <a:gd name="f8" fmla="val 1"/>
                <a:gd name="f9" fmla="val 1355"/>
                <a:gd name="f10" fmla="val 190"/>
                <a:gd name="f11" fmla="val 536"/>
                <a:gd name="f12" fmla="val 2773"/>
                <a:gd name="f13" fmla="val 2931"/>
                <a:gd name="f14" fmla="val 3025"/>
                <a:gd name="f15" fmla="val 1765"/>
                <a:gd name="f16" fmla="val 1670"/>
                <a:gd name="f17" fmla="*/ f0 1 3120"/>
                <a:gd name="f18" fmla="*/ f1 1 1828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120"/>
                <a:gd name="f25" fmla="*/ f22 1 1828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120" h="1828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15"/>
                    <a:pt x="f3" y="f1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7" name="Google Shape;5989;p67">
            <a:extLst>
              <a:ext uri="{FF2B5EF4-FFF2-40B4-BE49-F238E27FC236}">
                <a16:creationId xmlns:a16="http://schemas.microsoft.com/office/drawing/2014/main" id="{1102D96B-CF9F-D61F-91BE-54F5127964A2}"/>
              </a:ext>
            </a:extLst>
          </p:cNvPr>
          <p:cNvGrpSpPr/>
          <p:nvPr/>
        </p:nvGrpSpPr>
        <p:grpSpPr>
          <a:xfrm>
            <a:off x="10036486" y="8252954"/>
            <a:ext cx="744816" cy="728740"/>
            <a:chOff x="6324529" y="4126476"/>
            <a:chExt cx="372408" cy="36437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38" name="Google Shape;5990;p67">
              <a:extLst>
                <a:ext uri="{FF2B5EF4-FFF2-40B4-BE49-F238E27FC236}">
                  <a16:creationId xmlns:a16="http://schemas.microsoft.com/office/drawing/2014/main" id="{6ABB2BFD-5F5E-87A6-3400-35E97B5DEF6F}"/>
                </a:ext>
              </a:extLst>
            </p:cNvPr>
            <p:cNvSpPr/>
            <p:nvPr/>
          </p:nvSpPr>
          <p:spPr>
            <a:xfrm>
              <a:off x="6440210" y="4126476"/>
              <a:ext cx="122054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15"/>
                <a:gd name="f5" fmla="val 2064"/>
                <a:gd name="f6" fmla="val 1"/>
                <a:gd name="f7" fmla="val 1954"/>
                <a:gd name="f8" fmla="val 1844"/>
                <a:gd name="f9" fmla="val 40"/>
                <a:gd name="f10" fmla="val 1765"/>
                <a:gd name="f11" fmla="val 119"/>
                <a:gd name="f12" fmla="val 1883"/>
                <a:gd name="f13" fmla="val 2332"/>
                <a:gd name="f14" fmla="val 4214"/>
                <a:gd name="f15" fmla="val 4096"/>
                <a:gd name="f16" fmla="val 2450"/>
                <a:gd name="f17" fmla="val 2293"/>
                <a:gd name="f18" fmla="val 2009"/>
                <a:gd name="f19" fmla="val 1852"/>
                <a:gd name="f20" fmla="val 2364"/>
                <a:gd name="f21" fmla="val 2285"/>
                <a:gd name="f22" fmla="val 2175"/>
                <a:gd name="f23" fmla="*/ f0 1 4254"/>
                <a:gd name="f24" fmla="*/ f1 1 421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254"/>
                <a:gd name="f31" fmla="*/ f28 1 421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254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3" y="f17"/>
                    <a:pt x="f3" y="f18"/>
                    <a:pt x="f15" y="f19"/>
                  </a:cubicBezTo>
                  <a:lnTo>
                    <a:pt x="f20" y="f11"/>
                  </a:lnTo>
                  <a:cubicBezTo>
                    <a:pt x="f21" y="f9"/>
                    <a:pt x="f2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5991;p67">
              <a:extLst>
                <a:ext uri="{FF2B5EF4-FFF2-40B4-BE49-F238E27FC236}">
                  <a16:creationId xmlns:a16="http://schemas.microsoft.com/office/drawing/2014/main" id="{569577F2-544C-F06E-92EF-D661037E049A}"/>
                </a:ext>
              </a:extLst>
            </p:cNvPr>
            <p:cNvSpPr/>
            <p:nvPr/>
          </p:nvSpPr>
          <p:spPr>
            <a:xfrm>
              <a:off x="6573996" y="4259339"/>
              <a:ext cx="122941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85"/>
                <a:gd name="f4" fmla="val 4215"/>
                <a:gd name="f5" fmla="val 2064"/>
                <a:gd name="f6" fmla="val 1"/>
                <a:gd name="f7" fmla="val 1954"/>
                <a:gd name="f8" fmla="val 1843"/>
                <a:gd name="f9" fmla="val 40"/>
                <a:gd name="f10" fmla="val 1765"/>
                <a:gd name="f11" fmla="val 119"/>
                <a:gd name="f12" fmla="val 1915"/>
                <a:gd name="f13" fmla="val 2300"/>
                <a:gd name="f14" fmla="val 4128"/>
                <a:gd name="f15" fmla="val 2482"/>
                <a:gd name="f16" fmla="val 2324"/>
                <a:gd name="f17" fmla="val 2072"/>
                <a:gd name="f18" fmla="val 2363"/>
                <a:gd name="f19" fmla="val 2285"/>
                <a:gd name="f20" fmla="val 2174"/>
                <a:gd name="f21" fmla="*/ f0 1 4285"/>
                <a:gd name="f22" fmla="*/ f1 1 4215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285"/>
                <a:gd name="f29" fmla="*/ f26 1 4215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285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3" y="f16"/>
                    <a:pt x="f3" y="f17"/>
                    <a:pt x="f14" y="f12"/>
                  </a:cubicBezTo>
                  <a:lnTo>
                    <a:pt x="f18" y="f11"/>
                  </a:ln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5992;p67">
              <a:extLst>
                <a:ext uri="{FF2B5EF4-FFF2-40B4-BE49-F238E27FC236}">
                  <a16:creationId xmlns:a16="http://schemas.microsoft.com/office/drawing/2014/main" id="{9EDB65C1-E2BE-BAEB-95BE-2FB5A0F08676}"/>
                </a:ext>
              </a:extLst>
            </p:cNvPr>
            <p:cNvSpPr/>
            <p:nvPr/>
          </p:nvSpPr>
          <p:spPr>
            <a:xfrm>
              <a:off x="6324529" y="4198577"/>
              <a:ext cx="301020" cy="292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92"/>
                <a:gd name="f4" fmla="val 10187"/>
                <a:gd name="f5" fmla="val 3497"/>
                <a:gd name="f6" fmla="val 1764"/>
                <a:gd name="f7" fmla="val 1733"/>
                <a:gd name="f8" fmla="val 1166"/>
                <a:gd name="f9" fmla="val 2332"/>
                <a:gd name="f10" fmla="val 725"/>
                <a:gd name="f11" fmla="val 3088"/>
                <a:gd name="f12" fmla="val 504"/>
                <a:gd name="f13" fmla="val 3812"/>
                <a:gd name="f14" fmla="val 5514"/>
                <a:gd name="f15" fmla="val 410"/>
                <a:gd name="f16" fmla="val 7404"/>
                <a:gd name="f17" fmla="val 8759"/>
                <a:gd name="f18" fmla="val 2667"/>
                <a:gd name="f19" fmla="val 9661"/>
                <a:gd name="f20" fmla="val 3919"/>
                <a:gd name="f21" fmla="val 5273"/>
                <a:gd name="f22" fmla="val 5384"/>
                <a:gd name="f23" fmla="val 5496"/>
                <a:gd name="f24" fmla="val 10183"/>
                <a:gd name="f25" fmla="val 5608"/>
                <a:gd name="f26" fmla="val 10176"/>
                <a:gd name="f27" fmla="val 6679"/>
                <a:gd name="f28" fmla="val 10082"/>
                <a:gd name="f29" fmla="val 7876"/>
                <a:gd name="f30" fmla="val 9609"/>
                <a:gd name="f31" fmla="val 8758"/>
                <a:gd name="f32" fmla="val 10491"/>
                <a:gd name="f33" fmla="val 7026"/>
                <a:gd name="f34" fmla="val 8191"/>
                <a:gd name="f35" fmla="val 4694"/>
                <a:gd name="f36" fmla="val 6396"/>
                <a:gd name="f37" fmla="val 6077"/>
                <a:gd name="f38" fmla="val 6715"/>
                <a:gd name="f39" fmla="val 5645"/>
                <a:gd name="f40" fmla="val 6880"/>
                <a:gd name="f41" fmla="val 5214"/>
                <a:gd name="f42" fmla="val 4794"/>
                <a:gd name="f43" fmla="val 4375"/>
                <a:gd name="f44" fmla="val 6722"/>
                <a:gd name="f45" fmla="val 4064"/>
                <a:gd name="f46" fmla="val 3434"/>
                <a:gd name="f47" fmla="val 5766"/>
                <a:gd name="f48" fmla="val 5797"/>
                <a:gd name="f49" fmla="*/ f0 1 10492"/>
                <a:gd name="f50" fmla="*/ f1 1 10187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10492"/>
                <a:gd name="f57" fmla="*/ f54 1 10187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10492" h="10187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3"/>
                  </a:cubicBezTo>
                  <a:cubicBezTo>
                    <a:pt x="f2" y="f14"/>
                    <a:pt x="f15" y="f16"/>
                    <a:pt x="f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17"/>
                  </a:cubicBezTo>
                  <a:lnTo>
                    <a:pt x="f32" y="f33"/>
                  </a:lnTo>
                  <a:lnTo>
                    <a:pt x="f34" y="f35"/>
                  </a:lnTo>
                  <a:lnTo>
                    <a:pt x="f36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36"/>
                  </a:cubicBezTo>
                  <a:cubicBezTo>
                    <a:pt x="f46" y="f47"/>
                    <a:pt x="f46" y="f35"/>
                    <a:pt x="f45" y="f45"/>
                  </a:cubicBezTo>
                  <a:lnTo>
                    <a:pt x="f48" y="f9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1" name="Google Shape;6007;p67">
            <a:extLst>
              <a:ext uri="{FF2B5EF4-FFF2-40B4-BE49-F238E27FC236}">
                <a16:creationId xmlns:a16="http://schemas.microsoft.com/office/drawing/2014/main" id="{9F8BA5E7-FAA9-A95A-F88E-998D40C45D97}"/>
              </a:ext>
            </a:extLst>
          </p:cNvPr>
          <p:cNvGrpSpPr/>
          <p:nvPr/>
        </p:nvGrpSpPr>
        <p:grpSpPr>
          <a:xfrm>
            <a:off x="5315771" y="8314093"/>
            <a:ext cx="704526" cy="713542"/>
            <a:chOff x="3964170" y="4157045"/>
            <a:chExt cx="352263" cy="356771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42" name="Google Shape;6008;p67">
              <a:extLst>
                <a:ext uri="{FF2B5EF4-FFF2-40B4-BE49-F238E27FC236}">
                  <a16:creationId xmlns:a16="http://schemas.microsoft.com/office/drawing/2014/main" id="{58322650-754C-07BB-4E2E-157EC08C6F15}"/>
                </a:ext>
              </a:extLst>
            </p:cNvPr>
            <p:cNvSpPr/>
            <p:nvPr/>
          </p:nvSpPr>
          <p:spPr>
            <a:xfrm>
              <a:off x="3964170" y="4157045"/>
              <a:ext cx="352263" cy="3567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278"/>
                <a:gd name="f4" fmla="val 12435"/>
                <a:gd name="f5" fmla="val 5905"/>
                <a:gd name="f6" fmla="val 860"/>
                <a:gd name="f7" fmla="val 6421"/>
                <a:gd name="f8" fmla="val 6926"/>
                <a:gd name="f9" fmla="val 1412"/>
                <a:gd name="f10" fmla="val 7341"/>
                <a:gd name="f11" fmla="val 2467"/>
                <a:gd name="f12" fmla="val 6837"/>
                <a:gd name="f13" fmla="val 2593"/>
                <a:gd name="f14" fmla="val 6365"/>
                <a:gd name="f15" fmla="val 2782"/>
                <a:gd name="f16" fmla="val 5892"/>
                <a:gd name="f17" fmla="val 3003"/>
                <a:gd name="f18" fmla="val 5419"/>
                <a:gd name="f19" fmla="val 4947"/>
                <a:gd name="f20" fmla="val 4443"/>
                <a:gd name="f21" fmla="val 4893"/>
                <a:gd name="f22" fmla="val 1381"/>
                <a:gd name="f23" fmla="val 5404"/>
                <a:gd name="f24" fmla="val 4191"/>
                <a:gd name="f25" fmla="val 3255"/>
                <a:gd name="f26" fmla="val 3349"/>
                <a:gd name="f27" fmla="val 4632"/>
                <a:gd name="f28" fmla="val 3381"/>
                <a:gd name="f29" fmla="val 4884"/>
                <a:gd name="f30" fmla="val 3475"/>
                <a:gd name="f31" fmla="val 4726"/>
                <a:gd name="f32" fmla="val 3538"/>
                <a:gd name="f33" fmla="val 4600"/>
                <a:gd name="f34" fmla="val 3601"/>
                <a:gd name="f35" fmla="val 3696"/>
                <a:gd name="f36" fmla="val 4285"/>
                <a:gd name="f37" fmla="val 3790"/>
                <a:gd name="f38" fmla="val 4159"/>
                <a:gd name="f39" fmla="val 3853"/>
                <a:gd name="f40" fmla="val 4002"/>
                <a:gd name="f41" fmla="val 3948"/>
                <a:gd name="f42" fmla="val 4096"/>
                <a:gd name="f43" fmla="val 3727"/>
                <a:gd name="f44" fmla="val 3507"/>
                <a:gd name="f45" fmla="val 7625"/>
                <a:gd name="f46" fmla="val 3318"/>
                <a:gd name="f47" fmla="val 7688"/>
                <a:gd name="f48" fmla="val 7751"/>
                <a:gd name="f49" fmla="val 7782"/>
                <a:gd name="f50" fmla="val 3979"/>
                <a:gd name="f51" fmla="val 7499"/>
                <a:gd name="f52" fmla="val 7247"/>
                <a:gd name="f53" fmla="val 3633"/>
                <a:gd name="f54" fmla="val 6963"/>
                <a:gd name="f55" fmla="val 7184"/>
                <a:gd name="f56" fmla="val 3412"/>
                <a:gd name="f57" fmla="val 7404"/>
                <a:gd name="f58" fmla="val 2611"/>
                <a:gd name="f59" fmla="val 3034"/>
                <a:gd name="f60" fmla="val 2846"/>
                <a:gd name="f61" fmla="val 3110"/>
                <a:gd name="f62" fmla="val 3054"/>
                <a:gd name="f63" fmla="val 3403"/>
                <a:gd name="f64" fmla="val 3097"/>
                <a:gd name="f65" fmla="val 3309"/>
                <a:gd name="f66" fmla="val 3570"/>
                <a:gd name="f67" fmla="val 3183"/>
                <a:gd name="f68" fmla="val 4042"/>
                <a:gd name="f69" fmla="val 3151"/>
                <a:gd name="f70" fmla="val 4609"/>
                <a:gd name="f71" fmla="val 2742"/>
                <a:gd name="f72" fmla="val 4924"/>
                <a:gd name="f73" fmla="val 2363"/>
                <a:gd name="f74" fmla="val 5240"/>
                <a:gd name="f75" fmla="val 1954"/>
                <a:gd name="f76" fmla="val 5586"/>
                <a:gd name="f77" fmla="val 712"/>
                <a:gd name="f78" fmla="val 4068"/>
                <a:gd name="f79" fmla="val 945"/>
                <a:gd name="f80" fmla="val 9301"/>
                <a:gd name="f81" fmla="val 3075"/>
                <a:gd name="f82" fmla="val 10879"/>
                <a:gd name="f83" fmla="val 11079"/>
                <a:gd name="f84" fmla="val 4102"/>
                <a:gd name="f85" fmla="val 9862"/>
                <a:gd name="f86" fmla="val 5618"/>
                <a:gd name="f87" fmla="val 9515"/>
                <a:gd name="f88" fmla="val 5271"/>
                <a:gd name="f89" fmla="val 9137"/>
                <a:gd name="f90" fmla="val 8696"/>
                <a:gd name="f91" fmla="val 4641"/>
                <a:gd name="f92" fmla="val 8601"/>
                <a:gd name="f93" fmla="val 4137"/>
                <a:gd name="f94" fmla="val 8538"/>
                <a:gd name="f95" fmla="val 8412"/>
                <a:gd name="f96" fmla="val 3160"/>
                <a:gd name="f97" fmla="val 8746"/>
                <a:gd name="f98" fmla="val 3102"/>
                <a:gd name="f99" fmla="val 9042"/>
                <a:gd name="f100" fmla="val 8822"/>
                <a:gd name="f101" fmla="val 5744"/>
                <a:gd name="f102" fmla="val 9011"/>
                <a:gd name="f103" fmla="val 5901"/>
                <a:gd name="f104" fmla="val 9169"/>
                <a:gd name="f105" fmla="val 6059"/>
                <a:gd name="f106" fmla="val 9326"/>
                <a:gd name="f107" fmla="val 6216"/>
                <a:gd name="f108" fmla="val 6374"/>
                <a:gd name="f109" fmla="val 8980"/>
                <a:gd name="f110" fmla="val 6531"/>
                <a:gd name="f111" fmla="val 6689"/>
                <a:gd name="f112" fmla="val 3025"/>
                <a:gd name="f113" fmla="val 5775"/>
                <a:gd name="f114" fmla="val 6720"/>
                <a:gd name="f115" fmla="val 2836"/>
                <a:gd name="f116" fmla="val 6563"/>
                <a:gd name="f117" fmla="val 2679"/>
                <a:gd name="f118" fmla="val 6405"/>
                <a:gd name="f119" fmla="val 2521"/>
                <a:gd name="f120" fmla="val 6248"/>
                <a:gd name="f121" fmla="val 6090"/>
                <a:gd name="f122" fmla="val 2868"/>
                <a:gd name="f123" fmla="val 5933"/>
                <a:gd name="f124" fmla="val 3885"/>
                <a:gd name="f125" fmla="val 6617"/>
                <a:gd name="f126" fmla="val 4200"/>
                <a:gd name="f127" fmla="val 7278"/>
                <a:gd name="f128" fmla="val 7908"/>
                <a:gd name="f129" fmla="val 5082"/>
                <a:gd name="f130" fmla="val 8003"/>
                <a:gd name="f131" fmla="val 5838"/>
                <a:gd name="f132" fmla="val 6626"/>
                <a:gd name="f133" fmla="val 7413"/>
                <a:gd name="f134" fmla="val 7823"/>
                <a:gd name="f135" fmla="val 6585"/>
                <a:gd name="f136" fmla="val 8232"/>
                <a:gd name="f137" fmla="val 8579"/>
                <a:gd name="f138" fmla="val 5545"/>
                <a:gd name="f139" fmla="val 8421"/>
                <a:gd name="f140" fmla="val 5230"/>
                <a:gd name="f141" fmla="val 8043"/>
                <a:gd name="f142" fmla="val 4537"/>
                <a:gd name="f143" fmla="val 7634"/>
                <a:gd name="f144" fmla="val 3876"/>
                <a:gd name="f145" fmla="val 3844"/>
                <a:gd name="f146" fmla="val 6657"/>
                <a:gd name="f147" fmla="val 5870"/>
                <a:gd name="f148" fmla="val 4830"/>
                <a:gd name="f149" fmla="val 4452"/>
                <a:gd name="f150" fmla="val 4263"/>
                <a:gd name="f151" fmla="val 5577"/>
                <a:gd name="f152" fmla="val 4033"/>
                <a:gd name="f153" fmla="val 8516"/>
                <a:gd name="f154" fmla="val 4317"/>
                <a:gd name="f155" fmla="val 8674"/>
                <a:gd name="f156" fmla="val 4474"/>
                <a:gd name="f157" fmla="val 8737"/>
                <a:gd name="f158" fmla="val 8831"/>
                <a:gd name="f159" fmla="val 4758"/>
                <a:gd name="f160" fmla="val 8894"/>
                <a:gd name="f161" fmla="val 4915"/>
                <a:gd name="f162" fmla="val 8989"/>
                <a:gd name="f163" fmla="val 4663"/>
                <a:gd name="f164" fmla="val 9052"/>
                <a:gd name="f165" fmla="val 9146"/>
                <a:gd name="f166" fmla="val 4254"/>
                <a:gd name="f167" fmla="val 9178"/>
                <a:gd name="f168" fmla="val 8926"/>
                <a:gd name="f169" fmla="val 9083"/>
                <a:gd name="f170" fmla="val 6846"/>
                <a:gd name="f171" fmla="val 2300"/>
                <a:gd name="f172" fmla="val 7193"/>
                <a:gd name="f173" fmla="val 2710"/>
                <a:gd name="f174" fmla="val 7571"/>
                <a:gd name="f175" fmla="val 3214"/>
                <a:gd name="f176" fmla="val 8358"/>
                <a:gd name="f177" fmla="val 8863"/>
                <a:gd name="f178" fmla="val 9335"/>
                <a:gd name="f179" fmla="val 3090"/>
                <a:gd name="f180" fmla="val 9388"/>
                <a:gd name="f181" fmla="val 2806"/>
                <a:gd name="f182" fmla="val 9414"/>
                <a:gd name="f183" fmla="val 2555"/>
                <a:gd name="f184" fmla="val 1015"/>
                <a:gd name="f185" fmla="val 681"/>
                <a:gd name="f186" fmla="val 8445"/>
                <a:gd name="f187" fmla="val 9925"/>
                <a:gd name="f188" fmla="val 11167"/>
                <a:gd name="f189" fmla="val 8392"/>
                <a:gd name="f190" fmla="val 10934"/>
                <a:gd name="f191" fmla="val 9430"/>
                <a:gd name="f192" fmla="val 9267"/>
                <a:gd name="f193" fmla="val 9032"/>
                <a:gd name="f194" fmla="val 8768"/>
                <a:gd name="f195" fmla="val 9410"/>
                <a:gd name="f196" fmla="val 8475"/>
                <a:gd name="f197" fmla="val 9367"/>
                <a:gd name="f198" fmla="val 8664"/>
                <a:gd name="f199" fmla="val 8390"/>
                <a:gd name="f200" fmla="val 8727"/>
                <a:gd name="f201" fmla="val 7508"/>
                <a:gd name="f202" fmla="val 5924"/>
                <a:gd name="f203" fmla="val 9461"/>
                <a:gd name="f204" fmla="val 6396"/>
                <a:gd name="f205" fmla="val 9650"/>
                <a:gd name="f206" fmla="val 6869"/>
                <a:gd name="f207" fmla="val 9839"/>
                <a:gd name="f208" fmla="val 9965"/>
                <a:gd name="f209" fmla="val 6962"/>
                <a:gd name="f210" fmla="val 11056"/>
                <a:gd name="f211" fmla="val 6440"/>
                <a:gd name="f212" fmla="val 11607"/>
                <a:gd name="f213" fmla="val 5922"/>
                <a:gd name="f214" fmla="val 5408"/>
                <a:gd name="f215" fmla="val 4898"/>
                <a:gd name="f216" fmla="val 11064"/>
                <a:gd name="f217" fmla="val 4978"/>
                <a:gd name="f218" fmla="val 5451"/>
                <a:gd name="f219" fmla="val 5931"/>
                <a:gd name="f220" fmla="val 1"/>
                <a:gd name="f221" fmla="val 5817"/>
                <a:gd name="f222" fmla="val 5699"/>
                <a:gd name="f223" fmla="val 14"/>
                <a:gd name="f224" fmla="val 41"/>
                <a:gd name="f225" fmla="val 262"/>
                <a:gd name="f226" fmla="val 1333"/>
                <a:gd name="f227" fmla="val 3655"/>
                <a:gd name="f228" fmla="val 2278"/>
                <a:gd name="f229" fmla="val 3326"/>
                <a:gd name="f230" fmla="val 2223"/>
                <a:gd name="f231" fmla="val 2973"/>
                <a:gd name="f232" fmla="val 2187"/>
                <a:gd name="f233" fmla="val 2624"/>
                <a:gd name="f234" fmla="val 1770"/>
                <a:gd name="f235" fmla="val 939"/>
                <a:gd name="f236" fmla="val 2404"/>
                <a:gd name="f237" fmla="val 536"/>
                <a:gd name="f238" fmla="val 4074"/>
                <a:gd name="f239" fmla="val 662"/>
                <a:gd name="f240" fmla="val 5334"/>
                <a:gd name="f241" fmla="val 1387"/>
                <a:gd name="f242" fmla="val 788"/>
                <a:gd name="f243" fmla="val 6972"/>
                <a:gd name="f244" fmla="val 158"/>
                <a:gd name="f245" fmla="val 379"/>
                <a:gd name="f246" fmla="val 599"/>
                <a:gd name="f247" fmla="val 1166"/>
                <a:gd name="f248" fmla="val 10028"/>
                <a:gd name="f249" fmla="val 1922"/>
                <a:gd name="f250" fmla="val 10186"/>
                <a:gd name="f251" fmla="val 2157"/>
                <a:gd name="f252" fmla="val 10241"/>
                <a:gd name="f253" fmla="val 2410"/>
                <a:gd name="f254" fmla="val 10266"/>
                <a:gd name="f255" fmla="val 2668"/>
                <a:gd name="f256" fmla="val 2998"/>
                <a:gd name="f257" fmla="val 3337"/>
                <a:gd name="f258" fmla="val 10225"/>
                <a:gd name="f259" fmla="val 10154"/>
                <a:gd name="f260" fmla="val 4221"/>
                <a:gd name="f261" fmla="val 11678"/>
                <a:gd name="f262" fmla="val 5076"/>
                <a:gd name="f263" fmla="val 12434"/>
                <a:gd name="f264" fmla="val 5929"/>
                <a:gd name="f265" fmla="val 6786"/>
                <a:gd name="f266" fmla="val 7639"/>
                <a:gd name="f267" fmla="val 11670"/>
                <a:gd name="f268" fmla="val 8192"/>
                <a:gd name="f269" fmla="val 8550"/>
                <a:gd name="f270" fmla="val 10215"/>
                <a:gd name="f271" fmla="val 8882"/>
                <a:gd name="f272" fmla="val 10243"/>
                <a:gd name="f273" fmla="val 9186"/>
                <a:gd name="f274" fmla="val 11589"/>
                <a:gd name="f275" fmla="val 8453"/>
                <a:gd name="f276" fmla="val 10460"/>
                <a:gd name="f277" fmla="val 12272"/>
                <a:gd name="f278" fmla="val 4014"/>
                <a:gd name="f279" fmla="val 11618"/>
                <a:gd name="f280" fmla="val 2182"/>
                <a:gd name="f281" fmla="val 9217"/>
                <a:gd name="f282" fmla="val 8904"/>
                <a:gd name="f283" fmla="val 8562"/>
                <a:gd name="f284" fmla="val 2213"/>
                <a:gd name="f285" fmla="val 7765"/>
                <a:gd name="f286" fmla="val 1139"/>
                <a:gd name="f287" fmla="val 7004"/>
                <a:gd name="f288" fmla="*/ f0 1 12278"/>
                <a:gd name="f289" fmla="*/ f1 1 12435"/>
                <a:gd name="f290" fmla="val f2"/>
                <a:gd name="f291" fmla="val f3"/>
                <a:gd name="f292" fmla="val f4"/>
                <a:gd name="f293" fmla="+- f292 0 f290"/>
                <a:gd name="f294" fmla="+- f291 0 f290"/>
                <a:gd name="f295" fmla="*/ f294 1 12278"/>
                <a:gd name="f296" fmla="*/ f293 1 12435"/>
                <a:gd name="f297" fmla="*/ f290 1 f295"/>
                <a:gd name="f298" fmla="*/ f291 1 f295"/>
                <a:gd name="f299" fmla="*/ f290 1 f296"/>
                <a:gd name="f300" fmla="*/ f292 1 f296"/>
                <a:gd name="f301" fmla="*/ f297 f288 1"/>
                <a:gd name="f302" fmla="*/ f298 f288 1"/>
                <a:gd name="f303" fmla="*/ f300 f289 1"/>
                <a:gd name="f304" fmla="*/ f299 f28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1" t="f304" r="f302" b="f303"/>
              <a:pathLst>
                <a:path w="12278" h="1243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5"/>
                    <a:pt x="f19" y="f13"/>
                    <a:pt x="f20" y="f11"/>
                  </a:cubicBezTo>
                  <a:cubicBezTo>
                    <a:pt x="f21" y="f22"/>
                    <a:pt x="f23" y="f6"/>
                    <a:pt x="f5" y="f6"/>
                  </a:cubicBezTo>
                  <a:close/>
                  <a:moveTo>
                    <a:pt x="f24" y="f25"/>
                  </a:moveTo>
                  <a:cubicBezTo>
                    <a:pt x="f20" y="f26"/>
                    <a:pt x="f27" y="f28"/>
                    <a:pt x="f29" y="f30"/>
                  </a:cubicBezTo>
                  <a:cubicBezTo>
                    <a:pt x="f31" y="f32"/>
                    <a:pt x="f33" y="f34"/>
                    <a:pt x="f20" y="f35"/>
                  </a:cubicBezTo>
                  <a:cubicBezTo>
                    <a:pt x="f36" y="f37"/>
                    <a:pt x="f38" y="f39"/>
                    <a:pt x="f40" y="f41"/>
                  </a:cubicBezTo>
                  <a:cubicBezTo>
                    <a:pt x="f42" y="f43"/>
                    <a:pt x="f38" y="f44"/>
                    <a:pt x="f24" y="f25"/>
                  </a:cubicBezTo>
                  <a:close/>
                  <a:moveTo>
                    <a:pt x="f45" y="f46"/>
                  </a:moveTo>
                  <a:cubicBezTo>
                    <a:pt x="f47" y="f44"/>
                    <a:pt x="f48" y="f43"/>
                    <a:pt x="f49" y="f50"/>
                  </a:cubicBezTo>
                  <a:cubicBezTo>
                    <a:pt x="f51" y="f37"/>
                    <a:pt x="f52" y="f53"/>
                    <a:pt x="f54" y="f44"/>
                  </a:cubicBezTo>
                  <a:cubicBezTo>
                    <a:pt x="f55" y="f56"/>
                    <a:pt x="f57" y="f26"/>
                    <a:pt x="f45" y="f46"/>
                  </a:cubicBezTo>
                  <a:close/>
                  <a:moveTo>
                    <a:pt x="f58" y="f59"/>
                  </a:moveTo>
                  <a:cubicBezTo>
                    <a:pt x="f60" y="f59"/>
                    <a:pt x="f61" y="f62"/>
                    <a:pt x="f63" y="f64"/>
                  </a:cubicBezTo>
                  <a:cubicBezTo>
                    <a:pt x="f65" y="f66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76"/>
                  </a:cubicBezTo>
                  <a:cubicBezTo>
                    <a:pt x="f77" y="f78"/>
                    <a:pt x="f79" y="f59"/>
                    <a:pt x="f58" y="f59"/>
                  </a:cubicBezTo>
                  <a:close/>
                  <a:moveTo>
                    <a:pt x="f80" y="f81"/>
                  </a:moveTo>
                  <a:cubicBezTo>
                    <a:pt x="f82" y="f81"/>
                    <a:pt x="f83" y="f84"/>
                    <a:pt x="f85" y="f86"/>
                  </a:cubicBezTo>
                  <a:cubicBezTo>
                    <a:pt x="f87" y="f88"/>
                    <a:pt x="f89" y="f72"/>
                    <a:pt x="f90" y="f91"/>
                  </a:cubicBezTo>
                  <a:cubicBezTo>
                    <a:pt x="f92" y="f93"/>
                    <a:pt x="f94" y="f34"/>
                    <a:pt x="f95" y="f96"/>
                  </a:cubicBezTo>
                  <a:cubicBezTo>
                    <a:pt x="f97" y="f98"/>
                    <a:pt x="f99" y="f81"/>
                    <a:pt x="f80" y="f81"/>
                  </a:cubicBezTo>
                  <a:close/>
                  <a:moveTo>
                    <a:pt x="f100" y="f101"/>
                  </a:moveTo>
                  <a:cubicBezTo>
                    <a:pt x="f102" y="f103"/>
                    <a:pt x="f104" y="f105"/>
                    <a:pt x="f106" y="f107"/>
                  </a:cubicBezTo>
                  <a:cubicBezTo>
                    <a:pt x="f104" y="f108"/>
                    <a:pt x="f109" y="f110"/>
                    <a:pt x="f100" y="f111"/>
                  </a:cubicBezTo>
                  <a:lnTo>
                    <a:pt x="f100" y="f101"/>
                  </a:lnTo>
                  <a:close/>
                  <a:moveTo>
                    <a:pt x="f112" y="f113"/>
                  </a:moveTo>
                  <a:lnTo>
                    <a:pt x="f112" y="f114"/>
                  </a:lnTo>
                  <a:cubicBezTo>
                    <a:pt x="f115" y="f116"/>
                    <a:pt x="f117" y="f118"/>
                    <a:pt x="f119" y="f120"/>
                  </a:cubicBezTo>
                  <a:cubicBezTo>
                    <a:pt x="f117" y="f121"/>
                    <a:pt x="f122" y="f123"/>
                    <a:pt x="f112" y="f113"/>
                  </a:cubicBezTo>
                  <a:close/>
                  <a:moveTo>
                    <a:pt x="f16" y="f124"/>
                  </a:moveTo>
                  <a:cubicBezTo>
                    <a:pt x="f125" y="f126"/>
                    <a:pt x="f127" y="f70"/>
                    <a:pt x="f128" y="f129"/>
                  </a:cubicBezTo>
                  <a:cubicBezTo>
                    <a:pt x="f130" y="f131"/>
                    <a:pt x="f130" y="f132"/>
                    <a:pt x="f128" y="f133"/>
                  </a:cubicBezTo>
                  <a:cubicBezTo>
                    <a:pt x="f127" y="f134"/>
                    <a:pt x="f135" y="f136"/>
                    <a:pt x="f16" y="f137"/>
                  </a:cubicBezTo>
                  <a:cubicBezTo>
                    <a:pt x="f138" y="f139"/>
                    <a:pt x="f140" y="f136"/>
                    <a:pt x="f29" y="f141"/>
                  </a:cubicBezTo>
                  <a:cubicBezTo>
                    <a:pt x="f142" y="f134"/>
                    <a:pt x="f24" y="f143"/>
                    <a:pt x="f144" y="f133"/>
                  </a:cubicBezTo>
                  <a:cubicBezTo>
                    <a:pt x="f145" y="f146"/>
                    <a:pt x="f145" y="f147"/>
                    <a:pt x="f144" y="f129"/>
                  </a:cubicBezTo>
                  <a:cubicBezTo>
                    <a:pt x="f24" y="f148"/>
                    <a:pt x="f142" y="f91"/>
                    <a:pt x="f29" y="f149"/>
                  </a:cubicBezTo>
                  <a:cubicBezTo>
                    <a:pt x="f140" y="f150"/>
                    <a:pt x="f151" y="f68"/>
                    <a:pt x="f16" y="f124"/>
                  </a:cubicBezTo>
                  <a:close/>
                  <a:moveTo>
                    <a:pt x="f152" y="f153"/>
                  </a:moveTo>
                  <a:cubicBezTo>
                    <a:pt x="f38" y="f137"/>
                    <a:pt x="f154" y="f155"/>
                    <a:pt x="f156" y="f157"/>
                  </a:cubicBezTo>
                  <a:cubicBezTo>
                    <a:pt x="f27" y="f158"/>
                    <a:pt x="f159" y="f160"/>
                    <a:pt x="f161" y="f162"/>
                  </a:cubicBezTo>
                  <a:cubicBezTo>
                    <a:pt x="f163" y="f164"/>
                    <a:pt x="f156" y="f165"/>
                    <a:pt x="f166" y="f167"/>
                  </a:cubicBezTo>
                  <a:cubicBezTo>
                    <a:pt x="f38" y="f168"/>
                    <a:pt x="f42" y="f157"/>
                    <a:pt x="f152" y="f153"/>
                  </a:cubicBezTo>
                  <a:close/>
                  <a:moveTo>
                    <a:pt x="f49" y="f153"/>
                  </a:moveTo>
                  <a:cubicBezTo>
                    <a:pt x="f48" y="f157"/>
                    <a:pt x="f47" y="f162"/>
                    <a:pt x="f45" y="f167"/>
                  </a:cubicBezTo>
                  <a:cubicBezTo>
                    <a:pt x="f57" y="f169"/>
                    <a:pt x="f55" y="f164"/>
                    <a:pt x="f54" y="f162"/>
                  </a:cubicBezTo>
                  <a:cubicBezTo>
                    <a:pt x="f127" y="f158"/>
                    <a:pt x="f51" y="f155"/>
                    <a:pt x="f49" y="f153"/>
                  </a:cubicBezTo>
                  <a:close/>
                  <a:moveTo>
                    <a:pt x="f75" y="f170"/>
                  </a:moveTo>
                  <a:cubicBezTo>
                    <a:pt x="f171" y="f172"/>
                    <a:pt x="f173" y="f174"/>
                    <a:pt x="f69" y="f134"/>
                  </a:cubicBezTo>
                  <a:cubicBezTo>
                    <a:pt x="f175" y="f176"/>
                    <a:pt x="f65" y="f177"/>
                    <a:pt x="f63" y="f178"/>
                  </a:cubicBezTo>
                  <a:cubicBezTo>
                    <a:pt x="f179" y="f180"/>
                    <a:pt x="f181" y="f182"/>
                    <a:pt x="f183" y="f182"/>
                  </a:cubicBezTo>
                  <a:cubicBezTo>
                    <a:pt x="f184" y="f182"/>
                    <a:pt x="f185" y="f186"/>
                    <a:pt x="f75" y="f170"/>
                  </a:cubicBezTo>
                  <a:close/>
                  <a:moveTo>
                    <a:pt x="f187" y="f170"/>
                  </a:moveTo>
                  <a:lnTo>
                    <a:pt x="f187" y="f170"/>
                  </a:lnTo>
                  <a:cubicBezTo>
                    <a:pt x="f188" y="f189"/>
                    <a:pt x="f190" y="f191"/>
                    <a:pt x="f192" y="f191"/>
                  </a:cubicBezTo>
                  <a:cubicBezTo>
                    <a:pt x="f193" y="f191"/>
                    <a:pt x="f194" y="f195"/>
                    <a:pt x="f196" y="f197"/>
                  </a:cubicBezTo>
                  <a:cubicBezTo>
                    <a:pt x="f94" y="f160"/>
                    <a:pt x="f198" y="f199"/>
                    <a:pt x="f200" y="f134"/>
                  </a:cubicBezTo>
                  <a:cubicBezTo>
                    <a:pt x="f89" y="f201"/>
                    <a:pt x="f87" y="f172"/>
                    <a:pt x="f187" y="f170"/>
                  </a:cubicBezTo>
                  <a:close/>
                  <a:moveTo>
                    <a:pt x="f202" y="f203"/>
                  </a:moveTo>
                  <a:cubicBezTo>
                    <a:pt x="f204" y="f205"/>
                    <a:pt x="f206" y="f207"/>
                    <a:pt x="f57" y="f208"/>
                  </a:cubicBezTo>
                  <a:cubicBezTo>
                    <a:pt x="f209" y="f210"/>
                    <a:pt x="f211" y="f212"/>
                    <a:pt x="f213" y="f212"/>
                  </a:cubicBezTo>
                  <a:cubicBezTo>
                    <a:pt x="f214" y="f212"/>
                    <a:pt x="f215" y="f216"/>
                    <a:pt x="f156" y="f208"/>
                  </a:cubicBezTo>
                  <a:cubicBezTo>
                    <a:pt x="f217" y="f207"/>
                    <a:pt x="f218" y="f205"/>
                    <a:pt x="f202" y="f203"/>
                  </a:cubicBezTo>
                  <a:close/>
                  <a:moveTo>
                    <a:pt x="f219" y="f220"/>
                  </a:moveTo>
                  <a:cubicBezTo>
                    <a:pt x="f221" y="f220"/>
                    <a:pt x="f222" y="f223"/>
                    <a:pt x="f151" y="f224"/>
                  </a:cubicBezTo>
                  <a:cubicBezTo>
                    <a:pt x="f27" y="f225"/>
                    <a:pt x="f40" y="f226"/>
                    <a:pt x="f227" y="f228"/>
                  </a:cubicBezTo>
                  <a:cubicBezTo>
                    <a:pt x="f229" y="f230"/>
                    <a:pt x="f231" y="f232"/>
                    <a:pt x="f233" y="f232"/>
                  </a:cubicBezTo>
                  <a:cubicBezTo>
                    <a:pt x="f234" y="f232"/>
                    <a:pt x="f235" y="f236"/>
                    <a:pt x="f237" y="f64"/>
                  </a:cubicBezTo>
                  <a:cubicBezTo>
                    <a:pt x="f220" y="f238"/>
                    <a:pt x="f239" y="f240"/>
                    <a:pt x="f241" y="f107"/>
                  </a:cubicBezTo>
                  <a:cubicBezTo>
                    <a:pt x="f242" y="f243"/>
                    <a:pt x="f244" y="f141"/>
                    <a:pt x="f245" y="f168"/>
                  </a:cubicBezTo>
                  <a:cubicBezTo>
                    <a:pt x="f246" y="f205"/>
                    <a:pt x="f247" y="f248"/>
                    <a:pt x="f249" y="f250"/>
                  </a:cubicBezTo>
                  <a:cubicBezTo>
                    <a:pt x="f251" y="f252"/>
                    <a:pt x="f253" y="f254"/>
                    <a:pt x="f255" y="f254"/>
                  </a:cubicBezTo>
                  <a:cubicBezTo>
                    <a:pt x="f256" y="f254"/>
                    <a:pt x="f257" y="f258"/>
                    <a:pt x="f227" y="f259"/>
                  </a:cubicBezTo>
                  <a:cubicBezTo>
                    <a:pt x="f260" y="f261"/>
                    <a:pt x="f262" y="f263"/>
                    <a:pt x="f264" y="f263"/>
                  </a:cubicBezTo>
                  <a:cubicBezTo>
                    <a:pt x="f265" y="f263"/>
                    <a:pt x="f266" y="f267"/>
                    <a:pt x="f268" y="f259"/>
                  </a:cubicBezTo>
                  <a:cubicBezTo>
                    <a:pt x="f269" y="f270"/>
                    <a:pt x="f271" y="f272"/>
                    <a:pt x="f273" y="f272"/>
                  </a:cubicBezTo>
                  <a:cubicBezTo>
                    <a:pt x="f274" y="f272"/>
                    <a:pt x="f3" y="f275"/>
                    <a:pt x="f276" y="f107"/>
                  </a:cubicBezTo>
                  <a:cubicBezTo>
                    <a:pt x="f277" y="f278"/>
                    <a:pt x="f279" y="f280"/>
                    <a:pt x="f281" y="f280"/>
                  </a:cubicBezTo>
                  <a:cubicBezTo>
                    <a:pt x="f282" y="f280"/>
                    <a:pt x="f283" y="f284"/>
                    <a:pt x="f268" y="f228"/>
                  </a:cubicBezTo>
                  <a:cubicBezTo>
                    <a:pt x="f285" y="f286"/>
                    <a:pt x="f287" y="f220"/>
                    <a:pt x="f219" y="f2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6009;p67">
              <a:extLst>
                <a:ext uri="{FF2B5EF4-FFF2-40B4-BE49-F238E27FC236}">
                  <a16:creationId xmlns:a16="http://schemas.microsoft.com/office/drawing/2014/main" id="{067CBED4-9B13-17A7-0D4E-43A7E46E2436}"/>
                </a:ext>
              </a:extLst>
            </p:cNvPr>
            <p:cNvSpPr/>
            <p:nvPr/>
          </p:nvSpPr>
          <p:spPr>
            <a:xfrm>
              <a:off x="4097947" y="4300094"/>
              <a:ext cx="72329" cy="714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2491"/>
                <a:gd name="f5" fmla="val 1313"/>
                <a:gd name="f6" fmla="val 1295"/>
                <a:gd name="f7" fmla="val 1278"/>
                <a:gd name="f8" fmla="val 1"/>
                <a:gd name="f9" fmla="val 1261"/>
                <a:gd name="f10" fmla="val 599"/>
                <a:gd name="f11" fmla="val 569"/>
                <a:gd name="f12" fmla="val 63"/>
                <a:gd name="f13" fmla="val 1230"/>
                <a:gd name="f14" fmla="val 1955"/>
                <a:gd name="f15" fmla="val 567"/>
                <a:gd name="f16" fmla="val 2490"/>
                <a:gd name="f17" fmla="val 1954"/>
                <a:gd name="f18" fmla="val 2489"/>
                <a:gd name="f19" fmla="val 585"/>
                <a:gd name="f20" fmla="val 1980"/>
                <a:gd name="f21" fmla="*/ f0 1 2521"/>
                <a:gd name="f22" fmla="*/ f1 1 249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521"/>
                <a:gd name="f29" fmla="*/ f26 1 249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521" h="2491">
                  <a:moveTo>
                    <a:pt x="f5" y="f2"/>
                  </a:moveTo>
                  <a:cubicBezTo>
                    <a:pt x="f6" y="f2"/>
                    <a:pt x="f7" y="f8"/>
                    <a:pt x="f9" y="f8"/>
                  </a:cubicBezTo>
                  <a:cubicBezTo>
                    <a:pt x="f10" y="f8"/>
                    <a:pt x="f2" y="f11"/>
                    <a:pt x="f12" y="f13"/>
                  </a:cubicBezTo>
                  <a:cubicBezTo>
                    <a:pt x="f2" y="f14"/>
                    <a:pt x="f15" y="f16"/>
                    <a:pt x="f9" y="f16"/>
                  </a:cubicBezTo>
                  <a:cubicBezTo>
                    <a:pt x="f17" y="f16"/>
                    <a:pt x="f3" y="f14"/>
                    <a:pt x="f18" y="f13"/>
                  </a:cubicBezTo>
                  <a:cubicBezTo>
                    <a:pt x="f18" y="f19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4" name="Google Shape;6018;p67">
            <a:extLst>
              <a:ext uri="{FF2B5EF4-FFF2-40B4-BE49-F238E27FC236}">
                <a16:creationId xmlns:a16="http://schemas.microsoft.com/office/drawing/2014/main" id="{902060B2-FDA1-32CC-62AD-9BEC2B65C72D}"/>
              </a:ext>
            </a:extLst>
          </p:cNvPr>
          <p:cNvGrpSpPr/>
          <p:nvPr/>
        </p:nvGrpSpPr>
        <p:grpSpPr>
          <a:xfrm>
            <a:off x="12719282" y="8347029"/>
            <a:ext cx="730404" cy="665354"/>
            <a:chOff x="7665927" y="4173513"/>
            <a:chExt cx="365202" cy="332677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45" name="Google Shape;6019;p67">
              <a:extLst>
                <a:ext uri="{FF2B5EF4-FFF2-40B4-BE49-F238E27FC236}">
                  <a16:creationId xmlns:a16="http://schemas.microsoft.com/office/drawing/2014/main" id="{4B358EB5-B5B0-CD5C-1026-061F84FD3A84}"/>
                </a:ext>
              </a:extLst>
            </p:cNvPr>
            <p:cNvSpPr/>
            <p:nvPr/>
          </p:nvSpPr>
          <p:spPr>
            <a:xfrm>
              <a:off x="7665927" y="4173513"/>
              <a:ext cx="344436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05"/>
                <a:gd name="f4" fmla="val 3309"/>
                <a:gd name="f5" fmla="val 1671"/>
                <a:gd name="f6" fmla="val 757"/>
                <a:gd name="f7" fmla="val 1"/>
                <a:gd name="f8" fmla="val 1670"/>
                <a:gd name="f9" fmla="val 2552"/>
                <a:gd name="f10" fmla="val 3308"/>
                <a:gd name="f11" fmla="val 11469"/>
                <a:gd name="f12" fmla="val 11815"/>
                <a:gd name="f13" fmla="val 12004"/>
                <a:gd name="f14" fmla="val 2930"/>
                <a:gd name="f15" fmla="val 11784"/>
                <a:gd name="f16" fmla="val 2647"/>
                <a:gd name="f17" fmla="val 11595"/>
                <a:gd name="f18" fmla="val 2363"/>
                <a:gd name="f19" fmla="val 2017"/>
                <a:gd name="f20" fmla="val 1292"/>
                <a:gd name="f21" fmla="val 946"/>
                <a:gd name="f22" fmla="val 662"/>
                <a:gd name="f23" fmla="val 11973"/>
                <a:gd name="f24" fmla="val 410"/>
                <a:gd name="f25" fmla="*/ f0 1 12005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2005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2005" h="330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1" y="f19"/>
                    <a:pt x="f11" y="f8"/>
                  </a:cubicBezTo>
                  <a:cubicBezTo>
                    <a:pt x="f11" y="f20"/>
                    <a:pt x="f17" y="f21"/>
                    <a:pt x="f15" y="f22"/>
                  </a:cubicBezTo>
                  <a:cubicBezTo>
                    <a:pt x="f23" y="f2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6" name="Google Shape;6020;p67">
              <a:extLst>
                <a:ext uri="{FF2B5EF4-FFF2-40B4-BE49-F238E27FC236}">
                  <a16:creationId xmlns:a16="http://schemas.microsoft.com/office/drawing/2014/main" id="{9DED4606-4A3D-BC12-4C29-2991FCFDD12C}"/>
                </a:ext>
              </a:extLst>
            </p:cNvPr>
            <p:cNvSpPr/>
            <p:nvPr/>
          </p:nvSpPr>
          <p:spPr>
            <a:xfrm>
              <a:off x="7937997" y="4291919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*/ f0 1 852"/>
                <a:gd name="f7" fmla="*/ f1 1 3309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852"/>
                <a:gd name="f14" fmla="*/ f11 1 3309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6021;p67">
              <a:extLst>
                <a:ext uri="{FF2B5EF4-FFF2-40B4-BE49-F238E27FC236}">
                  <a16:creationId xmlns:a16="http://schemas.microsoft.com/office/drawing/2014/main" id="{EB5FB3A6-5D70-FC69-35BD-39C0F72E0249}"/>
                </a:ext>
              </a:extLst>
            </p:cNvPr>
            <p:cNvSpPr/>
            <p:nvPr/>
          </p:nvSpPr>
          <p:spPr>
            <a:xfrm>
              <a:off x="7985912" y="4292842"/>
              <a:ext cx="45217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576"/>
                <a:gd name="f4" fmla="val 3309"/>
                <a:gd name="f5" fmla="val 1"/>
                <a:gd name="f6" fmla="val 3308"/>
                <a:gd name="f7" fmla="val 1198"/>
                <a:gd name="f8" fmla="val 1387"/>
                <a:gd name="f9" fmla="val 3277"/>
                <a:gd name="f10" fmla="val 3088"/>
                <a:gd name="f11" fmla="val 2899"/>
                <a:gd name="f12" fmla="val 410"/>
                <a:gd name="f13" fmla="val 158"/>
                <a:gd name="f14" fmla="*/ f0 1 1576"/>
                <a:gd name="f15" fmla="*/ f1 1 330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1576"/>
                <a:gd name="f22" fmla="*/ f19 1 330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1576" h="3309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9"/>
                    <a:pt x="f3" y="f10"/>
                    <a:pt x="f3" y="f11"/>
                  </a:cubicBezTo>
                  <a:lnTo>
                    <a:pt x="f3" y="f12"/>
                  </a:lnTo>
                  <a:cubicBezTo>
                    <a:pt x="f3" y="f13"/>
                    <a:pt x="f8" y="f2"/>
                    <a:pt x="f7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6022;p67">
              <a:extLst>
                <a:ext uri="{FF2B5EF4-FFF2-40B4-BE49-F238E27FC236}">
                  <a16:creationId xmlns:a16="http://schemas.microsoft.com/office/drawing/2014/main" id="{7D757EC4-17DB-92F5-E2E3-3BB2A09EFFDB}"/>
                </a:ext>
              </a:extLst>
            </p:cNvPr>
            <p:cNvSpPr/>
            <p:nvPr/>
          </p:nvSpPr>
          <p:spPr>
            <a:xfrm>
              <a:off x="7691265" y="4291919"/>
              <a:ext cx="223269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2"/>
                <a:gd name="f4" fmla="val 3309"/>
                <a:gd name="f5" fmla="val 441"/>
                <a:gd name="f6" fmla="val 1"/>
                <a:gd name="f7" fmla="val 189"/>
                <a:gd name="f8" fmla="val 221"/>
                <a:gd name="f9" fmla="val 442"/>
                <a:gd name="f10" fmla="val 2931"/>
                <a:gd name="f11" fmla="val 3151"/>
                <a:gd name="f12" fmla="*/ f0 1 7782"/>
                <a:gd name="f13" fmla="*/ f1 1 33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7782"/>
                <a:gd name="f20" fmla="*/ f17 1 33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7782" h="330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7" y="f4"/>
                    <a:pt x="f5" y="f4"/>
                  </a:cubicBezTo>
                  <a:lnTo>
                    <a:pt x="f3" y="f4"/>
                  </a:ln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6023;p67">
              <a:extLst>
                <a:ext uri="{FF2B5EF4-FFF2-40B4-BE49-F238E27FC236}">
                  <a16:creationId xmlns:a16="http://schemas.microsoft.com/office/drawing/2014/main" id="{FA249E12-70BF-69AC-07E3-CF0C5721178D}"/>
                </a:ext>
              </a:extLst>
            </p:cNvPr>
            <p:cNvSpPr/>
            <p:nvPr/>
          </p:nvSpPr>
          <p:spPr>
            <a:xfrm>
              <a:off x="7739143" y="4410324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val 851"/>
                <a:gd name="f7" fmla="*/ f0 1 852"/>
                <a:gd name="f8" fmla="*/ f1 1 330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852"/>
                <a:gd name="f15" fmla="*/ f12 1 330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6024;p67">
              <a:extLst>
                <a:ext uri="{FF2B5EF4-FFF2-40B4-BE49-F238E27FC236}">
                  <a16:creationId xmlns:a16="http://schemas.microsoft.com/office/drawing/2014/main" id="{C6F0F99F-4827-2579-0AF0-9F98B89265C6}"/>
                </a:ext>
              </a:extLst>
            </p:cNvPr>
            <p:cNvSpPr/>
            <p:nvPr/>
          </p:nvSpPr>
          <p:spPr>
            <a:xfrm>
              <a:off x="7787057" y="4412135"/>
              <a:ext cx="218770" cy="940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25"/>
                <a:gd name="f4" fmla="val 3278"/>
                <a:gd name="f5" fmla="val 1"/>
                <a:gd name="f6" fmla="val 3277"/>
                <a:gd name="f7" fmla="val 7247"/>
                <a:gd name="f8" fmla="val 7467"/>
                <a:gd name="f9" fmla="val 3057"/>
                <a:gd name="f10" fmla="val 2868"/>
                <a:gd name="f11" fmla="val 379"/>
                <a:gd name="f12" fmla="val 158"/>
                <a:gd name="f13" fmla="val 7436"/>
                <a:gd name="f14" fmla="*/ f0 1 7625"/>
                <a:gd name="f15" fmla="*/ f1 1 327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25"/>
                <a:gd name="f22" fmla="*/ f19 1 327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25" h="3278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3" y="f9"/>
                    <a:pt x="f3" y="f10"/>
                  </a:cubicBezTo>
                  <a:lnTo>
                    <a:pt x="f3" y="f11"/>
                  </a:lnTo>
                  <a:cubicBezTo>
                    <a:pt x="f3" y="f12"/>
                    <a:pt x="f13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6025;p67">
              <a:extLst>
                <a:ext uri="{FF2B5EF4-FFF2-40B4-BE49-F238E27FC236}">
                  <a16:creationId xmlns:a16="http://schemas.microsoft.com/office/drawing/2014/main" id="{F73CB8AF-B4D7-362D-4A5C-12893A445171}"/>
                </a:ext>
              </a:extLst>
            </p:cNvPr>
            <p:cNvSpPr/>
            <p:nvPr/>
          </p:nvSpPr>
          <p:spPr>
            <a:xfrm>
              <a:off x="7665927" y="4411248"/>
              <a:ext cx="49752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3309"/>
                <a:gd name="f5" fmla="val 442"/>
                <a:gd name="f6" fmla="val 190"/>
                <a:gd name="f7" fmla="val 1"/>
                <a:gd name="f8" fmla="val 189"/>
                <a:gd name="f9" fmla="val 378"/>
                <a:gd name="f10" fmla="val 2867"/>
                <a:gd name="f11" fmla="val 3088"/>
                <a:gd name="f12" fmla="val 3308"/>
                <a:gd name="f13" fmla="*/ f0 1 1734"/>
                <a:gd name="f14" fmla="*/ f1 1 330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734"/>
                <a:gd name="f21" fmla="*/ f18 1 330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734" h="330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6" y="f12"/>
                    <a:pt x="f5" y="f12"/>
                  </a:cubicBezTo>
                  <a:lnTo>
                    <a:pt x="f3" y="f12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52" name="Google Shape;6043;p67">
            <a:extLst>
              <a:ext uri="{FF2B5EF4-FFF2-40B4-BE49-F238E27FC236}">
                <a16:creationId xmlns:a16="http://schemas.microsoft.com/office/drawing/2014/main" id="{607CB2D9-5A50-6D6D-21A4-EB8020C595ED}"/>
              </a:ext>
            </a:extLst>
          </p:cNvPr>
          <p:cNvSpPr/>
          <p:nvPr/>
        </p:nvSpPr>
        <p:spPr>
          <a:xfrm>
            <a:off x="6503633" y="8315406"/>
            <a:ext cx="618334" cy="730404"/>
          </a:xfrm>
          <a:custGeom>
            <a:avLst/>
            <a:gdLst>
              <a:gd name="f0" fmla="val w"/>
              <a:gd name="f1" fmla="val h"/>
              <a:gd name="f2" fmla="val 0"/>
              <a:gd name="f3" fmla="val 10776"/>
              <a:gd name="f4" fmla="val 12729"/>
              <a:gd name="f5" fmla="val 1670"/>
              <a:gd name="f6" fmla="val 851"/>
              <a:gd name="f7" fmla="val 9326"/>
              <a:gd name="f8" fmla="val 1355"/>
              <a:gd name="f9" fmla="val 1072"/>
              <a:gd name="f10" fmla="val 9421"/>
              <a:gd name="f11" fmla="val 9578"/>
              <a:gd name="f12" fmla="val 2049"/>
              <a:gd name="f13" fmla="val 1481"/>
              <a:gd name="f14" fmla="val 1198"/>
              <a:gd name="f15" fmla="val 9925"/>
              <a:gd name="f16" fmla="val 10177"/>
              <a:gd name="f17" fmla="val 10208"/>
              <a:gd name="f18" fmla="val 11846"/>
              <a:gd name="f19" fmla="val 1229"/>
              <a:gd name="f20" fmla="val 11468"/>
              <a:gd name="f21" fmla="val 11027"/>
              <a:gd name="f22" fmla="val 10586"/>
              <a:gd name="f23" fmla="val 2111"/>
              <a:gd name="f24" fmla="val 1"/>
              <a:gd name="f25" fmla="val 914"/>
              <a:gd name="f26" fmla="val 946"/>
              <a:gd name="f27" fmla="val 2080"/>
              <a:gd name="f28" fmla="val 11059"/>
              <a:gd name="f29" fmla="val 11973"/>
              <a:gd name="f30" fmla="val 757"/>
              <a:gd name="f31" fmla="val 10334"/>
              <a:gd name="f32" fmla="val 10775"/>
              <a:gd name="f33" fmla="val 12508"/>
              <a:gd name="f34" fmla="val 12319"/>
              <a:gd name="f35" fmla="val 473"/>
              <a:gd name="f36" fmla="val 221"/>
              <a:gd name="f37" fmla="val 64"/>
              <a:gd name="f38" fmla="val 9105"/>
              <a:gd name="f39" fmla="val 3781"/>
              <a:gd name="f40" fmla="val 4011"/>
              <a:gd name="f41" fmla="val 8912"/>
              <a:gd name="f42" fmla="val 4171"/>
              <a:gd name="f43" fmla="val 8708"/>
              <a:gd name="f44" fmla="val 8604"/>
              <a:gd name="f45" fmla="val 8498"/>
              <a:gd name="f46" fmla="val 4129"/>
              <a:gd name="f47" fmla="val 8412"/>
              <a:gd name="f48" fmla="val 4033"/>
              <a:gd name="f49" fmla="val 7845"/>
              <a:gd name="f50" fmla="val 3498"/>
              <a:gd name="f51" fmla="val 7310"/>
              <a:gd name="f52" fmla="val 7214"/>
              <a:gd name="f53" fmla="val 7100"/>
              <a:gd name="f54" fmla="val 6991"/>
              <a:gd name="f55" fmla="val 6778"/>
              <a:gd name="f56" fmla="val 6585"/>
              <a:gd name="f57" fmla="*/ f0 1 10776"/>
              <a:gd name="f58" fmla="*/ f1 1 12729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10776"/>
              <a:gd name="f65" fmla="*/ f62 1 12729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10776" h="12729">
                <a:moveTo>
                  <a:pt x="f5" y="f6"/>
                </a:moveTo>
                <a:lnTo>
                  <a:pt x="f5" y="f7"/>
                </a:lnTo>
                <a:cubicBezTo>
                  <a:pt x="f8" y="f7"/>
                  <a:pt x="f9" y="f10"/>
                  <a:pt x="f6" y="f11"/>
                </a:cubicBezTo>
                <a:lnTo>
                  <a:pt x="f6" y="f12"/>
                </a:lnTo>
                <a:cubicBezTo>
                  <a:pt x="f6" y="f13"/>
                  <a:pt x="f14" y="f9"/>
                  <a:pt x="f5" y="f6"/>
                </a:cubicBezTo>
                <a:close/>
                <a:moveTo>
                  <a:pt x="f15" y="f16"/>
                </a:moveTo>
                <a:lnTo>
                  <a:pt x="f15" y="f17"/>
                </a:lnTo>
                <a:lnTo>
                  <a:pt x="f15" y="f18"/>
                </a:lnTo>
                <a:lnTo>
                  <a:pt x="f5" y="f18"/>
                </a:lnTo>
                <a:cubicBezTo>
                  <a:pt x="f19" y="f18"/>
                  <a:pt x="f6" y="f20"/>
                  <a:pt x="f6" y="f21"/>
                </a:cubicBezTo>
                <a:cubicBezTo>
                  <a:pt x="f6" y="f22"/>
                  <a:pt x="f19" y="f16"/>
                  <a:pt x="f5" y="f16"/>
                </a:cubicBezTo>
                <a:close/>
                <a:moveTo>
                  <a:pt x="f23" y="f24"/>
                </a:moveTo>
                <a:cubicBezTo>
                  <a:pt x="f25" y="f24"/>
                  <a:pt x="f24" y="f26"/>
                  <a:pt x="f24" y="f27"/>
                </a:cubicBezTo>
                <a:lnTo>
                  <a:pt x="f24" y="f28"/>
                </a:lnTo>
                <a:cubicBezTo>
                  <a:pt x="f24" y="f29"/>
                  <a:pt x="f30" y="f4"/>
                  <a:pt x="f5" y="f4"/>
                </a:cubicBezTo>
                <a:lnTo>
                  <a:pt x="f31" y="f4"/>
                </a:lnTo>
                <a:cubicBezTo>
                  <a:pt x="f22" y="f4"/>
                  <a:pt x="f32" y="f33"/>
                  <a:pt x="f32" y="f34"/>
                </a:cubicBezTo>
                <a:lnTo>
                  <a:pt x="f32" y="f35"/>
                </a:lnTo>
                <a:cubicBezTo>
                  <a:pt x="f32" y="f36"/>
                  <a:pt x="f22" y="f37"/>
                  <a:pt x="f31" y="f37"/>
                </a:cubicBezTo>
                <a:lnTo>
                  <a:pt x="f38" y="f37"/>
                </a:lnTo>
                <a:lnTo>
                  <a:pt x="f38" y="f39"/>
                </a:lnTo>
                <a:cubicBezTo>
                  <a:pt x="f38" y="f40"/>
                  <a:pt x="f41" y="f42"/>
                  <a:pt x="f43" y="f42"/>
                </a:cubicBezTo>
                <a:cubicBezTo>
                  <a:pt x="f44" y="f42"/>
                  <a:pt x="f45" y="f46"/>
                  <a:pt x="f47" y="f48"/>
                </a:cubicBezTo>
                <a:lnTo>
                  <a:pt x="f49" y="f50"/>
                </a:lnTo>
                <a:lnTo>
                  <a:pt x="f51" y="f48"/>
                </a:lnTo>
                <a:cubicBezTo>
                  <a:pt x="f52" y="f46"/>
                  <a:pt x="f53" y="f42"/>
                  <a:pt x="f54" y="f42"/>
                </a:cubicBezTo>
                <a:cubicBezTo>
                  <a:pt x="f55" y="f42"/>
                  <a:pt x="f56" y="f40"/>
                  <a:pt x="f56" y="f39"/>
                </a:cubicBezTo>
                <a:lnTo>
                  <a:pt x="f56" y="f37"/>
                </a:lnTo>
                <a:lnTo>
                  <a:pt x="f23" y="f37"/>
                </a:lnTo>
                <a:lnTo>
                  <a:pt x="f23" y="f24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algn="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53" name="Google Shape;6052;p67">
            <a:extLst>
              <a:ext uri="{FF2B5EF4-FFF2-40B4-BE49-F238E27FC236}">
                <a16:creationId xmlns:a16="http://schemas.microsoft.com/office/drawing/2014/main" id="{64FC4CB9-1DE3-4C68-3C93-233E3AC9E456}"/>
              </a:ext>
            </a:extLst>
          </p:cNvPr>
          <p:cNvGrpSpPr/>
          <p:nvPr/>
        </p:nvGrpSpPr>
        <p:grpSpPr>
          <a:xfrm>
            <a:off x="14045328" y="8281631"/>
            <a:ext cx="714164" cy="726802"/>
            <a:chOff x="8328949" y="4140814"/>
            <a:chExt cx="357082" cy="363401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54" name="Google Shape;6053;p67">
              <a:extLst>
                <a:ext uri="{FF2B5EF4-FFF2-40B4-BE49-F238E27FC236}">
                  <a16:creationId xmlns:a16="http://schemas.microsoft.com/office/drawing/2014/main" id="{838CA5DE-7D7A-83E7-20C1-0B3D47D6C0BF}"/>
                </a:ext>
              </a:extLst>
            </p:cNvPr>
            <p:cNvSpPr/>
            <p:nvPr/>
          </p:nvSpPr>
          <p:spPr>
            <a:xfrm>
              <a:off x="8328949" y="4140814"/>
              <a:ext cx="357082" cy="1543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6"/>
                <a:gd name="f4" fmla="val 5379"/>
                <a:gd name="f5" fmla="val 3088"/>
                <a:gd name="f6" fmla="val 1639"/>
                <a:gd name="f7" fmla="val 316"/>
                <a:gd name="f8" fmla="val 1008"/>
                <a:gd name="f9" fmla="val 95"/>
                <a:gd name="f10" fmla="val 2489"/>
                <a:gd name="f11" fmla="val 1"/>
                <a:gd name="f12" fmla="val 3214"/>
                <a:gd name="f13" fmla="val 190"/>
                <a:gd name="f14" fmla="val 3938"/>
                <a:gd name="f15" fmla="val 568"/>
                <a:gd name="f16" fmla="val 4506"/>
                <a:gd name="f17" fmla="val 962"/>
                <a:gd name="f18" fmla="val 5071"/>
                <a:gd name="f19" fmla="val 1607"/>
                <a:gd name="f20" fmla="val 5366"/>
                <a:gd name="f21" fmla="val 2240"/>
                <a:gd name="f22" fmla="val 2772"/>
                <a:gd name="f23" fmla="val 3296"/>
                <a:gd name="f24" fmla="val 5157"/>
                <a:gd name="f25" fmla="val 3655"/>
                <a:gd name="f26" fmla="val 4726"/>
                <a:gd name="f27" fmla="val 4569"/>
                <a:gd name="f28" fmla="val 3844"/>
                <a:gd name="f29" fmla="val 2836"/>
                <a:gd name="f30" fmla="val 2584"/>
                <a:gd name="f31" fmla="val 2427"/>
                <a:gd name="f32" fmla="val 2678"/>
                <a:gd name="f33" fmla="val 2899"/>
                <a:gd name="f34" fmla="val 3151"/>
                <a:gd name="f35" fmla="val 2616"/>
                <a:gd name="f36" fmla="val 3308"/>
                <a:gd name="f37" fmla="val 3340"/>
                <a:gd name="f38" fmla="val 3057"/>
                <a:gd name="f39" fmla="val 3529"/>
                <a:gd name="f40" fmla="val 3749"/>
                <a:gd name="f41" fmla="val 3970"/>
                <a:gd name="f42" fmla="val 3025"/>
                <a:gd name="f43" fmla="val 4127"/>
                <a:gd name="f44" fmla="val 2049"/>
                <a:gd name="f45" fmla="val 1450"/>
                <a:gd name="f46" fmla="val 3434"/>
                <a:gd name="f47" fmla="val 1608"/>
                <a:gd name="f48" fmla="val 1754"/>
                <a:gd name="f49" fmla="val 1999"/>
                <a:gd name="f50" fmla="val 2279"/>
                <a:gd name="f51" fmla="val 1632"/>
                <a:gd name="f52" fmla="val 2882"/>
                <a:gd name="f53" fmla="val 2930"/>
                <a:gd name="f54" fmla="val 2977"/>
                <a:gd name="f55" fmla="val 1634"/>
                <a:gd name="f56" fmla="val 3624"/>
                <a:gd name="f57" fmla="val 1733"/>
                <a:gd name="f58" fmla="val 4128"/>
                <a:gd name="f59" fmla="val 2048"/>
                <a:gd name="f60" fmla="val 4474"/>
                <a:gd name="f61" fmla="val 7908"/>
                <a:gd name="f62" fmla="val 8255"/>
                <a:gd name="f63" fmla="val 2017"/>
                <a:gd name="f64" fmla="val 8759"/>
                <a:gd name="f65" fmla="val 1702"/>
                <a:gd name="f66" fmla="val 9358"/>
                <a:gd name="f67" fmla="val 9406"/>
                <a:gd name="f68" fmla="val 9453"/>
                <a:gd name="f69" fmla="val 9501"/>
                <a:gd name="f70" fmla="val 10104"/>
                <a:gd name="f71" fmla="val 10629"/>
                <a:gd name="f72" fmla="val 10775"/>
                <a:gd name="f73" fmla="val 10964"/>
                <a:gd name="f74" fmla="val 10334"/>
                <a:gd name="f75" fmla="val 9547"/>
                <a:gd name="f76" fmla="val 9326"/>
                <a:gd name="f77" fmla="val 9137"/>
                <a:gd name="f78" fmla="val 3497"/>
                <a:gd name="f79" fmla="val 9799"/>
                <a:gd name="f80" fmla="val 9956"/>
                <a:gd name="f81" fmla="val 9767"/>
                <a:gd name="f82" fmla="val 2521"/>
                <a:gd name="f83" fmla="val 8539"/>
                <a:gd name="f84" fmla="val 7814"/>
                <a:gd name="f85" fmla="val 3686"/>
                <a:gd name="f86" fmla="val 8728"/>
                <a:gd name="f87" fmla="val 9099"/>
                <a:gd name="f88" fmla="val 5169"/>
                <a:gd name="f89" fmla="val 9626"/>
                <a:gd name="f90" fmla="val 10158"/>
                <a:gd name="f91" fmla="val 10800"/>
                <a:gd name="f92" fmla="val 11451"/>
                <a:gd name="f93" fmla="val 5074"/>
                <a:gd name="f94" fmla="val 11847"/>
                <a:gd name="f95" fmla="val 12225"/>
                <a:gd name="f96" fmla="val 12445"/>
                <a:gd name="f97" fmla="val 3277"/>
                <a:gd name="f98" fmla="val 12319"/>
                <a:gd name="f99" fmla="val 12130"/>
                <a:gd name="f100" fmla="*/ f0 1 12446"/>
                <a:gd name="f101" fmla="*/ f1 1 5379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446"/>
                <a:gd name="f108" fmla="*/ f105 1 5379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446" h="53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5"/>
                    <a:pt x="f28" y="f10"/>
                    <a:pt x="f29" y="f10"/>
                  </a:cubicBezTo>
                  <a:cubicBezTo>
                    <a:pt x="f30" y="f10"/>
                    <a:pt x="f31" y="f32"/>
                    <a:pt x="f31" y="f33"/>
                  </a:cubicBezTo>
                  <a:cubicBezTo>
                    <a:pt x="f31" y="f34"/>
                    <a:pt x="f35" y="f36"/>
                    <a:pt x="f29" y="f37"/>
                  </a:cubicBezTo>
                  <a:cubicBezTo>
                    <a:pt x="f38" y="f37"/>
                    <a:pt x="f12" y="f39"/>
                    <a:pt x="f12" y="f40"/>
                  </a:cubicBezTo>
                  <a:cubicBezTo>
                    <a:pt x="f12" y="f41"/>
                    <a:pt x="f42" y="f43"/>
                    <a:pt x="f29" y="f43"/>
                  </a:cubicBezTo>
                  <a:cubicBezTo>
                    <a:pt x="f44" y="f43"/>
                    <a:pt x="f45" y="f46"/>
                    <a:pt x="f47" y="f30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42" y="f6"/>
                  </a:cubicBezTo>
                  <a:cubicBezTo>
                    <a:pt x="f56" y="f57"/>
                    <a:pt x="f58" y="f59"/>
                    <a:pt x="f60" y="f10"/>
                  </a:cubicBezTo>
                  <a:lnTo>
                    <a:pt x="f61" y="f10"/>
                  </a:lnTo>
                  <a:cubicBezTo>
                    <a:pt x="f62" y="f63"/>
                    <a:pt x="f64" y="f65"/>
                    <a:pt x="f66" y="f6"/>
                  </a:cubicBezTo>
                  <a:cubicBezTo>
                    <a:pt x="f67" y="f55"/>
                    <a:pt x="f68" y="f51"/>
                    <a:pt x="f69" y="f51"/>
                  </a:cubicBezTo>
                  <a:cubicBezTo>
                    <a:pt x="f70" y="f51"/>
                    <a:pt x="f71" y="f49"/>
                    <a:pt x="f72" y="f30"/>
                  </a:cubicBezTo>
                  <a:cubicBezTo>
                    <a:pt x="f73" y="f46"/>
                    <a:pt x="f74" y="f43"/>
                    <a:pt x="f75" y="f43"/>
                  </a:cubicBezTo>
                  <a:cubicBezTo>
                    <a:pt x="f76" y="f43"/>
                    <a:pt x="f77" y="f14"/>
                    <a:pt x="f77" y="f40"/>
                  </a:cubicBezTo>
                  <a:cubicBezTo>
                    <a:pt x="f77" y="f78"/>
                    <a:pt x="f76" y="f37"/>
                    <a:pt x="f75" y="f37"/>
                  </a:cubicBezTo>
                  <a:cubicBezTo>
                    <a:pt x="f79" y="f37"/>
                    <a:pt x="f80" y="f34"/>
                    <a:pt x="f80" y="f33"/>
                  </a:cubicBezTo>
                  <a:cubicBezTo>
                    <a:pt x="f80" y="f32"/>
                    <a:pt x="f81" y="f82"/>
                    <a:pt x="f75" y="f10"/>
                  </a:cubicBezTo>
                  <a:cubicBezTo>
                    <a:pt x="f83" y="f10"/>
                    <a:pt x="f84" y="f85"/>
                    <a:pt x="f86" y="f26"/>
                  </a:cubicBezTo>
                  <a:cubicBezTo>
                    <a:pt x="f87" y="f88"/>
                    <a:pt x="f89" y="f4"/>
                    <a:pt x="f90" y="f4"/>
                  </a:cubicBezTo>
                  <a:cubicBezTo>
                    <a:pt x="f91" y="f4"/>
                    <a:pt x="f92" y="f93"/>
                    <a:pt x="f94" y="f16"/>
                  </a:cubicBezTo>
                  <a:cubicBezTo>
                    <a:pt x="f95" y="f41"/>
                    <a:pt x="f96" y="f97"/>
                    <a:pt x="f98" y="f10"/>
                  </a:cubicBezTo>
                  <a:cubicBezTo>
                    <a:pt x="f99" y="f8"/>
                    <a:pt x="f72" y="f2"/>
                    <a:pt x="f7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6054;p67">
              <a:extLst>
                <a:ext uri="{FF2B5EF4-FFF2-40B4-BE49-F238E27FC236}">
                  <a16:creationId xmlns:a16="http://schemas.microsoft.com/office/drawing/2014/main" id="{7B3E6DF9-D597-ED02-3097-814DDCBB3A4D}"/>
                </a:ext>
              </a:extLst>
            </p:cNvPr>
            <p:cNvSpPr/>
            <p:nvPr/>
          </p:nvSpPr>
          <p:spPr>
            <a:xfrm>
              <a:off x="8397657" y="4285445"/>
              <a:ext cx="212424" cy="2187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04"/>
                <a:gd name="f4" fmla="val 7625"/>
                <a:gd name="f5" fmla="val 2426"/>
                <a:gd name="f6" fmla="val 5639"/>
                <a:gd name="f7" fmla="val 5860"/>
                <a:gd name="f8" fmla="val 2237"/>
                <a:gd name="f9" fmla="val 6017"/>
                <a:gd name="f10" fmla="val 2048"/>
                <a:gd name="f11" fmla="val 1796"/>
                <a:gd name="f12" fmla="val 1638"/>
                <a:gd name="f13" fmla="val 5828"/>
                <a:gd name="f14" fmla="val 473"/>
                <a:gd name="f15" fmla="val 1229"/>
                <a:gd name="f16" fmla="val 851"/>
                <a:gd name="f17" fmla="val 630"/>
                <a:gd name="f18" fmla="val 1103"/>
                <a:gd name="f19" fmla="val 1134"/>
                <a:gd name="f20" fmla="val 7246"/>
                <a:gd name="f21" fmla="val 7467"/>
                <a:gd name="f22" fmla="val 189"/>
                <a:gd name="f23" fmla="val 7624"/>
                <a:gd name="f24" fmla="val 378"/>
                <a:gd name="f25" fmla="val 6994"/>
                <a:gd name="f26" fmla="val 7435"/>
                <a:gd name="f27" fmla="val 6774"/>
                <a:gd name="f28" fmla="val 1071"/>
                <a:gd name="f29" fmla="val 6175"/>
                <a:gd name="f30" fmla="val 788"/>
                <a:gd name="f31" fmla="val 5734"/>
                <a:gd name="f32" fmla="val 315"/>
                <a:gd name="f33" fmla="val 5545"/>
                <a:gd name="f34" fmla="val 5324"/>
                <a:gd name="f35" fmla="val 5072"/>
                <a:gd name="f36" fmla="val 4915"/>
                <a:gd name="f37" fmla="val 4096"/>
                <a:gd name="f38" fmla="val 3907"/>
                <a:gd name="f39" fmla="val 3686"/>
                <a:gd name="f40" fmla="val 3466"/>
                <a:gd name="f41" fmla="val 3277"/>
                <a:gd name="f42" fmla="*/ f0 1 7404"/>
                <a:gd name="f43" fmla="*/ f1 1 7625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7404"/>
                <a:gd name="f50" fmla="*/ f47 1 7625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7404" h="7625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cubicBezTo>
                    <a:pt x="f11" y="f9"/>
                    <a:pt x="f12" y="f13"/>
                    <a:pt x="f12" y="f6"/>
                  </a:cubicBezTo>
                  <a:lnTo>
                    <a:pt x="f12" y="f14"/>
                  </a:lnTo>
                  <a:cubicBezTo>
                    <a:pt x="f15" y="f16"/>
                    <a:pt x="f17" y="f18"/>
                    <a:pt x="f2" y="f19"/>
                  </a:cubicBezTo>
                  <a:lnTo>
                    <a:pt x="f2" y="f20"/>
                  </a:lnTo>
                  <a:cubicBezTo>
                    <a:pt x="f2" y="f21"/>
                    <a:pt x="f22" y="f23"/>
                    <a:pt x="f24" y="f23"/>
                  </a:cubicBezTo>
                  <a:lnTo>
                    <a:pt x="f25" y="f23"/>
                  </a:lnTo>
                  <a:cubicBezTo>
                    <a:pt x="f20" y="f23"/>
                    <a:pt x="f3" y="f26"/>
                    <a:pt x="f3" y="f20"/>
                  </a:cubicBezTo>
                  <a:lnTo>
                    <a:pt x="f3" y="f19"/>
                  </a:lnTo>
                  <a:cubicBezTo>
                    <a:pt x="f27" y="f28"/>
                    <a:pt x="f29" y="f30"/>
                    <a:pt x="f31" y="f32"/>
                  </a:cubicBezTo>
                  <a:lnTo>
                    <a:pt x="f31" y="f6"/>
                  </a:lnTo>
                  <a:cubicBezTo>
                    <a:pt x="f31" y="f7"/>
                    <a:pt x="f33" y="f9"/>
                    <a:pt x="f34" y="f9"/>
                  </a:cubicBezTo>
                  <a:cubicBezTo>
                    <a:pt x="f35" y="f9"/>
                    <a:pt x="f36" y="f13"/>
                    <a:pt x="f36" y="f6"/>
                  </a:cubicBezTo>
                  <a:lnTo>
                    <a:pt x="f36" y="f2"/>
                  </a:lnTo>
                  <a:lnTo>
                    <a:pt x="f37" y="f2"/>
                  </a:lnTo>
                  <a:lnTo>
                    <a:pt x="f37" y="f6"/>
                  </a:lnTo>
                  <a:cubicBezTo>
                    <a:pt x="f37" y="f7"/>
                    <a:pt x="f38" y="f9"/>
                    <a:pt x="f39" y="f9"/>
                  </a:cubicBezTo>
                  <a:cubicBezTo>
                    <a:pt x="f40" y="f9"/>
                    <a:pt x="f41" y="f13"/>
                    <a:pt x="f41" y="f6"/>
                  </a:cubicBezTo>
                  <a:lnTo>
                    <a:pt x="f4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6055;p67">
              <a:extLst>
                <a:ext uri="{FF2B5EF4-FFF2-40B4-BE49-F238E27FC236}">
                  <a16:creationId xmlns:a16="http://schemas.microsoft.com/office/drawing/2014/main" id="{A375B594-31EF-2395-197D-4A08AD49C9B3}"/>
                </a:ext>
              </a:extLst>
            </p:cNvPr>
            <p:cNvSpPr/>
            <p:nvPr/>
          </p:nvSpPr>
          <p:spPr>
            <a:xfrm>
              <a:off x="8469072" y="4236616"/>
              <a:ext cx="76837" cy="235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8"/>
                <a:gd name="f4" fmla="val 820"/>
                <a:gd name="f5" fmla="val 1"/>
                <a:gd name="f6" fmla="val 32"/>
                <a:gd name="f7" fmla="val 127"/>
                <a:gd name="f8" fmla="val 284"/>
                <a:gd name="f9" fmla="val 379"/>
                <a:gd name="f10" fmla="val 536"/>
                <a:gd name="f11" fmla="val 662"/>
                <a:gd name="f12" fmla="val 788"/>
                <a:gd name="f13" fmla="val 2666"/>
                <a:gd name="f14" fmla="val 2615"/>
                <a:gd name="f15" fmla="val 649"/>
                <a:gd name="f16" fmla="val 555"/>
                <a:gd name="f17" fmla="val 2670"/>
                <a:gd name="f18" fmla="val 799"/>
                <a:gd name="f19" fmla="val 2674"/>
                <a:gd name="f20" fmla="val 809"/>
                <a:gd name="f21" fmla="*/ f0 1 2678"/>
                <a:gd name="f22" fmla="*/ f1 1 820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678"/>
                <a:gd name="f29" fmla="*/ f26 1 820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678" h="820">
                  <a:moveTo>
                    <a:pt x="f2" y="f5"/>
                  </a:moveTo>
                  <a:cubicBezTo>
                    <a:pt x="f6" y="f7"/>
                    <a:pt x="f6" y="f8"/>
                    <a:pt x="f6" y="f9"/>
                  </a:cubicBezTo>
                  <a:cubicBezTo>
                    <a:pt x="f6" y="f10"/>
                    <a:pt x="f6" y="f11"/>
                    <a:pt x="f2" y="f12"/>
                  </a:cubicBezTo>
                  <a:lnTo>
                    <a:pt x="f13" y="f12"/>
                  </a:lnTo>
                  <a:cubicBezTo>
                    <a:pt x="f14" y="f15"/>
                    <a:pt x="f14" y="f16"/>
                    <a:pt x="f14" y="f9"/>
                  </a:cubicBezTo>
                  <a:cubicBezTo>
                    <a:pt x="f14" y="f8"/>
                    <a:pt x="f14" y="f7"/>
                    <a:pt x="f3" y="f5"/>
                  </a:cubicBezTo>
                  <a:close/>
                  <a:moveTo>
                    <a:pt x="f13" y="f12"/>
                  </a:moveTo>
                  <a:cubicBezTo>
                    <a:pt x="f17" y="f18"/>
                    <a:pt x="f19" y="f20"/>
                    <a:pt x="f3" y="f4"/>
                  </a:cubicBezTo>
                  <a:lnTo>
                    <a:pt x="f3" y="f1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7" name="Google Shape;6078;p67">
            <a:extLst>
              <a:ext uri="{FF2B5EF4-FFF2-40B4-BE49-F238E27FC236}">
                <a16:creationId xmlns:a16="http://schemas.microsoft.com/office/drawing/2014/main" id="{20CEC4A0-D205-C48A-2A21-AFBBAE3E9C96}"/>
              </a:ext>
            </a:extLst>
          </p:cNvPr>
          <p:cNvGrpSpPr/>
          <p:nvPr/>
        </p:nvGrpSpPr>
        <p:grpSpPr>
          <a:xfrm>
            <a:off x="7639936" y="8317200"/>
            <a:ext cx="730404" cy="726800"/>
            <a:chOff x="5126254" y="4158599"/>
            <a:chExt cx="365202" cy="3634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58" name="Google Shape;6079;p67">
              <a:extLst>
                <a:ext uri="{FF2B5EF4-FFF2-40B4-BE49-F238E27FC236}">
                  <a16:creationId xmlns:a16="http://schemas.microsoft.com/office/drawing/2014/main" id="{A40751EC-778B-811E-C734-CBDA4CCC0FBA}"/>
                </a:ext>
              </a:extLst>
            </p:cNvPr>
            <p:cNvSpPr/>
            <p:nvPr/>
          </p:nvSpPr>
          <p:spPr>
            <a:xfrm>
              <a:off x="5202195" y="4308652"/>
              <a:ext cx="214234" cy="2133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67"/>
                <a:gd name="f4" fmla="val 7436"/>
                <a:gd name="f5" fmla="val 3686"/>
                <a:gd name="f6" fmla="val 1465"/>
                <a:gd name="f7" fmla="val 3836"/>
                <a:gd name="f8" fmla="val 3985"/>
                <a:gd name="f9" fmla="val 1544"/>
                <a:gd name="f10" fmla="val 4064"/>
                <a:gd name="f11" fmla="val 1702"/>
                <a:gd name="f12" fmla="val 4537"/>
                <a:gd name="f13" fmla="val 2678"/>
                <a:gd name="f14" fmla="val 5608"/>
                <a:gd name="f15" fmla="val 2836"/>
                <a:gd name="f16" fmla="val 5955"/>
                <a:gd name="f17" fmla="val 2867"/>
                <a:gd name="f18" fmla="val 6081"/>
                <a:gd name="f19" fmla="val 3308"/>
                <a:gd name="f20" fmla="val 5829"/>
                <a:gd name="f21" fmla="val 3561"/>
                <a:gd name="f22" fmla="val 5041"/>
                <a:gd name="f23" fmla="val 4285"/>
                <a:gd name="f24" fmla="val 5261"/>
                <a:gd name="f25" fmla="val 5356"/>
                <a:gd name="f26" fmla="val 5286"/>
                <a:gd name="f27" fmla="val 5630"/>
                <a:gd name="f28" fmla="val 5075"/>
                <a:gd name="f29" fmla="val 5845"/>
                <a:gd name="f30" fmla="val 4845"/>
                <a:gd name="f31" fmla="val 4784"/>
                <a:gd name="f32" fmla="val 4722"/>
                <a:gd name="f33" fmla="val 5830"/>
                <a:gd name="f34" fmla="val 4663"/>
                <a:gd name="f35" fmla="val 5797"/>
                <a:gd name="f36" fmla="val 5262"/>
                <a:gd name="f37" fmla="val 2616"/>
                <a:gd name="f38" fmla="val 5828"/>
                <a:gd name="f39" fmla="val 2553"/>
                <a:gd name="f40" fmla="val 5842"/>
                <a:gd name="f41" fmla="val 2492"/>
                <a:gd name="f42" fmla="val 2244"/>
                <a:gd name="f43" fmla="val 2035"/>
                <a:gd name="f44" fmla="val 5609"/>
                <a:gd name="f45" fmla="val 2111"/>
                <a:gd name="f46" fmla="val 2300"/>
                <a:gd name="f47" fmla="val 1512"/>
                <a:gd name="f48" fmla="val 1323"/>
                <a:gd name="f49" fmla="val 1418"/>
                <a:gd name="f50" fmla="val 1796"/>
                <a:gd name="f51" fmla="val 3387"/>
                <a:gd name="f52" fmla="val 3537"/>
                <a:gd name="f53" fmla="val 3718"/>
                <a:gd name="f54" fmla="val 1670"/>
                <a:gd name="f55" fmla="val 32"/>
                <a:gd name="f56" fmla="val 3750"/>
                <a:gd name="f57" fmla="val 5766"/>
                <a:gd name="f58" fmla="val 5765"/>
                <a:gd name="f59" fmla="val 7404"/>
                <a:gd name="f60" fmla="*/ f0 1 7467"/>
                <a:gd name="f61" fmla="*/ f1 1 7436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7467"/>
                <a:gd name="f68" fmla="*/ f65 1 7436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7467" h="743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5"/>
                  </a:lnTo>
                  <a:cubicBezTo>
                    <a:pt x="f16" y="f17"/>
                    <a:pt x="f18" y="f19"/>
                    <a:pt x="f20" y="f21"/>
                  </a:cubicBezTo>
                  <a:lnTo>
                    <a:pt x="f22" y="f23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5" y="f36"/>
                  </a:lnTo>
                  <a:lnTo>
                    <a:pt x="f13" y="f35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5"/>
                  </a:cubicBezTo>
                  <a:lnTo>
                    <a:pt x="f46" y="f23"/>
                  </a:lnTo>
                  <a:lnTo>
                    <a:pt x="f47" y="f21"/>
                  </a:lnTo>
                  <a:cubicBezTo>
                    <a:pt x="f48" y="f19"/>
                    <a:pt x="f49" y="f17"/>
                    <a:pt x="f50" y="f15"/>
                  </a:cubicBezTo>
                  <a:lnTo>
                    <a:pt x="f15" y="f13"/>
                  </a:lnTo>
                  <a:lnTo>
                    <a:pt x="f19" y="f11"/>
                  </a:lnTo>
                  <a:cubicBezTo>
                    <a:pt x="f51" y="f9"/>
                    <a:pt x="f52" y="f6"/>
                    <a:pt x="f5" y="f6"/>
                  </a:cubicBezTo>
                  <a:close/>
                  <a:moveTo>
                    <a:pt x="f53" y="f2"/>
                  </a:moveTo>
                  <a:cubicBezTo>
                    <a:pt x="f54" y="f2"/>
                    <a:pt x="f55" y="f54"/>
                    <a:pt x="f55" y="f56"/>
                  </a:cubicBezTo>
                  <a:cubicBezTo>
                    <a:pt x="f2" y="f57"/>
                    <a:pt x="f54" y="f4"/>
                    <a:pt x="f53" y="f4"/>
                  </a:cubicBezTo>
                  <a:cubicBezTo>
                    <a:pt x="f58" y="f4"/>
                    <a:pt x="f59" y="f35"/>
                    <a:pt x="f3" y="f56"/>
                  </a:cubicBezTo>
                  <a:cubicBezTo>
                    <a:pt x="f3" y="f11"/>
                    <a:pt x="f35" y="f55"/>
                    <a:pt x="f5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9" name="Google Shape;6080;p67">
              <a:extLst>
                <a:ext uri="{FF2B5EF4-FFF2-40B4-BE49-F238E27FC236}">
                  <a16:creationId xmlns:a16="http://schemas.microsoft.com/office/drawing/2014/main" id="{B5C197C1-9D20-4DA3-F75B-2EBE8A76D861}"/>
                </a:ext>
              </a:extLst>
            </p:cNvPr>
            <p:cNvSpPr/>
            <p:nvPr/>
          </p:nvSpPr>
          <p:spPr>
            <a:xfrm>
              <a:off x="5317876" y="4160757"/>
              <a:ext cx="173580" cy="1696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12"/>
                <a:gd name="f5" fmla="val 3829"/>
                <a:gd name="f6" fmla="val 3706"/>
                <a:gd name="f7" fmla="val 3580"/>
                <a:gd name="f8" fmla="val 47"/>
                <a:gd name="f9" fmla="val 3498"/>
                <a:gd name="f10" fmla="val 146"/>
                <a:gd name="f11" fmla="val 1"/>
                <a:gd name="f12" fmla="val 4336"/>
                <a:gd name="f13" fmla="val 1229"/>
                <a:gd name="f14" fmla="val 4399"/>
                <a:gd name="f15" fmla="val 2332"/>
                <a:gd name="f16" fmla="val 4998"/>
                <a:gd name="f17" fmla="val 3088"/>
                <a:gd name="f18" fmla="val 5861"/>
                <a:gd name="f19" fmla="val 2446"/>
                <a:gd name="f20" fmla="val 2289"/>
                <a:gd name="f21" fmla="val 2037"/>
                <a:gd name="f22" fmla="val 5924"/>
                <a:gd name="f23" fmla="val 1879"/>
                <a:gd name="f24" fmla="val 4128"/>
                <a:gd name="f25" fmla="val 115"/>
                <a:gd name="f26" fmla="val 4053"/>
                <a:gd name="f27" fmla="val 40"/>
                <a:gd name="f28" fmla="val 3942"/>
                <a:gd name="f29" fmla="*/ f0 1 6050"/>
                <a:gd name="f30" fmla="*/ f1 1 5912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050"/>
                <a:gd name="f37" fmla="*/ f34 1 5912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050" h="591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19"/>
                  </a:lnTo>
                  <a:cubicBezTo>
                    <a:pt x="f3" y="f20"/>
                    <a:pt x="f3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6081;p67">
              <a:extLst>
                <a:ext uri="{FF2B5EF4-FFF2-40B4-BE49-F238E27FC236}">
                  <a16:creationId xmlns:a16="http://schemas.microsoft.com/office/drawing/2014/main" id="{04C4EE7C-FD32-41B6-F821-D22CF4A11020}"/>
                </a:ext>
              </a:extLst>
            </p:cNvPr>
            <p:cNvSpPr/>
            <p:nvPr/>
          </p:nvSpPr>
          <p:spPr>
            <a:xfrm>
              <a:off x="5223884" y="4158599"/>
              <a:ext cx="169959" cy="1030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24"/>
                <a:gd name="f4" fmla="val 3593"/>
                <a:gd name="f5" fmla="val 1"/>
                <a:gd name="f6" fmla="val 2962"/>
                <a:gd name="f7" fmla="val 3592"/>
                <a:gd name="f8" fmla="val 5923"/>
                <a:gd name="f9" fmla="*/ f0 1 5924"/>
                <a:gd name="f10" fmla="*/ f1 1 3593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5924"/>
                <a:gd name="f17" fmla="*/ f14 1 3593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5924" h="3593">
                  <a:moveTo>
                    <a:pt x="f2" y="f5"/>
                  </a:moveTo>
                  <a:lnTo>
                    <a:pt x="f6" y="f7"/>
                  </a:lnTo>
                  <a:lnTo>
                    <a:pt x="f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6082;p67">
              <a:extLst>
                <a:ext uri="{FF2B5EF4-FFF2-40B4-BE49-F238E27FC236}">
                  <a16:creationId xmlns:a16="http://schemas.microsoft.com/office/drawing/2014/main" id="{58B818AD-CC0C-873E-9D08-281531A5D53E}"/>
                </a:ext>
              </a:extLst>
            </p:cNvPr>
            <p:cNvSpPr/>
            <p:nvPr/>
          </p:nvSpPr>
          <p:spPr>
            <a:xfrm>
              <a:off x="5126254" y="4160757"/>
              <a:ext cx="170855" cy="1687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81"/>
                <a:gd name="f5" fmla="val 2194"/>
                <a:gd name="f6" fmla="val 2084"/>
                <a:gd name="f7" fmla="val 1965"/>
                <a:gd name="f8" fmla="val 40"/>
                <a:gd name="f9" fmla="val 1859"/>
                <a:gd name="f10" fmla="val 115"/>
                <a:gd name="f11" fmla="val 95"/>
                <a:gd name="f12" fmla="val 1879"/>
                <a:gd name="f13" fmla="val 1"/>
                <a:gd name="f14" fmla="val 2037"/>
                <a:gd name="f15" fmla="val 2289"/>
                <a:gd name="f16" fmla="val 2446"/>
                <a:gd name="f17" fmla="val 2899"/>
                <a:gd name="f18" fmla="val 5880"/>
                <a:gd name="f19" fmla="val 3655"/>
                <a:gd name="f20" fmla="val 4998"/>
                <a:gd name="f21" fmla="val 4758"/>
                <a:gd name="f22" fmla="val 4399"/>
                <a:gd name="f23" fmla="val 4305"/>
                <a:gd name="f24" fmla="val 2490"/>
                <a:gd name="f25" fmla="val 146"/>
                <a:gd name="f26" fmla="val 2424"/>
                <a:gd name="f27" fmla="val 47"/>
                <a:gd name="f28" fmla="val 2315"/>
                <a:gd name="f29" fmla="*/ f0 1 5955"/>
                <a:gd name="f30" fmla="*/ f1 1 5881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955"/>
                <a:gd name="f37" fmla="*/ f34 1 5881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955" h="588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3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2" name="Google Shape;6110;p67">
            <a:extLst>
              <a:ext uri="{FF2B5EF4-FFF2-40B4-BE49-F238E27FC236}">
                <a16:creationId xmlns:a16="http://schemas.microsoft.com/office/drawing/2014/main" id="{56AF32F7-445A-CAF9-F70E-C430C9DC8230}"/>
              </a:ext>
            </a:extLst>
          </p:cNvPr>
          <p:cNvGrpSpPr/>
          <p:nvPr/>
        </p:nvGrpSpPr>
        <p:grpSpPr>
          <a:xfrm>
            <a:off x="8853512" y="8386986"/>
            <a:ext cx="725008" cy="567732"/>
            <a:chOff x="5733041" y="4193493"/>
            <a:chExt cx="362504" cy="283866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63" name="Google Shape;6111;p67">
              <a:extLst>
                <a:ext uri="{FF2B5EF4-FFF2-40B4-BE49-F238E27FC236}">
                  <a16:creationId xmlns:a16="http://schemas.microsoft.com/office/drawing/2014/main" id="{85B87855-0BE9-A51D-9419-0D79C03660B7}"/>
                </a:ext>
              </a:extLst>
            </p:cNvPr>
            <p:cNvSpPr/>
            <p:nvPr/>
          </p:nvSpPr>
          <p:spPr>
            <a:xfrm>
              <a:off x="5733041" y="4431228"/>
              <a:ext cx="362504" cy="461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5"/>
                <a:gd name="f4" fmla="val 1608"/>
                <a:gd name="f5" fmla="val 379"/>
                <a:gd name="f6" fmla="val 159"/>
                <a:gd name="f7" fmla="val 1"/>
                <a:gd name="f8" fmla="val 189"/>
                <a:gd name="f9" fmla="val 378"/>
                <a:gd name="f10" fmla="val 1040"/>
                <a:gd name="f11" fmla="val 537"/>
                <a:gd name="f12" fmla="val 1607"/>
                <a:gd name="f13" fmla="val 1198"/>
                <a:gd name="f14" fmla="val 11406"/>
                <a:gd name="f15" fmla="val 12067"/>
                <a:gd name="f16" fmla="val 12634"/>
                <a:gd name="f17" fmla="val 1072"/>
                <a:gd name="f18" fmla="val 12603"/>
                <a:gd name="f19" fmla="val 158"/>
                <a:gd name="f20" fmla="val 12445"/>
                <a:gd name="f21" fmla="val 12193"/>
                <a:gd name="f22" fmla="val 10965"/>
                <a:gd name="f23" fmla="val 630"/>
                <a:gd name="f24" fmla="val 10776"/>
                <a:gd name="f25" fmla="val 819"/>
                <a:gd name="f26" fmla="val 10555"/>
                <a:gd name="f27" fmla="val 10303"/>
                <a:gd name="f28" fmla="val 10146"/>
                <a:gd name="f29" fmla="val 9326"/>
                <a:gd name="f30" fmla="val 9137"/>
                <a:gd name="f31" fmla="val 8917"/>
                <a:gd name="f32" fmla="val 8696"/>
                <a:gd name="f33" fmla="val 8507"/>
                <a:gd name="f34" fmla="*/ f0 1 12635"/>
                <a:gd name="f35" fmla="*/ f1 1 1608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12635"/>
                <a:gd name="f42" fmla="*/ f39 1 1608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12635" h="1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7"/>
                    <a:pt x="f16" y="f9"/>
                  </a:cubicBezTo>
                  <a:cubicBezTo>
                    <a:pt x="f18" y="f19"/>
                    <a:pt x="f20" y="f2"/>
                    <a:pt x="f21" y="f2"/>
                  </a:cubicBezTo>
                  <a:lnTo>
                    <a:pt x="f22" y="f2"/>
                  </a:lnTo>
                  <a:lnTo>
                    <a:pt x="f22" y="f9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9"/>
                  </a:cubicBezTo>
                  <a:lnTo>
                    <a:pt x="f28" y="f2"/>
                  </a:lnTo>
                  <a:lnTo>
                    <a:pt x="f29" y="f2"/>
                  </a:lnTo>
                  <a:lnTo>
                    <a:pt x="f29" y="f9"/>
                  </a:lnTo>
                  <a:cubicBezTo>
                    <a:pt x="f29" y="f23"/>
                    <a:pt x="f30" y="f25"/>
                    <a:pt x="f31" y="f25"/>
                  </a:cubicBezTo>
                  <a:cubicBezTo>
                    <a:pt x="f32" y="f25"/>
                    <a:pt x="f33" y="f23"/>
                    <a:pt x="f33" y="f9"/>
                  </a:cubicBezTo>
                  <a:lnTo>
                    <a:pt x="f3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Google Shape;6112;p67">
              <a:extLst>
                <a:ext uri="{FF2B5EF4-FFF2-40B4-BE49-F238E27FC236}">
                  <a16:creationId xmlns:a16="http://schemas.microsoft.com/office/drawing/2014/main" id="{8A83FFAC-E866-5758-376E-F6BC2205DE62}"/>
                </a:ext>
              </a:extLst>
            </p:cNvPr>
            <p:cNvSpPr/>
            <p:nvPr/>
          </p:nvSpPr>
          <p:spPr>
            <a:xfrm>
              <a:off x="5755654" y="4193493"/>
              <a:ext cx="316400" cy="214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468"/>
                <a:gd name="f5" fmla="val 3794"/>
                <a:gd name="f6" fmla="val 1673"/>
                <a:gd name="f7" fmla="val 3841"/>
                <a:gd name="f8" fmla="val 3890"/>
                <a:gd name="f9" fmla="val 1682"/>
                <a:gd name="f10" fmla="val 3939"/>
                <a:gd name="f11" fmla="val 1702"/>
                <a:gd name="f12" fmla="val 6428"/>
                <a:gd name="f13" fmla="val 2521"/>
                <a:gd name="f14" fmla="val 6680"/>
                <a:gd name="f15" fmla="val 2616"/>
                <a:gd name="f16" fmla="val 6806"/>
                <a:gd name="f17" fmla="val 2994"/>
                <a:gd name="f18" fmla="val 6585"/>
                <a:gd name="f19" fmla="val 3214"/>
                <a:gd name="f20" fmla="val 6018"/>
                <a:gd name="f21" fmla="val 3750"/>
                <a:gd name="f22" fmla="val 7404"/>
                <a:gd name="f23" fmla="val 5136"/>
                <a:gd name="f24" fmla="val 7593"/>
                <a:gd name="f25" fmla="val 5262"/>
                <a:gd name="f26" fmla="val 5514"/>
                <a:gd name="f27" fmla="val 7436"/>
                <a:gd name="f28" fmla="val 5671"/>
                <a:gd name="f29" fmla="val 7357"/>
                <a:gd name="f30" fmla="val 5750"/>
                <a:gd name="f31" fmla="val 7247"/>
                <a:gd name="f32" fmla="val 5790"/>
                <a:gd name="f33" fmla="val 7136"/>
                <a:gd name="f34" fmla="val 7026"/>
                <a:gd name="f35" fmla="val 6916"/>
                <a:gd name="f36" fmla="val 6837"/>
                <a:gd name="f37" fmla="val 5451"/>
                <a:gd name="f38" fmla="val 4317"/>
                <a:gd name="f39" fmla="val 4915"/>
                <a:gd name="f40" fmla="val 4852"/>
                <a:gd name="f41" fmla="val 4821"/>
                <a:gd name="f42" fmla="val 4947"/>
                <a:gd name="f43" fmla="val 4714"/>
                <a:gd name="f44" fmla="val 4988"/>
                <a:gd name="f45" fmla="val 4613"/>
                <a:gd name="f46" fmla="val 4444"/>
                <a:gd name="f47" fmla="val 4293"/>
                <a:gd name="f48" fmla="val 4872"/>
                <a:gd name="f49" fmla="val 4254"/>
                <a:gd name="f50" fmla="val 4695"/>
                <a:gd name="f51" fmla="val 3435"/>
                <a:gd name="f52" fmla="val 2206"/>
                <a:gd name="f53" fmla="val 3328"/>
                <a:gd name="f54" fmla="val 1940"/>
                <a:gd name="f55" fmla="val 3537"/>
                <a:gd name="f56" fmla="val 1198"/>
                <a:gd name="f57" fmla="val 1"/>
                <a:gd name="f58" fmla="val 536"/>
                <a:gd name="f59" fmla="val 568"/>
                <a:gd name="f60" fmla="val 1229"/>
                <a:gd name="f61" fmla="val 7467"/>
                <a:gd name="f62" fmla="val 11027"/>
                <a:gd name="f63" fmla="val 10460"/>
                <a:gd name="f64" fmla="val 9767"/>
                <a:gd name="f65" fmla="*/ f0 1 11028"/>
                <a:gd name="f66" fmla="*/ f1 1 7468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1028"/>
                <a:gd name="f73" fmla="*/ f70 1 7468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1028" h="74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2" y="f23"/>
                  </a:lnTo>
                  <a:cubicBezTo>
                    <a:pt x="f24" y="f25"/>
                    <a:pt x="f24" y="f26"/>
                    <a:pt x="f27" y="f28"/>
                  </a:cubicBezTo>
                  <a:cubicBezTo>
                    <a:pt x="f29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6" y="f28"/>
                  </a:cubicBezTo>
                  <a:lnTo>
                    <a:pt x="f37" y="f38"/>
                  </a:lnTo>
                  <a:lnTo>
                    <a:pt x="f39" y="f40"/>
                  </a:ln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6"/>
                    <a:pt x="f5" y="f6"/>
                  </a:cubicBezTo>
                  <a:close/>
                  <a:moveTo>
                    <a:pt x="f56" y="f57"/>
                  </a:moveTo>
                  <a:cubicBezTo>
                    <a:pt x="f58" y="f57"/>
                    <a:pt x="f57" y="f59"/>
                    <a:pt x="f57" y="f60"/>
                  </a:cubicBezTo>
                  <a:lnTo>
                    <a:pt x="f57" y="f61"/>
                  </a:lnTo>
                  <a:lnTo>
                    <a:pt x="f62" y="f61"/>
                  </a:lnTo>
                  <a:lnTo>
                    <a:pt x="f62" y="f60"/>
                  </a:lnTo>
                  <a:cubicBezTo>
                    <a:pt x="f62" y="f59"/>
                    <a:pt x="f63" y="f57"/>
                    <a:pt x="f64" y="f5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5" name="Google Shape;5972;p67">
            <a:extLst>
              <a:ext uri="{FF2B5EF4-FFF2-40B4-BE49-F238E27FC236}">
                <a16:creationId xmlns:a16="http://schemas.microsoft.com/office/drawing/2014/main" id="{9AEFB175-98A4-07D8-9681-D47FECC260EE}"/>
              </a:ext>
            </a:extLst>
          </p:cNvPr>
          <p:cNvGrpSpPr/>
          <p:nvPr/>
        </p:nvGrpSpPr>
        <p:grpSpPr>
          <a:xfrm>
            <a:off x="5234664" y="3783494"/>
            <a:ext cx="721004" cy="829432"/>
            <a:chOff x="3923617" y="1891747"/>
            <a:chExt cx="360502" cy="414716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66" name="Google Shape;5973;p67">
              <a:extLst>
                <a:ext uri="{FF2B5EF4-FFF2-40B4-BE49-F238E27FC236}">
                  <a16:creationId xmlns:a16="http://schemas.microsoft.com/office/drawing/2014/main" id="{6D1DA25C-C692-2B6E-4B2F-C289DC65DC27}"/>
                </a:ext>
              </a:extLst>
            </p:cNvPr>
            <p:cNvSpPr/>
            <p:nvPr/>
          </p:nvSpPr>
          <p:spPr>
            <a:xfrm>
              <a:off x="3950390" y="1972077"/>
              <a:ext cx="305939" cy="1988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358"/>
                <a:gd name="f4" fmla="val 6082"/>
                <a:gd name="f5" fmla="val 379"/>
                <a:gd name="f6" fmla="val 1"/>
                <a:gd name="f7" fmla="val 158"/>
                <a:gd name="f8" fmla="val 221"/>
                <a:gd name="f9" fmla="val 410"/>
                <a:gd name="f10" fmla="val 6081"/>
                <a:gd name="f11" fmla="val 9357"/>
                <a:gd name="f12" fmla="val 9168"/>
                <a:gd name="f13" fmla="val 8979"/>
                <a:gd name="f14" fmla="*/ f0 1 9358"/>
                <a:gd name="f15" fmla="*/ f1 1 608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358"/>
                <a:gd name="f22" fmla="*/ f19 1 608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358" h="6082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lnTo>
                    <a:pt x="f11" y="f9"/>
                  </a:lnTo>
                  <a:cubicBezTo>
                    <a:pt x="f11" y="f7"/>
                    <a:pt x="f12" y="f6"/>
                    <a:pt x="f1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5974;p67">
              <a:extLst>
                <a:ext uri="{FF2B5EF4-FFF2-40B4-BE49-F238E27FC236}">
                  <a16:creationId xmlns:a16="http://schemas.microsoft.com/office/drawing/2014/main" id="{CA013407-CADF-C508-8243-435D4D263846}"/>
                </a:ext>
              </a:extLst>
            </p:cNvPr>
            <p:cNvSpPr/>
            <p:nvPr/>
          </p:nvSpPr>
          <p:spPr>
            <a:xfrm>
              <a:off x="3923617" y="2197659"/>
              <a:ext cx="360502" cy="1088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3328"/>
                <a:gd name="f5" fmla="val 63"/>
                <a:gd name="f6" fmla="val 32"/>
                <a:gd name="f7" fmla="val 126"/>
                <a:gd name="f8" fmla="val 284"/>
                <a:gd name="f9" fmla="val 410"/>
                <a:gd name="f10" fmla="val 1103"/>
                <a:gd name="f11" fmla="val 536"/>
                <a:gd name="f12" fmla="val 1670"/>
                <a:gd name="f13" fmla="val 1198"/>
                <a:gd name="f14" fmla="val 3151"/>
                <a:gd name="f15" fmla="val 2615"/>
                <a:gd name="f16" fmla="val 2710"/>
                <a:gd name="f17" fmla="val 2521"/>
                <a:gd name="f18" fmla="val 2930"/>
                <a:gd name="f19" fmla="val 3182"/>
                <a:gd name="f20" fmla="val 2836"/>
                <a:gd name="f21" fmla="val 3277"/>
                <a:gd name="f22" fmla="val 2889"/>
                <a:gd name="f23" fmla="val 3312"/>
                <a:gd name="f24" fmla="val 2949"/>
                <a:gd name="f25" fmla="val 3009"/>
                <a:gd name="f26" fmla="val 3166"/>
                <a:gd name="f27" fmla="val 3326"/>
                <a:gd name="f28" fmla="val 3224"/>
                <a:gd name="f29" fmla="val 3371"/>
                <a:gd name="f30" fmla="val 3088"/>
                <a:gd name="f31" fmla="val 4096"/>
                <a:gd name="f32" fmla="val 1639"/>
                <a:gd name="f33" fmla="val 5073"/>
                <a:gd name="f34" fmla="val 2867"/>
                <a:gd name="f35" fmla="val 3119"/>
                <a:gd name="f36" fmla="val 5262"/>
                <a:gd name="f37" fmla="val 3308"/>
                <a:gd name="f38" fmla="val 5514"/>
                <a:gd name="f39" fmla="val 5734"/>
                <a:gd name="f40" fmla="val 5892"/>
                <a:gd name="f41" fmla="val 6868"/>
                <a:gd name="f42" fmla="val 7593"/>
                <a:gd name="f43" fmla="val 7688"/>
                <a:gd name="f44" fmla="val 3230"/>
                <a:gd name="f45" fmla="val 7835"/>
                <a:gd name="f46" fmla="val 3301"/>
                <a:gd name="f47" fmla="val 7983"/>
                <a:gd name="f48" fmla="val 8032"/>
                <a:gd name="f49" fmla="val 8081"/>
                <a:gd name="f50" fmla="val 3293"/>
                <a:gd name="f51" fmla="val 8129"/>
                <a:gd name="f52" fmla="val 8349"/>
                <a:gd name="f53" fmla="val 8412"/>
                <a:gd name="f54" fmla="val 7814"/>
                <a:gd name="f55" fmla="val 9767"/>
                <a:gd name="f56" fmla="val 10429"/>
                <a:gd name="f57" fmla="val 252"/>
                <a:gd name="f58" fmla="val 10964"/>
                <a:gd name="f59" fmla="val 10933"/>
                <a:gd name="f60" fmla="*/ f0 1 11027"/>
                <a:gd name="f61" fmla="*/ f1 1 332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11027"/>
                <a:gd name="f68" fmla="*/ f65 1 332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11027" h="3328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5" y="f16"/>
                  </a:ln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31" y="f32"/>
                  </a:lnTo>
                  <a:lnTo>
                    <a:pt x="f33" y="f32"/>
                  </a:lnTo>
                  <a:lnTo>
                    <a:pt x="f33" y="f34"/>
                  </a:lnTo>
                  <a:cubicBezTo>
                    <a:pt x="f3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0" y="f34"/>
                  </a:cubicBezTo>
                  <a:lnTo>
                    <a:pt x="f40" y="f32"/>
                  </a:lnTo>
                  <a:lnTo>
                    <a:pt x="f41" y="f32"/>
                  </a:lnTo>
                  <a:lnTo>
                    <a:pt x="f42" y="f30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21"/>
                  </a:cubicBezTo>
                  <a:cubicBezTo>
                    <a:pt x="f52" y="f14"/>
                    <a:pt x="f53" y="f18"/>
                    <a:pt x="f52" y="f16"/>
                  </a:cubicBezTo>
                  <a:lnTo>
                    <a:pt x="f54" y="f12"/>
                  </a:lnTo>
                  <a:lnTo>
                    <a:pt x="f55" y="f12"/>
                  </a:lnTo>
                  <a:cubicBezTo>
                    <a:pt x="f56" y="f12"/>
                    <a:pt x="f3" y="f10"/>
                    <a:pt x="f3" y="f9"/>
                  </a:cubicBezTo>
                  <a:cubicBezTo>
                    <a:pt x="f3" y="f57"/>
                    <a:pt x="f58" y="f7"/>
                    <a:pt x="f5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5975;p67">
              <a:extLst>
                <a:ext uri="{FF2B5EF4-FFF2-40B4-BE49-F238E27FC236}">
                  <a16:creationId xmlns:a16="http://schemas.microsoft.com/office/drawing/2014/main" id="{FE52AC55-021B-A220-E5F6-07C54566FFC8}"/>
                </a:ext>
              </a:extLst>
            </p:cNvPr>
            <p:cNvSpPr/>
            <p:nvPr/>
          </p:nvSpPr>
          <p:spPr>
            <a:xfrm>
              <a:off x="4060603" y="1891747"/>
              <a:ext cx="8241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1639"/>
                <a:gd name="f5" fmla="val 442"/>
                <a:gd name="f6" fmla="val 221"/>
                <a:gd name="f7" fmla="val 1"/>
                <a:gd name="f8" fmla="val 189"/>
                <a:gd name="f9" fmla="val 410"/>
                <a:gd name="f10" fmla="val 2489"/>
                <a:gd name="f11" fmla="val 2332"/>
                <a:gd name="f12" fmla="val 2111"/>
                <a:gd name="f13" fmla="*/ f0 1 2521"/>
                <a:gd name="f14" fmla="*/ f1 1 163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2521"/>
                <a:gd name="f21" fmla="*/ f18 1 163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2521" h="163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9"/>
                  </a:lnTo>
                  <a:lnTo>
                    <a:pt x="f3" y="f9"/>
                  </a:lnTo>
                  <a:cubicBezTo>
                    <a:pt x="f3" y="f8"/>
                    <a:pt x="f11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9" name="Google Shape;5984;p67">
            <a:extLst>
              <a:ext uri="{FF2B5EF4-FFF2-40B4-BE49-F238E27FC236}">
                <a16:creationId xmlns:a16="http://schemas.microsoft.com/office/drawing/2014/main" id="{09B1F157-18C9-B316-B48A-CA1FF7BB18E2}"/>
              </a:ext>
            </a:extLst>
          </p:cNvPr>
          <p:cNvGrpSpPr/>
          <p:nvPr/>
        </p:nvGrpSpPr>
        <p:grpSpPr>
          <a:xfrm>
            <a:off x="11374385" y="3777368"/>
            <a:ext cx="832250" cy="830200"/>
            <a:chOff x="6993477" y="1888684"/>
            <a:chExt cx="416125" cy="4151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70" name="Google Shape;5985;p67">
              <a:extLst>
                <a:ext uri="{FF2B5EF4-FFF2-40B4-BE49-F238E27FC236}">
                  <a16:creationId xmlns:a16="http://schemas.microsoft.com/office/drawing/2014/main" id="{E9AEC333-88AD-046A-B17D-245C0DA9D1A7}"/>
                </a:ext>
              </a:extLst>
            </p:cNvPr>
            <p:cNvSpPr/>
            <p:nvPr/>
          </p:nvSpPr>
          <p:spPr>
            <a:xfrm>
              <a:off x="6993477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2930"/>
                <a:gd name="f6" fmla="val 1670"/>
                <a:gd name="f7" fmla="val 3119"/>
                <a:gd name="f8" fmla="val 3308"/>
                <a:gd name="f9" fmla="val 1859"/>
                <a:gd name="f10" fmla="val 2048"/>
                <a:gd name="f11" fmla="val 2489"/>
                <a:gd name="f12" fmla="val 3749"/>
                <a:gd name="f13" fmla="val 4001"/>
                <a:gd name="f14" fmla="val 4159"/>
                <a:gd name="f15" fmla="val 2678"/>
                <a:gd name="f16" fmla="val 3151"/>
                <a:gd name="f17" fmla="val 3938"/>
                <a:gd name="f18" fmla="val 3340"/>
                <a:gd name="f19" fmla="val 3781"/>
                <a:gd name="f20" fmla="val 2710"/>
                <a:gd name="f21" fmla="val 2520"/>
                <a:gd name="f22" fmla="val 3970"/>
                <a:gd name="f23" fmla="val 2079"/>
                <a:gd name="f24" fmla="val 1701"/>
                <a:gd name="f25" fmla="val 1827"/>
                <a:gd name="f26" fmla="val 441"/>
                <a:gd name="f27" fmla="val 189"/>
                <a:gd name="f28" fmla="val 5387"/>
                <a:gd name="f29" fmla="val 32"/>
                <a:gd name="f30" fmla="val 5639"/>
                <a:gd name="f31" fmla="val 221"/>
                <a:gd name="f32" fmla="val 5608"/>
                <a:gd name="f33" fmla="*/ f0 1 5829"/>
                <a:gd name="f34" fmla="*/ f1 1 5797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5829"/>
                <a:gd name="f41" fmla="*/ f38 1 5797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5"/>
                  </a:cubicBezTo>
                  <a:cubicBezTo>
                    <a:pt x="f14" y="f16"/>
                    <a:pt x="f17" y="f18"/>
                    <a:pt x="f12" y="f18"/>
                  </a:cubicBezTo>
                  <a:lnTo>
                    <a:pt x="f8" y="f18"/>
                  </a:lnTo>
                  <a:lnTo>
                    <a:pt x="f8" y="f19"/>
                  </a:lnTo>
                  <a:cubicBezTo>
                    <a:pt x="f8" y="f13"/>
                    <a:pt x="f7" y="f14"/>
                    <a:pt x="f5" y="f14"/>
                  </a:cubicBezTo>
                  <a:cubicBezTo>
                    <a:pt x="f20" y="f14"/>
                    <a:pt x="f21" y="f22"/>
                    <a:pt x="f21" y="f19"/>
                  </a:cubicBezTo>
                  <a:lnTo>
                    <a:pt x="f21" y="f18"/>
                  </a:lnTo>
                  <a:lnTo>
                    <a:pt x="f23" y="f18"/>
                  </a:lnTo>
                  <a:cubicBezTo>
                    <a:pt x="f9" y="f18"/>
                    <a:pt x="f24" y="f16"/>
                    <a:pt x="f24" y="f5"/>
                  </a:cubicBezTo>
                  <a:cubicBezTo>
                    <a:pt x="f24" y="f15"/>
                    <a:pt x="f9" y="f11"/>
                    <a:pt x="f23" y="f11"/>
                  </a:cubicBezTo>
                  <a:lnTo>
                    <a:pt x="f21" y="f11"/>
                  </a:lnTo>
                  <a:lnTo>
                    <a:pt x="f21" y="f10"/>
                  </a:lnTo>
                  <a:cubicBezTo>
                    <a:pt x="f21" y="f25"/>
                    <a:pt x="f20" y="f6"/>
                    <a:pt x="f5" y="f6"/>
                  </a:cubicBezTo>
                  <a:close/>
                  <a:moveTo>
                    <a:pt x="f26" y="f2"/>
                  </a:moveTo>
                  <a:cubicBezTo>
                    <a:pt x="f27" y="f2"/>
                    <a:pt x="f2" y="f27"/>
                    <a:pt x="f2" y="f26"/>
                  </a:cubicBezTo>
                  <a:lnTo>
                    <a:pt x="f2" y="f28"/>
                  </a:lnTo>
                  <a:cubicBezTo>
                    <a:pt x="f29" y="f30"/>
                    <a:pt x="f31" y="f4"/>
                    <a:pt x="f26" y="f4"/>
                  </a:cubicBezTo>
                  <a:lnTo>
                    <a:pt x="f28" y="f4"/>
                  </a:lnTo>
                  <a:cubicBezTo>
                    <a:pt x="f30" y="f4"/>
                    <a:pt x="f3" y="f32"/>
                    <a:pt x="f3" y="f28"/>
                  </a:cubicBezTo>
                  <a:lnTo>
                    <a:pt x="f3" y="f26"/>
                  </a:lnTo>
                  <a:cubicBezTo>
                    <a:pt x="f3" y="f27"/>
                    <a:pt x="f30" y="f2"/>
                    <a:pt x="f2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5986;p67">
              <a:extLst>
                <a:ext uri="{FF2B5EF4-FFF2-40B4-BE49-F238E27FC236}">
                  <a16:creationId xmlns:a16="http://schemas.microsoft.com/office/drawing/2014/main" id="{637AAC04-D12A-CE86-7918-902FA1AE785A}"/>
                </a:ext>
              </a:extLst>
            </p:cNvPr>
            <p:cNvSpPr/>
            <p:nvPr/>
          </p:nvSpPr>
          <p:spPr>
            <a:xfrm>
              <a:off x="6994492" y="2115272"/>
              <a:ext cx="191612" cy="1885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61"/>
                <a:gd name="f4" fmla="val 5766"/>
                <a:gd name="f5" fmla="val 3450"/>
                <a:gd name="f6" fmla="val 1859"/>
                <a:gd name="f7" fmla="val 3561"/>
                <a:gd name="f8" fmla="val 3671"/>
                <a:gd name="f9" fmla="val 1890"/>
                <a:gd name="f10" fmla="val 3750"/>
                <a:gd name="f11" fmla="val 1953"/>
                <a:gd name="f12" fmla="val 3907"/>
                <a:gd name="f13" fmla="val 2111"/>
                <a:gd name="f14" fmla="val 2395"/>
                <a:gd name="f15" fmla="val 2552"/>
                <a:gd name="f16" fmla="val 3466"/>
                <a:gd name="f17" fmla="val 2836"/>
                <a:gd name="f18" fmla="val 3119"/>
                <a:gd name="f19" fmla="val 3277"/>
                <a:gd name="f20" fmla="val 3529"/>
                <a:gd name="f21" fmla="val 3686"/>
                <a:gd name="f22" fmla="val 3765"/>
                <a:gd name="f23" fmla="val 3804"/>
                <a:gd name="f24" fmla="val 3340"/>
                <a:gd name="f25" fmla="val 3230"/>
                <a:gd name="f26" fmla="val 3151"/>
                <a:gd name="f27" fmla="val 2899"/>
                <a:gd name="f28" fmla="val 3434"/>
                <a:gd name="f29" fmla="val 2616"/>
                <a:gd name="f30" fmla="val 2537"/>
                <a:gd name="f31" fmla="val 2426"/>
                <a:gd name="f32" fmla="val 2316"/>
                <a:gd name="f33" fmla="val 2206"/>
                <a:gd name="f34" fmla="val 2096"/>
                <a:gd name="f35" fmla="val 2017"/>
                <a:gd name="f36" fmla="val 2300"/>
                <a:gd name="f37" fmla="val 2237"/>
                <a:gd name="f38" fmla="val 442"/>
                <a:gd name="f39" fmla="val 221"/>
                <a:gd name="f40" fmla="val 1"/>
                <a:gd name="f41" fmla="val 189"/>
                <a:gd name="f42" fmla="val 378"/>
                <a:gd name="f43" fmla="val 5356"/>
                <a:gd name="f44" fmla="val 5608"/>
                <a:gd name="f45" fmla="val 5419"/>
                <a:gd name="f46" fmla="val 5640"/>
                <a:gd name="f47" fmla="val 5545"/>
                <a:gd name="f48" fmla="val 158"/>
                <a:gd name="f49" fmla="*/ f0 1 5861"/>
                <a:gd name="f50" fmla="*/ f1 1 5766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861"/>
                <a:gd name="f57" fmla="*/ f54 1 5766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861" h="576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lnTo>
                    <a:pt x="f10" y="f18"/>
                  </a:lnTo>
                  <a:cubicBezTo>
                    <a:pt x="f12" y="f19"/>
                    <a:pt x="f12" y="f20"/>
                    <a:pt x="f10" y="f21"/>
                  </a:cubicBezTo>
                  <a:cubicBezTo>
                    <a:pt x="f8" y="f22"/>
                    <a:pt x="f7" y="f23"/>
                    <a:pt x="f5" y="f23"/>
                  </a:cubicBezTo>
                  <a:cubicBezTo>
                    <a:pt x="f24" y="f23"/>
                    <a:pt x="f25" y="f22"/>
                    <a:pt x="f26" y="f21"/>
                  </a:cubicBezTo>
                  <a:lnTo>
                    <a:pt x="f27" y="f28"/>
                  </a:lnTo>
                  <a:lnTo>
                    <a:pt x="f29" y="f21"/>
                  </a:lnTo>
                  <a:cubicBezTo>
                    <a:pt x="f30" y="f22"/>
                    <a:pt x="f31" y="f23"/>
                    <a:pt x="f32" y="f23"/>
                  </a:cubicBezTo>
                  <a:cubicBezTo>
                    <a:pt x="f33" y="f23"/>
                    <a:pt x="f34" y="f22"/>
                    <a:pt x="f35" y="f21"/>
                  </a:cubicBezTo>
                  <a:cubicBezTo>
                    <a:pt x="f6" y="f20"/>
                    <a:pt x="f6" y="f19"/>
                    <a:pt x="f35" y="f18"/>
                  </a:cubicBezTo>
                  <a:lnTo>
                    <a:pt x="f36" y="f17"/>
                  </a:lnTo>
                  <a:lnTo>
                    <a:pt x="f35" y="f15"/>
                  </a:lnTo>
                  <a:cubicBezTo>
                    <a:pt x="f6" y="f14"/>
                    <a:pt x="f6" y="f13"/>
                    <a:pt x="f35" y="f11"/>
                  </a:cubicBezTo>
                  <a:cubicBezTo>
                    <a:pt x="f34" y="f9"/>
                    <a:pt x="f33" y="f6"/>
                    <a:pt x="f32" y="f6"/>
                  </a:cubicBezTo>
                  <a:cubicBezTo>
                    <a:pt x="f31" y="f6"/>
                    <a:pt x="f30" y="f9"/>
                    <a:pt x="f29" y="f11"/>
                  </a:cubicBezTo>
                  <a:lnTo>
                    <a:pt x="f27" y="f37"/>
                  </a:lnTo>
                  <a:lnTo>
                    <a:pt x="f26" y="f11"/>
                  </a:lnTo>
                  <a:cubicBezTo>
                    <a:pt x="f25" y="f9"/>
                    <a:pt x="f24" y="f6"/>
                    <a:pt x="f5" y="f6"/>
                  </a:cubicBezTo>
                  <a:close/>
                  <a:moveTo>
                    <a:pt x="f38" y="f2"/>
                  </a:moveTo>
                  <a:cubicBezTo>
                    <a:pt x="f39" y="f2"/>
                    <a:pt x="f40" y="f41"/>
                    <a:pt x="f40" y="f42"/>
                  </a:cubicBezTo>
                  <a:lnTo>
                    <a:pt x="f40" y="f43"/>
                  </a:lnTo>
                  <a:cubicBezTo>
                    <a:pt x="f40" y="f44"/>
                    <a:pt x="f39" y="f4"/>
                    <a:pt x="f38" y="f4"/>
                  </a:cubicBezTo>
                  <a:lnTo>
                    <a:pt x="f45" y="f4"/>
                  </a:lnTo>
                  <a:cubicBezTo>
                    <a:pt x="f46" y="f4"/>
                    <a:pt x="f3" y="f47"/>
                    <a:pt x="f3" y="f43"/>
                  </a:cubicBezTo>
                  <a:lnTo>
                    <a:pt x="f3" y="f42"/>
                  </a:lnTo>
                  <a:cubicBezTo>
                    <a:pt x="f3" y="f48"/>
                    <a:pt x="f46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2" name="Google Shape;5987;p67">
              <a:extLst>
                <a:ext uri="{FF2B5EF4-FFF2-40B4-BE49-F238E27FC236}">
                  <a16:creationId xmlns:a16="http://schemas.microsoft.com/office/drawing/2014/main" id="{901AC232-203E-8B71-BD8D-29058C9DFC24}"/>
                </a:ext>
              </a:extLst>
            </p:cNvPr>
            <p:cNvSpPr/>
            <p:nvPr/>
          </p:nvSpPr>
          <p:spPr>
            <a:xfrm>
              <a:off x="7219032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3750"/>
                <a:gd name="f6" fmla="val 2457"/>
                <a:gd name="f7" fmla="val 3970"/>
                <a:gd name="f8" fmla="val 4128"/>
                <a:gd name="f9" fmla="val 2646"/>
                <a:gd name="f10" fmla="val 2867"/>
                <a:gd name="f11" fmla="val 4159"/>
                <a:gd name="f12" fmla="val 3151"/>
                <a:gd name="f13" fmla="val 3308"/>
                <a:gd name="f14" fmla="val 2080"/>
                <a:gd name="f15" fmla="val 1859"/>
                <a:gd name="f16" fmla="val 1702"/>
                <a:gd name="f17" fmla="val 3119"/>
                <a:gd name="f18" fmla="val 1891"/>
                <a:gd name="f19" fmla="val 442"/>
                <a:gd name="f20" fmla="val 190"/>
                <a:gd name="f21" fmla="val 1"/>
                <a:gd name="f22" fmla="val 189"/>
                <a:gd name="f23" fmla="val 441"/>
                <a:gd name="f24" fmla="val 5387"/>
                <a:gd name="f25" fmla="val 5639"/>
                <a:gd name="f26" fmla="val 5388"/>
                <a:gd name="f27" fmla="val 5640"/>
                <a:gd name="f28" fmla="val 5608"/>
                <a:gd name="f29" fmla="*/ f0 1 5829"/>
                <a:gd name="f30" fmla="*/ f1 1 579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829"/>
                <a:gd name="f37" fmla="*/ f34 1 579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4" y="f13"/>
                  </a:lnTo>
                  <a:cubicBezTo>
                    <a:pt x="f15" y="f13"/>
                    <a:pt x="f16" y="f17"/>
                    <a:pt x="f16" y="f10"/>
                  </a:cubicBezTo>
                  <a:cubicBezTo>
                    <a:pt x="f16" y="f9"/>
                    <a:pt x="f18" y="f6"/>
                    <a:pt x="f14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4"/>
                  </a:cubicBezTo>
                  <a:lnTo>
                    <a:pt x="f3" y="f23"/>
                  </a:lnTo>
                  <a:cubicBezTo>
                    <a:pt x="f3" y="f22"/>
                    <a:pt x="f27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3" name="Google Shape;5988;p67">
              <a:extLst>
                <a:ext uri="{FF2B5EF4-FFF2-40B4-BE49-F238E27FC236}">
                  <a16:creationId xmlns:a16="http://schemas.microsoft.com/office/drawing/2014/main" id="{1424AAA3-4B21-094C-5237-6CB62E0C440A}"/>
                </a:ext>
              </a:extLst>
            </p:cNvPr>
            <p:cNvSpPr/>
            <p:nvPr/>
          </p:nvSpPr>
          <p:spPr>
            <a:xfrm>
              <a:off x="7219032" y="2114229"/>
              <a:ext cx="190570" cy="1895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8"/>
                <a:gd name="f5" fmla="val 3750"/>
                <a:gd name="f6" fmla="val 1639"/>
                <a:gd name="f7" fmla="val 3970"/>
                <a:gd name="f8" fmla="val 4128"/>
                <a:gd name="f9" fmla="val 1859"/>
                <a:gd name="f10" fmla="val 2080"/>
                <a:gd name="f11" fmla="val 4159"/>
                <a:gd name="f12" fmla="val 2332"/>
                <a:gd name="f13" fmla="val 2490"/>
                <a:gd name="f14" fmla="val 1702"/>
                <a:gd name="f15" fmla="val 2269"/>
                <a:gd name="f16" fmla="val 1891"/>
                <a:gd name="f17" fmla="val 3309"/>
                <a:gd name="f18" fmla="val 3498"/>
                <a:gd name="f19" fmla="val 3687"/>
                <a:gd name="f20" fmla="val 3939"/>
                <a:gd name="f21" fmla="val 3466"/>
                <a:gd name="f22" fmla="val 442"/>
                <a:gd name="f23" fmla="val 1"/>
                <a:gd name="f24" fmla="val 190"/>
                <a:gd name="f25" fmla="val 379"/>
                <a:gd name="f26" fmla="val 5388"/>
                <a:gd name="f27" fmla="val 5640"/>
                <a:gd name="f28" fmla="val 5577"/>
                <a:gd name="f29" fmla="val 410"/>
                <a:gd name="f30" fmla="*/ f0 1 5829"/>
                <a:gd name="f31" fmla="*/ f1 1 5798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5829"/>
                <a:gd name="f38" fmla="*/ f35 1 5798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829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0" y="f13"/>
                  </a:lnTo>
                  <a:cubicBezTo>
                    <a:pt x="f9" y="f13"/>
                    <a:pt x="f14" y="f15"/>
                    <a:pt x="f14" y="f10"/>
                  </a:cubicBezTo>
                  <a:cubicBezTo>
                    <a:pt x="f14" y="f9"/>
                    <a:pt x="f16" y="f6"/>
                    <a:pt x="f10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11" y="f7"/>
                    <a:pt x="f7" y="f8"/>
                    <a:pt x="f5" y="f8"/>
                  </a:cubicBezTo>
                  <a:lnTo>
                    <a:pt x="f10" y="f8"/>
                  </a:lnTo>
                  <a:cubicBezTo>
                    <a:pt x="f9" y="f8"/>
                    <a:pt x="f14" y="f20"/>
                    <a:pt x="f14" y="f19"/>
                  </a:cubicBezTo>
                  <a:cubicBezTo>
                    <a:pt x="f14" y="f21"/>
                    <a:pt x="f16" y="f17"/>
                    <a:pt x="f10" y="f17"/>
                  </a:cubicBezTo>
                  <a:close/>
                  <a:moveTo>
                    <a:pt x="f22" y="f23"/>
                  </a:moveTo>
                  <a:cubicBezTo>
                    <a:pt x="f24" y="f23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4" y="f4"/>
                    <a:pt x="f22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6"/>
                  </a:cubicBezTo>
                  <a:lnTo>
                    <a:pt x="f3" y="f29"/>
                  </a:lnTo>
                  <a:cubicBezTo>
                    <a:pt x="f3" y="f24"/>
                    <a:pt x="f27" y="f23"/>
                    <a:pt x="f26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6002;p67">
            <a:extLst>
              <a:ext uri="{FF2B5EF4-FFF2-40B4-BE49-F238E27FC236}">
                <a16:creationId xmlns:a16="http://schemas.microsoft.com/office/drawing/2014/main" id="{035C8960-1E8E-612D-A012-7E09F2EF8CB6}"/>
              </a:ext>
            </a:extLst>
          </p:cNvPr>
          <p:cNvGrpSpPr/>
          <p:nvPr/>
        </p:nvGrpSpPr>
        <p:grpSpPr>
          <a:xfrm>
            <a:off x="6527058" y="3783494"/>
            <a:ext cx="961436" cy="830200"/>
            <a:chOff x="4569814" y="1891747"/>
            <a:chExt cx="480718" cy="4151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75" name="Google Shape;6003;p67">
              <a:extLst>
                <a:ext uri="{FF2B5EF4-FFF2-40B4-BE49-F238E27FC236}">
                  <a16:creationId xmlns:a16="http://schemas.microsoft.com/office/drawing/2014/main" id="{5E7045FE-8BAB-B7B6-0834-6964627F8D05}"/>
                </a:ext>
              </a:extLst>
            </p:cNvPr>
            <p:cNvSpPr/>
            <p:nvPr/>
          </p:nvSpPr>
          <p:spPr>
            <a:xfrm>
              <a:off x="4569814" y="1919535"/>
              <a:ext cx="480718" cy="3873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704"/>
                <a:gd name="f4" fmla="val 11847"/>
                <a:gd name="f5" fmla="val 7370"/>
                <a:gd name="f6" fmla="val 797"/>
                <a:gd name="f7" fmla="val 8536"/>
                <a:gd name="f8" fmla="val 9694"/>
                <a:gd name="f9" fmla="val 1246"/>
                <a:gd name="f10" fmla="val 10576"/>
                <a:gd name="f11" fmla="val 2143"/>
                <a:gd name="f12" fmla="val 12340"/>
                <a:gd name="f13" fmla="val 3908"/>
                <a:gd name="f14" fmla="val 6775"/>
                <a:gd name="f15" fmla="val 8539"/>
                <a:gd name="f16" fmla="val 9757"/>
                <a:gd name="f17" fmla="val 9390"/>
                <a:gd name="f18" fmla="val 8623"/>
                <a:gd name="f19" fmla="val 9894"/>
                <a:gd name="f20" fmla="val 7363"/>
                <a:gd name="f21" fmla="val 6102"/>
                <a:gd name="f22" fmla="val 4937"/>
                <a:gd name="f23" fmla="val 9358"/>
                <a:gd name="f24" fmla="val 4118"/>
                <a:gd name="f25" fmla="val 2353"/>
                <a:gd name="f26" fmla="val 5031"/>
                <a:gd name="f27" fmla="val 6205"/>
                <a:gd name="f28" fmla="val 7326"/>
                <a:gd name="f29" fmla="val 1"/>
                <a:gd name="f30" fmla="val 2091"/>
                <a:gd name="f31" fmla="val 6750"/>
                <a:gd name="f32" fmla="val 4275"/>
                <a:gd name="f33" fmla="val 9768"/>
                <a:gd name="f34" fmla="val 3424"/>
                <a:gd name="f35" fmla="val 11280"/>
                <a:gd name="f36" fmla="val 3298"/>
                <a:gd name="f37" fmla="val 11532"/>
                <a:gd name="f38" fmla="val 3487"/>
                <a:gd name="f39" fmla="val 3771"/>
                <a:gd name="f40" fmla="val 3929"/>
                <a:gd name="f41" fmla="val 4086"/>
                <a:gd name="f42" fmla="val 11784"/>
                <a:gd name="f43" fmla="val 11626"/>
                <a:gd name="f44" fmla="val 5000"/>
                <a:gd name="f45" fmla="val 10209"/>
                <a:gd name="f46" fmla="val 5740"/>
                <a:gd name="f47" fmla="val 10571"/>
                <a:gd name="f48" fmla="val 6543"/>
                <a:gd name="f49" fmla="val 10752"/>
                <a:gd name="f50" fmla="val 7351"/>
                <a:gd name="f51" fmla="val 8158"/>
                <a:gd name="f52" fmla="val 8969"/>
                <a:gd name="f53" fmla="val 9725"/>
                <a:gd name="f54" fmla="val 10671"/>
                <a:gd name="f55" fmla="val 10828"/>
                <a:gd name="f56" fmla="val 10923"/>
                <a:gd name="f57" fmla="val 11238"/>
                <a:gd name="f58" fmla="val 11458"/>
                <a:gd name="f59" fmla="val 11301"/>
                <a:gd name="f60" fmla="val 10419"/>
                <a:gd name="f61" fmla="val 14703"/>
                <a:gd name="f62" fmla="val 12592"/>
                <a:gd name="f63" fmla="val 7350"/>
                <a:gd name="f64" fmla="val 7338"/>
                <a:gd name="f65" fmla="*/ f0 1 14704"/>
                <a:gd name="f66" fmla="*/ f1 1 11847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4704"/>
                <a:gd name="f73" fmla="*/ f70 1 11847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4704" h="1184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24" y="f15"/>
                  </a:cubicBezTo>
                  <a:cubicBezTo>
                    <a:pt x="f25" y="f14"/>
                    <a:pt x="f25" y="f13"/>
                    <a:pt x="f24" y="f11"/>
                  </a:cubicBezTo>
                  <a:cubicBezTo>
                    <a:pt x="f26" y="f9"/>
                    <a:pt x="f27" y="f6"/>
                    <a:pt x="f5" y="f6"/>
                  </a:cubicBezTo>
                  <a:close/>
                  <a:moveTo>
                    <a:pt x="f28" y="f29"/>
                  </a:moveTo>
                  <a:cubicBezTo>
                    <a:pt x="f30" y="f29"/>
                    <a:pt x="f2" y="f31"/>
                    <a:pt x="f32" y="f33"/>
                  </a:cubicBezTo>
                  <a:lnTo>
                    <a:pt x="f34" y="f35"/>
                  </a:lnTo>
                  <a:cubicBezTo>
                    <a:pt x="f36" y="f37"/>
                    <a:pt x="f38" y="f4"/>
                    <a:pt x="f39" y="f4"/>
                  </a:cubicBezTo>
                  <a:cubicBezTo>
                    <a:pt x="f40" y="f4"/>
                    <a:pt x="f41" y="f42"/>
                    <a:pt x="f24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lnTo>
                    <a:pt x="f10" y="f43"/>
                  </a:lnTo>
                  <a:cubicBezTo>
                    <a:pt x="f54" y="f42"/>
                    <a:pt x="f55" y="f4"/>
                    <a:pt x="f56" y="f4"/>
                  </a:cubicBezTo>
                  <a:cubicBezTo>
                    <a:pt x="f57" y="f4"/>
                    <a:pt x="f58" y="f37"/>
                    <a:pt x="f59" y="f35"/>
                  </a:cubicBezTo>
                  <a:lnTo>
                    <a:pt x="f60" y="f33"/>
                  </a:lnTo>
                  <a:cubicBezTo>
                    <a:pt x="f61" y="f14"/>
                    <a:pt x="f62" y="f29"/>
                    <a:pt x="f20" y="f29"/>
                  </a:cubicBezTo>
                  <a:cubicBezTo>
                    <a:pt x="f63" y="f29"/>
                    <a:pt x="f64" y="f29"/>
                    <a:pt x="f28" y="f2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6004;p67">
              <a:extLst>
                <a:ext uri="{FF2B5EF4-FFF2-40B4-BE49-F238E27FC236}">
                  <a16:creationId xmlns:a16="http://schemas.microsoft.com/office/drawing/2014/main" id="{742AE875-B463-7861-03F5-AA3095B51CE9}"/>
                </a:ext>
              </a:extLst>
            </p:cNvPr>
            <p:cNvSpPr/>
            <p:nvPr/>
          </p:nvSpPr>
          <p:spPr>
            <a:xfrm>
              <a:off x="4873331" y="1891747"/>
              <a:ext cx="139071" cy="1390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1355"/>
                <a:gd name="f5" fmla="val 882"/>
                <a:gd name="f6" fmla="val 410"/>
                <a:gd name="f7" fmla="val 95"/>
                <a:gd name="f8" fmla="val 315"/>
                <a:gd name="f9" fmla="val 1891"/>
                <a:gd name="f10" fmla="val 946"/>
                <a:gd name="f11" fmla="val 3340"/>
                <a:gd name="f12" fmla="val 2395"/>
                <a:gd name="f13" fmla="val 3938"/>
                <a:gd name="f14" fmla="val 4128"/>
                <a:gd name="f15" fmla="val 3844"/>
                <a:gd name="f16" fmla="val 3371"/>
                <a:gd name="f17" fmla="val 2899"/>
                <a:gd name="f18" fmla="val 1292"/>
                <a:gd name="f19" fmla="val 2962"/>
                <a:gd name="f20" fmla="*/ f0 1 4254"/>
                <a:gd name="f21" fmla="*/ f1 1 4254"/>
                <a:gd name="f22" fmla="val f2"/>
                <a:gd name="f23" fmla="val f3"/>
                <a:gd name="f24" fmla="+- f23 0 f22"/>
                <a:gd name="f25" fmla="*/ f24 1 4254"/>
                <a:gd name="f26" fmla="*/ f22 1 f25"/>
                <a:gd name="f27" fmla="*/ f23 1 f25"/>
                <a:gd name="f28" fmla="*/ f26 f20 1"/>
                <a:gd name="f29" fmla="*/ f27 f20 1"/>
                <a:gd name="f30" fmla="*/ f27 f21 1"/>
                <a:gd name="f31" fmla="*/ f26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54" h="4254">
                  <a:moveTo>
                    <a:pt x="f4" y="f2"/>
                  </a:moveTo>
                  <a:cubicBezTo>
                    <a:pt x="f5" y="f2"/>
                    <a:pt x="f6" y="f7"/>
                    <a:pt x="f2" y="f8"/>
                  </a:cubicBezTo>
                  <a:cubicBezTo>
                    <a:pt x="f9" y="f10"/>
                    <a:pt x="f11" y="f12"/>
                    <a:pt x="f13" y="f3"/>
                  </a:cubicBezTo>
                  <a:cubicBezTo>
                    <a:pt x="f14" y="f15"/>
                    <a:pt x="f3" y="f16"/>
                    <a:pt x="f3" y="f17"/>
                  </a:cubicBezTo>
                  <a:cubicBezTo>
                    <a:pt x="f3" y="f18"/>
                    <a:pt x="f1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" name="Google Shape;6005;p67">
              <a:extLst>
                <a:ext uri="{FF2B5EF4-FFF2-40B4-BE49-F238E27FC236}">
                  <a16:creationId xmlns:a16="http://schemas.microsoft.com/office/drawing/2014/main" id="{5FC857D0-F868-089C-1731-FA36DB4B79F2}"/>
                </a:ext>
              </a:extLst>
            </p:cNvPr>
            <p:cNvSpPr/>
            <p:nvPr/>
          </p:nvSpPr>
          <p:spPr>
            <a:xfrm>
              <a:off x="4606564" y="1892753"/>
              <a:ext cx="139071" cy="139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55"/>
                <a:gd name="f5" fmla="val 2931"/>
                <a:gd name="f6" fmla="val 1"/>
                <a:gd name="f7" fmla="val 1292"/>
                <a:gd name="f8" fmla="val 1293"/>
                <a:gd name="f9" fmla="val 2899"/>
                <a:gd name="f10" fmla="val 3372"/>
                <a:gd name="f11" fmla="val 127"/>
                <a:gd name="f12" fmla="val 3845"/>
                <a:gd name="f13" fmla="val 316"/>
                <a:gd name="f14" fmla="val 977"/>
                <a:gd name="f15" fmla="val 2364"/>
                <a:gd name="f16" fmla="val 2426"/>
                <a:gd name="f17" fmla="val 915"/>
                <a:gd name="f18" fmla="val 3876"/>
                <a:gd name="f19" fmla="val 3403"/>
                <a:gd name="f20" fmla="*/ f0 1 4254"/>
                <a:gd name="f21" fmla="*/ f1 1 4255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4254"/>
                <a:gd name="f28" fmla="*/ f25 1 4255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4254" h="4255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cubicBezTo>
                    <a:pt x="f6" y="f10"/>
                    <a:pt x="f11" y="f12"/>
                    <a:pt x="f13" y="f3"/>
                  </a:cubicBezTo>
                  <a:cubicBezTo>
                    <a:pt x="f14" y="f15"/>
                    <a:pt x="f16" y="f17"/>
                    <a:pt x="f3" y="f13"/>
                  </a:cubicBezTo>
                  <a:cubicBezTo>
                    <a:pt x="f18" y="f11"/>
                    <a:pt x="f1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Google Shape;6006;p67">
              <a:extLst>
                <a:ext uri="{FF2B5EF4-FFF2-40B4-BE49-F238E27FC236}">
                  <a16:creationId xmlns:a16="http://schemas.microsoft.com/office/drawing/2014/main" id="{EDF95D52-E247-3CD4-484E-31E6C9630A3C}"/>
                </a:ext>
              </a:extLst>
            </p:cNvPr>
            <p:cNvSpPr/>
            <p:nvPr/>
          </p:nvSpPr>
          <p:spPr>
            <a:xfrm>
              <a:off x="4687936" y="1972068"/>
              <a:ext cx="243102" cy="24415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7468"/>
                <a:gd name="f5" fmla="val 3781"/>
                <a:gd name="f6" fmla="val 1671"/>
                <a:gd name="f7" fmla="val 4033"/>
                <a:gd name="f8" fmla="val 4191"/>
                <a:gd name="f9" fmla="val 1860"/>
                <a:gd name="f10" fmla="val 2112"/>
                <a:gd name="f11" fmla="val 3340"/>
                <a:gd name="f12" fmla="val 5388"/>
                <a:gd name="f13" fmla="val 5640"/>
                <a:gd name="f14" fmla="val 5829"/>
                <a:gd name="f15" fmla="val 3529"/>
                <a:gd name="f16" fmla="val 3750"/>
                <a:gd name="f17" fmla="val 4002"/>
                <a:gd name="f18" fmla="val 4128"/>
                <a:gd name="f19" fmla="val 3498"/>
                <a:gd name="f20" fmla="val 3308"/>
                <a:gd name="f21" fmla="val 3939"/>
                <a:gd name="f22" fmla="val 1"/>
                <a:gd name="f23" fmla="val 1702"/>
                <a:gd name="f24" fmla="val 32"/>
                <a:gd name="f25" fmla="val 5798"/>
                <a:gd name="f26" fmla="val 7467"/>
                <a:gd name="f27" fmla="val 5797"/>
                <a:gd name="f28" fmla="val 64"/>
                <a:gd name="f29" fmla="*/ f0 1 7436"/>
                <a:gd name="f30" fmla="*/ f1 1 746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7436"/>
                <a:gd name="f37" fmla="*/ f34 1 746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7436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6" y="f18"/>
                  </a:lnTo>
                  <a:cubicBezTo>
                    <a:pt x="f19" y="f18"/>
                    <a:pt x="f20" y="f21"/>
                    <a:pt x="f20" y="f16"/>
                  </a:cubicBezTo>
                  <a:lnTo>
                    <a:pt x="f20" y="f10"/>
                  </a:lnTo>
                  <a:lnTo>
                    <a:pt x="f11" y="f10"/>
                  </a:lnTo>
                  <a:cubicBezTo>
                    <a:pt x="f11" y="f9"/>
                    <a:pt x="f15" y="f6"/>
                    <a:pt x="f5" y="f6"/>
                  </a:cubicBezTo>
                  <a:close/>
                  <a:moveTo>
                    <a:pt x="f16" y="f22"/>
                  </a:moveTo>
                  <a:cubicBezTo>
                    <a:pt x="f23" y="f22"/>
                    <a:pt x="f24" y="f6"/>
                    <a:pt x="f2" y="f16"/>
                  </a:cubicBezTo>
                  <a:cubicBezTo>
                    <a:pt x="f24" y="f25"/>
                    <a:pt x="f23" y="f26"/>
                    <a:pt x="f16" y="f26"/>
                  </a:cubicBezTo>
                  <a:cubicBezTo>
                    <a:pt x="f27" y="f26"/>
                    <a:pt x="f3" y="f25"/>
                    <a:pt x="f3" y="f16"/>
                  </a:cubicBezTo>
                  <a:cubicBezTo>
                    <a:pt x="f3" y="f23"/>
                    <a:pt x="f27" y="f28"/>
                    <a:pt x="f16" y="f2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9" name="Google Shape;6011;p67">
            <a:extLst>
              <a:ext uri="{FF2B5EF4-FFF2-40B4-BE49-F238E27FC236}">
                <a16:creationId xmlns:a16="http://schemas.microsoft.com/office/drawing/2014/main" id="{361AFF3F-F780-E18D-BD8F-CCB9D3CEA2B4}"/>
              </a:ext>
            </a:extLst>
          </p:cNvPr>
          <p:cNvGrpSpPr/>
          <p:nvPr/>
        </p:nvGrpSpPr>
        <p:grpSpPr>
          <a:xfrm>
            <a:off x="12557729" y="3735033"/>
            <a:ext cx="843734" cy="828978"/>
            <a:chOff x="7585149" y="1867515"/>
            <a:chExt cx="421867" cy="414489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80" name="Google Shape;6012;p67">
              <a:extLst>
                <a:ext uri="{FF2B5EF4-FFF2-40B4-BE49-F238E27FC236}">
                  <a16:creationId xmlns:a16="http://schemas.microsoft.com/office/drawing/2014/main" id="{584F6D63-8AF3-34FD-1F28-8591E2EEF79F}"/>
                </a:ext>
              </a:extLst>
            </p:cNvPr>
            <p:cNvSpPr/>
            <p:nvPr/>
          </p:nvSpPr>
          <p:spPr>
            <a:xfrm>
              <a:off x="7635633" y="1913354"/>
              <a:ext cx="110240" cy="1102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2710"/>
                <a:gd name="f5" fmla="val 1"/>
                <a:gd name="f6" fmla="val 694"/>
                <a:gd name="f7" fmla="val 3371"/>
                <a:gd name="f8" fmla="val 662"/>
                <a:gd name="f9" fmla="*/ f0 1 3372"/>
                <a:gd name="f10" fmla="*/ f1 1 3372"/>
                <a:gd name="f11" fmla="val f2"/>
                <a:gd name="f12" fmla="val f3"/>
                <a:gd name="f13" fmla="+- f12 0 f11"/>
                <a:gd name="f14" fmla="*/ f13 1 3372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3372" h="3372">
                  <a:moveTo>
                    <a:pt x="f4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3" y="f8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6013;p67">
              <a:extLst>
                <a:ext uri="{FF2B5EF4-FFF2-40B4-BE49-F238E27FC236}">
                  <a16:creationId xmlns:a16="http://schemas.microsoft.com/office/drawing/2014/main" id="{CBFCAE3A-3FC0-DF7E-E905-8DAFB14EE608}"/>
                </a:ext>
              </a:extLst>
            </p:cNvPr>
            <p:cNvSpPr/>
            <p:nvPr/>
          </p:nvSpPr>
          <p:spPr>
            <a:xfrm>
              <a:off x="7806616" y="1878598"/>
              <a:ext cx="197793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79"/>
                <a:gd name="f5" fmla="val 2663"/>
                <a:gd name="f6" fmla="val 2552"/>
                <a:gd name="f7" fmla="val 2442"/>
                <a:gd name="f8" fmla="val 39"/>
                <a:gd name="f9" fmla="val 2363"/>
                <a:gd name="f10" fmla="val 118"/>
                <a:gd name="f11" fmla="val 1261"/>
                <a:gd name="f12" fmla="val 1221"/>
                <a:gd name="f13" fmla="val 2678"/>
                <a:gd name="f14" fmla="val 2639"/>
                <a:gd name="f15" fmla="val 2836"/>
                <a:gd name="f16" fmla="val 2796"/>
                <a:gd name="f17" fmla="val 3080"/>
                <a:gd name="f18" fmla="val 3237"/>
                <a:gd name="f19" fmla="val 2637"/>
                <a:gd name="f20" fmla="val 3278"/>
                <a:gd name="f21" fmla="val 2560"/>
                <a:gd name="f22" fmla="val 3302"/>
                <a:gd name="f23" fmla="val 2473"/>
                <a:gd name="f24" fmla="val 2360"/>
                <a:gd name="f25" fmla="val 2232"/>
                <a:gd name="f26" fmla="val 3263"/>
                <a:gd name="f27" fmla="val 2143"/>
                <a:gd name="f28" fmla="val 3174"/>
                <a:gd name="f29" fmla="val 725"/>
                <a:gd name="f30" fmla="val 1756"/>
                <a:gd name="f31" fmla="val 2481"/>
                <a:gd name="f32" fmla="val 3529"/>
                <a:gd name="f33" fmla="val 5978"/>
                <a:gd name="f34" fmla="val 5892"/>
                <a:gd name="f35" fmla="val 3615"/>
                <a:gd name="f36" fmla="val 6049"/>
                <a:gd name="f37" fmla="val 3458"/>
                <a:gd name="f38" fmla="val 3017"/>
                <a:gd name="f39" fmla="val 2962"/>
                <a:gd name="f40" fmla="val 2883"/>
                <a:gd name="f41" fmla="val 2773"/>
                <a:gd name="f42" fmla="*/ f0 1 6050"/>
                <a:gd name="f43" fmla="*/ f1 1 5979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6050"/>
                <a:gd name="f50" fmla="*/ f47 1 5979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6050" h="59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3" y="f18"/>
                  </a:cubicBez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" y="f31"/>
                  </a:lnTo>
                  <a:lnTo>
                    <a:pt x="f32" y="f33"/>
                  </a:lnTo>
                  <a:lnTo>
                    <a:pt x="f34" y="f35"/>
                  </a:lnTo>
                  <a:cubicBezTo>
                    <a:pt x="f36" y="f37"/>
                    <a:pt x="f36" y="f28"/>
                    <a:pt x="f34" y="f38"/>
                  </a:cubicBezTo>
                  <a:lnTo>
                    <a:pt x="f39" y="f10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6014;p67">
              <a:extLst>
                <a:ext uri="{FF2B5EF4-FFF2-40B4-BE49-F238E27FC236}">
                  <a16:creationId xmlns:a16="http://schemas.microsoft.com/office/drawing/2014/main" id="{E1BF98F1-DEA7-D779-E74C-16FEABD1B016}"/>
                </a:ext>
              </a:extLst>
            </p:cNvPr>
            <p:cNvSpPr/>
            <p:nvPr/>
          </p:nvSpPr>
          <p:spPr>
            <a:xfrm>
              <a:off x="7676826" y="1954548"/>
              <a:ext cx="279166" cy="279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2679"/>
                <a:gd name="f5" fmla="val 1"/>
                <a:gd name="f6" fmla="val 2678"/>
                <a:gd name="f7" fmla="val 5861"/>
                <a:gd name="f8" fmla="val 8538"/>
                <a:gd name="f9" fmla="val 5860"/>
                <a:gd name="f10" fmla="*/ f0 1 8539"/>
                <a:gd name="f11" fmla="*/ f1 1 8539"/>
                <a:gd name="f12" fmla="val f2"/>
                <a:gd name="f13" fmla="val f3"/>
                <a:gd name="f14" fmla="+- f13 0 f12"/>
                <a:gd name="f15" fmla="*/ f14 1 853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8539" h="8539">
                  <a:moveTo>
                    <a:pt x="f4" y="f2"/>
                  </a:moveTo>
                  <a:lnTo>
                    <a:pt x="f5" y="f6"/>
                  </a:lnTo>
                  <a:lnTo>
                    <a:pt x="f7" y="f8"/>
                  </a:lnTo>
                  <a:lnTo>
                    <a:pt x="f3" y="f9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6015;p67">
              <a:extLst>
                <a:ext uri="{FF2B5EF4-FFF2-40B4-BE49-F238E27FC236}">
                  <a16:creationId xmlns:a16="http://schemas.microsoft.com/office/drawing/2014/main" id="{84CAC8A7-64AD-DF21-0745-E44E542C0E63}"/>
                </a:ext>
              </a:extLst>
            </p:cNvPr>
            <p:cNvSpPr/>
            <p:nvPr/>
          </p:nvSpPr>
          <p:spPr>
            <a:xfrm>
              <a:off x="7892104" y="2169798"/>
              <a:ext cx="114912" cy="112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15"/>
                <a:gd name="f4" fmla="val 3432"/>
                <a:gd name="f5" fmla="val 2426"/>
                <a:gd name="f6" fmla="val 1"/>
                <a:gd name="f7" fmla="val 2427"/>
                <a:gd name="f8" fmla="val 2899"/>
                <a:gd name="f9" fmla="val 3404"/>
                <a:gd name="f10" fmla="val 2948"/>
                <a:gd name="f11" fmla="val 3423"/>
                <a:gd name="f12" fmla="val 2996"/>
                <a:gd name="f13" fmla="val 3044"/>
                <a:gd name="f14" fmla="val 3302"/>
                <a:gd name="f15" fmla="val 3514"/>
                <a:gd name="f16" fmla="val 3166"/>
                <a:gd name="f17" fmla="val 3434"/>
                <a:gd name="f18" fmla="*/ f0 1 3515"/>
                <a:gd name="f19" fmla="*/ f1 1 343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3515"/>
                <a:gd name="f26" fmla="*/ f23 1 343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3515" h="3432">
                  <a:moveTo>
                    <a:pt x="f5" y="f6"/>
                  </a:moveTo>
                  <a:lnTo>
                    <a:pt x="f2" y="f7"/>
                  </a:lnTo>
                  <a:lnTo>
                    <a:pt x="f8" y="f9"/>
                  </a:lnTo>
                  <a:cubicBezTo>
                    <a:pt x="f10" y="f11"/>
                    <a:pt x="f12" y="f4"/>
                    <a:pt x="f13" y="f4"/>
                  </a:cubicBezTo>
                  <a:cubicBezTo>
                    <a:pt x="f14" y="f4"/>
                    <a:pt x="f15" y="f16"/>
                    <a:pt x="f17" y="f8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6016;p67">
              <a:extLst>
                <a:ext uri="{FF2B5EF4-FFF2-40B4-BE49-F238E27FC236}">
                  <a16:creationId xmlns:a16="http://schemas.microsoft.com/office/drawing/2014/main" id="{93DEC3DA-E9F9-E7A5-4FEE-85B82075974E}"/>
                </a:ext>
              </a:extLst>
            </p:cNvPr>
            <p:cNvSpPr/>
            <p:nvPr/>
          </p:nvSpPr>
          <p:spPr>
            <a:xfrm>
              <a:off x="7598554" y="2084338"/>
              <a:ext cx="196742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18"/>
                <a:gd name="f4" fmla="val 5979"/>
                <a:gd name="f5" fmla="val 2521"/>
                <a:gd name="f6" fmla="val 1796"/>
                <a:gd name="f7" fmla="val 725"/>
                <a:gd name="f8" fmla="val 3308"/>
                <a:gd name="f9" fmla="val 2205"/>
                <a:gd name="f10" fmla="val 3466"/>
                <a:gd name="f11" fmla="val 2363"/>
                <a:gd name="f12" fmla="val 2646"/>
                <a:gd name="f13" fmla="val 2804"/>
                <a:gd name="f14" fmla="val 3230"/>
                <a:gd name="f15" fmla="val 2883"/>
                <a:gd name="f16" fmla="val 3119"/>
                <a:gd name="f17" fmla="val 2922"/>
                <a:gd name="f18" fmla="val 3009"/>
                <a:gd name="f19" fmla="val 2899"/>
                <a:gd name="f20" fmla="val 2789"/>
                <a:gd name="f21" fmla="val 2710"/>
                <a:gd name="f22" fmla="val 1229"/>
                <a:gd name="f23" fmla="val 1292"/>
                <a:gd name="f24" fmla="val 158"/>
                <a:gd name="f25" fmla="val 2520"/>
                <a:gd name="f26" fmla="val 2962"/>
                <a:gd name="f27" fmla="val 3056"/>
                <a:gd name="f28" fmla="val 5860"/>
                <a:gd name="f29" fmla="val 3135"/>
                <a:gd name="f30" fmla="val 5939"/>
                <a:gd name="f31" fmla="val 3245"/>
                <a:gd name="f32" fmla="val 5978"/>
                <a:gd name="f33" fmla="val 3356"/>
                <a:gd name="f34" fmla="val 3576"/>
                <a:gd name="f35" fmla="val 3655"/>
                <a:gd name="f36" fmla="val 3497"/>
                <a:gd name="f37" fmla="*/ f0 1 6018"/>
                <a:gd name="f38" fmla="*/ f1 1 5979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6018"/>
                <a:gd name="f45" fmla="*/ f42 1 5979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6018" h="5979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4" y="f11"/>
                  </a:lnTo>
                  <a:cubicBezTo>
                    <a:pt x="f2" y="f25"/>
                    <a:pt x="f2" y="f13"/>
                    <a:pt x="f24" y="f26"/>
                  </a:cubicBezTo>
                  <a:lnTo>
                    <a:pt x="f27" y="f28"/>
                  </a:lnTo>
                  <a:cubicBezTo>
                    <a:pt x="f29" y="f30"/>
                    <a:pt x="f31" y="f32"/>
                    <a:pt x="f33" y="f32"/>
                  </a:cubicBezTo>
                  <a:cubicBezTo>
                    <a:pt x="f10" y="f32"/>
                    <a:pt x="f34" y="f30"/>
                    <a:pt x="f35" y="f28"/>
                  </a:cubicBezTo>
                  <a:lnTo>
                    <a:pt x="f3" y="f36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6017;p67">
              <a:extLst>
                <a:ext uri="{FF2B5EF4-FFF2-40B4-BE49-F238E27FC236}">
                  <a16:creationId xmlns:a16="http://schemas.microsoft.com/office/drawing/2014/main" id="{D383588A-7134-3D41-697F-E9D781210458}"/>
                </a:ext>
              </a:extLst>
            </p:cNvPr>
            <p:cNvSpPr/>
            <p:nvPr/>
          </p:nvSpPr>
          <p:spPr>
            <a:xfrm>
              <a:off x="7585149" y="1867515"/>
              <a:ext cx="120536" cy="1148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687"/>
                <a:gd name="f4" fmla="val 3514"/>
                <a:gd name="f5" fmla="val 2281"/>
                <a:gd name="f6" fmla="val 1915"/>
                <a:gd name="f7" fmla="val 1545"/>
                <a:gd name="f8" fmla="val 142"/>
                <a:gd name="f9" fmla="val 1261"/>
                <a:gd name="f10" fmla="val 426"/>
                <a:gd name="f11" fmla="val 568"/>
                <a:gd name="f12" fmla="val 1119"/>
                <a:gd name="f13" fmla="val 1"/>
                <a:gd name="f14" fmla="val 1686"/>
                <a:gd name="f15" fmla="val 2568"/>
                <a:gd name="f16" fmla="val 3135"/>
                <a:gd name="f17" fmla="val 946"/>
                <a:gd name="f18" fmla="val 3513"/>
                <a:gd name="f19" fmla="val 804"/>
                <a:gd name="f20" fmla="val 3277"/>
                <a:gd name="f21" fmla="val 3010"/>
                <a:gd name="f22" fmla="val 2647"/>
                <a:gd name="f23" fmla="*/ f0 1 3687"/>
                <a:gd name="f24" fmla="*/ f1 1 3514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3687"/>
                <a:gd name="f31" fmla="*/ f28 1 3514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3687" h="3514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lnTo>
                    <a:pt x="f3" y="f19"/>
                  </a:lnTo>
                  <a:lnTo>
                    <a:pt x="f20" y="f10"/>
                  </a:lnTo>
                  <a:cubicBezTo>
                    <a:pt x="f21" y="f8"/>
                    <a:pt x="f2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86" name="Google Shape;6042;p67">
            <a:extLst>
              <a:ext uri="{FF2B5EF4-FFF2-40B4-BE49-F238E27FC236}">
                <a16:creationId xmlns:a16="http://schemas.microsoft.com/office/drawing/2014/main" id="{239D5AC8-559D-7A1D-E9CD-8EEF42F8D1E5}"/>
              </a:ext>
            </a:extLst>
          </p:cNvPr>
          <p:cNvSpPr/>
          <p:nvPr/>
        </p:nvSpPr>
        <p:spPr>
          <a:xfrm>
            <a:off x="7791104" y="3785124"/>
            <a:ext cx="815808" cy="826928"/>
          </a:xfrm>
          <a:custGeom>
            <a:avLst/>
            <a:gdLst>
              <a:gd name="f0" fmla="val w"/>
              <a:gd name="f1" fmla="val h"/>
              <a:gd name="f2" fmla="val 0"/>
              <a:gd name="f3" fmla="val 12477"/>
              <a:gd name="f4" fmla="val 12647"/>
              <a:gd name="f5" fmla="val 3750"/>
              <a:gd name="f6" fmla="val 4538"/>
              <a:gd name="f7" fmla="val 4223"/>
              <a:gd name="f8" fmla="val 4601"/>
              <a:gd name="f9" fmla="val 4884"/>
              <a:gd name="f10" fmla="val 5357"/>
              <a:gd name="f11" fmla="val 5829"/>
              <a:gd name="f12" fmla="val 6176"/>
              <a:gd name="f13" fmla="val 3277"/>
              <a:gd name="f14" fmla="val 2931"/>
              <a:gd name="f15" fmla="val 6239"/>
              <a:gd name="f16" fmla="val 6711"/>
              <a:gd name="f17" fmla="val 7058"/>
              <a:gd name="f18" fmla="val 5766"/>
              <a:gd name="f19" fmla="val 5420"/>
              <a:gd name="f20" fmla="val 8728"/>
              <a:gd name="f21" fmla="val 9200"/>
              <a:gd name="f22" fmla="val 9547"/>
              <a:gd name="f23" fmla="val 8255"/>
              <a:gd name="f24" fmla="val 7877"/>
              <a:gd name="f25" fmla="val 1"/>
              <a:gd name="f26" fmla="val 2805"/>
              <a:gd name="f27" fmla="val 2395"/>
              <a:gd name="f28" fmla="val 7436"/>
              <a:gd name="f29" fmla="val 1387"/>
              <a:gd name="f30" fmla="val 3309"/>
              <a:gd name="f31" fmla="val 10082"/>
              <a:gd name="f32" fmla="val 12256"/>
              <a:gd name="f33" fmla="val 12486"/>
              <a:gd name="f34" fmla="val 3502"/>
              <a:gd name="f35" fmla="val 12646"/>
              <a:gd name="f36" fmla="val 3715"/>
              <a:gd name="f37" fmla="val 3824"/>
              <a:gd name="f38" fmla="val 3938"/>
              <a:gd name="f39" fmla="val 12604"/>
              <a:gd name="f40" fmla="val 4034"/>
              <a:gd name="f41" fmla="val 12508"/>
              <a:gd name="f42" fmla="val 5609"/>
              <a:gd name="f43" fmla="val 10681"/>
              <a:gd name="f44" fmla="val 5798"/>
              <a:gd name="f45" fmla="val 5987"/>
              <a:gd name="f46" fmla="val 10713"/>
              <a:gd name="f47" fmla="val 9641"/>
              <a:gd name="f48" fmla="val 8350"/>
              <a:gd name="f49" fmla="val 9704"/>
              <a:gd name="f50" fmla="*/ f0 1 12477"/>
              <a:gd name="f51" fmla="*/ f1 1 12647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477"/>
              <a:gd name="f58" fmla="*/ f55 1 12647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477" h="12647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6"/>
                </a:moveTo>
                <a:cubicBezTo>
                  <a:pt x="f16" y="f6"/>
                  <a:pt x="f17" y="f9"/>
                  <a:pt x="f17" y="f10"/>
                </a:cubicBezTo>
                <a:cubicBezTo>
                  <a:pt x="f17" y="f11"/>
                  <a:pt x="f16" y="f12"/>
                  <a:pt x="f15" y="f12"/>
                </a:cubicBezTo>
                <a:cubicBezTo>
                  <a:pt x="f18" y="f12"/>
                  <a:pt x="f19" y="f11"/>
                  <a:pt x="f19" y="f10"/>
                </a:cubicBezTo>
                <a:cubicBezTo>
                  <a:pt x="f19" y="f9"/>
                  <a:pt x="f18" y="f6"/>
                  <a:pt x="f15" y="f6"/>
                </a:cubicBezTo>
                <a:close/>
                <a:moveTo>
                  <a:pt x="f20" y="f6"/>
                </a:moveTo>
                <a:cubicBezTo>
                  <a:pt x="f21" y="f6"/>
                  <a:pt x="f22" y="f9"/>
                  <a:pt x="f22" y="f10"/>
                </a:cubicBezTo>
                <a:cubicBezTo>
                  <a:pt x="f22" y="f11"/>
                  <a:pt x="f21" y="f12"/>
                  <a:pt x="f20" y="f12"/>
                </a:cubicBezTo>
                <a:cubicBezTo>
                  <a:pt x="f23" y="f12"/>
                  <a:pt x="f24" y="f11"/>
                  <a:pt x="f24" y="f10"/>
                </a:cubicBezTo>
                <a:cubicBezTo>
                  <a:pt x="f24" y="f9"/>
                  <a:pt x="f23" y="f6"/>
                  <a:pt x="f20" y="f6"/>
                </a:cubicBezTo>
                <a:close/>
                <a:moveTo>
                  <a:pt x="f15" y="f25"/>
                </a:moveTo>
                <a:cubicBezTo>
                  <a:pt x="f26" y="f25"/>
                  <a:pt x="f25" y="f27"/>
                  <a:pt x="f25" y="f10"/>
                </a:cubicBezTo>
                <a:cubicBezTo>
                  <a:pt x="f25" y="f28"/>
                  <a:pt x="f29" y="f21"/>
                  <a:pt x="f30" y="f31"/>
                </a:cubicBezTo>
                <a:lnTo>
                  <a:pt x="f30" y="f32"/>
                </a:lnTo>
                <a:cubicBezTo>
                  <a:pt x="f30" y="f33"/>
                  <a:pt x="f34" y="f35"/>
                  <a:pt x="f36" y="f35"/>
                </a:cubicBezTo>
                <a:cubicBezTo>
                  <a:pt x="f37" y="f35"/>
                  <a:pt x="f38" y="f39"/>
                  <a:pt x="f40" y="f41"/>
                </a:cubicBezTo>
                <a:lnTo>
                  <a:pt x="f42" y="f43"/>
                </a:lnTo>
                <a:cubicBezTo>
                  <a:pt x="f44" y="f43"/>
                  <a:pt x="f45" y="f46"/>
                  <a:pt x="f15" y="f46"/>
                </a:cubicBezTo>
                <a:cubicBezTo>
                  <a:pt x="f47" y="f46"/>
                  <a:pt x="f3" y="f48"/>
                  <a:pt x="f3" y="f10"/>
                </a:cubicBezTo>
                <a:cubicBezTo>
                  <a:pt x="f3" y="f27"/>
                  <a:pt x="f49" y="f25"/>
                  <a:pt x="f15" y="f25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algn="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87" name="Google Shape;6047;p67">
            <a:extLst>
              <a:ext uri="{FF2B5EF4-FFF2-40B4-BE49-F238E27FC236}">
                <a16:creationId xmlns:a16="http://schemas.microsoft.com/office/drawing/2014/main" id="{282C4EF2-6406-211C-0B79-901D246EBD55}"/>
              </a:ext>
            </a:extLst>
          </p:cNvPr>
          <p:cNvGrpSpPr/>
          <p:nvPr/>
        </p:nvGrpSpPr>
        <p:grpSpPr>
          <a:xfrm>
            <a:off x="13848257" y="3735470"/>
            <a:ext cx="830202" cy="756060"/>
            <a:chOff x="8230413" y="1867735"/>
            <a:chExt cx="415101" cy="37803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88" name="Google Shape;6048;p67">
              <a:extLst>
                <a:ext uri="{FF2B5EF4-FFF2-40B4-BE49-F238E27FC236}">
                  <a16:creationId xmlns:a16="http://schemas.microsoft.com/office/drawing/2014/main" id="{D12BDD57-D8ED-1B9F-731D-4846995CCB46}"/>
                </a:ext>
              </a:extLst>
            </p:cNvPr>
            <p:cNvSpPr/>
            <p:nvPr/>
          </p:nvSpPr>
          <p:spPr>
            <a:xfrm>
              <a:off x="8438476" y="1921291"/>
              <a:ext cx="207038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33"/>
                <a:gd name="f4" fmla="val 9925"/>
                <a:gd name="f5" fmla="val 4694"/>
                <a:gd name="f6" fmla="val 1"/>
                <a:gd name="f7" fmla="val 7877"/>
                <a:gd name="f8" fmla="val 8097"/>
                <a:gd name="f9" fmla="val 4474"/>
                <a:gd name="f10" fmla="val 8255"/>
                <a:gd name="f11" fmla="val 4253"/>
                <a:gd name="f12" fmla="val 2993"/>
                <a:gd name="f13" fmla="val 1638"/>
                <a:gd name="f14" fmla="val 8696"/>
                <a:gd name="f15" fmla="val 693"/>
                <a:gd name="f16" fmla="val 9452"/>
                <a:gd name="f17" fmla="val 536"/>
                <a:gd name="f18" fmla="val 9546"/>
                <a:gd name="f19" fmla="val 189"/>
                <a:gd name="f20" fmla="val 5073"/>
                <a:gd name="f21" fmla="val 5734"/>
                <a:gd name="f22" fmla="val 9357"/>
                <a:gd name="f23" fmla="val 1229"/>
                <a:gd name="f24" fmla="val 5766"/>
                <a:gd name="f25" fmla="*/ f0 1 6333"/>
                <a:gd name="f26" fmla="*/ f1 1 992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333"/>
                <a:gd name="f33" fmla="*/ f30 1 992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333" h="9925">
                  <a:moveTo>
                    <a:pt x="f5" y="f6"/>
                  </a:moveTo>
                  <a:lnTo>
                    <a:pt x="f5" y="f7"/>
                  </a:lnTo>
                  <a:cubicBezTo>
                    <a:pt x="f5" y="f8"/>
                    <a:pt x="f9" y="f10"/>
                    <a:pt x="f11" y="f10"/>
                  </a:cubicBez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9" y="f4"/>
                    <a:pt x="f2" y="f4"/>
                  </a:cubicBezTo>
                  <a:lnTo>
                    <a:pt x="f20" y="f4"/>
                  </a:lnTo>
                  <a:cubicBezTo>
                    <a:pt x="f21" y="f4"/>
                    <a:pt x="f3" y="f22"/>
                    <a:pt x="f3" y="f14"/>
                  </a:cubicBezTo>
                  <a:lnTo>
                    <a:pt x="f3" y="f23"/>
                  </a:lnTo>
                  <a:cubicBezTo>
                    <a:pt x="f3" y="f17"/>
                    <a:pt x="f24" y="f6"/>
                    <a:pt x="f2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6049;p67">
              <a:extLst>
                <a:ext uri="{FF2B5EF4-FFF2-40B4-BE49-F238E27FC236}">
                  <a16:creationId xmlns:a16="http://schemas.microsoft.com/office/drawing/2014/main" id="{21356AEB-60F2-E10E-F3DD-C28E9226B124}"/>
                </a:ext>
              </a:extLst>
            </p:cNvPr>
            <p:cNvSpPr/>
            <p:nvPr/>
          </p:nvSpPr>
          <p:spPr>
            <a:xfrm>
              <a:off x="8310743" y="1867735"/>
              <a:ext cx="113349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0303"/>
                <a:gd name="f5" fmla="val 1"/>
                <a:gd name="f6" fmla="val 9105"/>
                <a:gd name="f7" fmla="val 1166"/>
                <a:gd name="f8" fmla="val 9200"/>
                <a:gd name="f9" fmla="val 2489"/>
                <a:gd name="f10" fmla="val 9578"/>
                <a:gd name="f11" fmla="val 3466"/>
                <a:gd name="f12" fmla="val 10302"/>
                <a:gd name="f13" fmla="val 1197"/>
                <a:gd name="f14" fmla="val 473"/>
                <a:gd name="f15" fmla="val 1229"/>
                <a:gd name="f16" fmla="val 95"/>
                <a:gd name="f17" fmla="*/ f0 1 3467"/>
                <a:gd name="f18" fmla="*/ f1 1 1030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467"/>
                <a:gd name="f25" fmla="*/ f22 1 1030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467" h="10303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10"/>
                    <a:pt x="f11" y="f12"/>
                  </a:cubicBezTo>
                  <a:lnTo>
                    <a:pt x="f11" y="f13"/>
                  </a:lnTo>
                  <a:cubicBezTo>
                    <a:pt x="f9" y="f14"/>
                    <a:pt x="f15" y="f1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6050;p67">
              <a:extLst>
                <a:ext uri="{FF2B5EF4-FFF2-40B4-BE49-F238E27FC236}">
                  <a16:creationId xmlns:a16="http://schemas.microsoft.com/office/drawing/2014/main" id="{28A32CFF-FFC1-565B-7D0E-56FEE8188AB3}"/>
                </a:ext>
              </a:extLst>
            </p:cNvPr>
            <p:cNvSpPr/>
            <p:nvPr/>
          </p:nvSpPr>
          <p:spPr>
            <a:xfrm>
              <a:off x="8450829" y="1867735"/>
              <a:ext cx="113312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0303"/>
                <a:gd name="f5" fmla="val 2300"/>
                <a:gd name="f6" fmla="val 95"/>
                <a:gd name="f7" fmla="val 977"/>
                <a:gd name="f8" fmla="val 473"/>
                <a:gd name="f9" fmla="val 1197"/>
                <a:gd name="f10" fmla="val 10302"/>
                <a:gd name="f11" fmla="val 9578"/>
                <a:gd name="f12" fmla="val 2237"/>
                <a:gd name="f13" fmla="val 9200"/>
                <a:gd name="f14" fmla="val 9105"/>
                <a:gd name="f15" fmla="*/ f0 1 3466"/>
                <a:gd name="f16" fmla="*/ f1 1 10303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3466"/>
                <a:gd name="f23" fmla="*/ f20 1 10303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3466" h="10303">
                  <a:moveTo>
                    <a:pt x="f3" y="f2"/>
                  </a:moveTo>
                  <a:cubicBezTo>
                    <a:pt x="f5" y="f6"/>
                    <a:pt x="f7" y="f8"/>
                    <a:pt x="f2" y="f9"/>
                  </a:cubicBezTo>
                  <a:lnTo>
                    <a:pt x="f2" y="f10"/>
                  </a:lnTo>
                  <a:cubicBezTo>
                    <a:pt x="f7" y="f11"/>
                    <a:pt x="f12" y="f13"/>
                    <a:pt x="f3" y="f14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6051;p67">
              <a:extLst>
                <a:ext uri="{FF2B5EF4-FFF2-40B4-BE49-F238E27FC236}">
                  <a16:creationId xmlns:a16="http://schemas.microsoft.com/office/drawing/2014/main" id="{3573B129-0770-21E6-36BF-870E401EFFE3}"/>
                </a:ext>
              </a:extLst>
            </p:cNvPr>
            <p:cNvSpPr/>
            <p:nvPr/>
          </p:nvSpPr>
          <p:spPr>
            <a:xfrm>
              <a:off x="8230413" y="1921291"/>
              <a:ext cx="206032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9925"/>
                <a:gd name="f5" fmla="val 1229"/>
                <a:gd name="f6" fmla="val 1"/>
                <a:gd name="f7" fmla="val 567"/>
                <a:gd name="f8" fmla="val 536"/>
                <a:gd name="f9" fmla="val 1198"/>
                <a:gd name="f10" fmla="val 8664"/>
                <a:gd name="f11" fmla="val 32"/>
                <a:gd name="f12" fmla="val 9357"/>
                <a:gd name="f13" fmla="val 6301"/>
                <a:gd name="f14" fmla="val 6112"/>
                <a:gd name="f15" fmla="val 5766"/>
                <a:gd name="f16" fmla="val 9609"/>
                <a:gd name="f17" fmla="val 5608"/>
                <a:gd name="f18" fmla="val 9452"/>
                <a:gd name="f19" fmla="val 4631"/>
                <a:gd name="f20" fmla="val 3277"/>
                <a:gd name="f21" fmla="val 8255"/>
                <a:gd name="f22" fmla="val 2048"/>
                <a:gd name="f23" fmla="val 1828"/>
                <a:gd name="f24" fmla="val 1638"/>
                <a:gd name="f25" fmla="val 8066"/>
                <a:gd name="f26" fmla="val 7877"/>
                <a:gd name="f27" fmla="*/ f0 1 6302"/>
                <a:gd name="f28" fmla="*/ f1 1 9925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6302"/>
                <a:gd name="f35" fmla="*/ f32 1 9925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6302" h="992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7" y="f4"/>
                    <a:pt x="f5" y="f4"/>
                  </a:cubicBezTo>
                  <a:lnTo>
                    <a:pt x="f13" y="f4"/>
                  </a:lnTo>
                  <a:cubicBezTo>
                    <a:pt x="f14" y="f4"/>
                    <a:pt x="f15" y="f16"/>
                    <a:pt x="f17" y="f18"/>
                  </a:cubicBezTo>
                  <a:cubicBezTo>
                    <a:pt x="f19" y="f10"/>
                    <a:pt x="f20" y="f21"/>
                    <a:pt x="f22" y="f21"/>
                  </a:cubicBezTo>
                  <a:cubicBezTo>
                    <a:pt x="f23" y="f21"/>
                    <a:pt x="f24" y="f25"/>
                    <a:pt x="f24" y="f26"/>
                  </a:cubicBezTo>
                  <a:lnTo>
                    <a:pt x="f24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2" name="Google Shape;6072;p67">
            <a:extLst>
              <a:ext uri="{FF2B5EF4-FFF2-40B4-BE49-F238E27FC236}">
                <a16:creationId xmlns:a16="http://schemas.microsoft.com/office/drawing/2014/main" id="{D2036A55-A5B5-B1C3-21B8-62BBA2AE528A}"/>
              </a:ext>
            </a:extLst>
          </p:cNvPr>
          <p:cNvGrpSpPr/>
          <p:nvPr/>
        </p:nvGrpSpPr>
        <p:grpSpPr>
          <a:xfrm>
            <a:off x="8940414" y="3744704"/>
            <a:ext cx="830256" cy="829744"/>
            <a:chOff x="5776493" y="1872352"/>
            <a:chExt cx="415128" cy="414872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93" name="Google Shape;6073;p67">
              <a:extLst>
                <a:ext uri="{FF2B5EF4-FFF2-40B4-BE49-F238E27FC236}">
                  <a16:creationId xmlns:a16="http://schemas.microsoft.com/office/drawing/2014/main" id="{51F1F318-C36F-AD8A-73BB-236AEF4682BA}"/>
                </a:ext>
              </a:extLst>
            </p:cNvPr>
            <p:cNvSpPr/>
            <p:nvPr/>
          </p:nvSpPr>
          <p:spPr>
            <a:xfrm>
              <a:off x="5776493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"/>
                <a:gd name="f6" fmla="val 1670"/>
                <a:gd name="f7" fmla="val 8192"/>
                <a:gd name="f8" fmla="val 1639"/>
                <a:gd name="f9" fmla="*/ f0 1 1671"/>
                <a:gd name="f10" fmla="*/ f1 1 9830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671"/>
                <a:gd name="f17" fmla="*/ f14 1 9830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671" h="9830">
                  <a:moveTo>
                    <a:pt x="f5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6" y="f8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4" name="Google Shape;6074;p67">
              <a:extLst>
                <a:ext uri="{FF2B5EF4-FFF2-40B4-BE49-F238E27FC236}">
                  <a16:creationId xmlns:a16="http://schemas.microsoft.com/office/drawing/2014/main" id="{57EFB7DF-6329-EC0A-5279-FF2052CD28CD}"/>
                </a:ext>
              </a:extLst>
            </p:cNvPr>
            <p:cNvSpPr/>
            <p:nvPr/>
          </p:nvSpPr>
          <p:spPr>
            <a:xfrm>
              <a:off x="6136995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670"/>
                <a:gd name="f6" fmla="val 1639"/>
                <a:gd name="f7" fmla="val 8192"/>
                <a:gd name="f8" fmla="*/ f0 1 1671"/>
                <a:gd name="f9" fmla="*/ f1 1 983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671"/>
                <a:gd name="f16" fmla="*/ f13 1 983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671" h="9830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lnTo>
                    <a:pt x="f5" y="f4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6075;p67">
              <a:extLst>
                <a:ext uri="{FF2B5EF4-FFF2-40B4-BE49-F238E27FC236}">
                  <a16:creationId xmlns:a16="http://schemas.microsoft.com/office/drawing/2014/main" id="{ED5EBB07-4C8E-ADFE-3B42-56D145440278}"/>
                </a:ext>
              </a:extLst>
            </p:cNvPr>
            <p:cNvSpPr/>
            <p:nvPr/>
          </p:nvSpPr>
          <p:spPr>
            <a:xfrm>
              <a:off x="5857865" y="2008058"/>
              <a:ext cx="252392" cy="19779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20"/>
                <a:gd name="f4" fmla="val 6050"/>
                <a:gd name="f5" fmla="val 1"/>
                <a:gd name="f6" fmla="val 3592"/>
                <a:gd name="f7" fmla="val 4821"/>
                <a:gd name="f8" fmla="val 4600"/>
                <a:gd name="f9" fmla="val 3781"/>
                <a:gd name="f10" fmla="val 4411"/>
                <a:gd name="f11" fmla="val 4002"/>
                <a:gd name="f12" fmla="val 6491"/>
                <a:gd name="f13" fmla="val 6743"/>
                <a:gd name="f14" fmla="val 6932"/>
                <a:gd name="f15" fmla="val 7719"/>
                <a:gd name="f16" fmla="*/ f0 1 7720"/>
                <a:gd name="f17" fmla="*/ f1 1 605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720"/>
                <a:gd name="f24" fmla="*/ f21 1 605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720" h="6050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7"/>
                  </a:lnTo>
                  <a:cubicBezTo>
                    <a:pt x="f6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4"/>
                  </a:lnTo>
                  <a:lnTo>
                    <a:pt x="f15" y="f4"/>
                  </a:lnTo>
                  <a:lnTo>
                    <a:pt x="f15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6076;p67">
              <a:extLst>
                <a:ext uri="{FF2B5EF4-FFF2-40B4-BE49-F238E27FC236}">
                  <a16:creationId xmlns:a16="http://schemas.microsoft.com/office/drawing/2014/main" id="{42C6E14A-1225-1FEE-AF30-1F80D32CA372}"/>
                </a:ext>
              </a:extLst>
            </p:cNvPr>
            <p:cNvSpPr/>
            <p:nvPr/>
          </p:nvSpPr>
          <p:spPr>
            <a:xfrm>
              <a:off x="5796079" y="2233641"/>
              <a:ext cx="37596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00"/>
                <a:gd name="f4" fmla="val 1639"/>
                <a:gd name="f5" fmla="val 1638"/>
                <a:gd name="f6" fmla="val 9830"/>
                <a:gd name="f7" fmla="*/ f0 1 11500"/>
                <a:gd name="f8" fmla="*/ f1 1 163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11500"/>
                <a:gd name="f15" fmla="*/ f12 1 163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11500" h="1639">
                  <a:moveTo>
                    <a:pt x="f4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6077;p67">
              <a:extLst>
                <a:ext uri="{FF2B5EF4-FFF2-40B4-BE49-F238E27FC236}">
                  <a16:creationId xmlns:a16="http://schemas.microsoft.com/office/drawing/2014/main" id="{0277E235-FAA7-E942-07C1-2EA9D9DF8CDA}"/>
                </a:ext>
              </a:extLst>
            </p:cNvPr>
            <p:cNvSpPr/>
            <p:nvPr/>
          </p:nvSpPr>
          <p:spPr>
            <a:xfrm>
              <a:off x="5795028" y="1872352"/>
              <a:ext cx="377016" cy="1089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32"/>
                <a:gd name="f4" fmla="val 3333"/>
                <a:gd name="f5" fmla="val 5798"/>
                <a:gd name="f6" fmla="val 1033"/>
                <a:gd name="f7" fmla="val 6459"/>
                <a:gd name="f8" fmla="val 1694"/>
                <a:gd name="f9" fmla="val 5136"/>
                <a:gd name="f10" fmla="val 5750"/>
                <a:gd name="f11" fmla="val 1"/>
                <a:gd name="f12" fmla="val 5640"/>
                <a:gd name="f13" fmla="val 5530"/>
                <a:gd name="f14" fmla="val 40"/>
                <a:gd name="f15" fmla="val 5451"/>
                <a:gd name="f16" fmla="val 119"/>
                <a:gd name="f17" fmla="val 3939"/>
                <a:gd name="f18" fmla="val 1663"/>
                <a:gd name="f19" fmla="val 1639"/>
                <a:gd name="f20" fmla="val 3332"/>
                <a:gd name="f21" fmla="val 9862"/>
                <a:gd name="f22" fmla="val 7593"/>
                <a:gd name="f23" fmla="val 6050"/>
                <a:gd name="f24" fmla="val 5971"/>
                <a:gd name="f25" fmla="val 5861"/>
                <a:gd name="f26" fmla="*/ f0 1 11532"/>
                <a:gd name="f27" fmla="*/ f1 1 333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1532"/>
                <a:gd name="f34" fmla="*/ f31 1 333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1532" h="3333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11"/>
                  </a:moveTo>
                  <a:cubicBezTo>
                    <a:pt x="f12" y="f11"/>
                    <a:pt x="f13" y="f14"/>
                    <a:pt x="f15" y="f16"/>
                  </a:cubicBezTo>
                  <a:lnTo>
                    <a:pt x="f17" y="f18"/>
                  </a:lnTo>
                  <a:lnTo>
                    <a:pt x="f11" y="f18"/>
                  </a:lnTo>
                  <a:lnTo>
                    <a:pt x="f19" y="f20"/>
                  </a:lnTo>
                  <a:lnTo>
                    <a:pt x="f21" y="f20"/>
                  </a:lnTo>
                  <a:lnTo>
                    <a:pt x="f3" y="f18"/>
                  </a:lnTo>
                  <a:lnTo>
                    <a:pt x="f22" y="f18"/>
                  </a:lnTo>
                  <a:lnTo>
                    <a:pt x="f23" y="f16"/>
                  </a:lnTo>
                  <a:cubicBezTo>
                    <a:pt x="f24" y="f14"/>
                    <a:pt x="f25" y="f11"/>
                    <a:pt x="f10" y="f11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6107;p67">
            <a:extLst>
              <a:ext uri="{FF2B5EF4-FFF2-40B4-BE49-F238E27FC236}">
                <a16:creationId xmlns:a16="http://schemas.microsoft.com/office/drawing/2014/main" id="{BCE36155-7041-E7AA-5B98-FFDB37B2444C}"/>
              </a:ext>
            </a:extLst>
          </p:cNvPr>
          <p:cNvGrpSpPr/>
          <p:nvPr/>
        </p:nvGrpSpPr>
        <p:grpSpPr>
          <a:xfrm>
            <a:off x="10181456" y="3712720"/>
            <a:ext cx="836400" cy="826140"/>
            <a:chOff x="6397014" y="1856360"/>
            <a:chExt cx="418200" cy="41307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99" name="Google Shape;6108;p67">
              <a:extLst>
                <a:ext uri="{FF2B5EF4-FFF2-40B4-BE49-F238E27FC236}">
                  <a16:creationId xmlns:a16="http://schemas.microsoft.com/office/drawing/2014/main" id="{5D87FA34-F598-218E-4AB0-A75022F2E039}"/>
                </a:ext>
              </a:extLst>
            </p:cNvPr>
            <p:cNvSpPr/>
            <p:nvPr/>
          </p:nvSpPr>
          <p:spPr>
            <a:xfrm>
              <a:off x="6397014" y="2011652"/>
              <a:ext cx="260631" cy="2577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72"/>
                <a:gd name="f4" fmla="val 7885"/>
                <a:gd name="f5" fmla="val 3245"/>
                <a:gd name="f6" fmla="val 473"/>
                <a:gd name="f7" fmla="val 2804"/>
                <a:gd name="f8" fmla="val 3277"/>
                <a:gd name="f9" fmla="val 4064"/>
                <a:gd name="f10" fmla="val 4568"/>
                <a:gd name="f11" fmla="val 3403"/>
                <a:gd name="f12" fmla="val 7530"/>
                <a:gd name="f13" fmla="val 3639"/>
                <a:gd name="f14" fmla="val 7766"/>
                <a:gd name="f15" fmla="val 3954"/>
                <a:gd name="f16" fmla="val 7884"/>
                <a:gd name="f17" fmla="val 4277"/>
                <a:gd name="f18" fmla="val 4600"/>
                <a:gd name="f19" fmla="val 4931"/>
                <a:gd name="f20" fmla="val 5199"/>
                <a:gd name="f21" fmla="val 7971"/>
                <a:gd name="f22" fmla="val 4726"/>
                <a:gd name="f23" fmla="*/ f0 1 7972"/>
                <a:gd name="f24" fmla="*/ f1 1 788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7972"/>
                <a:gd name="f31" fmla="*/ f28 1 788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7972" h="7885">
                  <a:moveTo>
                    <a:pt x="f5" y="f2"/>
                  </a:moveTo>
                  <a:lnTo>
                    <a:pt x="f6" y="f7"/>
                  </a:lnTo>
                  <a:cubicBezTo>
                    <a:pt x="f2" y="f8"/>
                    <a:pt x="f2" y="f9"/>
                    <a:pt x="f6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14"/>
                    <a:pt x="f20" y="f12"/>
                  </a:cubicBezTo>
                  <a:lnTo>
                    <a:pt x="f21" y="f2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6109;p67">
              <a:extLst>
                <a:ext uri="{FF2B5EF4-FFF2-40B4-BE49-F238E27FC236}">
                  <a16:creationId xmlns:a16="http://schemas.microsoft.com/office/drawing/2014/main" id="{16DB34A2-99B5-D0AE-E3CC-95769922A47D}"/>
                </a:ext>
              </a:extLst>
            </p:cNvPr>
            <p:cNvSpPr/>
            <p:nvPr/>
          </p:nvSpPr>
          <p:spPr>
            <a:xfrm>
              <a:off x="6521637" y="1856360"/>
              <a:ext cx="293577" cy="2902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80"/>
                <a:gd name="f4" fmla="val 8878"/>
                <a:gd name="f5" fmla="val 4395"/>
                <a:gd name="f6" fmla="val 1"/>
                <a:gd name="f7" fmla="val 4285"/>
                <a:gd name="f8" fmla="val 4175"/>
                <a:gd name="f9" fmla="val 40"/>
                <a:gd name="f10" fmla="val 4096"/>
                <a:gd name="f11" fmla="val 119"/>
                <a:gd name="f12" fmla="val 4152"/>
                <a:gd name="f13" fmla="val 4726"/>
                <a:gd name="f14" fmla="val 8877"/>
                <a:gd name="f15" fmla="val 8822"/>
                <a:gd name="f16" fmla="val 4845"/>
                <a:gd name="f17" fmla="val 8979"/>
                <a:gd name="f18" fmla="val 4687"/>
                <a:gd name="f19" fmla="val 4404"/>
                <a:gd name="f20" fmla="val 4246"/>
                <a:gd name="f21" fmla="val 4695"/>
                <a:gd name="f22" fmla="val 4616"/>
                <a:gd name="f23" fmla="val 4506"/>
                <a:gd name="f24" fmla="*/ f0 1 8980"/>
                <a:gd name="f25" fmla="*/ f1 1 8878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8980"/>
                <a:gd name="f32" fmla="*/ f29 1 8878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8980" h="88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7" y="f19"/>
                    <a:pt x="f15" y="f20"/>
                  </a:cubicBezTo>
                  <a:lnTo>
                    <a:pt x="f21" y="f11"/>
                  </a:ln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5593;p66">
            <a:extLst>
              <a:ext uri="{FF2B5EF4-FFF2-40B4-BE49-F238E27FC236}">
                <a16:creationId xmlns:a16="http://schemas.microsoft.com/office/drawing/2014/main" id="{B2CBAD4F-C369-168B-08A5-E5843709CBC2}"/>
              </a:ext>
            </a:extLst>
          </p:cNvPr>
          <p:cNvGrpSpPr/>
          <p:nvPr/>
        </p:nvGrpSpPr>
        <p:grpSpPr>
          <a:xfrm>
            <a:off x="5158510" y="5199499"/>
            <a:ext cx="1003644" cy="1003646"/>
            <a:chOff x="3885541" y="2599748"/>
            <a:chExt cx="501822" cy="501823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02" name="Google Shape;5594;p66">
              <a:extLst>
                <a:ext uri="{FF2B5EF4-FFF2-40B4-BE49-F238E27FC236}">
                  <a16:creationId xmlns:a16="http://schemas.microsoft.com/office/drawing/2014/main" id="{31B9DEB0-70FC-093E-8483-E5D6698676C9}"/>
                </a:ext>
              </a:extLst>
            </p:cNvPr>
            <p:cNvSpPr/>
            <p:nvPr/>
          </p:nvSpPr>
          <p:spPr>
            <a:xfrm>
              <a:off x="4033491" y="2924205"/>
              <a:ext cx="205822" cy="1773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05"/>
                <a:gd name="f4" fmla="val 6812"/>
                <a:gd name="f5" fmla="val 6213"/>
                <a:gd name="f6" fmla="val 1129"/>
                <a:gd name="f7" fmla="val 6523"/>
                <a:gd name="f8" fmla="val 6776"/>
                <a:gd name="f9" fmla="val 1379"/>
                <a:gd name="f10" fmla="val 1693"/>
                <a:gd name="f11" fmla="val 2006"/>
                <a:gd name="f12" fmla="val 2259"/>
                <a:gd name="f13" fmla="val 1696"/>
                <a:gd name="f14" fmla="val 1383"/>
                <a:gd name="f15" fmla="val 1130"/>
                <a:gd name="f16" fmla="val 3388"/>
                <a:gd name="f17" fmla="val 3638"/>
                <a:gd name="f18" fmla="val 3951"/>
                <a:gd name="f19" fmla="val 4264"/>
                <a:gd name="f20" fmla="val 4517"/>
                <a:gd name="f21" fmla="val 6249"/>
                <a:gd name="f22" fmla="val 6559"/>
                <a:gd name="f23" fmla="val 253"/>
                <a:gd name="f24" fmla="val 567"/>
                <a:gd name="f25" fmla="val 7342"/>
                <a:gd name="f26" fmla="val 7652"/>
                <a:gd name="f27" fmla="*/ f0 1 7905"/>
                <a:gd name="f28" fmla="*/ f1 1 681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7905"/>
                <a:gd name="f35" fmla="*/ f32 1 681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7905" h="681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" y="f2"/>
                  </a:moveTo>
                  <a:lnTo>
                    <a:pt x="f2" y="f21"/>
                  </a:lnTo>
                  <a:cubicBezTo>
                    <a:pt x="f2" y="f22"/>
                    <a:pt x="f23" y="f4"/>
                    <a:pt x="f24" y="f4"/>
                  </a:cubicBezTo>
                  <a:lnTo>
                    <a:pt x="f25" y="f4"/>
                  </a:lnTo>
                  <a:cubicBezTo>
                    <a:pt x="f26" y="f4"/>
                    <a:pt x="f3" y="f22"/>
                    <a:pt x="f3" y="f21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" name="Google Shape;5595;p66">
              <a:extLst>
                <a:ext uri="{FF2B5EF4-FFF2-40B4-BE49-F238E27FC236}">
                  <a16:creationId xmlns:a16="http://schemas.microsoft.com/office/drawing/2014/main" id="{30C219AC-C452-D7AE-5B8E-03E39230C084}"/>
                </a:ext>
              </a:extLst>
            </p:cNvPr>
            <p:cNvSpPr/>
            <p:nvPr/>
          </p:nvSpPr>
          <p:spPr>
            <a:xfrm>
              <a:off x="3885541" y="2599748"/>
              <a:ext cx="501822" cy="4126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5849"/>
                <a:gd name="f5" fmla="val 4553"/>
                <a:gd name="f6" fmla="val 4518"/>
                <a:gd name="f7" fmla="val 5686"/>
                <a:gd name="f8" fmla="val 3424"/>
                <a:gd name="f9" fmla="val 4948"/>
                <a:gd name="f10" fmla="val 4710"/>
                <a:gd name="f11" fmla="val 3617"/>
                <a:gd name="f12" fmla="val 3852"/>
                <a:gd name="f13" fmla="val 15418"/>
                <a:gd name="f14" fmla="val 15653"/>
                <a:gd name="f15" fmla="val 15845"/>
                <a:gd name="f16" fmla="val 14716"/>
                <a:gd name="f17" fmla="val 10199"/>
                <a:gd name="f18" fmla="val 1130"/>
                <a:gd name="f19" fmla="val 3954"/>
                <a:gd name="f20" fmla="val 4265"/>
                <a:gd name="f21" fmla="val 10452"/>
                <a:gd name="f22" fmla="val 10765"/>
                <a:gd name="f23" fmla="val 13587"/>
                <a:gd name="f24" fmla="val 6815"/>
                <a:gd name="f25" fmla="val 5682"/>
                <a:gd name="f26" fmla="val 16412"/>
                <a:gd name="f27" fmla="val 9074"/>
                <a:gd name="f28" fmla="val 16722"/>
                <a:gd name="f29" fmla="val 16975"/>
                <a:gd name="f30" fmla="val 9324"/>
                <a:gd name="f31" fmla="val 9637"/>
                <a:gd name="f32" fmla="val 9950"/>
                <a:gd name="f33" fmla="val 10203"/>
                <a:gd name="f34" fmla="val 15282"/>
                <a:gd name="f35" fmla="val 14969"/>
                <a:gd name="f36" fmla="val 10782"/>
                <a:gd name="f37" fmla="val 1"/>
                <a:gd name="f38" fmla="val 10776"/>
                <a:gd name="f39" fmla="val 10771"/>
                <a:gd name="f40" fmla="val 5119"/>
                <a:gd name="f41" fmla="val 4806"/>
                <a:gd name="f42" fmla="val 254"/>
                <a:gd name="f43" fmla="val 567"/>
                <a:gd name="f44" fmla="val 3388"/>
                <a:gd name="f45" fmla="val 2993"/>
                <a:gd name="f46" fmla="val 2295"/>
                <a:gd name="f47" fmla="val 4087"/>
                <a:gd name="f48" fmla="val 1693"/>
                <a:gd name="f49" fmla="val 756"/>
                <a:gd name="f50" fmla="val 6442"/>
                <a:gd name="f51" fmla="val 7378"/>
                <a:gd name="f52" fmla="val 14154"/>
                <a:gd name="f53" fmla="val 15090"/>
                <a:gd name="f54" fmla="val 15846"/>
                <a:gd name="f55" fmla="val 12461"/>
                <a:gd name="f56" fmla="val 3990"/>
                <a:gd name="f57" fmla="val 3677"/>
                <a:gd name="f58" fmla="val 12208"/>
                <a:gd name="f59" fmla="val 11895"/>
                <a:gd name="f60" fmla="val 11582"/>
                <a:gd name="f61" fmla="val 11332"/>
                <a:gd name="f62" fmla="val 15593"/>
                <a:gd name="f63" fmla="val 17541"/>
                <a:gd name="f64" fmla="val 18474"/>
                <a:gd name="f65" fmla="val 19272"/>
                <a:gd name="f66" fmla="val 15087"/>
                <a:gd name="f67" fmla="val 6445"/>
                <a:gd name="f68" fmla="val 16276"/>
                <a:gd name="f69" fmla="val 14385"/>
                <a:gd name="f70" fmla="val 11026"/>
                <a:gd name="f71" fmla="val 30"/>
                <a:gd name="f72" fmla="val 11079"/>
                <a:gd name="f73" fmla="*/ f0 1 19273"/>
                <a:gd name="f74" fmla="*/ f1 1 15849"/>
                <a:gd name="f75" fmla="val f2"/>
                <a:gd name="f76" fmla="val f3"/>
                <a:gd name="f77" fmla="val f4"/>
                <a:gd name="f78" fmla="+- f77 0 f75"/>
                <a:gd name="f79" fmla="+- f76 0 f75"/>
                <a:gd name="f80" fmla="*/ f79 1 19273"/>
                <a:gd name="f81" fmla="*/ f78 1 15849"/>
                <a:gd name="f82" fmla="*/ f75 1 f80"/>
                <a:gd name="f83" fmla="*/ f76 1 f80"/>
                <a:gd name="f84" fmla="*/ f75 1 f81"/>
                <a:gd name="f85" fmla="*/ f77 1 f81"/>
                <a:gd name="f86" fmla="*/ f82 f73 1"/>
                <a:gd name="f87" fmla="*/ f83 f73 1"/>
                <a:gd name="f88" fmla="*/ f85 f74 1"/>
                <a:gd name="f89" fmla="*/ f84 f7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6" t="f89" r="f87" b="f88"/>
              <a:pathLst>
                <a:path w="19273" h="15849">
                  <a:moveTo>
                    <a:pt x="f5" y="f6"/>
                  </a:moveTo>
                  <a:lnTo>
                    <a:pt x="f5" y="f7"/>
                  </a:lnTo>
                  <a:lnTo>
                    <a:pt x="f8" y="f7"/>
                  </a:lnTo>
                  <a:lnTo>
                    <a:pt x="f8" y="f9"/>
                  </a:lnTo>
                  <a:cubicBezTo>
                    <a:pt x="f8" y="f10"/>
                    <a:pt x="f11" y="f6"/>
                    <a:pt x="f12" y="f6"/>
                  </a:cubicBezTo>
                  <a:close/>
                  <a:moveTo>
                    <a:pt x="f13" y="f6"/>
                  </a:moveTo>
                  <a:cubicBezTo>
                    <a:pt x="f14" y="f6"/>
                    <a:pt x="f15" y="f10"/>
                    <a:pt x="f15" y="f9"/>
                  </a:cubicBezTo>
                  <a:lnTo>
                    <a:pt x="f15" y="f7"/>
                  </a:lnTo>
                  <a:lnTo>
                    <a:pt x="f16" y="f7"/>
                  </a:lnTo>
                  <a:lnTo>
                    <a:pt x="f16" y="f6"/>
                  </a:lnTo>
                  <a:close/>
                  <a:moveTo>
                    <a:pt x="f17" y="f18"/>
                  </a:moveTo>
                  <a:lnTo>
                    <a:pt x="f17" y="f19"/>
                  </a:lnTo>
                  <a:cubicBezTo>
                    <a:pt x="f17" y="f20"/>
                    <a:pt x="f21" y="f6"/>
                    <a:pt x="f22" y="f6"/>
                  </a:cubicBezTo>
                  <a:lnTo>
                    <a:pt x="f23" y="f6"/>
                  </a:lnTo>
                  <a:lnTo>
                    <a:pt x="f23" y="f24"/>
                  </a:lnTo>
                  <a:lnTo>
                    <a:pt x="f25" y="f24"/>
                  </a:lnTo>
                  <a:lnTo>
                    <a:pt x="f25" y="f18"/>
                  </a:ln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31"/>
                  </a:cubicBezTo>
                  <a:cubicBezTo>
                    <a:pt x="f29" y="f32"/>
                    <a:pt x="f28" y="f33"/>
                    <a:pt x="f26" y="f33"/>
                  </a:cubicBezTo>
                  <a:lnTo>
                    <a:pt x="f34" y="f33"/>
                  </a:lnTo>
                  <a:cubicBezTo>
                    <a:pt x="f35" y="f33"/>
                    <a:pt x="f16" y="f32"/>
                    <a:pt x="f16" y="f31"/>
                  </a:cubicBezTo>
                  <a:cubicBezTo>
                    <a:pt x="f16" y="f30"/>
                    <a:pt x="f35" y="f27"/>
                    <a:pt x="f34" y="f27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37"/>
                    <a:pt x="f22" y="f37"/>
                  </a:cubicBezTo>
                  <a:lnTo>
                    <a:pt x="f40" y="f37"/>
                  </a:lnTo>
                  <a:cubicBezTo>
                    <a:pt x="f41" y="f37"/>
                    <a:pt x="f5" y="f42"/>
                    <a:pt x="f5" y="f43"/>
                  </a:cubicBezTo>
                  <a:lnTo>
                    <a:pt x="f5" y="f44"/>
                  </a:lnTo>
                  <a:lnTo>
                    <a:pt x="f12" y="f44"/>
                  </a:lnTo>
                  <a:cubicBezTo>
                    <a:pt x="f45" y="f44"/>
                    <a:pt x="f46" y="f47"/>
                    <a:pt x="f46" y="f9"/>
                  </a:cubicBezTo>
                  <a:lnTo>
                    <a:pt x="f46" y="f7"/>
                  </a:lnTo>
                  <a:lnTo>
                    <a:pt x="f48" y="f7"/>
                  </a:lnTo>
                  <a:cubicBezTo>
                    <a:pt x="f49" y="f7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49" y="f54"/>
                    <a:pt x="f48" y="f4"/>
                  </a:cubicBezTo>
                  <a:lnTo>
                    <a:pt x="f5" y="f4"/>
                  </a:lnTo>
                  <a:lnTo>
                    <a:pt x="f5" y="f55"/>
                  </a:lnTo>
                  <a:lnTo>
                    <a:pt x="f56" y="f55"/>
                  </a:lnTo>
                  <a:cubicBezTo>
                    <a:pt x="f57" y="f55"/>
                    <a:pt x="f8" y="f58"/>
                    <a:pt x="f8" y="f59"/>
                  </a:cubicBezTo>
                  <a:cubicBezTo>
                    <a:pt x="f8" y="f60"/>
                    <a:pt x="f57" y="f61"/>
                    <a:pt x="f56" y="f61"/>
                  </a:cubicBezTo>
                  <a:lnTo>
                    <a:pt x="f34" y="f61"/>
                  </a:lnTo>
                  <a:cubicBezTo>
                    <a:pt x="f62" y="f61"/>
                    <a:pt x="f15" y="f60"/>
                    <a:pt x="f15" y="f59"/>
                  </a:cubicBezTo>
                  <a:cubicBezTo>
                    <a:pt x="f15" y="f58"/>
                    <a:pt x="f62" y="f55"/>
                    <a:pt x="f34" y="f55"/>
                  </a:cubicBezTo>
                  <a:lnTo>
                    <a:pt x="f16" y="f55"/>
                  </a:lnTo>
                  <a:lnTo>
                    <a:pt x="f16" y="f4"/>
                  </a:lnTo>
                  <a:lnTo>
                    <a:pt x="f63" y="f4"/>
                  </a:lnTo>
                  <a:cubicBezTo>
                    <a:pt x="f64" y="f4"/>
                    <a:pt x="f65" y="f66"/>
                    <a:pt x="f65" y="f52"/>
                  </a:cubicBezTo>
                  <a:lnTo>
                    <a:pt x="f65" y="f51"/>
                  </a:lnTo>
                  <a:cubicBezTo>
                    <a:pt x="f65" y="f67"/>
                    <a:pt x="f64" y="f7"/>
                    <a:pt x="f63" y="f7"/>
                  </a:cubicBezTo>
                  <a:lnTo>
                    <a:pt x="f29" y="f7"/>
                  </a:lnTo>
                  <a:lnTo>
                    <a:pt x="f29" y="f9"/>
                  </a:lnTo>
                  <a:cubicBezTo>
                    <a:pt x="f29" y="f47"/>
                    <a:pt x="f68" y="f44"/>
                    <a:pt x="f13" y="f44"/>
                  </a:cubicBezTo>
                  <a:lnTo>
                    <a:pt x="f69" y="f44"/>
                  </a:lnTo>
                  <a:cubicBezTo>
                    <a:pt x="f70" y="f71"/>
                    <a:pt x="f72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4" name="Google Shape;5596;p66">
            <a:extLst>
              <a:ext uri="{FF2B5EF4-FFF2-40B4-BE49-F238E27FC236}">
                <a16:creationId xmlns:a16="http://schemas.microsoft.com/office/drawing/2014/main" id="{769B8A4E-F841-1F42-42BD-AA3DF40297CC}"/>
              </a:ext>
            </a:extLst>
          </p:cNvPr>
          <p:cNvGrpSpPr/>
          <p:nvPr/>
        </p:nvGrpSpPr>
        <p:grpSpPr>
          <a:xfrm>
            <a:off x="7748952" y="5341305"/>
            <a:ext cx="790040" cy="790042"/>
            <a:chOff x="5180761" y="2670651"/>
            <a:chExt cx="395020" cy="395021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05" name="Google Shape;5597;p66">
              <a:extLst>
                <a:ext uri="{FF2B5EF4-FFF2-40B4-BE49-F238E27FC236}">
                  <a16:creationId xmlns:a16="http://schemas.microsoft.com/office/drawing/2014/main" id="{4B88D8D5-6B44-8C34-0FAD-2732AD2E7E2C}"/>
                </a:ext>
              </a:extLst>
            </p:cNvPr>
            <p:cNvSpPr/>
            <p:nvPr/>
          </p:nvSpPr>
          <p:spPr>
            <a:xfrm>
              <a:off x="5180761" y="2833451"/>
              <a:ext cx="395020" cy="2322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330"/>
                <a:gd name="f5" fmla="val 5120"/>
                <a:gd name="f6" fmla="val 1130"/>
                <a:gd name="f7" fmla="val 5433"/>
                <a:gd name="f8" fmla="val 5683"/>
                <a:gd name="f9" fmla="val 1380"/>
                <a:gd name="f10" fmla="val 1693"/>
                <a:gd name="f11" fmla="val 2006"/>
                <a:gd name="f12" fmla="val 2259"/>
                <a:gd name="f13" fmla="val 2861"/>
                <a:gd name="f14" fmla="val 2548"/>
                <a:gd name="f15" fmla="val 2298"/>
                <a:gd name="f16" fmla="val 10766"/>
                <a:gd name="f17" fmla="val 11079"/>
                <a:gd name="f18" fmla="val 11329"/>
                <a:gd name="f19" fmla="val 8507"/>
                <a:gd name="f20" fmla="val 8194"/>
                <a:gd name="f21" fmla="val 7944"/>
                <a:gd name="f22" fmla="val 16412"/>
                <a:gd name="f23" fmla="val 16725"/>
                <a:gd name="f24" fmla="val 16975"/>
                <a:gd name="f25" fmla="val 14153"/>
                <a:gd name="f26" fmla="val 13840"/>
                <a:gd name="f27" fmla="val 13590"/>
                <a:gd name="f28" fmla="val 4518"/>
                <a:gd name="f29" fmla="val 4767"/>
                <a:gd name="f30" fmla="val 5081"/>
                <a:gd name="f31" fmla="val 5394"/>
                <a:gd name="f32" fmla="val 5647"/>
                <a:gd name="f33" fmla="val 7941"/>
                <a:gd name="f34" fmla="val 8818"/>
                <a:gd name="f35" fmla="val 9071"/>
                <a:gd name="f36" fmla="val 1"/>
                <a:gd name="f37" fmla="val 9637"/>
                <a:gd name="f38" fmla="val 10570"/>
                <a:gd name="f39" fmla="val 759"/>
                <a:gd name="f40" fmla="val 1696"/>
                <a:gd name="f41" fmla="val 17580"/>
                <a:gd name="f42" fmla="val 18514"/>
                <a:gd name="f43" fmla="*/ f0 1 19273"/>
                <a:gd name="f44" fmla="*/ f1 1 11330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9273"/>
                <a:gd name="f51" fmla="*/ f48 1 11330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9273" h="1133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7" y="f12"/>
                    <a:pt x="f16" y="f12"/>
                  </a:cubicBezTo>
                  <a:lnTo>
                    <a:pt x="f19" y="f12"/>
                  </a:lnTo>
                  <a:cubicBezTo>
                    <a:pt x="f20" y="f12"/>
                    <a:pt x="f21" y="f11"/>
                    <a:pt x="f21" y="f10"/>
                  </a:cubicBezTo>
                  <a:cubicBezTo>
                    <a:pt x="f21" y="f9"/>
                    <a:pt x="f20" y="f6"/>
                    <a:pt x="f19" y="f6"/>
                  </a:cubicBezTo>
                  <a:close/>
                  <a:moveTo>
                    <a:pt x="f22" y="f6"/>
                  </a:moveTo>
                  <a:cubicBezTo>
                    <a:pt x="f23" y="f6"/>
                    <a:pt x="f24" y="f9"/>
                    <a:pt x="f24" y="f10"/>
                  </a:cubicBezTo>
                  <a:cubicBezTo>
                    <a:pt x="f24" y="f11"/>
                    <a:pt x="f23" y="f12"/>
                    <a:pt x="f22" y="f12"/>
                  </a:cubicBezTo>
                  <a:lnTo>
                    <a:pt x="f25" y="f12"/>
                  </a:lnTo>
                  <a:cubicBezTo>
                    <a:pt x="f26" y="f12"/>
                    <a:pt x="f27" y="f11"/>
                    <a:pt x="f27" y="f10"/>
                  </a:cubicBezTo>
                  <a:cubicBezTo>
                    <a:pt x="f27" y="f9"/>
                    <a:pt x="f26" y="f6"/>
                    <a:pt x="f25" y="f6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1"/>
                    <a:pt x="f15" y="f30"/>
                  </a:cubicBezTo>
                  <a:cubicBezTo>
                    <a:pt x="f15" y="f29"/>
                    <a:pt x="f14" y="f28"/>
                    <a:pt x="f13" y="f28"/>
                  </a:cubicBezTo>
                  <a:close/>
                  <a:moveTo>
                    <a:pt x="f16" y="f28"/>
                  </a:moveTo>
                  <a:cubicBezTo>
                    <a:pt x="f17" y="f28"/>
                    <a:pt x="f18" y="f29"/>
                    <a:pt x="f18" y="f30"/>
                  </a:cubicBezTo>
                  <a:cubicBezTo>
                    <a:pt x="f18" y="f31"/>
                    <a:pt x="f17" y="f32"/>
                    <a:pt x="f16" y="f32"/>
                  </a:cubicBezTo>
                  <a:lnTo>
                    <a:pt x="f19" y="f32"/>
                  </a:lnTo>
                  <a:cubicBezTo>
                    <a:pt x="f20" y="f32"/>
                    <a:pt x="f21" y="f31"/>
                    <a:pt x="f21" y="f30"/>
                  </a:cubicBezTo>
                  <a:cubicBezTo>
                    <a:pt x="f21" y="f29"/>
                    <a:pt x="f20" y="f28"/>
                    <a:pt x="f19" y="f28"/>
                  </a:cubicBezTo>
                  <a:close/>
                  <a:moveTo>
                    <a:pt x="f22" y="f28"/>
                  </a:moveTo>
                  <a:cubicBezTo>
                    <a:pt x="f23" y="f28"/>
                    <a:pt x="f24" y="f29"/>
                    <a:pt x="f24" y="f30"/>
                  </a:cubicBezTo>
                  <a:cubicBezTo>
                    <a:pt x="f24" y="f31"/>
                    <a:pt x="f23" y="f32"/>
                    <a:pt x="f22" y="f32"/>
                  </a:cubicBezTo>
                  <a:lnTo>
                    <a:pt x="f25" y="f32"/>
                  </a:lnTo>
                  <a:cubicBezTo>
                    <a:pt x="f26" y="f32"/>
                    <a:pt x="f27" y="f31"/>
                    <a:pt x="f27" y="f30"/>
                  </a:cubicBezTo>
                  <a:cubicBezTo>
                    <a:pt x="f27" y="f29"/>
                    <a:pt x="f26" y="f28"/>
                    <a:pt x="f25" y="f28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20"/>
                    <a:pt x="f8" y="f19"/>
                  </a:cubicBezTo>
                  <a:cubicBezTo>
                    <a:pt x="f8" y="f34"/>
                    <a:pt x="f7" y="f35"/>
                    <a:pt x="f5" y="f35"/>
                  </a:cubicBezTo>
                  <a:lnTo>
                    <a:pt x="f13" y="f35"/>
                  </a:lnTo>
                  <a:cubicBezTo>
                    <a:pt x="f14" y="f35"/>
                    <a:pt x="f15" y="f34"/>
                    <a:pt x="f15" y="f19"/>
                  </a:cubicBezTo>
                  <a:cubicBezTo>
                    <a:pt x="f15" y="f20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7" y="f33"/>
                    <a:pt x="f18" y="f20"/>
                    <a:pt x="f18" y="f19"/>
                  </a:cubicBezTo>
                  <a:cubicBezTo>
                    <a:pt x="f18" y="f34"/>
                    <a:pt x="f17" y="f35"/>
                    <a:pt x="f16" y="f35"/>
                  </a:cubicBezTo>
                  <a:lnTo>
                    <a:pt x="f19" y="f35"/>
                  </a:lnTo>
                  <a:cubicBezTo>
                    <a:pt x="f20" y="f35"/>
                    <a:pt x="f21" y="f34"/>
                    <a:pt x="f21" y="f19"/>
                  </a:cubicBezTo>
                  <a:cubicBezTo>
                    <a:pt x="f21" y="f20"/>
                    <a:pt x="f20" y="f33"/>
                    <a:pt x="f19" y="f33"/>
                  </a:cubicBezTo>
                  <a:close/>
                  <a:moveTo>
                    <a:pt x="f22" y="f33"/>
                  </a:moveTo>
                  <a:cubicBezTo>
                    <a:pt x="f23" y="f33"/>
                    <a:pt x="f24" y="f20"/>
                    <a:pt x="f24" y="f19"/>
                  </a:cubicBezTo>
                  <a:cubicBezTo>
                    <a:pt x="f24" y="f34"/>
                    <a:pt x="f23" y="f35"/>
                    <a:pt x="f22" y="f35"/>
                  </a:cubicBezTo>
                  <a:lnTo>
                    <a:pt x="f25" y="f35"/>
                  </a:lnTo>
                  <a:cubicBezTo>
                    <a:pt x="f26" y="f35"/>
                    <a:pt x="f27" y="f34"/>
                    <a:pt x="f27" y="f19"/>
                  </a:cubicBezTo>
                  <a:cubicBezTo>
                    <a:pt x="f27" y="f20"/>
                    <a:pt x="f26" y="f33"/>
                    <a:pt x="f25" y="f33"/>
                  </a:cubicBezTo>
                  <a:close/>
                  <a:moveTo>
                    <a:pt x="f36" y="f36"/>
                  </a:moveTo>
                  <a:lnTo>
                    <a:pt x="f36" y="f37"/>
                  </a:lnTo>
                  <a:cubicBezTo>
                    <a:pt x="f36" y="f38"/>
                    <a:pt x="f39" y="f18"/>
                    <a:pt x="f40" y="f18"/>
                  </a:cubicBezTo>
                  <a:lnTo>
                    <a:pt x="f41" y="f18"/>
                  </a:lnTo>
                  <a:cubicBezTo>
                    <a:pt x="f42" y="f18"/>
                    <a:pt x="f3" y="f38"/>
                    <a:pt x="f3" y="f37"/>
                  </a:cubicBezTo>
                  <a:lnTo>
                    <a:pt x="f3" y="f3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Google Shape;5598;p66">
              <a:extLst>
                <a:ext uri="{FF2B5EF4-FFF2-40B4-BE49-F238E27FC236}">
                  <a16:creationId xmlns:a16="http://schemas.microsoft.com/office/drawing/2014/main" id="{77B59146-8E02-AF18-B907-B351232BB955}"/>
                </a:ext>
              </a:extLst>
            </p:cNvPr>
            <p:cNvSpPr/>
            <p:nvPr/>
          </p:nvSpPr>
          <p:spPr>
            <a:xfrm>
              <a:off x="5180761" y="2670651"/>
              <a:ext cx="395020" cy="1396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6815"/>
                <a:gd name="f5" fmla="val 3990"/>
                <a:gd name="f6" fmla="val 1129"/>
                <a:gd name="f7" fmla="val 4304"/>
                <a:gd name="f8" fmla="val 4557"/>
                <a:gd name="f9" fmla="val 1382"/>
                <a:gd name="f10" fmla="val 1695"/>
                <a:gd name="f11" fmla="val 3954"/>
                <a:gd name="f12" fmla="val 4264"/>
                <a:gd name="f13" fmla="val 4517"/>
                <a:gd name="f14" fmla="val 3677"/>
                <a:gd name="f15" fmla="val 3427"/>
                <a:gd name="f16" fmla="val 9637"/>
                <a:gd name="f17" fmla="val 9950"/>
                <a:gd name="f18" fmla="val 10203"/>
                <a:gd name="f19" fmla="val 9323"/>
                <a:gd name="f20" fmla="val 9073"/>
                <a:gd name="f21" fmla="val 15283"/>
                <a:gd name="f22" fmla="val 15596"/>
                <a:gd name="f23" fmla="val 15849"/>
                <a:gd name="f24" fmla="val 14969"/>
                <a:gd name="f25" fmla="val 14719"/>
                <a:gd name="f26" fmla="val 3054"/>
                <a:gd name="f27" fmla="val 2298"/>
                <a:gd name="f28" fmla="val 759"/>
                <a:gd name="f29" fmla="val 2258"/>
                <a:gd name="f30" fmla="val 1696"/>
                <a:gd name="f31" fmla="val 1"/>
                <a:gd name="f32" fmla="val 3017"/>
                <a:gd name="f33" fmla="val 6814"/>
                <a:gd name="f34" fmla="val 18514"/>
                <a:gd name="f35" fmla="val 17580"/>
                <a:gd name="f36" fmla="val 16978"/>
                <a:gd name="f37" fmla="val 16219"/>
                <a:gd name="f38" fmla="val 14346"/>
                <a:gd name="f39" fmla="val 13590"/>
                <a:gd name="f40" fmla="val 11332"/>
                <a:gd name="f41" fmla="val 10573"/>
                <a:gd name="f42" fmla="val 8700"/>
                <a:gd name="f43" fmla="val 7944"/>
                <a:gd name="f44" fmla="val 5686"/>
                <a:gd name="f45" fmla="val 4927"/>
                <a:gd name="f46" fmla="*/ f0 1 19273"/>
                <a:gd name="f47" fmla="*/ f1 1 6815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9273"/>
                <a:gd name="f54" fmla="*/ f51 1 6815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9273" h="68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7" y="f13"/>
                    <a:pt x="f5" y="f13"/>
                  </a:cubicBezTo>
                  <a:cubicBezTo>
                    <a:pt x="f14" y="f13"/>
                    <a:pt x="f15" y="f12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4" y="f6"/>
                    <a:pt x="f5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lnTo>
                    <a:pt x="f18" y="f11"/>
                  </a:lnTo>
                  <a:cubicBezTo>
                    <a:pt x="f18" y="f12"/>
                    <a:pt x="f17" y="f13"/>
                    <a:pt x="f16" y="f13"/>
                  </a:cubicBezTo>
                  <a:cubicBezTo>
                    <a:pt x="f19" y="f13"/>
                    <a:pt x="f20" y="f12"/>
                    <a:pt x="f20" y="f11"/>
                  </a:cubicBezTo>
                  <a:lnTo>
                    <a:pt x="f20" y="f10"/>
                  </a:lnTo>
                  <a:cubicBezTo>
                    <a:pt x="f20" y="f9"/>
                    <a:pt x="f19" y="f6"/>
                    <a:pt x="f16" y="f6"/>
                  </a:cubicBezTo>
                  <a:close/>
                  <a:moveTo>
                    <a:pt x="f21" y="f6"/>
                  </a:moveTo>
                  <a:cubicBezTo>
                    <a:pt x="f22" y="f6"/>
                    <a:pt x="f23" y="f9"/>
                    <a:pt x="f23" y="f10"/>
                  </a:cubicBezTo>
                  <a:lnTo>
                    <a:pt x="f23" y="f11"/>
                  </a:lnTo>
                  <a:cubicBezTo>
                    <a:pt x="f23" y="f12"/>
                    <a:pt x="f22" y="f13"/>
                    <a:pt x="f21" y="f13"/>
                  </a:cubicBezTo>
                  <a:cubicBezTo>
                    <a:pt x="f24" y="f13"/>
                    <a:pt x="f25" y="f12"/>
                    <a:pt x="f25" y="f11"/>
                  </a:cubicBezTo>
                  <a:lnTo>
                    <a:pt x="f25" y="f10"/>
                  </a:lnTo>
                  <a:cubicBezTo>
                    <a:pt x="f25" y="f9"/>
                    <a:pt x="f24" y="f6"/>
                    <a:pt x="f21" y="f6"/>
                  </a:cubicBezTo>
                  <a:close/>
                  <a:moveTo>
                    <a:pt x="f5" y="f2"/>
                  </a:moveTo>
                  <a:cubicBezTo>
                    <a:pt x="f26" y="f2"/>
                    <a:pt x="f27" y="f28"/>
                    <a:pt x="f27" y="f10"/>
                  </a:cubicBezTo>
                  <a:lnTo>
                    <a:pt x="f27" y="f29"/>
                  </a:lnTo>
                  <a:lnTo>
                    <a:pt x="f30" y="f29"/>
                  </a:lnTo>
                  <a:cubicBezTo>
                    <a:pt x="f28" y="f29"/>
                    <a:pt x="f31" y="f32"/>
                    <a:pt x="f31" y="f11"/>
                  </a:cubicBezTo>
                  <a:lnTo>
                    <a:pt x="f31" y="f33"/>
                  </a:lnTo>
                  <a:lnTo>
                    <a:pt x="f3" y="f33"/>
                  </a:lnTo>
                  <a:lnTo>
                    <a:pt x="f3" y="f11"/>
                  </a:lnTo>
                  <a:cubicBezTo>
                    <a:pt x="f3" y="f32"/>
                    <a:pt x="f34" y="f29"/>
                    <a:pt x="f35" y="f29"/>
                  </a:cubicBezTo>
                  <a:lnTo>
                    <a:pt x="f36" y="f29"/>
                  </a:lnTo>
                  <a:lnTo>
                    <a:pt x="f36" y="f10"/>
                  </a:lnTo>
                  <a:cubicBezTo>
                    <a:pt x="f36" y="f28"/>
                    <a:pt x="f37" y="f2"/>
                    <a:pt x="f21" y="f2"/>
                  </a:cubicBezTo>
                  <a:cubicBezTo>
                    <a:pt x="f38" y="f2"/>
                    <a:pt x="f39" y="f28"/>
                    <a:pt x="f39" y="f10"/>
                  </a:cubicBezTo>
                  <a:lnTo>
                    <a:pt x="f39" y="f29"/>
                  </a:lnTo>
                  <a:lnTo>
                    <a:pt x="f40" y="f29"/>
                  </a:lnTo>
                  <a:lnTo>
                    <a:pt x="f40" y="f10"/>
                  </a:lnTo>
                  <a:cubicBezTo>
                    <a:pt x="f40" y="f28"/>
                    <a:pt x="f41" y="f2"/>
                    <a:pt x="f16" y="f2"/>
                  </a:cubicBezTo>
                  <a:cubicBezTo>
                    <a:pt x="f42" y="f2"/>
                    <a:pt x="f43" y="f28"/>
                    <a:pt x="f43" y="f10"/>
                  </a:cubicBezTo>
                  <a:lnTo>
                    <a:pt x="f43" y="f29"/>
                  </a:lnTo>
                  <a:lnTo>
                    <a:pt x="f44" y="f29"/>
                  </a:lnTo>
                  <a:lnTo>
                    <a:pt x="f44" y="f10"/>
                  </a:lnTo>
                  <a:cubicBezTo>
                    <a:pt x="f44" y="f28"/>
                    <a:pt x="f4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7" name="Google Shape;5651;p66">
            <a:extLst>
              <a:ext uri="{FF2B5EF4-FFF2-40B4-BE49-F238E27FC236}">
                <a16:creationId xmlns:a16="http://schemas.microsoft.com/office/drawing/2014/main" id="{44C443A1-23D3-6BF8-2439-F7CA4125E49E}"/>
              </a:ext>
            </a:extLst>
          </p:cNvPr>
          <p:cNvGrpSpPr/>
          <p:nvPr/>
        </p:nvGrpSpPr>
        <p:grpSpPr>
          <a:xfrm>
            <a:off x="12573984" y="5453848"/>
            <a:ext cx="882596" cy="568904"/>
            <a:chOff x="7593278" y="2726923"/>
            <a:chExt cx="441298" cy="284452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08" name="Google Shape;5652;p66">
              <a:extLst>
                <a:ext uri="{FF2B5EF4-FFF2-40B4-BE49-F238E27FC236}">
                  <a16:creationId xmlns:a16="http://schemas.microsoft.com/office/drawing/2014/main" id="{6DF30C2F-FF5F-954D-3176-F682F7D30A08}"/>
                </a:ext>
              </a:extLst>
            </p:cNvPr>
            <p:cNvSpPr/>
            <p:nvPr/>
          </p:nvSpPr>
          <p:spPr>
            <a:xfrm>
              <a:off x="7593278" y="2744919"/>
              <a:ext cx="441298" cy="266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637"/>
                <a:gd name="f5" fmla="val 266"/>
                <a:gd name="f6" fmla="val 1"/>
                <a:gd name="f7" fmla="val 91"/>
                <a:gd name="f8" fmla="val 272"/>
                <a:gd name="f9" fmla="val 585"/>
                <a:gd name="f10" fmla="val 907"/>
                <a:gd name="f11" fmla="val 9941"/>
                <a:gd name="f12" fmla="val 10877"/>
                <a:gd name="f13" fmla="val 757"/>
                <a:gd name="f14" fmla="val 11633"/>
                <a:gd name="f15" fmla="val 1693"/>
                <a:gd name="f16" fmla="val 11636"/>
                <a:gd name="f17" fmla="val 17577"/>
                <a:gd name="f18" fmla="val 18514"/>
                <a:gd name="f19" fmla="val 19270"/>
                <a:gd name="f20" fmla="val 19176"/>
                <a:gd name="f21" fmla="val 19005"/>
                <a:gd name="f22" fmla="val 9974"/>
                <a:gd name="f23" fmla="val 7005"/>
                <a:gd name="f24" fmla="val 9873"/>
                <a:gd name="f25" fmla="val 7080"/>
                <a:gd name="f26" fmla="val 9754"/>
                <a:gd name="f27" fmla="val 7118"/>
                <a:gd name="f28" fmla="val 9635"/>
                <a:gd name="f29" fmla="val 9516"/>
                <a:gd name="f30" fmla="val 9397"/>
                <a:gd name="f31" fmla="val 9296"/>
                <a:gd name="f32" fmla="*/ f0 1 19273"/>
                <a:gd name="f33" fmla="*/ f1 1 11637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9273"/>
                <a:gd name="f40" fmla="*/ f37 1 11637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9273" h="11637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6"/>
                  </a:cubicBezTo>
                  <a:lnTo>
                    <a:pt x="f17" y="f16"/>
                  </a:lnTo>
                  <a:cubicBezTo>
                    <a:pt x="f18" y="f14"/>
                    <a:pt x="f19" y="f12"/>
                    <a:pt x="f3" y="f11"/>
                  </a:cubicBezTo>
                  <a:lnTo>
                    <a:pt x="f3" y="f10"/>
                  </a:lnTo>
                  <a:cubicBezTo>
                    <a:pt x="f19" y="f9"/>
                    <a:pt x="f20" y="f8"/>
                    <a:pt x="f21" y="f6"/>
                  </a:cubicBezTo>
                  <a:lnTo>
                    <a:pt x="f22" y="f23"/>
                  </a:ln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1" y="f23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5653;p66">
              <a:extLst>
                <a:ext uri="{FF2B5EF4-FFF2-40B4-BE49-F238E27FC236}">
                  <a16:creationId xmlns:a16="http://schemas.microsoft.com/office/drawing/2014/main" id="{A1950053-E421-39D5-8E34-B8C4AD20DEAA}"/>
                </a:ext>
              </a:extLst>
            </p:cNvPr>
            <p:cNvSpPr/>
            <p:nvPr/>
          </p:nvSpPr>
          <p:spPr>
            <a:xfrm>
              <a:off x="7620664" y="2726923"/>
              <a:ext cx="386480" cy="1518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879"/>
                <a:gd name="f4" fmla="val 6632"/>
                <a:gd name="f5" fmla="val 497"/>
                <a:gd name="f6" fmla="val 1"/>
                <a:gd name="f7" fmla="val 328"/>
                <a:gd name="f8" fmla="val 160"/>
                <a:gd name="f9" fmla="val 31"/>
                <a:gd name="f10" fmla="val 82"/>
                <a:gd name="f11" fmla="val 8441"/>
                <a:gd name="f12" fmla="val 6631"/>
                <a:gd name="f13" fmla="val 16878"/>
                <a:gd name="f14" fmla="val 16719"/>
                <a:gd name="f15" fmla="val 16550"/>
                <a:gd name="f16" fmla="val 16381"/>
                <a:gd name="f17" fmla="*/ f0 1 16879"/>
                <a:gd name="f18" fmla="*/ f1 1 6632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6879"/>
                <a:gd name="f25" fmla="*/ f22 1 6632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6879" h="663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lnTo>
                    <a:pt x="f13" y="f10"/>
                  </a:lnTo>
                  <a:cubicBezTo>
                    <a:pt x="f14" y="f9"/>
                    <a:pt x="f15" y="f6"/>
                    <a:pt x="f1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5775;p66">
            <a:extLst>
              <a:ext uri="{FF2B5EF4-FFF2-40B4-BE49-F238E27FC236}">
                <a16:creationId xmlns:a16="http://schemas.microsoft.com/office/drawing/2014/main" id="{D3F7F1B4-38AC-D5D3-22EC-14B0EA8BAA4E}"/>
              </a:ext>
            </a:extLst>
          </p:cNvPr>
          <p:cNvGrpSpPr/>
          <p:nvPr/>
        </p:nvGrpSpPr>
        <p:grpSpPr>
          <a:xfrm>
            <a:off x="10252249" y="5496624"/>
            <a:ext cx="677862" cy="635488"/>
            <a:chOff x="6432410" y="2748311"/>
            <a:chExt cx="338931" cy="317744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11" name="Google Shape;5776;p66">
              <a:extLst>
                <a:ext uri="{FF2B5EF4-FFF2-40B4-BE49-F238E27FC236}">
                  <a16:creationId xmlns:a16="http://schemas.microsoft.com/office/drawing/2014/main" id="{D8A8C923-F0AB-E741-E1E0-D5F6608373CF}"/>
                </a:ext>
              </a:extLst>
            </p:cNvPr>
            <p:cNvSpPr/>
            <p:nvPr/>
          </p:nvSpPr>
          <p:spPr>
            <a:xfrm>
              <a:off x="6492624" y="3026325"/>
              <a:ext cx="133456" cy="397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89"/>
                <a:gd name="f4" fmla="val 2259"/>
                <a:gd name="f5" fmla="val 2792"/>
                <a:gd name="f6" fmla="val 2415"/>
                <a:gd name="f7" fmla="val 1130"/>
                <a:gd name="f8" fmla="val 567"/>
                <a:gd name="f9" fmla="val 253"/>
                <a:gd name="f10" fmla="val 1383"/>
                <a:gd name="f11" fmla="val 1696"/>
                <a:gd name="f12" fmla="val 2006"/>
                <a:gd name="f13" fmla="val 7101"/>
                <a:gd name="f14" fmla="val 1831"/>
                <a:gd name="f15" fmla="val 6821"/>
                <a:gd name="f16" fmla="val 1214"/>
                <a:gd name="f17" fmla="*/ f0 1 7589"/>
                <a:gd name="f18" fmla="*/ f1 1 225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589"/>
                <a:gd name="f25" fmla="*/ f22 1 225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589" h="2259">
                  <a:moveTo>
                    <a:pt x="f5" y="f2"/>
                  </a:moveTo>
                  <a:lnTo>
                    <a:pt x="f6" y="f7"/>
                  </a:lnTo>
                  <a:lnTo>
                    <a:pt x="f8" y="f7"/>
                  </a:lnTo>
                  <a:cubicBezTo>
                    <a:pt x="f9" y="f7"/>
                    <a:pt x="f2" y="f10"/>
                    <a:pt x="f2" y="f11"/>
                  </a:cubicBezTo>
                  <a:cubicBezTo>
                    <a:pt x="f2" y="f12"/>
                    <a:pt x="f9" y="f4"/>
                    <a:pt x="f8" y="f4"/>
                  </a:cubicBezTo>
                  <a:lnTo>
                    <a:pt x="f3" y="f4"/>
                  </a:lnTo>
                  <a:cubicBezTo>
                    <a:pt x="f13" y="f14"/>
                    <a:pt x="f15" y="f16"/>
                    <a:pt x="f15" y="f8"/>
                  </a:cubicBezTo>
                  <a:lnTo>
                    <a:pt x="f1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5777;p66">
              <a:extLst>
                <a:ext uri="{FF2B5EF4-FFF2-40B4-BE49-F238E27FC236}">
                  <a16:creationId xmlns:a16="http://schemas.microsoft.com/office/drawing/2014/main" id="{2F41D253-D8A9-D296-7877-9CB2167E1940}"/>
                </a:ext>
              </a:extLst>
            </p:cNvPr>
            <p:cNvSpPr/>
            <p:nvPr/>
          </p:nvSpPr>
          <p:spPr>
            <a:xfrm>
              <a:off x="6432410" y="2966743"/>
              <a:ext cx="180164" cy="397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245"/>
                <a:gd name="f4" fmla="val 2260"/>
                <a:gd name="f5" fmla="val 1"/>
                <a:gd name="f6" fmla="val 567"/>
                <a:gd name="f7" fmla="val 1500"/>
                <a:gd name="f8" fmla="val 756"/>
                <a:gd name="f9" fmla="val 2259"/>
                <a:gd name="f10" fmla="val 1693"/>
                <a:gd name="f11" fmla="*/ f0 1 10245"/>
                <a:gd name="f12" fmla="*/ f1 1 2260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0245"/>
                <a:gd name="f19" fmla="*/ f16 1 2260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0245" h="2260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5778;p66">
              <a:extLst>
                <a:ext uri="{FF2B5EF4-FFF2-40B4-BE49-F238E27FC236}">
                  <a16:creationId xmlns:a16="http://schemas.microsoft.com/office/drawing/2014/main" id="{F45AE9A9-0DEA-21E7-F56C-C06419BE442C}"/>
                </a:ext>
              </a:extLst>
            </p:cNvPr>
            <p:cNvSpPr/>
            <p:nvPr/>
          </p:nvSpPr>
          <p:spPr>
            <a:xfrm>
              <a:off x="6632435" y="2907179"/>
              <a:ext cx="119164" cy="993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5647"/>
                <a:gd name="f5" fmla="val 5646"/>
                <a:gd name="f6" fmla="val 6775"/>
                <a:gd name="f7" fmla="*/ f0 1 6776"/>
                <a:gd name="f8" fmla="*/ f1 1 564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776"/>
                <a:gd name="f15" fmla="*/ f12 1 564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776" h="5647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5779;p66">
              <a:extLst>
                <a:ext uri="{FF2B5EF4-FFF2-40B4-BE49-F238E27FC236}">
                  <a16:creationId xmlns:a16="http://schemas.microsoft.com/office/drawing/2014/main" id="{D643D69B-72C5-764D-6044-71B29BD90CD4}"/>
                </a:ext>
              </a:extLst>
            </p:cNvPr>
            <p:cNvSpPr/>
            <p:nvPr/>
          </p:nvSpPr>
          <p:spPr>
            <a:xfrm>
              <a:off x="6632435" y="3026325"/>
              <a:ext cx="119164" cy="298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6"/>
                <a:gd name="f5" fmla="val 567"/>
                <a:gd name="f6" fmla="val 1190"/>
                <a:gd name="f7" fmla="val 506"/>
                <a:gd name="f8" fmla="val 1129"/>
                <a:gd name="f9" fmla="val 5646"/>
                <a:gd name="f10" fmla="val 6270"/>
                <a:gd name="f11" fmla="val 6775"/>
                <a:gd name="f12" fmla="*/ f0 1 6776"/>
                <a:gd name="f13" fmla="*/ f1 1 169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776"/>
                <a:gd name="f20" fmla="*/ f17 1 169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776" h="1696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11" y="f6"/>
                    <a:pt x="f11" y="f5"/>
                  </a:cubicBezTo>
                  <a:lnTo>
                    <a:pt x="f1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5780;p66">
              <a:extLst>
                <a:ext uri="{FF2B5EF4-FFF2-40B4-BE49-F238E27FC236}">
                  <a16:creationId xmlns:a16="http://schemas.microsoft.com/office/drawing/2014/main" id="{24998626-4A92-742E-22EA-66888EFD8920}"/>
                </a:ext>
              </a:extLst>
            </p:cNvPr>
            <p:cNvSpPr/>
            <p:nvPr/>
          </p:nvSpPr>
          <p:spPr>
            <a:xfrm>
              <a:off x="6432410" y="2748311"/>
              <a:ext cx="338931" cy="1985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293"/>
                <a:gd name="f5" fmla="val 1693"/>
                <a:gd name="f6" fmla="val 756"/>
                <a:gd name="f7" fmla="val 1"/>
                <a:gd name="f8" fmla="val 759"/>
                <a:gd name="f9" fmla="val 1696"/>
                <a:gd name="f10" fmla="val 10245"/>
                <a:gd name="f11" fmla="val 7342"/>
                <a:gd name="f12" fmla="val 6092"/>
                <a:gd name="f13" fmla="val 11257"/>
                <a:gd name="f14" fmla="val 5083"/>
                <a:gd name="f15" fmla="val 12503"/>
                <a:gd name="f16" fmla="val 17020"/>
                <a:gd name="f17" fmla="val 18201"/>
                <a:gd name="f18" fmla="val 19179"/>
                <a:gd name="f19" fmla="val 5993"/>
                <a:gd name="f20" fmla="val 7167"/>
                <a:gd name="f21" fmla="val 19270"/>
                <a:gd name="f22" fmla="val 18514"/>
                <a:gd name="f23" fmla="val 17577"/>
                <a:gd name="f24" fmla="*/ f0 1 19273"/>
                <a:gd name="f25" fmla="*/ f1 1 11293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19273"/>
                <a:gd name="f32" fmla="*/ f29 1 11293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19273" h="11293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11"/>
                  </a:lnTo>
                  <a:cubicBezTo>
                    <a:pt x="f10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9"/>
                    <a:pt x="f3" y="f20"/>
                  </a:cubicBezTo>
                  <a:lnTo>
                    <a:pt x="f3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5781;p66">
              <a:extLst>
                <a:ext uri="{FF2B5EF4-FFF2-40B4-BE49-F238E27FC236}">
                  <a16:creationId xmlns:a16="http://schemas.microsoft.com/office/drawing/2014/main" id="{29EF2D69-AEF8-C02E-E87A-B80FA847EC8E}"/>
                </a:ext>
              </a:extLst>
            </p:cNvPr>
            <p:cNvSpPr/>
            <p:nvPr/>
          </p:nvSpPr>
          <p:spPr>
            <a:xfrm>
              <a:off x="6632435" y="2857554"/>
              <a:ext cx="119164" cy="29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3"/>
                <a:gd name="f5" fmla="val 1129"/>
                <a:gd name="f6" fmla="val 1"/>
                <a:gd name="f7" fmla="val 506"/>
                <a:gd name="f8" fmla="val 503"/>
                <a:gd name="f9" fmla="val 1130"/>
                <a:gd name="f10" fmla="val 6775"/>
                <a:gd name="f11" fmla="val 6270"/>
                <a:gd name="f12" fmla="val 5646"/>
                <a:gd name="f13" fmla="*/ f0 1 6776"/>
                <a:gd name="f14" fmla="*/ f1 1 1693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776"/>
                <a:gd name="f21" fmla="*/ f18 1 1693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776" h="169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8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17" name="Text Placeholder 1">
            <a:extLst>
              <a:ext uri="{FF2B5EF4-FFF2-40B4-BE49-F238E27FC236}">
                <a16:creationId xmlns:a16="http://schemas.microsoft.com/office/drawing/2014/main" id="{62062AD1-B30D-873A-4EBC-B9FF9F1BB7C8}"/>
              </a:ext>
            </a:extLst>
          </p:cNvPr>
          <p:cNvSpPr txBox="1">
            <a:spLocks/>
          </p:cNvSpPr>
          <p:nvPr/>
        </p:nvSpPr>
        <p:spPr>
          <a:xfrm>
            <a:off x="1567544" y="386790"/>
            <a:ext cx="14006572" cy="814772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7200" dirty="0"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7200" dirty="0">
                <a:latin typeface="Arial"/>
                <a:cs typeface="B Nazanin" panose="00000700000000000000" pitchFamily="2" charset="-78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38762314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7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08">
            <a:extLst>
              <a:ext uri="{FF2B5EF4-FFF2-40B4-BE49-F238E27FC236}">
                <a16:creationId xmlns:a16="http://schemas.microsoft.com/office/drawing/2014/main" id="{836B9443-019F-D89F-C4BD-6B124052BFFC}"/>
              </a:ext>
            </a:extLst>
          </p:cNvPr>
          <p:cNvSpPr/>
          <p:nvPr/>
        </p:nvSpPr>
        <p:spPr>
          <a:xfrm>
            <a:off x="6318432" y="2746158"/>
            <a:ext cx="830804" cy="978444"/>
          </a:xfrm>
          <a:custGeom>
            <a:avLst/>
            <a:gdLst>
              <a:gd name="f0" fmla="val w"/>
              <a:gd name="f1" fmla="val h"/>
              <a:gd name="f2" fmla="val 0"/>
              <a:gd name="f3" fmla="val 341005"/>
              <a:gd name="f4" fmla="val 376812"/>
              <a:gd name="f5" fmla="val 179590"/>
              <a:gd name="f6" fmla="val 105941"/>
              <a:gd name="f7" fmla="val 189466"/>
              <a:gd name="f8" fmla="val 103284"/>
              <a:gd name="f9" fmla="val 200229"/>
              <a:gd name="f10" fmla="val 106383"/>
              <a:gd name="f11" fmla="val 207502"/>
              <a:gd name="f12" fmla="val 113978"/>
              <a:gd name="f13" fmla="val 205155"/>
              <a:gd name="f14" fmla="val 116193"/>
              <a:gd name="f15" fmla="val 198727"/>
              <a:gd name="f16" fmla="val 109493"/>
              <a:gd name="f17" fmla="val 189244"/>
              <a:gd name="f18" fmla="val 106732"/>
              <a:gd name="f19" fmla="val 180543"/>
              <a:gd name="f20" fmla="val 109027"/>
              <a:gd name="f21" fmla="val 171284"/>
              <a:gd name="f22" fmla="val 111470"/>
              <a:gd name="f23" fmla="val 164597"/>
              <a:gd name="f24" fmla="val 119184"/>
              <a:gd name="f25" fmla="val 163491"/>
              <a:gd name="f26" fmla="val 128699"/>
              <a:gd name="f27" fmla="val 160301"/>
              <a:gd name="f28" fmla="val 128192"/>
              <a:gd name="f29" fmla="val 160626"/>
              <a:gd name="f30" fmla="val 125509"/>
              <a:gd name="f31" fmla="val 161343"/>
              <a:gd name="f32" fmla="val 122953"/>
              <a:gd name="f33" fmla="val 162397"/>
              <a:gd name="f34" fmla="val 120583"/>
              <a:gd name="f35" fmla="val 163188"/>
              <a:gd name="f36" fmla="val 118806"/>
              <a:gd name="f37" fmla="val 164168"/>
              <a:gd name="f38" fmla="val 117134"/>
              <a:gd name="f39" fmla="val 165317"/>
              <a:gd name="f40" fmla="val 115593"/>
              <a:gd name="f41" fmla="val 184774"/>
              <a:gd name="f42" fmla="val 76800"/>
              <a:gd name="f43" fmla="val 189722"/>
              <a:gd name="f44" fmla="val 75892"/>
              <a:gd name="f45" fmla="val 194950"/>
              <a:gd name="f46" fmla="val 76276"/>
              <a:gd name="f47" fmla="val 199898"/>
              <a:gd name="f48" fmla="val 78055"/>
              <a:gd name="f49" fmla="val 198784"/>
              <a:gd name="f50" fmla="val 81085"/>
              <a:gd name="f51" fmla="val 190044"/>
              <a:gd name="f52" fmla="val 77951"/>
              <a:gd name="f53" fmla="val 180324"/>
              <a:gd name="f54" fmla="val 79705"/>
              <a:gd name="f55" fmla="val 173557"/>
              <a:gd name="f56" fmla="val 85636"/>
              <a:gd name="f57" fmla="val 166357"/>
              <a:gd name="f58" fmla="val 91948"/>
              <a:gd name="f59" fmla="val 163808"/>
              <a:gd name="f60" fmla="val 101834"/>
              <a:gd name="f61" fmla="val 167057"/>
              <a:gd name="f62" fmla="val 110845"/>
              <a:gd name="f63" fmla="val 163976"/>
              <a:gd name="f64" fmla="val 111813"/>
              <a:gd name="f65" fmla="val 161264"/>
              <a:gd name="f66" fmla="val 104174"/>
              <a:gd name="f67" fmla="val 162206"/>
              <a:gd name="f68" fmla="val 95982"/>
              <a:gd name="f69" fmla="val 166259"/>
              <a:gd name="f70" fmla="val 89343"/>
              <a:gd name="f71" fmla="val 171329"/>
              <a:gd name="f72" fmla="val 83298"/>
              <a:gd name="f73" fmla="val 175158"/>
              <a:gd name="f74" fmla="val 79908"/>
              <a:gd name="f75" fmla="val 179826"/>
              <a:gd name="f76" fmla="val 77708"/>
              <a:gd name="f77" fmla="val 179076"/>
              <a:gd name="f78" fmla="val 24908"/>
              <a:gd name="f79" fmla="val 173882"/>
              <a:gd name="f80" fmla="val 25821"/>
              <a:gd name="f81" fmla="val 169065"/>
              <a:gd name="f82" fmla="val 28595"/>
              <a:gd name="f83" fmla="val 165693"/>
              <a:gd name="f84" fmla="val 33023"/>
              <a:gd name="f85" fmla="val 165081"/>
              <a:gd name="f86" fmla="val 32645"/>
              <a:gd name="f87" fmla="val 164343"/>
              <a:gd name="f88" fmla="val 33841"/>
              <a:gd name="f89" fmla="val 159156"/>
              <a:gd name="f90" fmla="val 28989"/>
              <a:gd name="f91" fmla="val 147650"/>
              <a:gd name="f92" fmla="val 21890"/>
              <a:gd name="f93" fmla="val 132568"/>
              <a:gd name="f94" fmla="val 25462"/>
              <a:gd name="f95" fmla="val 125468"/>
              <a:gd name="f96" fmla="val 36968"/>
              <a:gd name="f97" fmla="val 125028"/>
              <a:gd name="f98" fmla="val 37682"/>
              <a:gd name="f99" fmla="val 124628"/>
              <a:gd name="f100" fmla="val 38410"/>
              <a:gd name="f101" fmla="val 124607"/>
              <a:gd name="f102" fmla="val 39302"/>
              <a:gd name="f103" fmla="val 121192"/>
              <a:gd name="f104" fmla="val 53871"/>
              <a:gd name="f105" fmla="val 126621"/>
              <a:gd name="f106" fmla="val 67918"/>
              <a:gd name="f107" fmla="val 137512"/>
              <a:gd name="f108" fmla="val 72288"/>
              <a:gd name="f109" fmla="val 136408"/>
              <a:gd name="f110" fmla="val 75373"/>
              <a:gd name="f111" fmla="val 125065"/>
              <a:gd name="f112" fmla="val 70889"/>
              <a:gd name="f113" fmla="val 118824"/>
              <a:gd name="f114" fmla="val 57470"/>
              <a:gd name="f115" fmla="val 120792"/>
              <a:gd name="f116" fmla="val 42874"/>
              <a:gd name="f117" fmla="val 110219"/>
              <a:gd name="f118" fmla="val 38045"/>
              <a:gd name="f119" fmla="val 97555"/>
              <a:gd name="f120" fmla="val 41998"/>
              <a:gd name="f121" fmla="val 91229"/>
              <a:gd name="f122" fmla="val 52250"/>
              <a:gd name="f123" fmla="val 86215"/>
              <a:gd name="f124" fmla="val 60377"/>
              <a:gd name="f125" fmla="val 87164"/>
              <a:gd name="f126" fmla="val 68019"/>
              <a:gd name="f127" fmla="val 90995"/>
              <a:gd name="f128" fmla="val 75559"/>
              <a:gd name="f129" fmla="val 88405"/>
              <a:gd name="f130" fmla="val 77546"/>
              <a:gd name="f131" fmla="val 86197"/>
              <a:gd name="f132" fmla="val 80074"/>
              <a:gd name="f133" fmla="val 84391"/>
              <a:gd name="f134" fmla="val 83001"/>
              <a:gd name="f135" fmla="val 75261"/>
              <a:gd name="f136" fmla="val 97799"/>
              <a:gd name="f137" fmla="val 79855"/>
              <a:gd name="f138" fmla="val 117197"/>
              <a:gd name="f139" fmla="val 94653"/>
              <a:gd name="f140" fmla="val 126328"/>
              <a:gd name="f141" fmla="val 99603"/>
              <a:gd name="f142" fmla="val 129383"/>
              <a:gd name="f143" fmla="val 105068"/>
              <a:gd name="f144" fmla="val 130901"/>
              <a:gd name="f145" fmla="val 110449"/>
              <a:gd name="f146" fmla="val 130283"/>
              <a:gd name="f147" fmla="val 111461"/>
              <a:gd name="f148" fmla="val 121556"/>
              <a:gd name="f149" fmla="val 114239"/>
              <a:gd name="f150" fmla="val 112980"/>
              <a:gd name="f151" fmla="val 118788"/>
              <a:gd name="f152" fmla="val 105103"/>
              <a:gd name="f153" fmla="val 122060"/>
              <a:gd name="f154" fmla="val 106993"/>
              <a:gd name="f155" fmla="val 117549"/>
              <a:gd name="f156" fmla="val 114804"/>
              <a:gd name="f157" fmla="val 114885"/>
              <a:gd name="f158" fmla="val 123345"/>
              <a:gd name="f159" fmla="val 114602"/>
              <a:gd name="f160" fmla="val 132066"/>
              <a:gd name="f161" fmla="val 118189"/>
              <a:gd name="f162" fmla="val 142541"/>
              <a:gd name="f163" fmla="val 127538"/>
              <a:gd name="f164" fmla="val 149533"/>
              <a:gd name="f165" fmla="val 138054"/>
              <a:gd name="f166" fmla="val 150704"/>
              <a:gd name="f167" fmla="val 138622"/>
              <a:gd name="f168" fmla="val 157584"/>
              <a:gd name="f169" fmla="val 141809"/>
              <a:gd name="f170" fmla="val 168599"/>
              <a:gd name="f171" fmla="val 152592"/>
              <a:gd name="f172" fmla="val 175355"/>
              <a:gd name="f173" fmla="val 163536"/>
              <a:gd name="f174" fmla="val 173320"/>
              <a:gd name="f175" fmla="val 163736"/>
              <a:gd name="f176" fmla="val 174011"/>
              <a:gd name="f177" fmla="val 165086"/>
              <a:gd name="f178" fmla="val 173621"/>
              <a:gd name="f179" fmla="val 165671"/>
              <a:gd name="f180" fmla="val 180699"/>
              <a:gd name="f181" fmla="val 169429"/>
              <a:gd name="f182" fmla="val 193686"/>
              <a:gd name="f183" fmla="val 183003"/>
              <a:gd name="f184" fmla="val 201168"/>
              <a:gd name="f185" fmla="val 195990"/>
              <a:gd name="f186" fmla="val 197411"/>
              <a:gd name="f187" fmla="val 196796"/>
              <a:gd name="f188" fmla="val 197178"/>
              <a:gd name="f189" fmla="val 197581"/>
              <a:gd name="f190" fmla="val 196907"/>
              <a:gd name="f191" fmla="val 198196"/>
              <a:gd name="f192" fmla="val 196260"/>
              <a:gd name="f193" fmla="val 209934"/>
              <a:gd name="f194" fmla="val 188156"/>
              <a:gd name="f195" fmla="val 215400"/>
              <a:gd name="f196" fmla="val 175007"/>
              <a:gd name="f197" fmla="val 211155"/>
              <a:gd name="f198" fmla="val 164763"/>
              <a:gd name="f199" fmla="val 205121"/>
              <a:gd name="f200" fmla="val 170199"/>
              <a:gd name="f201" fmla="val 196738"/>
              <a:gd name="f202" fmla="val 172687"/>
              <a:gd name="f203" fmla="val 188343"/>
              <a:gd name="f204" fmla="val 171472"/>
              <a:gd name="f205" fmla="val 188829"/>
              <a:gd name="f206" fmla="val 168281"/>
              <a:gd name="f207" fmla="val 198020"/>
              <a:gd name="f208" fmla="val 169602"/>
              <a:gd name="f209" fmla="val 207192"/>
              <a:gd name="f210" fmla="val 165939"/>
              <a:gd name="f211" fmla="val 212635"/>
              <a:gd name="f212" fmla="val 158774"/>
              <a:gd name="f213" fmla="val 218427"/>
              <a:gd name="f214" fmla="val 151149"/>
              <a:gd name="f215" fmla="val 218946"/>
              <a:gd name="f216" fmla="val 140953"/>
              <a:gd name="f217" fmla="val 213960"/>
              <a:gd name="f218" fmla="val 132774"/>
              <a:gd name="f219" fmla="val 216785"/>
              <a:gd name="f220" fmla="val 131210"/>
              <a:gd name="f221" fmla="val 222366"/>
              <a:gd name="f222" fmla="val 140465"/>
              <a:gd name="f223" fmla="val 221779"/>
              <a:gd name="f224" fmla="val 151983"/>
              <a:gd name="f225" fmla="val 215286"/>
              <a:gd name="f226" fmla="val 160619"/>
              <a:gd name="f227" fmla="val 213805"/>
              <a:gd name="f228" fmla="val 162105"/>
              <a:gd name="f229" fmla="val 172938"/>
              <a:gd name="f230" fmla="val 214526"/>
              <a:gd name="f231" fmla="val 186813"/>
              <a:gd name="f232" fmla="val 203421"/>
              <a:gd name="f233" fmla="val 196175"/>
              <a:gd name="f234" fmla="val 208012"/>
              <a:gd name="f235" fmla="val 206854"/>
              <a:gd name="f236" fmla="val 220050"/>
              <a:gd name="f237" fmla="val 212429"/>
              <a:gd name="f238" fmla="val 231622"/>
              <a:gd name="f239" fmla="val 209082"/>
              <a:gd name="f240" fmla="val 239377"/>
              <a:gd name="f241" fmla="val 206838"/>
              <a:gd name="f242" fmla="val 243741"/>
              <a:gd name="f243" fmla="val 201989"/>
              <a:gd name="f244" fmla="val 246092"/>
              <a:gd name="f245" fmla="val 195539"/>
              <a:gd name="f246" fmla="val 255042"/>
              <a:gd name="f247" fmla="val 199507"/>
              <a:gd name="f248" fmla="val 265290"/>
              <a:gd name="f249" fmla="val 198199"/>
              <a:gd name="f250" fmla="val 272958"/>
              <a:gd name="f251" fmla="val 192601"/>
              <a:gd name="f252" fmla="val 276795"/>
              <a:gd name="f253" fmla="val 193971"/>
              <a:gd name="f254" fmla="val 289009"/>
              <a:gd name="f255" fmla="val 194016"/>
              <a:gd name="f256" fmla="val 298363"/>
              <a:gd name="f257" fmla="val 193248"/>
              <a:gd name="f258" fmla="val 304258"/>
              <a:gd name="f259" fmla="val 183694"/>
              <a:gd name="f260" fmla="val 309343"/>
              <a:gd name="f261" fmla="val 175453"/>
              <a:gd name="f262" fmla="val 308953"/>
              <a:gd name="f263" fmla="val 165378"/>
              <a:gd name="f264" fmla="val 303795"/>
              <a:gd name="f265" fmla="val 157923"/>
              <a:gd name="f266" fmla="val 298315"/>
              <a:gd name="f267" fmla="val 164420"/>
              <a:gd name="f268" fmla="val 291041"/>
              <a:gd name="f269" fmla="val 168177"/>
              <a:gd name="f270" fmla="val 283702"/>
              <a:gd name="f271" fmla="val 168174"/>
              <a:gd name="f272" fmla="val 283555"/>
              <a:gd name="f273" fmla="val 164527"/>
              <a:gd name="f274" fmla="val 293404"/>
              <a:gd name="f275" fmla="val 164978"/>
              <a:gd name="f276" fmla="val 303289"/>
              <a:gd name="f277" fmla="val 157339"/>
              <a:gd name="f278" fmla="val 308110"/>
              <a:gd name="f279" fmla="val 145450"/>
              <a:gd name="f280" fmla="val 311022"/>
              <a:gd name="f281" fmla="val 136198"/>
              <a:gd name="f282" fmla="val 308752"/>
              <a:gd name="f283" fmla="val 126109"/>
              <a:gd name="f284" fmla="val 302169"/>
              <a:gd name="f285" fmla="val 119023"/>
              <a:gd name="f286" fmla="val 296249"/>
              <a:gd name="f287" fmla="val 127191"/>
              <a:gd name="f288" fmla="val 286098"/>
              <a:gd name="f289" fmla="val 131525"/>
              <a:gd name="f290" fmla="val 275782"/>
              <a:gd name="f291" fmla="val 130309"/>
              <a:gd name="f292" fmla="val 276183"/>
              <a:gd name="f293" fmla="val 127106"/>
              <a:gd name="f294" fmla="val 285405"/>
              <a:gd name="f295" fmla="val 128184"/>
              <a:gd name="f296" fmla="val 294478"/>
              <a:gd name="f297" fmla="val 124281"/>
              <a:gd name="f298" fmla="val 299730"/>
              <a:gd name="f299" fmla="val 116974"/>
              <a:gd name="f300" fmla="val 300207"/>
              <a:gd name="f301" fmla="val 116045"/>
              <a:gd name="f302" fmla="val 300079"/>
              <a:gd name="f303" fmla="val 107222"/>
              <a:gd name="f304" fmla="val 295342"/>
              <a:gd name="f305" fmla="val 98867"/>
              <a:gd name="f306" fmla="val 287259"/>
              <a:gd name="f307" fmla="val 93880"/>
              <a:gd name="f308" fmla="val 284295"/>
              <a:gd name="f309" fmla="val 92051"/>
              <a:gd name="f310" fmla="val 281129"/>
              <a:gd name="f311" fmla="val 90828"/>
              <a:gd name="f312" fmla="val 277855"/>
              <a:gd name="f313" fmla="val 90561"/>
              <a:gd name="f314" fmla="val 271916"/>
              <a:gd name="f315" fmla="val 104194"/>
              <a:gd name="f316" fmla="val 259881"/>
              <a:gd name="f317" fmla="val 112708"/>
              <a:gd name="f318" fmla="val 248172"/>
              <a:gd name="f319" fmla="val 111695"/>
              <a:gd name="f320" fmla="val 248002"/>
              <a:gd name="f321" fmla="val 114741"/>
              <a:gd name="f322" fmla="val 246936"/>
              <a:gd name="f323" fmla="val 117719"/>
              <a:gd name="f324" fmla="val 245089"/>
              <a:gd name="f325" fmla="val 120348"/>
              <a:gd name="f326" fmla="val 241307"/>
              <a:gd name="f327" fmla="val 125729"/>
              <a:gd name="f328" fmla="val 234825"/>
              <a:gd name="f329" fmla="val 128827"/>
              <a:gd name="f330" fmla="val 228007"/>
              <a:gd name="f331" fmla="val 128511"/>
              <a:gd name="f332" fmla="val 228158"/>
              <a:gd name="f333" fmla="val 125380"/>
              <a:gd name="f334" fmla="val 233848"/>
              <a:gd name="f335" fmla="val 125642"/>
              <a:gd name="f336" fmla="val 239262"/>
              <a:gd name="f337" fmla="val 123097"/>
              <a:gd name="f338" fmla="val 242439"/>
              <a:gd name="f339" fmla="val 118667"/>
              <a:gd name="f340" fmla="val 244071"/>
              <a:gd name="f341" fmla="val 116391"/>
              <a:gd name="f342" fmla="val 244987"/>
              <a:gd name="f343" fmla="val 113796"/>
              <a:gd name="f344" fmla="val 245116"/>
              <a:gd name="f345" fmla="val 111152"/>
              <a:gd name="f346" fmla="val 243716"/>
              <a:gd name="f347" fmla="val 110904"/>
              <a:gd name="f348" fmla="val 244539"/>
              <a:gd name="f349" fmla="val 108155"/>
              <a:gd name="f350" fmla="val 244792"/>
              <a:gd name="f351" fmla="val 106166"/>
              <a:gd name="f352" fmla="val 244131"/>
              <a:gd name="f353" fmla="val 104285"/>
              <a:gd name="f354" fmla="val 243078"/>
              <a:gd name="f355" fmla="val 102544"/>
              <a:gd name="f356" fmla="val 240257"/>
              <a:gd name="f357" fmla="val 97875"/>
              <a:gd name="f358" fmla="val 235048"/>
              <a:gd name="f359" fmla="val 94922"/>
              <a:gd name="f360" fmla="val 229344"/>
              <a:gd name="f361" fmla="val 94755"/>
              <a:gd name="f362" fmla="val 229436"/>
              <a:gd name="f363" fmla="val 91621"/>
              <a:gd name="f364" fmla="val 236268"/>
              <a:gd name="f365" fmla="val 91821"/>
              <a:gd name="f366" fmla="val 242499"/>
              <a:gd name="f367" fmla="val 95409"/>
              <a:gd name="f368" fmla="val 245850"/>
              <a:gd name="f369" fmla="val 101072"/>
              <a:gd name="f370" fmla="val 247129"/>
              <a:gd name="f371" fmla="val 103235"/>
              <a:gd name="f372" fmla="val 247915"/>
              <a:gd name="f373" fmla="val 105575"/>
              <a:gd name="f374" fmla="val 248037"/>
              <a:gd name="f375" fmla="val 107973"/>
              <a:gd name="f376" fmla="val 258268"/>
              <a:gd name="f377" fmla="val 109553"/>
              <a:gd name="f378" fmla="val 268981"/>
              <a:gd name="f379" fmla="val 102051"/>
              <a:gd name="f380" fmla="val 274232"/>
              <a:gd name="f381" fmla="val 89778"/>
              <a:gd name="f382" fmla="val 278708"/>
              <a:gd name="f383" fmla="val 77339"/>
              <a:gd name="f384" fmla="val 274020"/>
              <a:gd name="f385" fmla="val 63056"/>
              <a:gd name="f386" fmla="val 262316"/>
              <a:gd name="f387" fmla="val 55834"/>
              <a:gd name="f388" fmla="val 257734"/>
              <a:gd name="f389" fmla="val 53007"/>
              <a:gd name="f390" fmla="val 252666"/>
              <a:gd name="f391" fmla="val 51626"/>
              <a:gd name="f392" fmla="val 247691"/>
              <a:gd name="f393" fmla="val 52231"/>
              <a:gd name="f394" fmla="val 248705"/>
              <a:gd name="f395" fmla="val 60913"/>
              <a:gd name="f396" fmla="val 245967"/>
              <a:gd name="f397" fmla="val 69020"/>
              <a:gd name="f398" fmla="val 239739"/>
              <a:gd name="f399" fmla="val 74185"/>
              <a:gd name="f400" fmla="val 237649"/>
              <a:gd name="f401" fmla="val 71664"/>
              <a:gd name="f402" fmla="val 244579"/>
              <a:gd name="f403" fmla="val 65918"/>
              <a:gd name="f404" fmla="val 246481"/>
              <a:gd name="f405" fmla="val 55888"/>
              <a:gd name="f406" fmla="val 243151"/>
              <a:gd name="f407" fmla="val 45920"/>
              <a:gd name="f408" fmla="val 241194"/>
              <a:gd name="f409" fmla="val 40124"/>
              <a:gd name="f410" fmla="val 237183"/>
              <a:gd name="f411" fmla="val 35004"/>
              <a:gd name="f412" fmla="val 231542"/>
              <a:gd name="f413" fmla="val 31523"/>
              <a:gd name="f414" fmla="val 221392"/>
              <a:gd name="f415" fmla="val 25261"/>
              <a:gd name="f416" fmla="val 208864"/>
              <a:gd name="f417" fmla="val 26095"/>
              <a:gd name="f418" fmla="val 199763"/>
              <a:gd name="f419" fmla="val 32668"/>
              <a:gd name="f420" fmla="val 194721"/>
              <a:gd name="f421" fmla="val 27952"/>
              <a:gd name="f422" fmla="val 189842"/>
              <a:gd name="f423" fmla="val 24941"/>
              <a:gd name="f424" fmla="val 184271"/>
              <a:gd name="f425" fmla="val 23995"/>
              <a:gd name="f426" fmla="val 190632"/>
              <a:gd name="f427" fmla="val 62"/>
              <a:gd name="f428" fmla="val 300121"/>
              <a:gd name="f429" fmla="val 2329"/>
              <a:gd name="f430" fmla="val 391248"/>
              <a:gd name="f431" fmla="val 125645"/>
              <a:gd name="f432" fmla="val 309641"/>
              <a:gd name="f433" fmla="val 225160"/>
              <a:gd name="f434" fmla="val 282892"/>
              <a:gd name="f435" fmla="val 251229"/>
              <a:gd name="f436" fmla="val 279266"/>
              <a:gd name="f437" fmla="val 288859"/>
              <a:gd name="f438" fmla="val 302841"/>
              <a:gd name="f439" fmla="val 374772"/>
              <a:gd name="f440" fmla="val 121266"/>
              <a:gd name="f441" fmla="val 109025"/>
              <a:gd name="f442" fmla="val 322355"/>
              <a:gd name="f443" fmla="val 76580"/>
              <a:gd name="f444" fmla="val 333165"/>
              <a:gd name="f445" fmla="val 40716"/>
              <a:gd name="f446" fmla="val 329924"/>
              <a:gd name="f447" fmla="val 28778"/>
              <a:gd name="f448" fmla="val 318327"/>
              <a:gd name="f449" fmla="val 22923"/>
              <a:gd name="f450" fmla="val 311868"/>
              <a:gd name="f451" fmla="val 25422"/>
              <a:gd name="f452" fmla="val 291738"/>
              <a:gd name="f453" fmla="val 32859"/>
              <a:gd name="f454" fmla="val 276164"/>
              <a:gd name="f455" fmla="val 35235"/>
              <a:gd name="f456" fmla="val 270344"/>
              <a:gd name="f457" fmla="val 23179"/>
              <a:gd name="f458" fmla="val 268321"/>
              <a:gd name="f459" fmla="val 20618"/>
              <a:gd name="f460" fmla="val 259843"/>
              <a:gd name="f461" fmla="val 19440"/>
              <a:gd name="f462" fmla="val 251965"/>
              <a:gd name="f463" fmla="val 27377"/>
              <a:gd name="f464" fmla="val 251682"/>
              <a:gd name="f465" fmla="val 30757"/>
              <a:gd name="f466" fmla="val 247602"/>
              <a:gd name="f467" fmla="val 18516"/>
              <a:gd name="f468" fmla="val 238938"/>
              <a:gd name="f469" fmla="val 12669"/>
              <a:gd name="f470" fmla="val 232923"/>
              <a:gd name="f471" fmla="val 25811"/>
              <a:gd name="f472" fmla="val 221592"/>
              <a:gd name="f473" fmla="val 29458"/>
              <a:gd name="f474" fmla="val 212919"/>
              <a:gd name="f475" fmla="val 16679"/>
              <a:gd name="f476" fmla="val 208924"/>
              <a:gd name="f477" fmla="val 7006"/>
              <a:gd name="f478" fmla="val 203466"/>
              <a:gd name="f479" fmla="val 307"/>
              <a:gd name="f480" fmla="val 196983"/>
              <a:gd name="f481" fmla="val -2572"/>
              <a:gd name="f482" fmla="val 186228"/>
              <a:gd name="f483" fmla="val 15339"/>
              <a:gd name="f484" fmla="val 171234"/>
              <a:gd name="f485" fmla="val 31089"/>
              <a:gd name="f486" fmla="val 151672"/>
              <a:gd name="f487" fmla="val 47602"/>
              <a:gd name="f488" fmla="val 132201"/>
              <a:gd name="f489" fmla="val 33821"/>
              <a:gd name="f490" fmla="val 117353"/>
              <a:gd name="f491" fmla="val 46470"/>
              <a:gd name="f492" fmla="val 75544"/>
              <a:gd name="f493" fmla="val 66559"/>
              <a:gd name="f494" fmla="val 23813"/>
              <a:gd name="f495" fmla="val 114124"/>
              <a:gd name="f496" fmla="val -1423"/>
              <a:gd name="f497" fmla="*/ f0 1 341005"/>
              <a:gd name="f498" fmla="*/ f1 1 376812"/>
              <a:gd name="f499" fmla="val f2"/>
              <a:gd name="f500" fmla="val f3"/>
              <a:gd name="f501" fmla="val f4"/>
              <a:gd name="f502" fmla="+- f501 0 f499"/>
              <a:gd name="f503" fmla="+- f500 0 f499"/>
              <a:gd name="f504" fmla="*/ f503 1 341005"/>
              <a:gd name="f505" fmla="*/ f502 1 376812"/>
              <a:gd name="f506" fmla="*/ f499 1 f504"/>
              <a:gd name="f507" fmla="*/ f500 1 f504"/>
              <a:gd name="f508" fmla="*/ f499 1 f505"/>
              <a:gd name="f509" fmla="*/ f501 1 f505"/>
              <a:gd name="f510" fmla="*/ f506 f497 1"/>
              <a:gd name="f511" fmla="*/ f507 f497 1"/>
              <a:gd name="f512" fmla="*/ f509 f498 1"/>
              <a:gd name="f513" fmla="*/ f508 f49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10" t="f513" r="f511" b="f512"/>
            <a:pathLst>
              <a:path w="341005" h="37681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lnTo>
                  <a:pt x="f13" y="f14"/>
                </a:ln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39" y="f40"/>
                </a:cubicBezTo>
                <a:close/>
                <a:moveTo>
                  <a:pt x="f41" y="f42"/>
                </a:move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63" y="f64"/>
                </a:lnTo>
                <a:cubicBezTo>
                  <a:pt x="f65" y="f66"/>
                  <a:pt x="f67" y="f68"/>
                  <a:pt x="f69" y="f70"/>
                </a:cubicBezTo>
                <a:lnTo>
                  <a:pt x="f71" y="f72"/>
                </a:lnTo>
                <a:cubicBezTo>
                  <a:pt x="f73" y="f74"/>
                  <a:pt x="f75" y="f76"/>
                  <a:pt x="f41" y="f42"/>
                </a:cubicBezTo>
                <a:close/>
                <a:moveTo>
                  <a:pt x="f77" y="f78"/>
                </a:moveTo>
                <a:cubicBezTo>
                  <a:pt x="f79" y="f80"/>
                  <a:pt x="f81" y="f82"/>
                  <a:pt x="f83" y="f84"/>
                </a:cubicBez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cubicBezTo>
                  <a:pt x="f147" y="f148"/>
                  <a:pt x="f149" y="f150"/>
                  <a:pt x="f151" y="f152"/>
                </a:cubicBez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lnTo>
                  <a:pt x="f175" y="f176"/>
                </a:lnTo>
                <a:lnTo>
                  <a:pt x="f177" y="f178"/>
                </a:lnTo>
                <a:lnTo>
                  <a:pt x="f179" y="f180"/>
                </a:lnTo>
                <a:cubicBezTo>
                  <a:pt x="f181" y="f182"/>
                  <a:pt x="f183" y="f184"/>
                  <a:pt x="f185" y="f186"/>
                </a:cubicBezTo>
                <a:cubicBezTo>
                  <a:pt x="f187" y="f188"/>
                  <a:pt x="f189" y="f190"/>
                  <a:pt x="f191" y="f192"/>
                </a:cubicBezTo>
                <a:cubicBezTo>
                  <a:pt x="f193" y="f194"/>
                  <a:pt x="f195" y="f196"/>
                  <a:pt x="f197" y="f198"/>
                </a:cubicBezTo>
                <a:cubicBezTo>
                  <a:pt x="f199" y="f200"/>
                  <a:pt x="f201" y="f202"/>
                  <a:pt x="f203" y="f204"/>
                </a:cubicBezTo>
                <a:lnTo>
                  <a:pt x="f205" y="f206"/>
                </a:lnTo>
                <a:cubicBezTo>
                  <a:pt x="f207" y="f208"/>
                  <a:pt x="f209" y="f210"/>
                  <a:pt x="f211" y="f212"/>
                </a:cubicBezTo>
                <a:cubicBezTo>
                  <a:pt x="f213" y="f214"/>
                  <a:pt x="f215" y="f216"/>
                  <a:pt x="f217" y="f218"/>
                </a:cubicBezTo>
                <a:lnTo>
                  <a:pt x="f219" y="f220"/>
                </a:lnTo>
                <a:cubicBezTo>
                  <a:pt x="f221" y="f222"/>
                  <a:pt x="f223" y="f224"/>
                  <a:pt x="f225" y="f226"/>
                </a:cubicBezTo>
                <a:lnTo>
                  <a:pt x="f227" y="f228"/>
                </a:lnTo>
                <a:cubicBezTo>
                  <a:pt x="f215" y="f229"/>
                  <a:pt x="f230" y="f231"/>
                  <a:pt x="f232" y="f233"/>
                </a:cubicBezTo>
                <a:cubicBezTo>
                  <a:pt x="f234" y="f235"/>
                  <a:pt x="f236" y="f237"/>
                  <a:pt x="f238" y="f239"/>
                </a:cubicBezTo>
                <a:cubicBezTo>
                  <a:pt x="f240" y="f241"/>
                  <a:pt x="f242" y="f243"/>
                  <a:pt x="f244" y="f245"/>
                </a:cubicBezTo>
                <a:cubicBezTo>
                  <a:pt x="f246" y="f247"/>
                  <a:pt x="f248" y="f249"/>
                  <a:pt x="f250" y="f251"/>
                </a:cubicBezTo>
                <a:lnTo>
                  <a:pt x="f252" y="f253"/>
                </a:lnTo>
                <a:cubicBezTo>
                  <a:pt x="f254" y="f255"/>
                  <a:pt x="f256" y="f257"/>
                  <a:pt x="f258" y="f259"/>
                </a:cubicBezTo>
                <a:cubicBezTo>
                  <a:pt x="f260" y="f261"/>
                  <a:pt x="f262" y="f263"/>
                  <a:pt x="f264" y="f265"/>
                </a:cubicBezTo>
                <a:cubicBezTo>
                  <a:pt x="f266" y="f267"/>
                  <a:pt x="f268" y="f269"/>
                  <a:pt x="f270" y="f271"/>
                </a:cubicBezTo>
                <a:lnTo>
                  <a:pt x="f272" y="f273"/>
                </a:lnTo>
                <a:cubicBezTo>
                  <a:pt x="f274" y="f275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lnTo>
                  <a:pt x="f300" y="f301"/>
                </a:lnTo>
                <a:cubicBezTo>
                  <a:pt x="f302" y="f303"/>
                  <a:pt x="f304" y="f305"/>
                  <a:pt x="f306" y="f307"/>
                </a:cubicBezTo>
                <a:cubicBezTo>
                  <a:pt x="f308" y="f309"/>
                  <a:pt x="f310" y="f311"/>
                  <a:pt x="f312" y="f313"/>
                </a:cubicBez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cubicBezTo>
                  <a:pt x="f326" y="f327"/>
                  <a:pt x="f328" y="f329"/>
                  <a:pt x="f330" y="f331"/>
                </a:cubicBezTo>
                <a:lnTo>
                  <a:pt x="f332" y="f333"/>
                </a:ln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lnTo>
                  <a:pt x="f348" y="f349"/>
                </a:lnTo>
                <a:cubicBezTo>
                  <a:pt x="f350" y="f351"/>
                  <a:pt x="f352" y="f353"/>
                  <a:pt x="f354" y="f355"/>
                </a:cubicBezTo>
                <a:cubicBezTo>
                  <a:pt x="f356" y="f357"/>
                  <a:pt x="f358" y="f359"/>
                  <a:pt x="f360" y="f361"/>
                </a:cubicBezTo>
                <a:lnTo>
                  <a:pt x="f362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cubicBezTo>
                  <a:pt x="f382" y="f383"/>
                  <a:pt x="f384" y="f385"/>
                  <a:pt x="f386" y="f387"/>
                </a:cubicBezTo>
                <a:cubicBezTo>
                  <a:pt x="f388" y="f389"/>
                  <a:pt x="f390" y="f391"/>
                  <a:pt x="f392" y="f393"/>
                </a:cubicBezTo>
                <a:cubicBezTo>
                  <a:pt x="f394" y="f395"/>
                  <a:pt x="f396" y="f397"/>
                  <a:pt x="f398" y="f399"/>
                </a:cubicBezTo>
                <a:lnTo>
                  <a:pt x="f400" y="f401"/>
                </a:lnTo>
                <a:cubicBezTo>
                  <a:pt x="f402" y="f403"/>
                  <a:pt x="f404" y="f405"/>
                  <a:pt x="f406" y="f407"/>
                </a:cubicBezTo>
                <a:cubicBezTo>
                  <a:pt x="f408" y="f409"/>
                  <a:pt x="f410" y="f411"/>
                  <a:pt x="f412" y="f413"/>
                </a:cubicBezTo>
                <a:cubicBezTo>
                  <a:pt x="f414" y="f415"/>
                  <a:pt x="f416" y="f417"/>
                  <a:pt x="f418" y="f419"/>
                </a:cubicBezTo>
                <a:lnTo>
                  <a:pt x="f420" y="f421"/>
                </a:lnTo>
                <a:cubicBezTo>
                  <a:pt x="f422" y="f423"/>
                  <a:pt x="f424" y="f425"/>
                  <a:pt x="f77" y="f78"/>
                </a:cubicBezTo>
                <a:close/>
                <a:moveTo>
                  <a:pt x="f426" y="f427"/>
                </a:moveTo>
                <a:cubicBezTo>
                  <a:pt x="f428" y="f429"/>
                  <a:pt x="f430" y="f431"/>
                  <a:pt x="f432" y="f433"/>
                </a:cubicBezTo>
                <a:cubicBezTo>
                  <a:pt x="f434" y="f435"/>
                  <a:pt x="f436" y="f437"/>
                  <a:pt x="f438" y="f439"/>
                </a:cubicBezTo>
                <a:lnTo>
                  <a:pt x="f440" y="f4"/>
                </a:lnTo>
                <a:lnTo>
                  <a:pt x="f441" y="f442"/>
                </a:lnTo>
                <a:cubicBezTo>
                  <a:pt x="f443" y="f444"/>
                  <a:pt x="f445" y="f446"/>
                  <a:pt x="f447" y="f448"/>
                </a:cubicBezTo>
                <a:cubicBezTo>
                  <a:pt x="f449" y="f450"/>
                  <a:pt x="f451" y="f452"/>
                  <a:pt x="f453" y="f454"/>
                </a:cubicBezTo>
                <a:cubicBezTo>
                  <a:pt x="f455" y="f456"/>
                  <a:pt x="f457" y="f458"/>
                  <a:pt x="f459" y="f460"/>
                </a:cubicBezTo>
                <a:cubicBezTo>
                  <a:pt x="f461" y="f462"/>
                  <a:pt x="f463" y="f464"/>
                  <a:pt x="f465" y="f466"/>
                </a:cubicBezTo>
                <a:lnTo>
                  <a:pt x="f467" y="f468"/>
                </a:lnTo>
                <a:cubicBezTo>
                  <a:pt x="f469" y="f470"/>
                  <a:pt x="f471" y="f472"/>
                  <a:pt x="f473" y="f474"/>
                </a:cubicBezTo>
                <a:cubicBezTo>
                  <a:pt x="f475" y="f476"/>
                  <a:pt x="f477" y="f478"/>
                  <a:pt x="f479" y="f480"/>
                </a:cubicBezTo>
                <a:cubicBezTo>
                  <a:pt x="f481" y="f482"/>
                  <a:pt x="f483" y="f484"/>
                  <a:pt x="f485" y="f486"/>
                </a:cubicBezTo>
                <a:cubicBezTo>
                  <a:pt x="f487" y="f488"/>
                  <a:pt x="f489" y="f490"/>
                  <a:pt x="f491" y="f492"/>
                </a:cubicBezTo>
                <a:cubicBezTo>
                  <a:pt x="f493" y="f494"/>
                  <a:pt x="f495" y="f496"/>
                  <a:pt x="f426" y="f427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Oval 8">
            <a:extLst>
              <a:ext uri="{FF2B5EF4-FFF2-40B4-BE49-F238E27FC236}">
                <a16:creationId xmlns:a16="http://schemas.microsoft.com/office/drawing/2014/main" id="{5F47057C-0435-DA9E-AEBD-2B7A188D439E}"/>
              </a:ext>
            </a:extLst>
          </p:cNvPr>
          <p:cNvSpPr/>
          <p:nvPr/>
        </p:nvSpPr>
        <p:spPr>
          <a:xfrm>
            <a:off x="7704624" y="2767923"/>
            <a:ext cx="872684" cy="934882"/>
          </a:xfrm>
          <a:custGeom>
            <a:avLst/>
            <a:gdLst>
              <a:gd name="f0" fmla="val w"/>
              <a:gd name="f1" fmla="val h"/>
              <a:gd name="f2" fmla="val 0"/>
              <a:gd name="f3" fmla="val 3068057"/>
              <a:gd name="f4" fmla="val 3083879"/>
              <a:gd name="f5" fmla="val 1943022"/>
              <a:gd name="f6" fmla="val 2091435"/>
              <a:gd name="f7" fmla="val 2214809"/>
              <a:gd name="f8" fmla="val 107202"/>
              <a:gd name="f9" fmla="val 2232575"/>
              <a:gd name="f10" fmla="val 249298"/>
              <a:gd name="f11" fmla="val 2066806"/>
              <a:gd name="f12" fmla="val 323095"/>
              <a:gd name="f13" fmla="val 1966497"/>
              <a:gd name="f14" fmla="val 475331"/>
              <a:gd name="f15" fmla="val 1992863"/>
              <a:gd name="f16" fmla="val 623272"/>
              <a:gd name="f17" fmla="val 2032344"/>
              <a:gd name="f18" fmla="val 614884"/>
              <a:gd name="f19" fmla="val 2007703"/>
              <a:gd name="f20" fmla="val 472429"/>
              <a:gd name="f21" fmla="val 2119863"/>
              <a:gd name="f22" fmla="val 324636"/>
              <a:gd name="f23" fmla="val 2294697"/>
              <a:gd name="f24" fmla="val 266187"/>
              <a:gd name="f25" fmla="val 2304190"/>
              <a:gd name="f26" fmla="val 260641"/>
              <a:gd name="f27" fmla="val 2314409"/>
              <a:gd name="f28" fmla="val 260119"/>
              <a:gd name="f29" fmla="val 2324748"/>
              <a:gd name="f30" fmla="val 2491310"/>
              <a:gd name="f31" fmla="val 2626336"/>
              <a:gd name="f32" fmla="val 395145"/>
              <a:gd name="f33" fmla="val 561708"/>
              <a:gd name="f34" fmla="val 2609021"/>
              <a:gd name="f35" fmla="val 647481"/>
              <a:gd name="f36" fmla="val 656343"/>
              <a:gd name="f37" fmla="val 2762823"/>
              <a:gd name="f38" fmla="val 669742"/>
              <a:gd name="f39" fmla="val 2867295"/>
              <a:gd name="f40" fmla="val 786613"/>
              <a:gd name="f41" fmla="val 927882"/>
              <a:gd name="f42" fmla="val 2850464"/>
              <a:gd name="f43" fmla="val 1011252"/>
              <a:gd name="f44" fmla="val 2978255"/>
              <a:gd name="f45" fmla="val 1064152"/>
              <a:gd name="f46" fmla="val 1190111"/>
              <a:gd name="f47" fmla="val 1337042"/>
              <a:gd name="f48" fmla="val 1418703"/>
              <a:gd name="f49" fmla="val 3040320"/>
              <a:gd name="f50" fmla="val 1493884"/>
              <a:gd name="f51" fmla="val 2992210"/>
              <a:gd name="f52" fmla="val 1551889"/>
              <a:gd name="f53" fmla="val 2909241"/>
              <a:gd name="f54" fmla="val 1651289"/>
              <a:gd name="f55" fmla="val 2791782"/>
              <a:gd name="f56" fmla="val 1696238"/>
              <a:gd name="f57" fmla="val 2686704"/>
              <a:gd name="f58" fmla="val 1660749"/>
              <a:gd name="f59" fmla="val 2673794"/>
              <a:gd name="f60" fmla="val 1698968"/>
              <a:gd name="f61" fmla="val 2768232"/>
              <a:gd name="f62" fmla="val 1730865"/>
              <a:gd name="f63" fmla="val 2870956"/>
              <a:gd name="f64" fmla="val 1707121"/>
              <a:gd name="f65" fmla="val 2955415"/>
              <a:gd name="f66" fmla="val 1640323"/>
              <a:gd name="f67" fmla="val 2993943"/>
              <a:gd name="f68" fmla="val 1688574"/>
              <a:gd name="f69" fmla="val 3012247"/>
              <a:gd name="f70" fmla="val 1750635"/>
              <a:gd name="f71" fmla="val 1816968"/>
              <a:gd name="f72" fmla="val 1986406"/>
              <a:gd name="f73" fmla="val 2892829"/>
              <a:gd name="f74" fmla="val 2127952"/>
              <a:gd name="f75" fmla="val 2733451"/>
              <a:gd name="f76" fmla="val 2161496"/>
              <a:gd name="f77" fmla="val 2570803"/>
              <a:gd name="f78" fmla="val 2185843"/>
              <a:gd name="f79" fmla="val 2422847"/>
              <a:gd name="f80" fmla="val 2122052"/>
              <a:gd name="f81" fmla="val 2373218"/>
              <a:gd name="f82" fmla="val 2004561"/>
              <a:gd name="f83" fmla="val 2397575"/>
              <a:gd name="f84" fmla="val 1987765"/>
              <a:gd name="f85" fmla="val 2417022"/>
              <a:gd name="f86" fmla="val 1964396"/>
              <a:gd name="f87" fmla="val 2431421"/>
              <a:gd name="f88" fmla="val 1936987"/>
              <a:gd name="f89" fmla="val 2469123"/>
              <a:gd name="f90" fmla="val 1865220"/>
              <a:gd name="f91" fmla="val 2466430"/>
              <a:gd name="f92" fmla="val 1776674"/>
              <a:gd name="f93" fmla="val 2424327"/>
              <a:gd name="f94" fmla="val 1703750"/>
              <a:gd name="f95" fmla="val 2390880"/>
              <a:gd name="f96" fmla="val 1723060"/>
              <a:gd name="f97" fmla="val 2426033"/>
              <a:gd name="f98" fmla="val 1783948"/>
              <a:gd name="f99" fmla="val 2428758"/>
              <a:gd name="f100" fmla="val 1857660"/>
              <a:gd name="f101" fmla="val 2398065"/>
              <a:gd name="f102" fmla="val 1917447"/>
              <a:gd name="f103" fmla="val 2386618"/>
              <a:gd name="f104" fmla="val 1939743"/>
              <a:gd name="f105" fmla="val 2371177"/>
              <a:gd name="f106" fmla="val 1958844"/>
              <a:gd name="f107" fmla="val 2348681"/>
              <a:gd name="f108" fmla="val 1969064"/>
              <a:gd name="f109" fmla="val 2314536"/>
              <a:gd name="f110" fmla="val 1978212"/>
              <a:gd name="f111" fmla="val 2320989"/>
              <a:gd name="f112" fmla="val 1994504"/>
              <a:gd name="f113" fmla="val 2292439"/>
              <a:gd name="f114" fmla="val 2010252"/>
              <a:gd name="f115" fmla="val 2259301"/>
              <a:gd name="f116" fmla="val 2017439"/>
              <a:gd name="f117" fmla="val 2224883"/>
              <a:gd name="f118" fmla="val 2015050"/>
              <a:gd name="f119" fmla="val 2157880"/>
              <a:gd name="f120" fmla="val 2010397"/>
              <a:gd name="f121" fmla="val 2096183"/>
              <a:gd name="f122" fmla="val 1970105"/>
              <a:gd name="f123" fmla="val 2062112"/>
              <a:gd name="f124" fmla="val 1908746"/>
              <a:gd name="f125" fmla="val 2028307"/>
              <a:gd name="f126" fmla="val 1927422"/>
              <a:gd name="f127" fmla="val 2069101"/>
              <a:gd name="f128" fmla="val 2000945"/>
              <a:gd name="f129" fmla="val 2143517"/>
              <a:gd name="f130" fmla="val 2048870"/>
              <a:gd name="f131" fmla="val 2224395"/>
              <a:gd name="f132" fmla="val 2053708"/>
              <a:gd name="f133" fmla="val 2263912"/>
              <a:gd name="f134" fmla="val 2056070"/>
              <a:gd name="f135" fmla="val 2302036"/>
              <a:gd name="f136" fmla="val 2047984"/>
              <a:gd name="f137" fmla="val 2335071"/>
              <a:gd name="f138" fmla="val 2030056"/>
              <a:gd name="f139" fmla="val 2400196"/>
              <a:gd name="f140" fmla="val 2159379"/>
              <a:gd name="f141" fmla="val 2567325"/>
              <a:gd name="f142" fmla="val 2230480"/>
              <a:gd name="f143" fmla="val 2748680"/>
              <a:gd name="f144" fmla="val 2204554"/>
              <a:gd name="f145" fmla="val 2767068"/>
              <a:gd name="f146" fmla="val 2240602"/>
              <a:gd name="f147" fmla="val 2774723"/>
              <a:gd name="f148" fmla="val 2281713"/>
              <a:gd name="f149" fmla="val 2324613"/>
              <a:gd name="f150" fmla="val 2444667"/>
              <a:gd name="f151" fmla="val 2714770"/>
              <a:gd name="f152" fmla="val 2550720"/>
              <a:gd name="f153" fmla="val 2619461"/>
              <a:gd name="f154" fmla="val 2609132"/>
              <a:gd name="f155" fmla="val 2594093"/>
              <a:gd name="f156" fmla="val 2739763"/>
              <a:gd name="f157" fmla="val 2496512"/>
              <a:gd name="f158" fmla="val 2844553"/>
              <a:gd name="f159" fmla="val 2368919"/>
              <a:gd name="f160" fmla="val 2876858"/>
              <a:gd name="f161" fmla="val 2184369"/>
              <a:gd name="f162" fmla="val 2908073"/>
              <a:gd name="f163" fmla="val 2016372"/>
              <a:gd name="f164" fmla="val 2826285"/>
              <a:gd name="f165" fmla="val 1978290"/>
              <a:gd name="f166" fmla="val 2684161"/>
              <a:gd name="f167" fmla="val 1939323"/>
              <a:gd name="f168" fmla="val 2694602"/>
              <a:gd name="f169" fmla="val 1970494"/>
              <a:gd name="f170" fmla="val 2810931"/>
              <a:gd name="f171" fmla="val 2075973"/>
              <a:gd name="f172" fmla="val 2892306"/>
              <a:gd name="f173" fmla="val 2210223"/>
              <a:gd name="f174" fmla="val 2912307"/>
              <a:gd name="f175" fmla="val 2165434"/>
              <a:gd name="f176" fmla="val 3014618"/>
              <a:gd name="f177" fmla="val 2062317"/>
              <a:gd name="f178" fmla="val 1804718"/>
              <a:gd name="f179" fmla="val 1736151"/>
              <a:gd name="f180" fmla="val 2990782"/>
              <a:gd name="f181" fmla="val 1657612"/>
              <a:gd name="f182" fmla="val 2862428"/>
              <a:gd name="f183" fmla="val 1632100"/>
              <a:gd name="f184" fmla="val 2775963"/>
              <a:gd name="f185" fmla="val 1598588"/>
              <a:gd name="f186" fmla="val 2449530"/>
              <a:gd name="f187" fmla="val 1653064"/>
              <a:gd name="f188" fmla="val 2147091"/>
              <a:gd name="f189" fmla="val 1775302"/>
              <a:gd name="f190" fmla="val 2294672"/>
              <a:gd name="f191" fmla="val 1947360"/>
              <a:gd name="f192" fmla="val 2360889"/>
              <a:gd name="f193" fmla="val 2101389"/>
              <a:gd name="f194" fmla="val 2319520"/>
              <a:gd name="f195" fmla="val 2085913"/>
              <a:gd name="f196" fmla="val 2268654"/>
              <a:gd name="f197" fmla="val 1935632"/>
              <a:gd name="f198" fmla="val 2308197"/>
              <a:gd name="f199" fmla="val 1765039"/>
              <a:gd name="f200" fmla="val 2228547"/>
              <a:gd name="f201" fmla="val 1652548"/>
              <a:gd name="f202" fmla="val 2065927"/>
              <a:gd name="f203" fmla="val 1594744"/>
              <a:gd name="f204" fmla="val 1988631"/>
              <a:gd name="f205" fmla="val 1552933"/>
              <a:gd name="f206" fmla="val 1543383"/>
              <a:gd name="f207" fmla="val 1647107"/>
              <a:gd name="f208" fmla="val 1210118"/>
              <a:gd name="f209" fmla="val 1757451"/>
              <a:gd name="f210" fmla="val 1073526"/>
              <a:gd name="f211" fmla="val 1924310"/>
              <a:gd name="f212" fmla="val 1023711"/>
              <a:gd name="f213" fmla="val 2044795"/>
              <a:gd name="f214" fmla="val 1095494"/>
              <a:gd name="f215" fmla="val 2046624"/>
              <a:gd name="f216" fmla="val 1092427"/>
              <a:gd name="f217" fmla="val 2044963"/>
              <a:gd name="f218" fmla="val 1115904"/>
              <a:gd name="f219" fmla="val 2049817"/>
              <a:gd name="f220" fmla="val 1139574"/>
              <a:gd name="f221" fmla="val 2059741"/>
              <a:gd name="f222" fmla="val 1162003"/>
              <a:gd name="f223" fmla="val 2085174"/>
              <a:gd name="f224" fmla="val 1219476"/>
              <a:gd name="f225" fmla="val 2140055"/>
              <a:gd name="f226" fmla="val 1259997"/>
              <a:gd name="f227" fmla="val 2204060"/>
              <a:gd name="f228" fmla="val 1268556"/>
              <a:gd name="f229" fmla="val 2208020"/>
              <a:gd name="f230" fmla="val 1238949"/>
              <a:gd name="f231" fmla="val 2154665"/>
              <a:gd name="f232" fmla="val 1231814"/>
              <a:gd name="f233" fmla="val 2108853"/>
              <a:gd name="f234" fmla="val 1198319"/>
              <a:gd name="f235" fmla="val 2087448"/>
              <a:gd name="f236" fmla="val 1150798"/>
              <a:gd name="f237" fmla="val 2064784"/>
              <a:gd name="f238" fmla="val 1100476"/>
              <a:gd name="f239" fmla="val 2073123"/>
              <a:gd name="f240" fmla="val 1042569"/>
              <a:gd name="f241" fmla="val 2109077"/>
              <a:gd name="f242" fmla="val 1000639"/>
              <a:gd name="f243" fmla="val 2142987"/>
              <a:gd name="f244" fmla="val 961090"/>
              <a:gd name="f245" fmla="val 2196315"/>
              <a:gd name="f246" fmla="val 941798"/>
              <a:gd name="f247" fmla="val 2249471"/>
              <a:gd name="f248" fmla="val 949847"/>
              <a:gd name="f249" fmla="val 2253988"/>
              <a:gd name="f250" fmla="val 920317"/>
              <a:gd name="f251" fmla="val 2190211"/>
              <a:gd name="f252" fmla="val 910645"/>
              <a:gd name="f253" fmla="val 2126205"/>
              <a:gd name="f254" fmla="val 934132"/>
              <a:gd name="f255" fmla="val 2085632"/>
              <a:gd name="f256" fmla="val 982099"/>
              <a:gd name="f257" fmla="val 2052614"/>
              <a:gd name="f258" fmla="val 1055246"/>
              <a:gd name="f259" fmla="val 1928226"/>
              <a:gd name="f260" fmla="val 988072"/>
              <a:gd name="f261" fmla="val 1765306"/>
              <a:gd name="f262" fmla="val 1028878"/>
              <a:gd name="f263" fmla="val 1646726"/>
              <a:gd name="f264" fmla="val 1149851"/>
              <a:gd name="f265" fmla="val 1576863"/>
              <a:gd name="f266" fmla="val 1018908"/>
              <a:gd name="f267" fmla="val 1584053"/>
              <a:gd name="f268" fmla="val 461235"/>
              <a:gd name="f269" fmla="val 1633436"/>
              <a:gd name="f270" fmla="val 269593"/>
              <a:gd name="f271" fmla="val 1697428"/>
              <a:gd name="f272" fmla="val 119029"/>
              <a:gd name="f273" fmla="val 1776459"/>
              <a:gd name="f274" fmla="val 1125035"/>
              <a:gd name="f275" fmla="val 1263339"/>
              <a:gd name="f276" fmla="val 1331906"/>
              <a:gd name="f277" fmla="val 93097"/>
              <a:gd name="f278" fmla="val 1410445"/>
              <a:gd name="f279" fmla="val 221451"/>
              <a:gd name="f280" fmla="val 1435957"/>
              <a:gd name="f281" fmla="val 307916"/>
              <a:gd name="f282" fmla="val 1469469"/>
              <a:gd name="f283" fmla="val 634350"/>
              <a:gd name="f284" fmla="val 1414993"/>
              <a:gd name="f285" fmla="val 936788"/>
              <a:gd name="f286" fmla="val 1292755"/>
              <a:gd name="f287" fmla="val 789207"/>
              <a:gd name="f288" fmla="val 1120697"/>
              <a:gd name="f289" fmla="val 722990"/>
              <a:gd name="f290" fmla="val 966668"/>
              <a:gd name="f291" fmla="val 764359"/>
              <a:gd name="f292" fmla="val 982144"/>
              <a:gd name="f293" fmla="val 815225"/>
              <a:gd name="f294" fmla="val 1132425"/>
              <a:gd name="f295" fmla="val 775682"/>
              <a:gd name="f296" fmla="val 1303018"/>
              <a:gd name="f297" fmla="val 855332"/>
              <a:gd name="f298" fmla="val 1415509"/>
              <a:gd name="f299" fmla="val 1017952"/>
              <a:gd name="f300" fmla="val 1473313"/>
              <a:gd name="f301" fmla="val 1095249"/>
              <a:gd name="f302" fmla="val 1515123"/>
              <a:gd name="f303" fmla="val 1540497"/>
              <a:gd name="f304" fmla="val 1420950"/>
              <a:gd name="f305" fmla="val 1873762"/>
              <a:gd name="f306" fmla="val 1310606"/>
              <a:gd name="f307" fmla="val 2010353"/>
              <a:gd name="f308" fmla="val 1143747"/>
              <a:gd name="f309" fmla="val 2060168"/>
              <a:gd name="f310" fmla="val 1023262"/>
              <a:gd name="f311" fmla="val 1988385"/>
              <a:gd name="f312" fmla="val 1021433"/>
              <a:gd name="f313" fmla="val 1991453"/>
              <a:gd name="f314" fmla="val 1023094"/>
              <a:gd name="f315" fmla="val 1967976"/>
              <a:gd name="f316" fmla="val 1018240"/>
              <a:gd name="f317" fmla="val 1944306"/>
              <a:gd name="f318" fmla="val 1008316"/>
              <a:gd name="f319" fmla="val 1921877"/>
              <a:gd name="f320" fmla="val 982883"/>
              <a:gd name="f321" fmla="val 1864403"/>
              <a:gd name="f322" fmla="val 928002"/>
              <a:gd name="f323" fmla="val 1823883"/>
              <a:gd name="f324" fmla="val 863997"/>
              <a:gd name="f325" fmla="val 1815323"/>
              <a:gd name="f326" fmla="val 860037"/>
              <a:gd name="f327" fmla="val 1844930"/>
              <a:gd name="f328" fmla="val 913392"/>
              <a:gd name="f329" fmla="val 1852066"/>
              <a:gd name="f330" fmla="val 959204"/>
              <a:gd name="f331" fmla="val 1885560"/>
              <a:gd name="f332" fmla="val 980609"/>
              <a:gd name="f333" fmla="val 1933082"/>
              <a:gd name="f334" fmla="val 1003273"/>
              <a:gd name="f335" fmla="val 1983404"/>
              <a:gd name="f336" fmla="val 994934"/>
              <a:gd name="f337" fmla="val 2041310"/>
              <a:gd name="f338" fmla="val 958980"/>
              <a:gd name="f339" fmla="val 2083241"/>
              <a:gd name="f340" fmla="val 925070"/>
              <a:gd name="f341" fmla="val 2122789"/>
              <a:gd name="f342" fmla="val 871742"/>
              <a:gd name="f343" fmla="val 2142082"/>
              <a:gd name="f344" fmla="val 818586"/>
              <a:gd name="f345" fmla="val 2134033"/>
              <a:gd name="f346" fmla="val 814069"/>
              <a:gd name="f347" fmla="val 2163562"/>
              <a:gd name="f348" fmla="val 877846"/>
              <a:gd name="f349" fmla="val 2173235"/>
              <a:gd name="f350" fmla="val 941852"/>
              <a:gd name="f351" fmla="val 2149747"/>
              <a:gd name="f352" fmla="val 982425"/>
              <a:gd name="f353" fmla="val 2101780"/>
              <a:gd name="f354" fmla="val 1015443"/>
              <a:gd name="f355" fmla="val 2028633"/>
              <a:gd name="f356" fmla="val 1139831"/>
              <a:gd name="f357" fmla="val 2095808"/>
              <a:gd name="f358" fmla="val 1302751"/>
              <a:gd name="f359" fmla="val 2055001"/>
              <a:gd name="f360" fmla="val 1421331"/>
              <a:gd name="f361" fmla="val 1934029"/>
              <a:gd name="f362" fmla="val 1491194"/>
              <a:gd name="f363" fmla="val 2064971"/>
              <a:gd name="f364" fmla="val 1484003"/>
              <a:gd name="f365" fmla="val 2622644"/>
              <a:gd name="f366" fmla="val 1434621"/>
              <a:gd name="f367" fmla="val 2814287"/>
              <a:gd name="f368" fmla="val 1370629"/>
              <a:gd name="f369" fmla="val 2964850"/>
              <a:gd name="f370" fmla="val 1291598"/>
              <a:gd name="f371" fmla="val 976622"/>
              <a:gd name="f372" fmla="val 853248"/>
              <a:gd name="f373" fmla="val 2976677"/>
              <a:gd name="f374" fmla="val 835482"/>
              <a:gd name="f375" fmla="val 2834581"/>
              <a:gd name="f376" fmla="val 1001251"/>
              <a:gd name="f377" fmla="val 2760784"/>
              <a:gd name="f378" fmla="val 1101560"/>
              <a:gd name="f379" fmla="val 2608549"/>
              <a:gd name="f380" fmla="val 1075194"/>
              <a:gd name="f381" fmla="val 2460607"/>
              <a:gd name="f382" fmla="val 1035713"/>
              <a:gd name="f383" fmla="val 2468996"/>
              <a:gd name="f384" fmla="val 1060354"/>
              <a:gd name="f385" fmla="val 2611450"/>
              <a:gd name="f386" fmla="val 948194"/>
              <a:gd name="f387" fmla="val 2759243"/>
              <a:gd name="f388" fmla="val 773360"/>
              <a:gd name="f389" fmla="val 2817692"/>
              <a:gd name="f390" fmla="val 763867"/>
              <a:gd name="f391" fmla="val 2823239"/>
              <a:gd name="f392" fmla="val 753648"/>
              <a:gd name="f393" fmla="val 2823760"/>
              <a:gd name="f394" fmla="val 743309"/>
              <a:gd name="f395" fmla="val 576747"/>
              <a:gd name="f396" fmla="val 441721"/>
              <a:gd name="f397" fmla="val 2688734"/>
              <a:gd name="f398" fmla="val 2522172"/>
              <a:gd name="f399" fmla="val 459036"/>
              <a:gd name="f400" fmla="val 2436399"/>
              <a:gd name="f401" fmla="val 2427537"/>
              <a:gd name="f402" fmla="val 305234"/>
              <a:gd name="f403" fmla="val 2414137"/>
              <a:gd name="f404" fmla="val 200762"/>
              <a:gd name="f405" fmla="val 2297266"/>
              <a:gd name="f406" fmla="val 2155997"/>
              <a:gd name="f407" fmla="val 217593"/>
              <a:gd name="f408" fmla="val 2072628"/>
              <a:gd name="f409" fmla="val 89802"/>
              <a:gd name="f410" fmla="val 2019727"/>
              <a:gd name="f411" fmla="val 1893768"/>
              <a:gd name="f412" fmla="val 1746838"/>
              <a:gd name="f413" fmla="val 1665177"/>
              <a:gd name="f414" fmla="val 27737"/>
              <a:gd name="f415" fmla="val 1589996"/>
              <a:gd name="f416" fmla="val 75847"/>
              <a:gd name="f417" fmla="val 1531990"/>
              <a:gd name="f418" fmla="val 158816"/>
              <a:gd name="f419" fmla="val 1432590"/>
              <a:gd name="f420" fmla="val 276275"/>
              <a:gd name="f421" fmla="val 1387641"/>
              <a:gd name="f422" fmla="val 381353"/>
              <a:gd name="f423" fmla="val 1423131"/>
              <a:gd name="f424" fmla="val 394263"/>
              <a:gd name="f425" fmla="val 1384911"/>
              <a:gd name="f426" fmla="val 299825"/>
              <a:gd name="f427" fmla="val 1353014"/>
              <a:gd name="f428" fmla="val 197101"/>
              <a:gd name="f429" fmla="val 1376758"/>
              <a:gd name="f430" fmla="val 112642"/>
              <a:gd name="f431" fmla="val 1443556"/>
              <a:gd name="f432" fmla="val 74114"/>
              <a:gd name="f433" fmla="val 1395305"/>
              <a:gd name="f434" fmla="val 55810"/>
              <a:gd name="f435" fmla="val 1333244"/>
              <a:gd name="f436" fmla="val 1266911"/>
              <a:gd name="f437" fmla="val 1097473"/>
              <a:gd name="f438" fmla="val 175228"/>
              <a:gd name="f439" fmla="val 955927"/>
              <a:gd name="f440" fmla="val 334606"/>
              <a:gd name="f441" fmla="val 922383"/>
              <a:gd name="f442" fmla="val 497254"/>
              <a:gd name="f443" fmla="val 898036"/>
              <a:gd name="f444" fmla="val 645210"/>
              <a:gd name="f445" fmla="val 961827"/>
              <a:gd name="f446" fmla="val 694839"/>
              <a:gd name="f447" fmla="val 1079319"/>
              <a:gd name="f448" fmla="val 670482"/>
              <a:gd name="f449" fmla="val 1096114"/>
              <a:gd name="f450" fmla="val 651035"/>
              <a:gd name="f451" fmla="val 1119484"/>
              <a:gd name="f452" fmla="val 636636"/>
              <a:gd name="f453" fmla="val 1146893"/>
              <a:gd name="f454" fmla="val 598934"/>
              <a:gd name="f455" fmla="val 1218660"/>
              <a:gd name="f456" fmla="val 601627"/>
              <a:gd name="f457" fmla="val 1307205"/>
              <a:gd name="f458" fmla="val 643730"/>
              <a:gd name="f459" fmla="val 1380130"/>
              <a:gd name="f460" fmla="val 677177"/>
              <a:gd name="f461" fmla="val 1360819"/>
              <a:gd name="f462" fmla="val 642024"/>
              <a:gd name="f463" fmla="val 1299932"/>
              <a:gd name="f464" fmla="val 639299"/>
              <a:gd name="f465" fmla="val 1226219"/>
              <a:gd name="f466" fmla="val 669992"/>
              <a:gd name="f467" fmla="val 1166433"/>
              <a:gd name="f468" fmla="val 681439"/>
              <a:gd name="f469" fmla="val 1144136"/>
              <a:gd name="f470" fmla="val 696880"/>
              <a:gd name="f471" fmla="val 1125036"/>
              <a:gd name="f472" fmla="val 719376"/>
              <a:gd name="f473" fmla="val 1114815"/>
              <a:gd name="f474" fmla="val 753521"/>
              <a:gd name="f475" fmla="val 1105667"/>
              <a:gd name="f476" fmla="val 747068"/>
              <a:gd name="f477" fmla="val 1089375"/>
              <a:gd name="f478" fmla="val 775618"/>
              <a:gd name="f479" fmla="val 1073627"/>
              <a:gd name="f480" fmla="val 808756"/>
              <a:gd name="f481" fmla="val 1066440"/>
              <a:gd name="f482" fmla="val 843174"/>
              <a:gd name="f483" fmla="val 1068829"/>
              <a:gd name="f484" fmla="val 910177"/>
              <a:gd name="f485" fmla="val 1073482"/>
              <a:gd name="f486" fmla="val 971874"/>
              <a:gd name="f487" fmla="val 1113774"/>
              <a:gd name="f488" fmla="val 1005945"/>
              <a:gd name="f489" fmla="val 1175134"/>
              <a:gd name="f490" fmla="val 1039750"/>
              <a:gd name="f491" fmla="val 1156458"/>
              <a:gd name="f492" fmla="val 998956"/>
              <a:gd name="f493" fmla="val 1082934"/>
              <a:gd name="f494" fmla="val 924540"/>
              <a:gd name="f495" fmla="val 1035010"/>
              <a:gd name="f496" fmla="val 843662"/>
              <a:gd name="f497" fmla="val 1030172"/>
              <a:gd name="f498" fmla="val 804145"/>
              <a:gd name="f499" fmla="val 1027809"/>
              <a:gd name="f500" fmla="val 766021"/>
              <a:gd name="f501" fmla="val 1035895"/>
              <a:gd name="f502" fmla="val 732986"/>
              <a:gd name="f503" fmla="val 1053824"/>
              <a:gd name="f504" fmla="val 667861"/>
              <a:gd name="f505" fmla="val 924500"/>
              <a:gd name="f506" fmla="val 500732"/>
              <a:gd name="f507" fmla="val 853399"/>
              <a:gd name="f508" fmla="val 319377"/>
              <a:gd name="f509" fmla="val 879325"/>
              <a:gd name="f510" fmla="val 300989"/>
              <a:gd name="f511" fmla="val 843277"/>
              <a:gd name="f512" fmla="val 293334"/>
              <a:gd name="f513" fmla="val 802167"/>
              <a:gd name="f514" fmla="val 759266"/>
              <a:gd name="f515" fmla="val 639212"/>
              <a:gd name="f516" fmla="val 353287"/>
              <a:gd name="f517" fmla="val 533159"/>
              <a:gd name="f518" fmla="val 448596"/>
              <a:gd name="f519" fmla="val 474747"/>
              <a:gd name="f520" fmla="val 473964"/>
              <a:gd name="f521" fmla="val 344116"/>
              <a:gd name="f522" fmla="val 571545"/>
              <a:gd name="f523" fmla="val 239326"/>
              <a:gd name="f524" fmla="val 699138"/>
              <a:gd name="f525" fmla="val 207021"/>
              <a:gd name="f526" fmla="val 883688"/>
              <a:gd name="f527" fmla="val 175806"/>
              <a:gd name="f528" fmla="val 1051685"/>
              <a:gd name="f529" fmla="val 257594"/>
              <a:gd name="f530" fmla="val 1089767"/>
              <a:gd name="f531" fmla="val 399718"/>
              <a:gd name="f532" fmla="val 1128734"/>
              <a:gd name="f533" fmla="val 389277"/>
              <a:gd name="f534" fmla="val 1097563"/>
              <a:gd name="f535" fmla="val 272948"/>
              <a:gd name="f536" fmla="val 992084"/>
              <a:gd name="f537" fmla="val 191573"/>
              <a:gd name="f538" fmla="val 857834"/>
              <a:gd name="f539" fmla="val 171572"/>
              <a:gd name="f540" fmla="val 902623"/>
              <a:gd name="f541" fmla="val 69261"/>
              <a:gd name="f542" fmla="val 1005740"/>
              <a:gd name="f543" fmla="*/ f0 1 3068057"/>
              <a:gd name="f544" fmla="*/ f1 1 3083879"/>
              <a:gd name="f545" fmla="val f2"/>
              <a:gd name="f546" fmla="val f3"/>
              <a:gd name="f547" fmla="val f4"/>
              <a:gd name="f548" fmla="+- f547 0 f545"/>
              <a:gd name="f549" fmla="+- f546 0 f545"/>
              <a:gd name="f550" fmla="*/ f549 1 3068057"/>
              <a:gd name="f551" fmla="*/ f548 1 3083879"/>
              <a:gd name="f552" fmla="*/ f545 1 f550"/>
              <a:gd name="f553" fmla="*/ f546 1 f550"/>
              <a:gd name="f554" fmla="*/ f545 1 f551"/>
              <a:gd name="f555" fmla="*/ f547 1 f551"/>
              <a:gd name="f556" fmla="*/ f552 f543 1"/>
              <a:gd name="f557" fmla="*/ f553 f543 1"/>
              <a:gd name="f558" fmla="*/ f555 f544 1"/>
              <a:gd name="f559" fmla="*/ f554 f5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56" t="f559" r="f557" b="f558"/>
            <a:pathLst>
              <a:path w="3068057" h="3083879">
                <a:moveTo>
                  <a:pt x="f5" y="f2"/>
                </a:moveTo>
                <a:cubicBezTo>
                  <a:pt x="f6" y="f2"/>
                  <a:pt x="f7" y="f8"/>
                  <a:pt x="f9" y="f10"/>
                </a:cubicBezTo>
                <a:cubicBezTo>
                  <a:pt x="f11" y="f12"/>
                  <a:pt x="f13" y="f14"/>
                  <a:pt x="f15" y="f16"/>
                </a:cubicBezTo>
                <a:lnTo>
                  <a:pt x="f17" y="f18"/>
                </a:ln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1" y="f33"/>
                </a:cubicBezTo>
                <a:lnTo>
                  <a:pt x="f34" y="f35"/>
                </a:lnTo>
                <a:lnTo>
                  <a:pt x="f31" y="f35"/>
                </a:lnTo>
                <a:lnTo>
                  <a:pt x="f31" y="f36"/>
                </a:lnTo>
                <a:cubicBezTo>
                  <a:pt x="f37" y="f38"/>
                  <a:pt x="f39" y="f40"/>
                  <a:pt x="f39" y="f41"/>
                </a:cubicBezTo>
                <a:lnTo>
                  <a:pt x="f42" y="f43"/>
                </a:lnTo>
                <a:cubicBezTo>
                  <a:pt x="f44" y="f45"/>
                  <a:pt x="f3" y="f46"/>
                  <a:pt x="f3" y="f47"/>
                </a:cubicBezTo>
                <a:cubicBezTo>
                  <a:pt x="f3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lnTo>
                  <a:pt x="f59" y="f60"/>
                </a:ln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69" y="f71"/>
                </a:cubicBezTo>
                <a:cubicBezTo>
                  <a:pt x="f69" y="f72"/>
                  <a:pt x="f73" y="f74"/>
                  <a:pt x="f75" y="f76"/>
                </a:cubicBezTo>
                <a:cubicBezTo>
                  <a:pt x="f77" y="f78"/>
                  <a:pt x="f79" y="f80"/>
                  <a:pt x="f81" y="f82"/>
                </a:cubicBezTo>
                <a:cubicBezTo>
                  <a:pt x="f83" y="f84"/>
                  <a:pt x="f85" y="f86"/>
                  <a:pt x="f87" y="f88"/>
                </a:cubicBezTo>
                <a:cubicBezTo>
                  <a:pt x="f89" y="f90"/>
                  <a:pt x="f91" y="f92"/>
                  <a:pt x="f93" y="f94"/>
                </a:cubicBez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lnTo>
                  <a:pt x="f111" y="f112"/>
                </a:lnTo>
                <a:cubicBezTo>
                  <a:pt x="f113" y="f114"/>
                  <a:pt x="f115" y="f116"/>
                  <a:pt x="f117" y="f118"/>
                </a:cubicBezTo>
                <a:cubicBezTo>
                  <a:pt x="f119" y="f120"/>
                  <a:pt x="f121" y="f122"/>
                  <a:pt x="f123" y="f124"/>
                </a:cubicBezTo>
                <a:lnTo>
                  <a:pt x="f125" y="f126"/>
                </a:ln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7" y="f149"/>
                </a:cubicBezTo>
                <a:cubicBezTo>
                  <a:pt x="f147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4"/>
                  <a:pt x="f5" y="f4"/>
                </a:cubicBezTo>
                <a:cubicBezTo>
                  <a:pt x="f178" y="f4"/>
                  <a:pt x="f179" y="f180"/>
                  <a:pt x="f181" y="f182"/>
                </a:cubicBezTo>
                <a:cubicBezTo>
                  <a:pt x="f183" y="f184"/>
                  <a:pt x="f185" y="f186"/>
                  <a:pt x="f187" y="f188"/>
                </a:cubicBezTo>
                <a:cubicBezTo>
                  <a:pt x="f189" y="f190"/>
                  <a:pt x="f191" y="f192"/>
                  <a:pt x="f193" y="f194"/>
                </a:cubicBezTo>
                <a:lnTo>
                  <a:pt x="f195" y="f196"/>
                </a:lnTo>
                <a:cubicBezTo>
                  <a:pt x="f197" y="f198"/>
                  <a:pt x="f199" y="f200"/>
                  <a:pt x="f201" y="f202"/>
                </a:cubicBez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lnTo>
                  <a:pt x="f215" y="f216"/>
                </a:lnTo>
                <a:cubicBezTo>
                  <a:pt x="f217" y="f218"/>
                  <a:pt x="f219" y="f220"/>
                  <a:pt x="f221" y="f222"/>
                </a:cubicBezTo>
                <a:cubicBezTo>
                  <a:pt x="f223" y="f224"/>
                  <a:pt x="f225" y="f226"/>
                  <a:pt x="f227" y="f228"/>
                </a:cubicBezTo>
                <a:lnTo>
                  <a:pt x="f229" y="f230"/>
                </a:lnTo>
                <a:cubicBezTo>
                  <a:pt x="f231" y="f232"/>
                  <a:pt x="f233" y="f234"/>
                  <a:pt x="f235" y="f236"/>
                </a:cubicBezTo>
                <a:cubicBezTo>
                  <a:pt x="f237" y="f238"/>
                  <a:pt x="f239" y="f240"/>
                  <a:pt x="f241" y="f242"/>
                </a:cubicBezTo>
                <a:cubicBezTo>
                  <a:pt x="f243" y="f244"/>
                  <a:pt x="f245" y="f246"/>
                  <a:pt x="f247" y="f248"/>
                </a:cubicBezTo>
                <a:lnTo>
                  <a:pt x="f249" y="f250"/>
                </a:lnTo>
                <a:cubicBezTo>
                  <a:pt x="f251" y="f252"/>
                  <a:pt x="f253" y="f254"/>
                  <a:pt x="f255" y="f256"/>
                </a:cubicBezTo>
                <a:lnTo>
                  <a:pt x="f257" y="f258"/>
                </a:lnTo>
                <a:cubicBezTo>
                  <a:pt x="f259" y="f260"/>
                  <a:pt x="f261" y="f262"/>
                  <a:pt x="f263" y="f264"/>
                </a:cubicBezTo>
                <a:cubicBezTo>
                  <a:pt x="f265" y="f266"/>
                  <a:pt x="f267" y="f268"/>
                  <a:pt x="f269" y="f270"/>
                </a:cubicBezTo>
                <a:cubicBezTo>
                  <a:pt x="f271" y="f272"/>
                  <a:pt x="f273" y="f2"/>
                  <a:pt x="f5" y="f2"/>
                </a:cubicBezTo>
                <a:close/>
                <a:moveTo>
                  <a:pt x="f274" y="f2"/>
                </a:moveTo>
                <a:cubicBezTo>
                  <a:pt x="f275" y="f2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cubicBezTo>
                  <a:pt x="f300" y="f301"/>
                  <a:pt x="f302" y="f303"/>
                  <a:pt x="f304" y="f305"/>
                </a:cubicBezTo>
                <a:cubicBezTo>
                  <a:pt x="f306" y="f307"/>
                  <a:pt x="f308" y="f309"/>
                  <a:pt x="f310" y="f311"/>
                </a:cubicBezTo>
                <a:lnTo>
                  <a:pt x="f312" y="f313"/>
                </a:ln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lnTo>
                  <a:pt x="f326" y="f327"/>
                </a:lnTo>
                <a:cubicBezTo>
                  <a:pt x="f328" y="f329"/>
                  <a:pt x="f330" y="f331"/>
                  <a:pt x="f332" y="f333"/>
                </a:cubicBez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cubicBezTo>
                  <a:pt x="f348" y="f349"/>
                  <a:pt x="f350" y="f351"/>
                  <a:pt x="f352" y="f353"/>
                </a:cubicBezTo>
                <a:lnTo>
                  <a:pt x="f354" y="f355"/>
                </a:lnTo>
                <a:cubicBezTo>
                  <a:pt x="f356" y="f357"/>
                  <a:pt x="f358" y="f359"/>
                  <a:pt x="f360" y="f361"/>
                </a:cubicBezTo>
                <a:cubicBezTo>
                  <a:pt x="f362" y="f363"/>
                  <a:pt x="f364" y="f365"/>
                  <a:pt x="f366" y="f367"/>
                </a:cubicBezTo>
                <a:cubicBezTo>
                  <a:pt x="f368" y="f369"/>
                  <a:pt x="f370" y="f4"/>
                  <a:pt x="f274" y="f4"/>
                </a:cubicBezTo>
                <a:cubicBezTo>
                  <a:pt x="f371" y="f4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lnTo>
                  <a:pt x="f382" y="f383"/>
                </a:lnTo>
                <a:cubicBezTo>
                  <a:pt x="f384" y="f385"/>
                  <a:pt x="f386" y="f387"/>
                  <a:pt x="f388" y="f389"/>
                </a:cubicBezTo>
                <a:cubicBezTo>
                  <a:pt x="f390" y="f391"/>
                  <a:pt x="f392" y="f393"/>
                  <a:pt x="f394" y="f393"/>
                </a:cubicBezTo>
                <a:cubicBezTo>
                  <a:pt x="f395" y="f393"/>
                  <a:pt x="f396" y="f397"/>
                  <a:pt x="f396" y="f398"/>
                </a:cubicBezTo>
                <a:lnTo>
                  <a:pt x="f399" y="f400"/>
                </a:lnTo>
                <a:lnTo>
                  <a:pt x="f396" y="f400"/>
                </a:lnTo>
                <a:lnTo>
                  <a:pt x="f396" y="f401"/>
                </a:lnTo>
                <a:cubicBezTo>
                  <a:pt x="f402" y="f403"/>
                  <a:pt x="f404" y="f405"/>
                  <a:pt x="f404" y="f406"/>
                </a:cubicBezTo>
                <a:lnTo>
                  <a:pt x="f407" y="f408"/>
                </a:lnTo>
                <a:cubicBezTo>
                  <a:pt x="f409" y="f410"/>
                  <a:pt x="f2" y="f411"/>
                  <a:pt x="f2" y="f412"/>
                </a:cubicBezTo>
                <a:cubicBezTo>
                  <a:pt x="f2" y="f413"/>
                  <a:pt x="f414" y="f415"/>
                  <a:pt x="f416" y="f417"/>
                </a:cubicBezTo>
                <a:cubicBezTo>
                  <a:pt x="f418" y="f419"/>
                  <a:pt x="f420" y="f421"/>
                  <a:pt x="f422" y="f423"/>
                </a:cubicBezTo>
                <a:lnTo>
                  <a:pt x="f424" y="f425"/>
                </a:lnTo>
                <a:cubicBezTo>
                  <a:pt x="f426" y="f427"/>
                  <a:pt x="f428" y="f429"/>
                  <a:pt x="f430" y="f431"/>
                </a:cubicBezTo>
                <a:cubicBezTo>
                  <a:pt x="f432" y="f433"/>
                  <a:pt x="f434" y="f435"/>
                  <a:pt x="f434" y="f436"/>
                </a:cubicBezTo>
                <a:cubicBezTo>
                  <a:pt x="f434" y="f437"/>
                  <a:pt x="f438" y="f439"/>
                  <a:pt x="f440" y="f441"/>
                </a:cubicBezTo>
                <a:cubicBezTo>
                  <a:pt x="f442" y="f443"/>
                  <a:pt x="f444" y="f445"/>
                  <a:pt x="f446" y="f447"/>
                </a:cubicBezTo>
                <a:cubicBezTo>
                  <a:pt x="f448" y="f449"/>
                  <a:pt x="f450" y="f451"/>
                  <a:pt x="f452" y="f453"/>
                </a:cubicBezTo>
                <a:cubicBezTo>
                  <a:pt x="f454" y="f455"/>
                  <a:pt x="f456" y="f457"/>
                  <a:pt x="f458" y="f459"/>
                </a:cubicBezTo>
                <a:lnTo>
                  <a:pt x="f460" y="f461"/>
                </a:lnTo>
                <a:cubicBezTo>
                  <a:pt x="f462" y="f463"/>
                  <a:pt x="f464" y="f465"/>
                  <a:pt x="f466" y="f467"/>
                </a:cubicBezTo>
                <a:cubicBezTo>
                  <a:pt x="f468" y="f469"/>
                  <a:pt x="f470" y="f471"/>
                  <a:pt x="f472" y="f473"/>
                </a:cubicBezTo>
                <a:lnTo>
                  <a:pt x="f474" y="f475"/>
                </a:lnTo>
                <a:lnTo>
                  <a:pt x="f476" y="f477"/>
                </a:lnTo>
                <a:cubicBezTo>
                  <a:pt x="f478" y="f479"/>
                  <a:pt x="f480" y="f481"/>
                  <a:pt x="f482" y="f483"/>
                </a:cubicBezTo>
                <a:cubicBezTo>
                  <a:pt x="f484" y="f485"/>
                  <a:pt x="f486" y="f487"/>
                  <a:pt x="f488" y="f489"/>
                </a:cubicBezTo>
                <a:lnTo>
                  <a:pt x="f490" y="f491"/>
                </a:lnTo>
                <a:cubicBezTo>
                  <a:pt x="f492" y="f493"/>
                  <a:pt x="f494" y="f495"/>
                  <a:pt x="f496" y="f497"/>
                </a:cubicBezTo>
                <a:cubicBezTo>
                  <a:pt x="f498" y="f499"/>
                  <a:pt x="f500" y="f501"/>
                  <a:pt x="f502" y="f503"/>
                </a:cubicBezTo>
                <a:cubicBezTo>
                  <a:pt x="f504" y="f505"/>
                  <a:pt x="f506" y="f507"/>
                  <a:pt x="f508" y="f509"/>
                </a:cubicBezTo>
                <a:cubicBezTo>
                  <a:pt x="f510" y="f511"/>
                  <a:pt x="f512" y="f513"/>
                  <a:pt x="f512" y="f514"/>
                </a:cubicBezTo>
                <a:cubicBezTo>
                  <a:pt x="f512" y="f515"/>
                  <a:pt x="f516" y="f517"/>
                  <a:pt x="f518" y="f519"/>
                </a:cubicBezTo>
                <a:cubicBezTo>
                  <a:pt x="f520" y="f521"/>
                  <a:pt x="f522" y="f523"/>
                  <a:pt x="f524" y="f525"/>
                </a:cubicBezTo>
                <a:cubicBezTo>
                  <a:pt x="f526" y="f527"/>
                  <a:pt x="f528" y="f529"/>
                  <a:pt x="f530" y="f531"/>
                </a:cubicBezTo>
                <a:lnTo>
                  <a:pt x="f532" y="f533"/>
                </a:lnTo>
                <a:cubicBezTo>
                  <a:pt x="f534" y="f535"/>
                  <a:pt x="f536" y="f537"/>
                  <a:pt x="f538" y="f539"/>
                </a:cubicBezTo>
                <a:cubicBezTo>
                  <a:pt x="f540" y="f541"/>
                  <a:pt x="f542" y="f2"/>
                  <a:pt x="f274" y="f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4" name="Group 110">
            <a:extLst>
              <a:ext uri="{FF2B5EF4-FFF2-40B4-BE49-F238E27FC236}">
                <a16:creationId xmlns:a16="http://schemas.microsoft.com/office/drawing/2014/main" id="{34385B07-1CE1-6016-9A85-A51F82F610FC}"/>
              </a:ext>
            </a:extLst>
          </p:cNvPr>
          <p:cNvGrpSpPr/>
          <p:nvPr/>
        </p:nvGrpSpPr>
        <p:grpSpPr>
          <a:xfrm>
            <a:off x="4931160" y="2746158"/>
            <a:ext cx="830804" cy="978444"/>
            <a:chOff x="3837179" y="1242450"/>
            <a:chExt cx="415402" cy="489222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5" name="Freeform 111">
              <a:extLst>
                <a:ext uri="{FF2B5EF4-FFF2-40B4-BE49-F238E27FC236}">
                  <a16:creationId xmlns:a16="http://schemas.microsoft.com/office/drawing/2014/main" id="{A7BCD304-F9DD-C1A1-477A-0BD93A80B568}"/>
                </a:ext>
              </a:extLst>
            </p:cNvPr>
            <p:cNvSpPr/>
            <p:nvPr/>
          </p:nvSpPr>
          <p:spPr>
            <a:xfrm>
              <a:off x="3837179" y="1242450"/>
              <a:ext cx="415402" cy="48922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331558"/>
                <a:gd name="f7" fmla="val 5891405"/>
                <a:gd name="f8" fmla="val 2980491"/>
                <a:gd name="f9" fmla="val 968"/>
                <a:gd name="f10" fmla="val 1784302"/>
                <a:gd name="f11" fmla="val -22254"/>
                <a:gd name="f12" fmla="val 1040642"/>
                <a:gd name="f13" fmla="val 372305"/>
                <a:gd name="f14" fmla="val 726547"/>
                <a:gd name="f15" fmla="val 1181117"/>
                <a:gd name="f16" fmla="val 528785"/>
                <a:gd name="f17" fmla="val 1834793"/>
                <a:gd name="f18" fmla="val 744238"/>
                <a:gd name="f19" fmla="val 2066938"/>
                <a:gd name="f20" fmla="val 486068"/>
                <a:gd name="f21" fmla="val 2371366"/>
                <a:gd name="f22" fmla="val 239818"/>
                <a:gd name="f23" fmla="val 2677225"/>
                <a:gd name="f24" fmla="val -40213"/>
                <a:gd name="f25" fmla="val 2911644"/>
                <a:gd name="f26" fmla="val 4803"/>
                <a:gd name="f27" fmla="val 3079808"/>
                <a:gd name="f28" fmla="val 109541"/>
                <a:gd name="f29" fmla="val 3181162"/>
                <a:gd name="f30" fmla="val 260766"/>
                <a:gd name="f31" fmla="val 3266498"/>
                <a:gd name="f32" fmla="val 460575"/>
                <a:gd name="f33" fmla="val 3328959"/>
                <a:gd name="f34" fmla="val 403546"/>
                <a:gd name="f35" fmla="val 3464559"/>
                <a:gd name="f36" fmla="val 198074"/>
                <a:gd name="f37" fmla="val 3641722"/>
                <a:gd name="f38" fmla="val 289487"/>
                <a:gd name="f39" fmla="val 3735758"/>
                <a:gd name="f40" fmla="val 480873"/>
                <a:gd name="f41" fmla="val 3871219"/>
                <a:gd name="f42" fmla="val 428032"/>
                <a:gd name="f43" fmla="val 3935014"/>
                <a:gd name="f44" fmla="val 303940"/>
                <a:gd name="f45" fmla="val 3939433"/>
                <a:gd name="f46" fmla="val 322351"/>
                <a:gd name="f47" fmla="val 4062605"/>
                <a:gd name="f48" fmla="val 362395"/>
                <a:gd name="f49" fmla="val 4195168"/>
                <a:gd name="f50" fmla="val 550882"/>
                <a:gd name="f51" fmla="val 4226788"/>
                <a:gd name="f52" fmla="val 513737"/>
                <a:gd name="f53" fmla="val 4317787"/>
                <a:gd name="f54" fmla="val 397470"/>
                <a:gd name="f55" fmla="val 4561276"/>
                <a:gd name="f56" fmla="val 358392"/>
                <a:gd name="f57" fmla="val 4876020"/>
                <a:gd name="f58" fmla="val 449942"/>
                <a:gd name="f59" fmla="val 4977005"/>
                <a:gd name="f60" fmla="val 636587"/>
                <a:gd name="f61" fmla="val 5158310"/>
                <a:gd name="f62" fmla="val 1197305"/>
                <a:gd name="f63" fmla="val 5208988"/>
                <a:gd name="f64" fmla="val 1704584"/>
                <a:gd name="f65" fmla="val 5039972"/>
                <a:gd name="f66" fmla="val 1895970"/>
                <a:gd name="f67" fmla="val 4734863"/>
                <a:gd name="f68" fmla="val 5859508"/>
                <a:gd name="f69" fmla="val 4366268"/>
                <a:gd name="f70" fmla="val 4516262"/>
                <a:gd name="f71" fmla="val 4422975"/>
                <a:gd name="f72" fmla="val 3927926"/>
                <a:gd name="f73" fmla="val 4841189"/>
                <a:gd name="f74" fmla="val 3520345"/>
                <a:gd name="f75" fmla="val 6117095"/>
                <a:gd name="f76" fmla="val 1964448"/>
                <a:gd name="f77" fmla="val 4692333"/>
                <a:gd name="f78" fmla="val 36409"/>
                <a:gd name="f79" fmla="+- 0 0 -90"/>
                <a:gd name="f80" fmla="*/ f3 1 5331558"/>
                <a:gd name="f81" fmla="*/ f4 1 5891405"/>
                <a:gd name="f82" fmla="val f5"/>
                <a:gd name="f83" fmla="val f6"/>
                <a:gd name="f84" fmla="val f7"/>
                <a:gd name="f85" fmla="*/ f79 f0 1"/>
                <a:gd name="f86" fmla="+- f84 0 f82"/>
                <a:gd name="f87" fmla="+- f83 0 f82"/>
                <a:gd name="f88" fmla="*/ f85 1 f2"/>
                <a:gd name="f89" fmla="*/ f87 1 5331558"/>
                <a:gd name="f90" fmla="*/ f86 1 5891405"/>
                <a:gd name="f91" fmla="*/ 968 f86 1"/>
                <a:gd name="f92" fmla="*/ 1181117 f86 1"/>
                <a:gd name="f93" fmla="*/ 3328959 f86 1"/>
                <a:gd name="f94" fmla="*/ 3735758 f86 1"/>
                <a:gd name="f95" fmla="*/ 3871219 f86 1"/>
                <a:gd name="f96" fmla="*/ 4062605 f86 1"/>
                <a:gd name="f97" fmla="*/ 4317787 f86 1"/>
                <a:gd name="f98" fmla="*/ 4977005 f86 1"/>
                <a:gd name="f99" fmla="*/ 5039972 f86 1"/>
                <a:gd name="f100" fmla="*/ 5891405 f86 1"/>
                <a:gd name="f101" fmla="*/ 5859508 f86 1"/>
                <a:gd name="f102" fmla="*/ 3520345 f86 1"/>
                <a:gd name="f103" fmla="*/ 3079808 f86 1"/>
                <a:gd name="f104" fmla="*/ 2980491 f87 1"/>
                <a:gd name="f105" fmla="*/ 726547 f87 1"/>
                <a:gd name="f106" fmla="*/ 486068 f87 1"/>
                <a:gd name="f107" fmla="*/ 2371366 f86 1"/>
                <a:gd name="f108" fmla="*/ 4803 f87 1"/>
                <a:gd name="f109" fmla="*/ 460575 f87 1"/>
                <a:gd name="f110" fmla="*/ 289487 f87 1"/>
                <a:gd name="f111" fmla="*/ 480873 f87 1"/>
                <a:gd name="f112" fmla="*/ 322351 f87 1"/>
                <a:gd name="f113" fmla="*/ 513737 f87 1"/>
                <a:gd name="f114" fmla="*/ 449942 f87 1"/>
                <a:gd name="f115" fmla="*/ 1704584 f87 1"/>
                <a:gd name="f116" fmla="*/ 1895970 f87 1"/>
                <a:gd name="f117" fmla="*/ 4734863 f87 1"/>
                <a:gd name="f118" fmla="*/ 4841189 f87 1"/>
                <a:gd name="f119" fmla="+- f88 0 f1"/>
                <a:gd name="f120" fmla="*/ f91 1 5891405"/>
                <a:gd name="f121" fmla="*/ f92 1 5891405"/>
                <a:gd name="f122" fmla="*/ f93 1 5891405"/>
                <a:gd name="f123" fmla="*/ f94 1 5891405"/>
                <a:gd name="f124" fmla="*/ f95 1 5891405"/>
                <a:gd name="f125" fmla="*/ f96 1 5891405"/>
                <a:gd name="f126" fmla="*/ f97 1 5891405"/>
                <a:gd name="f127" fmla="*/ f98 1 5891405"/>
                <a:gd name="f128" fmla="*/ f99 1 5891405"/>
                <a:gd name="f129" fmla="*/ f100 1 5891405"/>
                <a:gd name="f130" fmla="*/ f101 1 5891405"/>
                <a:gd name="f131" fmla="*/ f102 1 5891405"/>
                <a:gd name="f132" fmla="*/ f103 1 5891405"/>
                <a:gd name="f133" fmla="*/ f104 1 5331558"/>
                <a:gd name="f134" fmla="*/ f105 1 5331558"/>
                <a:gd name="f135" fmla="*/ f106 1 5331558"/>
                <a:gd name="f136" fmla="*/ f107 1 5891405"/>
                <a:gd name="f137" fmla="*/ f108 1 5331558"/>
                <a:gd name="f138" fmla="*/ f109 1 5331558"/>
                <a:gd name="f139" fmla="*/ f110 1 5331558"/>
                <a:gd name="f140" fmla="*/ f111 1 5331558"/>
                <a:gd name="f141" fmla="*/ f112 1 5331558"/>
                <a:gd name="f142" fmla="*/ f113 1 5331558"/>
                <a:gd name="f143" fmla="*/ f114 1 5331558"/>
                <a:gd name="f144" fmla="*/ f115 1 5331558"/>
                <a:gd name="f145" fmla="*/ f116 1 5331558"/>
                <a:gd name="f146" fmla="*/ f117 1 5331558"/>
                <a:gd name="f147" fmla="*/ f118 1 5331558"/>
                <a:gd name="f148" fmla="*/ f82 1 f89"/>
                <a:gd name="f149" fmla="*/ f83 1 f89"/>
                <a:gd name="f150" fmla="*/ f82 1 f90"/>
                <a:gd name="f151" fmla="*/ f84 1 f90"/>
                <a:gd name="f152" fmla="*/ f133 1 f89"/>
                <a:gd name="f153" fmla="*/ f120 1 f90"/>
                <a:gd name="f154" fmla="*/ f134 1 f89"/>
                <a:gd name="f155" fmla="*/ f121 1 f90"/>
                <a:gd name="f156" fmla="*/ f135 1 f89"/>
                <a:gd name="f157" fmla="*/ f136 1 f90"/>
                <a:gd name="f158" fmla="*/ f137 1 f89"/>
                <a:gd name="f159" fmla="*/ f132 1 f90"/>
                <a:gd name="f160" fmla="*/ f138 1 f89"/>
                <a:gd name="f161" fmla="*/ f122 1 f90"/>
                <a:gd name="f162" fmla="*/ f139 1 f89"/>
                <a:gd name="f163" fmla="*/ f123 1 f90"/>
                <a:gd name="f164" fmla="*/ f140 1 f89"/>
                <a:gd name="f165" fmla="*/ f124 1 f90"/>
                <a:gd name="f166" fmla="*/ f141 1 f89"/>
                <a:gd name="f167" fmla="*/ f125 1 f90"/>
                <a:gd name="f168" fmla="*/ f142 1 f89"/>
                <a:gd name="f169" fmla="*/ f126 1 f90"/>
                <a:gd name="f170" fmla="*/ f143 1 f89"/>
                <a:gd name="f171" fmla="*/ f127 1 f90"/>
                <a:gd name="f172" fmla="*/ f144 1 f89"/>
                <a:gd name="f173" fmla="*/ f128 1 f90"/>
                <a:gd name="f174" fmla="*/ f145 1 f89"/>
                <a:gd name="f175" fmla="*/ f129 1 f90"/>
                <a:gd name="f176" fmla="*/ f146 1 f89"/>
                <a:gd name="f177" fmla="*/ f130 1 f90"/>
                <a:gd name="f178" fmla="*/ f147 1 f89"/>
                <a:gd name="f179" fmla="*/ f131 1 f90"/>
                <a:gd name="f180" fmla="*/ f148 f80 1"/>
                <a:gd name="f181" fmla="*/ f149 f80 1"/>
                <a:gd name="f182" fmla="*/ f151 f81 1"/>
                <a:gd name="f183" fmla="*/ f150 f81 1"/>
                <a:gd name="f184" fmla="*/ f152 f80 1"/>
                <a:gd name="f185" fmla="*/ f153 f81 1"/>
                <a:gd name="f186" fmla="*/ f154 f80 1"/>
                <a:gd name="f187" fmla="*/ f155 f81 1"/>
                <a:gd name="f188" fmla="*/ f156 f80 1"/>
                <a:gd name="f189" fmla="*/ f157 f81 1"/>
                <a:gd name="f190" fmla="*/ f158 f80 1"/>
                <a:gd name="f191" fmla="*/ f159 f81 1"/>
                <a:gd name="f192" fmla="*/ f160 f80 1"/>
                <a:gd name="f193" fmla="*/ f161 f81 1"/>
                <a:gd name="f194" fmla="*/ f162 f80 1"/>
                <a:gd name="f195" fmla="*/ f163 f81 1"/>
                <a:gd name="f196" fmla="*/ f164 f80 1"/>
                <a:gd name="f197" fmla="*/ f165 f81 1"/>
                <a:gd name="f198" fmla="*/ f166 f80 1"/>
                <a:gd name="f199" fmla="*/ f167 f81 1"/>
                <a:gd name="f200" fmla="*/ f168 f80 1"/>
                <a:gd name="f201" fmla="*/ f169 f81 1"/>
                <a:gd name="f202" fmla="*/ f170 f80 1"/>
                <a:gd name="f203" fmla="*/ f171 f81 1"/>
                <a:gd name="f204" fmla="*/ f172 f80 1"/>
                <a:gd name="f205" fmla="*/ f173 f81 1"/>
                <a:gd name="f206" fmla="*/ f174 f80 1"/>
                <a:gd name="f207" fmla="*/ f175 f81 1"/>
                <a:gd name="f208" fmla="*/ f176 f80 1"/>
                <a:gd name="f209" fmla="*/ f177 f81 1"/>
                <a:gd name="f210" fmla="*/ f178 f80 1"/>
                <a:gd name="f211" fmla="*/ f179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9">
                  <a:pos x="f184" y="f185"/>
                </a:cxn>
                <a:cxn ang="f119">
                  <a:pos x="f186" y="f187"/>
                </a:cxn>
                <a:cxn ang="f119">
                  <a:pos x="f188" y="f189"/>
                </a:cxn>
                <a:cxn ang="f119">
                  <a:pos x="f190" y="f191"/>
                </a:cxn>
                <a:cxn ang="f119">
                  <a:pos x="f192" y="f193"/>
                </a:cxn>
                <a:cxn ang="f119">
                  <a:pos x="f194" y="f195"/>
                </a:cxn>
                <a:cxn ang="f119">
                  <a:pos x="f196" y="f197"/>
                </a:cxn>
                <a:cxn ang="f119">
                  <a:pos x="f198" y="f199"/>
                </a:cxn>
                <a:cxn ang="f119">
                  <a:pos x="f200" y="f201"/>
                </a:cxn>
                <a:cxn ang="f119">
                  <a:pos x="f202" y="f203"/>
                </a:cxn>
                <a:cxn ang="f119">
                  <a:pos x="f204" y="f205"/>
                </a:cxn>
                <a:cxn ang="f119">
                  <a:pos x="f206" y="f207"/>
                </a:cxn>
                <a:cxn ang="f119">
                  <a:pos x="f208" y="f209"/>
                </a:cxn>
                <a:cxn ang="f119">
                  <a:pos x="f210" y="f211"/>
                </a:cxn>
                <a:cxn ang="f119">
                  <a:pos x="f184" y="f185"/>
                </a:cxn>
              </a:cxnLst>
              <a:rect l="f180" t="f183" r="f181" b="f182"/>
              <a:pathLst>
                <a:path w="5331558" h="5891405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63"/>
                    <a:pt x="f64" y="f65"/>
                  </a:cubicBezTo>
                  <a:lnTo>
                    <a:pt x="f66" y="f7"/>
                  </a:ln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8" y="f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80" tIns="91440" rIns="182880" bIns="91440" anchor="ctr" anchorCtr="1" compatLnSpc="1">
              <a:noAutofit/>
            </a:bodyPr>
            <a:lstStyle/>
            <a:p>
              <a:pPr algn="ctr"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100">
                <a:solidFill>
                  <a:schemeClr val="bg1"/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  <p:sp>
          <p:nvSpPr>
            <p:cNvPr id="6" name="Oval 37">
              <a:extLst>
                <a:ext uri="{FF2B5EF4-FFF2-40B4-BE49-F238E27FC236}">
                  <a16:creationId xmlns:a16="http://schemas.microsoft.com/office/drawing/2014/main" id="{DE64B1C0-4574-6328-E787-D40496FE29E7}"/>
                </a:ext>
              </a:extLst>
            </p:cNvPr>
            <p:cNvSpPr/>
            <p:nvPr/>
          </p:nvSpPr>
          <p:spPr>
            <a:xfrm rot="18100527">
              <a:off x="3982997" y="1232478"/>
              <a:ext cx="217672" cy="3045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0491"/>
                <a:gd name="f4" fmla="val 1745209"/>
                <a:gd name="f5" fmla="val 429221"/>
                <a:gd name="f6" fmla="val 671495"/>
                <a:gd name="f7" fmla="val 415869"/>
                <a:gd name="f8" fmla="val 670322"/>
                <a:gd name="f9" fmla="val 402356"/>
                <a:gd name="f10" fmla="val 670624"/>
                <a:gd name="f11" fmla="val 388917"/>
                <a:gd name="f12" fmla="val 672439"/>
                <a:gd name="f13" fmla="val 370997"/>
                <a:gd name="f14" fmla="val 674859"/>
                <a:gd name="f15" fmla="val 353207"/>
                <a:gd name="f16" fmla="val 679968"/>
                <a:gd name="f17" fmla="val 336101"/>
                <a:gd name="f18" fmla="val 687858"/>
                <a:gd name="f19" fmla="val 344770"/>
                <a:gd name="f20" fmla="val 708640"/>
                <a:gd name="f21" fmla="val 405276"/>
                <a:gd name="f22" fmla="val 680369"/>
                <a:gd name="f23" fmla="val 475531"/>
                <a:gd name="f24" fmla="val 691805"/>
                <a:gd name="f25" fmla="val 523918"/>
                <a:gd name="f26" fmla="val 737799"/>
                <a:gd name="f27" fmla="val 569388"/>
                <a:gd name="f28" fmla="val 781022"/>
                <a:gd name="f29" fmla="val 587723"/>
                <a:gd name="f30" fmla="val 847396"/>
                <a:gd name="f31" fmla="val 571504"/>
                <a:gd name="f32" fmla="val 910067"/>
                <a:gd name="f33" fmla="val 593243"/>
                <a:gd name="f34" fmla="val 915886"/>
                <a:gd name="f35" fmla="val 611678"/>
                <a:gd name="f36" fmla="val 844923"/>
                <a:gd name="f37" fmla="val 590662"/>
                <a:gd name="f38" fmla="val 769719"/>
                <a:gd name="f39" fmla="val 538740"/>
                <a:gd name="f40" fmla="val 720849"/>
                <a:gd name="f41" fmla="val 507886"/>
                <a:gd name="f42" fmla="val 691808"/>
                <a:gd name="f43" fmla="val 469277"/>
                <a:gd name="f44" fmla="val 675014"/>
                <a:gd name="f45" fmla="val 588421"/>
                <a:gd name="f46" fmla="val 580980"/>
                <a:gd name="f47" fmla="val 534186"/>
                <a:gd name="f48" fmla="val 581239"/>
                <a:gd name="f49" fmla="val 482134"/>
                <a:gd name="f50" fmla="val 605639"/>
                <a:gd name="f51" fmla="val 446738"/>
                <a:gd name="f52" fmla="val 649695"/>
                <a:gd name="f53" fmla="val 463760"/>
                <a:gd name="f54" fmla="val 664437"/>
                <a:gd name="f55" fmla="val 505329"/>
                <a:gd name="f56" fmla="val 612166"/>
                <a:gd name="f57" fmla="val 573320"/>
                <a:gd name="f58" fmla="val 591099"/>
                <a:gd name="f59" fmla="val 637132"/>
                <a:gd name="f60" fmla="val 610714"/>
                <a:gd name="f61" fmla="val 697098"/>
                <a:gd name="f62" fmla="val 629147"/>
                <a:gd name="f63" fmla="val 743088"/>
                <a:gd name="f64" fmla="val 680397"/>
                <a:gd name="f65" fmla="val 756495"/>
                <a:gd name="f66" fmla="val 743730"/>
                <a:gd name="f67" fmla="val 778549"/>
                <a:gd name="f68" fmla="val 739251"/>
                <a:gd name="f69" fmla="val 763432"/>
                <a:gd name="f70" fmla="val 667508"/>
                <a:gd name="f71" fmla="val 711108"/>
                <a:gd name="f72" fmla="val 609548"/>
                <a:gd name="f73" fmla="val 642848"/>
                <a:gd name="f74" fmla="val 588934"/>
                <a:gd name="f75" fmla="val 624821"/>
                <a:gd name="f76" fmla="val 583490"/>
                <a:gd name="f77" fmla="val 606500"/>
                <a:gd name="f78" fmla="val 580894"/>
                <a:gd name="f79" fmla="val 533817"/>
                <a:gd name="f80" fmla="val 617807"/>
                <a:gd name="f81" fmla="val 1"/>
                <a:gd name="f82" fmla="val 687626"/>
                <a:gd name="f83" fmla="val 60667"/>
                <a:gd name="f84" fmla="val 697680"/>
                <a:gd name="f85" fmla="val 141081"/>
                <a:gd name="f86" fmla="val 603869"/>
                <a:gd name="f87" fmla="val 182843"/>
                <a:gd name="f88" fmla="val 547102"/>
                <a:gd name="f89" fmla="val 268997"/>
                <a:gd name="f90" fmla="val 562024"/>
                <a:gd name="f91" fmla="val 352718"/>
                <a:gd name="f92" fmla="val 584367"/>
                <a:gd name="f93" fmla="val 347971"/>
                <a:gd name="f94" fmla="val 570422"/>
                <a:gd name="f95" fmla="val 267354"/>
                <a:gd name="f96" fmla="val 633895"/>
                <a:gd name="f97" fmla="val 183716"/>
                <a:gd name="f98" fmla="val 732836"/>
                <a:gd name="f99" fmla="val 150639"/>
                <a:gd name="f100" fmla="val 738208"/>
                <a:gd name="f101" fmla="val 147500"/>
                <a:gd name="f102" fmla="val 743991"/>
                <a:gd name="f103" fmla="val 147205"/>
                <a:gd name="f104" fmla="val 749842"/>
                <a:gd name="f105" fmla="val 844103"/>
                <a:gd name="f106" fmla="val 920515"/>
                <a:gd name="f107" fmla="val 223618"/>
                <a:gd name="f108" fmla="val 317877"/>
                <a:gd name="f109" fmla="val 910716"/>
                <a:gd name="f110" fmla="val 366417"/>
                <a:gd name="f111" fmla="val 366418"/>
                <a:gd name="f112" fmla="val 371433"/>
                <a:gd name="f113" fmla="val 997755"/>
                <a:gd name="f114" fmla="val 379016"/>
                <a:gd name="f115" fmla="val 1056877"/>
                <a:gd name="f116" fmla="val 445155"/>
                <a:gd name="f117" fmla="val 525101"/>
                <a:gd name="f118" fmla="val 1047351"/>
                <a:gd name="f119" fmla="val 572282"/>
                <a:gd name="f120" fmla="val 1119671"/>
                <a:gd name="f121" fmla="val 602218"/>
                <a:gd name="f122" fmla="val 673500"/>
                <a:gd name="f123" fmla="val 756650"/>
                <a:gd name="f124" fmla="val 1170490"/>
                <a:gd name="f125" fmla="val 802863"/>
                <a:gd name="f126" fmla="val 1154794"/>
                <a:gd name="f127" fmla="val 845409"/>
                <a:gd name="f128" fmla="val 1127569"/>
                <a:gd name="f129" fmla="val 878235"/>
                <a:gd name="f130" fmla="val 1080615"/>
                <a:gd name="f131" fmla="val 934488"/>
                <a:gd name="f132" fmla="val 1014142"/>
                <a:gd name="f133" fmla="val 959925"/>
                <a:gd name="f134" fmla="val 954678"/>
                <a:gd name="f135" fmla="val 939840"/>
                <a:gd name="f136" fmla="val 947373"/>
                <a:gd name="f137" fmla="val 961469"/>
                <a:gd name="f138" fmla="val 1000817"/>
                <a:gd name="f139" fmla="val 979520"/>
                <a:gd name="f140" fmla="val 1058949"/>
                <a:gd name="f141" fmla="val 966083"/>
                <a:gd name="f142" fmla="val 1106746"/>
                <a:gd name="f143" fmla="val 928282"/>
                <a:gd name="f144" fmla="val 1128548"/>
                <a:gd name="f145" fmla="val 955588"/>
                <a:gd name="f146" fmla="val 1138907"/>
                <a:gd name="f147" fmla="val 990708"/>
                <a:gd name="f148" fmla="val 1028247"/>
                <a:gd name="f149" fmla="val 1124134"/>
                <a:gd name="f150" fmla="val 1071328"/>
                <a:gd name="f151" fmla="val 1204237"/>
                <a:gd name="f152" fmla="val 981133"/>
                <a:gd name="f153" fmla="val 1223220"/>
                <a:gd name="f154" fmla="val 889088"/>
                <a:gd name="f155" fmla="val 1236998"/>
                <a:gd name="f156" fmla="val 805358"/>
                <a:gd name="f157" fmla="val 1200898"/>
                <a:gd name="f158" fmla="val 777272"/>
                <a:gd name="f159" fmla="val 1134408"/>
                <a:gd name="f160" fmla="val 791057"/>
                <a:gd name="f161" fmla="val 1124903"/>
                <a:gd name="f162" fmla="val 802061"/>
                <a:gd name="f163" fmla="val 1111678"/>
                <a:gd name="f164" fmla="val 810210"/>
                <a:gd name="f165" fmla="val 1096167"/>
                <a:gd name="f166" fmla="val 831546"/>
                <a:gd name="f167" fmla="val 1055553"/>
                <a:gd name="f168" fmla="val 830022"/>
                <a:gd name="f169" fmla="val 1005443"/>
                <a:gd name="f170" fmla="val 806195"/>
                <a:gd name="f171" fmla="val 964175"/>
                <a:gd name="f172" fmla="val 787267"/>
                <a:gd name="f173" fmla="val 975103"/>
                <a:gd name="f174" fmla="val 807161"/>
                <a:gd name="f175" fmla="val 1009560"/>
                <a:gd name="f176" fmla="val 808703"/>
                <a:gd name="f177" fmla="val 1051275"/>
                <a:gd name="f178" fmla="val 791333"/>
                <a:gd name="f179" fmla="val 1085110"/>
                <a:gd name="f180" fmla="val 784855"/>
                <a:gd name="f181" fmla="val 1097727"/>
                <a:gd name="f182" fmla="val 776117"/>
                <a:gd name="f183" fmla="val 1108536"/>
                <a:gd name="f184" fmla="val 763385"/>
                <a:gd name="f185" fmla="val 1114320"/>
                <a:gd name="f186" fmla="val 744063"/>
                <a:gd name="f187" fmla="val 1119497"/>
                <a:gd name="f188" fmla="val 747716"/>
                <a:gd name="f189" fmla="val 1128718"/>
                <a:gd name="f190" fmla="val 731558"/>
                <a:gd name="f191" fmla="val 1137628"/>
                <a:gd name="f192" fmla="val 712804"/>
                <a:gd name="f193" fmla="val 1141697"/>
                <a:gd name="f194" fmla="val 693327"/>
                <a:gd name="f195" fmla="val 1140344"/>
                <a:gd name="f196" fmla="val 655409"/>
                <a:gd name="f197" fmla="val 1137711"/>
                <a:gd name="f198" fmla="val 620494"/>
                <a:gd name="f199" fmla="val 1114908"/>
                <a:gd name="f200" fmla="val 601213"/>
                <a:gd name="f201" fmla="val 1080185"/>
                <a:gd name="f202" fmla="val 582082"/>
                <a:gd name="f203" fmla="val 1090754"/>
                <a:gd name="f204" fmla="val 605167"/>
                <a:gd name="f205" fmla="val 1132362"/>
                <a:gd name="f206" fmla="val 647281"/>
                <a:gd name="f207" fmla="val 1159482"/>
                <a:gd name="f208" fmla="val 693051"/>
                <a:gd name="f209" fmla="val 1162221"/>
                <a:gd name="f210" fmla="val 715413"/>
                <a:gd name="f211" fmla="val 1163558"/>
                <a:gd name="f212" fmla="val 736989"/>
                <a:gd name="f213" fmla="val 1158982"/>
                <a:gd name="f214" fmla="val 755684"/>
                <a:gd name="f215" fmla="val 1148835"/>
                <a:gd name="f216" fmla="val 792539"/>
                <a:gd name="f217" fmla="val 1222022"/>
                <a:gd name="f218" fmla="val 887119"/>
                <a:gd name="f219" fmla="val 1262260"/>
                <a:gd name="f220" fmla="val 989751"/>
                <a:gd name="f221" fmla="val 1247587"/>
                <a:gd name="f222" fmla="val 1000157"/>
                <a:gd name="f223" fmla="val 1267987"/>
                <a:gd name="f224" fmla="val 1004489"/>
                <a:gd name="f225" fmla="val 1291252"/>
                <a:gd name="f226" fmla="val 1004488"/>
                <a:gd name="f227" fmla="val 1315531"/>
                <a:gd name="f228" fmla="val 1381750"/>
                <a:gd name="f229" fmla="val 972258"/>
                <a:gd name="f230" fmla="val 1440443"/>
                <a:gd name="f231" fmla="val 920375"/>
                <a:gd name="f232" fmla="val 1473506"/>
                <a:gd name="f233" fmla="val 913116"/>
                <a:gd name="f234" fmla="val 1474079"/>
                <a:gd name="f235" fmla="val 850536"/>
                <a:gd name="f236" fmla="val 1469665"/>
                <a:gd name="f237" fmla="val 794159"/>
                <a:gd name="f238" fmla="val 1430126"/>
                <a:gd name="f239" fmla="val 766796"/>
                <a:gd name="f240" fmla="val 1371458"/>
                <a:gd name="f241" fmla="val 746323"/>
                <a:gd name="f242" fmla="val 1380801"/>
                <a:gd name="f243" fmla="val 776874"/>
                <a:gd name="f244" fmla="val 1446464"/>
                <a:gd name="f245" fmla="val 839753"/>
                <a:gd name="f246" fmla="val 1490827"/>
                <a:gd name="f247" fmla="val 909888"/>
                <a:gd name="f248" fmla="val 1496052"/>
                <a:gd name="f249" fmla="val 891948"/>
                <a:gd name="f250" fmla="val 1561049"/>
                <a:gd name="f251" fmla="val 840393"/>
                <a:gd name="f252" fmla="val 1611456"/>
                <a:gd name="f253" fmla="val 774838"/>
                <a:gd name="f254" fmla="val 1628054"/>
                <a:gd name="f255" fmla="val 686646"/>
                <a:gd name="f256" fmla="val 1642970"/>
                <a:gd name="f257" fmla="val 605133"/>
                <a:gd name="f258" fmla="val 1612285"/>
                <a:gd name="f259" fmla="val 571751"/>
                <a:gd name="f260" fmla="val 1552195"/>
                <a:gd name="f261" fmla="val 550649"/>
                <a:gd name="f262" fmla="val 1566422"/>
                <a:gd name="f263" fmla="val 577499"/>
                <a:gd name="f264" fmla="val 1609979"/>
                <a:gd name="f265" fmla="val 626419"/>
                <a:gd name="f266" fmla="val 1639383"/>
                <a:gd name="f267" fmla="val 685031"/>
                <a:gd name="f268" fmla="val 1648114"/>
                <a:gd name="f269" fmla="val 659684"/>
                <a:gd name="f270" fmla="val 1706013"/>
                <a:gd name="f271" fmla="val 601329"/>
                <a:gd name="f272" fmla="val 1745210"/>
                <a:gd name="f273" fmla="val 533818"/>
                <a:gd name="f274" fmla="val 455549"/>
                <a:gd name="f275" fmla="val 416747"/>
                <a:gd name="f276" fmla="val 1692524"/>
                <a:gd name="f277" fmla="val 372301"/>
                <a:gd name="f278" fmla="val 1619888"/>
                <a:gd name="f279" fmla="val 366380"/>
                <a:gd name="f280" fmla="val 1592106"/>
                <a:gd name="f281" fmla="val 305091"/>
                <a:gd name="f282" fmla="val 1567105"/>
                <a:gd name="f283" fmla="val 259811"/>
                <a:gd name="f284" fmla="val 1511085"/>
                <a:gd name="f285" fmla="val 250590"/>
                <a:gd name="f286" fmla="val 1443452"/>
                <a:gd name="f287" fmla="val 203712"/>
                <a:gd name="f288" fmla="val 1453117"/>
                <a:gd name="f289" fmla="val 158965"/>
                <a:gd name="f290" fmla="val 1444975"/>
                <a:gd name="f291" fmla="val 117260"/>
                <a:gd name="f292" fmla="val 1407178"/>
                <a:gd name="f293" fmla="val 55030"/>
                <a:gd name="f294" fmla="val 1350772"/>
                <a:gd name="f295" fmla="val 44039"/>
                <a:gd name="f296" fmla="val 1258933"/>
                <a:gd name="f297" fmla="val 90593"/>
                <a:gd name="f298" fmla="val 1192598"/>
                <a:gd name="f299" fmla="val 186799"/>
                <a:gd name="f300" fmla="val 1224213"/>
                <a:gd name="f301" fmla="val 285304"/>
                <a:gd name="f302" fmla="val 1199642"/>
                <a:gd name="f303" fmla="val 330760"/>
                <a:gd name="f304" fmla="val 1129474"/>
                <a:gd name="f305" fmla="val 344999"/>
                <a:gd name="f306" fmla="val 1132822"/>
                <a:gd name="f307" fmla="val 420009"/>
                <a:gd name="f308" fmla="val 1139731"/>
                <a:gd name="f309" fmla="val 490500"/>
                <a:gd name="f310" fmla="val 1101048"/>
                <a:gd name="f311" fmla="val 524987"/>
                <a:gd name="f312" fmla="val 1034051"/>
                <a:gd name="f313" fmla="val 505360"/>
                <a:gd name="f314" fmla="val 1023014"/>
                <a:gd name="f315" fmla="val 475089"/>
                <a:gd name="f316" fmla="val 1082544"/>
                <a:gd name="f317" fmla="val 412689"/>
                <a:gd name="f318" fmla="val 1116790"/>
                <a:gd name="f319" fmla="val 346243"/>
                <a:gd name="f320" fmla="val 1110339"/>
                <a:gd name="f321" fmla="val 283801"/>
                <a:gd name="f322" fmla="val 1104277"/>
                <a:gd name="f323" fmla="val 228486"/>
                <a:gd name="f324" fmla="val 1063265"/>
                <a:gd name="f325" fmla="val 202679"/>
                <a:gd name="f326" fmla="val 1003895"/>
                <a:gd name="f327" fmla="val 181967"/>
                <a:gd name="f328" fmla="val 1012696"/>
                <a:gd name="f329" fmla="val 205492"/>
                <a:gd name="f330" fmla="val 1066954"/>
                <a:gd name="f331" fmla="val 250941"/>
                <a:gd name="f332" fmla="val 1107583"/>
                <a:gd name="f333" fmla="val 305288"/>
                <a:gd name="f334" fmla="val 1123484"/>
                <a:gd name="f335" fmla="val 260051"/>
                <a:gd name="f336" fmla="val 1186174"/>
                <a:gd name="f337" fmla="val 162021"/>
                <a:gd name="f338" fmla="val 1201884"/>
                <a:gd name="f339" fmla="val 70961"/>
                <a:gd name="f340" fmla="val 1161909"/>
                <a:gd name="f341" fmla="val 64874"/>
                <a:gd name="f342" fmla="val 1160625"/>
                <a:gd name="f343" fmla="val 60391"/>
                <a:gd name="f344" fmla="val 1156961"/>
                <a:gd name="f345" fmla="val 56055"/>
                <a:gd name="f346" fmla="val 1153032"/>
                <a:gd name="f347" fmla="val -13786"/>
                <a:gd name="f348" fmla="val 1089729"/>
                <a:gd name="f349" fmla="val -19088"/>
                <a:gd name="f350" fmla="val 981796"/>
                <a:gd name="f351" fmla="val 44214"/>
                <a:gd name="f352" fmla="val 911953"/>
                <a:gd name="f353" fmla="val 84073"/>
                <a:gd name="f354" fmla="val 882569"/>
                <a:gd name="f355" fmla="val 76811"/>
                <a:gd name="f356" fmla="val 875989"/>
                <a:gd name="f357" fmla="val 80179"/>
                <a:gd name="f358" fmla="val 872273"/>
                <a:gd name="f359" fmla="val 28040"/>
                <a:gd name="f360" fmla="val 814783"/>
                <a:gd name="f361" fmla="val 28651"/>
                <a:gd name="f362" fmla="val 726072"/>
                <a:gd name="f363" fmla="val 82340"/>
                <a:gd name="f364" fmla="val 666836"/>
                <a:gd name="f365" fmla="val 121082"/>
                <a:gd name="f366" fmla="val 638275"/>
                <a:gd name="f367" fmla="val 89526"/>
                <a:gd name="f368" fmla="val 571593"/>
                <a:gd name="f369" fmla="val 96788"/>
                <a:gd name="f370" fmla="val 490523"/>
                <a:gd name="f371" fmla="val 145805"/>
                <a:gd name="f372" fmla="val 430894"/>
                <a:gd name="f373" fmla="val 198586"/>
                <a:gd name="f374" fmla="val 400645"/>
                <a:gd name="f375" fmla="val 259015"/>
                <a:gd name="f376" fmla="val 385179"/>
                <a:gd name="f377" fmla="val 321878"/>
                <a:gd name="f378" fmla="val 383347"/>
                <a:gd name="f379" fmla="val 321111"/>
                <a:gd name="f380" fmla="val 357014"/>
                <a:gd name="f381" fmla="val 257723"/>
                <a:gd name="f382" fmla="val 358862"/>
                <a:gd name="f383" fmla="val 196668"/>
                <a:gd name="f384" fmla="val 373772"/>
                <a:gd name="f385" fmla="val 141180"/>
                <a:gd name="f386" fmla="val 399723"/>
                <a:gd name="f387" fmla="val 117813"/>
                <a:gd name="f388" fmla="val 370058"/>
                <a:gd name="f389" fmla="val 106816"/>
                <a:gd name="f390" fmla="val 332072"/>
                <a:gd name="f391" fmla="val 291518"/>
                <a:gd name="f392" fmla="val 170286"/>
                <a:gd name="f393" fmla="val 205094"/>
                <a:gd name="f394" fmla="val 72008"/>
                <a:gd name="f395" fmla="val 326327"/>
                <a:gd name="f396" fmla="val 350305"/>
                <a:gd name="f397" fmla="val 373385"/>
                <a:gd name="f398" fmla="val 75853"/>
                <a:gd name="f399" fmla="val 394659"/>
                <a:gd name="f400" fmla="val 83948"/>
                <a:gd name="f401" fmla="val 425371"/>
                <a:gd name="f402" fmla="val 33609"/>
                <a:gd name="f403" fmla="val 467237"/>
                <a:gd name="f404" fmla="*/ f0 1 1170491"/>
                <a:gd name="f405" fmla="*/ f1 1 1745209"/>
                <a:gd name="f406" fmla="val f2"/>
                <a:gd name="f407" fmla="val f3"/>
                <a:gd name="f408" fmla="val f4"/>
                <a:gd name="f409" fmla="+- f408 0 f406"/>
                <a:gd name="f410" fmla="+- f407 0 f406"/>
                <a:gd name="f411" fmla="*/ f410 1 1170491"/>
                <a:gd name="f412" fmla="*/ f409 1 1745209"/>
                <a:gd name="f413" fmla="*/ f406 1 f411"/>
                <a:gd name="f414" fmla="*/ f407 1 f411"/>
                <a:gd name="f415" fmla="*/ f406 1 f412"/>
                <a:gd name="f416" fmla="*/ f408 1 f412"/>
                <a:gd name="f417" fmla="*/ f413 f404 1"/>
                <a:gd name="f418" fmla="*/ f414 f404 1"/>
                <a:gd name="f419" fmla="*/ f416 f405 1"/>
                <a:gd name="f420" fmla="*/ f415 f40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7" t="f420" r="f418" b="f419"/>
              <a:pathLst>
                <a:path w="1170491" h="174520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7" y="f18"/>
                  </a:cubicBez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cubicBezTo>
                    <a:pt x="f41" y="f42"/>
                    <a:pt x="f43" y="f44"/>
                    <a:pt x="f5" y="f6"/>
                  </a:cubicBezTo>
                  <a:close/>
                  <a:moveTo>
                    <a:pt x="f45" y="f46"/>
                  </a:moveTo>
                  <a:cubicBezTo>
                    <a:pt x="f47" y="f48"/>
                    <a:pt x="f49" y="f50"/>
                    <a:pt x="f51" y="f52"/>
                  </a:cubicBezTo>
                  <a:lnTo>
                    <a:pt x="f53" y="f54"/>
                  </a:lnTo>
                  <a:cubicBezTo>
                    <a:pt x="f55" y="f56"/>
                    <a:pt x="f57" y="f58"/>
                    <a:pt x="f59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45" y="f46"/>
                  </a:cubicBezTo>
                  <a:close/>
                  <a:moveTo>
                    <a:pt x="f79" y="f2"/>
                  </a:moveTo>
                  <a:cubicBezTo>
                    <a:pt x="f80" y="f81"/>
                    <a:pt x="f82" y="f83"/>
                    <a:pt x="f84" y="f85"/>
                  </a:cubicBezTo>
                  <a:cubicBezTo>
                    <a:pt x="f86" y="f87"/>
                    <a:pt x="f88" y="f89"/>
                    <a:pt x="f90" y="f91"/>
                  </a:cubicBezTo>
                  <a:lnTo>
                    <a:pt x="f92" y="f93"/>
                  </a:lnTo>
                  <a:cubicBezTo>
                    <a:pt x="f94" y="f95"/>
                    <a:pt x="f96" y="f97"/>
                    <a:pt x="f98" y="f99"/>
                  </a:cubicBezTo>
                  <a:cubicBezTo>
                    <a:pt x="f100" y="f101"/>
                    <a:pt x="f102" y="f103"/>
                    <a:pt x="f104" y="f103"/>
                  </a:cubicBezTo>
                  <a:cubicBezTo>
                    <a:pt x="f105" y="f103"/>
                    <a:pt x="f106" y="f107"/>
                    <a:pt x="f106" y="f108"/>
                  </a:cubicBezTo>
                  <a:lnTo>
                    <a:pt x="f109" y="f110"/>
                  </a:lnTo>
                  <a:lnTo>
                    <a:pt x="f106" y="f111"/>
                  </a:lnTo>
                  <a:lnTo>
                    <a:pt x="f106" y="f112"/>
                  </a:lnTo>
                  <a:cubicBezTo>
                    <a:pt x="f113" y="f114"/>
                    <a:pt x="f115" y="f116"/>
                    <a:pt x="f115" y="f117"/>
                  </a:cubicBezTo>
                  <a:lnTo>
                    <a:pt x="f118" y="f119"/>
                  </a:lnTo>
                  <a:cubicBezTo>
                    <a:pt x="f120" y="f121"/>
                    <a:pt x="f3" y="f122"/>
                    <a:pt x="f3" y="f123"/>
                  </a:cubicBezTo>
                  <a:cubicBezTo>
                    <a:pt x="f124" y="f125"/>
                    <a:pt x="f126" y="f127"/>
                    <a:pt x="f128" y="f129"/>
                  </a:cubicBezTo>
                  <a:cubicBezTo>
                    <a:pt x="f130" y="f131"/>
                    <a:pt x="f132" y="f133"/>
                    <a:pt x="f134" y="f135"/>
                  </a:cubicBezTo>
                  <a:lnTo>
                    <a:pt x="f136" y="f137"/>
                  </a:lnTo>
                  <a:cubicBezTo>
                    <a:pt x="f138" y="f139"/>
                    <a:pt x="f140" y="f141"/>
                    <a:pt x="f142" y="f143"/>
                  </a:cubicBezTo>
                  <a:cubicBezTo>
                    <a:pt x="f144" y="f145"/>
                    <a:pt x="f146" y="f147"/>
                    <a:pt x="f146" y="f148"/>
                  </a:cubicBezTo>
                  <a:cubicBezTo>
                    <a:pt x="f146" y="f149"/>
                    <a:pt x="f150" y="f151"/>
                    <a:pt x="f152" y="f153"/>
                  </a:cubicBezTo>
                  <a:cubicBezTo>
                    <a:pt x="f154" y="f155"/>
                    <a:pt x="f156" y="f157"/>
                    <a:pt x="f158" y="f159"/>
                  </a:cubicBezTo>
                  <a:cubicBezTo>
                    <a:pt x="f160" y="f161"/>
                    <a:pt x="f162" y="f163"/>
                    <a:pt x="f164" y="f165"/>
                  </a:cubicBezTo>
                  <a:cubicBezTo>
                    <a:pt x="f166" y="f167"/>
                    <a:pt x="f168" y="f169"/>
                    <a:pt x="f170" y="f171"/>
                  </a:cubicBezTo>
                  <a:lnTo>
                    <a:pt x="f172" y="f173"/>
                  </a:lnTo>
                  <a:cubicBezTo>
                    <a:pt x="f174" y="f175"/>
                    <a:pt x="f176" y="f177"/>
                    <a:pt x="f178" y="f179"/>
                  </a:cubicBezTo>
                  <a:cubicBezTo>
                    <a:pt x="f180" y="f181"/>
                    <a:pt x="f182" y="f183"/>
                    <a:pt x="f184" y="f185"/>
                  </a:cubicBezTo>
                  <a:lnTo>
                    <a:pt x="f186" y="f187"/>
                  </a:lnTo>
                  <a:lnTo>
                    <a:pt x="f188" y="f189"/>
                  </a:lnTo>
                  <a:cubicBezTo>
                    <a:pt x="f190" y="f191"/>
                    <a:pt x="f192" y="f193"/>
                    <a:pt x="f194" y="f195"/>
                  </a:cubicBezTo>
                  <a:cubicBezTo>
                    <a:pt x="f196" y="f197"/>
                    <a:pt x="f198" y="f199"/>
                    <a:pt x="f200" y="f201"/>
                  </a:cubicBezTo>
                  <a:lnTo>
                    <a:pt x="f202" y="f203"/>
                  </a:lnTo>
                  <a:cubicBezTo>
                    <a:pt x="f204" y="f205"/>
                    <a:pt x="f206" y="f207"/>
                    <a:pt x="f208" y="f209"/>
                  </a:cubicBezTo>
                  <a:cubicBezTo>
                    <a:pt x="f210" y="f211"/>
                    <a:pt x="f212" y="f213"/>
                    <a:pt x="f214" y="f215"/>
                  </a:cubicBezTo>
                  <a:cubicBezTo>
                    <a:pt x="f216" y="f217"/>
                    <a:pt x="f218" y="f219"/>
                    <a:pt x="f220" y="f221"/>
                  </a:cubicBezTo>
                  <a:cubicBezTo>
                    <a:pt x="f222" y="f223"/>
                    <a:pt x="f224" y="f225"/>
                    <a:pt x="f226" y="f227"/>
                  </a:cubicBezTo>
                  <a:cubicBezTo>
                    <a:pt x="f226" y="f228"/>
                    <a:pt x="f229" y="f230"/>
                    <a:pt x="f231" y="f232"/>
                  </a:cubicBezTo>
                  <a:lnTo>
                    <a:pt x="f233" y="f234"/>
                  </a:lnTo>
                  <a:cubicBezTo>
                    <a:pt x="f235" y="f236"/>
                    <a:pt x="f237" y="f238"/>
                    <a:pt x="f239" y="f240"/>
                  </a:cubicBezTo>
                  <a:lnTo>
                    <a:pt x="f241" y="f242"/>
                  </a:lnTo>
                  <a:cubicBezTo>
                    <a:pt x="f243" y="f244"/>
                    <a:pt x="f245" y="f246"/>
                    <a:pt x="f247" y="f248"/>
                  </a:cubicBezTo>
                  <a:cubicBezTo>
                    <a:pt x="f249" y="f250"/>
                    <a:pt x="f251" y="f252"/>
                    <a:pt x="f253" y="f254"/>
                  </a:cubicBezTo>
                  <a:cubicBezTo>
                    <a:pt x="f255" y="f256"/>
                    <a:pt x="f257" y="f258"/>
                    <a:pt x="f259" y="f260"/>
                  </a:cubicBezTo>
                  <a:lnTo>
                    <a:pt x="f261" y="f262"/>
                  </a:lnTo>
                  <a:cubicBezTo>
                    <a:pt x="f263" y="f264"/>
                    <a:pt x="f265" y="f266"/>
                    <a:pt x="f267" y="f268"/>
                  </a:cubicBezTo>
                  <a:cubicBezTo>
                    <a:pt x="f269" y="f270"/>
                    <a:pt x="f271" y="f272"/>
                    <a:pt x="f273" y="f4"/>
                  </a:cubicBezTo>
                  <a:cubicBezTo>
                    <a:pt x="f274" y="f272"/>
                    <a:pt x="f275" y="f276"/>
                    <a:pt x="f277" y="f278"/>
                  </a:cubicBezTo>
                  <a:lnTo>
                    <a:pt x="f279" y="f280"/>
                  </a:lnTo>
                  <a:cubicBezTo>
                    <a:pt x="f281" y="f282"/>
                    <a:pt x="f283" y="f284"/>
                    <a:pt x="f285" y="f286"/>
                  </a:cubicBezTo>
                  <a:cubicBezTo>
                    <a:pt x="f287" y="f288"/>
                    <a:pt x="f289" y="f290"/>
                    <a:pt x="f291" y="f292"/>
                  </a:cubicBezTo>
                  <a:cubicBezTo>
                    <a:pt x="f293" y="f294"/>
                    <a:pt x="f295" y="f296"/>
                    <a:pt x="f297" y="f298"/>
                  </a:cubicBezTo>
                  <a:cubicBezTo>
                    <a:pt x="f299" y="f300"/>
                    <a:pt x="f301" y="f302"/>
                    <a:pt x="f303" y="f304"/>
                  </a:cubicBezTo>
                  <a:lnTo>
                    <a:pt x="f305" y="f306"/>
                  </a:lnTo>
                  <a:cubicBezTo>
                    <a:pt x="f307" y="f308"/>
                    <a:pt x="f309" y="f310"/>
                    <a:pt x="f311" y="f312"/>
                  </a:cubicBezTo>
                  <a:lnTo>
                    <a:pt x="f313" y="f314"/>
                  </a:lnTo>
                  <a:cubicBezTo>
                    <a:pt x="f315" y="f316"/>
                    <a:pt x="f317" y="f318"/>
                    <a:pt x="f319" y="f320"/>
                  </a:cubicBezTo>
                  <a:cubicBezTo>
                    <a:pt x="f321" y="f322"/>
                    <a:pt x="f323" y="f324"/>
                    <a:pt x="f325" y="f326"/>
                  </a:cubicBezTo>
                  <a:lnTo>
                    <a:pt x="f327" y="f328"/>
                  </a:lnTo>
                  <a:cubicBezTo>
                    <a:pt x="f329" y="f330"/>
                    <a:pt x="f331" y="f332"/>
                    <a:pt x="f333" y="f334"/>
                  </a:cubicBezTo>
                  <a:cubicBezTo>
                    <a:pt x="f335" y="f336"/>
                    <a:pt x="f337" y="f338"/>
                    <a:pt x="f339" y="f340"/>
                  </a:cubicBezTo>
                  <a:cubicBezTo>
                    <a:pt x="f341" y="f342"/>
                    <a:pt x="f343" y="f344"/>
                    <a:pt x="f345" y="f346"/>
                  </a:cubicBezTo>
                  <a:cubicBezTo>
                    <a:pt x="f347" y="f348"/>
                    <a:pt x="f349" y="f350"/>
                    <a:pt x="f351" y="f352"/>
                  </a:cubicBezTo>
                  <a:lnTo>
                    <a:pt x="f353" y="f354"/>
                  </a:lnTo>
                  <a:lnTo>
                    <a:pt x="f355" y="f356"/>
                  </a:lnTo>
                  <a:lnTo>
                    <a:pt x="f357" y="f358"/>
                  </a:lnTo>
                  <a:cubicBezTo>
                    <a:pt x="f359" y="f360"/>
                    <a:pt x="f361" y="f362"/>
                    <a:pt x="f363" y="f364"/>
                  </a:cubicBezTo>
                  <a:lnTo>
                    <a:pt x="f365" y="f366"/>
                  </a:lnTo>
                  <a:cubicBezTo>
                    <a:pt x="f367" y="f368"/>
                    <a:pt x="f369" y="f370"/>
                    <a:pt x="f371" y="f372"/>
                  </a:cubicBezTo>
                  <a:cubicBezTo>
                    <a:pt x="f373" y="f374"/>
                    <a:pt x="f375" y="f376"/>
                    <a:pt x="f377" y="f378"/>
                  </a:cubicBezTo>
                  <a:lnTo>
                    <a:pt x="f379" y="f380"/>
                  </a:lnTo>
                  <a:cubicBezTo>
                    <a:pt x="f381" y="f382"/>
                    <a:pt x="f383" y="f384"/>
                    <a:pt x="f385" y="f386"/>
                  </a:cubicBezTo>
                  <a:cubicBezTo>
                    <a:pt x="f387" y="f388"/>
                    <a:pt x="f389" y="f390"/>
                    <a:pt x="f389" y="f391"/>
                  </a:cubicBezTo>
                  <a:cubicBezTo>
                    <a:pt x="f389" y="f392"/>
                    <a:pt x="f393" y="f394"/>
                    <a:pt x="f395" y="f394"/>
                  </a:cubicBezTo>
                  <a:cubicBezTo>
                    <a:pt x="f396" y="f394"/>
                    <a:pt x="f397" y="f398"/>
                    <a:pt x="f399" y="f400"/>
                  </a:cubicBezTo>
                  <a:cubicBezTo>
                    <a:pt x="f401" y="f402"/>
                    <a:pt x="f403" y="f2"/>
                    <a:pt x="f7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80" tIns="91440" rIns="182880" bIns="91440" anchor="ctr" anchorCtr="1" compatLnSpc="1">
              <a:noAutofit/>
            </a:bodyPr>
            <a:lstStyle/>
            <a:p>
              <a:pPr algn="ctr"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100">
                <a:solidFill>
                  <a:schemeClr val="bg1"/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</p:grpSp>
      <p:sp>
        <p:nvSpPr>
          <p:cNvPr id="7" name="Rectangle 19">
            <a:extLst>
              <a:ext uri="{FF2B5EF4-FFF2-40B4-BE49-F238E27FC236}">
                <a16:creationId xmlns:a16="http://schemas.microsoft.com/office/drawing/2014/main" id="{259A9D51-FAEF-B5A9-C465-6AAA8F7C6651}"/>
              </a:ext>
            </a:extLst>
          </p:cNvPr>
          <p:cNvSpPr/>
          <p:nvPr/>
        </p:nvSpPr>
        <p:spPr>
          <a:xfrm>
            <a:off x="3572140" y="2799251"/>
            <a:ext cx="744540" cy="872246"/>
          </a:xfrm>
          <a:custGeom>
            <a:avLst/>
            <a:gdLst>
              <a:gd name="f0" fmla="val w"/>
              <a:gd name="f1" fmla="val h"/>
              <a:gd name="f2" fmla="val 0"/>
              <a:gd name="f3" fmla="val 2926108"/>
              <a:gd name="f4" fmla="val 3216409"/>
              <a:gd name="f5" fmla="val 1150286"/>
              <a:gd name="f6" fmla="val 2039882"/>
              <a:gd name="f7" fmla="val 1216487"/>
              <a:gd name="f8" fmla="val 2110220"/>
              <a:gd name="f9" fmla="val 1249586"/>
              <a:gd name="f10" fmla="val 2238485"/>
              <a:gd name="f11" fmla="val 1348889"/>
              <a:gd name="f12" fmla="val 2250897"/>
              <a:gd name="f13" fmla="val 1452327"/>
              <a:gd name="f14" fmla="val 2213659"/>
              <a:gd name="f15" fmla="val 1530941"/>
              <a:gd name="f16" fmla="val 2147458"/>
              <a:gd name="f17" fmla="val 1597142"/>
              <a:gd name="f18" fmla="val 2052295"/>
              <a:gd name="f19" fmla="val 1634380"/>
              <a:gd name="f20" fmla="val 2030228"/>
              <a:gd name="f21" fmla="val 1712994"/>
              <a:gd name="f22" fmla="val 2049536"/>
              <a:gd name="f23" fmla="val 1721269"/>
              <a:gd name="f24" fmla="val 2072982"/>
              <a:gd name="f25" fmla="val 1533700"/>
              <a:gd name="f26" fmla="val 2362611"/>
              <a:gd name="f27" fmla="val 1615072"/>
              <a:gd name="f28" fmla="val 2763954"/>
              <a:gd name="f29" fmla="val 1568179"/>
              <a:gd name="f30" fmla="val 2830155"/>
              <a:gd name="f31" fmla="val 1391644"/>
              <a:gd name="f32" fmla="val 2965315"/>
              <a:gd name="f33" fmla="val 1231658"/>
              <a:gd name="f34" fmla="val 2893598"/>
              <a:gd name="f35" fmla="val 1063398"/>
              <a:gd name="f36" fmla="val 2925319"/>
              <a:gd name="f37" fmla="val 925479"/>
              <a:gd name="f38" fmla="val 2954282"/>
              <a:gd name="f39" fmla="val 820660"/>
              <a:gd name="f40" fmla="val 3107371"/>
              <a:gd name="f41" fmla="val 686879"/>
              <a:gd name="f42" fmla="val 3148747"/>
              <a:gd name="f43" fmla="val 536548"/>
              <a:gd name="f44" fmla="val 3184606"/>
              <a:gd name="f45" fmla="val 373804"/>
              <a:gd name="f46" fmla="val 3224602"/>
              <a:gd name="f47" fmla="val 215198"/>
              <a:gd name="f48" fmla="val 3214948"/>
              <a:gd name="f49" fmla="val 93829"/>
              <a:gd name="f50" fmla="val 3209431"/>
              <a:gd name="f51" fmla="val 71763"/>
              <a:gd name="f52" fmla="val 3046687"/>
              <a:gd name="f53" fmla="val 136584"/>
              <a:gd name="f54" fmla="val 2925318"/>
              <a:gd name="f55" fmla="val 168305"/>
              <a:gd name="f56" fmla="val 2828775"/>
              <a:gd name="f57" fmla="val 121415"/>
              <a:gd name="f58" fmla="val 2802571"/>
              <a:gd name="f59" fmla="val 107623"/>
              <a:gd name="f60" fmla="val 2710165"/>
              <a:gd name="f61" fmla="val 111150"/>
              <a:gd name="f62" fmla="val 2693172"/>
              <a:gd name="f63" fmla="val 127647"/>
              <a:gd name="f64" fmla="val 2691385"/>
              <a:gd name="f65" fmla="val 158288"/>
              <a:gd name="f66" fmla="val 2695563"/>
              <a:gd name="f67" fmla="val 2626239"/>
              <a:gd name="f68" fmla="val 266288"/>
              <a:gd name="f69" fmla="val 2708276"/>
              <a:gd name="f70" fmla="val 307224"/>
              <a:gd name="f71" fmla="val 2711894"/>
              <a:gd name="f72" fmla="val 415224"/>
              <a:gd name="f73" fmla="val 2711420"/>
              <a:gd name="f74" fmla="val 428487"/>
              <a:gd name="f75" fmla="val 2711947"/>
              <a:gd name="f76" fmla="val 442136"/>
              <a:gd name="f77" fmla="val 2710942"/>
              <a:gd name="f78" fmla="val 456160"/>
              <a:gd name="f79" fmla="val 2708700"/>
              <a:gd name="f80" fmla="val 2617963"/>
              <a:gd name="f81" fmla="val 564160"/>
              <a:gd name="f82" fmla="val 2692500"/>
              <a:gd name="f83" fmla="val 577696"/>
              <a:gd name="f84" fmla="val 2691220"/>
              <a:gd name="f85" fmla="val 591289"/>
              <a:gd name="f86" fmla="val 2688332"/>
              <a:gd name="f87" fmla="val 605096"/>
              <a:gd name="f88" fmla="val 2684680"/>
              <a:gd name="f89" fmla="val 2601411"/>
              <a:gd name="f90" fmla="val 713096"/>
              <a:gd name="f91" fmla="val 2654658"/>
              <a:gd name="f92" fmla="val 754032"/>
              <a:gd name="f93" fmla="val 2641463"/>
              <a:gd name="f94" fmla="val 2580721"/>
              <a:gd name="f95" fmla="val 862032"/>
              <a:gd name="f96" fmla="val 2599792"/>
              <a:gd name="f97" fmla="val 897454"/>
              <a:gd name="f98" fmla="val 2584791"/>
              <a:gd name="f99" fmla="val 934214"/>
              <a:gd name="f100" fmla="val 2567836"/>
              <a:gd name="f101" fmla="val 972371"/>
              <a:gd name="f102" fmla="val 2548802"/>
              <a:gd name="f103" fmla="val 1030297"/>
              <a:gd name="f104" fmla="val 2506047"/>
              <a:gd name="f105" fmla="val 939271"/>
              <a:gd name="f106" fmla="val 2219176"/>
              <a:gd name="f107" fmla="val 947546"/>
              <a:gd name="f108" fmla="val 2122633"/>
              <a:gd name="f109" fmla="val 957201"/>
              <a:gd name="f110" fmla="val 2082636"/>
              <a:gd name="f111" fmla="val 1082706"/>
              <a:gd name="f112" fmla="val 2067466"/>
              <a:gd name="f113" fmla="val 394278"/>
              <a:gd name="f114" fmla="val 1320337"/>
              <a:gd name="f115" fmla="val 356565"/>
              <a:gd name="f116" fmla="val 1315036"/>
              <a:gd name="f117" fmla="val 316914"/>
              <a:gd name="f118" fmla="val 1320983"/>
              <a:gd name="f119" fmla="val 277262"/>
              <a:gd name="f120" fmla="val 1344774"/>
              <a:gd name="f121" fmla="val 169686"/>
              <a:gd name="f122" fmla="val 1368221"/>
              <a:gd name="f123" fmla="val 281399"/>
              <a:gd name="f124" fmla="val 1532343"/>
              <a:gd name="f125" fmla="val 314500"/>
              <a:gd name="f126" fmla="val 1626128"/>
              <a:gd name="f127" fmla="val 335188"/>
              <a:gd name="f128" fmla="val 1715776"/>
              <a:gd name="f129" fmla="val 306225"/>
              <a:gd name="f130" fmla="val 1838523"/>
              <a:gd name="f131" fmla="val 376563"/>
              <a:gd name="f132" fmla="val 1820593"/>
              <a:gd name="f133" fmla="val 535169"/>
              <a:gd name="f134" fmla="val 1786113"/>
              <a:gd name="f135" fmla="val 681363"/>
              <a:gd name="f136" fmla="val 1673020"/>
              <a:gd name="f137" fmla="val 628954"/>
              <a:gd name="f138" fmla="val 1493726"/>
              <a:gd name="f139" fmla="val 603094"/>
              <a:gd name="f140" fmla="val 1453384"/>
              <a:gd name="f141" fmla="val 507414"/>
              <a:gd name="f142" fmla="val 1336241"/>
              <a:gd name="f143" fmla="val 1526804"/>
              <a:gd name="f144" fmla="val 66"/>
              <a:gd name="f145" fmla="val 2066065"/>
              <a:gd name="f146" fmla="val 2824"/>
              <a:gd name="f147" fmla="val 2621877"/>
              <a:gd name="f148" fmla="val 129710"/>
              <a:gd name="f149" fmla="val 2896335"/>
              <a:gd name="f150" fmla="val 1038593"/>
              <a:gd name="f151" fmla="val 3057700"/>
              <a:gd name="f152" fmla="val 1564063"/>
              <a:gd name="f153" fmla="val 2532230"/>
              <a:gd name="f154" fmla="val 2366749"/>
              <a:gd name="f155" fmla="val 2064686"/>
              <a:gd name="f156" fmla="val 2292273"/>
              <a:gd name="f157" fmla="val 1885392"/>
              <a:gd name="f158" fmla="val 2267447"/>
              <a:gd name="f159" fmla="val 1950214"/>
              <a:gd name="f160" fmla="val 2015056"/>
              <a:gd name="f161" fmla="val 1555767"/>
              <a:gd name="f162" fmla="val 1940580"/>
              <a:gd name="f163" fmla="val 1179249"/>
              <a:gd name="f164" fmla="val 1868862"/>
              <a:gd name="f165" fmla="val 732393"/>
              <a:gd name="f166" fmla="val 2186075"/>
              <a:gd name="f167" fmla="val 554478"/>
              <a:gd name="f168" fmla="val 2159871"/>
              <a:gd name="f169" fmla="val 466211"/>
              <a:gd name="f170" fmla="val 2141942"/>
              <a:gd name="f171" fmla="val 394493"/>
              <a:gd name="f172" fmla="val 1904722"/>
              <a:gd name="f173" fmla="val 364151"/>
              <a:gd name="f174" fmla="val 1932305"/>
              <a:gd name="f175" fmla="val 322774"/>
              <a:gd name="f176" fmla="val 1970922"/>
              <a:gd name="f177" fmla="val 405526"/>
              <a:gd name="f178" fmla="val 2146079"/>
              <a:gd name="f179" fmla="val 467589"/>
              <a:gd name="f180" fmla="val 2205384"/>
              <a:gd name="f181" fmla="val 525515"/>
              <a:gd name="f182" fmla="val 2241243"/>
              <a:gd name="f183" fmla="val 2202626"/>
              <a:gd name="f184" fmla="val 873070"/>
              <a:gd name="f185" fmla="val 2139183"/>
              <a:gd name="f186" fmla="val 913066"/>
              <a:gd name="f187" fmla="val 2128149"/>
              <a:gd name="f188" fmla="val 870312"/>
              <a:gd name="f189" fmla="val 2253655"/>
              <a:gd name="f190" fmla="val 877208"/>
              <a:gd name="f191" fmla="val 2333648"/>
              <a:gd name="f192" fmla="val 862033"/>
              <a:gd name="f193" fmla="val 2337135"/>
              <a:gd name="f194" fmla="val 2415799"/>
              <a:gd name="f195" fmla="val 754033"/>
              <a:gd name="f196" fmla="val 2360695"/>
              <a:gd name="f197" fmla="val 713097"/>
              <a:gd name="f198" fmla="val 2366601"/>
              <a:gd name="f199" fmla="val 2428213"/>
              <a:gd name="f200" fmla="val 605097"/>
              <a:gd name="f201" fmla="val 2379641"/>
              <a:gd name="f202" fmla="val 564161"/>
              <a:gd name="f203" fmla="val 2382960"/>
              <a:gd name="f204" fmla="val 2436489"/>
              <a:gd name="f205" fmla="val 456161"/>
              <a:gd name="f206" fmla="val 2388351"/>
              <a:gd name="f207" fmla="val 415225"/>
              <a:gd name="f208" fmla="val 2389346"/>
              <a:gd name="f209" fmla="val 307225"/>
              <a:gd name="f210" fmla="val 2386989"/>
              <a:gd name="f211" fmla="val 293173"/>
              <a:gd name="f212" fmla="val 2387203"/>
              <a:gd name="f213" fmla="val 279516"/>
              <a:gd name="f214" fmla="val 2386340"/>
              <a:gd name="f215" fmla="val 266289"/>
              <a:gd name="f216" fmla="val 2385150"/>
              <a:gd name="f217" fmla="val 158289"/>
              <a:gd name="f218" fmla="val 2370613"/>
              <a:gd name="f219" fmla="val 107017"/>
              <a:gd name="f220" fmla="val 2360332"/>
              <a:gd name="f221" fmla="val 72014"/>
              <a:gd name="f222" fmla="val 2345184"/>
              <a:gd name="f223" fmla="val 62108"/>
              <a:gd name="f224" fmla="val 2325373"/>
              <a:gd name="f225" fmla="val 37284"/>
              <a:gd name="f226" fmla="val 2261930"/>
              <a:gd name="f227" fmla="val 103484"/>
              <a:gd name="f228" fmla="val 2223314"/>
              <a:gd name="f229" fmla="val 124172"/>
              <a:gd name="f230" fmla="val 2172284"/>
              <a:gd name="f231" fmla="val 111759"/>
              <a:gd name="f232" fmla="val 2144700"/>
              <a:gd name="f233" fmla="val 74522"/>
              <a:gd name="f234" fmla="val 86934"/>
              <a:gd name="f235" fmla="val 2089533"/>
              <a:gd name="f236" fmla="val 96588"/>
              <a:gd name="f237" fmla="val 2053674"/>
              <a:gd name="f238" fmla="val 242782"/>
              <a:gd name="f239" fmla="val 264849"/>
              <a:gd name="f240" fmla="val 1994369"/>
              <a:gd name="f241" fmla="val 273125"/>
              <a:gd name="f242" fmla="val 1919892"/>
              <a:gd name="f243" fmla="val -4093"/>
              <a:gd name="f244" fmla="val 1721291"/>
              <a:gd name="f245" fmla="val 45"/>
              <a:gd name="f246" fmla="val 1671639"/>
              <a:gd name="f247" fmla="val 12458"/>
              <a:gd name="f248" fmla="val 1619230"/>
              <a:gd name="f249" fmla="val 1558546"/>
              <a:gd name="f250" fmla="val 190373"/>
              <a:gd name="f251" fmla="val 1477174"/>
              <a:gd name="f252" fmla="val 222094"/>
              <a:gd name="f253" fmla="val 1438557"/>
              <a:gd name="f254" fmla="val 80038"/>
              <a:gd name="f255" fmla="val 1267538"/>
              <a:gd name="f256" fmla="val 91072"/>
              <a:gd name="f257" fmla="val 1224783"/>
              <a:gd name="f258" fmla="val 111760"/>
              <a:gd name="f259" fmla="val 1092381"/>
              <a:gd name="f260" fmla="val 240023"/>
              <a:gd name="f261" fmla="val 943429"/>
              <a:gd name="f262" fmla="val 703451"/>
              <a:gd name="f263" fmla="val 342084"/>
              <a:gd name="f264" fmla="val 332450"/>
              <a:gd name="f265" fmla="val 961338"/>
              <a:gd name="f266" fmla="val -5451"/>
              <a:gd name="f267" fmla="*/ f0 1 2926108"/>
              <a:gd name="f268" fmla="*/ f1 1 3216409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2926108"/>
              <a:gd name="f275" fmla="*/ f272 1 3216409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2926108" h="3216409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53" y="f54"/>
                </a:cubicBez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9"/>
                </a:lnTo>
                <a:lnTo>
                  <a:pt x="f70" y="f71"/>
                </a:lnTo>
                <a:lnTo>
                  <a:pt x="f70" y="f67"/>
                </a:lnTo>
                <a:lnTo>
                  <a:pt x="f72" y="f67"/>
                </a:lnTo>
                <a:lnTo>
                  <a:pt x="f72" y="f73"/>
                </a:lnTo>
                <a:cubicBezTo>
                  <a:pt x="f74" y="f75"/>
                  <a:pt x="f76" y="f77"/>
                  <a:pt x="f78" y="f79"/>
                </a:cubicBezTo>
                <a:lnTo>
                  <a:pt x="f78" y="f80"/>
                </a:lnTo>
                <a:lnTo>
                  <a:pt x="f81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lnTo>
                  <a:pt x="f87" y="f89"/>
                </a:lnTo>
                <a:lnTo>
                  <a:pt x="f90" y="f89"/>
                </a:lnTo>
                <a:lnTo>
                  <a:pt x="f90" y="f91"/>
                </a:lnTo>
                <a:lnTo>
                  <a:pt x="f92" y="f93"/>
                </a:lnTo>
                <a:lnTo>
                  <a:pt x="f92" y="f94"/>
                </a:lnTo>
                <a:lnTo>
                  <a:pt x="f95" y="f94"/>
                </a:ln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5" y="f6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13" y="f114"/>
                </a:cubicBezTo>
                <a:close/>
                <a:moveTo>
                  <a:pt x="f143" y="f144"/>
                </a:move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cubicBezTo>
                  <a:pt x="f157" y="f158"/>
                  <a:pt x="f159" y="f160"/>
                  <a:pt x="f161" y="f162"/>
                </a:cubicBezTo>
                <a:cubicBezTo>
                  <a:pt x="f163" y="f164"/>
                  <a:pt x="f165" y="f166"/>
                  <a:pt x="f167" y="f168"/>
                </a:cubicBez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178"/>
                  <a:pt x="f179" y="f180"/>
                </a:cubicBezTo>
                <a:cubicBezTo>
                  <a:pt x="f181" y="f182"/>
                  <a:pt x="f165" y="f183"/>
                  <a:pt x="f184" y="f185"/>
                </a:cubicBezTo>
                <a:cubicBezTo>
                  <a:pt x="f186" y="f187"/>
                  <a:pt x="f188" y="f189"/>
                  <a:pt x="f190" y="f191"/>
                </a:cubicBezTo>
                <a:lnTo>
                  <a:pt x="f192" y="f193"/>
                </a:lnTo>
                <a:lnTo>
                  <a:pt x="f192" y="f194"/>
                </a:lnTo>
                <a:lnTo>
                  <a:pt x="f195" y="f194"/>
                </a:lnTo>
                <a:lnTo>
                  <a:pt x="f195" y="f196"/>
                </a:lnTo>
                <a:lnTo>
                  <a:pt x="f197" y="f198"/>
                </a:lnTo>
                <a:lnTo>
                  <a:pt x="f197" y="f199"/>
                </a:lnTo>
                <a:lnTo>
                  <a:pt x="f200" y="f199"/>
                </a:lnTo>
                <a:lnTo>
                  <a:pt x="f200" y="f201"/>
                </a:lnTo>
                <a:lnTo>
                  <a:pt x="f202" y="f203"/>
                </a:lnTo>
                <a:lnTo>
                  <a:pt x="f202" y="f204"/>
                </a:lnTo>
                <a:lnTo>
                  <a:pt x="f205" y="f204"/>
                </a:lnTo>
                <a:lnTo>
                  <a:pt x="f205" y="f206"/>
                </a:lnTo>
                <a:lnTo>
                  <a:pt x="f207" y="f208"/>
                </a:lnTo>
                <a:lnTo>
                  <a:pt x="f207" y="f204"/>
                </a:lnTo>
                <a:lnTo>
                  <a:pt x="f209" y="f204"/>
                </a:lnTo>
                <a:lnTo>
                  <a:pt x="f209" y="f210"/>
                </a:lnTo>
                <a:cubicBezTo>
                  <a:pt x="f211" y="f212"/>
                  <a:pt x="f213" y="f214"/>
                  <a:pt x="f215" y="f216"/>
                </a:cubicBezTo>
                <a:lnTo>
                  <a:pt x="f215" y="f199"/>
                </a:lnTo>
                <a:lnTo>
                  <a:pt x="f217" y="f199"/>
                </a:lnTo>
                <a:lnTo>
                  <a:pt x="f217" y="f218"/>
                </a:lnTo>
                <a:cubicBezTo>
                  <a:pt x="f219" y="f220"/>
                  <a:pt x="f221" y="f222"/>
                  <a:pt x="f223" y="f224"/>
                </a:cubicBezTo>
                <a:cubicBezTo>
                  <a:pt x="f225" y="f226"/>
                  <a:pt x="f227" y="f228"/>
                  <a:pt x="f229" y="f230"/>
                </a:cubicBezTo>
                <a:cubicBezTo>
                  <a:pt x="f231" y="f232"/>
                  <a:pt x="f233" y="f170"/>
                  <a:pt x="f234" y="f235"/>
                </a:cubicBezTo>
                <a:cubicBezTo>
                  <a:pt x="f236" y="f237"/>
                  <a:pt x="f238" y="f20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ubicBezTo>
                  <a:pt x="f247" y="f248"/>
                  <a:pt x="f229" y="f249"/>
                  <a:pt x="f250" y="f251"/>
                </a:cubicBezTo>
                <a:cubicBezTo>
                  <a:pt x="f252" y="f253"/>
                  <a:pt x="f254" y="f255"/>
                  <a:pt x="f256" y="f257"/>
                </a:cubicBezTo>
                <a:cubicBezTo>
                  <a:pt x="f258" y="f259"/>
                  <a:pt x="f260" y="f261"/>
                  <a:pt x="f239" y="f262"/>
                </a:cubicBezTo>
                <a:cubicBezTo>
                  <a:pt x="f263" y="f264"/>
                  <a:pt x="f265" y="f266"/>
                  <a:pt x="f143" y="f144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Oval 47">
            <a:extLst>
              <a:ext uri="{FF2B5EF4-FFF2-40B4-BE49-F238E27FC236}">
                <a16:creationId xmlns:a16="http://schemas.microsoft.com/office/drawing/2014/main" id="{F2918B67-1A4B-EB9B-1890-47C78F412AA6}"/>
              </a:ext>
            </a:extLst>
          </p:cNvPr>
          <p:cNvSpPr/>
          <p:nvPr/>
        </p:nvSpPr>
        <p:spPr>
          <a:xfrm>
            <a:off x="14224808" y="2767977"/>
            <a:ext cx="877092" cy="934790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303187"/>
              <a:gd name="f5" fmla="val 480874"/>
              <a:gd name="f6" fmla="val 1936813"/>
              <a:gd name="f7" fmla="val 2759126"/>
              <a:gd name="f8" fmla="val 1620000"/>
              <a:gd name="f9" fmla="val 2514701"/>
              <a:gd name="f10" fmla="val 725299"/>
              <a:gd name="f11" fmla="*/ f0 1 3240000"/>
              <a:gd name="f12" fmla="*/ f1 1 3240000"/>
              <a:gd name="f13" fmla="val f2"/>
              <a:gd name="f14" fmla="val f3"/>
              <a:gd name="f15" fmla="+- f14 0 f13"/>
              <a:gd name="f16" fmla="*/ f15 1 3240000"/>
              <a:gd name="f17" fmla="*/ f13 1 f16"/>
              <a:gd name="f18" fmla="*/ f14 1 f16"/>
              <a:gd name="f19" fmla="*/ f17 f11 1"/>
              <a:gd name="f20" fmla="*/ f18 f11 1"/>
              <a:gd name="f21" fmla="*/ f18 f12 1"/>
              <a:gd name="f22" fmla="*/ f17 f1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2" r="f20" b="f21"/>
            <a:pathLst>
              <a:path w="3240000" h="3240000">
                <a:moveTo>
                  <a:pt x="f4" y="f5"/>
                </a:moveTo>
                <a:lnTo>
                  <a:pt x="f4" y="f4"/>
                </a:lnTo>
                <a:lnTo>
                  <a:pt x="f5" y="f4"/>
                </a:lnTo>
                <a:lnTo>
                  <a:pt x="f5" y="f6"/>
                </a:lnTo>
                <a:lnTo>
                  <a:pt x="f4" y="f6"/>
                </a:lnTo>
                <a:lnTo>
                  <a:pt x="f4" y="f7"/>
                </a:lnTo>
                <a:lnTo>
                  <a:pt x="f6" y="f7"/>
                </a:lnTo>
                <a:lnTo>
                  <a:pt x="f6" y="f6"/>
                </a:lnTo>
                <a:lnTo>
                  <a:pt x="f7" y="f6"/>
                </a:lnTo>
                <a:lnTo>
                  <a:pt x="f7" y="f4"/>
                </a:lnTo>
                <a:lnTo>
                  <a:pt x="f6" y="f4"/>
                </a:lnTo>
                <a:lnTo>
                  <a:pt x="f6" y="f5"/>
                </a:lnTo>
                <a:close/>
                <a:moveTo>
                  <a:pt x="f8" y="f2"/>
                </a:moveTo>
                <a:cubicBezTo>
                  <a:pt x="f9" y="f2"/>
                  <a:pt x="f3" y="f10"/>
                  <a:pt x="f3" y="f8"/>
                </a:cubicBezTo>
                <a:cubicBezTo>
                  <a:pt x="f3" y="f9"/>
                  <a:pt x="f9" y="f3"/>
                  <a:pt x="f8" y="f3"/>
                </a:cubicBezTo>
                <a:cubicBezTo>
                  <a:pt x="f10" y="f3"/>
                  <a:pt x="f2" y="f9"/>
                  <a:pt x="f2" y="f8"/>
                </a:cubicBezTo>
                <a:cubicBezTo>
                  <a:pt x="f2" y="f10"/>
                  <a:pt x="f10" y="f2"/>
                  <a:pt x="f8" y="f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Rounded Rectangle 2">
            <a:extLst>
              <a:ext uri="{FF2B5EF4-FFF2-40B4-BE49-F238E27FC236}">
                <a16:creationId xmlns:a16="http://schemas.microsoft.com/office/drawing/2014/main" id="{8B5EF66A-D86B-A6D9-2CC3-4D9A8FADAB11}"/>
              </a:ext>
            </a:extLst>
          </p:cNvPr>
          <p:cNvSpPr/>
          <p:nvPr/>
        </p:nvSpPr>
        <p:spPr>
          <a:xfrm>
            <a:off x="4916747" y="8423962"/>
            <a:ext cx="859626" cy="91617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440"/>
              <a:gd name="f7" fmla="val 3960000"/>
              <a:gd name="f8" fmla="val 1979373"/>
              <a:gd name="f9" fmla="val 472350"/>
              <a:gd name="f10" fmla="val 1228307"/>
              <a:gd name="f11" fmla="val 485871"/>
              <a:gd name="f12" fmla="val 850011"/>
              <a:gd name="f13" fmla="val 1078219"/>
              <a:gd name="f14" fmla="val 813783"/>
              <a:gd name="f15" fmla="val 1434034"/>
              <a:gd name="f16" fmla="val 787561"/>
              <a:gd name="f17" fmla="val 1781828"/>
              <a:gd name="f18" fmla="val 889690"/>
              <a:gd name="f19" fmla="val 2005359"/>
              <a:gd name="f20" fmla="val 1119009"/>
              <a:gd name="f21" fmla="val 2222584"/>
              <a:gd name="f22" fmla="val 1178964"/>
              <a:gd name="f23" fmla="val 2123026"/>
              <a:gd name="f24" fmla="val 1260199"/>
              <a:gd name="f25" fmla="val 1908547"/>
              <a:gd name="f26" fmla="val 1328015"/>
              <a:gd name="f27" fmla="val 1812920"/>
              <a:gd name="f28" fmla="val 1222115"/>
              <a:gd name="f29" fmla="val 1647651"/>
              <a:gd name="f30" fmla="val 1255483"/>
              <a:gd name="f31" fmla="val 1756375"/>
              <a:gd name="f32" fmla="val 1234998"/>
              <a:gd name="f33" fmla="val 1431771"/>
              <a:gd name="f34" fmla="val 1331609"/>
              <a:gd name="f35" fmla="val 922504"/>
              <a:gd name="f36" fmla="val 1719145"/>
              <a:gd name="f37" fmla="val 812633"/>
              <a:gd name="f38" fmla="val 2217373"/>
              <a:gd name="f39" fmla="val 891303"/>
              <a:gd name="f40" fmla="val 2693518"/>
              <a:gd name="f41" fmla="val 1016895"/>
              <a:gd name="f42" fmla="val 2787642"/>
              <a:gd name="f43" fmla="val 1344599"/>
              <a:gd name="f44" fmla="val 2783502"/>
              <a:gd name="f45" fmla="val 1606823"/>
              <a:gd name="f46" fmla="val 2771081"/>
              <a:gd name="f47" fmla="val 1743454"/>
              <a:gd name="f48" fmla="val 2679609"/>
              <a:gd name="f49" fmla="val 2064482"/>
              <a:gd name="f50" fmla="val 2456028"/>
              <a:gd name="f51" fmla="val 2225955"/>
              <a:gd name="f52" fmla="val 2192422"/>
              <a:gd name="f53" fmla="val 2399851"/>
              <a:gd name="f54" fmla="val 2004893"/>
              <a:gd name="f55" fmla="val 2209395"/>
              <a:gd name="f56" fmla="val 2026974"/>
              <a:gd name="f57" fmla="val 2018938"/>
              <a:gd name="f58" fmla="val 2072519"/>
              <a:gd name="f59" fmla="val 1810540"/>
              <a:gd name="f60" fmla="val 2086043"/>
              <a:gd name="f61" fmla="val 1754994"/>
              <a:gd name="f62" fmla="val 2135727"/>
              <a:gd name="f63" fmla="val 1554876"/>
              <a:gd name="f64" fmla="val 2195073"/>
              <a:gd name="f65" fmla="val 1382360"/>
              <a:gd name="f66" fmla="val 2084273"/>
              <a:gd name="f67" fmla="val 1259912"/>
              <a:gd name="f68" fmla="val 1915898"/>
              <a:gd name="f69" fmla="val 1219889"/>
              <a:gd name="f70" fmla="val 1750283"/>
              <a:gd name="f71" fmla="val 1186766"/>
              <a:gd name="f72" fmla="val 1626460"/>
              <a:gd name="f73" fmla="val 1331294"/>
              <a:gd name="f74" fmla="val 1589196"/>
              <a:gd name="f75" fmla="val 1434803"/>
              <a:gd name="f76" fmla="val 1499489"/>
              <a:gd name="f77" fmla="val 1732912"/>
              <a:gd name="f78" fmla="val 1614533"/>
              <a:gd name="f79" fmla="val 1824000"/>
              <a:gd name="f80" fmla="val 1574511"/>
              <a:gd name="f81" fmla="val 1939931"/>
              <a:gd name="f82" fmla="val 1332991"/>
              <a:gd name="f83" fmla="val 2671400"/>
              <a:gd name="f84" fmla="val 1220920"/>
              <a:gd name="f85" fmla="val 3468343"/>
              <a:gd name="f86" fmla="val 1339611"/>
              <a:gd name="f87" fmla="val 3487664"/>
              <a:gd name="f88" fmla="val 1434840"/>
              <a:gd name="f89" fmla="val 3497327"/>
              <a:gd name="f90" fmla="val 1730357"/>
              <a:gd name="f91" fmla="val 3129057"/>
              <a:gd name="f92" fmla="val 1887692"/>
              <a:gd name="f93" fmla="val 2422431"/>
              <a:gd name="f94" fmla="val 1985681"/>
              <a:gd name="f95" fmla="val 2531460"/>
              <a:gd name="f96" fmla="val 2093439"/>
              <a:gd name="f97" fmla="val 2747804"/>
              <a:gd name="f98" fmla="val 2336342"/>
              <a:gd name="f99" fmla="val 2720202"/>
              <a:gd name="f100" fmla="val 2693796"/>
              <a:gd name="f101" fmla="val 2666377"/>
              <a:gd name="f102" fmla="val 3092265"/>
              <a:gd name="f103" fmla="val 2401394"/>
              <a:gd name="f104" fmla="val 3176454"/>
              <a:gd name="f105" fmla="val 1627140"/>
              <a:gd name="f106" fmla="val 3254038"/>
              <a:gd name="f107" fmla="val 999456"/>
              <a:gd name="f108" fmla="val 2816023"/>
              <a:gd name="f109" fmla="val 430731"/>
              <a:gd name="f110" fmla="val 436907"/>
              <a:gd name="f111" fmla="val 3523533"/>
              <a:gd name="f112" fmla="val 3764830"/>
              <a:gd name="f113" fmla="val 195610"/>
              <a:gd name="f114" fmla="val 3523093"/>
              <a:gd name="f115" fmla="val 3764390"/>
              <a:gd name="f116" fmla="+- 0 0 -90"/>
              <a:gd name="f117" fmla="*/ f3 1 3960440"/>
              <a:gd name="f118" fmla="*/ f4 1 3960000"/>
              <a:gd name="f119" fmla="val f5"/>
              <a:gd name="f120" fmla="val f6"/>
              <a:gd name="f121" fmla="val f7"/>
              <a:gd name="f122" fmla="*/ f116 f0 1"/>
              <a:gd name="f123" fmla="+- f121 0 f119"/>
              <a:gd name="f124" fmla="+- f120 0 f119"/>
              <a:gd name="f125" fmla="*/ f122 1 f2"/>
              <a:gd name="f126" fmla="*/ f124 1 3960440"/>
              <a:gd name="f127" fmla="*/ f123 1 3960000"/>
              <a:gd name="f128" fmla="*/ 1979373 f124 1"/>
              <a:gd name="f129" fmla="*/ 472350 f123 1"/>
              <a:gd name="f130" fmla="*/ 813783 f124 1"/>
              <a:gd name="f131" fmla="*/ 1434034 f123 1"/>
              <a:gd name="f132" fmla="*/ 2217373 f124 1"/>
              <a:gd name="f133" fmla="*/ 1339611 f124 1"/>
              <a:gd name="f134" fmla="*/ 3487664 f123 1"/>
              <a:gd name="f135" fmla="*/ 436907 f124 1"/>
              <a:gd name="f136" fmla="*/ 0 f123 1"/>
              <a:gd name="f137" fmla="*/ 3523533 f124 1"/>
              <a:gd name="f138" fmla="*/ 3960440 f124 1"/>
              <a:gd name="f139" fmla="*/ 436907 f123 1"/>
              <a:gd name="f140" fmla="*/ 3523093 f123 1"/>
              <a:gd name="f141" fmla="*/ 3960000 f123 1"/>
              <a:gd name="f142" fmla="*/ 0 f124 1"/>
              <a:gd name="f143" fmla="*/ 1119009 f124 1"/>
              <a:gd name="f144" fmla="*/ 2222584 f123 1"/>
              <a:gd name="f145" fmla="*/ 1234998 f124 1"/>
              <a:gd name="f146" fmla="*/ 1431771 f123 1"/>
              <a:gd name="f147" fmla="*/ 1915898 f124 1"/>
              <a:gd name="f148" fmla="*/ 1219889 f123 1"/>
              <a:gd name="f149" fmla="*/ 1589196 f124 1"/>
              <a:gd name="f150" fmla="*/ 1434803 f123 1"/>
              <a:gd name="f151" fmla="*/ 1574511 f124 1"/>
              <a:gd name="f152" fmla="*/ 1939931 f123 1"/>
              <a:gd name="f153" fmla="*/ 2135727 f124 1"/>
              <a:gd name="f154" fmla="*/ 1554876 f123 1"/>
              <a:gd name="f155" fmla="*/ 891303 f123 1"/>
              <a:gd name="f156" fmla="*/ 2783502 f124 1"/>
              <a:gd name="f157" fmla="*/ 1606823 f123 1"/>
              <a:gd name="f158" fmla="*/ 2456028 f124 1"/>
              <a:gd name="f159" fmla="*/ 2225955 f123 1"/>
              <a:gd name="f160" fmla="*/ 2026974 f124 1"/>
              <a:gd name="f161" fmla="*/ 2018938 f123 1"/>
              <a:gd name="f162" fmla="*/ 1887692 f124 1"/>
              <a:gd name="f163" fmla="*/ 2422431 f123 1"/>
              <a:gd name="f164" fmla="*/ 2336342 f124 1"/>
              <a:gd name="f165" fmla="*/ 2720202 f123 1"/>
              <a:gd name="f166" fmla="*/ 3176454 f124 1"/>
              <a:gd name="f167" fmla="*/ 1627140 f123 1"/>
              <a:gd name="f168" fmla="*/ 1328015 f124 1"/>
              <a:gd name="f169" fmla="*/ 1812920 f123 1"/>
              <a:gd name="f170" fmla="+- f125 0 f1"/>
              <a:gd name="f171" fmla="*/ f128 1 3960440"/>
              <a:gd name="f172" fmla="*/ f129 1 3960000"/>
              <a:gd name="f173" fmla="*/ f130 1 3960440"/>
              <a:gd name="f174" fmla="*/ f131 1 3960000"/>
              <a:gd name="f175" fmla="*/ f132 1 3960440"/>
              <a:gd name="f176" fmla="*/ f133 1 3960440"/>
              <a:gd name="f177" fmla="*/ f134 1 3960000"/>
              <a:gd name="f178" fmla="*/ f135 1 3960440"/>
              <a:gd name="f179" fmla="*/ f136 1 3960000"/>
              <a:gd name="f180" fmla="*/ f137 1 3960440"/>
              <a:gd name="f181" fmla="*/ f138 1 3960440"/>
              <a:gd name="f182" fmla="*/ f139 1 3960000"/>
              <a:gd name="f183" fmla="*/ f140 1 3960000"/>
              <a:gd name="f184" fmla="*/ f141 1 3960000"/>
              <a:gd name="f185" fmla="*/ f142 1 3960440"/>
              <a:gd name="f186" fmla="*/ f143 1 3960440"/>
              <a:gd name="f187" fmla="*/ f144 1 3960000"/>
              <a:gd name="f188" fmla="*/ f145 1 3960440"/>
              <a:gd name="f189" fmla="*/ f146 1 3960000"/>
              <a:gd name="f190" fmla="*/ f147 1 3960440"/>
              <a:gd name="f191" fmla="*/ f148 1 3960000"/>
              <a:gd name="f192" fmla="*/ f149 1 3960440"/>
              <a:gd name="f193" fmla="*/ f150 1 3960000"/>
              <a:gd name="f194" fmla="*/ f151 1 3960440"/>
              <a:gd name="f195" fmla="*/ f152 1 3960000"/>
              <a:gd name="f196" fmla="*/ f153 1 3960440"/>
              <a:gd name="f197" fmla="*/ f154 1 3960000"/>
              <a:gd name="f198" fmla="*/ f155 1 3960000"/>
              <a:gd name="f199" fmla="*/ f156 1 3960440"/>
              <a:gd name="f200" fmla="*/ f157 1 3960000"/>
              <a:gd name="f201" fmla="*/ f158 1 3960440"/>
              <a:gd name="f202" fmla="*/ f159 1 3960000"/>
              <a:gd name="f203" fmla="*/ f160 1 3960440"/>
              <a:gd name="f204" fmla="*/ f161 1 3960000"/>
              <a:gd name="f205" fmla="*/ f162 1 3960440"/>
              <a:gd name="f206" fmla="*/ f163 1 3960000"/>
              <a:gd name="f207" fmla="*/ f164 1 3960440"/>
              <a:gd name="f208" fmla="*/ f165 1 3960000"/>
              <a:gd name="f209" fmla="*/ f166 1 3960440"/>
              <a:gd name="f210" fmla="*/ f167 1 3960000"/>
              <a:gd name="f211" fmla="*/ f168 1 3960440"/>
              <a:gd name="f212" fmla="*/ f169 1 3960000"/>
              <a:gd name="f213" fmla="*/ f119 1 f126"/>
              <a:gd name="f214" fmla="*/ f120 1 f126"/>
              <a:gd name="f215" fmla="*/ f119 1 f127"/>
              <a:gd name="f216" fmla="*/ f121 1 f127"/>
              <a:gd name="f217" fmla="*/ f171 1 f126"/>
              <a:gd name="f218" fmla="*/ f172 1 f127"/>
              <a:gd name="f219" fmla="*/ f173 1 f126"/>
              <a:gd name="f220" fmla="*/ f174 1 f127"/>
              <a:gd name="f221" fmla="*/ f186 1 f126"/>
              <a:gd name="f222" fmla="*/ f187 1 f127"/>
              <a:gd name="f223" fmla="*/ f211 1 f126"/>
              <a:gd name="f224" fmla="*/ f212 1 f127"/>
              <a:gd name="f225" fmla="*/ f188 1 f126"/>
              <a:gd name="f226" fmla="*/ f189 1 f127"/>
              <a:gd name="f227" fmla="*/ f175 1 f126"/>
              <a:gd name="f228" fmla="*/ f198 1 f127"/>
              <a:gd name="f229" fmla="*/ f199 1 f126"/>
              <a:gd name="f230" fmla="*/ f200 1 f127"/>
              <a:gd name="f231" fmla="*/ f201 1 f126"/>
              <a:gd name="f232" fmla="*/ f202 1 f127"/>
              <a:gd name="f233" fmla="*/ f203 1 f126"/>
              <a:gd name="f234" fmla="*/ f204 1 f127"/>
              <a:gd name="f235" fmla="*/ f196 1 f126"/>
              <a:gd name="f236" fmla="*/ f197 1 f127"/>
              <a:gd name="f237" fmla="*/ f190 1 f126"/>
              <a:gd name="f238" fmla="*/ f191 1 f127"/>
              <a:gd name="f239" fmla="*/ f192 1 f126"/>
              <a:gd name="f240" fmla="*/ f193 1 f127"/>
              <a:gd name="f241" fmla="*/ f194 1 f126"/>
              <a:gd name="f242" fmla="*/ f195 1 f127"/>
              <a:gd name="f243" fmla="*/ f176 1 f126"/>
              <a:gd name="f244" fmla="*/ f177 1 f127"/>
              <a:gd name="f245" fmla="*/ f205 1 f126"/>
              <a:gd name="f246" fmla="*/ f206 1 f127"/>
              <a:gd name="f247" fmla="*/ f207 1 f126"/>
              <a:gd name="f248" fmla="*/ f208 1 f127"/>
              <a:gd name="f249" fmla="*/ f209 1 f126"/>
              <a:gd name="f250" fmla="*/ f210 1 f127"/>
              <a:gd name="f251" fmla="*/ f178 1 f126"/>
              <a:gd name="f252" fmla="*/ f179 1 f127"/>
              <a:gd name="f253" fmla="*/ f180 1 f126"/>
              <a:gd name="f254" fmla="*/ f181 1 f126"/>
              <a:gd name="f255" fmla="*/ f182 1 f127"/>
              <a:gd name="f256" fmla="*/ f183 1 f127"/>
              <a:gd name="f257" fmla="*/ f184 1 f127"/>
              <a:gd name="f258" fmla="*/ f185 1 f126"/>
              <a:gd name="f259" fmla="*/ f213 f117 1"/>
              <a:gd name="f260" fmla="*/ f214 f117 1"/>
              <a:gd name="f261" fmla="*/ f216 f118 1"/>
              <a:gd name="f262" fmla="*/ f215 f118 1"/>
              <a:gd name="f263" fmla="*/ f217 f117 1"/>
              <a:gd name="f264" fmla="*/ f218 f118 1"/>
              <a:gd name="f265" fmla="*/ f219 f117 1"/>
              <a:gd name="f266" fmla="*/ f220 f118 1"/>
              <a:gd name="f267" fmla="*/ f221 f117 1"/>
              <a:gd name="f268" fmla="*/ f222 f118 1"/>
              <a:gd name="f269" fmla="*/ f223 f117 1"/>
              <a:gd name="f270" fmla="*/ f224 f118 1"/>
              <a:gd name="f271" fmla="*/ f225 f117 1"/>
              <a:gd name="f272" fmla="*/ f226 f118 1"/>
              <a:gd name="f273" fmla="*/ f227 f117 1"/>
              <a:gd name="f274" fmla="*/ f228 f118 1"/>
              <a:gd name="f275" fmla="*/ f229 f117 1"/>
              <a:gd name="f276" fmla="*/ f230 f118 1"/>
              <a:gd name="f277" fmla="*/ f231 f117 1"/>
              <a:gd name="f278" fmla="*/ f232 f118 1"/>
              <a:gd name="f279" fmla="*/ f233 f117 1"/>
              <a:gd name="f280" fmla="*/ f234 f118 1"/>
              <a:gd name="f281" fmla="*/ f235 f117 1"/>
              <a:gd name="f282" fmla="*/ f236 f118 1"/>
              <a:gd name="f283" fmla="*/ f237 f117 1"/>
              <a:gd name="f284" fmla="*/ f238 f118 1"/>
              <a:gd name="f285" fmla="*/ f239 f117 1"/>
              <a:gd name="f286" fmla="*/ f240 f118 1"/>
              <a:gd name="f287" fmla="*/ f241 f117 1"/>
              <a:gd name="f288" fmla="*/ f242 f118 1"/>
              <a:gd name="f289" fmla="*/ f243 f117 1"/>
              <a:gd name="f290" fmla="*/ f244 f118 1"/>
              <a:gd name="f291" fmla="*/ f245 f117 1"/>
              <a:gd name="f292" fmla="*/ f246 f118 1"/>
              <a:gd name="f293" fmla="*/ f247 f117 1"/>
              <a:gd name="f294" fmla="*/ f248 f118 1"/>
              <a:gd name="f295" fmla="*/ f249 f117 1"/>
              <a:gd name="f296" fmla="*/ f250 f118 1"/>
              <a:gd name="f297" fmla="*/ f251 f117 1"/>
              <a:gd name="f298" fmla="*/ f252 f118 1"/>
              <a:gd name="f299" fmla="*/ f253 f117 1"/>
              <a:gd name="f300" fmla="*/ f254 f117 1"/>
              <a:gd name="f301" fmla="*/ f255 f118 1"/>
              <a:gd name="f302" fmla="*/ f256 f118 1"/>
              <a:gd name="f303" fmla="*/ f257 f118 1"/>
              <a:gd name="f304" fmla="*/ f258 f11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70">
                <a:pos x="f263" y="f264"/>
              </a:cxn>
              <a:cxn ang="f170">
                <a:pos x="f265" y="f266"/>
              </a:cxn>
              <a:cxn ang="f170">
                <a:pos x="f267" y="f268"/>
              </a:cxn>
              <a:cxn ang="f170">
                <a:pos x="f269" y="f270"/>
              </a:cxn>
              <a:cxn ang="f170">
                <a:pos x="f271" y="f272"/>
              </a:cxn>
              <a:cxn ang="f170">
                <a:pos x="f273" y="f274"/>
              </a:cxn>
              <a:cxn ang="f170">
                <a:pos x="f275" y="f276"/>
              </a:cxn>
              <a:cxn ang="f170">
                <a:pos x="f277" y="f278"/>
              </a:cxn>
              <a:cxn ang="f170">
                <a:pos x="f279" y="f280"/>
              </a:cxn>
              <a:cxn ang="f170">
                <a:pos x="f281" y="f282"/>
              </a:cxn>
              <a:cxn ang="f170">
                <a:pos x="f283" y="f284"/>
              </a:cxn>
              <a:cxn ang="f170">
                <a:pos x="f285" y="f286"/>
              </a:cxn>
              <a:cxn ang="f170">
                <a:pos x="f287" y="f288"/>
              </a:cxn>
              <a:cxn ang="f170">
                <a:pos x="f289" y="f290"/>
              </a:cxn>
              <a:cxn ang="f170">
                <a:pos x="f291" y="f292"/>
              </a:cxn>
              <a:cxn ang="f170">
                <a:pos x="f293" y="f294"/>
              </a:cxn>
              <a:cxn ang="f170">
                <a:pos x="f295" y="f296"/>
              </a:cxn>
              <a:cxn ang="f170">
                <a:pos x="f263" y="f264"/>
              </a:cxn>
              <a:cxn ang="f170">
                <a:pos x="f297" y="f298"/>
              </a:cxn>
              <a:cxn ang="f170">
                <a:pos x="f299" y="f298"/>
              </a:cxn>
              <a:cxn ang="f170">
                <a:pos x="f300" y="f301"/>
              </a:cxn>
              <a:cxn ang="f170">
                <a:pos x="f300" y="f302"/>
              </a:cxn>
              <a:cxn ang="f170">
                <a:pos x="f299" y="f303"/>
              </a:cxn>
              <a:cxn ang="f170">
                <a:pos x="f297" y="f303"/>
              </a:cxn>
              <a:cxn ang="f170">
                <a:pos x="f304" y="f302"/>
              </a:cxn>
              <a:cxn ang="f170">
                <a:pos x="f304" y="f301"/>
              </a:cxn>
              <a:cxn ang="f170">
                <a:pos x="f297" y="f298"/>
              </a:cxn>
            </a:cxnLst>
            <a:rect l="f259" t="f262" r="f260" b="f261"/>
            <a:pathLst>
              <a:path w="3960440" h="3960000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ubicBezTo>
                  <a:pt x="f88" y="f89"/>
                  <a:pt x="f90" y="f91"/>
                  <a:pt x="f92" y="f93"/>
                </a:cubicBezTo>
                <a:cubicBezTo>
                  <a:pt x="f94" y="f95"/>
                  <a:pt x="f96" y="f97"/>
                  <a:pt x="f98" y="f99"/>
                </a:cubicBezTo>
                <a:cubicBezTo>
                  <a:pt x="f100" y="f101"/>
                  <a:pt x="f102" y="f103"/>
                  <a:pt x="f104" y="f105"/>
                </a:cubicBezTo>
                <a:cubicBezTo>
                  <a:pt x="f106" y="f107"/>
                  <a:pt x="f108" y="f109"/>
                  <a:pt x="f8" y="f9"/>
                </a:cubicBezTo>
                <a:close/>
                <a:moveTo>
                  <a:pt x="f110" y="f5"/>
                </a:moveTo>
                <a:lnTo>
                  <a:pt x="f111" y="f5"/>
                </a:lnTo>
                <a:cubicBezTo>
                  <a:pt x="f112" y="f5"/>
                  <a:pt x="f6" y="f113"/>
                  <a:pt x="f6" y="f110"/>
                </a:cubicBezTo>
                <a:lnTo>
                  <a:pt x="f6" y="f114"/>
                </a:lnTo>
                <a:cubicBezTo>
                  <a:pt x="f6" y="f115"/>
                  <a:pt x="f112" y="f7"/>
                  <a:pt x="f111" y="f7"/>
                </a:cubicBezTo>
                <a:lnTo>
                  <a:pt x="f110" y="f7"/>
                </a:lnTo>
                <a:cubicBezTo>
                  <a:pt x="f113" y="f7"/>
                  <a:pt x="f5" y="f115"/>
                  <a:pt x="f5" y="f114"/>
                </a:cubicBezTo>
                <a:lnTo>
                  <a:pt x="f5" y="f110"/>
                </a:lnTo>
                <a:cubicBezTo>
                  <a:pt x="f5" y="f113"/>
                  <a:pt x="f113" y="f5"/>
                  <a:pt x="f110" y="f5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ounded Rectangle 8">
            <a:extLst>
              <a:ext uri="{FF2B5EF4-FFF2-40B4-BE49-F238E27FC236}">
                <a16:creationId xmlns:a16="http://schemas.microsoft.com/office/drawing/2014/main" id="{20E35854-C7D4-4A04-EB2B-EBF94A2F6BA8}"/>
              </a:ext>
            </a:extLst>
          </p:cNvPr>
          <p:cNvSpPr/>
          <p:nvPr/>
        </p:nvSpPr>
        <p:spPr>
          <a:xfrm>
            <a:off x="3514535" y="8423962"/>
            <a:ext cx="859718" cy="91617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888432"/>
              <a:gd name="f7" fmla="val 3960440"/>
              <a:gd name="f8" fmla="val 554477"/>
              <a:gd name="f9" fmla="val 1512168"/>
              <a:gd name="f10" fmla="val 3312368"/>
              <a:gd name="f11" fmla="val 1201638"/>
              <a:gd name="f12" fmla="val 2840340"/>
              <a:gd name="f13" fmla="val 1479943"/>
              <a:gd name="f14" fmla="val 2293254"/>
              <a:gd name="f15" fmla="val 1484797"/>
              <a:gd name="f16" fmla="val 2254084"/>
              <a:gd name="f17" fmla="val 1780470"/>
              <a:gd name="f18" fmla="val 2136833"/>
              <a:gd name="f19" fmla="val 1785510"/>
              <a:gd name="f20" fmla="val 1510185"/>
              <a:gd name="f21" fmla="val 1489672"/>
              <a:gd name="f22" fmla="val 3310385"/>
              <a:gd name="f23" fmla="val 2140283"/>
              <a:gd name="f24" fmla="val 2925445"/>
              <a:gd name="f25" fmla="val 2133383"/>
              <a:gd name="f26" fmla="val 2560917"/>
              <a:gd name="f27" fmla="val 2147184"/>
              <a:gd name="f28" fmla="val 2155564"/>
              <a:gd name="f29" fmla="val 2187272"/>
              <a:gd name="f30" fmla="val 1842063"/>
              <a:gd name="f31" fmla="val 2668986"/>
              <a:gd name="f32" fmla="val 1938990"/>
              <a:gd name="f33" fmla="val 2673919"/>
              <a:gd name="f34" fmla="val 2138897"/>
              <a:gd name="f35" fmla="val 2679688"/>
              <a:gd name="f36" fmla="val 3312366"/>
              <a:gd name="f37" fmla="val 3326849"/>
              <a:gd name="f38" fmla="val 3329155"/>
              <a:gd name="f39" fmla="val 2917782"/>
              <a:gd name="f40" fmla="val 3331462"/>
              <a:gd name="f41" fmla="val 2523197"/>
              <a:gd name="f42" fmla="val 3333768"/>
              <a:gd name="f43" fmla="val 2128613"/>
              <a:gd name="f44" fmla="val 3339026"/>
              <a:gd name="f45" fmla="val 1942962"/>
              <a:gd name="f46" fmla="val 3184753"/>
              <a:gd name="f47" fmla="val 1475890"/>
              <a:gd name="f48" fmla="val 878058"/>
              <a:gd name="f49" fmla="val 648072"/>
              <a:gd name="f50" fmla="val 699349"/>
              <a:gd name="f51" fmla="val 792944"/>
              <a:gd name="f52" fmla="val 971653"/>
              <a:gd name="f53" fmla="val 1150362"/>
              <a:gd name="f54" fmla="val 1295234"/>
              <a:gd name="f55" fmla="val 1056767"/>
              <a:gd name="f56" fmla="val 1201639"/>
              <a:gd name="f57" fmla="val 333511"/>
              <a:gd name="f58" fmla="val 3554921"/>
              <a:gd name="f59" fmla="val 3739114"/>
              <a:gd name="f60" fmla="val 149318"/>
              <a:gd name="f61" fmla="val 3626929"/>
              <a:gd name="f62" fmla="val 3811122"/>
              <a:gd name="f63" fmla="+- 0 0 -90"/>
              <a:gd name="f64" fmla="*/ f3 1 3888432"/>
              <a:gd name="f65" fmla="*/ f4 1 3960440"/>
              <a:gd name="f66" fmla="val f5"/>
              <a:gd name="f67" fmla="val f6"/>
              <a:gd name="f68" fmla="val f7"/>
              <a:gd name="f69" fmla="*/ f63 f0 1"/>
              <a:gd name="f70" fmla="+- f68 0 f66"/>
              <a:gd name="f71" fmla="+- f67 0 f66"/>
              <a:gd name="f72" fmla="*/ f69 1 f2"/>
              <a:gd name="f73" fmla="*/ f71 1 3888432"/>
              <a:gd name="f74" fmla="*/ f70 1 3960440"/>
              <a:gd name="f75" fmla="*/ 554477 f71 1"/>
              <a:gd name="f76" fmla="*/ 1512168 f70 1"/>
              <a:gd name="f77" fmla="*/ 3312368 f70 1"/>
              <a:gd name="f78" fmla="*/ 1201638 f71 1"/>
              <a:gd name="f79" fmla="*/ 2136833 f71 1"/>
              <a:gd name="f80" fmla="*/ 1785510 f70 1"/>
              <a:gd name="f81" fmla="*/ 1510185 f70 1"/>
              <a:gd name="f82" fmla="*/ 1489672 f71 1"/>
              <a:gd name="f83" fmla="*/ 3310385 f70 1"/>
              <a:gd name="f84" fmla="*/ 2673919 f71 1"/>
              <a:gd name="f85" fmla="*/ 2138897 f70 1"/>
              <a:gd name="f86" fmla="*/ 2679688 f71 1"/>
              <a:gd name="f87" fmla="*/ 3312366 f70 1"/>
              <a:gd name="f88" fmla="*/ 3326849 f71 1"/>
              <a:gd name="f89" fmla="*/ 3333768 f71 1"/>
              <a:gd name="f90" fmla="*/ 2128613 f70 1"/>
              <a:gd name="f91" fmla="*/ 2840340 f71 1"/>
              <a:gd name="f92" fmla="*/ 1479943 f70 1"/>
              <a:gd name="f93" fmla="*/ 878058 f71 1"/>
              <a:gd name="f94" fmla="*/ 648072 f70 1"/>
              <a:gd name="f95" fmla="*/ 971653 f70 1"/>
              <a:gd name="f96" fmla="*/ 1295234 f70 1"/>
              <a:gd name="f97" fmla="*/ 1201639 f71 1"/>
              <a:gd name="f98" fmla="*/ 333511 f71 1"/>
              <a:gd name="f99" fmla="*/ 0 f70 1"/>
              <a:gd name="f100" fmla="*/ 3554921 f71 1"/>
              <a:gd name="f101" fmla="*/ 3888432 f71 1"/>
              <a:gd name="f102" fmla="*/ 333511 f70 1"/>
              <a:gd name="f103" fmla="*/ 3626929 f70 1"/>
              <a:gd name="f104" fmla="*/ 3960440 f70 1"/>
              <a:gd name="f105" fmla="*/ 0 f71 1"/>
              <a:gd name="f106" fmla="*/ 2147184 f71 1"/>
              <a:gd name="f107" fmla="*/ 2155564 f70 1"/>
              <a:gd name="f108" fmla="+- f72 0 f1"/>
              <a:gd name="f109" fmla="*/ f75 1 3888432"/>
              <a:gd name="f110" fmla="*/ f76 1 3960440"/>
              <a:gd name="f111" fmla="*/ f77 1 3960440"/>
              <a:gd name="f112" fmla="*/ f78 1 3888432"/>
              <a:gd name="f113" fmla="*/ f79 1 3888432"/>
              <a:gd name="f114" fmla="*/ f80 1 3960440"/>
              <a:gd name="f115" fmla="*/ f81 1 3960440"/>
              <a:gd name="f116" fmla="*/ f82 1 3888432"/>
              <a:gd name="f117" fmla="*/ f83 1 3960440"/>
              <a:gd name="f118" fmla="*/ f84 1 3888432"/>
              <a:gd name="f119" fmla="*/ f85 1 3960440"/>
              <a:gd name="f120" fmla="*/ f86 1 3888432"/>
              <a:gd name="f121" fmla="*/ f87 1 3960440"/>
              <a:gd name="f122" fmla="*/ f88 1 3888432"/>
              <a:gd name="f123" fmla="*/ f89 1 3888432"/>
              <a:gd name="f124" fmla="*/ f90 1 3960440"/>
              <a:gd name="f125" fmla="*/ f91 1 3888432"/>
              <a:gd name="f126" fmla="*/ f92 1 3960440"/>
              <a:gd name="f127" fmla="*/ f93 1 3888432"/>
              <a:gd name="f128" fmla="*/ f94 1 3960440"/>
              <a:gd name="f129" fmla="*/ f95 1 3960440"/>
              <a:gd name="f130" fmla="*/ f96 1 3960440"/>
              <a:gd name="f131" fmla="*/ f97 1 3888432"/>
              <a:gd name="f132" fmla="*/ f98 1 3888432"/>
              <a:gd name="f133" fmla="*/ f99 1 3960440"/>
              <a:gd name="f134" fmla="*/ f100 1 3888432"/>
              <a:gd name="f135" fmla="*/ f101 1 3888432"/>
              <a:gd name="f136" fmla="*/ f102 1 3960440"/>
              <a:gd name="f137" fmla="*/ f103 1 3960440"/>
              <a:gd name="f138" fmla="*/ f104 1 3960440"/>
              <a:gd name="f139" fmla="*/ f105 1 3888432"/>
              <a:gd name="f140" fmla="*/ f106 1 3888432"/>
              <a:gd name="f141" fmla="*/ f107 1 3960440"/>
              <a:gd name="f142" fmla="*/ f66 1 f73"/>
              <a:gd name="f143" fmla="*/ f67 1 f73"/>
              <a:gd name="f144" fmla="*/ f66 1 f74"/>
              <a:gd name="f145" fmla="*/ f68 1 f74"/>
              <a:gd name="f146" fmla="*/ f109 1 f73"/>
              <a:gd name="f147" fmla="*/ f110 1 f74"/>
              <a:gd name="f148" fmla="*/ f111 1 f74"/>
              <a:gd name="f149" fmla="*/ f112 1 f73"/>
              <a:gd name="f150" fmla="*/ f125 1 f73"/>
              <a:gd name="f151" fmla="*/ f126 1 f74"/>
              <a:gd name="f152" fmla="*/ f113 1 f73"/>
              <a:gd name="f153" fmla="*/ f114 1 f74"/>
              <a:gd name="f154" fmla="*/ f115 1 f74"/>
              <a:gd name="f155" fmla="*/ f116 1 f73"/>
              <a:gd name="f156" fmla="*/ f117 1 f74"/>
              <a:gd name="f157" fmla="*/ f140 1 f73"/>
              <a:gd name="f158" fmla="*/ f141 1 f74"/>
              <a:gd name="f159" fmla="*/ f118 1 f73"/>
              <a:gd name="f160" fmla="*/ f119 1 f74"/>
              <a:gd name="f161" fmla="*/ f120 1 f73"/>
              <a:gd name="f162" fmla="*/ f121 1 f74"/>
              <a:gd name="f163" fmla="*/ f122 1 f73"/>
              <a:gd name="f164" fmla="*/ f123 1 f73"/>
              <a:gd name="f165" fmla="*/ f124 1 f74"/>
              <a:gd name="f166" fmla="*/ f127 1 f73"/>
              <a:gd name="f167" fmla="*/ f128 1 f74"/>
              <a:gd name="f168" fmla="*/ f129 1 f74"/>
              <a:gd name="f169" fmla="*/ f130 1 f74"/>
              <a:gd name="f170" fmla="*/ f131 1 f73"/>
              <a:gd name="f171" fmla="*/ f132 1 f73"/>
              <a:gd name="f172" fmla="*/ f133 1 f74"/>
              <a:gd name="f173" fmla="*/ f134 1 f73"/>
              <a:gd name="f174" fmla="*/ f135 1 f73"/>
              <a:gd name="f175" fmla="*/ f136 1 f74"/>
              <a:gd name="f176" fmla="*/ f137 1 f74"/>
              <a:gd name="f177" fmla="*/ f138 1 f74"/>
              <a:gd name="f178" fmla="*/ f139 1 f73"/>
              <a:gd name="f179" fmla="*/ f142 f64 1"/>
              <a:gd name="f180" fmla="*/ f143 f64 1"/>
              <a:gd name="f181" fmla="*/ f145 f65 1"/>
              <a:gd name="f182" fmla="*/ f144 f65 1"/>
              <a:gd name="f183" fmla="*/ f146 f64 1"/>
              <a:gd name="f184" fmla="*/ f147 f65 1"/>
              <a:gd name="f185" fmla="*/ f148 f65 1"/>
              <a:gd name="f186" fmla="*/ f149 f64 1"/>
              <a:gd name="f187" fmla="*/ f150 f64 1"/>
              <a:gd name="f188" fmla="*/ f151 f65 1"/>
              <a:gd name="f189" fmla="*/ f152 f64 1"/>
              <a:gd name="f190" fmla="*/ f153 f65 1"/>
              <a:gd name="f191" fmla="*/ f154 f65 1"/>
              <a:gd name="f192" fmla="*/ f155 f64 1"/>
              <a:gd name="f193" fmla="*/ f156 f65 1"/>
              <a:gd name="f194" fmla="*/ f157 f64 1"/>
              <a:gd name="f195" fmla="*/ f158 f65 1"/>
              <a:gd name="f196" fmla="*/ f159 f64 1"/>
              <a:gd name="f197" fmla="*/ f160 f65 1"/>
              <a:gd name="f198" fmla="*/ f161 f64 1"/>
              <a:gd name="f199" fmla="*/ f162 f65 1"/>
              <a:gd name="f200" fmla="*/ f163 f64 1"/>
              <a:gd name="f201" fmla="*/ f164 f64 1"/>
              <a:gd name="f202" fmla="*/ f165 f65 1"/>
              <a:gd name="f203" fmla="*/ f166 f64 1"/>
              <a:gd name="f204" fmla="*/ f167 f65 1"/>
              <a:gd name="f205" fmla="*/ f168 f65 1"/>
              <a:gd name="f206" fmla="*/ f169 f65 1"/>
              <a:gd name="f207" fmla="*/ f170 f64 1"/>
              <a:gd name="f208" fmla="*/ f171 f64 1"/>
              <a:gd name="f209" fmla="*/ f172 f65 1"/>
              <a:gd name="f210" fmla="*/ f173 f64 1"/>
              <a:gd name="f211" fmla="*/ f174 f64 1"/>
              <a:gd name="f212" fmla="*/ f175 f65 1"/>
              <a:gd name="f213" fmla="*/ f176 f65 1"/>
              <a:gd name="f214" fmla="*/ f177 f65 1"/>
              <a:gd name="f215" fmla="*/ f178 f6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3" y="f184"/>
              </a:cxn>
              <a:cxn ang="f108">
                <a:pos x="f183" y="f185"/>
              </a:cxn>
              <a:cxn ang="f108">
                <a:pos x="f186" y="f185"/>
              </a:cxn>
              <a:cxn ang="f108">
                <a:pos x="f186" y="f184"/>
              </a:cxn>
              <a:cxn ang="f108">
                <a:pos x="f183" y="f184"/>
              </a:cxn>
              <a:cxn ang="f108">
                <a:pos x="f187" y="f188"/>
              </a:cxn>
              <a:cxn ang="f108">
                <a:pos x="f189" y="f190"/>
              </a:cxn>
              <a:cxn ang="f108">
                <a:pos x="f189" y="f191"/>
              </a:cxn>
              <a:cxn ang="f108">
                <a:pos x="f192" y="f191"/>
              </a:cxn>
              <a:cxn ang="f108">
                <a:pos x="f192" y="f193"/>
              </a:cxn>
              <a:cxn ang="f108">
                <a:pos x="f189" y="f193"/>
              </a:cxn>
              <a:cxn ang="f108">
                <a:pos x="f194" y="f195"/>
              </a:cxn>
              <a:cxn ang="f108">
                <a:pos x="f196" y="f197"/>
              </a:cxn>
              <a:cxn ang="f108">
                <a:pos x="f198" y="f199"/>
              </a:cxn>
              <a:cxn ang="f108">
                <a:pos x="f200" y="f199"/>
              </a:cxn>
              <a:cxn ang="f108">
                <a:pos x="f201" y="f202"/>
              </a:cxn>
              <a:cxn ang="f108">
                <a:pos x="f187" y="f188"/>
              </a:cxn>
              <a:cxn ang="f108">
                <a:pos x="f203" y="f204"/>
              </a:cxn>
              <a:cxn ang="f108">
                <a:pos x="f183" y="f205"/>
              </a:cxn>
              <a:cxn ang="f108">
                <a:pos x="f203" y="f206"/>
              </a:cxn>
              <a:cxn ang="f108">
                <a:pos x="f207" y="f205"/>
              </a:cxn>
              <a:cxn ang="f108">
                <a:pos x="f203" y="f204"/>
              </a:cxn>
              <a:cxn ang="f108">
                <a:pos x="f208" y="f209"/>
              </a:cxn>
              <a:cxn ang="f108">
                <a:pos x="f210" y="f209"/>
              </a:cxn>
              <a:cxn ang="f108">
                <a:pos x="f211" y="f212"/>
              </a:cxn>
              <a:cxn ang="f108">
                <a:pos x="f211" y="f213"/>
              </a:cxn>
              <a:cxn ang="f108">
                <a:pos x="f210" y="f214"/>
              </a:cxn>
              <a:cxn ang="f108">
                <a:pos x="f208" y="f214"/>
              </a:cxn>
              <a:cxn ang="f108">
                <a:pos x="f215" y="f213"/>
              </a:cxn>
              <a:cxn ang="f108">
                <a:pos x="f215" y="f212"/>
              </a:cxn>
              <a:cxn ang="f108">
                <a:pos x="f208" y="f209"/>
              </a:cxn>
            </a:cxnLst>
            <a:rect l="f179" t="f182" r="f180" b="f181"/>
            <a:pathLst>
              <a:path w="3888432" h="3960440">
                <a:moveTo>
                  <a:pt x="f8" y="f9"/>
                </a:moveTo>
                <a:lnTo>
                  <a:pt x="f8" y="f10"/>
                </a:lnTo>
                <a:lnTo>
                  <a:pt x="f11" y="f10"/>
                </a:lnTo>
                <a:lnTo>
                  <a:pt x="f11" y="f9"/>
                </a:lnTo>
                <a:lnTo>
                  <a:pt x="f8" y="f9"/>
                </a:lnTo>
                <a:close/>
                <a:moveTo>
                  <a:pt x="f12" y="f13"/>
                </a:moveTo>
                <a:cubicBezTo>
                  <a:pt x="f14" y="f15"/>
                  <a:pt x="f16" y="f17"/>
                  <a:pt x="f18" y="f19"/>
                </a:cubicBezTo>
                <a:lnTo>
                  <a:pt x="f18" y="f20"/>
                </a:lnTo>
                <a:lnTo>
                  <a:pt x="f21" y="f20"/>
                </a:lnTo>
                <a:lnTo>
                  <a:pt x="f21" y="f22"/>
                </a:lnTo>
                <a:lnTo>
                  <a:pt x="f18" y="f22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lnTo>
                  <a:pt x="f37" y="f36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2" y="f13"/>
                </a:cubicBezTo>
                <a:close/>
                <a:moveTo>
                  <a:pt x="f48" y="f49"/>
                </a:moveTo>
                <a:cubicBezTo>
                  <a:pt x="f50" y="f49"/>
                  <a:pt x="f8" y="f51"/>
                  <a:pt x="f8" y="f52"/>
                </a:cubicBezTo>
                <a:cubicBezTo>
                  <a:pt x="f8" y="f53"/>
                  <a:pt x="f50" y="f54"/>
                  <a:pt x="f48" y="f54"/>
                </a:cubicBezTo>
                <a:cubicBezTo>
                  <a:pt x="f55" y="f54"/>
                  <a:pt x="f56" y="f53"/>
                  <a:pt x="f56" y="f52"/>
                </a:cubicBezTo>
                <a:cubicBezTo>
                  <a:pt x="f56" y="f51"/>
                  <a:pt x="f55" y="f49"/>
                  <a:pt x="f48" y="f49"/>
                </a:cubicBezTo>
                <a:close/>
                <a:moveTo>
                  <a:pt x="f57" y="f5"/>
                </a:moveTo>
                <a:lnTo>
                  <a:pt x="f58" y="f5"/>
                </a:lnTo>
                <a:cubicBezTo>
                  <a:pt x="f59" y="f5"/>
                  <a:pt x="f6" y="f60"/>
                  <a:pt x="f6" y="f57"/>
                </a:cubicBezTo>
                <a:lnTo>
                  <a:pt x="f6" y="f61"/>
                </a:lnTo>
                <a:cubicBezTo>
                  <a:pt x="f6" y="f62"/>
                  <a:pt x="f59" y="f7"/>
                  <a:pt x="f58" y="f7"/>
                </a:cubicBezTo>
                <a:lnTo>
                  <a:pt x="f57" y="f7"/>
                </a:lnTo>
                <a:cubicBezTo>
                  <a:pt x="f60" y="f7"/>
                  <a:pt x="f5" y="f62"/>
                  <a:pt x="f5" y="f61"/>
                </a:cubicBezTo>
                <a:lnTo>
                  <a:pt x="f5" y="f57"/>
                </a:lnTo>
                <a:cubicBezTo>
                  <a:pt x="f5" y="f60"/>
                  <a:pt x="f60" y="f5"/>
                  <a:pt x="f57" y="f5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Rounded Rectangle 2">
            <a:extLst>
              <a:ext uri="{FF2B5EF4-FFF2-40B4-BE49-F238E27FC236}">
                <a16:creationId xmlns:a16="http://schemas.microsoft.com/office/drawing/2014/main" id="{66E64284-35BC-A59E-E106-712296BF028D}"/>
              </a:ext>
            </a:extLst>
          </p:cNvPr>
          <p:cNvSpPr/>
          <p:nvPr/>
        </p:nvSpPr>
        <p:spPr>
          <a:xfrm>
            <a:off x="7711137" y="8423962"/>
            <a:ext cx="859626" cy="91617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3160999"/>
              <a:gd name="f8" fmla="val 1374274"/>
              <a:gd name="f9" fmla="val 3155132"/>
              <a:gd name="f10" fmla="val 1419362"/>
              <a:gd name="f11" fmla="val 2496208"/>
              <a:gd name="f12" fmla="val 770986"/>
              <a:gd name="f13" fmla="val 2113414"/>
              <a:gd name="f14" fmla="val 1929581"/>
              <a:gd name="f15" fmla="val 1106902"/>
              <a:gd name="f16" fmla="val 1921633"/>
              <a:gd name="f17" fmla="val 1292845"/>
              <a:gd name="f18" fmla="val 1914712"/>
              <a:gd name="f19" fmla="val 1454769"/>
              <a:gd name="f20" fmla="val 1928136"/>
              <a:gd name="f21" fmla="val 1522392"/>
              <a:gd name="f22" fmla="val 1942445"/>
              <a:gd name="f23" fmla="val 1570340"/>
              <a:gd name="f24" fmla="val 1547199"/>
              <a:gd name="f25" fmla="val 1510736"/>
              <a:gd name="f26" fmla="val 1237189"/>
              <a:gd name="f27" fmla="val 1330681"/>
              <a:gd name="f28" fmla="val 815277"/>
              <a:gd name="f29" fmla="val 836121"/>
              <a:gd name="f30" fmla="val 618819"/>
              <a:gd name="f31" fmla="val 1229038"/>
              <a:gd name="f32" fmla="val 733086"/>
              <a:gd name="f33" fmla="val 1558961"/>
              <a:gd name="f34" fmla="val 965659"/>
              <a:gd name="f35" fmla="val 1735195"/>
              <a:gd name="f36" fmla="val 864541"/>
              <a:gd name="f37" fmla="val 1716416"/>
              <a:gd name="f38" fmla="val 662904"/>
              <a:gd name="f39" fmla="val 1695759"/>
              <a:gd name="f40" fmla="val 570453"/>
              <a:gd name="f41" fmla="val 1629310"/>
              <a:gd name="f42" fmla="val 597898"/>
              <a:gd name="f43" fmla="val 2016450"/>
              <a:gd name="f44" fmla="val 990931"/>
              <a:gd name="f45" fmla="val 2177657"/>
              <a:gd name="f46" fmla="val 1196057"/>
              <a:gd name="f47" fmla="val 2257108"/>
              <a:gd name="f48" fmla="val 1113718"/>
              <a:gd name="f49" fmla="val 2275887"/>
              <a:gd name="f50" fmla="val 943857"/>
              <a:gd name="f51" fmla="val 2321380"/>
              <a:gd name="f52" fmla="val 813848"/>
              <a:gd name="f53" fmla="val 2296824"/>
              <a:gd name="f54" fmla="val 926523"/>
              <a:gd name="f55" fmla="val 2634848"/>
              <a:gd name="f56" fmla="val 1326064"/>
              <a:gd name="f57" fmla="val 2611755"/>
              <a:gd name="f58" fmla="val 1486410"/>
              <a:gd name="f59" fmla="val 2607420"/>
              <a:gd name="f60" fmla="val 1297174"/>
              <a:gd name="f61" fmla="val 2749708"/>
              <a:gd name="f62" fmla="val 1000058"/>
              <a:gd name="f63" fmla="val 2795794"/>
              <a:gd name="f64" fmla="val 489408"/>
              <a:gd name="f65" fmla="val 2829018"/>
              <a:gd name="f66" fmla="val 914827"/>
              <a:gd name="f67" fmla="val 3139596"/>
              <a:gd name="f68" fmla="val 1734874"/>
              <a:gd name="f69" fmla="val 3242281"/>
              <a:gd name="f70" fmla="val 2062787"/>
              <a:gd name="f71" fmla="val 3146219"/>
              <a:gd name="f72" fmla="val 2763394"/>
              <a:gd name="f73" fmla="val 2903535"/>
              <a:gd name="f74" fmla="val 2915370"/>
              <a:gd name="f75" fmla="val 2621267"/>
              <a:gd name="f76" fmla="val 3074271"/>
              <a:gd name="f77" fmla="val 2105563"/>
              <a:gd name="f78" fmla="val 3173740"/>
              <a:gd name="f79" fmla="val 1733406"/>
              <a:gd name="f80" fmla="val 3145310"/>
              <a:gd name="f81" fmla="val 1648999"/>
              <a:gd name="f82" fmla="val 3207849"/>
              <a:gd name="f83" fmla="val 1493166"/>
              <a:gd name="f84" fmla="val 3270388"/>
              <a:gd name="f85" fmla="val 1337333"/>
              <a:gd name="f86" fmla="val 3414210"/>
              <a:gd name="f87" fmla="val 1276468"/>
              <a:gd name="f88" fmla="val 3449507"/>
              <a:gd name="f89" fmla="val 1170564"/>
              <a:gd name="f90" fmla="val 3349883"/>
              <a:gd name="f91" fmla="val 1192977"/>
              <a:gd name="f92" fmla="val 3252716"/>
              <a:gd name="f93" fmla="val 1239516"/>
              <a:gd name="f94" fmla="val 3140091"/>
              <a:gd name="f95" fmla="val 1227260"/>
              <a:gd name="f96" fmla="val 3219995"/>
              <a:gd name="f97" fmla="val 1183499"/>
              <a:gd name="f98" fmla="val 3274317"/>
              <a:gd name="f99" fmla="val 996523"/>
              <a:gd name="f100" fmla="val 3324107"/>
              <a:gd name="f101" fmla="val 851504"/>
              <a:gd name="f102" fmla="val 3215037"/>
              <a:gd name="f103" fmla="val 921165"/>
              <a:gd name="f104" fmla="val 3152155"/>
              <a:gd name="f105" fmla="val 998691"/>
              <a:gd name="f106" fmla="val 2995677"/>
              <a:gd name="f107" fmla="val 1008938"/>
              <a:gd name="f108" fmla="val 2884471"/>
              <a:gd name="f109" fmla="val 881691"/>
              <a:gd name="f110" fmla="val 2678487"/>
              <a:gd name="f111" fmla="val 308009"/>
              <a:gd name="f112" fmla="val 3651991"/>
              <a:gd name="f113" fmla="val 3822100"/>
              <a:gd name="f114" fmla="val 137900"/>
              <a:gd name="f115" fmla="+- 0 0 -90"/>
              <a:gd name="f116" fmla="*/ f3 1 3960000"/>
              <a:gd name="f117" fmla="*/ f4 1 3960000"/>
              <a:gd name="f118" fmla="val f5"/>
              <a:gd name="f119" fmla="val f6"/>
              <a:gd name="f120" fmla="*/ f115 f0 1"/>
              <a:gd name="f121" fmla="+- f119 0 f118"/>
              <a:gd name="f122" fmla="*/ f120 1 f2"/>
              <a:gd name="f123" fmla="*/ f121 1 3960000"/>
              <a:gd name="f124" fmla="*/ 3160999 f121 1"/>
              <a:gd name="f125" fmla="*/ 1374274 f121 1"/>
              <a:gd name="f126" fmla="*/ 3155132 f121 1"/>
              <a:gd name="f127" fmla="*/ 1419362 f121 1"/>
              <a:gd name="f128" fmla="*/ 1921633 f121 1"/>
              <a:gd name="f129" fmla="*/ 1942445 f121 1"/>
              <a:gd name="f130" fmla="*/ 1570340 f121 1"/>
              <a:gd name="f131" fmla="*/ 2257108 f121 1"/>
              <a:gd name="f132" fmla="*/ 3207849 f121 1"/>
              <a:gd name="f133" fmla="*/ 1493166 f121 1"/>
              <a:gd name="f134" fmla="*/ 2995677 f121 1"/>
              <a:gd name="f135" fmla="*/ 1008938 f121 1"/>
              <a:gd name="f136" fmla="*/ 308009 f121 1"/>
              <a:gd name="f137" fmla="*/ 0 f121 1"/>
              <a:gd name="f138" fmla="*/ 3651991 f121 1"/>
              <a:gd name="f139" fmla="*/ 3960000 f121 1"/>
              <a:gd name="f140" fmla="*/ 3140091 f121 1"/>
              <a:gd name="f141" fmla="*/ 1227260 f121 1"/>
              <a:gd name="f142" fmla="*/ 3449507 f121 1"/>
              <a:gd name="f143" fmla="*/ 1170564 f121 1"/>
              <a:gd name="f144" fmla="*/ 3324107 f121 1"/>
              <a:gd name="f145" fmla="*/ 851504 f121 1"/>
              <a:gd name="f146" fmla="*/ 1292845 f121 1"/>
              <a:gd name="f147" fmla="*/ 2496208 f121 1"/>
              <a:gd name="f148" fmla="*/ 770986 f121 1"/>
              <a:gd name="f149" fmla="*/ 815277 f121 1"/>
              <a:gd name="f150" fmla="*/ 836121 f121 1"/>
              <a:gd name="f151" fmla="*/ 965659 f121 1"/>
              <a:gd name="f152" fmla="*/ 1735195 f121 1"/>
              <a:gd name="f153" fmla="*/ 1196057 f121 1"/>
              <a:gd name="f154" fmla="*/ 1486410 f121 1"/>
              <a:gd name="f155" fmla="*/ 2607420 f121 1"/>
              <a:gd name="f156" fmla="*/ 813848 f121 1"/>
              <a:gd name="f157" fmla="*/ 2296824 f121 1"/>
              <a:gd name="f158" fmla="*/ 570453 f121 1"/>
              <a:gd name="f159" fmla="*/ 1629310 f121 1"/>
              <a:gd name="f160" fmla="*/ 489408 f121 1"/>
              <a:gd name="f161" fmla="*/ 2829018 f121 1"/>
              <a:gd name="f162" fmla="*/ 2062787 f121 1"/>
              <a:gd name="f163" fmla="*/ 3146219 f121 1"/>
              <a:gd name="f164" fmla="*/ 3074271 f121 1"/>
              <a:gd name="f165" fmla="*/ 2105563 f121 1"/>
              <a:gd name="f166" fmla="+- f122 0 f1"/>
              <a:gd name="f167" fmla="*/ f124 1 3960000"/>
              <a:gd name="f168" fmla="*/ f125 1 3960000"/>
              <a:gd name="f169" fmla="*/ f126 1 3960000"/>
              <a:gd name="f170" fmla="*/ f127 1 3960000"/>
              <a:gd name="f171" fmla="*/ f128 1 3960000"/>
              <a:gd name="f172" fmla="*/ f129 1 3960000"/>
              <a:gd name="f173" fmla="*/ f130 1 3960000"/>
              <a:gd name="f174" fmla="*/ f131 1 3960000"/>
              <a:gd name="f175" fmla="*/ f132 1 3960000"/>
              <a:gd name="f176" fmla="*/ f133 1 3960000"/>
              <a:gd name="f177" fmla="*/ f134 1 3960000"/>
              <a:gd name="f178" fmla="*/ f135 1 3960000"/>
              <a:gd name="f179" fmla="*/ f136 1 3960000"/>
              <a:gd name="f180" fmla="*/ f137 1 3960000"/>
              <a:gd name="f181" fmla="*/ f138 1 3960000"/>
              <a:gd name="f182" fmla="*/ f139 1 3960000"/>
              <a:gd name="f183" fmla="*/ f140 1 3960000"/>
              <a:gd name="f184" fmla="*/ f141 1 3960000"/>
              <a:gd name="f185" fmla="*/ f142 1 3960000"/>
              <a:gd name="f186" fmla="*/ f143 1 3960000"/>
              <a:gd name="f187" fmla="*/ f144 1 3960000"/>
              <a:gd name="f188" fmla="*/ f145 1 3960000"/>
              <a:gd name="f189" fmla="*/ f146 1 3960000"/>
              <a:gd name="f190" fmla="*/ f147 1 3960000"/>
              <a:gd name="f191" fmla="*/ f148 1 3960000"/>
              <a:gd name="f192" fmla="*/ f149 1 3960000"/>
              <a:gd name="f193" fmla="*/ f150 1 3960000"/>
              <a:gd name="f194" fmla="*/ f151 1 3960000"/>
              <a:gd name="f195" fmla="*/ f152 1 3960000"/>
              <a:gd name="f196" fmla="*/ f153 1 3960000"/>
              <a:gd name="f197" fmla="*/ f154 1 3960000"/>
              <a:gd name="f198" fmla="*/ f155 1 3960000"/>
              <a:gd name="f199" fmla="*/ f156 1 3960000"/>
              <a:gd name="f200" fmla="*/ f157 1 3960000"/>
              <a:gd name="f201" fmla="*/ f158 1 3960000"/>
              <a:gd name="f202" fmla="*/ f159 1 3960000"/>
              <a:gd name="f203" fmla="*/ f160 1 3960000"/>
              <a:gd name="f204" fmla="*/ f161 1 3960000"/>
              <a:gd name="f205" fmla="*/ f162 1 3960000"/>
              <a:gd name="f206" fmla="*/ f163 1 3960000"/>
              <a:gd name="f207" fmla="*/ f164 1 3960000"/>
              <a:gd name="f208" fmla="*/ f165 1 3960000"/>
              <a:gd name="f209" fmla="*/ f118 1 f123"/>
              <a:gd name="f210" fmla="*/ f119 1 f123"/>
              <a:gd name="f211" fmla="*/ f167 1 f123"/>
              <a:gd name="f212" fmla="*/ f168 1 f123"/>
              <a:gd name="f213" fmla="*/ f169 1 f123"/>
              <a:gd name="f214" fmla="*/ f170 1 f123"/>
              <a:gd name="f215" fmla="*/ f190 1 f123"/>
              <a:gd name="f216" fmla="*/ f191 1 f123"/>
              <a:gd name="f217" fmla="*/ f171 1 f123"/>
              <a:gd name="f218" fmla="*/ f189 1 f123"/>
              <a:gd name="f219" fmla="*/ f172 1 f123"/>
              <a:gd name="f220" fmla="*/ f173 1 f123"/>
              <a:gd name="f221" fmla="*/ f192 1 f123"/>
              <a:gd name="f222" fmla="*/ f193 1 f123"/>
              <a:gd name="f223" fmla="*/ f194 1 f123"/>
              <a:gd name="f224" fmla="*/ f195 1 f123"/>
              <a:gd name="f225" fmla="*/ f201 1 f123"/>
              <a:gd name="f226" fmla="*/ f202 1 f123"/>
              <a:gd name="f227" fmla="*/ f196 1 f123"/>
              <a:gd name="f228" fmla="*/ f174 1 f123"/>
              <a:gd name="f229" fmla="*/ f199 1 f123"/>
              <a:gd name="f230" fmla="*/ f200 1 f123"/>
              <a:gd name="f231" fmla="*/ f197 1 f123"/>
              <a:gd name="f232" fmla="*/ f198 1 f123"/>
              <a:gd name="f233" fmla="*/ f203 1 f123"/>
              <a:gd name="f234" fmla="*/ f204 1 f123"/>
              <a:gd name="f235" fmla="*/ f205 1 f123"/>
              <a:gd name="f236" fmla="*/ f206 1 f123"/>
              <a:gd name="f237" fmla="*/ f207 1 f123"/>
              <a:gd name="f238" fmla="*/ f208 1 f123"/>
              <a:gd name="f239" fmla="*/ f175 1 f123"/>
              <a:gd name="f240" fmla="*/ f176 1 f123"/>
              <a:gd name="f241" fmla="*/ f185 1 f123"/>
              <a:gd name="f242" fmla="*/ f186 1 f123"/>
              <a:gd name="f243" fmla="*/ f183 1 f123"/>
              <a:gd name="f244" fmla="*/ f184 1 f123"/>
              <a:gd name="f245" fmla="*/ f187 1 f123"/>
              <a:gd name="f246" fmla="*/ f188 1 f123"/>
              <a:gd name="f247" fmla="*/ f177 1 f123"/>
              <a:gd name="f248" fmla="*/ f178 1 f123"/>
              <a:gd name="f249" fmla="*/ f179 1 f123"/>
              <a:gd name="f250" fmla="*/ f180 1 f123"/>
              <a:gd name="f251" fmla="*/ f181 1 f123"/>
              <a:gd name="f252" fmla="*/ f182 1 f123"/>
              <a:gd name="f253" fmla="*/ f209 f116 1"/>
              <a:gd name="f254" fmla="*/ f210 f116 1"/>
              <a:gd name="f255" fmla="*/ f210 f117 1"/>
              <a:gd name="f256" fmla="*/ f209 f117 1"/>
              <a:gd name="f257" fmla="*/ f211 f116 1"/>
              <a:gd name="f258" fmla="*/ f212 f117 1"/>
              <a:gd name="f259" fmla="*/ f213 f116 1"/>
              <a:gd name="f260" fmla="*/ f214 f117 1"/>
              <a:gd name="f261" fmla="*/ f215 f116 1"/>
              <a:gd name="f262" fmla="*/ f216 f117 1"/>
              <a:gd name="f263" fmla="*/ f217 f116 1"/>
              <a:gd name="f264" fmla="*/ f218 f117 1"/>
              <a:gd name="f265" fmla="*/ f219 f116 1"/>
              <a:gd name="f266" fmla="*/ f220 f117 1"/>
              <a:gd name="f267" fmla="*/ f221 f116 1"/>
              <a:gd name="f268" fmla="*/ f222 f117 1"/>
              <a:gd name="f269" fmla="*/ f223 f116 1"/>
              <a:gd name="f270" fmla="*/ f224 f117 1"/>
              <a:gd name="f271" fmla="*/ f225 f116 1"/>
              <a:gd name="f272" fmla="*/ f226 f117 1"/>
              <a:gd name="f273" fmla="*/ f227 f116 1"/>
              <a:gd name="f274" fmla="*/ f228 f117 1"/>
              <a:gd name="f275" fmla="*/ f229 f116 1"/>
              <a:gd name="f276" fmla="*/ f230 f117 1"/>
              <a:gd name="f277" fmla="*/ f231 f116 1"/>
              <a:gd name="f278" fmla="*/ f232 f117 1"/>
              <a:gd name="f279" fmla="*/ f233 f116 1"/>
              <a:gd name="f280" fmla="*/ f234 f117 1"/>
              <a:gd name="f281" fmla="*/ f235 f116 1"/>
              <a:gd name="f282" fmla="*/ f236 f117 1"/>
              <a:gd name="f283" fmla="*/ f237 f116 1"/>
              <a:gd name="f284" fmla="*/ f238 f117 1"/>
              <a:gd name="f285" fmla="*/ f239 f116 1"/>
              <a:gd name="f286" fmla="*/ f240 f117 1"/>
              <a:gd name="f287" fmla="*/ f241 f116 1"/>
              <a:gd name="f288" fmla="*/ f242 f117 1"/>
              <a:gd name="f289" fmla="*/ f243 f116 1"/>
              <a:gd name="f290" fmla="*/ f244 f117 1"/>
              <a:gd name="f291" fmla="*/ f245 f116 1"/>
              <a:gd name="f292" fmla="*/ f246 f117 1"/>
              <a:gd name="f293" fmla="*/ f247 f116 1"/>
              <a:gd name="f294" fmla="*/ f248 f117 1"/>
              <a:gd name="f295" fmla="*/ f249 f116 1"/>
              <a:gd name="f296" fmla="*/ f250 f117 1"/>
              <a:gd name="f297" fmla="*/ f251 f116 1"/>
              <a:gd name="f298" fmla="*/ f252 f116 1"/>
              <a:gd name="f299" fmla="*/ f249 f117 1"/>
              <a:gd name="f300" fmla="*/ f251 f117 1"/>
              <a:gd name="f301" fmla="*/ f252 f117 1"/>
              <a:gd name="f302" fmla="*/ f250 f1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66">
                <a:pos x="f257" y="f258"/>
              </a:cxn>
              <a:cxn ang="f166">
                <a:pos x="f259" y="f260"/>
              </a:cxn>
              <a:cxn ang="f166">
                <a:pos x="f257" y="f258"/>
              </a:cxn>
              <a:cxn ang="f166">
                <a:pos x="f261" y="f262"/>
              </a:cxn>
              <a:cxn ang="f166">
                <a:pos x="f263" y="f264"/>
              </a:cxn>
              <a:cxn ang="f166">
                <a:pos x="f265" y="f266"/>
              </a:cxn>
              <a:cxn ang="f166">
                <a:pos x="f267" y="f268"/>
              </a:cxn>
              <a:cxn ang="f166">
                <a:pos x="f269" y="f270"/>
              </a:cxn>
              <a:cxn ang="f166">
                <a:pos x="f271" y="f272"/>
              </a:cxn>
              <a:cxn ang="f166">
                <a:pos x="f273" y="f274"/>
              </a:cxn>
              <a:cxn ang="f166">
                <a:pos x="f275" y="f276"/>
              </a:cxn>
              <a:cxn ang="f166">
                <a:pos x="f277" y="f278"/>
              </a:cxn>
              <a:cxn ang="f166">
                <a:pos x="f279" y="f280"/>
              </a:cxn>
              <a:cxn ang="f166">
                <a:pos x="f281" y="f282"/>
              </a:cxn>
              <a:cxn ang="f166">
                <a:pos x="f283" y="f284"/>
              </a:cxn>
              <a:cxn ang="f166">
                <a:pos x="f285" y="f286"/>
              </a:cxn>
              <a:cxn ang="f166">
                <a:pos x="f287" y="f288"/>
              </a:cxn>
              <a:cxn ang="f166">
                <a:pos x="f289" y="f290"/>
              </a:cxn>
              <a:cxn ang="f166">
                <a:pos x="f291" y="f292"/>
              </a:cxn>
              <a:cxn ang="f166">
                <a:pos x="f293" y="f294"/>
              </a:cxn>
              <a:cxn ang="f166">
                <a:pos x="f261" y="f262"/>
              </a:cxn>
              <a:cxn ang="f166">
                <a:pos x="f295" y="f296"/>
              </a:cxn>
              <a:cxn ang="f166">
                <a:pos x="f297" y="f296"/>
              </a:cxn>
              <a:cxn ang="f166">
                <a:pos x="f298" y="f299"/>
              </a:cxn>
              <a:cxn ang="f166">
                <a:pos x="f298" y="f300"/>
              </a:cxn>
              <a:cxn ang="f166">
                <a:pos x="f297" y="f301"/>
              </a:cxn>
              <a:cxn ang="f166">
                <a:pos x="f295" y="f301"/>
              </a:cxn>
              <a:cxn ang="f166">
                <a:pos x="f302" y="f300"/>
              </a:cxn>
              <a:cxn ang="f166">
                <a:pos x="f302" y="f299"/>
              </a:cxn>
              <a:cxn ang="f166">
                <a:pos x="f295" y="f296"/>
              </a:cxn>
            </a:cxnLst>
            <a:rect l="f253" t="f256" r="f254" b="f255"/>
            <a:pathLst>
              <a:path w="3960000" h="3960000">
                <a:moveTo>
                  <a:pt x="f7" y="f8"/>
                </a:moveTo>
                <a:lnTo>
                  <a:pt x="f9" y="f10"/>
                </a:lnTo>
                <a:lnTo>
                  <a:pt x="f7" y="f8"/>
                </a:lnTo>
                <a:close/>
                <a:moveTo>
                  <a:pt x="f11" y="f12"/>
                </a:moveTo>
                <a:cubicBezTo>
                  <a:pt x="f13" y="f12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32" y="f33"/>
                  <a:pt x="f34" y="f35"/>
                </a:cubicBez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64" y="f65"/>
                </a:cubicBez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2"/>
                  <a:pt x="f11" y="f12"/>
                </a:cubicBezTo>
                <a:close/>
                <a:moveTo>
                  <a:pt x="f111" y="f5"/>
                </a:moveTo>
                <a:lnTo>
                  <a:pt x="f112" y="f5"/>
                </a:lnTo>
                <a:cubicBezTo>
                  <a:pt x="f113" y="f5"/>
                  <a:pt x="f6" y="f114"/>
                  <a:pt x="f6" y="f111"/>
                </a:cubicBezTo>
                <a:lnTo>
                  <a:pt x="f6" y="f112"/>
                </a:lnTo>
                <a:cubicBezTo>
                  <a:pt x="f6" y="f113"/>
                  <a:pt x="f113" y="f6"/>
                  <a:pt x="f112" y="f6"/>
                </a:cubicBezTo>
                <a:lnTo>
                  <a:pt x="f111" y="f6"/>
                </a:lnTo>
                <a:cubicBezTo>
                  <a:pt x="f114" y="f6"/>
                  <a:pt x="f5" y="f113"/>
                  <a:pt x="f5" y="f112"/>
                </a:cubicBezTo>
                <a:lnTo>
                  <a:pt x="f5" y="f111"/>
                </a:lnTo>
                <a:cubicBezTo>
                  <a:pt x="f5" y="f114"/>
                  <a:pt x="f114" y="f5"/>
                  <a:pt x="f111" y="f5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Rounded Rectangle 3">
            <a:extLst>
              <a:ext uri="{FF2B5EF4-FFF2-40B4-BE49-F238E27FC236}">
                <a16:creationId xmlns:a16="http://schemas.microsoft.com/office/drawing/2014/main" id="{50F8782C-971F-0854-AE32-301E80AF82B0}"/>
              </a:ext>
            </a:extLst>
          </p:cNvPr>
          <p:cNvSpPr/>
          <p:nvPr/>
        </p:nvSpPr>
        <p:spPr>
          <a:xfrm>
            <a:off x="6304001" y="8423962"/>
            <a:ext cx="859626" cy="91617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2841893"/>
              <a:gd name="f8" fmla="val 181064"/>
              <a:gd name="f9" fmla="val 2485731"/>
              <a:gd name="f10" fmla="val 190239"/>
              <a:gd name="f11" fmla="val 2106781"/>
              <a:gd name="f12" fmla="val 339266"/>
              <a:gd name="f13" fmla="val 2105790"/>
              <a:gd name="f14" fmla="val 859562"/>
              <a:gd name="f15" fmla="val 2106860"/>
              <a:gd name="f16" fmla="val 863292"/>
              <a:gd name="f17" fmla="val 1248172"/>
              <a:gd name="f18" fmla="val 1691968"/>
              <a:gd name="f19" fmla="val 1824236"/>
              <a:gd name="f20" fmla="val 3779396"/>
              <a:gd name="f21" fmla="val 2754932"/>
              <a:gd name="f22" fmla="val 3305869"/>
              <a:gd name="f23" fmla="val 1813665"/>
              <a:gd name="f24" fmla="val 3348152"/>
              <a:gd name="f25" fmla="val 907124"/>
              <a:gd name="f26" fmla="val 2746287"/>
              <a:gd name="f27" fmla="val 682909"/>
              <a:gd name="f28" fmla="val 3126764"/>
              <a:gd name="f29" fmla="val 685506"/>
              <a:gd name="f30" fmla="val 3369037"/>
              <a:gd name="f31" fmla="val 704441"/>
              <a:gd name="f32" fmla="val 3391941"/>
              <a:gd name="f33" fmla="val 556446"/>
              <a:gd name="f34" fmla="val 3409927"/>
              <a:gd name="f35" fmla="val 381656"/>
              <a:gd name="f36" fmla="val 3410216"/>
              <a:gd name="f37" fmla="val 195189"/>
              <a:gd name="f38" fmla="val 3239930"/>
              <a:gd name="f39" fmla="val 163882"/>
              <a:gd name="f40" fmla="val 3118909"/>
              <a:gd name="f41" fmla="val 173928"/>
              <a:gd name="f42" fmla="val 308009"/>
              <a:gd name="f43" fmla="val 3651991"/>
              <a:gd name="f44" fmla="val 3822100"/>
              <a:gd name="f45" fmla="val 137900"/>
              <a:gd name="f46" fmla="+- 0 0 -90"/>
              <a:gd name="f47" fmla="*/ f3 1 3960000"/>
              <a:gd name="f48" fmla="*/ f4 1 3960000"/>
              <a:gd name="f49" fmla="val f5"/>
              <a:gd name="f50" fmla="val f6"/>
              <a:gd name="f51" fmla="*/ f46 f0 1"/>
              <a:gd name="f52" fmla="+- f50 0 f49"/>
              <a:gd name="f53" fmla="*/ f51 1 f2"/>
              <a:gd name="f54" fmla="*/ f52 1 3960000"/>
              <a:gd name="f55" fmla="*/ 2841893 f52 1"/>
              <a:gd name="f56" fmla="*/ 181064 f52 1"/>
              <a:gd name="f57" fmla="*/ 2105790 f52 1"/>
              <a:gd name="f58" fmla="*/ 859562 f52 1"/>
              <a:gd name="f59" fmla="*/ 2106860 f52 1"/>
              <a:gd name="f60" fmla="*/ 863292 f52 1"/>
              <a:gd name="f61" fmla="*/ 1248172 f52 1"/>
              <a:gd name="f62" fmla="*/ 1691968 f52 1"/>
              <a:gd name="f63" fmla="*/ 1824236 f52 1"/>
              <a:gd name="f64" fmla="*/ 3779396 f52 1"/>
              <a:gd name="f65" fmla="*/ 2754932 f52 1"/>
              <a:gd name="f66" fmla="*/ 3305869 f52 1"/>
              <a:gd name="f67" fmla="*/ 1813665 f52 1"/>
              <a:gd name="f68" fmla="*/ 3348152 f52 1"/>
              <a:gd name="f69" fmla="*/ 907124 f52 1"/>
              <a:gd name="f70" fmla="*/ 3369037 f52 1"/>
              <a:gd name="f71" fmla="*/ 308009 f52 1"/>
              <a:gd name="f72" fmla="*/ 0 f52 1"/>
              <a:gd name="f73" fmla="*/ 3651991 f52 1"/>
              <a:gd name="f74" fmla="*/ 3960000 f52 1"/>
              <a:gd name="f75" fmla="*/ 704441 f52 1"/>
              <a:gd name="f76" fmla="*/ 3410216 f52 1"/>
              <a:gd name="f77" fmla="*/ 195189 f52 1"/>
              <a:gd name="f78" fmla="+- f53 0 f1"/>
              <a:gd name="f79" fmla="*/ f55 1 3960000"/>
              <a:gd name="f80" fmla="*/ f56 1 3960000"/>
              <a:gd name="f81" fmla="*/ f57 1 3960000"/>
              <a:gd name="f82" fmla="*/ f58 1 3960000"/>
              <a:gd name="f83" fmla="*/ f59 1 3960000"/>
              <a:gd name="f84" fmla="*/ f60 1 3960000"/>
              <a:gd name="f85" fmla="*/ f61 1 3960000"/>
              <a:gd name="f86" fmla="*/ f62 1 3960000"/>
              <a:gd name="f87" fmla="*/ f63 1 3960000"/>
              <a:gd name="f88" fmla="*/ f64 1 3960000"/>
              <a:gd name="f89" fmla="*/ f65 1 3960000"/>
              <a:gd name="f90" fmla="*/ f66 1 3960000"/>
              <a:gd name="f91" fmla="*/ f67 1 3960000"/>
              <a:gd name="f92" fmla="*/ f68 1 3960000"/>
              <a:gd name="f93" fmla="*/ f69 1 3960000"/>
              <a:gd name="f94" fmla="*/ f70 1 3960000"/>
              <a:gd name="f95" fmla="*/ f71 1 3960000"/>
              <a:gd name="f96" fmla="*/ f72 1 3960000"/>
              <a:gd name="f97" fmla="*/ f73 1 3960000"/>
              <a:gd name="f98" fmla="*/ f74 1 3960000"/>
              <a:gd name="f99" fmla="*/ f75 1 3960000"/>
              <a:gd name="f100" fmla="*/ f76 1 3960000"/>
              <a:gd name="f101" fmla="*/ f77 1 3960000"/>
              <a:gd name="f102" fmla="*/ f49 1 f54"/>
              <a:gd name="f103" fmla="*/ f50 1 f54"/>
              <a:gd name="f104" fmla="*/ f79 1 f54"/>
              <a:gd name="f105" fmla="*/ f80 1 f54"/>
              <a:gd name="f106" fmla="*/ f81 1 f54"/>
              <a:gd name="f107" fmla="*/ f82 1 f54"/>
              <a:gd name="f108" fmla="*/ f83 1 f54"/>
              <a:gd name="f109" fmla="*/ f84 1 f54"/>
              <a:gd name="f110" fmla="*/ f85 1 f54"/>
              <a:gd name="f111" fmla="*/ f86 1 f54"/>
              <a:gd name="f112" fmla="*/ f87 1 f54"/>
              <a:gd name="f113" fmla="*/ f88 1 f54"/>
              <a:gd name="f114" fmla="*/ f89 1 f54"/>
              <a:gd name="f115" fmla="*/ f90 1 f54"/>
              <a:gd name="f116" fmla="*/ f91 1 f54"/>
              <a:gd name="f117" fmla="*/ f92 1 f54"/>
              <a:gd name="f118" fmla="*/ f93 1 f54"/>
              <a:gd name="f119" fmla="*/ f94 1 f54"/>
              <a:gd name="f120" fmla="*/ f99 1 f54"/>
              <a:gd name="f121" fmla="*/ f100 1 f54"/>
              <a:gd name="f122" fmla="*/ f101 1 f54"/>
              <a:gd name="f123" fmla="*/ f95 1 f54"/>
              <a:gd name="f124" fmla="*/ f96 1 f54"/>
              <a:gd name="f125" fmla="*/ f97 1 f54"/>
              <a:gd name="f126" fmla="*/ f98 1 f54"/>
              <a:gd name="f127" fmla="*/ f102 f47 1"/>
              <a:gd name="f128" fmla="*/ f103 f47 1"/>
              <a:gd name="f129" fmla="*/ f103 f48 1"/>
              <a:gd name="f130" fmla="*/ f102 f48 1"/>
              <a:gd name="f131" fmla="*/ f104 f47 1"/>
              <a:gd name="f132" fmla="*/ f105 f48 1"/>
              <a:gd name="f133" fmla="*/ f106 f47 1"/>
              <a:gd name="f134" fmla="*/ f107 f48 1"/>
              <a:gd name="f135" fmla="*/ f108 f47 1"/>
              <a:gd name="f136" fmla="*/ f109 f48 1"/>
              <a:gd name="f137" fmla="*/ f110 f48 1"/>
              <a:gd name="f138" fmla="*/ f111 f47 1"/>
              <a:gd name="f139" fmla="*/ f112 f48 1"/>
              <a:gd name="f140" fmla="*/ f113 f48 1"/>
              <a:gd name="f141" fmla="*/ f114 f47 1"/>
              <a:gd name="f142" fmla="*/ f115 f47 1"/>
              <a:gd name="f143" fmla="*/ f116 f48 1"/>
              <a:gd name="f144" fmla="*/ f117 f47 1"/>
              <a:gd name="f145" fmla="*/ f118 f48 1"/>
              <a:gd name="f146" fmla="*/ f119 f47 1"/>
              <a:gd name="f147" fmla="*/ f120 f48 1"/>
              <a:gd name="f148" fmla="*/ f121 f47 1"/>
              <a:gd name="f149" fmla="*/ f122 f48 1"/>
              <a:gd name="f150" fmla="*/ f123 f47 1"/>
              <a:gd name="f151" fmla="*/ f124 f48 1"/>
              <a:gd name="f152" fmla="*/ f125 f47 1"/>
              <a:gd name="f153" fmla="*/ f126 f47 1"/>
              <a:gd name="f154" fmla="*/ f123 f48 1"/>
              <a:gd name="f155" fmla="*/ f125 f48 1"/>
              <a:gd name="f156" fmla="*/ f126 f48 1"/>
              <a:gd name="f157" fmla="*/ f124 f4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78">
                <a:pos x="f131" y="f132"/>
              </a:cxn>
              <a:cxn ang="f78">
                <a:pos x="f133" y="f134"/>
              </a:cxn>
              <a:cxn ang="f78">
                <a:pos x="f135" y="f136"/>
              </a:cxn>
              <a:cxn ang="f78">
                <a:pos x="f135" y="f137"/>
              </a:cxn>
              <a:cxn ang="f78">
                <a:pos x="f138" y="f137"/>
              </a:cxn>
              <a:cxn ang="f78">
                <a:pos x="f138" y="f139"/>
              </a:cxn>
              <a:cxn ang="f78">
                <a:pos x="f135" y="f139"/>
              </a:cxn>
              <a:cxn ang="f78">
                <a:pos x="f135" y="f140"/>
              </a:cxn>
              <a:cxn ang="f78">
                <a:pos x="f141" y="f140"/>
              </a:cxn>
              <a:cxn ang="f78">
                <a:pos x="f141" y="f139"/>
              </a:cxn>
              <a:cxn ang="f78">
                <a:pos x="f142" y="f143"/>
              </a:cxn>
              <a:cxn ang="f78">
                <a:pos x="f144" y="f137"/>
              </a:cxn>
              <a:cxn ang="f78">
                <a:pos x="f141" y="f137"/>
              </a:cxn>
              <a:cxn ang="f78">
                <a:pos x="f141" y="f145"/>
              </a:cxn>
              <a:cxn ang="f78">
                <a:pos x="f146" y="f147"/>
              </a:cxn>
              <a:cxn ang="f78">
                <a:pos x="f148" y="f149"/>
              </a:cxn>
              <a:cxn ang="f78">
                <a:pos x="f131" y="f132"/>
              </a:cxn>
              <a:cxn ang="f78">
                <a:pos x="f150" y="f151"/>
              </a:cxn>
              <a:cxn ang="f78">
                <a:pos x="f152" y="f151"/>
              </a:cxn>
              <a:cxn ang="f78">
                <a:pos x="f153" y="f154"/>
              </a:cxn>
              <a:cxn ang="f78">
                <a:pos x="f153" y="f155"/>
              </a:cxn>
              <a:cxn ang="f78">
                <a:pos x="f152" y="f156"/>
              </a:cxn>
              <a:cxn ang="f78">
                <a:pos x="f150" y="f156"/>
              </a:cxn>
              <a:cxn ang="f78">
                <a:pos x="f157" y="f155"/>
              </a:cxn>
              <a:cxn ang="f78">
                <a:pos x="f157" y="f154"/>
              </a:cxn>
              <a:cxn ang="f78">
                <a:pos x="f150" y="f151"/>
              </a:cxn>
            </a:cxnLst>
            <a:rect l="f127" t="f130" r="f128" b="f129"/>
            <a:pathLst>
              <a:path w="3960000" h="3960000">
                <a:moveTo>
                  <a:pt x="f7" y="f8"/>
                </a:move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lnTo>
                  <a:pt x="f15" y="f17"/>
                </a:lnTo>
                <a:lnTo>
                  <a:pt x="f18" y="f17"/>
                </a:lnTo>
                <a:lnTo>
                  <a:pt x="f18" y="f19"/>
                </a:lnTo>
                <a:lnTo>
                  <a:pt x="f15" y="f19"/>
                </a:lnTo>
                <a:lnTo>
                  <a:pt x="f15" y="f20"/>
                </a:lnTo>
                <a:lnTo>
                  <a:pt x="f21" y="f20"/>
                </a:lnTo>
                <a:lnTo>
                  <a:pt x="f21" y="f19"/>
                </a:lnTo>
                <a:lnTo>
                  <a:pt x="f22" y="f23"/>
                </a:lnTo>
                <a:lnTo>
                  <a:pt x="f24" y="f17"/>
                </a:lnTo>
                <a:lnTo>
                  <a:pt x="f21" y="f17"/>
                </a:lnTo>
                <a:lnTo>
                  <a:pt x="f21" y="f25"/>
                </a:ln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7" y="f8"/>
                </a:cubicBezTo>
                <a:close/>
                <a:moveTo>
                  <a:pt x="f42" y="f5"/>
                </a:moveTo>
                <a:lnTo>
                  <a:pt x="f43" y="f5"/>
                </a:lnTo>
                <a:cubicBezTo>
                  <a:pt x="f44" y="f5"/>
                  <a:pt x="f6" y="f45"/>
                  <a:pt x="f6" y="f42"/>
                </a:cubicBezTo>
                <a:lnTo>
                  <a:pt x="f6" y="f43"/>
                </a:lnTo>
                <a:cubicBezTo>
                  <a:pt x="f6" y="f44"/>
                  <a:pt x="f44" y="f6"/>
                  <a:pt x="f43" y="f6"/>
                </a:cubicBezTo>
                <a:lnTo>
                  <a:pt x="f42" y="f6"/>
                </a:lnTo>
                <a:cubicBezTo>
                  <a:pt x="f45" y="f6"/>
                  <a:pt x="f5" y="f44"/>
                  <a:pt x="f5" y="f43"/>
                </a:cubicBezTo>
                <a:lnTo>
                  <a:pt x="f5" y="f42"/>
                </a:lnTo>
                <a:cubicBezTo>
                  <a:pt x="f5" y="f45"/>
                  <a:pt x="f45" y="f5"/>
                  <a:pt x="f42" y="f5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Rounded Rectangle 10">
            <a:extLst>
              <a:ext uri="{FF2B5EF4-FFF2-40B4-BE49-F238E27FC236}">
                <a16:creationId xmlns:a16="http://schemas.microsoft.com/office/drawing/2014/main" id="{9DAD7E32-2D4D-3FD6-FAA9-D16ABC049957}"/>
              </a:ext>
            </a:extLst>
          </p:cNvPr>
          <p:cNvSpPr/>
          <p:nvPr/>
        </p:nvSpPr>
        <p:spPr>
          <a:xfrm>
            <a:off x="9143765" y="8405345"/>
            <a:ext cx="862698" cy="934790"/>
          </a:xfrm>
          <a:custGeom>
            <a:avLst/>
            <a:gdLst>
              <a:gd name="f0" fmla="val w"/>
              <a:gd name="f1" fmla="val h"/>
              <a:gd name="f2" fmla="val 0"/>
              <a:gd name="f3" fmla="val 3186824"/>
              <a:gd name="f4" fmla="val 3240000"/>
              <a:gd name="f5" fmla="val 2141174"/>
              <a:gd name="f6" fmla="val 1384899"/>
              <a:gd name="f7" fmla="val 1528887"/>
              <a:gd name="f8" fmla="val 1997174"/>
              <a:gd name="f9" fmla="val 1744911"/>
              <a:gd name="f10" fmla="val 1888899"/>
              <a:gd name="f11" fmla="val 2357174"/>
              <a:gd name="f12" fmla="val 2501174"/>
              <a:gd name="f13" fmla="val 1286582"/>
              <a:gd name="f14" fmla="val 1008157"/>
              <a:gd name="f15" fmla="val 1148208"/>
              <a:gd name="f16" fmla="val 1006486"/>
              <a:gd name="f17" fmla="val 1009270"/>
              <a:gd name="f18" fmla="val 1051569"/>
              <a:gd name="f19" fmla="val 894997"/>
              <a:gd name="f20" fmla="val 1143711"/>
              <a:gd name="f21" fmla="val 666451"/>
              <a:gd name="f22" fmla="val 1327995"/>
              <a:gd name="f23" fmla="val 600947"/>
              <a:gd name="f24" fmla="val 1648602"/>
              <a:gd name="f25" fmla="val 738892"/>
              <a:gd name="f26" fmla="val 1907765"/>
              <a:gd name="f27" fmla="val 876837"/>
              <a:gd name="f28" fmla="val 2166928"/>
              <a:gd name="f29" fmla="val 1179371"/>
              <a:gd name="f30" fmla="val 2291639"/>
              <a:gd name="f31" fmla="val 1459875"/>
              <a:gd name="f32" fmla="val 2204971"/>
              <a:gd name="f33" fmla="val 1676459"/>
              <a:gd name="f34" fmla="val 2138053"/>
              <a:gd name="f35" fmla="val 1832801"/>
              <a:gd name="f36" fmla="val 1959669"/>
              <a:gd name="f37" fmla="val 1876637"/>
              <a:gd name="f38" fmla="val 1747242"/>
              <a:gd name="f39" fmla="val 1879565"/>
              <a:gd name="f40" fmla="val 1728291"/>
              <a:gd name="f41" fmla="val 1891883"/>
              <a:gd name="f42" fmla="val 1671800"/>
              <a:gd name="f43" fmla="val 1894168"/>
              <a:gd name="f44" fmla="val 1612713"/>
              <a:gd name="f45" fmla="val 1887545"/>
              <a:gd name="f46" fmla="val 1552862"/>
              <a:gd name="f47" fmla="val 1553745"/>
              <a:gd name="f48" fmla="val 1531218"/>
              <a:gd name="f49" fmla="val 1231565"/>
              <a:gd name="f50" fmla="val 1565835"/>
              <a:gd name="f51" fmla="val 1530201"/>
              <a:gd name="f52" fmla="val 1827940"/>
              <a:gd name="f53" fmla="val 1460959"/>
              <a:gd name="f54" fmla="val 1892348"/>
              <a:gd name="f55" fmla="val 1371795"/>
              <a:gd name="f56" fmla="val 1919897"/>
              <a:gd name="f57" fmla="val 1228031"/>
              <a:gd name="f58" fmla="val 1964316"/>
              <a:gd name="f59" fmla="val 1072976"/>
              <a:gd name="f60" fmla="val 1900399"/>
              <a:gd name="f61" fmla="val 1002277"/>
              <a:gd name="f62" fmla="val 1767573"/>
              <a:gd name="f63" fmla="val 931578"/>
              <a:gd name="f64" fmla="val 1634747"/>
              <a:gd name="f65" fmla="val 965150"/>
              <a:gd name="f66" fmla="val 1470429"/>
              <a:gd name="f67" fmla="val 1082284"/>
              <a:gd name="f68" fmla="val 1375980"/>
              <a:gd name="f69" fmla="val 1199418"/>
              <a:gd name="f70" fmla="val 1281531"/>
              <a:gd name="f71" fmla="val 1367118"/>
              <a:gd name="f72" fmla="val 1283556"/>
              <a:gd name="f73" fmla="val 1481937"/>
              <a:gd name="f74" fmla="val 1380807"/>
              <a:gd name="f75" fmla="val 1674778"/>
              <a:gd name="f76" fmla="val 1153129"/>
              <a:gd name="f77" fmla="val 1562764"/>
              <a:gd name="f78" fmla="val 1058254"/>
              <a:gd name="f79" fmla="val 1424955"/>
              <a:gd name="f80" fmla="val 1009828"/>
              <a:gd name="f81" fmla="val 293028"/>
              <a:gd name="f82" fmla="val 2893796"/>
              <a:gd name="f83" fmla="val 3055631"/>
              <a:gd name="f84" fmla="val 131193"/>
              <a:gd name="f85" fmla="val 2946972"/>
              <a:gd name="f86" fmla="val 3108807"/>
              <a:gd name="f87" fmla="*/ f0 1 3186824"/>
              <a:gd name="f88" fmla="*/ f1 1 3240000"/>
              <a:gd name="f89" fmla="val f2"/>
              <a:gd name="f90" fmla="val f3"/>
              <a:gd name="f91" fmla="val f4"/>
              <a:gd name="f92" fmla="+- f91 0 f89"/>
              <a:gd name="f93" fmla="+- f90 0 f89"/>
              <a:gd name="f94" fmla="*/ f93 1 3186824"/>
              <a:gd name="f95" fmla="*/ f92 1 3240000"/>
              <a:gd name="f96" fmla="*/ f89 1 f94"/>
              <a:gd name="f97" fmla="*/ f90 1 f94"/>
              <a:gd name="f98" fmla="*/ f89 1 f95"/>
              <a:gd name="f99" fmla="*/ f91 1 f95"/>
              <a:gd name="f100" fmla="*/ f96 f87 1"/>
              <a:gd name="f101" fmla="*/ f97 f87 1"/>
              <a:gd name="f102" fmla="*/ f99 f88 1"/>
              <a:gd name="f103" fmla="*/ f98 f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0" t="f103" r="f101" b="f102"/>
            <a:pathLst>
              <a:path w="318682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lnTo>
                  <a:pt x="f39" y="f38"/>
                </a:lnTo>
                <a:lnTo>
                  <a:pt x="f39" y="f40"/>
                </a:lnTo>
                <a:cubicBezTo>
                  <a:pt x="f41" y="f42"/>
                  <a:pt x="f43" y="f44"/>
                  <a:pt x="f45" y="f46"/>
                </a:cubicBezTo>
                <a:lnTo>
                  <a:pt x="f39" y="f47"/>
                </a:lnTo>
                <a:lnTo>
                  <a:pt x="f39" y="f48"/>
                </a:lnTo>
                <a:lnTo>
                  <a:pt x="f49" y="f48"/>
                </a:lnTo>
                <a:lnTo>
                  <a:pt x="f49" y="f38"/>
                </a:lnTo>
                <a:lnTo>
                  <a:pt x="f50" y="f38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7" y="f68"/>
                </a:cubicBezTo>
                <a:cubicBezTo>
                  <a:pt x="f69" y="f70"/>
                  <a:pt x="f71" y="f72"/>
                  <a:pt x="f73" y="f74"/>
                </a:cubicBezTo>
                <a:lnTo>
                  <a:pt x="f75" y="f76"/>
                </a:lnTo>
                <a:cubicBezTo>
                  <a:pt x="f77" y="f78"/>
                  <a:pt x="f79" y="f80"/>
                  <a:pt x="f13" y="f14"/>
                </a:cubicBezTo>
                <a:close/>
                <a:moveTo>
                  <a:pt x="f81" y="f2"/>
                </a:moveTo>
                <a:lnTo>
                  <a:pt x="f82" y="f2"/>
                </a:lnTo>
                <a:cubicBezTo>
                  <a:pt x="f83" y="f2"/>
                  <a:pt x="f3" y="f84"/>
                  <a:pt x="f3" y="f81"/>
                </a:cubicBezTo>
                <a:lnTo>
                  <a:pt x="f3" y="f85"/>
                </a:lnTo>
                <a:cubicBezTo>
                  <a:pt x="f3" y="f86"/>
                  <a:pt x="f83" y="f4"/>
                  <a:pt x="f82" y="f4"/>
                </a:cubicBezTo>
                <a:lnTo>
                  <a:pt x="f81" y="f4"/>
                </a:lnTo>
                <a:cubicBezTo>
                  <a:pt x="f84" y="f4"/>
                  <a:pt x="f2" y="f86"/>
                  <a:pt x="f2" y="f85"/>
                </a:cubicBezTo>
                <a:lnTo>
                  <a:pt x="f2" y="f81"/>
                </a:lnTo>
                <a:cubicBezTo>
                  <a:pt x="f2" y="f84"/>
                  <a:pt x="f84" y="f2"/>
                  <a:pt x="f81" y="f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Block Arc 6">
            <a:extLst>
              <a:ext uri="{FF2B5EF4-FFF2-40B4-BE49-F238E27FC236}">
                <a16:creationId xmlns:a16="http://schemas.microsoft.com/office/drawing/2014/main" id="{70BEC1F2-A7D8-E2EF-4D29-1FC43D6D0966}"/>
              </a:ext>
            </a:extLst>
          </p:cNvPr>
          <p:cNvSpPr/>
          <p:nvPr/>
        </p:nvSpPr>
        <p:spPr>
          <a:xfrm>
            <a:off x="10478679" y="8469737"/>
            <a:ext cx="808730" cy="87039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189723"/>
              <a:gd name="f7" fmla="val 3221116"/>
              <a:gd name="f8" fmla="val 2664630"/>
              <a:gd name="f9" fmla="val 2175617"/>
              <a:gd name="f10" fmla="val 2658205"/>
              <a:gd name="f11" fmla="val 2178566"/>
              <a:gd name="f12" fmla="val 2662222"/>
              <a:gd name="f13" fmla="val 2175972"/>
              <a:gd name="f14" fmla="val 2664284"/>
              <a:gd name="f15" fmla="val 2175096"/>
              <a:gd name="f16" fmla="val 1477043"/>
              <a:gd name="f17" fmla="val 1144372"/>
              <a:gd name="f18" fmla="val 1409070"/>
              <a:gd name="f19" fmla="val 1159393"/>
              <a:gd name="f20" fmla="val 1167974"/>
              <a:gd name="f21" fmla="val 1216277"/>
              <a:gd name="f22" fmla="val 1134894"/>
              <a:gd name="f23" fmla="val 1538245"/>
              <a:gd name="f24" fmla="val 1152384"/>
              <a:gd name="f25" fmla="val 1703728"/>
              <a:gd name="f26" fmla="val 1169874"/>
              <a:gd name="f27" fmla="val 1869211"/>
              <a:gd name="f28" fmla="val 1272747"/>
              <a:gd name="f29" fmla="val 2156947"/>
              <a:gd name="f30" fmla="val 1514013"/>
              <a:gd name="f31" fmla="val 2152290"/>
              <a:gd name="f32" fmla="val 1680659"/>
              <a:gd name="f33" fmla="val 2149073"/>
              <a:gd name="f34" fmla="val 1865876"/>
              <a:gd name="f35" fmla="val 1940767"/>
              <a:gd name="f36" fmla="val 1850815"/>
              <a:gd name="f37" fmla="val 1654259"/>
              <a:gd name="f38" fmla="val 1844015"/>
              <a:gd name="f39" fmla="val 1608142"/>
              <a:gd name="f40" fmla="val 1837162"/>
              <a:gd name="f41" fmla="val 1561942"/>
              <a:gd name="f42" fmla="val 1830467"/>
              <a:gd name="f43" fmla="val 1515986"/>
              <a:gd name="f44" fmla="val 1779361"/>
              <a:gd name="f45" fmla="val 1292438"/>
              <a:gd name="f46" fmla="val 1635542"/>
              <a:gd name="f47" fmla="val 1134285"/>
              <a:gd name="f48" fmla="val 1651152"/>
              <a:gd name="f49" fmla="val 501"/>
              <a:gd name="f50" fmla="val 1977584"/>
              <a:gd name="f51" fmla="val 8635"/>
              <a:gd name="f52" fmla="val 2235425"/>
              <a:gd name="f53" fmla="val 52153"/>
              <a:gd name="f54" fmla="val 2580395"/>
              <a:gd name="f55" fmla="val 324821"/>
              <a:gd name="f56" fmla="val 3000061"/>
              <a:gd name="f57" fmla="val 656529"/>
              <a:gd name="f58" fmla="val 3430704"/>
              <a:gd name="f59" fmla="val 1549940"/>
              <a:gd name="f60" fmla="val 3030464"/>
              <a:gd name="f61" fmla="val 2249544"/>
              <a:gd name="f62" fmla="val 2882259"/>
              <a:gd name="f63" fmla="val 2451798"/>
              <a:gd name="f64" fmla="val 2785813"/>
              <a:gd name="f65" fmla="val 2507403"/>
              <a:gd name="f66" fmla="val 2585849"/>
              <a:gd name="f67" fmla="val 2588887"/>
              <a:gd name="f68" fmla="val 2194785"/>
              <a:gd name="f69" fmla="val 2615774"/>
              <a:gd name="f70" fmla="val 1984876"/>
              <a:gd name="f71" fmla="val 2478759"/>
              <a:gd name="f72" fmla="val 1973374"/>
              <a:gd name="f73" fmla="val 2195096"/>
              <a:gd name="f74" fmla="val 1841986"/>
              <a:gd name="f75" fmla="val 2496540"/>
              <a:gd name="f76" fmla="val 1610941"/>
              <a:gd name="f77" fmla="val 2555551"/>
              <a:gd name="f78" fmla="val 1390827"/>
              <a:gd name="f79" fmla="val 2527630"/>
              <a:gd name="f80" fmla="val 1131071"/>
              <a:gd name="f81" fmla="val 2494680"/>
              <a:gd name="f82" fmla="val 853863"/>
              <a:gd name="f83" fmla="val 2136270"/>
              <a:gd name="f84" fmla="val 783896"/>
              <a:gd name="f85" fmla="val 1665044"/>
              <a:gd name="f86" fmla="val 715204"/>
              <a:gd name="f87" fmla="val 1202409"/>
              <a:gd name="f88" fmla="val 991941"/>
              <a:gd name="f89" fmla="val 900416"/>
              <a:gd name="f90" fmla="val 1268509"/>
              <a:gd name="f91" fmla="val 819983"/>
              <a:gd name="f92" fmla="val 1288264"/>
              <a:gd name="f93" fmla="val 814237"/>
              <a:gd name="f94" fmla="val 1308391"/>
              <a:gd name="f95" fmla="val 810536"/>
              <a:gd name="f96" fmla="val 1328805"/>
              <a:gd name="f97" fmla="val 807930"/>
              <a:gd name="f98" fmla="val 1349219"/>
              <a:gd name="f99" fmla="val 805325"/>
              <a:gd name="f100" fmla="val 1369921"/>
              <a:gd name="f101" fmla="val 803817"/>
              <a:gd name="f102" fmla="val 802457"/>
              <a:gd name="f103" fmla="val 1416795"/>
              <a:gd name="f104" fmla="val 800769"/>
              <a:gd name="f105" fmla="val 1355770"/>
              <a:gd name="f106" fmla="val 788713"/>
              <a:gd name="f107" fmla="val 1462242"/>
              <a:gd name="f108" fmla="val 801708"/>
              <a:gd name="f109" fmla="val 1599590"/>
              <a:gd name="f110" fmla="val 818472"/>
              <a:gd name="f111" fmla="val 1776043"/>
              <a:gd name="f112" fmla="val 890774"/>
              <a:gd name="f113" fmla="val 1956122"/>
              <a:gd name="f114" fmla="val 1110076"/>
              <a:gd name="f115" fmla="val 875315"/>
              <a:gd name="f116" fmla="val 2333414"/>
              <a:gd name="f117" fmla="val 2330539"/>
              <a:gd name="f118" fmla="val 1325736"/>
              <a:gd name="f119" fmla="val 2327663"/>
              <a:gd name="f120" fmla="val 1603628"/>
              <a:gd name="f121" fmla="val 2324788"/>
              <a:gd name="f122" fmla="val 2054049"/>
              <a:gd name="f123" fmla="val 2290850"/>
              <a:gd name="f124" fmla="val 2479718"/>
              <a:gd name="f125" fmla="val 2627788"/>
              <a:gd name="f126" fmla="val 2217580"/>
              <a:gd name="f127" fmla="val 2661746"/>
              <a:gd name="f128" fmla="val 2179658"/>
              <a:gd name="f129" fmla="val 2691046"/>
              <a:gd name="f130" fmla="val 2188689"/>
              <a:gd name="f131" fmla="val 2667011"/>
              <a:gd name="f132" fmla="val 2175828"/>
              <a:gd name="f133" fmla="val 2945550"/>
              <a:gd name="f134" fmla="val 1655295"/>
              <a:gd name="f135" fmla="val 2803444"/>
              <a:gd name="f136" fmla="val 1009445"/>
              <a:gd name="f137" fmla="val 2332141"/>
              <a:gd name="f138" fmla="val 653899"/>
              <a:gd name="f139" fmla="val 1860838"/>
              <a:gd name="f140" fmla="val 298353"/>
              <a:gd name="f141" fmla="val 1200794"/>
              <a:gd name="f142" fmla="val 339069"/>
              <a:gd name="f143" fmla="val 776764"/>
              <a:gd name="f144" fmla="val 749845"/>
              <a:gd name="f145" fmla="val 352733"/>
              <a:gd name="f146" fmla="val 1160621"/>
              <a:gd name="f147" fmla="val 291083"/>
              <a:gd name="f148" fmla="val 1819040"/>
              <a:gd name="f149" fmla="val 631487"/>
              <a:gd name="f150" fmla="val 2301392"/>
              <a:gd name="f151" fmla="val 971891"/>
              <a:gd name="f152" fmla="val 2783745"/>
              <a:gd name="f153" fmla="val 1612904"/>
              <a:gd name="f154" fmla="val 2946283"/>
              <a:gd name="f155" fmla="val 2142017"/>
              <a:gd name="f156" fmla="val 2684410"/>
              <a:gd name="f157" fmla="val 2324866"/>
              <a:gd name="f158" fmla="val 3053856"/>
              <a:gd name="f159" fmla="val 1613730"/>
              <a:gd name="f160" fmla="val 3405817"/>
              <a:gd name="f161" fmla="val 752200"/>
              <a:gd name="f162" fmla="val 3187363"/>
              <a:gd name="f163" fmla="val 294693"/>
              <a:gd name="f164" fmla="val 2539075"/>
              <a:gd name="f165" fmla="val -162814"/>
              <a:gd name="f166" fmla="val 1890787"/>
              <a:gd name="f167" fmla="val -79956"/>
              <a:gd name="f168" fmla="val 1005863"/>
              <a:gd name="f169" fmla="val 489947"/>
              <a:gd name="f170" fmla="val 453774"/>
              <a:gd name="f171" fmla="val 810518"/>
              <a:gd name="f172" fmla="val 143225"/>
              <a:gd name="f173" fmla="val 1231454"/>
              <a:gd name="f174" fmla="val -9956"/>
              <a:gd name="f175" fmla="+- 0 0 -90"/>
              <a:gd name="f176" fmla="*/ f3 1 3189723"/>
              <a:gd name="f177" fmla="*/ f4 1 3221116"/>
              <a:gd name="f178" fmla="val f5"/>
              <a:gd name="f179" fmla="val f6"/>
              <a:gd name="f180" fmla="val f7"/>
              <a:gd name="f181" fmla="*/ f175 f0 1"/>
              <a:gd name="f182" fmla="+- f180 0 f178"/>
              <a:gd name="f183" fmla="+- f179 0 f178"/>
              <a:gd name="f184" fmla="*/ f181 1 f2"/>
              <a:gd name="f185" fmla="*/ f183 1 3189723"/>
              <a:gd name="f186" fmla="*/ f182 1 3221116"/>
              <a:gd name="f187" fmla="*/ 2175617 f182 1"/>
              <a:gd name="f188" fmla="*/ 2178566 f182 1"/>
              <a:gd name="f189" fmla="*/ 1144372 f182 1"/>
              <a:gd name="f190" fmla="*/ 1159393 f182 1"/>
              <a:gd name="f191" fmla="*/ 1703728 f182 1"/>
              <a:gd name="f192" fmla="*/ 2152290 f182 1"/>
              <a:gd name="f193" fmla="*/ 1654259 f182 1"/>
              <a:gd name="f194" fmla="*/ 1515986 f182 1"/>
              <a:gd name="f195" fmla="*/ 501 f182 1"/>
              <a:gd name="f196" fmla="*/ 324821 f182 1"/>
              <a:gd name="f197" fmla="*/ 2588887 f182 1"/>
              <a:gd name="f198" fmla="*/ 2195096 f182 1"/>
              <a:gd name="f199" fmla="*/ 2527630 f182 1"/>
              <a:gd name="f200" fmla="*/ 1665044 f182 1"/>
              <a:gd name="f201" fmla="*/ 819983 f182 1"/>
              <a:gd name="f202" fmla="*/ 807930 f182 1"/>
              <a:gd name="f203" fmla="*/ 802457 f182 1"/>
              <a:gd name="f204" fmla="*/ 801708 f182 1"/>
              <a:gd name="f205" fmla="*/ 1110076 f182 1"/>
              <a:gd name="f206" fmla="*/ 875315 f182 1"/>
              <a:gd name="f207" fmla="*/ 2054049 f182 1"/>
              <a:gd name="f208" fmla="*/ 2179658 f182 1"/>
              <a:gd name="f209" fmla="*/ 2188689 f182 1"/>
              <a:gd name="f210" fmla="*/ 2175828 f182 1"/>
              <a:gd name="f211" fmla="*/ 653899 f182 1"/>
              <a:gd name="f212" fmla="*/ 749845 f182 1"/>
              <a:gd name="f213" fmla="*/ 2301392 f182 1"/>
              <a:gd name="f214" fmla="*/ 2684410 f182 1"/>
              <a:gd name="f215" fmla="*/ 3053856 f182 1"/>
              <a:gd name="f216" fmla="*/ 2539075 f182 1"/>
              <a:gd name="f217" fmla="*/ 453774 f182 1"/>
              <a:gd name="f218" fmla="*/ 2249544 f182 1"/>
              <a:gd name="f219" fmla="*/ 2664630 f183 1"/>
              <a:gd name="f220" fmla="*/ 2658205 f183 1"/>
              <a:gd name="f221" fmla="*/ 1477043 f183 1"/>
              <a:gd name="f222" fmla="*/ 1409070 f183 1"/>
              <a:gd name="f223" fmla="*/ 1152384 f183 1"/>
              <a:gd name="f224" fmla="*/ 1514013 f183 1"/>
              <a:gd name="f225" fmla="*/ 1850815 f183 1"/>
              <a:gd name="f226" fmla="*/ 1830467 f183 1"/>
              <a:gd name="f227" fmla="*/ 1651152 f183 1"/>
              <a:gd name="f228" fmla="*/ 2580395 f183 1"/>
              <a:gd name="f229" fmla="*/ 3030464 f183 1"/>
              <a:gd name="f230" fmla="*/ 2585849 f183 1"/>
              <a:gd name="f231" fmla="*/ 1973374 f183 1"/>
              <a:gd name="f232" fmla="*/ 1390827 f183 1"/>
              <a:gd name="f233" fmla="*/ 783896 f183 1"/>
              <a:gd name="f234" fmla="*/ 1268509 f183 1"/>
              <a:gd name="f235" fmla="*/ 1328805 f183 1"/>
              <a:gd name="f236" fmla="*/ 1462242 f183 1"/>
              <a:gd name="f237" fmla="*/ 1956122 f183 1"/>
              <a:gd name="f238" fmla="*/ 2333414 f183 1"/>
              <a:gd name="f239" fmla="*/ 2324788 f183 1"/>
              <a:gd name="f240" fmla="*/ 2661746 f183 1"/>
              <a:gd name="f241" fmla="*/ 2691046 f183 1"/>
              <a:gd name="f242" fmla="*/ 2667011 f183 1"/>
              <a:gd name="f243" fmla="*/ 2332141 f183 1"/>
              <a:gd name="f244" fmla="*/ 776764 f183 1"/>
              <a:gd name="f245" fmla="*/ 631487 f183 1"/>
              <a:gd name="f246" fmla="*/ 2142017 f183 1"/>
              <a:gd name="f247" fmla="*/ 2324866 f183 1"/>
              <a:gd name="f248" fmla="*/ 294693 f183 1"/>
              <a:gd name="f249" fmla="*/ 489947 f183 1"/>
              <a:gd name="f250" fmla="+- f184 0 f1"/>
              <a:gd name="f251" fmla="*/ f187 1 3221116"/>
              <a:gd name="f252" fmla="*/ f188 1 3221116"/>
              <a:gd name="f253" fmla="*/ f189 1 3221116"/>
              <a:gd name="f254" fmla="*/ f190 1 3221116"/>
              <a:gd name="f255" fmla="*/ f191 1 3221116"/>
              <a:gd name="f256" fmla="*/ f192 1 3221116"/>
              <a:gd name="f257" fmla="*/ f193 1 3221116"/>
              <a:gd name="f258" fmla="*/ f194 1 3221116"/>
              <a:gd name="f259" fmla="*/ f195 1 3221116"/>
              <a:gd name="f260" fmla="*/ f196 1 3221116"/>
              <a:gd name="f261" fmla="*/ f197 1 3221116"/>
              <a:gd name="f262" fmla="*/ f198 1 3221116"/>
              <a:gd name="f263" fmla="*/ f199 1 3221116"/>
              <a:gd name="f264" fmla="*/ f200 1 3221116"/>
              <a:gd name="f265" fmla="*/ f201 1 3221116"/>
              <a:gd name="f266" fmla="*/ f202 1 3221116"/>
              <a:gd name="f267" fmla="*/ f203 1 3221116"/>
              <a:gd name="f268" fmla="*/ f204 1 3221116"/>
              <a:gd name="f269" fmla="*/ f205 1 3221116"/>
              <a:gd name="f270" fmla="*/ f206 1 3221116"/>
              <a:gd name="f271" fmla="*/ f207 1 3221116"/>
              <a:gd name="f272" fmla="*/ f208 1 3221116"/>
              <a:gd name="f273" fmla="*/ f209 1 3221116"/>
              <a:gd name="f274" fmla="*/ f210 1 3221116"/>
              <a:gd name="f275" fmla="*/ f211 1 3221116"/>
              <a:gd name="f276" fmla="*/ f212 1 3221116"/>
              <a:gd name="f277" fmla="*/ f213 1 3221116"/>
              <a:gd name="f278" fmla="*/ f214 1 3221116"/>
              <a:gd name="f279" fmla="*/ f215 1 3221116"/>
              <a:gd name="f280" fmla="*/ f216 1 3221116"/>
              <a:gd name="f281" fmla="*/ f217 1 3221116"/>
              <a:gd name="f282" fmla="*/ f218 1 3221116"/>
              <a:gd name="f283" fmla="*/ f219 1 3189723"/>
              <a:gd name="f284" fmla="*/ f220 1 3189723"/>
              <a:gd name="f285" fmla="*/ f221 1 3189723"/>
              <a:gd name="f286" fmla="*/ f222 1 3189723"/>
              <a:gd name="f287" fmla="*/ f223 1 3189723"/>
              <a:gd name="f288" fmla="*/ f224 1 3189723"/>
              <a:gd name="f289" fmla="*/ f225 1 3189723"/>
              <a:gd name="f290" fmla="*/ f226 1 3189723"/>
              <a:gd name="f291" fmla="*/ f227 1 3189723"/>
              <a:gd name="f292" fmla="*/ f228 1 3189723"/>
              <a:gd name="f293" fmla="*/ f229 1 3189723"/>
              <a:gd name="f294" fmla="*/ f230 1 3189723"/>
              <a:gd name="f295" fmla="*/ f231 1 3189723"/>
              <a:gd name="f296" fmla="*/ f232 1 3189723"/>
              <a:gd name="f297" fmla="*/ f233 1 3189723"/>
              <a:gd name="f298" fmla="*/ f234 1 3189723"/>
              <a:gd name="f299" fmla="*/ f235 1 3189723"/>
              <a:gd name="f300" fmla="*/ f236 1 3189723"/>
              <a:gd name="f301" fmla="*/ f237 1 3189723"/>
              <a:gd name="f302" fmla="*/ f238 1 3189723"/>
              <a:gd name="f303" fmla="*/ f239 1 3189723"/>
              <a:gd name="f304" fmla="*/ f240 1 3189723"/>
              <a:gd name="f305" fmla="*/ f241 1 3189723"/>
              <a:gd name="f306" fmla="*/ f242 1 3189723"/>
              <a:gd name="f307" fmla="*/ f243 1 3189723"/>
              <a:gd name="f308" fmla="*/ f244 1 3189723"/>
              <a:gd name="f309" fmla="*/ f245 1 3189723"/>
              <a:gd name="f310" fmla="*/ f246 1 3189723"/>
              <a:gd name="f311" fmla="*/ f247 1 3189723"/>
              <a:gd name="f312" fmla="*/ f248 1 3189723"/>
              <a:gd name="f313" fmla="*/ f249 1 3189723"/>
              <a:gd name="f314" fmla="*/ f178 1 f185"/>
              <a:gd name="f315" fmla="*/ f179 1 f185"/>
              <a:gd name="f316" fmla="*/ f178 1 f186"/>
              <a:gd name="f317" fmla="*/ f180 1 f186"/>
              <a:gd name="f318" fmla="*/ f283 1 f185"/>
              <a:gd name="f319" fmla="*/ f251 1 f186"/>
              <a:gd name="f320" fmla="*/ f284 1 f185"/>
              <a:gd name="f321" fmla="*/ f252 1 f186"/>
              <a:gd name="f322" fmla="*/ f285 1 f185"/>
              <a:gd name="f323" fmla="*/ f253 1 f186"/>
              <a:gd name="f324" fmla="*/ f286 1 f185"/>
              <a:gd name="f325" fmla="*/ f254 1 f186"/>
              <a:gd name="f326" fmla="*/ f287 1 f185"/>
              <a:gd name="f327" fmla="*/ f255 1 f186"/>
              <a:gd name="f328" fmla="*/ f288 1 f185"/>
              <a:gd name="f329" fmla="*/ f256 1 f186"/>
              <a:gd name="f330" fmla="*/ f289 1 f185"/>
              <a:gd name="f331" fmla="*/ f257 1 f186"/>
              <a:gd name="f332" fmla="*/ f290 1 f185"/>
              <a:gd name="f333" fmla="*/ f258 1 f186"/>
              <a:gd name="f334" fmla="*/ f291 1 f185"/>
              <a:gd name="f335" fmla="*/ f259 1 f186"/>
              <a:gd name="f336" fmla="*/ f292 1 f185"/>
              <a:gd name="f337" fmla="*/ f260 1 f186"/>
              <a:gd name="f338" fmla="*/ f293 1 f185"/>
              <a:gd name="f339" fmla="*/ f282 1 f186"/>
              <a:gd name="f340" fmla="*/ f294 1 f185"/>
              <a:gd name="f341" fmla="*/ f261 1 f186"/>
              <a:gd name="f342" fmla="*/ f295 1 f185"/>
              <a:gd name="f343" fmla="*/ f262 1 f186"/>
              <a:gd name="f344" fmla="*/ f296 1 f185"/>
              <a:gd name="f345" fmla="*/ f263 1 f186"/>
              <a:gd name="f346" fmla="*/ f297 1 f185"/>
              <a:gd name="f347" fmla="*/ f264 1 f186"/>
              <a:gd name="f348" fmla="*/ f298 1 f185"/>
              <a:gd name="f349" fmla="*/ f265 1 f186"/>
              <a:gd name="f350" fmla="*/ f299 1 f185"/>
              <a:gd name="f351" fmla="*/ f266 1 f186"/>
              <a:gd name="f352" fmla="*/ f267 1 f186"/>
              <a:gd name="f353" fmla="*/ f300 1 f185"/>
              <a:gd name="f354" fmla="*/ f268 1 f186"/>
              <a:gd name="f355" fmla="*/ f301 1 f185"/>
              <a:gd name="f356" fmla="*/ f269 1 f186"/>
              <a:gd name="f357" fmla="*/ f270 1 f186"/>
              <a:gd name="f358" fmla="*/ f302 1 f185"/>
              <a:gd name="f359" fmla="*/ f303 1 f185"/>
              <a:gd name="f360" fmla="*/ f271 1 f186"/>
              <a:gd name="f361" fmla="*/ f304 1 f185"/>
              <a:gd name="f362" fmla="*/ f272 1 f186"/>
              <a:gd name="f363" fmla="*/ f305 1 f185"/>
              <a:gd name="f364" fmla="*/ f273 1 f186"/>
              <a:gd name="f365" fmla="*/ f306 1 f185"/>
              <a:gd name="f366" fmla="*/ f274 1 f186"/>
              <a:gd name="f367" fmla="*/ f307 1 f185"/>
              <a:gd name="f368" fmla="*/ f275 1 f186"/>
              <a:gd name="f369" fmla="*/ f308 1 f185"/>
              <a:gd name="f370" fmla="*/ f276 1 f186"/>
              <a:gd name="f371" fmla="*/ f309 1 f185"/>
              <a:gd name="f372" fmla="*/ f277 1 f186"/>
              <a:gd name="f373" fmla="*/ f310 1 f185"/>
              <a:gd name="f374" fmla="*/ f278 1 f186"/>
              <a:gd name="f375" fmla="*/ f311 1 f185"/>
              <a:gd name="f376" fmla="*/ f279 1 f186"/>
              <a:gd name="f377" fmla="*/ f312 1 f185"/>
              <a:gd name="f378" fmla="*/ f280 1 f186"/>
              <a:gd name="f379" fmla="*/ f313 1 f185"/>
              <a:gd name="f380" fmla="*/ f281 1 f186"/>
              <a:gd name="f381" fmla="*/ f314 f176 1"/>
              <a:gd name="f382" fmla="*/ f315 f176 1"/>
              <a:gd name="f383" fmla="*/ f317 f177 1"/>
              <a:gd name="f384" fmla="*/ f316 f177 1"/>
              <a:gd name="f385" fmla="*/ f318 f176 1"/>
              <a:gd name="f386" fmla="*/ f319 f177 1"/>
              <a:gd name="f387" fmla="*/ f320 f176 1"/>
              <a:gd name="f388" fmla="*/ f321 f177 1"/>
              <a:gd name="f389" fmla="*/ f322 f176 1"/>
              <a:gd name="f390" fmla="*/ f323 f177 1"/>
              <a:gd name="f391" fmla="*/ f324 f176 1"/>
              <a:gd name="f392" fmla="*/ f325 f177 1"/>
              <a:gd name="f393" fmla="*/ f326 f176 1"/>
              <a:gd name="f394" fmla="*/ f327 f177 1"/>
              <a:gd name="f395" fmla="*/ f328 f176 1"/>
              <a:gd name="f396" fmla="*/ f329 f177 1"/>
              <a:gd name="f397" fmla="*/ f330 f176 1"/>
              <a:gd name="f398" fmla="*/ f331 f177 1"/>
              <a:gd name="f399" fmla="*/ f332 f176 1"/>
              <a:gd name="f400" fmla="*/ f333 f177 1"/>
              <a:gd name="f401" fmla="*/ f334 f176 1"/>
              <a:gd name="f402" fmla="*/ f335 f177 1"/>
              <a:gd name="f403" fmla="*/ f336 f176 1"/>
              <a:gd name="f404" fmla="*/ f337 f177 1"/>
              <a:gd name="f405" fmla="*/ f338 f176 1"/>
              <a:gd name="f406" fmla="*/ f339 f177 1"/>
              <a:gd name="f407" fmla="*/ f340 f176 1"/>
              <a:gd name="f408" fmla="*/ f341 f177 1"/>
              <a:gd name="f409" fmla="*/ f342 f176 1"/>
              <a:gd name="f410" fmla="*/ f343 f177 1"/>
              <a:gd name="f411" fmla="*/ f344 f176 1"/>
              <a:gd name="f412" fmla="*/ f345 f177 1"/>
              <a:gd name="f413" fmla="*/ f346 f176 1"/>
              <a:gd name="f414" fmla="*/ f347 f177 1"/>
              <a:gd name="f415" fmla="*/ f348 f176 1"/>
              <a:gd name="f416" fmla="*/ f349 f177 1"/>
              <a:gd name="f417" fmla="*/ f350 f176 1"/>
              <a:gd name="f418" fmla="*/ f351 f177 1"/>
              <a:gd name="f419" fmla="*/ f352 f177 1"/>
              <a:gd name="f420" fmla="*/ f353 f176 1"/>
              <a:gd name="f421" fmla="*/ f354 f177 1"/>
              <a:gd name="f422" fmla="*/ f355 f176 1"/>
              <a:gd name="f423" fmla="*/ f356 f177 1"/>
              <a:gd name="f424" fmla="*/ f357 f177 1"/>
              <a:gd name="f425" fmla="*/ f358 f176 1"/>
              <a:gd name="f426" fmla="*/ f359 f176 1"/>
              <a:gd name="f427" fmla="*/ f360 f177 1"/>
              <a:gd name="f428" fmla="*/ f361 f176 1"/>
              <a:gd name="f429" fmla="*/ f362 f177 1"/>
              <a:gd name="f430" fmla="*/ f363 f176 1"/>
              <a:gd name="f431" fmla="*/ f364 f177 1"/>
              <a:gd name="f432" fmla="*/ f365 f176 1"/>
              <a:gd name="f433" fmla="*/ f366 f177 1"/>
              <a:gd name="f434" fmla="*/ f367 f176 1"/>
              <a:gd name="f435" fmla="*/ f368 f177 1"/>
              <a:gd name="f436" fmla="*/ f369 f176 1"/>
              <a:gd name="f437" fmla="*/ f370 f177 1"/>
              <a:gd name="f438" fmla="*/ f371 f176 1"/>
              <a:gd name="f439" fmla="*/ f372 f177 1"/>
              <a:gd name="f440" fmla="*/ f373 f176 1"/>
              <a:gd name="f441" fmla="*/ f374 f177 1"/>
              <a:gd name="f442" fmla="*/ f375 f176 1"/>
              <a:gd name="f443" fmla="*/ f376 f177 1"/>
              <a:gd name="f444" fmla="*/ f377 f176 1"/>
              <a:gd name="f445" fmla="*/ f378 f177 1"/>
              <a:gd name="f446" fmla="*/ f379 f176 1"/>
              <a:gd name="f447" fmla="*/ f380 f17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50">
                <a:pos x="f385" y="f386"/>
              </a:cxn>
              <a:cxn ang="f250">
                <a:pos x="f387" y="f388"/>
              </a:cxn>
              <a:cxn ang="f250">
                <a:pos x="f385" y="f386"/>
              </a:cxn>
              <a:cxn ang="f250">
                <a:pos x="f389" y="f390"/>
              </a:cxn>
              <a:cxn ang="f250">
                <a:pos x="f391" y="f392"/>
              </a:cxn>
              <a:cxn ang="f250">
                <a:pos x="f393" y="f394"/>
              </a:cxn>
              <a:cxn ang="f250">
                <a:pos x="f395" y="f396"/>
              </a:cxn>
              <a:cxn ang="f250">
                <a:pos x="f397" y="f398"/>
              </a:cxn>
              <a:cxn ang="f250">
                <a:pos x="f399" y="f400"/>
              </a:cxn>
              <a:cxn ang="f250">
                <a:pos x="f389" y="f390"/>
              </a:cxn>
              <a:cxn ang="f250">
                <a:pos x="f401" y="f402"/>
              </a:cxn>
              <a:cxn ang="f250">
                <a:pos x="f403" y="f404"/>
              </a:cxn>
              <a:cxn ang="f250">
                <a:pos x="f405" y="f406"/>
              </a:cxn>
              <a:cxn ang="f250">
                <a:pos x="f407" y="f408"/>
              </a:cxn>
              <a:cxn ang="f250">
                <a:pos x="f409" y="f410"/>
              </a:cxn>
              <a:cxn ang="f250">
                <a:pos x="f411" y="f412"/>
              </a:cxn>
              <a:cxn ang="f250">
                <a:pos x="f413" y="f414"/>
              </a:cxn>
              <a:cxn ang="f250">
                <a:pos x="f415" y="f416"/>
              </a:cxn>
              <a:cxn ang="f250">
                <a:pos x="f417" y="f418"/>
              </a:cxn>
              <a:cxn ang="f250">
                <a:pos x="f411" y="f419"/>
              </a:cxn>
              <a:cxn ang="f250">
                <a:pos x="f420" y="f421"/>
              </a:cxn>
              <a:cxn ang="f250">
                <a:pos x="f422" y="f423"/>
              </a:cxn>
              <a:cxn ang="f250">
                <a:pos x="f409" y="f424"/>
              </a:cxn>
              <a:cxn ang="f250">
                <a:pos x="f425" y="f424"/>
              </a:cxn>
              <a:cxn ang="f250">
                <a:pos x="f426" y="f427"/>
              </a:cxn>
              <a:cxn ang="f250">
                <a:pos x="f428" y="f429"/>
              </a:cxn>
              <a:cxn ang="f250">
                <a:pos x="f430" y="f431"/>
              </a:cxn>
              <a:cxn ang="f250">
                <a:pos x="f432" y="f433"/>
              </a:cxn>
              <a:cxn ang="f250">
                <a:pos x="f434" y="f435"/>
              </a:cxn>
              <a:cxn ang="f250">
                <a:pos x="f436" y="f437"/>
              </a:cxn>
              <a:cxn ang="f250">
                <a:pos x="f438" y="f439"/>
              </a:cxn>
              <a:cxn ang="f250">
                <a:pos x="f440" y="f441"/>
              </a:cxn>
              <a:cxn ang="f250">
                <a:pos x="f442" y="f443"/>
              </a:cxn>
              <a:cxn ang="f250">
                <a:pos x="f444" y="f445"/>
              </a:cxn>
              <a:cxn ang="f250">
                <a:pos x="f446" y="f447"/>
              </a:cxn>
              <a:cxn ang="f250">
                <a:pos x="f401" y="f402"/>
              </a:cxn>
            </a:cxnLst>
            <a:rect l="f381" t="f384" r="f382" b="f383"/>
            <a:pathLst>
              <a:path w="3189723" h="3221116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8" y="f9"/>
                </a:cubicBezTo>
                <a:close/>
                <a:moveTo>
                  <a:pt x="f16" y="f17"/>
                </a:moveTo>
                <a:lnTo>
                  <a:pt x="f18" y="f19"/>
                </a:lnTo>
                <a:cubicBezTo>
                  <a:pt x="f20" y="f21"/>
                  <a:pt x="f22" y="f23"/>
                  <a:pt x="f24" y="f25"/>
                </a:cubicBez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6" y="f17"/>
                </a:cubicBezTo>
                <a:close/>
                <a:moveTo>
                  <a:pt x="f48" y="f49"/>
                </a:moveTo>
                <a:cubicBezTo>
                  <a:pt x="f50" y="f51"/>
                  <a:pt x="f52" y="f53"/>
                  <a:pt x="f54" y="f55"/>
                </a:cubicBez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67"/>
                </a:cubicBezTo>
                <a:cubicBezTo>
                  <a:pt x="f68" y="f69"/>
                  <a:pt x="f70" y="f71"/>
                  <a:pt x="f72" y="f73"/>
                </a:cubicBezTo>
                <a:cubicBezTo>
                  <a:pt x="f74" y="f75"/>
                  <a:pt x="f76" y="f77"/>
                  <a:pt x="f78" y="f79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96" y="f97"/>
                </a:cubicBezTo>
                <a:cubicBezTo>
                  <a:pt x="f98" y="f99"/>
                  <a:pt x="f100" y="f101"/>
                  <a:pt x="f78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113" y="f114"/>
                </a:cubicBezTo>
                <a:lnTo>
                  <a:pt x="f72" y="f115"/>
                </a:lnTo>
                <a:lnTo>
                  <a:pt x="f116" y="f115"/>
                </a:ln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lnTo>
                  <a:pt x="f129" y="f130"/>
                </a:lnTo>
                <a:lnTo>
                  <a:pt x="f131" y="f132"/>
                </a:ln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lnTo>
                  <a:pt x="f157" y="f158"/>
                </a:ln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48" y="f49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5" name="Google Shape;10001;p74">
            <a:extLst>
              <a:ext uri="{FF2B5EF4-FFF2-40B4-BE49-F238E27FC236}">
                <a16:creationId xmlns:a16="http://schemas.microsoft.com/office/drawing/2014/main" id="{C48DA44B-858B-2656-E6BF-7E5598B9F992}"/>
              </a:ext>
            </a:extLst>
          </p:cNvPr>
          <p:cNvGrpSpPr/>
          <p:nvPr/>
        </p:nvGrpSpPr>
        <p:grpSpPr>
          <a:xfrm>
            <a:off x="12959867" y="8387679"/>
            <a:ext cx="821678" cy="875758"/>
            <a:chOff x="7851532" y="4063209"/>
            <a:chExt cx="410839" cy="437879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6" name="Google Shape;10002;p74">
              <a:extLst>
                <a:ext uri="{FF2B5EF4-FFF2-40B4-BE49-F238E27FC236}">
                  <a16:creationId xmlns:a16="http://schemas.microsoft.com/office/drawing/2014/main" id="{59484EE6-ADE1-6FAC-D6B7-7F1E9E5BA065}"/>
                </a:ext>
              </a:extLst>
            </p:cNvPr>
            <p:cNvSpPr/>
            <p:nvPr/>
          </p:nvSpPr>
          <p:spPr>
            <a:xfrm>
              <a:off x="7851532" y="4120771"/>
              <a:ext cx="356808" cy="38031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11028"/>
                <a:gd name="f5" fmla="val 5514"/>
                <a:gd name="f6" fmla="val 1"/>
                <a:gd name="f7" fmla="val 2489"/>
                <a:gd name="f8" fmla="val 2458"/>
                <a:gd name="f9" fmla="val 8539"/>
                <a:gd name="f10" fmla="val 8538"/>
                <a:gd name="f11" fmla="val 5294"/>
                <a:gd name="f12" fmla="val 10869"/>
                <a:gd name="f13" fmla="val 5105"/>
                <a:gd name="f14" fmla="val 10649"/>
                <a:gd name="f15" fmla="val 5955"/>
                <a:gd name="f16" fmla="val 410"/>
                <a:gd name="f17" fmla="val 190"/>
                <a:gd name="f18" fmla="val 5766"/>
                <a:gd name="f19" fmla="*/ f0 1 11027"/>
                <a:gd name="f20" fmla="*/ f1 1 1102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1027"/>
                <a:gd name="f27" fmla="*/ f24 1 1102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1027" h="11028">
                  <a:moveTo>
                    <a:pt x="f5" y="f6"/>
                  </a:moveTo>
                  <a:cubicBezTo>
                    <a:pt x="f7" y="f6"/>
                    <a:pt x="f2" y="f8"/>
                    <a:pt x="f2" y="f5"/>
                  </a:cubicBezTo>
                  <a:cubicBezTo>
                    <a:pt x="f2" y="f9"/>
                    <a:pt x="f7" y="f3"/>
                    <a:pt x="f5" y="f3"/>
                  </a:cubicBezTo>
                  <a:cubicBezTo>
                    <a:pt x="f10" y="f3"/>
                    <a:pt x="f3" y="f9"/>
                    <a:pt x="f3" y="f5"/>
                  </a:cubicBezTo>
                  <a:cubicBezTo>
                    <a:pt x="f3" y="f11"/>
                    <a:pt x="f12" y="f13"/>
                    <a:pt x="f14" y="f13"/>
                  </a:cubicBezTo>
                  <a:lnTo>
                    <a:pt x="f15" y="f13"/>
                  </a:lnTo>
                  <a:lnTo>
                    <a:pt x="f15" y="f16"/>
                  </a:lnTo>
                  <a:cubicBezTo>
                    <a:pt x="f15" y="f1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" name="Google Shape;10003;p74">
              <a:extLst>
                <a:ext uri="{FF2B5EF4-FFF2-40B4-BE49-F238E27FC236}">
                  <a16:creationId xmlns:a16="http://schemas.microsoft.com/office/drawing/2014/main" id="{3B6A164C-90B2-155A-4B8B-6088887F2A4D}"/>
                </a:ext>
              </a:extLst>
            </p:cNvPr>
            <p:cNvSpPr/>
            <p:nvPr/>
          </p:nvSpPr>
          <p:spPr>
            <a:xfrm>
              <a:off x="8069680" y="4063209"/>
              <a:ext cx="192691" cy="2031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92"/>
                <a:gd name="f5" fmla="val 441"/>
                <a:gd name="f6" fmla="val 189"/>
                <a:gd name="f7" fmla="val 158"/>
                <a:gd name="f8" fmla="val 378"/>
                <a:gd name="f9" fmla="val 5513"/>
                <a:gd name="f10" fmla="val 5702"/>
                <a:gd name="f11" fmla="val 5891"/>
                <a:gd name="f12" fmla="val 5514"/>
                <a:gd name="f13" fmla="val 5734"/>
                <a:gd name="f14" fmla="val 2489"/>
                <a:gd name="f15" fmla="val 3466"/>
                <a:gd name="f16" fmla="*/ f0 1 5955"/>
                <a:gd name="f17" fmla="*/ f1 1 5892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955"/>
                <a:gd name="f24" fmla="*/ f21 1 5892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955" h="5892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14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" name="Google Shape;10027;p74">
            <a:extLst>
              <a:ext uri="{FF2B5EF4-FFF2-40B4-BE49-F238E27FC236}">
                <a16:creationId xmlns:a16="http://schemas.microsoft.com/office/drawing/2014/main" id="{B8032A51-F1D9-AA34-DFA3-50A874265D2B}"/>
              </a:ext>
            </a:extLst>
          </p:cNvPr>
          <p:cNvGrpSpPr/>
          <p:nvPr/>
        </p:nvGrpSpPr>
        <p:grpSpPr>
          <a:xfrm>
            <a:off x="5223987" y="5815491"/>
            <a:ext cx="785506" cy="762170"/>
            <a:chOff x="3983592" y="2777115"/>
            <a:chExt cx="392753" cy="381085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9" name="Google Shape;10028;p74">
              <a:extLst>
                <a:ext uri="{FF2B5EF4-FFF2-40B4-BE49-F238E27FC236}">
                  <a16:creationId xmlns:a16="http://schemas.microsoft.com/office/drawing/2014/main" id="{8F05C175-1EE8-77F9-50B5-D86F2695292B}"/>
                </a:ext>
              </a:extLst>
            </p:cNvPr>
            <p:cNvSpPr/>
            <p:nvPr/>
          </p:nvSpPr>
          <p:spPr>
            <a:xfrm>
              <a:off x="4175068" y="2941597"/>
              <a:ext cx="51819" cy="541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640"/>
                <a:gd name="f5" fmla="val 820"/>
                <a:gd name="f6" fmla="val 1"/>
                <a:gd name="f7" fmla="val 379"/>
                <a:gd name="f8" fmla="val 348"/>
                <a:gd name="f9" fmla="val 1261"/>
                <a:gd name="f10" fmla="val 1639"/>
                <a:gd name="f11" fmla="val 1292"/>
                <a:gd name="f12" fmla="val 1670"/>
                <a:gd name="f13" fmla="*/ f0 1 1671"/>
                <a:gd name="f14" fmla="*/ f1 1 164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671"/>
                <a:gd name="f21" fmla="*/ f18 1 164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671" h="1640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11" y="f10"/>
                    <a:pt x="f12" y="f9"/>
                    <a:pt x="f12" y="f5"/>
                  </a:cubicBezTo>
                  <a:cubicBezTo>
                    <a:pt x="f12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Google Shape;10029;p74">
              <a:extLst>
                <a:ext uri="{FF2B5EF4-FFF2-40B4-BE49-F238E27FC236}">
                  <a16:creationId xmlns:a16="http://schemas.microsoft.com/office/drawing/2014/main" id="{647FF2AA-B8FA-4C21-24D7-5FB2AB0D380E}"/>
                </a:ext>
              </a:extLst>
            </p:cNvPr>
            <p:cNvSpPr/>
            <p:nvPr/>
          </p:nvSpPr>
          <p:spPr>
            <a:xfrm>
              <a:off x="4059807" y="2859374"/>
              <a:ext cx="239353" cy="2186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19"/>
                <a:gd name="f4" fmla="val 6617"/>
                <a:gd name="f5" fmla="val 6191"/>
                <a:gd name="f6" fmla="val 1260"/>
                <a:gd name="f7" fmla="val 6301"/>
                <a:gd name="f8" fmla="val 6411"/>
                <a:gd name="f9" fmla="val 1292"/>
                <a:gd name="f10" fmla="val 6490"/>
                <a:gd name="f11" fmla="val 1355"/>
                <a:gd name="f12" fmla="val 6648"/>
                <a:gd name="f13" fmla="val 1512"/>
                <a:gd name="f14" fmla="val 1796"/>
                <a:gd name="f15" fmla="val 1953"/>
                <a:gd name="f16" fmla="val 5954"/>
                <a:gd name="f17" fmla="val 2457"/>
                <a:gd name="f18" fmla="val 6112"/>
                <a:gd name="f19" fmla="val 2709"/>
                <a:gd name="f20" fmla="val 6207"/>
                <a:gd name="f21" fmla="val 3025"/>
                <a:gd name="f22" fmla="val 3308"/>
                <a:gd name="f23" fmla="val 3592"/>
                <a:gd name="f24" fmla="val 3907"/>
                <a:gd name="f25" fmla="val 4127"/>
                <a:gd name="f26" fmla="val 4631"/>
                <a:gd name="f27" fmla="val 4789"/>
                <a:gd name="f28" fmla="val 5072"/>
                <a:gd name="f29" fmla="val 5230"/>
                <a:gd name="f30" fmla="val 6396"/>
                <a:gd name="f31" fmla="val 5324"/>
                <a:gd name="f32" fmla="val 6270"/>
                <a:gd name="f33" fmla="val 5356"/>
                <a:gd name="f34" fmla="val 6080"/>
                <a:gd name="f35" fmla="val 6017"/>
                <a:gd name="f36" fmla="val 5923"/>
                <a:gd name="f37" fmla="val 5419"/>
                <a:gd name="f38" fmla="val 4726"/>
                <a:gd name="f39" fmla="val 5167"/>
                <a:gd name="f40" fmla="val 4883"/>
                <a:gd name="f41" fmla="val 4852"/>
                <a:gd name="f42" fmla="val 4946"/>
                <a:gd name="f43" fmla="val 4600"/>
                <a:gd name="f44" fmla="val 4316"/>
                <a:gd name="f45" fmla="val 4001"/>
                <a:gd name="f46" fmla="val 3749"/>
                <a:gd name="f47" fmla="val 3245"/>
                <a:gd name="f48" fmla="val 3182"/>
                <a:gd name="f49" fmla="val 3056"/>
                <a:gd name="f50" fmla="val 2961"/>
                <a:gd name="f51" fmla="val 2835"/>
                <a:gd name="f52" fmla="val 2772"/>
                <a:gd name="f53" fmla="val 2552"/>
                <a:gd name="f54" fmla="val 3214"/>
                <a:gd name="f55" fmla="val 2898"/>
                <a:gd name="f56" fmla="val 3623"/>
                <a:gd name="f57" fmla="val 2993"/>
                <a:gd name="f58" fmla="val 3119"/>
                <a:gd name="f59" fmla="val 2615"/>
                <a:gd name="f60" fmla="val 2694"/>
                <a:gd name="f61" fmla="val 2804"/>
                <a:gd name="f62" fmla="val 2914"/>
                <a:gd name="f63" fmla="val 3135"/>
                <a:gd name="f64" fmla="val 3718"/>
                <a:gd name="f65" fmla="val 1890"/>
                <a:gd name="f66" fmla="val 3970"/>
                <a:gd name="f67" fmla="val 1733"/>
                <a:gd name="f68" fmla="val 4253"/>
                <a:gd name="f69" fmla="val 1638"/>
                <a:gd name="f70" fmla="val 4537"/>
                <a:gd name="f71" fmla="val 4820"/>
                <a:gd name="f72" fmla="val 5135"/>
                <a:gd name="f73" fmla="val 5387"/>
                <a:gd name="f74" fmla="val 5891"/>
                <a:gd name="f75" fmla="val 5970"/>
                <a:gd name="f76" fmla="val 851"/>
                <a:gd name="f77" fmla="val 1071"/>
                <a:gd name="f78" fmla="val 1449"/>
                <a:gd name="f79" fmla="val 1859"/>
                <a:gd name="f80" fmla="val 2079"/>
                <a:gd name="f81" fmla="val 4568"/>
                <a:gd name="f82" fmla="val 4757"/>
                <a:gd name="f83" fmla="val 5198"/>
                <a:gd name="f84" fmla="val 6616"/>
                <a:gd name="f85" fmla="*/ f0 1 7719"/>
                <a:gd name="f86" fmla="*/ f1 1 6617"/>
                <a:gd name="f87" fmla="val f2"/>
                <a:gd name="f88" fmla="val f3"/>
                <a:gd name="f89" fmla="val f4"/>
                <a:gd name="f90" fmla="+- f89 0 f87"/>
                <a:gd name="f91" fmla="+- f88 0 f87"/>
                <a:gd name="f92" fmla="*/ f91 1 7719"/>
                <a:gd name="f93" fmla="*/ f90 1 6617"/>
                <a:gd name="f94" fmla="*/ f87 1 f92"/>
                <a:gd name="f95" fmla="*/ f88 1 f92"/>
                <a:gd name="f96" fmla="*/ f87 1 f93"/>
                <a:gd name="f97" fmla="*/ f89 1 f93"/>
                <a:gd name="f98" fmla="*/ f94 f85 1"/>
                <a:gd name="f99" fmla="*/ f95 f85 1"/>
                <a:gd name="f100" fmla="*/ f97 f86 1"/>
                <a:gd name="f101" fmla="*/ f96 f8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8" t="f101" r="f99" b="f100"/>
              <a:pathLst>
                <a:path w="7719" h="66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0" y="f22"/>
                  </a:cubicBezTo>
                  <a:cubicBezTo>
                    <a:pt x="f20" y="f23"/>
                    <a:pt x="f18" y="f24"/>
                    <a:pt x="f16" y="f25"/>
                  </a:cubicBezTo>
                  <a:lnTo>
                    <a:pt x="f10" y="f26"/>
                  </a:lnTo>
                  <a:cubicBezTo>
                    <a:pt x="f12" y="f27"/>
                    <a:pt x="f12" y="f28"/>
                    <a:pt x="f10" y="f29"/>
                  </a:cubicBezTo>
                  <a:cubicBezTo>
                    <a:pt x="f30" y="f31"/>
                    <a:pt x="f32" y="f33"/>
                    <a:pt x="f20" y="f33"/>
                  </a:cubicBezTo>
                  <a:cubicBezTo>
                    <a:pt x="f34" y="f33"/>
                    <a:pt x="f35" y="f31"/>
                    <a:pt x="f36" y="f29"/>
                  </a:cubicBezTo>
                  <a:lnTo>
                    <a:pt x="f37" y="f38"/>
                  </a:lnTo>
                  <a:cubicBezTo>
                    <a:pt x="f39" y="f40"/>
                    <a:pt x="f41" y="f42"/>
                    <a:pt x="f43" y="f42"/>
                  </a:cubicBezTo>
                  <a:cubicBezTo>
                    <a:pt x="f44" y="f42"/>
                    <a:pt x="f45" y="f40"/>
                    <a:pt x="f46" y="f38"/>
                  </a:cubicBezTo>
                  <a:lnTo>
                    <a:pt x="f47" y="f29"/>
                  </a:lnTo>
                  <a:cubicBezTo>
                    <a:pt x="f48" y="f31"/>
                    <a:pt x="f49" y="f33"/>
                    <a:pt x="f50" y="f33"/>
                  </a:cubicBezTo>
                  <a:cubicBezTo>
                    <a:pt x="f51" y="f33"/>
                    <a:pt x="f52" y="f31"/>
                    <a:pt x="f19" y="f29"/>
                  </a:cubicBezTo>
                  <a:cubicBezTo>
                    <a:pt x="f53" y="f28"/>
                    <a:pt x="f53" y="f27"/>
                    <a:pt x="f19" y="f26"/>
                  </a:cubicBezTo>
                  <a:lnTo>
                    <a:pt x="f54" y="f25"/>
                  </a:lnTo>
                  <a:cubicBezTo>
                    <a:pt x="f50" y="f24"/>
                    <a:pt x="f55" y="f56"/>
                    <a:pt x="f55" y="f22"/>
                  </a:cubicBezTo>
                  <a:cubicBezTo>
                    <a:pt x="f55" y="f57"/>
                    <a:pt x="f50" y="f19"/>
                    <a:pt x="f58" y="f17"/>
                  </a:cubicBezTo>
                  <a:lnTo>
                    <a:pt x="f59" y="f15"/>
                  </a:lnTo>
                  <a:cubicBezTo>
                    <a:pt x="f17" y="f14"/>
                    <a:pt x="f17" y="f13"/>
                    <a:pt x="f59" y="f11"/>
                  </a:cubicBezTo>
                  <a:cubicBezTo>
                    <a:pt x="f60" y="f9"/>
                    <a:pt x="f61" y="f6"/>
                    <a:pt x="f62" y="f6"/>
                  </a:cubicBezTo>
                  <a:cubicBezTo>
                    <a:pt x="f21" y="f6"/>
                    <a:pt x="f63" y="f9"/>
                    <a:pt x="f54" y="f11"/>
                  </a:cubicBezTo>
                  <a:lnTo>
                    <a:pt x="f64" y="f65"/>
                  </a:lnTo>
                  <a:cubicBezTo>
                    <a:pt x="f66" y="f67"/>
                    <a:pt x="f68" y="f69"/>
                    <a:pt x="f70" y="f69"/>
                  </a:cubicBezTo>
                  <a:cubicBezTo>
                    <a:pt x="f71" y="f69"/>
                    <a:pt x="f72" y="f67"/>
                    <a:pt x="f73" y="f65"/>
                  </a:cubicBezTo>
                  <a:lnTo>
                    <a:pt x="f74" y="f11"/>
                  </a:lnTo>
                  <a:cubicBezTo>
                    <a:pt x="f75" y="f9"/>
                    <a:pt x="f3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6"/>
                  </a:lnTo>
                  <a:lnTo>
                    <a:pt x="f76" y="f6"/>
                  </a:lnTo>
                  <a:cubicBezTo>
                    <a:pt x="f77" y="f6"/>
                    <a:pt x="f6" y="f78"/>
                    <a:pt x="f6" y="f69"/>
                  </a:cubicBezTo>
                  <a:cubicBezTo>
                    <a:pt x="f6" y="f79"/>
                    <a:pt x="f77" y="f80"/>
                    <a:pt x="f76" y="f80"/>
                  </a:cubicBezTo>
                  <a:lnTo>
                    <a:pt x="f2" y="f80"/>
                  </a:lnTo>
                  <a:lnTo>
                    <a:pt x="f2" y="f81"/>
                  </a:lnTo>
                  <a:lnTo>
                    <a:pt x="f76" y="f81"/>
                  </a:lnTo>
                  <a:cubicBezTo>
                    <a:pt x="f77" y="f81"/>
                    <a:pt x="f6" y="f82"/>
                    <a:pt x="f6" y="f42"/>
                  </a:cubicBezTo>
                  <a:cubicBezTo>
                    <a:pt x="f6" y="f83"/>
                    <a:pt x="f77" y="f73"/>
                    <a:pt x="f76" y="f73"/>
                  </a:cubicBezTo>
                  <a:lnTo>
                    <a:pt x="f2" y="f73"/>
                  </a:lnTo>
                  <a:lnTo>
                    <a:pt x="f2" y="f84"/>
                  </a:lnTo>
                  <a:lnTo>
                    <a:pt x="f3" y="f8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Google Shape;10030;p74">
              <a:extLst>
                <a:ext uri="{FF2B5EF4-FFF2-40B4-BE49-F238E27FC236}">
                  <a16:creationId xmlns:a16="http://schemas.microsoft.com/office/drawing/2014/main" id="{7DCD92A4-57C3-6818-7BA5-F6820666516F}"/>
                </a:ext>
              </a:extLst>
            </p:cNvPr>
            <p:cNvSpPr/>
            <p:nvPr/>
          </p:nvSpPr>
          <p:spPr>
            <a:xfrm>
              <a:off x="3983592" y="2777115"/>
              <a:ext cx="392753" cy="3810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1531"/>
                <a:gd name="f5" fmla="val 10618"/>
                <a:gd name="f6" fmla="val 1701"/>
                <a:gd name="f7" fmla="val 10870"/>
                <a:gd name="f8" fmla="val 11027"/>
                <a:gd name="f9" fmla="val 1890"/>
                <a:gd name="f10" fmla="val 2080"/>
                <a:gd name="f11" fmla="val 9546"/>
                <a:gd name="f12" fmla="val 9767"/>
                <a:gd name="f13" fmla="val 10807"/>
                <a:gd name="f14" fmla="val 9956"/>
                <a:gd name="f15" fmla="val 1828"/>
                <a:gd name="f16" fmla="val 1670"/>
                <a:gd name="f17" fmla="val 1859"/>
                <a:gd name="f18" fmla="val 1891"/>
                <a:gd name="f19" fmla="val 1198"/>
                <a:gd name="f20" fmla="val 536"/>
                <a:gd name="f21" fmla="val 1"/>
                <a:gd name="f22" fmla="val 567"/>
                <a:gd name="f23" fmla="val 1229"/>
                <a:gd name="f24" fmla="val 10334"/>
                <a:gd name="f25" fmla="val 10995"/>
                <a:gd name="f26" fmla="val 11405"/>
                <a:gd name="f27" fmla="val 12067"/>
                <a:gd name="f28" fmla="val 1260"/>
                <a:gd name="f29" fmla="val 12130"/>
                <a:gd name="f30" fmla="*/ f0 1 12666"/>
                <a:gd name="f31" fmla="*/ f1 1 11531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666"/>
                <a:gd name="f38" fmla="*/ f35 1 11531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666" h="11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lnTo>
                    <a:pt x="f10" y="f14"/>
                  </a:lnTo>
                  <a:cubicBezTo>
                    <a:pt x="f15" y="f14"/>
                    <a:pt x="f16" y="f12"/>
                    <a:pt x="f16" y="f11"/>
                  </a:cubicBezTo>
                  <a:lnTo>
                    <a:pt x="f16" y="f10"/>
                  </a:lnTo>
                  <a:cubicBezTo>
                    <a:pt x="f16" y="f17"/>
                    <a:pt x="f18" y="f6"/>
                    <a:pt x="f10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5"/>
                    <a:pt x="f3" y="f24"/>
                  </a:cubicBezTo>
                  <a:lnTo>
                    <a:pt x="f3" y="f28"/>
                  </a:lnTo>
                  <a:cubicBezTo>
                    <a:pt x="f3" y="f22"/>
                    <a:pt x="f29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2" name="Google Shape;10074;p74">
            <a:extLst>
              <a:ext uri="{FF2B5EF4-FFF2-40B4-BE49-F238E27FC236}">
                <a16:creationId xmlns:a16="http://schemas.microsoft.com/office/drawing/2014/main" id="{8746048F-062C-0E14-773D-6E120065411C}"/>
              </a:ext>
            </a:extLst>
          </p:cNvPr>
          <p:cNvGrpSpPr/>
          <p:nvPr/>
        </p:nvGrpSpPr>
        <p:grpSpPr>
          <a:xfrm>
            <a:off x="6413219" y="5764869"/>
            <a:ext cx="785506" cy="820526"/>
            <a:chOff x="4578208" y="2751804"/>
            <a:chExt cx="392753" cy="410263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3" name="Google Shape;10075;p74">
              <a:extLst>
                <a:ext uri="{FF2B5EF4-FFF2-40B4-BE49-F238E27FC236}">
                  <a16:creationId xmlns:a16="http://schemas.microsoft.com/office/drawing/2014/main" id="{3F72337F-0525-A6C6-2128-E4A50346CBE2}"/>
                </a:ext>
              </a:extLst>
            </p:cNvPr>
            <p:cNvSpPr/>
            <p:nvPr/>
          </p:nvSpPr>
          <p:spPr>
            <a:xfrm>
              <a:off x="4578208" y="2751804"/>
              <a:ext cx="385904" cy="410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5"/>
                <a:gd name="f4" fmla="val 12414"/>
                <a:gd name="f5" fmla="val 7026"/>
                <a:gd name="f6" fmla="val 1670"/>
                <a:gd name="f7" fmla="val 7278"/>
                <a:gd name="f8" fmla="val 7467"/>
                <a:gd name="f9" fmla="val 1859"/>
                <a:gd name="f10" fmla="val 2111"/>
                <a:gd name="f11" fmla="val 2332"/>
                <a:gd name="f12" fmla="val 2490"/>
                <a:gd name="f13" fmla="val 2080"/>
                <a:gd name="f14" fmla="val 1828"/>
                <a:gd name="f15" fmla="val 1639"/>
                <a:gd name="f16" fmla="val 2300"/>
                <a:gd name="f17" fmla="val 4159"/>
                <a:gd name="f18" fmla="val 4348"/>
                <a:gd name="f19" fmla="val 4537"/>
                <a:gd name="f20" fmla="val 4789"/>
                <a:gd name="f21" fmla="val 4978"/>
                <a:gd name="f22" fmla="val 4317"/>
                <a:gd name="f23" fmla="val 6648"/>
                <a:gd name="f24" fmla="val 6837"/>
                <a:gd name="f25" fmla="val 7058"/>
                <a:gd name="f26" fmla="val 7310"/>
                <a:gd name="f27" fmla="val 6806"/>
                <a:gd name="f28" fmla="val 9106"/>
                <a:gd name="f29" fmla="val 9295"/>
                <a:gd name="f30" fmla="val 9515"/>
                <a:gd name="f31" fmla="val 9736"/>
                <a:gd name="f32" fmla="val 9893"/>
                <a:gd name="f33" fmla="val 9704"/>
                <a:gd name="f34" fmla="val 9263"/>
                <a:gd name="f35" fmla="val 11500"/>
                <a:gd name="f36" fmla="val 10775"/>
                <a:gd name="f37" fmla="val 11342"/>
                <a:gd name="f38" fmla="val 11248"/>
                <a:gd name="f39" fmla="val 10870"/>
                <a:gd name="f40" fmla="val 11594"/>
                <a:gd name="f41" fmla="val 10303"/>
                <a:gd name="f42" fmla="val 9767"/>
                <a:gd name="f43" fmla="val 9326"/>
                <a:gd name="f44" fmla="val 9137"/>
                <a:gd name="f45" fmla="val 1261"/>
                <a:gd name="f46" fmla="val 1"/>
                <a:gd name="f47" fmla="val 568"/>
                <a:gd name="f48" fmla="val 32"/>
                <a:gd name="f49" fmla="val 1229"/>
                <a:gd name="f50" fmla="val 10334"/>
                <a:gd name="f51" fmla="val 11468"/>
                <a:gd name="f52" fmla="val 946"/>
                <a:gd name="f53" fmla="val 10082"/>
                <a:gd name="f54" fmla="val 12224"/>
                <a:gd name="f55" fmla="val 12004"/>
                <a:gd name="f56" fmla="val 9074"/>
                <a:gd name="f57" fmla="val 8538"/>
                <a:gd name="f58" fmla="val 7877"/>
                <a:gd name="f59" fmla="*/ f0 1 12445"/>
                <a:gd name="f60" fmla="*/ f1 1 12414"/>
                <a:gd name="f61" fmla="val f2"/>
                <a:gd name="f62" fmla="val f3"/>
                <a:gd name="f63" fmla="val f4"/>
                <a:gd name="f64" fmla="+- f63 0 f61"/>
                <a:gd name="f65" fmla="+- f62 0 f61"/>
                <a:gd name="f66" fmla="*/ f65 1 12445"/>
                <a:gd name="f67" fmla="*/ f64 1 12414"/>
                <a:gd name="f68" fmla="*/ f61 1 f66"/>
                <a:gd name="f69" fmla="*/ f62 1 f66"/>
                <a:gd name="f70" fmla="*/ f61 1 f67"/>
                <a:gd name="f71" fmla="*/ f63 1 f67"/>
                <a:gd name="f72" fmla="*/ f68 f59 1"/>
                <a:gd name="f73" fmla="*/ f69 f59 1"/>
                <a:gd name="f74" fmla="*/ f71 f60 1"/>
                <a:gd name="f75" fmla="*/ f70 f6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2" t="f75" r="f73" b="f74"/>
              <a:pathLst>
                <a:path w="12445" h="1241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6"/>
                    <a:pt x="f15" y="f10"/>
                  </a:cubicBezTo>
                  <a:cubicBezTo>
                    <a:pt x="f15" y="f14"/>
                    <a:pt x="f14" y="f6"/>
                    <a:pt x="f13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8" y="f20"/>
                    <a:pt x="f7" y="f21"/>
                    <a:pt x="f5" y="f21"/>
                  </a:cubicBezTo>
                  <a:lnTo>
                    <a:pt x="f13" y="f21"/>
                  </a:lnTo>
                  <a:cubicBezTo>
                    <a:pt x="f14" y="f21"/>
                    <a:pt x="f15" y="f20"/>
                    <a:pt x="f15" y="f19"/>
                  </a:cubicBezTo>
                  <a:cubicBezTo>
                    <a:pt x="f15" y="f22"/>
                    <a:pt x="f14" y="f17"/>
                    <a:pt x="f13" y="f17"/>
                  </a:cubicBezTo>
                  <a:close/>
                  <a:moveTo>
                    <a:pt x="f5" y="f23"/>
                  </a:moveTo>
                  <a:cubicBezTo>
                    <a:pt x="f7" y="f23"/>
                    <a:pt x="f8" y="f24"/>
                    <a:pt x="f8" y="f25"/>
                  </a:cubicBezTo>
                  <a:cubicBezTo>
                    <a:pt x="f8" y="f26"/>
                    <a:pt x="f7" y="f8"/>
                    <a:pt x="f5" y="f8"/>
                  </a:cubicBezTo>
                  <a:lnTo>
                    <a:pt x="f13" y="f8"/>
                  </a:lnTo>
                  <a:cubicBezTo>
                    <a:pt x="f14" y="f8"/>
                    <a:pt x="f15" y="f7"/>
                    <a:pt x="f15" y="f25"/>
                  </a:cubicBezTo>
                  <a:cubicBezTo>
                    <a:pt x="f15" y="f27"/>
                    <a:pt x="f14" y="f23"/>
                    <a:pt x="f13" y="f23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3"/>
                    <a:pt x="f15" y="f30"/>
                  </a:cubicBezTo>
                  <a:cubicBezTo>
                    <a:pt x="f15" y="f34"/>
                    <a:pt x="f14" y="f28"/>
                    <a:pt x="f13" y="f28"/>
                  </a:cubicBezTo>
                  <a:close/>
                  <a:moveTo>
                    <a:pt x="f35" y="f36"/>
                  </a:move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36"/>
                  </a:cubicBezTo>
                  <a:close/>
                  <a:moveTo>
                    <a:pt x="f45" y="f46"/>
                  </a:moveTo>
                  <a:cubicBezTo>
                    <a:pt x="f47" y="f46"/>
                    <a:pt x="f48" y="f47"/>
                    <a:pt x="f48" y="f49"/>
                  </a:cubicBezTo>
                  <a:lnTo>
                    <a:pt x="f48" y="f50"/>
                  </a:lnTo>
                  <a:cubicBezTo>
                    <a:pt x="f2" y="f51"/>
                    <a:pt x="f52" y="f4"/>
                    <a:pt x="f13" y="f4"/>
                  </a:cubicBezTo>
                  <a:lnTo>
                    <a:pt x="f50" y="f4"/>
                  </a:lnTo>
                  <a:cubicBezTo>
                    <a:pt x="f35" y="f4"/>
                    <a:pt x="f3" y="f51"/>
                    <a:pt x="f3" y="f50"/>
                  </a:cubicBezTo>
                  <a:cubicBezTo>
                    <a:pt x="f3" y="f53"/>
                    <a:pt x="f54" y="f32"/>
                    <a:pt x="f55" y="f32"/>
                  </a:cubicBezTo>
                  <a:lnTo>
                    <a:pt x="f56" y="f32"/>
                  </a:lnTo>
                  <a:lnTo>
                    <a:pt x="f56" y="f49"/>
                  </a:lnTo>
                  <a:cubicBezTo>
                    <a:pt x="f56" y="f47"/>
                    <a:pt x="f57" y="f46"/>
                    <a:pt x="f58" y="f4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" name="Google Shape;10076;p74">
              <a:extLst>
                <a:ext uri="{FF2B5EF4-FFF2-40B4-BE49-F238E27FC236}">
                  <a16:creationId xmlns:a16="http://schemas.microsoft.com/office/drawing/2014/main" id="{554EBD9B-AB74-4F59-F255-1CCFF877032E}"/>
                </a:ext>
              </a:extLst>
            </p:cNvPr>
            <p:cNvSpPr/>
            <p:nvPr/>
          </p:nvSpPr>
          <p:spPr>
            <a:xfrm>
              <a:off x="4883984" y="2989191"/>
              <a:ext cx="85030" cy="729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207"/>
                <a:gd name="f5" fmla="val 1"/>
                <a:gd name="f6" fmla="val 32"/>
                <a:gd name="f7" fmla="val 1009"/>
                <a:gd name="f8" fmla="val 1986"/>
                <a:gd name="f9" fmla="val 1103"/>
                <a:gd name="f10" fmla="val 2080"/>
                <a:gd name="f11" fmla="val 1261"/>
                <a:gd name="f12" fmla="val 2206"/>
                <a:gd name="f13" fmla="val 1418"/>
                <a:gd name="f14" fmla="val 1576"/>
                <a:gd name="f15" fmla="val 1733"/>
                <a:gd name="f16" fmla="val 2143"/>
                <a:gd name="f17" fmla="val 1796"/>
                <a:gd name="f18" fmla="val 2741"/>
                <a:gd name="f19" fmla="*/ f0 1 2742"/>
                <a:gd name="f20" fmla="*/ f1 1 220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2"/>
                <a:gd name="f27" fmla="*/ f24 1 220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2" h="2207">
                  <a:moveTo>
                    <a:pt x="f2" y="f5"/>
                  </a:moveTo>
                  <a:lnTo>
                    <a:pt x="f2" y="f6"/>
                  </a:ln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6"/>
                    <a:pt x="f17" y="f8"/>
                  </a:cubicBezTo>
                  <a:lnTo>
                    <a:pt x="f18" y="f6"/>
                  </a:lnTo>
                  <a:lnTo>
                    <a:pt x="f1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Google Shape;10077;p74">
              <a:extLst>
                <a:ext uri="{FF2B5EF4-FFF2-40B4-BE49-F238E27FC236}">
                  <a16:creationId xmlns:a16="http://schemas.microsoft.com/office/drawing/2014/main" id="{ED87A36C-6B90-4A37-9970-F4EFE02B104B}"/>
                </a:ext>
              </a:extLst>
            </p:cNvPr>
            <p:cNvSpPr/>
            <p:nvPr/>
          </p:nvSpPr>
          <p:spPr>
            <a:xfrm>
              <a:off x="4885931" y="2752856"/>
              <a:ext cx="85030" cy="2092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6333"/>
                <a:gd name="f5" fmla="val 1796"/>
                <a:gd name="f6" fmla="val 819"/>
                <a:gd name="f7" fmla="val 1891"/>
                <a:gd name="f8" fmla="val 1922"/>
                <a:gd name="f9" fmla="val 882"/>
                <a:gd name="f10" fmla="val 945"/>
                <a:gd name="f11" fmla="val 1638"/>
                <a:gd name="f12" fmla="val 820"/>
                <a:gd name="f13" fmla="val 851"/>
                <a:gd name="f14" fmla="val 883"/>
                <a:gd name="f15" fmla="val 977"/>
                <a:gd name="f16" fmla="val 410"/>
                <a:gd name="f17" fmla="val 1"/>
                <a:gd name="f18" fmla="val 2741"/>
                <a:gd name="f19" fmla="val 2300"/>
                <a:gd name="f20" fmla="*/ f0 1 2742"/>
                <a:gd name="f21" fmla="*/ f1 1 6333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2742"/>
                <a:gd name="f28" fmla="*/ f25 1 6333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2742" h="633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13"/>
                    <a:pt x="f14" y="f6"/>
                    <a:pt x="f15" y="f6"/>
                  </a:cubicBezTo>
                  <a:close/>
                  <a:moveTo>
                    <a:pt x="f15" y="f2"/>
                  </a:moveTo>
                  <a:cubicBezTo>
                    <a:pt x="f16" y="f2"/>
                    <a:pt x="f17" y="f16"/>
                    <a:pt x="f17" y="f10"/>
                  </a:cubicBezTo>
                  <a:lnTo>
                    <a:pt x="f17" y="f4"/>
                  </a:lnTo>
                  <a:lnTo>
                    <a:pt x="f18" y="f4"/>
                  </a:lnTo>
                  <a:lnTo>
                    <a:pt x="f18" y="f10"/>
                  </a:lnTo>
                  <a:cubicBezTo>
                    <a:pt x="f18" y="f16"/>
                    <a:pt x="f1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6" name="Google Shape;10084;p74">
            <a:extLst>
              <a:ext uri="{FF2B5EF4-FFF2-40B4-BE49-F238E27FC236}">
                <a16:creationId xmlns:a16="http://schemas.microsoft.com/office/drawing/2014/main" id="{E859AB94-D93B-B8FC-1858-35517073F654}"/>
              </a:ext>
            </a:extLst>
          </p:cNvPr>
          <p:cNvGrpSpPr/>
          <p:nvPr/>
        </p:nvGrpSpPr>
        <p:grpSpPr>
          <a:xfrm>
            <a:off x="11517050" y="5782898"/>
            <a:ext cx="719320" cy="742072"/>
            <a:chOff x="7130125" y="2760820"/>
            <a:chExt cx="359660" cy="371036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7" name="Google Shape;10085;p74">
              <a:extLst>
                <a:ext uri="{FF2B5EF4-FFF2-40B4-BE49-F238E27FC236}">
                  <a16:creationId xmlns:a16="http://schemas.microsoft.com/office/drawing/2014/main" id="{AE01F92D-6C29-E5B9-0915-15BCF8F1E7E0}"/>
                </a:ext>
              </a:extLst>
            </p:cNvPr>
            <p:cNvSpPr/>
            <p:nvPr/>
          </p:nvSpPr>
          <p:spPr>
            <a:xfrm>
              <a:off x="7203835" y="3021095"/>
              <a:ext cx="89720" cy="35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83"/>
                <a:gd name="f4" fmla="val 1198"/>
                <a:gd name="f5" fmla="val 1607"/>
                <a:gd name="f6" fmla="val 820"/>
                <a:gd name="f7" fmla="val 190"/>
                <a:gd name="f8" fmla="val 504"/>
                <a:gd name="f9" fmla="val 1"/>
                <a:gd name="f10" fmla="val 1197"/>
                <a:gd name="f11" fmla="val 3025"/>
                <a:gd name="f12" fmla="val 536"/>
                <a:gd name="f13" fmla="val 2363"/>
                <a:gd name="f14" fmla="*/ f0 1 3183"/>
                <a:gd name="f15" fmla="*/ f1 1 119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3183"/>
                <a:gd name="f22" fmla="*/ f19 1 119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3183" h="119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3" y="f10"/>
                  </a:lnTo>
                  <a:cubicBezTo>
                    <a:pt x="f11" y="f12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10086;p74">
              <a:extLst>
                <a:ext uri="{FF2B5EF4-FFF2-40B4-BE49-F238E27FC236}">
                  <a16:creationId xmlns:a16="http://schemas.microsoft.com/office/drawing/2014/main" id="{FFE87A48-D603-3E67-5470-09619C555248}"/>
                </a:ext>
              </a:extLst>
            </p:cNvPr>
            <p:cNvSpPr/>
            <p:nvPr/>
          </p:nvSpPr>
          <p:spPr>
            <a:xfrm>
              <a:off x="7223375" y="2947522"/>
              <a:ext cx="48874" cy="491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1636"/>
                <a:gd name="f5" fmla="val 858"/>
                <a:gd name="f6" fmla="val 784"/>
                <a:gd name="f7" fmla="val 707"/>
                <a:gd name="f8" fmla="val 8"/>
                <a:gd name="f9" fmla="val 631"/>
                <a:gd name="f10" fmla="val 23"/>
                <a:gd name="f11" fmla="val 347"/>
                <a:gd name="f12" fmla="val 118"/>
                <a:gd name="f13" fmla="val 127"/>
                <a:gd name="f14" fmla="val 307"/>
                <a:gd name="f15" fmla="val 95"/>
                <a:gd name="f16" fmla="val 590"/>
                <a:gd name="f17" fmla="val 1"/>
                <a:gd name="f18" fmla="val 906"/>
                <a:gd name="f19" fmla="val 1189"/>
                <a:gd name="f20" fmla="val 284"/>
                <a:gd name="f21" fmla="val 1410"/>
                <a:gd name="f22" fmla="val 446"/>
                <a:gd name="f23" fmla="val 1548"/>
                <a:gd name="f24" fmla="val 658"/>
                <a:gd name="f25" fmla="val 871"/>
                <a:gd name="f26" fmla="val 949"/>
                <a:gd name="f27" fmla="val 1027"/>
                <a:gd name="f28" fmla="val 1624"/>
                <a:gd name="f29" fmla="val 1103"/>
                <a:gd name="f30" fmla="val 1599"/>
                <a:gd name="f31" fmla="val 1387"/>
                <a:gd name="f32" fmla="val 1536"/>
                <a:gd name="f33" fmla="val 1607"/>
                <a:gd name="f34" fmla="val 1347"/>
                <a:gd name="f35" fmla="val 1670"/>
                <a:gd name="f36" fmla="val 1063"/>
                <a:gd name="f37" fmla="val 1733"/>
                <a:gd name="f38" fmla="val 748"/>
                <a:gd name="f39" fmla="val 464"/>
                <a:gd name="f40" fmla="val 1450"/>
                <a:gd name="f41" fmla="val 244"/>
                <a:gd name="f42" fmla="val 1307"/>
                <a:gd name="f43" fmla="val 77"/>
                <a:gd name="f44" fmla="val 1091"/>
                <a:gd name="f45" fmla="*/ f0 1 1734"/>
                <a:gd name="f46" fmla="*/ f1 1 1636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1734"/>
                <a:gd name="f53" fmla="*/ f50 1 1636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1734" h="163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5" y="f39"/>
                    <a:pt x="f40" y="f41"/>
                  </a:cubicBezTo>
                  <a:cubicBezTo>
                    <a:pt x="f42" y="f43"/>
                    <a:pt x="f4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Google Shape;10087;p74">
              <a:extLst>
                <a:ext uri="{FF2B5EF4-FFF2-40B4-BE49-F238E27FC236}">
                  <a16:creationId xmlns:a16="http://schemas.microsoft.com/office/drawing/2014/main" id="{8E9C3933-7BAA-5F6C-23A8-470148580293}"/>
                </a:ext>
              </a:extLst>
            </p:cNvPr>
            <p:cNvSpPr/>
            <p:nvPr/>
          </p:nvSpPr>
          <p:spPr>
            <a:xfrm>
              <a:off x="7130125" y="2760820"/>
              <a:ext cx="359660" cy="3710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60"/>
                <a:gd name="f4" fmla="val 12351"/>
                <a:gd name="f5" fmla="val 6428"/>
                <a:gd name="f6" fmla="val 820"/>
                <a:gd name="f7" fmla="val 6900"/>
                <a:gd name="f8" fmla="val 7247"/>
                <a:gd name="f9" fmla="val 1166"/>
                <a:gd name="f10" fmla="val 1639"/>
                <a:gd name="f11" fmla="val 4128"/>
                <a:gd name="f12" fmla="val 5609"/>
                <a:gd name="f13" fmla="val 5955"/>
                <a:gd name="f14" fmla="val 10681"/>
                <a:gd name="f15" fmla="val 6616"/>
                <a:gd name="f16" fmla="val 10901"/>
                <a:gd name="f17" fmla="val 11059"/>
                <a:gd name="f18" fmla="val 6805"/>
                <a:gd name="f19" fmla="val 6994"/>
                <a:gd name="f20" fmla="val 11122"/>
                <a:gd name="f21" fmla="val 7436"/>
                <a:gd name="f22" fmla="val 8192"/>
                <a:gd name="f23" fmla="val 7971"/>
                <a:gd name="f24" fmla="val 7751"/>
                <a:gd name="f25" fmla="val 6742"/>
                <a:gd name="f26" fmla="val 8255"/>
                <a:gd name="f27" fmla="val 8444"/>
                <a:gd name="f28" fmla="val 8696"/>
                <a:gd name="f29" fmla="val 8885"/>
                <a:gd name="f30" fmla="val 9074"/>
                <a:gd name="f31" fmla="val 4233"/>
                <a:gd name="f32" fmla="val 5360"/>
                <a:gd name="f33" fmla="val 4671"/>
                <a:gd name="f34" fmla="val 5082"/>
                <a:gd name="f35" fmla="val 5531"/>
                <a:gd name="f36" fmla="val 5388"/>
                <a:gd name="f37" fmla="val 5860"/>
                <a:gd name="f38" fmla="val 5829"/>
                <a:gd name="f39" fmla="val 6301"/>
                <a:gd name="f40" fmla="val 5987"/>
                <a:gd name="f41" fmla="val 6868"/>
                <a:gd name="f42" fmla="val 7467"/>
                <a:gd name="f43" fmla="val 5766"/>
                <a:gd name="f44" fmla="val 5640"/>
                <a:gd name="f45" fmla="val 5451"/>
                <a:gd name="f46" fmla="val 6176"/>
                <a:gd name="f47" fmla="val 8601"/>
                <a:gd name="f48" fmla="val 6711"/>
                <a:gd name="f49" fmla="val 9389"/>
                <a:gd name="f50" fmla="val 10334"/>
                <a:gd name="f51" fmla="val 10555"/>
                <a:gd name="f52" fmla="val 6491"/>
                <a:gd name="f53" fmla="val 10744"/>
                <a:gd name="f54" fmla="val 6270"/>
                <a:gd name="f55" fmla="val 2143"/>
                <a:gd name="f56" fmla="val 1891"/>
                <a:gd name="f57" fmla="val 1733"/>
                <a:gd name="f58" fmla="val 10303"/>
                <a:gd name="f59" fmla="val 9357"/>
                <a:gd name="f60" fmla="val 2238"/>
                <a:gd name="f61" fmla="val 8570"/>
                <a:gd name="f62" fmla="val 3025"/>
                <a:gd name="f63" fmla="val 8129"/>
                <a:gd name="f64" fmla="val 2647"/>
                <a:gd name="f65" fmla="val 7688"/>
                <a:gd name="f66" fmla="val 2490"/>
                <a:gd name="f67" fmla="val 7121"/>
                <a:gd name="f68" fmla="val 6553"/>
                <a:gd name="f69" fmla="val 2805"/>
                <a:gd name="f70" fmla="val 6018"/>
                <a:gd name="f71" fmla="val 3246"/>
                <a:gd name="f72" fmla="val 5577"/>
                <a:gd name="f73" fmla="val 3781"/>
                <a:gd name="f74" fmla="val 5419"/>
                <a:gd name="f75" fmla="val 3933"/>
                <a:gd name="f76" fmla="val 5379"/>
                <a:gd name="f77" fmla="val 4084"/>
                <a:gd name="f78" fmla="val 9893"/>
                <a:gd name="f79" fmla="val 10113"/>
                <a:gd name="f80" fmla="val 10050"/>
                <a:gd name="f81" fmla="val 6396"/>
                <a:gd name="f82" fmla="val 5483"/>
                <a:gd name="f83" fmla="val 4726"/>
                <a:gd name="f84" fmla="val 725"/>
                <a:gd name="f85" fmla="val 2458"/>
                <a:gd name="f86" fmla="val 1261"/>
                <a:gd name="f87" fmla="val 599"/>
                <a:gd name="f88" fmla="val 1"/>
                <a:gd name="f89" fmla="val 3686"/>
                <a:gd name="f90" fmla="val 11815"/>
                <a:gd name="f91" fmla="val 568"/>
                <a:gd name="f92" fmla="val 12350"/>
                <a:gd name="f93" fmla="val 11468"/>
                <a:gd name="f94" fmla="val 12130"/>
                <a:gd name="f95" fmla="val 12697"/>
                <a:gd name="f96" fmla="val 12162"/>
                <a:gd name="f97" fmla="val 11500"/>
                <a:gd name="f98" fmla="val 8034"/>
                <a:gd name="f99" fmla="val 7278"/>
                <a:gd name="f100" fmla="*/ f0 1 12760"/>
                <a:gd name="f101" fmla="*/ f1 1 12351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760"/>
                <a:gd name="f108" fmla="*/ f105 1 12351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760" h="1235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9"/>
                    <a:pt x="f13" y="f6"/>
                    <a:pt x="f5" y="f6"/>
                  </a:cubicBezTo>
                  <a:close/>
                  <a:moveTo>
                    <a:pt x="f14" y="f15"/>
                  </a:moveTo>
                  <a:cubicBezTo>
                    <a:pt x="f16" y="f15"/>
                    <a:pt x="f17" y="f18"/>
                    <a:pt x="f17" y="f19"/>
                  </a:cubicBezTo>
                  <a:cubicBezTo>
                    <a:pt x="f20" y="f8"/>
                    <a:pt x="f16" y="f21"/>
                    <a:pt x="f14" y="f21"/>
                  </a:cubicBezTo>
                  <a:lnTo>
                    <a:pt x="f22" y="f21"/>
                  </a:lnTo>
                  <a:cubicBezTo>
                    <a:pt x="f23" y="f21"/>
                    <a:pt x="f24" y="f8"/>
                    <a:pt x="f24" y="f19"/>
                  </a:cubicBezTo>
                  <a:cubicBezTo>
                    <a:pt x="f24" y="f25"/>
                    <a:pt x="f23" y="f15"/>
                    <a:pt x="f22" y="f15"/>
                  </a:cubicBezTo>
                  <a:close/>
                  <a:moveTo>
                    <a:pt x="f14" y="f26"/>
                  </a:moveTo>
                  <a:cubicBezTo>
                    <a:pt x="f16" y="f26"/>
                    <a:pt x="f17" y="f27"/>
                    <a:pt x="f17" y="f28"/>
                  </a:cubicBezTo>
                  <a:cubicBezTo>
                    <a:pt x="f20" y="f29"/>
                    <a:pt x="f16" y="f30"/>
                    <a:pt x="f14" y="f30"/>
                  </a:cubicBezTo>
                  <a:lnTo>
                    <a:pt x="f22" y="f30"/>
                  </a:lnTo>
                  <a:cubicBezTo>
                    <a:pt x="f23" y="f30"/>
                    <a:pt x="f24" y="f29"/>
                    <a:pt x="f24" y="f28"/>
                  </a:cubicBezTo>
                  <a:cubicBezTo>
                    <a:pt x="f24" y="f27"/>
                    <a:pt x="f23" y="f26"/>
                    <a:pt x="f22" y="f2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37"/>
                  </a:cubicBezTo>
                  <a:cubicBezTo>
                    <a:pt x="f38" y="f39"/>
                    <a:pt x="f40" y="f41"/>
                    <a:pt x="f38" y="f42"/>
                  </a:cubicBezTo>
                  <a:cubicBezTo>
                    <a:pt x="f43" y="f24"/>
                    <a:pt x="f44" y="f23"/>
                    <a:pt x="f45" y="f22"/>
                  </a:cubicBez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53"/>
                  </a:cubicBezTo>
                  <a:lnTo>
                    <a:pt x="f55" y="f53"/>
                  </a:lnTo>
                  <a:cubicBezTo>
                    <a:pt x="f56" y="f53"/>
                    <a:pt x="f57" y="f51"/>
                    <a:pt x="f57" y="f58"/>
                  </a:cubicBezTo>
                  <a:cubicBezTo>
                    <a:pt x="f57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4" y="f68"/>
                  </a:cubicBez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32"/>
                    <a:pt x="f31" y="f32"/>
                  </a:cubicBezTo>
                  <a:close/>
                  <a:moveTo>
                    <a:pt x="f14" y="f78"/>
                  </a:moveTo>
                  <a:cubicBezTo>
                    <a:pt x="f16" y="f78"/>
                    <a:pt x="f17" y="f79"/>
                    <a:pt x="f17" y="f58"/>
                  </a:cubicBezTo>
                  <a:cubicBezTo>
                    <a:pt x="f20" y="f51"/>
                    <a:pt x="f16" y="f53"/>
                    <a:pt x="f14" y="f53"/>
                  </a:cubicBezTo>
                  <a:lnTo>
                    <a:pt x="f22" y="f53"/>
                  </a:lnTo>
                  <a:cubicBezTo>
                    <a:pt x="f23" y="f53"/>
                    <a:pt x="f24" y="f51"/>
                    <a:pt x="f24" y="f58"/>
                  </a:cubicBezTo>
                  <a:cubicBezTo>
                    <a:pt x="f24" y="f80"/>
                    <a:pt x="f23" y="f78"/>
                    <a:pt x="f22" y="f78"/>
                  </a:cubicBezTo>
                  <a:close/>
                  <a:moveTo>
                    <a:pt x="f81" y="f2"/>
                  </a:moveTo>
                  <a:cubicBezTo>
                    <a:pt x="f82" y="f2"/>
                    <a:pt x="f83" y="f84"/>
                    <a:pt x="f83" y="f10"/>
                  </a:cubicBezTo>
                  <a:lnTo>
                    <a:pt x="f83" y="f85"/>
                  </a:lnTo>
                  <a:lnTo>
                    <a:pt x="f86" y="f85"/>
                  </a:lnTo>
                  <a:cubicBezTo>
                    <a:pt x="f87" y="f85"/>
                    <a:pt x="f88" y="f62"/>
                    <a:pt x="f88" y="f89"/>
                  </a:cubicBezTo>
                  <a:lnTo>
                    <a:pt x="f88" y="f20"/>
                  </a:lnTo>
                  <a:cubicBezTo>
                    <a:pt x="f88" y="f90"/>
                    <a:pt x="f91" y="f92"/>
                    <a:pt x="f86" y="f92"/>
                  </a:cubicBezTo>
                  <a:lnTo>
                    <a:pt x="f93" y="f92"/>
                  </a:lnTo>
                  <a:cubicBezTo>
                    <a:pt x="f94" y="f92"/>
                    <a:pt x="f95" y="f90"/>
                    <a:pt x="f95" y="f20"/>
                  </a:cubicBezTo>
                  <a:lnTo>
                    <a:pt x="f95" y="f89"/>
                  </a:lnTo>
                  <a:cubicBezTo>
                    <a:pt x="f3" y="f62"/>
                    <a:pt x="f96" y="f85"/>
                    <a:pt x="f97" y="f85"/>
                  </a:cubicBezTo>
                  <a:lnTo>
                    <a:pt x="f98" y="f85"/>
                  </a:lnTo>
                  <a:lnTo>
                    <a:pt x="f98" y="f10"/>
                  </a:lnTo>
                  <a:cubicBezTo>
                    <a:pt x="f98" y="f84"/>
                    <a:pt x="f99" y="f2"/>
                    <a:pt x="f8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" name="Google Shape;10088;p74">
              <a:extLst>
                <a:ext uri="{FF2B5EF4-FFF2-40B4-BE49-F238E27FC236}">
                  <a16:creationId xmlns:a16="http://schemas.microsoft.com/office/drawing/2014/main" id="{ECD78056-42DE-76FA-C1F0-1548C63E34CD}"/>
                </a:ext>
              </a:extLst>
            </p:cNvPr>
            <p:cNvSpPr/>
            <p:nvPr/>
          </p:nvSpPr>
          <p:spPr>
            <a:xfrm>
              <a:off x="7303312" y="2801520"/>
              <a:ext cx="15983" cy="170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7"/>
                <a:gd name="f4" fmla="val 568"/>
                <a:gd name="f5" fmla="val 284"/>
                <a:gd name="f6" fmla="val 126"/>
                <a:gd name="f7" fmla="val 441"/>
                <a:gd name="f8" fmla="*/ f0 1 567"/>
                <a:gd name="f9" fmla="*/ f1 1 568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567"/>
                <a:gd name="f16" fmla="*/ f13 1 568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567" h="56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1" name="Google Shape;10089;p74">
            <a:extLst>
              <a:ext uri="{FF2B5EF4-FFF2-40B4-BE49-F238E27FC236}">
                <a16:creationId xmlns:a16="http://schemas.microsoft.com/office/drawing/2014/main" id="{86D1AD44-9D18-3A27-53AB-D953F547DFF4}"/>
              </a:ext>
            </a:extLst>
          </p:cNvPr>
          <p:cNvGrpSpPr/>
          <p:nvPr/>
        </p:nvGrpSpPr>
        <p:grpSpPr>
          <a:xfrm>
            <a:off x="10063833" y="2620503"/>
            <a:ext cx="1031022" cy="1087002"/>
            <a:chOff x="6403515" y="1179621"/>
            <a:chExt cx="515511" cy="543501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32" name="Google Shape;10090;p74">
              <a:extLst>
                <a:ext uri="{FF2B5EF4-FFF2-40B4-BE49-F238E27FC236}">
                  <a16:creationId xmlns:a16="http://schemas.microsoft.com/office/drawing/2014/main" id="{530B9DDF-FEB2-CDFA-A38B-7F6D482D4A68}"/>
                </a:ext>
              </a:extLst>
            </p:cNvPr>
            <p:cNvSpPr/>
            <p:nvPr/>
          </p:nvSpPr>
          <p:spPr>
            <a:xfrm>
              <a:off x="6523439" y="1179621"/>
              <a:ext cx="275636" cy="3436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06"/>
                <a:gd name="f4" fmla="val 7961"/>
                <a:gd name="f5" fmla="val 4506"/>
                <a:gd name="f6" fmla="val 3266"/>
                <a:gd name="f7" fmla="val 4569"/>
                <a:gd name="f8" fmla="val 4601"/>
                <a:gd name="f9" fmla="val 3298"/>
                <a:gd name="f10" fmla="val 4632"/>
                <a:gd name="f11" fmla="val 5577"/>
                <a:gd name="f12" fmla="val 4621"/>
                <a:gd name="f13" fmla="val 5420"/>
                <a:gd name="f14" fmla="val 5881"/>
                <a:gd name="f15" fmla="val 4664"/>
                <a:gd name="f16" fmla="val 7110"/>
                <a:gd name="f17" fmla="val 3403"/>
                <a:gd name="f18" fmla="val 2206"/>
                <a:gd name="f19" fmla="val 1419"/>
                <a:gd name="f20" fmla="val 5944"/>
                <a:gd name="f21" fmla="val 1261"/>
                <a:gd name="f22" fmla="val 2238"/>
                <a:gd name="f23" fmla="val 2269"/>
                <a:gd name="f24" fmla="val 2301"/>
                <a:gd name="f25" fmla="val 4055"/>
                <a:gd name="f26" fmla="val 1"/>
                <a:gd name="f27" fmla="val 3400"/>
                <a:gd name="f28" fmla="val 2703"/>
                <a:gd name="f29" fmla="val 167"/>
                <a:gd name="f30" fmla="val 2049"/>
                <a:gd name="f31" fmla="val 494"/>
                <a:gd name="f32" fmla="val 1957"/>
                <a:gd name="f33" fmla="val 483"/>
                <a:gd name="f34" fmla="val 1867"/>
                <a:gd name="f35" fmla="val 478"/>
                <a:gd name="f36" fmla="val 1779"/>
                <a:gd name="f37" fmla="val 1354"/>
                <a:gd name="f38" fmla="val 976"/>
                <a:gd name="f39" fmla="val 600"/>
                <a:gd name="f40" fmla="val 662"/>
                <a:gd name="f41" fmla="val 809"/>
                <a:gd name="f42" fmla="val 347"/>
                <a:gd name="f43" fmla="val 1061"/>
                <a:gd name="f44" fmla="val 1534"/>
                <a:gd name="f45" fmla="val 2384"/>
                <a:gd name="f46" fmla="val 2857"/>
                <a:gd name="f47" fmla="val 95"/>
                <a:gd name="f48" fmla="val 3613"/>
                <a:gd name="f49" fmla="val 473"/>
                <a:gd name="f50" fmla="val 4810"/>
                <a:gd name="f51" fmla="val 536"/>
                <a:gd name="f52" fmla="val 6070"/>
                <a:gd name="f53" fmla="val 1482"/>
                <a:gd name="f54" fmla="val 7078"/>
                <a:gd name="f55" fmla="val 7646"/>
                <a:gd name="f56" fmla="val 2710"/>
                <a:gd name="f57" fmla="val 5136"/>
                <a:gd name="f58" fmla="val 6207"/>
                <a:gd name="f59" fmla="val 6417"/>
                <a:gd name="f60" fmla="val 6396"/>
                <a:gd name="f61" fmla="val 6554"/>
                <a:gd name="f62" fmla="val 4085"/>
                <a:gd name="f63" fmla="val 6774"/>
                <a:gd name="f64" fmla="val 3046"/>
                <a:gd name="f65" fmla="val 2447"/>
                <a:gd name="f66" fmla="val 1565"/>
                <a:gd name="f67" fmla="val 6459"/>
                <a:gd name="f68" fmla="val 872"/>
                <a:gd name="f69" fmla="val 5703"/>
                <a:gd name="f70" fmla="val 431"/>
                <a:gd name="f71" fmla="val 5234"/>
                <a:gd name="f72" fmla="val 143"/>
                <a:gd name="f73" fmla="val 4662"/>
                <a:gd name="f74" fmla="*/ f0 1 6806"/>
                <a:gd name="f75" fmla="*/ f1 1 7961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6806"/>
                <a:gd name="f82" fmla="*/ f79 1 7961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6806" h="7961">
                  <a:moveTo>
                    <a:pt x="f5" y="f6"/>
                  </a:moveTo>
                  <a:cubicBezTo>
                    <a:pt x="f7" y="f6"/>
                    <a:pt x="f8" y="f9"/>
                    <a:pt x="f10" y="f9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20"/>
                    <a:pt x="f21" y="f12"/>
                  </a:cubicBezTo>
                  <a:lnTo>
                    <a:pt x="f18" y="f9"/>
                  </a:lnTo>
                  <a:cubicBezTo>
                    <a:pt x="f22" y="f6"/>
                    <a:pt x="f23" y="f6"/>
                    <a:pt x="f24" y="f6"/>
                  </a:cubicBezTo>
                  <a:close/>
                  <a:moveTo>
                    <a:pt x="f25" y="f26"/>
                  </a:moveTo>
                  <a:cubicBezTo>
                    <a:pt x="f27" y="f26"/>
                    <a:pt x="f28" y="f29"/>
                    <a:pt x="f30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9"/>
                    <a:pt x="f40" y="f41"/>
                  </a:cubicBezTo>
                  <a:cubicBezTo>
                    <a:pt x="f42" y="f43"/>
                    <a:pt x="f26" y="f44"/>
                    <a:pt x="f26" y="f45"/>
                  </a:cubicBezTo>
                  <a:cubicBezTo>
                    <a:pt x="f26" y="f46"/>
                    <a:pt x="f47" y="f48"/>
                    <a:pt x="f42" y="f12"/>
                  </a:cubicBezTo>
                  <a:cubicBezTo>
                    <a:pt x="f49" y="f50"/>
                    <a:pt x="f51" y="f52"/>
                    <a:pt x="f53" y="f54"/>
                  </a:cubicBezTo>
                  <a:cubicBezTo>
                    <a:pt x="f30" y="f55"/>
                    <a:pt x="f56" y="f4"/>
                    <a:pt x="f17" y="f4"/>
                  </a:cubicBezTo>
                  <a:cubicBezTo>
                    <a:pt x="f57" y="f4"/>
                    <a:pt x="f58" y="f59"/>
                    <a:pt x="f60" y="f12"/>
                  </a:cubicBezTo>
                  <a:cubicBezTo>
                    <a:pt x="f61" y="f62"/>
                    <a:pt x="f63" y="f64"/>
                    <a:pt x="f3" y="f65"/>
                  </a:cubicBezTo>
                  <a:cubicBezTo>
                    <a:pt x="f3" y="f66"/>
                    <a:pt x="f67" y="f68"/>
                    <a:pt x="f69" y="f70"/>
                  </a:cubicBezTo>
                  <a:cubicBezTo>
                    <a:pt x="f71" y="f72"/>
                    <a:pt x="f73" y="f26"/>
                    <a:pt x="f25" y="f2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Google Shape;10091;p74">
              <a:extLst>
                <a:ext uri="{FF2B5EF4-FFF2-40B4-BE49-F238E27FC236}">
                  <a16:creationId xmlns:a16="http://schemas.microsoft.com/office/drawing/2014/main" id="{4D9FFC52-32A6-6D04-5248-02EA0A492164}"/>
                </a:ext>
              </a:extLst>
            </p:cNvPr>
            <p:cNvSpPr/>
            <p:nvPr/>
          </p:nvSpPr>
          <p:spPr>
            <a:xfrm>
              <a:off x="6403515" y="1519440"/>
              <a:ext cx="515511" cy="2036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29"/>
                <a:gd name="f4" fmla="val 4719"/>
                <a:gd name="f5" fmla="val 4474"/>
                <a:gd name="f6" fmla="val 1001"/>
                <a:gd name="f7" fmla="val 5797"/>
                <a:gd name="f8" fmla="val 2293"/>
                <a:gd name="f9" fmla="val 5199"/>
                <a:gd name="f10" fmla="val 2891"/>
                <a:gd name="f11" fmla="val 4002"/>
                <a:gd name="f12" fmla="val 1159"/>
                <a:gd name="f13" fmla="val 4159"/>
                <a:gd name="f14" fmla="val 1096"/>
                <a:gd name="f15" fmla="val 4380"/>
                <a:gd name="f16" fmla="val 1064"/>
                <a:gd name="f17" fmla="val 8318"/>
                <a:gd name="f18" fmla="val 8475"/>
                <a:gd name="f19" fmla="val 8633"/>
                <a:gd name="f20" fmla="val 8790"/>
                <a:gd name="f21" fmla="val 1190"/>
                <a:gd name="f22" fmla="val 7593"/>
                <a:gd name="f23" fmla="val 6995"/>
                <a:gd name="f24" fmla="val 10681"/>
                <a:gd name="f25" fmla="val 3112"/>
                <a:gd name="f26" fmla="val 10901"/>
                <a:gd name="f27" fmla="val 11059"/>
                <a:gd name="f28" fmla="val 3301"/>
                <a:gd name="f29" fmla="val 3553"/>
                <a:gd name="f30" fmla="val 3742"/>
                <a:gd name="f31" fmla="val 10870"/>
                <a:gd name="f32" fmla="val 3931"/>
                <a:gd name="f33" fmla="val 9578"/>
                <a:gd name="f34" fmla="val 9326"/>
                <a:gd name="f35" fmla="val 9137"/>
                <a:gd name="f36" fmla="val 4458"/>
                <a:gd name="f37" fmla="val 1"/>
                <a:gd name="f38" fmla="val 4348"/>
                <a:gd name="f39" fmla="val 4238"/>
                <a:gd name="f40" fmla="val 40"/>
                <a:gd name="f41" fmla="val 119"/>
                <a:gd name="f42" fmla="val 4065"/>
                <a:gd name="f43" fmla="val 245"/>
                <a:gd name="f44" fmla="val 3939"/>
                <a:gd name="f45" fmla="val 308"/>
                <a:gd name="f46" fmla="val 3781"/>
                <a:gd name="f47" fmla="val 2395"/>
                <a:gd name="f48" fmla="val 914"/>
                <a:gd name="f49" fmla="val 1442"/>
                <a:gd name="f50" fmla="val 2639"/>
                <a:gd name="f51" fmla="val 4341"/>
                <a:gd name="f52" fmla="val 4561"/>
                <a:gd name="f53" fmla="val 189"/>
                <a:gd name="f54" fmla="val 441"/>
                <a:gd name="f55" fmla="val 12287"/>
                <a:gd name="f56" fmla="val 12508"/>
                <a:gd name="f57" fmla="val 12665"/>
                <a:gd name="f58" fmla="val 4530"/>
                <a:gd name="f59" fmla="val 12728"/>
                <a:gd name="f60" fmla="val 1474"/>
                <a:gd name="f61" fmla="val 11783"/>
                <a:gd name="f62" fmla="val 371"/>
                <a:gd name="f63" fmla="val 10303"/>
                <a:gd name="f64" fmla="val 8948"/>
                <a:gd name="f65" fmla="val 8727"/>
                <a:gd name="f66" fmla="val 8664"/>
                <a:gd name="f67" fmla="val 277"/>
                <a:gd name="f68" fmla="val 8538"/>
                <a:gd name="f69" fmla="val 151"/>
                <a:gd name="f70" fmla="val 8456"/>
                <a:gd name="f71" fmla="val 52"/>
                <a:gd name="f72" fmla="val 8339"/>
                <a:gd name="f73" fmla="val 5"/>
                <a:gd name="f74" fmla="val 8219"/>
                <a:gd name="f75" fmla="val 8110"/>
                <a:gd name="f76" fmla="val 7998"/>
                <a:gd name="f77" fmla="val 44"/>
                <a:gd name="f78" fmla="val 7908"/>
                <a:gd name="f79" fmla="val 6333"/>
                <a:gd name="f80" fmla="val 1694"/>
                <a:gd name="f81" fmla="val 4758"/>
                <a:gd name="f82" fmla="val 4679"/>
                <a:gd name="f83" fmla="val 4569"/>
                <a:gd name="f84" fmla="*/ f0 1 12729"/>
                <a:gd name="f85" fmla="*/ f1 1 4719"/>
                <a:gd name="f86" fmla="val f2"/>
                <a:gd name="f87" fmla="val f3"/>
                <a:gd name="f88" fmla="val f4"/>
                <a:gd name="f89" fmla="+- f88 0 f86"/>
                <a:gd name="f90" fmla="+- f87 0 f86"/>
                <a:gd name="f91" fmla="*/ f90 1 12729"/>
                <a:gd name="f92" fmla="*/ f89 1 4719"/>
                <a:gd name="f93" fmla="*/ f86 1 f91"/>
                <a:gd name="f94" fmla="*/ f87 1 f91"/>
                <a:gd name="f95" fmla="*/ f86 1 f92"/>
                <a:gd name="f96" fmla="*/ f88 1 f92"/>
                <a:gd name="f97" fmla="*/ f93 f84 1"/>
                <a:gd name="f98" fmla="*/ f94 f84 1"/>
                <a:gd name="f99" fmla="*/ f96 f85 1"/>
                <a:gd name="f100" fmla="*/ f95 f8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7" t="f100" r="f98" b="f99"/>
              <a:pathLst>
                <a:path w="12729" h="4719">
                  <a:moveTo>
                    <a:pt x="f5" y="f6"/>
                  </a:moveTo>
                  <a:lnTo>
                    <a:pt x="f7" y="f8"/>
                  </a:lnTo>
                  <a:lnTo>
                    <a:pt x="f9" y="f10"/>
                  </a:lnTo>
                  <a:lnTo>
                    <a:pt x="f11" y="f12"/>
                  </a:lnTo>
                  <a:cubicBezTo>
                    <a:pt x="f13" y="f14"/>
                    <a:pt x="f15" y="f16"/>
                    <a:pt x="f5" y="f6"/>
                  </a:cubicBezTo>
                  <a:close/>
                  <a:moveTo>
                    <a:pt x="f17" y="f6"/>
                  </a:moveTo>
                  <a:cubicBezTo>
                    <a:pt x="f18" y="f16"/>
                    <a:pt x="f19" y="f12"/>
                    <a:pt x="f20" y="f21"/>
                  </a:cubicBezTo>
                  <a:lnTo>
                    <a:pt x="f22" y="f10"/>
                  </a:lnTo>
                  <a:lnTo>
                    <a:pt x="f23" y="f8"/>
                  </a:lnTo>
                  <a:lnTo>
                    <a:pt x="f17" y="f6"/>
                  </a:lnTo>
                  <a:close/>
                  <a:moveTo>
                    <a:pt x="f24" y="f25"/>
                  </a:moveTo>
                  <a:cubicBezTo>
                    <a:pt x="f26" y="f25"/>
                    <a:pt x="f27" y="f28"/>
                    <a:pt x="f27" y="f29"/>
                  </a:cubicBezTo>
                  <a:cubicBezTo>
                    <a:pt x="f27" y="f30"/>
                    <a:pt x="f31" y="f32"/>
                    <a:pt x="f24" y="f32"/>
                  </a:cubicBezTo>
                  <a:lnTo>
                    <a:pt x="f33" y="f32"/>
                  </a:lnTo>
                  <a:cubicBezTo>
                    <a:pt x="f34" y="f32"/>
                    <a:pt x="f35" y="f30"/>
                    <a:pt x="f35" y="f29"/>
                  </a:cubicBezTo>
                  <a:cubicBezTo>
                    <a:pt x="f35" y="f28"/>
                    <a:pt x="f34" y="f25"/>
                    <a:pt x="f33" y="f25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13" y="f41"/>
                  </a:cubicBezTo>
                  <a:cubicBezTo>
                    <a:pt x="f42" y="f43"/>
                    <a:pt x="f44" y="f45"/>
                    <a:pt x="f46" y="f45"/>
                  </a:cubicBezTo>
                  <a:lnTo>
                    <a:pt x="f47" y="f45"/>
                  </a:lnTo>
                  <a:cubicBezTo>
                    <a:pt x="f48" y="f45"/>
                    <a:pt x="f2" y="f49"/>
                    <a:pt x="f2" y="f50"/>
                  </a:cubicBezTo>
                  <a:lnTo>
                    <a:pt x="f2" y="f51"/>
                  </a:lnTo>
                  <a:cubicBezTo>
                    <a:pt x="f2" y="f52"/>
                    <a:pt x="f53" y="f4"/>
                    <a:pt x="f54" y="f4"/>
                  </a:cubicBezTo>
                  <a:lnTo>
                    <a:pt x="f55" y="f4"/>
                  </a:lnTo>
                  <a:cubicBezTo>
                    <a:pt x="f56" y="f4"/>
                    <a:pt x="f57" y="f58"/>
                    <a:pt x="f57" y="f51"/>
                  </a:cubicBezTo>
                  <a:lnTo>
                    <a:pt x="f57" y="f50"/>
                  </a:lnTo>
                  <a:cubicBezTo>
                    <a:pt x="f59" y="f60"/>
                    <a:pt x="f61" y="f62"/>
                    <a:pt x="f63" y="f62"/>
                  </a:cubicBezTo>
                  <a:lnTo>
                    <a:pt x="f64" y="f62"/>
                  </a:lnTo>
                  <a:cubicBezTo>
                    <a:pt x="f65" y="f62"/>
                    <a:pt x="f66" y="f67"/>
                    <a:pt x="f68" y="f69"/>
                  </a:cubicBezTo>
                  <a:cubicBezTo>
                    <a:pt x="f70" y="f71"/>
                    <a:pt x="f72" y="f73"/>
                    <a:pt x="f74" y="f73"/>
                  </a:cubicBezTo>
                  <a:cubicBezTo>
                    <a:pt x="f75" y="f73"/>
                    <a:pt x="f76" y="f77"/>
                    <a:pt x="f78" y="f41"/>
                  </a:cubicBezTo>
                  <a:lnTo>
                    <a:pt x="f79" y="f80"/>
                  </a:lnTo>
                  <a:lnTo>
                    <a:pt x="f81" y="f41"/>
                  </a:lnTo>
                  <a:cubicBezTo>
                    <a:pt x="f82" y="f40"/>
                    <a:pt x="f83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4" name="Google Shape;10113;p74">
            <a:extLst>
              <a:ext uri="{FF2B5EF4-FFF2-40B4-BE49-F238E27FC236}">
                <a16:creationId xmlns:a16="http://schemas.microsoft.com/office/drawing/2014/main" id="{B4BF1858-D9B8-E3A3-1CE0-03CEFA4826C8}"/>
              </a:ext>
            </a:extLst>
          </p:cNvPr>
          <p:cNvSpPr/>
          <p:nvPr/>
        </p:nvSpPr>
        <p:spPr>
          <a:xfrm>
            <a:off x="7715762" y="5722587"/>
            <a:ext cx="791340" cy="834078"/>
          </a:xfrm>
          <a:custGeom>
            <a:avLst/>
            <a:gdLst>
              <a:gd name="f0" fmla="val w"/>
              <a:gd name="f1" fmla="val h"/>
              <a:gd name="f2" fmla="val 0"/>
              <a:gd name="f3" fmla="val 12760"/>
              <a:gd name="f4" fmla="val 12619"/>
              <a:gd name="f5" fmla="val 10082"/>
              <a:gd name="f6" fmla="val 2190"/>
              <a:gd name="f7" fmla="val 11027"/>
              <a:gd name="f8" fmla="val 2726"/>
              <a:gd name="f9" fmla="val 8948"/>
              <a:gd name="f10" fmla="val 6317"/>
              <a:gd name="f11" fmla="val 8003"/>
              <a:gd name="f12" fmla="val 5781"/>
              <a:gd name="f13" fmla="val 8349"/>
              <a:gd name="f14" fmla="val 5151"/>
              <a:gd name="f15" fmla="val 9704"/>
              <a:gd name="f16" fmla="val 2820"/>
              <a:gd name="f17" fmla="val 7813"/>
              <a:gd name="f18" fmla="val 6601"/>
              <a:gd name="f19" fmla="val 8318"/>
              <a:gd name="f20" fmla="val 6916"/>
              <a:gd name="f21" fmla="val 7782"/>
              <a:gd name="f22" fmla="val 7262"/>
              <a:gd name="f23" fmla="val 10554"/>
              <a:gd name="f24" fmla="val 8522"/>
              <a:gd name="f25" fmla="val 10806"/>
              <a:gd name="f26" fmla="val 10964"/>
              <a:gd name="f27" fmla="val 8711"/>
              <a:gd name="f28" fmla="val 8900"/>
              <a:gd name="f29" fmla="val 9153"/>
              <a:gd name="f30" fmla="val 9342"/>
              <a:gd name="f31" fmla="val 5608"/>
              <a:gd name="f32" fmla="val 5356"/>
              <a:gd name="f33" fmla="val 5167"/>
              <a:gd name="f34" fmla="val 8680"/>
              <a:gd name="f35" fmla="val 3088"/>
              <a:gd name="f36" fmla="val 5592"/>
              <a:gd name="f37" fmla="val 3308"/>
              <a:gd name="f38" fmla="val 3497"/>
              <a:gd name="f39" fmla="val 5813"/>
              <a:gd name="f40" fmla="val 6002"/>
              <a:gd name="f41" fmla="val 6286"/>
              <a:gd name="f42" fmla="val 3970"/>
              <a:gd name="f43" fmla="val 6443"/>
              <a:gd name="f44" fmla="val 4348"/>
              <a:gd name="f45" fmla="val 7451"/>
              <a:gd name="f46" fmla="val 7703"/>
              <a:gd name="f47" fmla="val 4159"/>
              <a:gd name="f48" fmla="val 7861"/>
              <a:gd name="f49" fmla="val 3907"/>
              <a:gd name="f50" fmla="val 3655"/>
              <a:gd name="f51" fmla="val 7640"/>
              <a:gd name="f52" fmla="val 7231"/>
              <a:gd name="f53" fmla="val 7010"/>
              <a:gd name="f54" fmla="val 2836"/>
              <a:gd name="f55" fmla="val 2678"/>
              <a:gd name="f56" fmla="val 3025"/>
              <a:gd name="f57" fmla="val 7924"/>
              <a:gd name="f58" fmla="val 3340"/>
              <a:gd name="f59" fmla="val 8176"/>
              <a:gd name="f60" fmla="val 3781"/>
              <a:gd name="f61" fmla="val 8491"/>
              <a:gd name="f62" fmla="val 8869"/>
              <a:gd name="f63" fmla="val 9531"/>
              <a:gd name="f64" fmla="val 10098"/>
              <a:gd name="f65" fmla="val 10539"/>
              <a:gd name="f66" fmla="val 10728"/>
              <a:gd name="f67" fmla="val 11011"/>
              <a:gd name="f68" fmla="val 11232"/>
              <a:gd name="f69" fmla="val 11452"/>
              <a:gd name="f70" fmla="val 2206"/>
              <a:gd name="f71" fmla="val 10570"/>
              <a:gd name="f72" fmla="val 1859"/>
              <a:gd name="f73" fmla="val 9310"/>
              <a:gd name="f74" fmla="val 2048"/>
              <a:gd name="f75" fmla="val 9121"/>
              <a:gd name="f76" fmla="val 2300"/>
              <a:gd name="f77" fmla="val 2521"/>
              <a:gd name="f78" fmla="val 9783"/>
              <a:gd name="f79" fmla="val 2867"/>
              <a:gd name="f80" fmla="val 9940"/>
              <a:gd name="f81" fmla="val 9751"/>
              <a:gd name="f82" fmla="val 3182"/>
              <a:gd name="f83" fmla="val 9089"/>
              <a:gd name="f84" fmla="val 8837"/>
              <a:gd name="f85" fmla="val 2395"/>
              <a:gd name="f86" fmla="val 8113"/>
              <a:gd name="f87" fmla="val 6475"/>
              <a:gd name="f88" fmla="val 5750"/>
              <a:gd name="f89" fmla="val 11200"/>
              <a:gd name="f90" fmla="val 11641"/>
              <a:gd name="f91" fmla="val 11830"/>
              <a:gd name="f92" fmla="val 10933"/>
              <a:gd name="f93" fmla="val 1"/>
              <a:gd name="f94" fmla="val 10599"/>
              <a:gd name="f95" fmla="val 10280"/>
              <a:gd name="f96" fmla="val 176"/>
              <a:gd name="f97" fmla="val 10113"/>
              <a:gd name="f98" fmla="val 489"/>
              <a:gd name="f99" fmla="val 7877"/>
              <a:gd name="f100" fmla="val 4395"/>
              <a:gd name="f101" fmla="val 1229"/>
              <a:gd name="f102" fmla="val 567"/>
              <a:gd name="f103" fmla="val 4931"/>
              <a:gd name="f104" fmla="val 11389"/>
              <a:gd name="f105" fmla="val 12051"/>
              <a:gd name="f106" fmla="val 12618"/>
              <a:gd name="f107" fmla="val 11437"/>
              <a:gd name="f108" fmla="val 12098"/>
              <a:gd name="f109" fmla="val 12697"/>
              <a:gd name="f110" fmla="val 12082"/>
              <a:gd name="f111" fmla="val 12602"/>
              <a:gd name="f112" fmla="val 12067"/>
              <a:gd name="f113" fmla="val 11374"/>
              <a:gd name="f114" fmla="val 12476"/>
              <a:gd name="f115" fmla="val 1875"/>
              <a:gd name="f116" fmla="val 1402"/>
              <a:gd name="f117" fmla="val 804"/>
              <a:gd name="f118" fmla="val 12130"/>
              <a:gd name="f119" fmla="val 583"/>
              <a:gd name="f120" fmla="val 142"/>
              <a:gd name="f121" fmla="val 11277"/>
              <a:gd name="f122" fmla="val 46"/>
              <a:gd name="f123" fmla="val 11103"/>
              <a:gd name="f124" fmla="*/ f0 1 12760"/>
              <a:gd name="f125" fmla="*/ f1 1 12619"/>
              <a:gd name="f126" fmla="val f2"/>
              <a:gd name="f127" fmla="val f3"/>
              <a:gd name="f128" fmla="val f4"/>
              <a:gd name="f129" fmla="+- f128 0 f126"/>
              <a:gd name="f130" fmla="+- f127 0 f126"/>
              <a:gd name="f131" fmla="*/ f130 1 12760"/>
              <a:gd name="f132" fmla="*/ f129 1 12619"/>
              <a:gd name="f133" fmla="*/ f126 1 f131"/>
              <a:gd name="f134" fmla="*/ f127 1 f131"/>
              <a:gd name="f135" fmla="*/ f126 1 f132"/>
              <a:gd name="f136" fmla="*/ f128 1 f132"/>
              <a:gd name="f137" fmla="*/ f133 f124 1"/>
              <a:gd name="f138" fmla="*/ f134 f124 1"/>
              <a:gd name="f139" fmla="*/ f136 f125 1"/>
              <a:gd name="f140" fmla="*/ f135 f12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37" t="f140" r="f138" b="f139"/>
            <a:pathLst>
              <a:path w="12760" h="12619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cubicBezTo>
                  <a:pt x="f13" y="f14"/>
                  <a:pt x="f15" y="f16"/>
                  <a:pt x="f5" y="f6"/>
                </a:cubicBez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17" y="f18"/>
                </a:lnTo>
                <a:close/>
                <a:moveTo>
                  <a:pt x="f23" y="f24"/>
                </a:moveTo>
                <a:cubicBezTo>
                  <a:pt x="f25" y="f24"/>
                  <a:pt x="f26" y="f27"/>
                  <a:pt x="f26" y="f28"/>
                </a:cubicBezTo>
                <a:cubicBezTo>
                  <a:pt x="f26" y="f29"/>
                  <a:pt x="f25" y="f30"/>
                  <a:pt x="f23" y="f30"/>
                </a:cubicBezTo>
                <a:lnTo>
                  <a:pt x="f31" y="f30"/>
                </a:lnTo>
                <a:cubicBezTo>
                  <a:pt x="f32" y="f30"/>
                  <a:pt x="f33" y="f29"/>
                  <a:pt x="f33" y="f28"/>
                </a:cubicBezTo>
                <a:cubicBezTo>
                  <a:pt x="f33" y="f34"/>
                  <a:pt x="f32" y="f24"/>
                  <a:pt x="f31" y="f24"/>
                </a:cubicBezTo>
                <a:close/>
                <a:moveTo>
                  <a:pt x="f35" y="f36"/>
                </a:moveTo>
                <a:cubicBezTo>
                  <a:pt x="f37" y="f36"/>
                  <a:pt x="f38" y="f39"/>
                  <a:pt x="f38" y="f40"/>
                </a:cubicBezTo>
                <a:lnTo>
                  <a:pt x="f38" y="f41"/>
                </a:lnTo>
                <a:cubicBezTo>
                  <a:pt x="f42" y="f43"/>
                  <a:pt x="f44" y="f20"/>
                  <a:pt x="f44" y="f45"/>
                </a:cubicBezTo>
                <a:cubicBezTo>
                  <a:pt x="f44" y="f46"/>
                  <a:pt x="f47" y="f48"/>
                  <a:pt x="f49" y="f48"/>
                </a:cubicBezTo>
                <a:cubicBezTo>
                  <a:pt x="f50" y="f48"/>
                  <a:pt x="f38" y="f51"/>
                  <a:pt x="f38" y="f45"/>
                </a:cubicBezTo>
                <a:cubicBezTo>
                  <a:pt x="f38" y="f52"/>
                  <a:pt x="f37" y="f53"/>
                  <a:pt x="f35" y="f53"/>
                </a:cubicBezTo>
                <a:cubicBezTo>
                  <a:pt x="f54" y="f53"/>
                  <a:pt x="f55" y="f52"/>
                  <a:pt x="f55" y="f45"/>
                </a:cubicBezTo>
                <a:cubicBezTo>
                  <a:pt x="f55" y="f46"/>
                  <a:pt x="f56" y="f57"/>
                  <a:pt x="f58" y="f59"/>
                </a:cubicBezTo>
                <a:cubicBezTo>
                  <a:pt x="f60" y="f61"/>
                  <a:pt x="f44" y="f62"/>
                  <a:pt x="f44" y="f63"/>
                </a:cubicBezTo>
                <a:cubicBezTo>
                  <a:pt x="f44" y="f64"/>
                  <a:pt x="f42" y="f65"/>
                  <a:pt x="f38" y="f66"/>
                </a:cubicBezTo>
                <a:lnTo>
                  <a:pt x="f38" y="f67"/>
                </a:lnTo>
                <a:cubicBezTo>
                  <a:pt x="f38" y="f68"/>
                  <a:pt x="f37" y="f69"/>
                  <a:pt x="f35" y="f69"/>
                </a:cubicBezTo>
                <a:cubicBezTo>
                  <a:pt x="f54" y="f69"/>
                  <a:pt x="f55" y="f68"/>
                  <a:pt x="f55" y="f67"/>
                </a:cubicBezTo>
                <a:lnTo>
                  <a:pt x="f55" y="f66"/>
                </a:lnTo>
                <a:cubicBezTo>
                  <a:pt x="f70" y="f71"/>
                  <a:pt x="f72" y="f64"/>
                  <a:pt x="f72" y="f63"/>
                </a:cubicBezTo>
                <a:cubicBezTo>
                  <a:pt x="f72" y="f73"/>
                  <a:pt x="f74" y="f75"/>
                  <a:pt x="f76" y="f75"/>
                </a:cubicBezTo>
                <a:cubicBezTo>
                  <a:pt x="f77" y="f75"/>
                  <a:pt x="f55" y="f73"/>
                  <a:pt x="f55" y="f63"/>
                </a:cubicBezTo>
                <a:cubicBezTo>
                  <a:pt x="f55" y="f78"/>
                  <a:pt x="f79" y="f80"/>
                  <a:pt x="f35" y="f80"/>
                </a:cubicBezTo>
                <a:cubicBezTo>
                  <a:pt x="f37" y="f80"/>
                  <a:pt x="f38" y="f81"/>
                  <a:pt x="f38" y="f63"/>
                </a:cubicBezTo>
                <a:cubicBezTo>
                  <a:pt x="f38" y="f73"/>
                  <a:pt x="f82" y="f83"/>
                  <a:pt x="f54" y="f84"/>
                </a:cubicBezTo>
                <a:cubicBezTo>
                  <a:pt x="f85" y="f24"/>
                  <a:pt x="f72" y="f86"/>
                  <a:pt x="f72" y="f45"/>
                </a:cubicBezTo>
                <a:cubicBezTo>
                  <a:pt x="f72" y="f20"/>
                  <a:pt x="f70" y="f87"/>
                  <a:pt x="f55" y="f41"/>
                </a:cubicBezTo>
                <a:lnTo>
                  <a:pt x="f55" y="f40"/>
                </a:lnTo>
                <a:cubicBezTo>
                  <a:pt x="f55" y="f88"/>
                  <a:pt x="f79" y="f36"/>
                  <a:pt x="f35" y="f36"/>
                </a:cubicBezTo>
                <a:close/>
                <a:moveTo>
                  <a:pt x="f23" y="f67"/>
                </a:moveTo>
                <a:cubicBezTo>
                  <a:pt x="f25" y="f67"/>
                  <a:pt x="f26" y="f89"/>
                  <a:pt x="f26" y="f69"/>
                </a:cubicBezTo>
                <a:cubicBezTo>
                  <a:pt x="f26" y="f90"/>
                  <a:pt x="f25" y="f91"/>
                  <a:pt x="f23" y="f91"/>
                </a:cubicBezTo>
                <a:lnTo>
                  <a:pt x="f31" y="f91"/>
                </a:lnTo>
                <a:cubicBezTo>
                  <a:pt x="f32" y="f91"/>
                  <a:pt x="f33" y="f90"/>
                  <a:pt x="f33" y="f69"/>
                </a:cubicBezTo>
                <a:cubicBezTo>
                  <a:pt x="f33" y="f89"/>
                  <a:pt x="f32" y="f67"/>
                  <a:pt x="f31" y="f67"/>
                </a:cubicBezTo>
                <a:close/>
                <a:moveTo>
                  <a:pt x="f92" y="f93"/>
                </a:moveTo>
                <a:cubicBezTo>
                  <a:pt x="f94" y="f93"/>
                  <a:pt x="f95" y="f96"/>
                  <a:pt x="f97" y="f98"/>
                </a:cubicBezTo>
                <a:lnTo>
                  <a:pt x="f99" y="f100"/>
                </a:lnTo>
                <a:lnTo>
                  <a:pt x="f101" y="f100"/>
                </a:lnTo>
                <a:cubicBezTo>
                  <a:pt x="f102" y="f100"/>
                  <a:pt x="f2" y="f103"/>
                  <a:pt x="f2" y="f36"/>
                </a:cubicBezTo>
                <a:lnTo>
                  <a:pt x="f2" y="f104"/>
                </a:lnTo>
                <a:cubicBezTo>
                  <a:pt x="f2" y="f105"/>
                  <a:pt x="f102" y="f106"/>
                  <a:pt x="f101" y="f106"/>
                </a:cubicBezTo>
                <a:lnTo>
                  <a:pt x="f107" y="f106"/>
                </a:lnTo>
                <a:cubicBezTo>
                  <a:pt x="f108" y="f106"/>
                  <a:pt x="f109" y="f110"/>
                  <a:pt x="f109" y="f104"/>
                </a:cubicBezTo>
                <a:lnTo>
                  <a:pt x="f109" y="f36"/>
                </a:lnTo>
                <a:cubicBezTo>
                  <a:pt x="f111" y="f103"/>
                  <a:pt x="f112" y="f100"/>
                  <a:pt x="f113" y="f100"/>
                </a:cubicBezTo>
                <a:lnTo>
                  <a:pt x="f7" y="f100"/>
                </a:lnTo>
                <a:lnTo>
                  <a:pt x="f114" y="f115"/>
                </a:lnTo>
                <a:cubicBezTo>
                  <a:pt x="f3" y="f116"/>
                  <a:pt x="f111" y="f117"/>
                  <a:pt x="f118" y="f119"/>
                </a:cubicBezTo>
                <a:lnTo>
                  <a:pt x="f107" y="f120"/>
                </a:lnTo>
                <a:cubicBezTo>
                  <a:pt x="f121" y="f122"/>
                  <a:pt x="f123" y="f93"/>
                  <a:pt x="f92" y="f93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35" name="Google Shape;10118;p74">
            <a:extLst>
              <a:ext uri="{FF2B5EF4-FFF2-40B4-BE49-F238E27FC236}">
                <a16:creationId xmlns:a16="http://schemas.microsoft.com/office/drawing/2014/main" id="{C2416D16-146F-2DF4-61D2-5CD429F60033}"/>
              </a:ext>
            </a:extLst>
          </p:cNvPr>
          <p:cNvGrpSpPr/>
          <p:nvPr/>
        </p:nvGrpSpPr>
        <p:grpSpPr>
          <a:xfrm>
            <a:off x="14205443" y="4407533"/>
            <a:ext cx="701290" cy="758842"/>
            <a:chOff x="8474320" y="2073136"/>
            <a:chExt cx="350645" cy="379421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36" name="Google Shape;10119;p74">
              <a:extLst>
                <a:ext uri="{FF2B5EF4-FFF2-40B4-BE49-F238E27FC236}">
                  <a16:creationId xmlns:a16="http://schemas.microsoft.com/office/drawing/2014/main" id="{CD067CC7-D517-2939-8AD3-3ACCF5C23B09}"/>
                </a:ext>
              </a:extLst>
            </p:cNvPr>
            <p:cNvSpPr/>
            <p:nvPr/>
          </p:nvSpPr>
          <p:spPr>
            <a:xfrm>
              <a:off x="8474320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37"/>
                <a:gd name="f9" fmla="val 1071"/>
                <a:gd name="f10" fmla="val 1260"/>
                <a:gd name="f11" fmla="val 1449"/>
                <a:gd name="f12" fmla="val 1701"/>
                <a:gd name="f13" fmla="val 1576"/>
                <a:gd name="f14" fmla="val 1418"/>
                <a:gd name="f15" fmla="val 1481"/>
                <a:gd name="f16" fmla="val 1008"/>
                <a:gd name="f17" fmla="val 2079"/>
                <a:gd name="f18" fmla="val 2741"/>
                <a:gd name="f19" fmla="val 536"/>
                <a:gd name="f20" fmla="val 3308"/>
                <a:gd name="f21" fmla="val 1229"/>
                <a:gd name="f22" fmla="val 2332"/>
                <a:gd name="f23" fmla="val 2993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cubicBezTo>
                    <a:pt x="f2" y="f18"/>
                    <a:pt x="f19" y="f20"/>
                    <a:pt x="f21" y="f20"/>
                  </a:cubicBezTo>
                  <a:lnTo>
                    <a:pt x="f22" y="f20"/>
                  </a:lnTo>
                  <a:cubicBezTo>
                    <a:pt x="f23" y="f20"/>
                    <a:pt x="f3" y="f18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7" name="Google Shape;10120;p74">
              <a:extLst>
                <a:ext uri="{FF2B5EF4-FFF2-40B4-BE49-F238E27FC236}">
                  <a16:creationId xmlns:a16="http://schemas.microsoft.com/office/drawing/2014/main" id="{AECF3D37-2240-5247-477A-D1E13DC7E235}"/>
                </a:ext>
              </a:extLst>
            </p:cNvPr>
            <p:cNvSpPr/>
            <p:nvPr/>
          </p:nvSpPr>
          <p:spPr>
            <a:xfrm>
              <a:off x="8475189" y="2073136"/>
              <a:ext cx="101233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3"/>
                <a:gd name="f4" fmla="val 8508"/>
                <a:gd name="f5" fmla="val 1734"/>
                <a:gd name="f6" fmla="val 1607"/>
                <a:gd name="f7" fmla="val 1923"/>
                <a:gd name="f8" fmla="val 2175"/>
                <a:gd name="f9" fmla="val 1797"/>
                <a:gd name="f10" fmla="val 2049"/>
                <a:gd name="f11" fmla="val 7278"/>
                <a:gd name="f12" fmla="val 7499"/>
                <a:gd name="f13" fmla="val 1986"/>
                <a:gd name="f14" fmla="val 7656"/>
                <a:gd name="f15" fmla="val 1513"/>
                <a:gd name="f16" fmla="val 1356"/>
                <a:gd name="f17" fmla="val 7467"/>
                <a:gd name="f18" fmla="val 1545"/>
                <a:gd name="f19" fmla="val 1230"/>
                <a:gd name="f20" fmla="val 1"/>
                <a:gd name="f21" fmla="val 568"/>
                <a:gd name="f22" fmla="val 536"/>
                <a:gd name="f23" fmla="val 1198"/>
                <a:gd name="f24" fmla="val 8507"/>
                <a:gd name="f25" fmla="val 3561"/>
                <a:gd name="f26" fmla="val 2994"/>
                <a:gd name="f27" fmla="val 2332"/>
                <a:gd name="f28" fmla="*/ f0 1 3593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3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3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0" y="f22"/>
                    <a:pt x="f20" y="f23"/>
                  </a:cubicBezTo>
                  <a:lnTo>
                    <a:pt x="f20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Google Shape;10121;p74">
              <a:extLst>
                <a:ext uri="{FF2B5EF4-FFF2-40B4-BE49-F238E27FC236}">
                  <a16:creationId xmlns:a16="http://schemas.microsoft.com/office/drawing/2014/main" id="{D0C9415B-A6C4-0B2A-2212-132964B678EC}"/>
                </a:ext>
              </a:extLst>
            </p:cNvPr>
            <p:cNvSpPr/>
            <p:nvPr/>
          </p:nvSpPr>
          <p:spPr>
            <a:xfrm>
              <a:off x="859859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05"/>
                <a:gd name="f9" fmla="val 1071"/>
                <a:gd name="f10" fmla="val 1260"/>
                <a:gd name="f11" fmla="val 1449"/>
                <a:gd name="f12" fmla="val 2016"/>
                <a:gd name="f13" fmla="val 1701"/>
                <a:gd name="f14" fmla="val 1575"/>
                <a:gd name="f15" fmla="val 1386"/>
                <a:gd name="f16" fmla="val 1481"/>
                <a:gd name="f17" fmla="val 1008"/>
                <a:gd name="f18" fmla="val 2079"/>
                <a:gd name="f19" fmla="val 2741"/>
                <a:gd name="f20" fmla="val 536"/>
                <a:gd name="f21" fmla="val 3308"/>
                <a:gd name="f22" fmla="val 2363"/>
                <a:gd name="f23" fmla="val 3025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5" y="f13"/>
                  </a:cubicBezTo>
                  <a:cubicBezTo>
                    <a:pt x="f14" y="f13"/>
                    <a:pt x="f15" y="f16"/>
                    <a:pt x="f15" y="f10"/>
                  </a:cubicBezTo>
                  <a:cubicBezTo>
                    <a:pt x="f15" y="f17"/>
                    <a:pt x="f1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8"/>
                  </a:lnTo>
                  <a:cubicBezTo>
                    <a:pt x="f2" y="f19"/>
                    <a:pt x="f20" y="f21"/>
                    <a:pt x="f10" y="f21"/>
                  </a:cubicBezTo>
                  <a:lnTo>
                    <a:pt x="f22" y="f21"/>
                  </a:lnTo>
                  <a:cubicBezTo>
                    <a:pt x="f23" y="f21"/>
                    <a:pt x="f3" y="f19"/>
                    <a:pt x="f3" y="f18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10122;p74">
              <a:extLst>
                <a:ext uri="{FF2B5EF4-FFF2-40B4-BE49-F238E27FC236}">
                  <a16:creationId xmlns:a16="http://schemas.microsoft.com/office/drawing/2014/main" id="{D001B0E9-9159-BEFE-6316-89AA3E33C163}"/>
                </a:ext>
              </a:extLst>
            </p:cNvPr>
            <p:cNvSpPr/>
            <p:nvPr/>
          </p:nvSpPr>
          <p:spPr>
            <a:xfrm>
              <a:off x="8598596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96"/>
                <a:gd name="f6" fmla="val 1607"/>
                <a:gd name="f7" fmla="val 2048"/>
                <a:gd name="f8" fmla="val 2205"/>
                <a:gd name="f9" fmla="val 1797"/>
                <a:gd name="f10" fmla="val 2049"/>
                <a:gd name="f11" fmla="val 7278"/>
                <a:gd name="f12" fmla="val 7499"/>
                <a:gd name="f13" fmla="val 2016"/>
                <a:gd name="f14" fmla="val 7656"/>
                <a:gd name="f15" fmla="val 1386"/>
                <a:gd name="f16" fmla="val 7467"/>
                <a:gd name="f17" fmla="val 1575"/>
                <a:gd name="f18" fmla="val 1260"/>
                <a:gd name="f19" fmla="val 1"/>
                <a:gd name="f20" fmla="val 599"/>
                <a:gd name="f21" fmla="val 536"/>
                <a:gd name="f22" fmla="val 1198"/>
                <a:gd name="f23" fmla="val 8507"/>
                <a:gd name="f24" fmla="val 3025"/>
                <a:gd name="f25" fmla="val 2363"/>
                <a:gd name="f26" fmla="*/ f0 1 3592"/>
                <a:gd name="f27" fmla="*/ f1 1 85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3592"/>
                <a:gd name="f34" fmla="*/ f31 1 85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6" y="f14"/>
                    <a:pt x="f15" y="f16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7" y="f6"/>
                    <a:pt x="f5" y="f6"/>
                  </a:cubicBezTo>
                  <a:close/>
                  <a:moveTo>
                    <a:pt x="f18" y="f19"/>
                  </a:moveTo>
                  <a:cubicBezTo>
                    <a:pt x="f20" y="f19"/>
                    <a:pt x="f2" y="f21"/>
                    <a:pt x="f2" y="f22"/>
                  </a:cubicBezTo>
                  <a:lnTo>
                    <a:pt x="f2" y="f23"/>
                  </a:lnTo>
                  <a:lnTo>
                    <a:pt x="f3" y="f23"/>
                  </a:lnTo>
                  <a:lnTo>
                    <a:pt x="f3" y="f22"/>
                  </a:lnTo>
                  <a:cubicBezTo>
                    <a:pt x="f3" y="f21"/>
                    <a:pt x="f24" y="f19"/>
                    <a:pt x="f25" y="f1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10123;p74">
              <a:extLst>
                <a:ext uri="{FF2B5EF4-FFF2-40B4-BE49-F238E27FC236}">
                  <a16:creationId xmlns:a16="http://schemas.microsoft.com/office/drawing/2014/main" id="{07831A45-F7B3-D575-0C3B-718559384900}"/>
                </a:ext>
              </a:extLst>
            </p:cNvPr>
            <p:cNvSpPr/>
            <p:nvPr/>
          </p:nvSpPr>
          <p:spPr>
            <a:xfrm>
              <a:off x="872198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828"/>
                <a:gd name="f6" fmla="val 851"/>
                <a:gd name="f7" fmla="val 2080"/>
                <a:gd name="f8" fmla="val 2269"/>
                <a:gd name="f9" fmla="val 1071"/>
                <a:gd name="f10" fmla="val 1260"/>
                <a:gd name="f11" fmla="val 1449"/>
                <a:gd name="f12" fmla="val 1701"/>
                <a:gd name="f13" fmla="val 1607"/>
                <a:gd name="f14" fmla="val 1450"/>
                <a:gd name="f15" fmla="val 1481"/>
                <a:gd name="f16" fmla="val 1008"/>
                <a:gd name="f17" fmla="val 2079"/>
                <a:gd name="f18" fmla="val 32"/>
                <a:gd name="f19" fmla="val 2741"/>
                <a:gd name="f20" fmla="val 567"/>
                <a:gd name="f21" fmla="val 3308"/>
                <a:gd name="f22" fmla="val 1261"/>
                <a:gd name="f23" fmla="val 2363"/>
                <a:gd name="f24" fmla="val 3025"/>
                <a:gd name="f25" fmla="*/ f0 1 3592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3592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lnTo>
                    <a:pt x="f18" y="f17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3" y="f19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10124;p74">
              <a:extLst>
                <a:ext uri="{FF2B5EF4-FFF2-40B4-BE49-F238E27FC236}">
                  <a16:creationId xmlns:a16="http://schemas.microsoft.com/office/drawing/2014/main" id="{1F97E8A9-2D54-1430-87AE-42499489B837}"/>
                </a:ext>
              </a:extLst>
            </p:cNvPr>
            <p:cNvSpPr/>
            <p:nvPr/>
          </p:nvSpPr>
          <p:spPr>
            <a:xfrm>
              <a:off x="8723760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33"/>
                <a:gd name="f6" fmla="val 1607"/>
                <a:gd name="f7" fmla="val 1922"/>
                <a:gd name="f8" fmla="val 2174"/>
                <a:gd name="f9" fmla="val 1797"/>
                <a:gd name="f10" fmla="val 2049"/>
                <a:gd name="f11" fmla="val 7278"/>
                <a:gd name="f12" fmla="val 7499"/>
                <a:gd name="f13" fmla="val 1985"/>
                <a:gd name="f14" fmla="val 7656"/>
                <a:gd name="f15" fmla="val 1513"/>
                <a:gd name="f16" fmla="val 1355"/>
                <a:gd name="f17" fmla="val 7467"/>
                <a:gd name="f18" fmla="val 1544"/>
                <a:gd name="f19" fmla="val 1229"/>
                <a:gd name="f20" fmla="val 1"/>
                <a:gd name="f21" fmla="val 567"/>
                <a:gd name="f22" fmla="val 536"/>
                <a:gd name="f23" fmla="val 1198"/>
                <a:gd name="f24" fmla="val 8507"/>
                <a:gd name="f25" fmla="val 3560"/>
                <a:gd name="f26" fmla="val 2993"/>
                <a:gd name="f27" fmla="val 2332"/>
                <a:gd name="f28" fmla="*/ f0 1 3592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2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" y="f22"/>
                    <a:pt x="f2" y="f23"/>
                  </a:cubicBezTo>
                  <a:lnTo>
                    <a:pt x="f2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2" name="Google Shape;10129;p74">
            <a:extLst>
              <a:ext uri="{FF2B5EF4-FFF2-40B4-BE49-F238E27FC236}">
                <a16:creationId xmlns:a16="http://schemas.microsoft.com/office/drawing/2014/main" id="{B338E91E-2F3E-C917-B7BD-16CFADF0DD39}"/>
              </a:ext>
            </a:extLst>
          </p:cNvPr>
          <p:cNvGrpSpPr/>
          <p:nvPr/>
        </p:nvGrpSpPr>
        <p:grpSpPr>
          <a:xfrm>
            <a:off x="8989374" y="2681951"/>
            <a:ext cx="855384" cy="1071090"/>
            <a:chOff x="5866287" y="1210345"/>
            <a:chExt cx="427692" cy="535545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43" name="Google Shape;10130;p74">
              <a:extLst>
                <a:ext uri="{FF2B5EF4-FFF2-40B4-BE49-F238E27FC236}">
                  <a16:creationId xmlns:a16="http://schemas.microsoft.com/office/drawing/2014/main" id="{7BCB542E-61D9-EAE6-228A-AB6A6395D36C}"/>
                </a:ext>
              </a:extLst>
            </p:cNvPr>
            <p:cNvSpPr/>
            <p:nvPr/>
          </p:nvSpPr>
          <p:spPr>
            <a:xfrm>
              <a:off x="5866287" y="1522594"/>
              <a:ext cx="427692" cy="1528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3624"/>
                <a:gd name="f5" fmla="val 2111"/>
                <a:gd name="f6" fmla="val 1"/>
                <a:gd name="f7" fmla="val 945"/>
                <a:gd name="f8" fmla="val 946"/>
                <a:gd name="f9" fmla="val 2080"/>
                <a:gd name="f10" fmla="val 3183"/>
                <a:gd name="f11" fmla="val 3435"/>
                <a:gd name="f12" fmla="val 221"/>
                <a:gd name="f13" fmla="val 441"/>
                <a:gd name="f14" fmla="val 10365"/>
                <a:gd name="f15" fmla="val 10618"/>
                <a:gd name="f16" fmla="val 9861"/>
                <a:gd name="f17" fmla="val 8727"/>
                <a:gd name="f18" fmla="*/ f0 1 10807"/>
                <a:gd name="f19" fmla="*/ f1 1 36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10807"/>
                <a:gd name="f26" fmla="*/ f23 1 36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0807" h="362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13" y="f4"/>
                  </a:cubicBezTo>
                  <a:lnTo>
                    <a:pt x="f14" y="f4"/>
                  </a:lnTo>
                  <a:cubicBezTo>
                    <a:pt x="f15" y="f4"/>
                    <a:pt x="f3" y="f11"/>
                    <a:pt x="f3" y="f10"/>
                  </a:cubicBezTo>
                  <a:lnTo>
                    <a:pt x="f3" y="f9"/>
                  </a:lnTo>
                  <a:cubicBezTo>
                    <a:pt x="f3" y="f8"/>
                    <a:pt x="f16" y="f6"/>
                    <a:pt x="f17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10131;p74">
              <a:extLst>
                <a:ext uri="{FF2B5EF4-FFF2-40B4-BE49-F238E27FC236}">
                  <a16:creationId xmlns:a16="http://schemas.microsoft.com/office/drawing/2014/main" id="{21C148CD-5808-287E-06D1-C5FB111AE824}"/>
                </a:ext>
              </a:extLst>
            </p:cNvPr>
            <p:cNvSpPr/>
            <p:nvPr/>
          </p:nvSpPr>
          <p:spPr>
            <a:xfrm>
              <a:off x="5901190" y="1709955"/>
              <a:ext cx="360374" cy="359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06"/>
                <a:gd name="f4" fmla="val 852"/>
                <a:gd name="f5" fmla="val 1"/>
                <a:gd name="f6" fmla="val 442"/>
                <a:gd name="f7" fmla="val 694"/>
                <a:gd name="f8" fmla="val 190"/>
                <a:gd name="f9" fmla="val 851"/>
                <a:gd name="f10" fmla="val 8696"/>
                <a:gd name="f11" fmla="val 8948"/>
                <a:gd name="f12" fmla="val 9105"/>
                <a:gd name="f13" fmla="val 631"/>
                <a:gd name="f14" fmla="*/ f0 1 9106"/>
                <a:gd name="f15" fmla="*/ f1 1 85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106"/>
                <a:gd name="f22" fmla="*/ f19 1 85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106" h="852">
                  <a:moveTo>
                    <a:pt x="f2" y="f5"/>
                  </a:moveTo>
                  <a:lnTo>
                    <a:pt x="f2" y="f6"/>
                  </a:lnTo>
                  <a:cubicBezTo>
                    <a:pt x="f2" y="f7"/>
                    <a:pt x="f8" y="f9"/>
                    <a:pt x="f6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6"/>
                  </a:cubicBezTo>
                  <a:lnTo>
                    <a:pt x="f12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5" name="Google Shape;10132;p74">
              <a:extLst>
                <a:ext uri="{FF2B5EF4-FFF2-40B4-BE49-F238E27FC236}">
                  <a16:creationId xmlns:a16="http://schemas.microsoft.com/office/drawing/2014/main" id="{637D41CD-C07E-75A6-EF6A-1DE838D00E2E}"/>
                </a:ext>
              </a:extLst>
            </p:cNvPr>
            <p:cNvSpPr/>
            <p:nvPr/>
          </p:nvSpPr>
          <p:spPr>
            <a:xfrm>
              <a:off x="5964786" y="1210345"/>
              <a:ext cx="229422" cy="279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97"/>
                <a:gd name="f4" fmla="val 6617"/>
                <a:gd name="f5" fmla="val 2930"/>
                <a:gd name="f6" fmla="val 1292"/>
                <a:gd name="f7" fmla="val 2867"/>
                <a:gd name="f8" fmla="val 32"/>
                <a:gd name="f9" fmla="val 3812"/>
                <a:gd name="f10" fmla="val 504"/>
                <a:gd name="f11" fmla="val 4694"/>
                <a:gd name="f12" fmla="val 1260"/>
                <a:gd name="f13" fmla="val 5230"/>
                <a:gd name="f14" fmla="val 6616"/>
                <a:gd name="f15" fmla="val 4568"/>
                <a:gd name="f16" fmla="val 5356"/>
                <a:gd name="f17" fmla="val 4505"/>
                <a:gd name="f18" fmla="*/ f0 1 5797"/>
                <a:gd name="f19" fmla="*/ f1 1 6617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797"/>
                <a:gd name="f26" fmla="*/ f23 1 6617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797" h="6617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8" y="f9"/>
                    <a:pt x="f10" y="f11"/>
                    <a:pt x="f12" y="f13"/>
                  </a:cubicBezTo>
                  <a:lnTo>
                    <a:pt x="f12" y="f14"/>
                  </a:lnTo>
                  <a:lnTo>
                    <a:pt x="f15" y="f14"/>
                  </a:lnTo>
                  <a:lnTo>
                    <a:pt x="f15" y="f13"/>
                  </a:lnTo>
                  <a:cubicBezTo>
                    <a:pt x="f16" y="f11"/>
                    <a:pt x="f3" y="f9"/>
                    <a:pt x="f3" y="f7"/>
                  </a:cubicBezTo>
                  <a:cubicBezTo>
                    <a:pt x="f3" y="f12"/>
                    <a:pt x="f1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6" name="Google Shape;10154;p74">
            <a:extLst>
              <a:ext uri="{FF2B5EF4-FFF2-40B4-BE49-F238E27FC236}">
                <a16:creationId xmlns:a16="http://schemas.microsoft.com/office/drawing/2014/main" id="{D4CF3B00-11C8-2E99-B606-166815AD5DB0}"/>
              </a:ext>
            </a:extLst>
          </p:cNvPr>
          <p:cNvGrpSpPr/>
          <p:nvPr/>
        </p:nvGrpSpPr>
        <p:grpSpPr>
          <a:xfrm>
            <a:off x="9143764" y="5721946"/>
            <a:ext cx="785504" cy="836912"/>
            <a:chOff x="5943481" y="2730343"/>
            <a:chExt cx="392752" cy="418456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47" name="Google Shape;10155;p74">
              <a:extLst>
                <a:ext uri="{FF2B5EF4-FFF2-40B4-BE49-F238E27FC236}">
                  <a16:creationId xmlns:a16="http://schemas.microsoft.com/office/drawing/2014/main" id="{C1925259-FFFF-9F5A-5326-452013D4ACC1}"/>
                </a:ext>
              </a:extLst>
            </p:cNvPr>
            <p:cNvSpPr/>
            <p:nvPr/>
          </p:nvSpPr>
          <p:spPr>
            <a:xfrm>
              <a:off x="5989402" y="2730343"/>
              <a:ext cx="292132" cy="418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21"/>
                <a:gd name="f4" fmla="val 12662"/>
                <a:gd name="f5" fmla="val 4821"/>
                <a:gd name="f6" fmla="val 1666"/>
                <a:gd name="f7" fmla="val 5073"/>
                <a:gd name="f8" fmla="val 5262"/>
                <a:gd name="f9" fmla="val 1886"/>
                <a:gd name="f10" fmla="val 2075"/>
                <a:gd name="f11" fmla="val 2359"/>
                <a:gd name="f12" fmla="val 5734"/>
                <a:gd name="f13" fmla="val 2485"/>
                <a:gd name="f14" fmla="val 6081"/>
                <a:gd name="f15" fmla="val 2989"/>
                <a:gd name="f16" fmla="val 3525"/>
                <a:gd name="f17" fmla="val 3777"/>
                <a:gd name="f18" fmla="val 5892"/>
                <a:gd name="f19" fmla="val 3934"/>
                <a:gd name="f20" fmla="val 5640"/>
                <a:gd name="f21" fmla="val 5419"/>
                <a:gd name="f22" fmla="val 3714"/>
                <a:gd name="f23" fmla="val 3273"/>
                <a:gd name="f24" fmla="val 3084"/>
                <a:gd name="f25" fmla="val 4569"/>
                <a:gd name="f26" fmla="val 4411"/>
                <a:gd name="f27" fmla="val 4789"/>
                <a:gd name="f28" fmla="val 3997"/>
                <a:gd name="f29" fmla="val 5104"/>
                <a:gd name="f30" fmla="val 4249"/>
                <a:gd name="f31" fmla="val 5514"/>
                <a:gd name="f32" fmla="val 4564"/>
                <a:gd name="f33" fmla="val 4942"/>
                <a:gd name="f34" fmla="val 5604"/>
                <a:gd name="f35" fmla="val 6171"/>
                <a:gd name="f36" fmla="val 6612"/>
                <a:gd name="f37" fmla="val 6801"/>
                <a:gd name="f38" fmla="val 7085"/>
                <a:gd name="f39" fmla="val 7305"/>
                <a:gd name="f40" fmla="val 5041"/>
                <a:gd name="f41" fmla="val 7463"/>
                <a:gd name="f42" fmla="val 7274"/>
                <a:gd name="f43" fmla="val 3938"/>
                <a:gd name="f44" fmla="val 6644"/>
                <a:gd name="f45" fmla="val 3592"/>
                <a:gd name="f46" fmla="val 5383"/>
                <a:gd name="f47" fmla="val 3781"/>
                <a:gd name="f48" fmla="val 5194"/>
                <a:gd name="f49" fmla="val 4033"/>
                <a:gd name="f50" fmla="val 4253"/>
                <a:gd name="f51" fmla="val 5856"/>
                <a:gd name="f52" fmla="val 4632"/>
                <a:gd name="f53" fmla="val 6014"/>
                <a:gd name="f54" fmla="val 5824"/>
                <a:gd name="f55" fmla="val 4947"/>
                <a:gd name="f56" fmla="val 5131"/>
                <a:gd name="f57" fmla="val 4911"/>
                <a:gd name="f58" fmla="val 4159"/>
                <a:gd name="f59" fmla="val 4596"/>
                <a:gd name="f60" fmla="val 4186"/>
                <a:gd name="f61" fmla="val 2548"/>
                <a:gd name="f62" fmla="val 1823"/>
                <a:gd name="f63" fmla="val 9385"/>
                <a:gd name="f64" fmla="val 10235"/>
                <a:gd name="f65" fmla="val 4801"/>
                <a:gd name="f66" fmla="val 4498"/>
                <a:gd name="f67" fmla="val 4188"/>
                <a:gd name="f68" fmla="val 29"/>
                <a:gd name="f69" fmla="val 3875"/>
                <a:gd name="f70" fmla="val 91"/>
                <a:gd name="f71" fmla="val 2111"/>
                <a:gd name="f72" fmla="val 500"/>
                <a:gd name="f73" fmla="val 693"/>
                <a:gd name="f74" fmla="val 1949"/>
                <a:gd name="f75" fmla="val 378"/>
                <a:gd name="f76" fmla="val 5698"/>
                <a:gd name="f77" fmla="val 1008"/>
                <a:gd name="f78" fmla="val 7652"/>
                <a:gd name="f79" fmla="val 2773"/>
                <a:gd name="f80" fmla="val 8565"/>
                <a:gd name="f81" fmla="val 10582"/>
                <a:gd name="f82" fmla="val 11716"/>
                <a:gd name="f83" fmla="val 3718"/>
                <a:gd name="f84" fmla="val 12661"/>
                <a:gd name="f85" fmla="val 4852"/>
                <a:gd name="f86" fmla="val 5986"/>
                <a:gd name="f87" fmla="val 6963"/>
                <a:gd name="f88" fmla="val 8444"/>
                <a:gd name="f89" fmla="val 7778"/>
                <a:gd name="f90" fmla="val 9420"/>
                <a:gd name="f91" fmla="val 6234"/>
                <a:gd name="f92" fmla="val 4501"/>
                <a:gd name="f93" fmla="val 9392"/>
                <a:gd name="f94" fmla="val 2000"/>
                <a:gd name="f95" fmla="val 7308"/>
                <a:gd name="f96" fmla="*/ f0 1 9421"/>
                <a:gd name="f97" fmla="*/ f1 1 12662"/>
                <a:gd name="f98" fmla="val f2"/>
                <a:gd name="f99" fmla="val f3"/>
                <a:gd name="f100" fmla="val f4"/>
                <a:gd name="f101" fmla="+- f100 0 f98"/>
                <a:gd name="f102" fmla="+- f99 0 f98"/>
                <a:gd name="f103" fmla="*/ f102 1 9421"/>
                <a:gd name="f104" fmla="*/ f101 1 12662"/>
                <a:gd name="f105" fmla="*/ f98 1 f103"/>
                <a:gd name="f106" fmla="*/ f99 1 f103"/>
                <a:gd name="f107" fmla="*/ f98 1 f104"/>
                <a:gd name="f108" fmla="*/ f100 1 f104"/>
                <a:gd name="f109" fmla="*/ f105 f96 1"/>
                <a:gd name="f110" fmla="*/ f106 f96 1"/>
                <a:gd name="f111" fmla="*/ f108 f97 1"/>
                <a:gd name="f112" fmla="*/ f107 f9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9" t="f112" r="f110" b="f111"/>
              <a:pathLst>
                <a:path w="9421" h="126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6" y="f16"/>
                  </a:cubicBezTo>
                  <a:cubicBezTo>
                    <a:pt x="f26" y="f17"/>
                    <a:pt x="f27" y="f28"/>
                    <a:pt x="f29" y="f30"/>
                  </a:cubicBezTo>
                  <a:cubicBezTo>
                    <a:pt x="f31" y="f32"/>
                    <a:pt x="f14" y="f33"/>
                    <a:pt x="f14" y="f34"/>
                  </a:cubicBezTo>
                  <a:cubicBezTo>
                    <a:pt x="f14" y="f35"/>
                    <a:pt x="f12" y="f36"/>
                    <a:pt x="f8" y="f37"/>
                  </a:cubicBezTo>
                  <a:lnTo>
                    <a:pt x="f8" y="f38"/>
                  </a:lnTo>
                  <a:cubicBezTo>
                    <a:pt x="f8" y="f39"/>
                    <a:pt x="f40" y="f41"/>
                    <a:pt x="f5" y="f41"/>
                  </a:cubicBezTo>
                  <a:cubicBezTo>
                    <a:pt x="f25" y="f41"/>
                    <a:pt x="f26" y="f42"/>
                    <a:pt x="f26" y="f38"/>
                  </a:cubicBezTo>
                  <a:lnTo>
                    <a:pt x="f26" y="f37"/>
                  </a:lnTo>
                  <a:cubicBezTo>
                    <a:pt x="f43" y="f44"/>
                    <a:pt x="f45" y="f35"/>
                    <a:pt x="f45" y="f3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0" y="f48"/>
                    <a:pt x="f26" y="f46"/>
                    <a:pt x="f26" y="f34"/>
                  </a:cubicBezTo>
                  <a:cubicBezTo>
                    <a:pt x="f26" y="f51"/>
                    <a:pt x="f52" y="f53"/>
                    <a:pt x="f5" y="f53"/>
                  </a:cubicBezTo>
                  <a:cubicBezTo>
                    <a:pt x="f40" y="f53"/>
                    <a:pt x="f8" y="f54"/>
                    <a:pt x="f8" y="f34"/>
                  </a:cubicBezTo>
                  <a:cubicBezTo>
                    <a:pt x="f8" y="f46"/>
                    <a:pt x="f55" y="f56"/>
                    <a:pt x="f25" y="f57"/>
                  </a:cubicBezTo>
                  <a:cubicBezTo>
                    <a:pt x="f58" y="f59"/>
                    <a:pt x="f45" y="f60"/>
                    <a:pt x="f45" y="f16"/>
                  </a:cubicBezTo>
                  <a:cubicBezTo>
                    <a:pt x="f45" y="f15"/>
                    <a:pt x="f43" y="f61"/>
                    <a:pt x="f26" y="f11"/>
                  </a:cubicBezTo>
                  <a:lnTo>
                    <a:pt x="f26" y="f10"/>
                  </a:lnTo>
                  <a:cubicBezTo>
                    <a:pt x="f26" y="f62"/>
                    <a:pt x="f52" y="f6"/>
                    <a:pt x="f5" y="f6"/>
                  </a:cubicBezTo>
                  <a:close/>
                  <a:moveTo>
                    <a:pt x="f14" y="f63"/>
                  </a:moveTo>
                  <a:lnTo>
                    <a:pt x="f14" y="f64"/>
                  </a:lnTo>
                  <a:lnTo>
                    <a:pt x="f45" y="f64"/>
                  </a:lnTo>
                  <a:lnTo>
                    <a:pt x="f45" y="f63"/>
                  </a:lnTo>
                  <a:close/>
                  <a:moveTo>
                    <a:pt x="f65" y="f2"/>
                  </a:moveTo>
                  <a:cubicBezTo>
                    <a:pt x="f66" y="f2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22"/>
                  </a:cubicBezTo>
                  <a:cubicBezTo>
                    <a:pt x="f2" y="f76"/>
                    <a:pt x="f77" y="f78"/>
                    <a:pt x="f79" y="f80"/>
                  </a:cubicBezTo>
                  <a:lnTo>
                    <a:pt x="f79" y="f81"/>
                  </a:lnTo>
                  <a:cubicBezTo>
                    <a:pt x="f79" y="f82"/>
                    <a:pt x="f83" y="f84"/>
                    <a:pt x="f85" y="f84"/>
                  </a:cubicBezTo>
                  <a:cubicBezTo>
                    <a:pt x="f86" y="f84"/>
                    <a:pt x="f87" y="f82"/>
                    <a:pt x="f87" y="f81"/>
                  </a:cubicBezTo>
                  <a:lnTo>
                    <a:pt x="f87" y="f80"/>
                  </a:lnTo>
                  <a:cubicBezTo>
                    <a:pt x="f88" y="f89"/>
                    <a:pt x="f90" y="f91"/>
                    <a:pt x="f90" y="f92"/>
                  </a:cubicBezTo>
                  <a:cubicBezTo>
                    <a:pt x="f93" y="f94"/>
                    <a:pt x="f95" y="f2"/>
                    <a:pt x="f6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10156;p74">
              <a:extLst>
                <a:ext uri="{FF2B5EF4-FFF2-40B4-BE49-F238E27FC236}">
                  <a16:creationId xmlns:a16="http://schemas.microsoft.com/office/drawing/2014/main" id="{51824A9F-6D5D-5C02-2B47-64ADBEEC7D50}"/>
                </a:ext>
              </a:extLst>
            </p:cNvPr>
            <p:cNvSpPr/>
            <p:nvPr/>
          </p:nvSpPr>
          <p:spPr>
            <a:xfrm>
              <a:off x="5943481" y="2877013"/>
              <a:ext cx="43013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820"/>
                <a:gd name="f5" fmla="val 379"/>
                <a:gd name="f6" fmla="val 158"/>
                <a:gd name="f7" fmla="val 1"/>
                <a:gd name="f8" fmla="val 189"/>
                <a:gd name="f9" fmla="val 378"/>
                <a:gd name="f10" fmla="val 630"/>
                <a:gd name="f11" fmla="val 190"/>
                <a:gd name="f12" fmla="val 819"/>
                <a:gd name="f13" fmla="val 946"/>
                <a:gd name="f14" fmla="val 1166"/>
                <a:gd name="f15" fmla="*/ f0 1 1387"/>
                <a:gd name="f16" fmla="*/ f1 1 82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82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3" y="f10"/>
                    <a:pt x="f3" y="f9"/>
                  </a:cubicBezTo>
                  <a:cubicBezTo>
                    <a:pt x="f3" y="f6"/>
                    <a:pt x="f1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10157;p74">
              <a:extLst>
                <a:ext uri="{FF2B5EF4-FFF2-40B4-BE49-F238E27FC236}">
                  <a16:creationId xmlns:a16="http://schemas.microsoft.com/office/drawing/2014/main" id="{D1B1382D-7A2D-4A05-4AA7-28FFB121CB2F}"/>
                </a:ext>
              </a:extLst>
            </p:cNvPr>
            <p:cNvSpPr/>
            <p:nvPr/>
          </p:nvSpPr>
          <p:spPr>
            <a:xfrm>
              <a:off x="6292233" y="2877013"/>
              <a:ext cx="44000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20"/>
                <a:gd name="f5" fmla="val 442"/>
                <a:gd name="f6" fmla="val 221"/>
                <a:gd name="f7" fmla="val 1"/>
                <a:gd name="f8" fmla="val 189"/>
                <a:gd name="f9" fmla="val 378"/>
                <a:gd name="f10" fmla="val 630"/>
                <a:gd name="f11" fmla="val 819"/>
                <a:gd name="f12" fmla="val 1009"/>
                <a:gd name="f13" fmla="val 1230"/>
                <a:gd name="f14" fmla="val 1387"/>
                <a:gd name="f15" fmla="val 158"/>
                <a:gd name="f16" fmla="*/ f0 1 1419"/>
                <a:gd name="f17" fmla="*/ f1 1 82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2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14" y="f10"/>
                    <a:pt x="f14" y="f9"/>
                  </a:cubicBezTo>
                  <a:cubicBezTo>
                    <a:pt x="f3" y="f15"/>
                    <a:pt x="f13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10158;p74">
              <a:extLst>
                <a:ext uri="{FF2B5EF4-FFF2-40B4-BE49-F238E27FC236}">
                  <a16:creationId xmlns:a16="http://schemas.microsoft.com/office/drawing/2014/main" id="{44A10EEB-23FC-1ECC-7FD5-F24A4D7EEC8F}"/>
                </a:ext>
              </a:extLst>
            </p:cNvPr>
            <p:cNvSpPr/>
            <p:nvPr/>
          </p:nvSpPr>
          <p:spPr>
            <a:xfrm>
              <a:off x="5996223" y="3002194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836"/>
                <a:gd name="f6" fmla="val 1"/>
                <a:gd name="f7" fmla="val 725"/>
                <a:gd name="f8" fmla="val 615"/>
                <a:gd name="f9" fmla="val 40"/>
                <a:gd name="f10" fmla="val 536"/>
                <a:gd name="f11" fmla="val 119"/>
                <a:gd name="f12" fmla="val 158"/>
                <a:gd name="f13" fmla="val 497"/>
                <a:gd name="f14" fmla="val 654"/>
                <a:gd name="f15" fmla="val 938"/>
                <a:gd name="f16" fmla="val 1096"/>
                <a:gd name="f17" fmla="val 237"/>
                <a:gd name="f18" fmla="val 1174"/>
                <a:gd name="f19" fmla="val 340"/>
                <a:gd name="f20" fmla="val 442"/>
                <a:gd name="f21" fmla="val 544"/>
                <a:gd name="f22" fmla="val 647"/>
                <a:gd name="f23" fmla="val 1135"/>
                <a:gd name="f24" fmla="val 686"/>
                <a:gd name="f25" fmla="val 528"/>
                <a:gd name="f26" fmla="val 245"/>
                <a:gd name="f27" fmla="val 1056"/>
                <a:gd name="f28" fmla="val 946"/>
                <a:gd name="f29" fmla="*/ f0 1 1293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3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10159;p74">
              <a:extLst>
                <a:ext uri="{FF2B5EF4-FFF2-40B4-BE49-F238E27FC236}">
                  <a16:creationId xmlns:a16="http://schemas.microsoft.com/office/drawing/2014/main" id="{78A22137-FC40-43AE-1057-5C35AE009A03}"/>
                </a:ext>
              </a:extLst>
            </p:cNvPr>
            <p:cNvSpPr/>
            <p:nvPr/>
          </p:nvSpPr>
          <p:spPr>
            <a:xfrm>
              <a:off x="6244382" y="2737741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835"/>
                <a:gd name="f6" fmla="val 1"/>
                <a:gd name="f7" fmla="val 725"/>
                <a:gd name="f8" fmla="val 614"/>
                <a:gd name="f9" fmla="val 40"/>
                <a:gd name="f10" fmla="val 536"/>
                <a:gd name="f11" fmla="val 119"/>
                <a:gd name="f12" fmla="val 126"/>
                <a:gd name="f13" fmla="val 497"/>
                <a:gd name="f14" fmla="val 654"/>
                <a:gd name="f15" fmla="val 938"/>
                <a:gd name="f16" fmla="val 1095"/>
                <a:gd name="f17" fmla="val 205"/>
                <a:gd name="f18" fmla="val 1174"/>
                <a:gd name="f19" fmla="val 315"/>
                <a:gd name="f20" fmla="val 1213"/>
                <a:gd name="f21" fmla="val 425"/>
                <a:gd name="f22" fmla="val 646"/>
                <a:gd name="f23" fmla="val 1134"/>
                <a:gd name="f24" fmla="val 686"/>
                <a:gd name="f25" fmla="val 560"/>
                <a:gd name="f26" fmla="val 276"/>
                <a:gd name="f27" fmla="val 1056"/>
                <a:gd name="f28" fmla="val 945"/>
                <a:gd name="f29" fmla="*/ f0 1 1292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2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10" y="f20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10160;p74">
              <a:extLst>
                <a:ext uri="{FF2B5EF4-FFF2-40B4-BE49-F238E27FC236}">
                  <a16:creationId xmlns:a16="http://schemas.microsoft.com/office/drawing/2014/main" id="{D015975C-FF0D-286D-6DC5-38B01C779BBB}"/>
                </a:ext>
              </a:extLst>
            </p:cNvPr>
            <p:cNvSpPr/>
            <p:nvPr/>
          </p:nvSpPr>
          <p:spPr>
            <a:xfrm>
              <a:off x="6244382" y="3002194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425"/>
                <a:gd name="f6" fmla="val 1"/>
                <a:gd name="f7" fmla="val 315"/>
                <a:gd name="f8" fmla="val 205"/>
                <a:gd name="f9" fmla="val 40"/>
                <a:gd name="f10" fmla="val 126"/>
                <a:gd name="f11" fmla="val 119"/>
                <a:gd name="f12" fmla="val 245"/>
                <a:gd name="f13" fmla="val 528"/>
                <a:gd name="f14" fmla="val 686"/>
                <a:gd name="f15" fmla="val 536"/>
                <a:gd name="f16" fmla="val 1096"/>
                <a:gd name="f17" fmla="val 614"/>
                <a:gd name="f18" fmla="val 1174"/>
                <a:gd name="f19" fmla="val 725"/>
                <a:gd name="f20" fmla="val 835"/>
                <a:gd name="f21" fmla="val 945"/>
                <a:gd name="f22" fmla="val 1056"/>
                <a:gd name="f23" fmla="val 1134"/>
                <a:gd name="f24" fmla="val 938"/>
                <a:gd name="f25" fmla="val 654"/>
                <a:gd name="f26" fmla="val 497"/>
                <a:gd name="f27" fmla="val 646"/>
                <a:gd name="f28" fmla="*/ f0 1 1292"/>
                <a:gd name="f29" fmla="*/ f1 1 1214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1292"/>
                <a:gd name="f36" fmla="*/ f33 1 1214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2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cubicBezTo>
                    <a:pt x="f3" y="f24"/>
                    <a:pt x="f3" y="f25"/>
                    <a:pt x="f23" y="f26"/>
                  </a:cubicBezTo>
                  <a:lnTo>
                    <a:pt x="f19" y="f11"/>
                  </a:lnTo>
                  <a:cubicBezTo>
                    <a:pt x="f27" y="f9"/>
                    <a:pt x="f1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10161;p74">
              <a:extLst>
                <a:ext uri="{FF2B5EF4-FFF2-40B4-BE49-F238E27FC236}">
                  <a16:creationId xmlns:a16="http://schemas.microsoft.com/office/drawing/2014/main" id="{A0F274F7-49B3-B61F-D344-F21E115FD5A0}"/>
                </a:ext>
              </a:extLst>
            </p:cNvPr>
            <p:cNvSpPr/>
            <p:nvPr/>
          </p:nvSpPr>
          <p:spPr>
            <a:xfrm>
              <a:off x="5996223" y="2737741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442"/>
                <a:gd name="f6" fmla="val 1"/>
                <a:gd name="f7" fmla="val 340"/>
                <a:gd name="f8" fmla="val 237"/>
                <a:gd name="f9" fmla="val 40"/>
                <a:gd name="f10" fmla="val 158"/>
                <a:gd name="f11" fmla="val 119"/>
                <a:gd name="f12" fmla="val 276"/>
                <a:gd name="f13" fmla="val 560"/>
                <a:gd name="f14" fmla="val 686"/>
                <a:gd name="f15" fmla="val 536"/>
                <a:gd name="f16" fmla="val 1095"/>
                <a:gd name="f17" fmla="val 615"/>
                <a:gd name="f18" fmla="val 1174"/>
                <a:gd name="f19" fmla="val 725"/>
                <a:gd name="f20" fmla="val 1213"/>
                <a:gd name="f21" fmla="val 836"/>
                <a:gd name="f22" fmla="val 946"/>
                <a:gd name="f23" fmla="val 1056"/>
                <a:gd name="f24" fmla="val 1135"/>
                <a:gd name="f25" fmla="val 938"/>
                <a:gd name="f26" fmla="val 654"/>
                <a:gd name="f27" fmla="val 497"/>
                <a:gd name="f28" fmla="val 647"/>
                <a:gd name="f29" fmla="val 544"/>
                <a:gd name="f30" fmla="*/ f0 1 1293"/>
                <a:gd name="f31" fmla="*/ f1 1 1214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93"/>
                <a:gd name="f38" fmla="*/ f35 1 1214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3" y="f25"/>
                    <a:pt x="f3" y="f26"/>
                    <a:pt x="f24" y="f27"/>
                  </a:cubicBezTo>
                  <a:lnTo>
                    <a:pt x="f19" y="f11"/>
                  </a:lnTo>
                  <a:cubicBezTo>
                    <a:pt x="f28" y="f9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4" name="Google Shape;10172;p74">
            <a:extLst>
              <a:ext uri="{FF2B5EF4-FFF2-40B4-BE49-F238E27FC236}">
                <a16:creationId xmlns:a16="http://schemas.microsoft.com/office/drawing/2014/main" id="{43EB732D-0BA4-AC92-89BA-23750BE6B1C5}"/>
              </a:ext>
            </a:extLst>
          </p:cNvPr>
          <p:cNvGrpSpPr/>
          <p:nvPr/>
        </p:nvGrpSpPr>
        <p:grpSpPr>
          <a:xfrm>
            <a:off x="11394267" y="2708962"/>
            <a:ext cx="1025974" cy="1083416"/>
            <a:chOff x="7068732" y="1223851"/>
            <a:chExt cx="512987" cy="541708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55" name="Google Shape;10173;p74">
              <a:extLst>
                <a:ext uri="{FF2B5EF4-FFF2-40B4-BE49-F238E27FC236}">
                  <a16:creationId xmlns:a16="http://schemas.microsoft.com/office/drawing/2014/main" id="{EAF77951-A658-77F7-2491-622E0CFB2253}"/>
                </a:ext>
              </a:extLst>
            </p:cNvPr>
            <p:cNvSpPr/>
            <p:nvPr/>
          </p:nvSpPr>
          <p:spPr>
            <a:xfrm>
              <a:off x="7203615" y="1223851"/>
              <a:ext cx="378104" cy="3929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52"/>
                <a:gd name="f4" fmla="val 9217"/>
                <a:gd name="f5" fmla="val 3387"/>
                <a:gd name="f6" fmla="val 836"/>
                <a:gd name="f7" fmla="val 3497"/>
                <a:gd name="f8" fmla="val 3607"/>
                <a:gd name="f9" fmla="val 875"/>
                <a:gd name="f10" fmla="val 3686"/>
                <a:gd name="f11" fmla="val 954"/>
                <a:gd name="f12" fmla="val 3844"/>
                <a:gd name="f13" fmla="val 1111"/>
                <a:gd name="f14" fmla="val 1395"/>
                <a:gd name="f15" fmla="val 1553"/>
                <a:gd name="f16" fmla="val 1638"/>
                <a:gd name="f17" fmla="val 3600"/>
                <a:gd name="f18" fmla="val 1560"/>
                <a:gd name="f19" fmla="val 3679"/>
                <a:gd name="f20" fmla="val 1449"/>
                <a:gd name="f21" fmla="val 3718"/>
                <a:gd name="f22" fmla="val 1339"/>
                <a:gd name="f23" fmla="val 1229"/>
                <a:gd name="f24" fmla="val 1118"/>
                <a:gd name="f25" fmla="val 1040"/>
                <a:gd name="f26" fmla="val 882"/>
                <a:gd name="f27" fmla="val 3443"/>
                <a:gd name="f28" fmla="val 3159"/>
                <a:gd name="f29" fmla="val 3002"/>
                <a:gd name="f30" fmla="val 3088"/>
                <a:gd name="f31" fmla="val 3166"/>
                <a:gd name="f32" fmla="val 3277"/>
                <a:gd name="f33" fmla="val 8081"/>
                <a:gd name="f34" fmla="val 5530"/>
                <a:gd name="f35" fmla="val 8191"/>
                <a:gd name="f36" fmla="val 8302"/>
                <a:gd name="f37" fmla="val 5569"/>
                <a:gd name="f38" fmla="val 8380"/>
                <a:gd name="f39" fmla="val 5648"/>
                <a:gd name="f40" fmla="val 8538"/>
                <a:gd name="f41" fmla="val 5806"/>
                <a:gd name="f42" fmla="val 6089"/>
                <a:gd name="f43" fmla="val 6247"/>
                <a:gd name="f44" fmla="val 6333"/>
                <a:gd name="f45" fmla="val 8295"/>
                <a:gd name="f46" fmla="val 6254"/>
                <a:gd name="f47" fmla="val 8358"/>
                <a:gd name="f48" fmla="val 6143"/>
                <a:gd name="f49" fmla="val 8389"/>
                <a:gd name="f50" fmla="val 6033"/>
                <a:gd name="f51" fmla="val 5923"/>
                <a:gd name="f52" fmla="val 5813"/>
                <a:gd name="f53" fmla="val 5734"/>
                <a:gd name="f54" fmla="val 5576"/>
                <a:gd name="f55" fmla="val 8137"/>
                <a:gd name="f56" fmla="val 7853"/>
                <a:gd name="f57" fmla="val 7696"/>
                <a:gd name="f58" fmla="val 7782"/>
                <a:gd name="f59" fmla="val 7861"/>
                <a:gd name="f60" fmla="val 7971"/>
                <a:gd name="f61" fmla="val 3414"/>
                <a:gd name="f62" fmla="val 1"/>
                <a:gd name="f63" fmla="val 3095"/>
                <a:gd name="f64" fmla="val 2772"/>
                <a:gd name="f65" fmla="val 119"/>
                <a:gd name="f66" fmla="val 2520"/>
                <a:gd name="f67" fmla="val 355"/>
                <a:gd name="f68" fmla="val 473"/>
                <a:gd name="f69" fmla="val 2403"/>
                <a:gd name="f70" fmla="val 2876"/>
                <a:gd name="f71" fmla="val 3663"/>
                <a:gd name="f72" fmla="val 4199"/>
                <a:gd name="f73" fmla="val 700"/>
                <a:gd name="f74" fmla="val 4406"/>
                <a:gd name="f75" fmla="val 1008"/>
                <a:gd name="f76" fmla="val 4544"/>
                <a:gd name="f77" fmla="val 1345"/>
                <a:gd name="f78" fmla="val 1522"/>
                <a:gd name="f79" fmla="val 1706"/>
                <a:gd name="f80" fmla="val 4506"/>
                <a:gd name="f81" fmla="val 1890"/>
                <a:gd name="f82" fmla="val 4419"/>
                <a:gd name="f83" fmla="val 4915"/>
                <a:gd name="f84" fmla="val 7444"/>
                <a:gd name="f85" fmla="val 4663"/>
                <a:gd name="f86" fmla="val 7980"/>
                <a:gd name="f87" fmla="val 4789"/>
                <a:gd name="f88" fmla="val 8515"/>
                <a:gd name="f89" fmla="val 5135"/>
                <a:gd name="f90" fmla="val 8862"/>
                <a:gd name="f91" fmla="val 5372"/>
                <a:gd name="f92" fmla="val 9098"/>
                <a:gd name="f93" fmla="val 5687"/>
                <a:gd name="f94" fmla="val 9216"/>
                <a:gd name="f95" fmla="val 6010"/>
                <a:gd name="f96" fmla="val 6663"/>
                <a:gd name="f97" fmla="val 6931"/>
                <a:gd name="f98" fmla="val 8979"/>
                <a:gd name="f99" fmla="val 6814"/>
                <a:gd name="f100" fmla="val 6341"/>
                <a:gd name="f101" fmla="val 5554"/>
                <a:gd name="f102" fmla="val 5050"/>
                <a:gd name="f103" fmla="val 8757"/>
                <a:gd name="f104" fmla="val 4828"/>
                <a:gd name="f105" fmla="val 8445"/>
                <a:gd name="f106" fmla="val 4696"/>
                <a:gd name="f107" fmla="val 8117"/>
                <a:gd name="f108" fmla="val 7933"/>
                <a:gd name="f109" fmla="val 7743"/>
                <a:gd name="f110" fmla="val 4738"/>
                <a:gd name="f111" fmla="val 7561"/>
                <a:gd name="f112" fmla="val 4829"/>
                <a:gd name="f113" fmla="val 4505"/>
                <a:gd name="f114" fmla="val 1773"/>
                <a:gd name="f115" fmla="val 4757"/>
                <a:gd name="f116" fmla="val 1269"/>
                <a:gd name="f117" fmla="val 4631"/>
                <a:gd name="f118" fmla="val 733"/>
                <a:gd name="f119" fmla="val 4285"/>
                <a:gd name="f120" fmla="val 4048"/>
                <a:gd name="f121" fmla="val 3733"/>
                <a:gd name="f122" fmla="*/ f0 1 9452"/>
                <a:gd name="f123" fmla="*/ f1 1 9217"/>
                <a:gd name="f124" fmla="val f2"/>
                <a:gd name="f125" fmla="val f3"/>
                <a:gd name="f126" fmla="val f4"/>
                <a:gd name="f127" fmla="+- f126 0 f124"/>
                <a:gd name="f128" fmla="+- f125 0 f124"/>
                <a:gd name="f129" fmla="*/ f128 1 9452"/>
                <a:gd name="f130" fmla="*/ f127 1 9217"/>
                <a:gd name="f131" fmla="*/ f124 1 f129"/>
                <a:gd name="f132" fmla="*/ f125 1 f129"/>
                <a:gd name="f133" fmla="*/ f124 1 f130"/>
                <a:gd name="f134" fmla="*/ f126 1 f130"/>
                <a:gd name="f135" fmla="*/ f131 f122 1"/>
                <a:gd name="f136" fmla="*/ f132 f122 1"/>
                <a:gd name="f137" fmla="*/ f134 f123 1"/>
                <a:gd name="f138" fmla="*/ f133 f1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5" t="f138" r="f136" b="f137"/>
              <a:pathLst>
                <a:path w="9452" h="92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8" y="f39"/>
                  </a:cubicBezTo>
                  <a:cubicBezTo>
                    <a:pt x="f40" y="f41"/>
                    <a:pt x="f40" y="f42"/>
                    <a:pt x="f38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cubicBezTo>
                    <a:pt x="f54" y="f55"/>
                    <a:pt x="f54" y="f56"/>
                    <a:pt x="f53" y="f57"/>
                  </a:cubicBezTo>
                  <a:lnTo>
                    <a:pt x="f58" y="f39"/>
                  </a:lnTo>
                  <a:cubicBezTo>
                    <a:pt x="f59" y="f37"/>
                    <a:pt x="f60" y="f34"/>
                    <a:pt x="f33" y="f34"/>
                  </a:cubicBezTo>
                  <a:close/>
                  <a:moveTo>
                    <a:pt x="f61" y="f62"/>
                  </a:moveTo>
                  <a:cubicBezTo>
                    <a:pt x="f63" y="f62"/>
                    <a:pt x="f64" y="f65"/>
                    <a:pt x="f66" y="f67"/>
                  </a:cubicBezTo>
                  <a:lnTo>
                    <a:pt x="f68" y="f69"/>
                  </a:lnTo>
                  <a:cubicBezTo>
                    <a:pt x="f2" y="f70"/>
                    <a:pt x="f2" y="f71"/>
                    <a:pt x="f68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83" y="f84"/>
                  </a:lnTo>
                  <a:cubicBezTo>
                    <a:pt x="f85" y="f86"/>
                    <a:pt x="f87" y="f88"/>
                    <a:pt x="f89" y="f90"/>
                  </a:cubicBezTo>
                  <a:cubicBezTo>
                    <a:pt x="f91" y="f92"/>
                    <a:pt x="f93" y="f94"/>
                    <a:pt x="f95" y="f94"/>
                  </a:cubicBezTo>
                  <a:cubicBezTo>
                    <a:pt x="f44" y="f94"/>
                    <a:pt x="f96" y="f92"/>
                    <a:pt x="f97" y="f90"/>
                  </a:cubicBezTo>
                  <a:lnTo>
                    <a:pt x="f98" y="f99"/>
                  </a:lnTo>
                  <a:cubicBezTo>
                    <a:pt x="f3" y="f100"/>
                    <a:pt x="f3" y="f101"/>
                    <a:pt x="f98" y="f102"/>
                  </a:cubicBezTo>
                  <a:cubicBezTo>
                    <a:pt x="f103" y="f104"/>
                    <a:pt x="f105" y="f106"/>
                    <a:pt x="f107" y="f106"/>
                  </a:cubicBezTo>
                  <a:cubicBezTo>
                    <a:pt x="f108" y="f106"/>
                    <a:pt x="f109" y="f110"/>
                    <a:pt x="f111" y="f112"/>
                  </a:cubicBezTo>
                  <a:lnTo>
                    <a:pt x="f113" y="f114"/>
                  </a:lnTo>
                  <a:cubicBezTo>
                    <a:pt x="f115" y="f116"/>
                    <a:pt x="f117" y="f118"/>
                    <a:pt x="f119" y="f67"/>
                  </a:cubicBezTo>
                  <a:cubicBezTo>
                    <a:pt x="f120" y="f65"/>
                    <a:pt x="f121" y="f62"/>
                    <a:pt x="f61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10174;p74">
              <a:extLst>
                <a:ext uri="{FF2B5EF4-FFF2-40B4-BE49-F238E27FC236}">
                  <a16:creationId xmlns:a16="http://schemas.microsoft.com/office/drawing/2014/main" id="{6EA5E4FE-CBC5-EA55-E572-C924972D6459}"/>
                </a:ext>
              </a:extLst>
            </p:cNvPr>
            <p:cNvSpPr/>
            <p:nvPr/>
          </p:nvSpPr>
          <p:spPr>
            <a:xfrm>
              <a:off x="7068732" y="1463277"/>
              <a:ext cx="283619" cy="3022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90"/>
                <a:gd name="f4" fmla="val 5325"/>
                <a:gd name="f5" fmla="val 1"/>
                <a:gd name="f6" fmla="val 4160"/>
                <a:gd name="f7" fmla="val 1166"/>
                <a:gd name="f8" fmla="val 4081"/>
                <a:gd name="f9" fmla="val 1088"/>
                <a:gd name="f10" fmla="val 3971"/>
                <a:gd name="f11" fmla="val 1048"/>
                <a:gd name="f12" fmla="val 3860"/>
                <a:gd name="f13" fmla="val 3750"/>
                <a:gd name="f14" fmla="val 3640"/>
                <a:gd name="f15" fmla="val 3561"/>
                <a:gd name="f16" fmla="val 474"/>
                <a:gd name="f17" fmla="val 4254"/>
                <a:gd name="f18" fmla="val 159"/>
                <a:gd name="f19" fmla="val 4569"/>
                <a:gd name="f20" fmla="val 4947"/>
                <a:gd name="f21" fmla="val 5419"/>
                <a:gd name="f22" fmla="val 5861"/>
                <a:gd name="f23" fmla="val 6302"/>
                <a:gd name="f24" fmla="val 6617"/>
                <a:gd name="f25" fmla="val 789"/>
                <a:gd name="f26" fmla="val 6932"/>
                <a:gd name="f27" fmla="val 1214"/>
                <a:gd name="f28" fmla="val 7089"/>
                <a:gd name="f29" fmla="val 1639"/>
                <a:gd name="f30" fmla="val 2065"/>
                <a:gd name="f31" fmla="val 2490"/>
                <a:gd name="f32" fmla="val 2805"/>
                <a:gd name="f33" fmla="val 5892"/>
                <a:gd name="f34" fmla="val 3529"/>
                <a:gd name="f35" fmla="val 6081"/>
                <a:gd name="f36" fmla="val 3372"/>
                <a:gd name="f37" fmla="val 3088"/>
                <a:gd name="f38" fmla="val 5924"/>
                <a:gd name="f39" fmla="val 2931"/>
                <a:gd name="f40" fmla="val 1765"/>
                <a:gd name="f41" fmla="*/ f0 1 7090"/>
                <a:gd name="f42" fmla="*/ f1 1 7090"/>
                <a:gd name="f43" fmla="val f2"/>
                <a:gd name="f44" fmla="val f3"/>
                <a:gd name="f45" fmla="+- f44 0 f43"/>
                <a:gd name="f46" fmla="*/ f45 1 7090"/>
                <a:gd name="f47" fmla="*/ f43 1 f46"/>
                <a:gd name="f48" fmla="*/ f44 1 f46"/>
                <a:gd name="f49" fmla="*/ f47 f41 1"/>
                <a:gd name="f50" fmla="*/ f48 f41 1"/>
                <a:gd name="f51" fmla="*/ f48 f42 1"/>
                <a:gd name="f52" fmla="*/ f47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7090" h="7090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16" y="f17"/>
                  </a:lnTo>
                  <a:cubicBezTo>
                    <a:pt x="f18" y="f19"/>
                    <a:pt x="f5" y="f20"/>
                    <a:pt x="f5" y="f21"/>
                  </a:cubicBezTo>
                  <a:cubicBezTo>
                    <a:pt x="f5" y="f22"/>
                    <a:pt x="f18" y="f23"/>
                    <a:pt x="f16" y="f24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32" y="f24"/>
                  </a:cubicBezTo>
                  <a:lnTo>
                    <a:pt x="f33" y="f34"/>
                  </a:lnTo>
                  <a:cubicBezTo>
                    <a:pt x="f35" y="f36"/>
                    <a:pt x="f35" y="f37"/>
                    <a:pt x="f38" y="f39"/>
                  </a:cubicBezTo>
                  <a:lnTo>
                    <a:pt x="f3" y="f40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10175;p74">
              <a:extLst>
                <a:ext uri="{FF2B5EF4-FFF2-40B4-BE49-F238E27FC236}">
                  <a16:creationId xmlns:a16="http://schemas.microsoft.com/office/drawing/2014/main" id="{5A6C672F-9326-9D5E-189D-9E4A06AB471D}"/>
                </a:ext>
              </a:extLst>
            </p:cNvPr>
            <p:cNvSpPr/>
            <p:nvPr/>
          </p:nvSpPr>
          <p:spPr>
            <a:xfrm>
              <a:off x="7279227" y="1659398"/>
              <a:ext cx="297463" cy="1061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2490"/>
                <a:gd name="f5" fmla="val 2048"/>
                <a:gd name="f6" fmla="val 1355"/>
                <a:gd name="f7" fmla="val 819"/>
                <a:gd name="f8" fmla="val 536"/>
                <a:gd name="f9" fmla="val 1229"/>
                <a:gd name="f10" fmla="val 1639"/>
                <a:gd name="f11" fmla="val 410"/>
                <a:gd name="f12" fmla="val 189"/>
                <a:gd name="f13" fmla="val 1859"/>
                <a:gd name="f14" fmla="val 2269"/>
                <a:gd name="f15" fmla="val 2489"/>
                <a:gd name="f16" fmla="val 7026"/>
                <a:gd name="f17" fmla="val 7278"/>
                <a:gd name="f18" fmla="val 7435"/>
                <a:gd name="f19" fmla="val 7246"/>
                <a:gd name="f20" fmla="val 6994"/>
                <a:gd name="f21" fmla="val 6616"/>
                <a:gd name="f22" fmla="val 6049"/>
                <a:gd name="f23" fmla="val 5356"/>
                <a:gd name="f24" fmla="*/ f0 1 7436"/>
                <a:gd name="f25" fmla="*/ f1 1 249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436"/>
                <a:gd name="f32" fmla="*/ f29 1 249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436" h="249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2" y="f13"/>
                    <a:pt x="f2" y="f5"/>
                  </a:cubicBezTo>
                  <a:cubicBezTo>
                    <a:pt x="f2" y="f14"/>
                    <a:pt x="f12" y="f15"/>
                    <a:pt x="f11" y="f15"/>
                  </a:cubicBezTo>
                  <a:lnTo>
                    <a:pt x="f16" y="f15"/>
                  </a:lnTo>
                  <a:cubicBezTo>
                    <a:pt x="f17" y="f15"/>
                    <a:pt x="f18" y="f14"/>
                    <a:pt x="f18" y="f5"/>
                  </a:cubicBezTo>
                  <a:cubicBezTo>
                    <a:pt x="f18" y="f13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10184;p74">
            <a:extLst>
              <a:ext uri="{FF2B5EF4-FFF2-40B4-BE49-F238E27FC236}">
                <a16:creationId xmlns:a16="http://schemas.microsoft.com/office/drawing/2014/main" id="{92F3906A-6B41-2C66-A9D7-954718B8E07E}"/>
              </a:ext>
            </a:extLst>
          </p:cNvPr>
          <p:cNvGrpSpPr/>
          <p:nvPr/>
        </p:nvGrpSpPr>
        <p:grpSpPr>
          <a:xfrm>
            <a:off x="3670569" y="5719387"/>
            <a:ext cx="785506" cy="839290"/>
            <a:chOff x="3206883" y="2729063"/>
            <a:chExt cx="392753" cy="419645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59" name="Google Shape;10185;p74">
              <a:extLst>
                <a:ext uri="{FF2B5EF4-FFF2-40B4-BE49-F238E27FC236}">
                  <a16:creationId xmlns:a16="http://schemas.microsoft.com/office/drawing/2014/main" id="{63B08846-2F4E-564F-F27C-6108C834349F}"/>
                </a:ext>
              </a:extLst>
            </p:cNvPr>
            <p:cNvSpPr/>
            <p:nvPr/>
          </p:nvSpPr>
          <p:spPr>
            <a:xfrm>
              <a:off x="3206883" y="2729063"/>
              <a:ext cx="392753" cy="41964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2698"/>
                <a:gd name="f5" fmla="val 379"/>
                <a:gd name="f6" fmla="val 1"/>
                <a:gd name="f7" fmla="val 158"/>
                <a:gd name="f8" fmla="val 190"/>
                <a:gd name="f9" fmla="val 410"/>
                <a:gd name="f10" fmla="val 12256"/>
                <a:gd name="f11" fmla="val 12508"/>
                <a:gd name="f12" fmla="val 12697"/>
                <a:gd name="f13" fmla="val 12477"/>
                <a:gd name="f14" fmla="val 12634"/>
                <a:gd name="f15" fmla="val 12067"/>
                <a:gd name="f16" fmla="val 11878"/>
                <a:gd name="f17" fmla="val 820"/>
                <a:gd name="f18" fmla="val 631"/>
                <a:gd name="f19" fmla="*/ f0 1 12666"/>
                <a:gd name="f20" fmla="*/ f1 1 1269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2666"/>
                <a:gd name="f27" fmla="*/ f24 1 1269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2666" h="12698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lnTo>
                    <a:pt x="f10" y="f12"/>
                  </a:lnTo>
                  <a:cubicBezTo>
                    <a:pt x="f13" y="f12"/>
                    <a:pt x="f3" y="f11"/>
                    <a:pt x="f3" y="f10"/>
                  </a:cubicBezTo>
                  <a:cubicBezTo>
                    <a:pt x="f14" y="f15"/>
                    <a:pt x="f13" y="f16"/>
                    <a:pt x="f10" y="f16"/>
                  </a:cubicBezTo>
                  <a:lnTo>
                    <a:pt x="f17" y="f16"/>
                  </a:lnTo>
                  <a:lnTo>
                    <a:pt x="f17" y="f9"/>
                  </a:lnTo>
                  <a:cubicBezTo>
                    <a:pt x="f17" y="f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10186;p74">
              <a:extLst>
                <a:ext uri="{FF2B5EF4-FFF2-40B4-BE49-F238E27FC236}">
                  <a16:creationId xmlns:a16="http://schemas.microsoft.com/office/drawing/2014/main" id="{7EAF4563-4655-ECF7-ADB9-7B33E9B5A7DC}"/>
                </a:ext>
              </a:extLst>
            </p:cNvPr>
            <p:cNvSpPr/>
            <p:nvPr/>
          </p:nvSpPr>
          <p:spPr>
            <a:xfrm>
              <a:off x="3261609" y="2847770"/>
              <a:ext cx="338026" cy="19785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01"/>
                <a:gd name="f4" fmla="val 5987"/>
                <a:gd name="f5" fmla="val 9641"/>
                <a:gd name="f6" fmla="val 8979"/>
                <a:gd name="f7" fmla="val 8444"/>
                <a:gd name="f8" fmla="val 536"/>
                <a:gd name="f9" fmla="val 1229"/>
                <a:gd name="f10" fmla="val 1418"/>
                <a:gd name="f11" fmla="val 8475"/>
                <a:gd name="f12" fmla="val 1575"/>
                <a:gd name="f13" fmla="val 8538"/>
                <a:gd name="f14" fmla="val 1733"/>
                <a:gd name="f15" fmla="val 6900"/>
                <a:gd name="f16" fmla="val 3403"/>
                <a:gd name="f17" fmla="val 6742"/>
                <a:gd name="f18" fmla="val 3308"/>
                <a:gd name="f19" fmla="val 6553"/>
                <a:gd name="f20" fmla="val 3277"/>
                <a:gd name="f21" fmla="val 6396"/>
                <a:gd name="f22" fmla="val 6238"/>
                <a:gd name="f23" fmla="val 6018"/>
                <a:gd name="f24" fmla="val 5860"/>
                <a:gd name="f25" fmla="val 5041"/>
                <a:gd name="f26" fmla="val 2552"/>
                <a:gd name="f27" fmla="val 5136"/>
                <a:gd name="f28" fmla="val 2395"/>
                <a:gd name="f29" fmla="val 5167"/>
                <a:gd name="f30" fmla="val 2206"/>
                <a:gd name="f31" fmla="val 2048"/>
                <a:gd name="f32" fmla="val 1386"/>
                <a:gd name="f33" fmla="val 4600"/>
                <a:gd name="f34" fmla="val 819"/>
                <a:gd name="f35" fmla="val 3938"/>
                <a:gd name="f36" fmla="val 2710"/>
                <a:gd name="f37" fmla="val 2237"/>
                <a:gd name="f38" fmla="val 2773"/>
                <a:gd name="f39" fmla="val 2836"/>
                <a:gd name="f40" fmla="val 3655"/>
                <a:gd name="f41" fmla="val 3592"/>
                <a:gd name="f42" fmla="val 3560"/>
                <a:gd name="f43" fmla="val 567"/>
                <a:gd name="f44" fmla="val 4096"/>
                <a:gd name="f45" fmla="val 4757"/>
                <a:gd name="f46" fmla="val 5451"/>
                <a:gd name="f47" fmla="val 5986"/>
                <a:gd name="f48" fmla="val 1891"/>
                <a:gd name="f49" fmla="val 2458"/>
                <a:gd name="f50" fmla="val 4568"/>
                <a:gd name="f51" fmla="val 4411"/>
                <a:gd name="f52" fmla="val 2332"/>
                <a:gd name="f53" fmla="val 4253"/>
                <a:gd name="f54" fmla="val 3434"/>
                <a:gd name="f55" fmla="val 3151"/>
                <a:gd name="f56" fmla="val 3214"/>
                <a:gd name="f57" fmla="val 3781"/>
                <a:gd name="f58" fmla="val 4285"/>
                <a:gd name="f59" fmla="val 4442"/>
                <a:gd name="f60" fmla="val 5293"/>
                <a:gd name="f61" fmla="val 3970"/>
                <a:gd name="f62" fmla="val 5199"/>
                <a:gd name="f63" fmla="val 4127"/>
                <a:gd name="f64" fmla="val 4348"/>
                <a:gd name="f65" fmla="val 4505"/>
                <a:gd name="f66" fmla="val 5703"/>
                <a:gd name="f67" fmla="val 7057"/>
                <a:gd name="f68" fmla="val 7593"/>
                <a:gd name="f69" fmla="val 7561"/>
                <a:gd name="f70" fmla="val 7498"/>
                <a:gd name="f71" fmla="val 9137"/>
                <a:gd name="f72" fmla="val 9294"/>
                <a:gd name="f73" fmla="val 9483"/>
                <a:gd name="f74" fmla="val 10334"/>
                <a:gd name="f75" fmla="val 1890"/>
                <a:gd name="f76" fmla="*/ f0 1 10901"/>
                <a:gd name="f77" fmla="*/ f1 1 5987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0901"/>
                <a:gd name="f84" fmla="*/ f81 1 5987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0901" h="598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27" y="f28"/>
                    <a:pt x="f29" y="f30"/>
                    <a:pt x="f29" y="f31"/>
                  </a:cubicBezTo>
                  <a:cubicBezTo>
                    <a:pt x="f29" y="f32"/>
                    <a:pt x="f33" y="f34"/>
                    <a:pt x="f35" y="f34"/>
                  </a:cubicBezTo>
                  <a:cubicBezTo>
                    <a:pt x="f20" y="f34"/>
                    <a:pt x="f36" y="f32"/>
                    <a:pt x="f36" y="f31"/>
                  </a:cubicBezTo>
                  <a:cubicBezTo>
                    <a:pt x="f36" y="f37"/>
                    <a:pt x="f38" y="f28"/>
                    <a:pt x="f39" y="f26"/>
                  </a:cubicBezTo>
                  <a:lnTo>
                    <a:pt x="f14" y="f40"/>
                  </a:lnTo>
                  <a:cubicBezTo>
                    <a:pt x="f12" y="f41"/>
                    <a:pt x="f32" y="f42"/>
                    <a:pt x="f9" y="f42"/>
                  </a:cubicBezTo>
                  <a:cubicBezTo>
                    <a:pt x="f43" y="f42"/>
                    <a:pt x="f2" y="f44"/>
                    <a:pt x="f2" y="f45"/>
                  </a:cubicBezTo>
                  <a:cubicBezTo>
                    <a:pt x="f2" y="f46"/>
                    <a:pt x="f43" y="f47"/>
                    <a:pt x="f9" y="f47"/>
                  </a:cubicBezTo>
                  <a:cubicBezTo>
                    <a:pt x="f48" y="f47"/>
                    <a:pt x="f49" y="f46"/>
                    <a:pt x="f49" y="f45"/>
                  </a:cubicBezTo>
                  <a:cubicBezTo>
                    <a:pt x="f49" y="f50"/>
                    <a:pt x="f28" y="f51"/>
                    <a:pt x="f52" y="f53"/>
                  </a:cubicBezTo>
                  <a:lnTo>
                    <a:pt x="f54" y="f55"/>
                  </a:lnTo>
                  <a:cubicBezTo>
                    <a:pt x="f41" y="f56"/>
                    <a:pt x="f57" y="f20"/>
                    <a:pt x="f35" y="f20"/>
                  </a:cubicBezTo>
                  <a:cubicBezTo>
                    <a:pt x="f44" y="f20"/>
                    <a:pt x="f58" y="f56"/>
                    <a:pt x="f59" y="f55"/>
                  </a:cubicBezTo>
                  <a:lnTo>
                    <a:pt x="f60" y="f61"/>
                  </a:lnTo>
                  <a:cubicBezTo>
                    <a:pt x="f62" y="f63"/>
                    <a:pt x="f29" y="f64"/>
                    <a:pt x="f29" y="f65"/>
                  </a:cubicBezTo>
                  <a:cubicBezTo>
                    <a:pt x="f29" y="f29"/>
                    <a:pt x="f66" y="f66"/>
                    <a:pt x="f21" y="f66"/>
                  </a:cubicBezTo>
                  <a:cubicBezTo>
                    <a:pt x="f67" y="f66"/>
                    <a:pt x="f68" y="f29"/>
                    <a:pt x="f68" y="f65"/>
                  </a:cubicBezTo>
                  <a:cubicBezTo>
                    <a:pt x="f68" y="f58"/>
                    <a:pt x="f69" y="f63"/>
                    <a:pt x="f70" y="f61"/>
                  </a:cubicBezTo>
                  <a:lnTo>
                    <a:pt x="f71" y="f52"/>
                  </a:lnTo>
                  <a:cubicBezTo>
                    <a:pt x="f72" y="f28"/>
                    <a:pt x="f73" y="f49"/>
                    <a:pt x="f5" y="f49"/>
                  </a:cubicBezTo>
                  <a:cubicBezTo>
                    <a:pt x="f74" y="f49"/>
                    <a:pt x="f3" y="f75"/>
                    <a:pt x="f3" y="f9"/>
                  </a:cubicBezTo>
                  <a:cubicBezTo>
                    <a:pt x="f3" y="f8"/>
                    <a:pt x="f7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61" name="Google Shape;10189;p74">
            <a:extLst>
              <a:ext uri="{FF2B5EF4-FFF2-40B4-BE49-F238E27FC236}">
                <a16:creationId xmlns:a16="http://schemas.microsoft.com/office/drawing/2014/main" id="{46500FBB-1C7D-1BB1-99D4-1B2E0E59FEDD}"/>
              </a:ext>
            </a:extLst>
          </p:cNvPr>
          <p:cNvSpPr/>
          <p:nvPr/>
        </p:nvSpPr>
        <p:spPr>
          <a:xfrm>
            <a:off x="10378735" y="5837690"/>
            <a:ext cx="789418" cy="656008"/>
          </a:xfrm>
          <a:custGeom>
            <a:avLst/>
            <a:gdLst>
              <a:gd name="f0" fmla="val w"/>
              <a:gd name="f1" fmla="val h"/>
              <a:gd name="f2" fmla="val 0"/>
              <a:gd name="f3" fmla="val 12729"/>
              <a:gd name="f4" fmla="val 9925"/>
              <a:gd name="f5" fmla="val 925"/>
              <a:gd name="f6" fmla="val 3644"/>
              <a:gd name="f7" fmla="val 944"/>
              <a:gd name="f8" fmla="val 963"/>
              <a:gd name="f9" fmla="val 3648"/>
              <a:gd name="f10" fmla="val 978"/>
              <a:gd name="f11" fmla="val 3655"/>
              <a:gd name="f12" fmla="val 1608"/>
              <a:gd name="f13" fmla="val 3970"/>
              <a:gd name="f14" fmla="val 5924"/>
              <a:gd name="f15" fmla="val 6239"/>
              <a:gd name="f16" fmla="val 960"/>
              <a:gd name="f17" fmla="val 6256"/>
              <a:gd name="f18" fmla="val 937"/>
              <a:gd name="f19" fmla="val 6264"/>
              <a:gd name="f20" fmla="val 914"/>
              <a:gd name="f21" fmla="val 854"/>
              <a:gd name="f22" fmla="val 788"/>
              <a:gd name="f23" fmla="val 6212"/>
              <a:gd name="f24" fmla="val 6144"/>
              <a:gd name="f25" fmla="val 3781"/>
              <a:gd name="f26" fmla="val 3685"/>
              <a:gd name="f27" fmla="val 862"/>
              <a:gd name="f28" fmla="val 4128"/>
              <a:gd name="f29" fmla="val 7184"/>
              <a:gd name="f30" fmla="val 6963"/>
              <a:gd name="f31" fmla="val 8035"/>
              <a:gd name="f32" fmla="val 6648"/>
              <a:gd name="f33" fmla="val 8507"/>
              <a:gd name="f34" fmla="val 6176"/>
              <a:gd name="f35" fmla="val 8759"/>
              <a:gd name="f36" fmla="val 5640"/>
              <a:gd name="f37" fmla="val 4821"/>
              <a:gd name="f38" fmla="val 4097"/>
              <a:gd name="f39" fmla="val 8066"/>
              <a:gd name="f40" fmla="val 11374"/>
              <a:gd name="f41" fmla="val 820"/>
              <a:gd name="f42" fmla="val 11626"/>
              <a:gd name="f43" fmla="val 11815"/>
              <a:gd name="f44" fmla="val 1009"/>
              <a:gd name="f45" fmla="val 1198"/>
              <a:gd name="f46" fmla="val 8665"/>
              <a:gd name="f47" fmla="val 8885"/>
              <a:gd name="f48" fmla="val 9043"/>
              <a:gd name="f49" fmla="val 11154"/>
              <a:gd name="f50" fmla="val 10996"/>
              <a:gd name="f51" fmla="val 8854"/>
              <a:gd name="f52" fmla="val 977"/>
              <a:gd name="f53" fmla="val 11185"/>
              <a:gd name="f54" fmla="val 11437"/>
              <a:gd name="f55" fmla="val 1"/>
              <a:gd name="f56" fmla="val 10870"/>
              <a:gd name="f57" fmla="val 10366"/>
              <a:gd name="f58" fmla="val 379"/>
              <a:gd name="f59" fmla="val 10240"/>
              <a:gd name="f60" fmla="val 883"/>
              <a:gd name="f61" fmla="val 2080"/>
              <a:gd name="f62" fmla="val 3246"/>
              <a:gd name="f63" fmla="val 1387"/>
              <a:gd name="f64" fmla="val 2899"/>
              <a:gd name="f65" fmla="val 1251"/>
              <a:gd name="f66" fmla="val 2831"/>
              <a:gd name="f67" fmla="val 1109"/>
              <a:gd name="f68" fmla="val 2800"/>
              <a:gd name="f69" fmla="val 970"/>
              <a:gd name="f70" fmla="val 466"/>
              <a:gd name="f71" fmla="val 3213"/>
              <a:gd name="f72" fmla="val 6687"/>
              <a:gd name="f73" fmla="val 465"/>
              <a:gd name="f74" fmla="val 7095"/>
              <a:gd name="f75" fmla="val 983"/>
              <a:gd name="f76" fmla="val 1127"/>
              <a:gd name="f77" fmla="val 1275"/>
              <a:gd name="f78" fmla="val 7063"/>
              <a:gd name="f79" fmla="val 1419"/>
              <a:gd name="f80" fmla="val 6995"/>
              <a:gd name="f81" fmla="val 2143"/>
              <a:gd name="f82" fmla="val 3340"/>
              <a:gd name="f83" fmla="val 3151"/>
              <a:gd name="f84" fmla="val 8444"/>
              <a:gd name="f85" fmla="val 4286"/>
              <a:gd name="f86" fmla="val 9641"/>
              <a:gd name="f87" fmla="val 5672"/>
              <a:gd name="f88" fmla="val 6585"/>
              <a:gd name="f89" fmla="val 7405"/>
              <a:gd name="f90" fmla="val 9074"/>
              <a:gd name="f91" fmla="val 7814"/>
              <a:gd name="f92" fmla="val 8287"/>
              <a:gd name="f93" fmla="val 10271"/>
              <a:gd name="f94" fmla="val 9011"/>
              <a:gd name="f95" fmla="val 10429"/>
              <a:gd name="f96" fmla="val 9515"/>
              <a:gd name="f97" fmla="val 10902"/>
              <a:gd name="f98" fmla="val 11469"/>
              <a:gd name="f99" fmla="val 12130"/>
              <a:gd name="f100" fmla="val 9358"/>
              <a:gd name="f101" fmla="val 8696"/>
              <a:gd name="f102" fmla="val 1261"/>
              <a:gd name="f103" fmla="val 12634"/>
              <a:gd name="f104" fmla="val 536"/>
              <a:gd name="f105" fmla="val 12099"/>
              <a:gd name="f106" fmla="*/ f0 1 12729"/>
              <a:gd name="f107" fmla="*/ f1 1 9925"/>
              <a:gd name="f108" fmla="val f2"/>
              <a:gd name="f109" fmla="val f3"/>
              <a:gd name="f110" fmla="val f4"/>
              <a:gd name="f111" fmla="+- f110 0 f108"/>
              <a:gd name="f112" fmla="+- f109 0 f108"/>
              <a:gd name="f113" fmla="*/ f112 1 12729"/>
              <a:gd name="f114" fmla="*/ f111 1 9925"/>
              <a:gd name="f115" fmla="*/ f108 1 f113"/>
              <a:gd name="f116" fmla="*/ f109 1 f113"/>
              <a:gd name="f117" fmla="*/ f108 1 f114"/>
              <a:gd name="f118" fmla="*/ f110 1 f114"/>
              <a:gd name="f119" fmla="*/ f115 f106 1"/>
              <a:gd name="f120" fmla="*/ f116 f106 1"/>
              <a:gd name="f121" fmla="*/ f118 f107 1"/>
              <a:gd name="f122" fmla="*/ f117 f10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9" t="f122" r="f120" b="f121"/>
            <a:pathLst>
              <a:path w="12729" h="9925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lnTo>
                  <a:pt x="f12" y="f13"/>
                </a:lnTo>
                <a:lnTo>
                  <a:pt x="f12" y="f14"/>
                </a:lnTo>
                <a:lnTo>
                  <a:pt x="f10" y="f15"/>
                </a:lnTo>
                <a:cubicBezTo>
                  <a:pt x="f16" y="f17"/>
                  <a:pt x="f18" y="f19"/>
                  <a:pt x="f20" y="f19"/>
                </a:cubicBezTo>
                <a:cubicBezTo>
                  <a:pt x="f21" y="f19"/>
                  <a:pt x="f22" y="f23"/>
                  <a:pt x="f22" y="f24"/>
                </a:cubicBezTo>
                <a:lnTo>
                  <a:pt x="f22" y="f25"/>
                </a:lnTo>
                <a:cubicBezTo>
                  <a:pt x="f22" y="f26"/>
                  <a:pt x="f27" y="f6"/>
                  <a:pt x="f5" y="f6"/>
                </a:cubicBezTo>
                <a:close/>
                <a:moveTo>
                  <a:pt x="f28" y="f29"/>
                </a:moveTo>
                <a:lnTo>
                  <a:pt x="f30" y="f31"/>
                </a:lnTo>
                <a:cubicBezTo>
                  <a:pt x="f32" y="f33"/>
                  <a:pt x="f34" y="f35"/>
                  <a:pt x="f36" y="f35"/>
                </a:cubicBezTo>
                <a:cubicBezTo>
                  <a:pt x="f37" y="f35"/>
                  <a:pt x="f38" y="f39"/>
                  <a:pt x="f28" y="f29"/>
                </a:cubicBezTo>
                <a:close/>
                <a:moveTo>
                  <a:pt x="f40" y="f41"/>
                </a:moveTo>
                <a:cubicBezTo>
                  <a:pt x="f42" y="f41"/>
                  <a:pt x="f43" y="f44"/>
                  <a:pt x="f43" y="f45"/>
                </a:cubicBezTo>
                <a:lnTo>
                  <a:pt x="f43" y="f46"/>
                </a:lnTo>
                <a:cubicBezTo>
                  <a:pt x="f43" y="f47"/>
                  <a:pt x="f42" y="f48"/>
                  <a:pt x="f40" y="f48"/>
                </a:cubicBezTo>
                <a:cubicBezTo>
                  <a:pt x="f49" y="f48"/>
                  <a:pt x="f50" y="f51"/>
                  <a:pt x="f50" y="f46"/>
                </a:cubicBezTo>
                <a:lnTo>
                  <a:pt x="f50" y="f45"/>
                </a:lnTo>
                <a:cubicBezTo>
                  <a:pt x="f50" y="f52"/>
                  <a:pt x="f53" y="f41"/>
                  <a:pt x="f40" y="f41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9" y="f60"/>
                </a:cubicBezTo>
                <a:lnTo>
                  <a:pt x="f61" y="f62"/>
                </a:lnTo>
                <a:lnTo>
                  <a:pt x="f63" y="f64"/>
                </a:lnTo>
                <a:cubicBezTo>
                  <a:pt x="f65" y="f66"/>
                  <a:pt x="f67" y="f68"/>
                  <a:pt x="f69" y="f68"/>
                </a:cubicBezTo>
                <a:cubicBezTo>
                  <a:pt x="f70" y="f68"/>
                  <a:pt x="f55" y="f71"/>
                  <a:pt x="f55" y="f25"/>
                </a:cubicBezTo>
                <a:lnTo>
                  <a:pt x="f55" y="f24"/>
                </a:lnTo>
                <a:cubicBezTo>
                  <a:pt x="f55" y="f72"/>
                  <a:pt x="f73" y="f74"/>
                  <a:pt x="f75" y="f74"/>
                </a:cubicBezTo>
                <a:cubicBezTo>
                  <a:pt x="f76" y="f74"/>
                  <a:pt x="f77" y="f78"/>
                  <a:pt x="f79" y="f80"/>
                </a:cubicBezTo>
                <a:lnTo>
                  <a:pt x="f81" y="f32"/>
                </a:lnTo>
                <a:lnTo>
                  <a:pt x="f82" y="f80"/>
                </a:lnTo>
                <a:cubicBezTo>
                  <a:pt x="f83" y="f84"/>
                  <a:pt x="f85" y="f86"/>
                  <a:pt x="f87" y="f86"/>
                </a:cubicBezTo>
                <a:cubicBezTo>
                  <a:pt x="f88" y="f86"/>
                  <a:pt x="f89" y="f90"/>
                  <a:pt x="f91" y="f92"/>
                </a:cubicBezTo>
                <a:lnTo>
                  <a:pt x="f93" y="f94"/>
                </a:lnTo>
                <a:cubicBezTo>
                  <a:pt x="f95" y="f96"/>
                  <a:pt x="f97" y="f4"/>
                  <a:pt x="f98" y="f4"/>
                </a:cubicBezTo>
                <a:cubicBezTo>
                  <a:pt x="f99" y="f4"/>
                  <a:pt x="f3" y="f100"/>
                  <a:pt x="f3" y="f101"/>
                </a:cubicBezTo>
                <a:lnTo>
                  <a:pt x="f3" y="f102"/>
                </a:lnTo>
                <a:cubicBezTo>
                  <a:pt x="f103" y="f104"/>
                  <a:pt x="f105" y="f55"/>
                  <a:pt x="f54" y="f55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62" name="Google Shape;10190;p74">
            <a:extLst>
              <a:ext uri="{FF2B5EF4-FFF2-40B4-BE49-F238E27FC236}">
                <a16:creationId xmlns:a16="http://schemas.microsoft.com/office/drawing/2014/main" id="{722D5E99-2107-0C5C-BDA3-C9DF621AE1D9}"/>
              </a:ext>
            </a:extLst>
          </p:cNvPr>
          <p:cNvGrpSpPr/>
          <p:nvPr/>
        </p:nvGrpSpPr>
        <p:grpSpPr>
          <a:xfrm>
            <a:off x="12981114" y="5746742"/>
            <a:ext cx="719376" cy="757452"/>
            <a:chOff x="7862157" y="2742742"/>
            <a:chExt cx="359688" cy="378726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63" name="Google Shape;10191;p74">
              <a:extLst>
                <a:ext uri="{FF2B5EF4-FFF2-40B4-BE49-F238E27FC236}">
                  <a16:creationId xmlns:a16="http://schemas.microsoft.com/office/drawing/2014/main" id="{57A738CC-0AE5-E803-B186-A025FA41DD8F}"/>
                </a:ext>
              </a:extLst>
            </p:cNvPr>
            <p:cNvSpPr/>
            <p:nvPr/>
          </p:nvSpPr>
          <p:spPr>
            <a:xfrm>
              <a:off x="7862157" y="2742742"/>
              <a:ext cx="168752" cy="308610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73"/>
                <a:gd name="f6" fmla="val 5532"/>
                <a:gd name="f7" fmla="val 1"/>
                <a:gd name="f8" fmla="val 5515"/>
                <a:gd name="f9" fmla="val 5499"/>
                <a:gd name="f10" fmla="val 2"/>
                <a:gd name="f11" fmla="val 5483"/>
                <a:gd name="f12" fmla="val 4"/>
                <a:gd name="f13" fmla="val 2364"/>
                <a:gd name="f14" fmla="val 445"/>
                <a:gd name="f15" fmla="val 3123"/>
                <a:gd name="f16" fmla="val 6274"/>
                <a:gd name="f17" fmla="val 7692"/>
                <a:gd name="f18" fmla="val 442"/>
                <a:gd name="f19" fmla="val 8983"/>
                <a:gd name="f20" fmla="val 1293"/>
                <a:gd name="f21" fmla="val 10086"/>
                <a:gd name="f22" fmla="val 1381"/>
                <a:gd name="f23" fmla="val 10209"/>
                <a:gd name="f24" fmla="val 1507"/>
                <a:gd name="f25" fmla="val 1635"/>
                <a:gd name="f26" fmla="val 1737"/>
                <a:gd name="f27" fmla="val 1839"/>
                <a:gd name="f28" fmla="val 10233"/>
                <a:gd name="f29" fmla="val 1923"/>
                <a:gd name="f30" fmla="val 10149"/>
                <a:gd name="f31" fmla="val 3719"/>
                <a:gd name="f32" fmla="val 8353"/>
                <a:gd name="f33" fmla="val 3813"/>
                <a:gd name="f34" fmla="val 8259"/>
                <a:gd name="f35" fmla="val 3845"/>
                <a:gd name="f36" fmla="val 8007"/>
                <a:gd name="f37" fmla="val 3782"/>
                <a:gd name="f38" fmla="val 7849"/>
                <a:gd name="f39" fmla="val 3498"/>
                <a:gd name="f40" fmla="val 7376"/>
                <a:gd name="f41" fmla="val 3341"/>
                <a:gd name="f42" fmla="val 6809"/>
                <a:gd name="f43" fmla="val 4888"/>
                <a:gd name="f44" fmla="val 4286"/>
                <a:gd name="f45" fmla="val 3659"/>
                <a:gd name="f46" fmla="val 5672"/>
                <a:gd name="f47" fmla="val 3312"/>
                <a:gd name="f48" fmla="val 5861"/>
                <a:gd name="f49" fmla="val 3281"/>
                <a:gd name="f50" fmla="val 2934"/>
                <a:gd name="f51" fmla="val 414"/>
                <a:gd name="f52" fmla="val 5958"/>
                <a:gd name="f53" fmla="val 5739"/>
                <a:gd name="f54" fmla="*/ f1 1 5987"/>
                <a:gd name="f55" fmla="*/ f2 1 10273"/>
                <a:gd name="f56" fmla="val f3"/>
                <a:gd name="f57" fmla="val f4"/>
                <a:gd name="f58" fmla="val f5"/>
                <a:gd name="f59" fmla="+- f58 0 f56"/>
                <a:gd name="f60" fmla="+- f57 0 f56"/>
                <a:gd name="f61" fmla="*/ f60 1 5987"/>
                <a:gd name="f62" fmla="*/ f59 1 10273"/>
                <a:gd name="f63" fmla="*/ f56 1 f61"/>
                <a:gd name="f64" fmla="*/ f57 1 f61"/>
                <a:gd name="f65" fmla="*/ f56 1 f62"/>
                <a:gd name="f66" fmla="*/ f58 1 f62"/>
                <a:gd name="f67" fmla="*/ f63 f54 1"/>
                <a:gd name="f68" fmla="*/ f64 f54 1"/>
                <a:gd name="f69" fmla="*/ f66 f55 1"/>
                <a:gd name="f70" fmla="*/ f65 f5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7" t="f70" r="f68" b="f69"/>
              <a:pathLst>
                <a:path w="5987" h="10273">
                  <a:moveTo>
                    <a:pt x="f6" y="f7"/>
                  </a:moveTo>
                  <a:cubicBezTo>
                    <a:pt x="f8" y="f7"/>
                    <a:pt x="f9" y="f10"/>
                    <a:pt x="f11" y="f12"/>
                  </a:cubicBezTo>
                  <a:cubicBezTo>
                    <a:pt x="f13" y="f14"/>
                    <a:pt x="f7" y="f15"/>
                    <a:pt x="f7" y="f16"/>
                  </a:cubicBezTo>
                  <a:cubicBezTo>
                    <a:pt x="f7" y="f17"/>
                    <a:pt x="f18" y="f19"/>
                    <a:pt x="f20" y="f21"/>
                  </a:cubicBezTo>
                  <a:cubicBezTo>
                    <a:pt x="f22" y="f23"/>
                    <a:pt x="f24" y="f5"/>
                    <a:pt x="f25" y="f5"/>
                  </a:cubicBezTo>
                  <a:cubicBezTo>
                    <a:pt x="f26" y="f5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8"/>
                  </a:cubicBezTo>
                  <a:cubicBezTo>
                    <a:pt x="f39" y="f40"/>
                    <a:pt x="f41" y="f42"/>
                    <a:pt x="f41" y="f16"/>
                  </a:cubicBezTo>
                  <a:cubicBezTo>
                    <a:pt x="f41" y="f43"/>
                    <a:pt x="f44" y="f45"/>
                    <a:pt x="f46" y="f47"/>
                  </a:cubicBezTo>
                  <a:cubicBezTo>
                    <a:pt x="f48" y="f49"/>
                    <a:pt x="f4" y="f15"/>
                    <a:pt x="f4" y="f50"/>
                  </a:cubicBezTo>
                  <a:lnTo>
                    <a:pt x="f4" y="f51"/>
                  </a:lnTo>
                  <a:cubicBezTo>
                    <a:pt x="f52" y="f0"/>
                    <a:pt x="f53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Google Shape;10192;p74">
              <a:extLst>
                <a:ext uri="{FF2B5EF4-FFF2-40B4-BE49-F238E27FC236}">
                  <a16:creationId xmlns:a16="http://schemas.microsoft.com/office/drawing/2014/main" id="{6CA2C5C8-1C4F-FAAC-DC8B-5FA069B73097}"/>
                </a:ext>
              </a:extLst>
            </p:cNvPr>
            <p:cNvSpPr/>
            <p:nvPr/>
          </p:nvSpPr>
          <p:spPr>
            <a:xfrm>
              <a:off x="7927884" y="3006922"/>
              <a:ext cx="227356" cy="114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066"/>
                <a:gd name="f4" fmla="val 3813"/>
                <a:gd name="f5" fmla="val 5758"/>
                <a:gd name="f6" fmla="val 5692"/>
                <a:gd name="f7" fmla="val 5629"/>
                <a:gd name="f8" fmla="val 11"/>
                <a:gd name="f9" fmla="val 5577"/>
                <a:gd name="f10" fmla="val 32"/>
                <a:gd name="f11" fmla="val 5091"/>
                <a:gd name="f12" fmla="val 339"/>
                <a:gd name="f13" fmla="val 4530"/>
                <a:gd name="f14" fmla="val 489"/>
                <a:gd name="f15" fmla="val 3972"/>
                <a:gd name="f16" fmla="val 3444"/>
                <a:gd name="f17" fmla="val 2917"/>
                <a:gd name="f18" fmla="val 355"/>
                <a:gd name="f19" fmla="val 2458"/>
                <a:gd name="f20" fmla="val 95"/>
                <a:gd name="f21" fmla="val 2389"/>
                <a:gd name="f22" fmla="val 53"/>
                <a:gd name="f23" fmla="val 2314"/>
                <a:gd name="f24" fmla="val 30"/>
                <a:gd name="f25" fmla="val 2239"/>
                <a:gd name="f26" fmla="val 2141"/>
                <a:gd name="f27" fmla="val 2042"/>
                <a:gd name="f28" fmla="val 69"/>
                <a:gd name="f29" fmla="val 1954"/>
                <a:gd name="f30" fmla="val 158"/>
                <a:gd name="f31" fmla="val 189"/>
                <a:gd name="f32" fmla="val 1922"/>
                <a:gd name="f33" fmla="val 2143"/>
                <a:gd name="f34" fmla="val 2395"/>
                <a:gd name="f35" fmla="val 221"/>
                <a:gd name="f36" fmla="val 2552"/>
                <a:gd name="f37" fmla="val 1324"/>
                <a:gd name="f38" fmla="val 3403"/>
                <a:gd name="f39" fmla="val 2615"/>
                <a:gd name="f40" fmla="val 3812"/>
                <a:gd name="f41" fmla="val 4001"/>
                <a:gd name="f42" fmla="val 5388"/>
                <a:gd name="f43" fmla="val 6711"/>
                <a:gd name="f44" fmla="val 7814"/>
                <a:gd name="f45" fmla="val 2521"/>
                <a:gd name="f46" fmla="val 8034"/>
                <a:gd name="f47" fmla="val 2363"/>
                <a:gd name="f48" fmla="val 2080"/>
                <a:gd name="f49" fmla="val 7877"/>
                <a:gd name="f50" fmla="val 1890"/>
                <a:gd name="f51" fmla="val 6112"/>
                <a:gd name="f52" fmla="val 126"/>
                <a:gd name="f53" fmla="val 6028"/>
                <a:gd name="f54" fmla="val 42"/>
                <a:gd name="f55" fmla="val 5888"/>
                <a:gd name="f56" fmla="*/ f0 1 8066"/>
                <a:gd name="f57" fmla="*/ f1 1 3813"/>
                <a:gd name="f58" fmla="val f2"/>
                <a:gd name="f59" fmla="val f3"/>
                <a:gd name="f60" fmla="val f4"/>
                <a:gd name="f61" fmla="+- f60 0 f58"/>
                <a:gd name="f62" fmla="+- f59 0 f58"/>
                <a:gd name="f63" fmla="*/ f62 1 8066"/>
                <a:gd name="f64" fmla="*/ f61 1 3813"/>
                <a:gd name="f65" fmla="*/ f58 1 f63"/>
                <a:gd name="f66" fmla="*/ f59 1 f63"/>
                <a:gd name="f67" fmla="*/ f58 1 f64"/>
                <a:gd name="f68" fmla="*/ f60 1 f64"/>
                <a:gd name="f69" fmla="*/ f65 f56 1"/>
                <a:gd name="f70" fmla="*/ f66 f56 1"/>
                <a:gd name="f71" fmla="*/ f68 f57 1"/>
                <a:gd name="f72" fmla="*/ f67 f5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9" t="f72" r="f70" b="f71"/>
              <a:pathLst>
                <a:path w="8066" h="381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2" y="f33"/>
                    <a:pt x="f10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45"/>
                  </a:cubicBezTo>
                  <a:cubicBezTo>
                    <a:pt x="f46" y="f47"/>
                    <a:pt x="f3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5" name="Google Shape;10193;p74">
              <a:extLst>
                <a:ext uri="{FF2B5EF4-FFF2-40B4-BE49-F238E27FC236}">
                  <a16:creationId xmlns:a16="http://schemas.microsoft.com/office/drawing/2014/main" id="{174AB19A-EDA7-F8C2-0D63-0EB24777FB43}"/>
                </a:ext>
              </a:extLst>
            </p:cNvPr>
            <p:cNvSpPr/>
            <p:nvPr/>
          </p:nvSpPr>
          <p:spPr>
            <a:xfrm>
              <a:off x="8053093" y="2742742"/>
              <a:ext cx="168752" cy="308253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61"/>
                <a:gd name="f6" fmla="val 418"/>
                <a:gd name="f7" fmla="val 1"/>
                <a:gd name="f8" fmla="val 190"/>
                <a:gd name="f9" fmla="val 414"/>
                <a:gd name="f10" fmla="val 2934"/>
                <a:gd name="f11" fmla="val 3123"/>
                <a:gd name="f12" fmla="val 127"/>
                <a:gd name="f13" fmla="val 3281"/>
                <a:gd name="f14" fmla="val 316"/>
                <a:gd name="f15" fmla="val 3312"/>
                <a:gd name="f16" fmla="val 1639"/>
                <a:gd name="f17" fmla="val 3659"/>
                <a:gd name="f18" fmla="val 2647"/>
                <a:gd name="f19" fmla="val 4856"/>
                <a:gd name="f20" fmla="val 6274"/>
                <a:gd name="f21" fmla="val 6809"/>
                <a:gd name="f22" fmla="val 2489"/>
                <a:gd name="f23" fmla="val 7376"/>
                <a:gd name="f24" fmla="val 2206"/>
                <a:gd name="f25" fmla="val 7849"/>
                <a:gd name="f26" fmla="val 2080"/>
                <a:gd name="f27" fmla="val 8007"/>
                <a:gd name="f28" fmla="val 2111"/>
                <a:gd name="f29" fmla="val 8196"/>
                <a:gd name="f30" fmla="val 2269"/>
                <a:gd name="f31" fmla="val 8353"/>
                <a:gd name="f32" fmla="val 4065"/>
                <a:gd name="f33" fmla="val 10149"/>
                <a:gd name="f34" fmla="val 4137"/>
                <a:gd name="f35" fmla="val 10221"/>
                <a:gd name="f36" fmla="val 4242"/>
                <a:gd name="f37" fmla="val 10260"/>
                <a:gd name="f38" fmla="val 4350"/>
                <a:gd name="f39" fmla="val 4478"/>
                <a:gd name="f40" fmla="val 4609"/>
                <a:gd name="f41" fmla="val 10205"/>
                <a:gd name="f42" fmla="val 4695"/>
                <a:gd name="f43" fmla="val 10086"/>
                <a:gd name="f44" fmla="val 5514"/>
                <a:gd name="f45" fmla="val 8983"/>
                <a:gd name="f46" fmla="val 7660"/>
                <a:gd name="f47" fmla="val 5892"/>
                <a:gd name="f48" fmla="val 3592"/>
                <a:gd name="f49" fmla="val 445"/>
                <a:gd name="f50" fmla="val 473"/>
                <a:gd name="f51" fmla="val 4"/>
                <a:gd name="f52" fmla="val 455"/>
                <a:gd name="f53" fmla="val 2"/>
                <a:gd name="f54" fmla="val 436"/>
                <a:gd name="f55" fmla="*/ f1 1 5987"/>
                <a:gd name="f56" fmla="*/ f2 1 10261"/>
                <a:gd name="f57" fmla="val f3"/>
                <a:gd name="f58" fmla="val f4"/>
                <a:gd name="f59" fmla="val f5"/>
                <a:gd name="f60" fmla="+- f59 0 f57"/>
                <a:gd name="f61" fmla="+- f58 0 f57"/>
                <a:gd name="f62" fmla="*/ f61 1 5987"/>
                <a:gd name="f63" fmla="*/ f60 1 102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987" h="10261">
                  <a:moveTo>
                    <a:pt x="f6" y="f7"/>
                  </a:moveTo>
                  <a:cubicBezTo>
                    <a:pt x="f8" y="f7"/>
                    <a:pt x="f7" y="f0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lnTo>
                    <a:pt x="f32" y="f33"/>
                  </a:ln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" y="f46"/>
                    <a:pt x="f4" y="f20"/>
                  </a:cubicBezTo>
                  <a:cubicBezTo>
                    <a:pt x="f47" y="f11"/>
                    <a:pt x="f48" y="f49"/>
                    <a:pt x="f50" y="f51"/>
                  </a:cubicBezTo>
                  <a:cubicBezTo>
                    <a:pt x="f52" y="f53"/>
                    <a:pt x="f54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10194;p74">
              <a:extLst>
                <a:ext uri="{FF2B5EF4-FFF2-40B4-BE49-F238E27FC236}">
                  <a16:creationId xmlns:a16="http://schemas.microsoft.com/office/drawing/2014/main" id="{FDD29104-E06F-4F58-0DB2-1FD76BA9CF2D}"/>
                </a:ext>
              </a:extLst>
            </p:cNvPr>
            <p:cNvSpPr/>
            <p:nvPr/>
          </p:nvSpPr>
          <p:spPr>
            <a:xfrm>
              <a:off x="8005142" y="2845064"/>
              <a:ext cx="71058" cy="1741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5798"/>
                <a:gd name="f5" fmla="val 1260"/>
                <a:gd name="f6" fmla="val 1"/>
                <a:gd name="f7" fmla="val 1040"/>
                <a:gd name="f8" fmla="val 819"/>
                <a:gd name="f9" fmla="val 190"/>
                <a:gd name="f10" fmla="val 379"/>
                <a:gd name="f11" fmla="val 662"/>
                <a:gd name="f12" fmla="val 347"/>
                <a:gd name="f13" fmla="val 820"/>
                <a:gd name="f14" fmla="val 1293"/>
                <a:gd name="f15" fmla="val 1860"/>
                <a:gd name="f16" fmla="val 567"/>
                <a:gd name="f17" fmla="val 2899"/>
                <a:gd name="f18" fmla="val 977"/>
                <a:gd name="f19" fmla="val 3214"/>
                <a:gd name="f20" fmla="val 1292"/>
                <a:gd name="f21" fmla="val 3466"/>
                <a:gd name="f22" fmla="val 1670"/>
                <a:gd name="f23" fmla="val 3687"/>
                <a:gd name="f24" fmla="val 3939"/>
                <a:gd name="f25" fmla="val 4160"/>
                <a:gd name="f26" fmla="val 1450"/>
                <a:gd name="f27" fmla="val 4380"/>
                <a:gd name="f28" fmla="val 1071"/>
                <a:gd name="f29" fmla="val 630"/>
                <a:gd name="f30" fmla="val 3529"/>
                <a:gd name="f31" fmla="val 441"/>
                <a:gd name="f32" fmla="val 252"/>
                <a:gd name="f33" fmla="val 32"/>
                <a:gd name="f34" fmla="val 3750"/>
                <a:gd name="f35" fmla="val 4475"/>
                <a:gd name="f36" fmla="val 410"/>
                <a:gd name="f37" fmla="val 4916"/>
                <a:gd name="f38" fmla="val 882"/>
                <a:gd name="f39" fmla="val 5105"/>
                <a:gd name="f40" fmla="val 5388"/>
                <a:gd name="f41" fmla="val 5640"/>
                <a:gd name="f42" fmla="val 1544"/>
                <a:gd name="f43" fmla="val 1702"/>
                <a:gd name="f44" fmla="val 5577"/>
                <a:gd name="f45" fmla="val 5073"/>
                <a:gd name="f46" fmla="val 2174"/>
                <a:gd name="f47" fmla="val 4443"/>
                <a:gd name="f48" fmla="val 3907"/>
                <a:gd name="f49" fmla="val 1985"/>
                <a:gd name="f50" fmla="val 2836"/>
                <a:gd name="f51" fmla="val 1229"/>
                <a:gd name="f52" fmla="val 2269"/>
                <a:gd name="f53" fmla="val 2049"/>
                <a:gd name="f54" fmla="val 1797"/>
                <a:gd name="f55" fmla="val 1576"/>
                <a:gd name="f56" fmla="val 1419"/>
                <a:gd name="f57" fmla="val 1608"/>
                <a:gd name="f58" fmla="val 1891"/>
                <a:gd name="f59" fmla="val 2238"/>
                <a:gd name="f60" fmla="val 2143"/>
                <a:gd name="f61" fmla="val 2363"/>
                <a:gd name="f62" fmla="val 1261"/>
                <a:gd name="f63" fmla="val 631"/>
                <a:gd name="f64" fmla="val 158"/>
                <a:gd name="f65" fmla="val 1513"/>
                <a:gd name="f66" fmla="*/ f0 1 2521"/>
                <a:gd name="f67" fmla="*/ f1 1 5798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2521"/>
                <a:gd name="f74" fmla="*/ f71 1 5798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2521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2" y="f14"/>
                    <a:pt x="f2" y="f15"/>
                  </a:cubicBezTo>
                  <a:cubicBezTo>
                    <a:pt x="f2" y="f3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5" y="f27"/>
                  </a:cubicBezTo>
                  <a:cubicBezTo>
                    <a:pt x="f28" y="f27"/>
                    <a:pt x="f8" y="f25"/>
                    <a:pt x="f8" y="f24"/>
                  </a:cubicBezTo>
                  <a:cubicBezTo>
                    <a:pt x="f8" y="f23"/>
                    <a:pt x="f29" y="f30"/>
                    <a:pt x="f31" y="f30"/>
                  </a:cubicBezTo>
                  <a:cubicBezTo>
                    <a:pt x="f32" y="f30"/>
                    <a:pt x="f33" y="f34"/>
                    <a:pt x="f33" y="f24"/>
                  </a:cubicBezTo>
                  <a:cubicBezTo>
                    <a:pt x="f33" y="f35"/>
                    <a:pt x="f36" y="f37"/>
                    <a:pt x="f38" y="f39"/>
                  </a:cubicBezTo>
                  <a:lnTo>
                    <a:pt x="f38" y="f40"/>
                  </a:lnTo>
                  <a:cubicBezTo>
                    <a:pt x="f38" y="f41"/>
                    <a:pt x="f28" y="f4"/>
                    <a:pt x="f20" y="f4"/>
                  </a:cubicBezTo>
                  <a:cubicBezTo>
                    <a:pt x="f42" y="f4"/>
                    <a:pt x="f43" y="f44"/>
                    <a:pt x="f43" y="f40"/>
                  </a:cubicBezTo>
                  <a:lnTo>
                    <a:pt x="f43" y="f45"/>
                  </a:lnTo>
                  <a:cubicBezTo>
                    <a:pt x="f46" y="f37"/>
                    <a:pt x="f3" y="f47"/>
                    <a:pt x="f3" y="f48"/>
                  </a:cubicBezTo>
                  <a:cubicBezTo>
                    <a:pt x="f3" y="f19"/>
                    <a:pt x="f49" y="f50"/>
                    <a:pt x="f42" y="f3"/>
                  </a:cubicBezTo>
                  <a:cubicBezTo>
                    <a:pt x="f51" y="f52"/>
                    <a:pt x="f38" y="f53"/>
                    <a:pt x="f38" y="f54"/>
                  </a:cubicBezTo>
                  <a:cubicBezTo>
                    <a:pt x="f38" y="f55"/>
                    <a:pt x="f28" y="f56"/>
                    <a:pt x="f20" y="f56"/>
                  </a:cubicBezTo>
                  <a:cubicBezTo>
                    <a:pt x="f42" y="f56"/>
                    <a:pt x="f43" y="f57"/>
                    <a:pt x="f43" y="f54"/>
                  </a:cubicBezTo>
                  <a:cubicBezTo>
                    <a:pt x="f43" y="f53"/>
                    <a:pt x="f58" y="f59"/>
                    <a:pt x="f60" y="f59"/>
                  </a:cubicBezTo>
                  <a:cubicBezTo>
                    <a:pt x="f61" y="f59"/>
                    <a:pt x="f3" y="f53"/>
                    <a:pt x="f3" y="f54"/>
                  </a:cubicBezTo>
                  <a:cubicBezTo>
                    <a:pt x="f3" y="f62"/>
                    <a:pt x="f46" y="f13"/>
                    <a:pt x="f43" y="f63"/>
                  </a:cubicBezTo>
                  <a:lnTo>
                    <a:pt x="f43" y="f12"/>
                  </a:lnTo>
                  <a:cubicBezTo>
                    <a:pt x="f43" y="f64"/>
                    <a:pt x="f6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7" name="Google Shape;10221;p74">
            <a:extLst>
              <a:ext uri="{FF2B5EF4-FFF2-40B4-BE49-F238E27FC236}">
                <a16:creationId xmlns:a16="http://schemas.microsoft.com/office/drawing/2014/main" id="{728522AD-F781-0F3B-0823-F4C9A32B074E}"/>
              </a:ext>
            </a:extLst>
          </p:cNvPr>
          <p:cNvGrpSpPr/>
          <p:nvPr/>
        </p:nvGrpSpPr>
        <p:grpSpPr>
          <a:xfrm>
            <a:off x="4927741" y="7195155"/>
            <a:ext cx="633934" cy="766814"/>
            <a:chOff x="3835469" y="3466947"/>
            <a:chExt cx="316967" cy="383407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68" name="Google Shape;10222;p74">
              <a:extLst>
                <a:ext uri="{FF2B5EF4-FFF2-40B4-BE49-F238E27FC236}">
                  <a16:creationId xmlns:a16="http://schemas.microsoft.com/office/drawing/2014/main" id="{936F6FEA-BCF3-F6CF-B382-C79CB88483F3}"/>
                </a:ext>
              </a:extLst>
            </p:cNvPr>
            <p:cNvSpPr/>
            <p:nvPr/>
          </p:nvSpPr>
          <p:spPr>
            <a:xfrm>
              <a:off x="3940158" y="3647642"/>
              <a:ext cx="105668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2080"/>
                <a:gd name="f5" fmla="val 1733"/>
                <a:gd name="f6" fmla="val 788"/>
                <a:gd name="f7" fmla="val 2678"/>
                <a:gd name="f8" fmla="*/ f0 1 3466"/>
                <a:gd name="f9" fmla="*/ f1 1 208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466"/>
                <a:gd name="f16" fmla="*/ f13 1 208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466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4"/>
                  </a:lnTo>
                  <a:lnTo>
                    <a:pt x="f3" y="f4"/>
                  </a:lnTo>
                  <a:lnTo>
                    <a:pt x="f3" y="f5"/>
                  </a:ln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9" name="Google Shape;10223;p74">
              <a:extLst>
                <a:ext uri="{FF2B5EF4-FFF2-40B4-BE49-F238E27FC236}">
                  <a16:creationId xmlns:a16="http://schemas.microsoft.com/office/drawing/2014/main" id="{88DA2AA0-E9D2-FACA-AE7D-465B54034308}"/>
                </a:ext>
              </a:extLst>
            </p:cNvPr>
            <p:cNvSpPr/>
            <p:nvPr/>
          </p:nvSpPr>
          <p:spPr>
            <a:xfrm>
              <a:off x="3970891" y="3580086"/>
              <a:ext cx="4326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418"/>
                <a:gd name="f5" fmla="val 725"/>
                <a:gd name="f6" fmla="val 316"/>
                <a:gd name="f7" fmla="val 315"/>
                <a:gd name="f8" fmla="val 1103"/>
                <a:gd name="f9" fmla="*/ f0 1 1419"/>
                <a:gd name="f10" fmla="*/ f1 1 1418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419"/>
                <a:gd name="f17" fmla="*/ f14 1 1418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419" h="1418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cubicBezTo>
                    <a:pt x="f2" y="f8"/>
                    <a:pt x="f6" y="f4"/>
                    <a:pt x="f5" y="f4"/>
                  </a:cubicBezTo>
                  <a:cubicBezTo>
                    <a:pt x="f8" y="f4"/>
                    <a:pt x="f4" y="f8"/>
                    <a:pt x="f4" y="f5"/>
                  </a:cubicBezTo>
                  <a:cubicBezTo>
                    <a:pt x="f4" y="f7"/>
                    <a:pt x="f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0" name="Google Shape;10224;p74">
              <a:extLst>
                <a:ext uri="{FF2B5EF4-FFF2-40B4-BE49-F238E27FC236}">
                  <a16:creationId xmlns:a16="http://schemas.microsoft.com/office/drawing/2014/main" id="{D4033E47-D08D-5FD9-817D-1D351A316B7E}"/>
                </a:ext>
              </a:extLst>
            </p:cNvPr>
            <p:cNvSpPr/>
            <p:nvPr/>
          </p:nvSpPr>
          <p:spPr>
            <a:xfrm>
              <a:off x="3835469" y="3466947"/>
              <a:ext cx="316967" cy="3834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97"/>
                <a:gd name="f4" fmla="val 11800"/>
                <a:gd name="f5" fmla="val 5167"/>
                <a:gd name="f6" fmla="val 2757"/>
                <a:gd name="f7" fmla="val 5923"/>
                <a:gd name="f8" fmla="val 6553"/>
                <a:gd name="f9" fmla="val 3388"/>
                <a:gd name="f10" fmla="val 4144"/>
                <a:gd name="f11" fmla="val 4490"/>
                <a:gd name="f12" fmla="val 6396"/>
                <a:gd name="f13" fmla="val 4805"/>
                <a:gd name="f14" fmla="val 6175"/>
                <a:gd name="f15" fmla="val 5089"/>
                <a:gd name="f16" fmla="val 7026"/>
                <a:gd name="f17" fmla="val 5498"/>
                <a:gd name="f18" fmla="val 7593"/>
                <a:gd name="f19" fmla="val 6317"/>
                <a:gd name="f20" fmla="val 7294"/>
                <a:gd name="f21" fmla="val 8019"/>
                <a:gd name="f22" fmla="val 8208"/>
                <a:gd name="f23" fmla="val 7435"/>
                <a:gd name="f24" fmla="val 8365"/>
                <a:gd name="f25" fmla="val 7246"/>
                <a:gd name="f26" fmla="val 3088"/>
                <a:gd name="f27" fmla="val 2867"/>
                <a:gd name="f28" fmla="val 2710"/>
                <a:gd name="f29" fmla="val 3308"/>
                <a:gd name="f30" fmla="val 4127"/>
                <a:gd name="f31" fmla="val 3907"/>
                <a:gd name="f32" fmla="val 4868"/>
                <a:gd name="f33" fmla="val 3781"/>
                <a:gd name="f34" fmla="val 4553"/>
                <a:gd name="f35" fmla="val 4411"/>
                <a:gd name="f36" fmla="val 5183"/>
                <a:gd name="f37" fmla="val 1"/>
                <a:gd name="f38" fmla="val 5128"/>
                <a:gd name="f39" fmla="val 5073"/>
                <a:gd name="f40" fmla="val 17"/>
                <a:gd name="f41" fmla="val 5010"/>
                <a:gd name="f42" fmla="val 48"/>
                <a:gd name="f43" fmla="val 3964"/>
                <a:gd name="f44" fmla="val 646"/>
                <a:gd name="f45" fmla="val 2946"/>
                <a:gd name="f46" fmla="val 940"/>
                <a:gd name="f47" fmla="val 1919"/>
                <a:gd name="f48" fmla="val 1430"/>
                <a:gd name="f49" fmla="val 939"/>
                <a:gd name="f50" fmla="val 873"/>
                <a:gd name="f51" fmla="val 441"/>
                <a:gd name="f52" fmla="val 741"/>
                <a:gd name="f53" fmla="val 402"/>
                <a:gd name="f54" fmla="val 722"/>
                <a:gd name="f55" fmla="val 363"/>
                <a:gd name="f56" fmla="val 714"/>
                <a:gd name="f57" fmla="val 326"/>
                <a:gd name="f58" fmla="val 243"/>
                <a:gd name="f59" fmla="val 170"/>
                <a:gd name="f60" fmla="val 751"/>
                <a:gd name="f61" fmla="val 126"/>
                <a:gd name="f62" fmla="val 773"/>
                <a:gd name="f63" fmla="val 32"/>
                <a:gd name="f64" fmla="val 836"/>
                <a:gd name="f65" fmla="val 930"/>
                <a:gd name="f66" fmla="val 1056"/>
                <a:gd name="f67" fmla="val 5026"/>
                <a:gd name="f68" fmla="val 8145"/>
                <a:gd name="f69" fmla="val 2080"/>
                <a:gd name="f70" fmla="val 10949"/>
                <a:gd name="f71" fmla="val 5104"/>
                <a:gd name="f72" fmla="val 11799"/>
                <a:gd name="f73" fmla="val 5262"/>
                <a:gd name="f74" fmla="val 8255"/>
                <a:gd name="f75" fmla="val 10917"/>
                <a:gd name="f76" fmla="val 10365"/>
                <a:gd name="f77" fmla="val 10271"/>
                <a:gd name="f78" fmla="val 10162"/>
                <a:gd name="f79" fmla="val 10084"/>
                <a:gd name="f80" fmla="val 10014"/>
                <a:gd name="f81" fmla="val 9983"/>
                <a:gd name="f82" fmla="val 9954"/>
                <a:gd name="f83" fmla="val 9924"/>
                <a:gd name="f84" fmla="val 9414"/>
                <a:gd name="f85" fmla="val 877"/>
                <a:gd name="f86" fmla="val 8910"/>
                <a:gd name="f87" fmla="val 946"/>
                <a:gd name="f88" fmla="val 8409"/>
                <a:gd name="f89" fmla="val 7395"/>
                <a:gd name="f90" fmla="val 6389"/>
                <a:gd name="f91" fmla="val 660"/>
                <a:gd name="f92" fmla="val 5356"/>
                <a:gd name="f93" fmla="val 5293"/>
                <a:gd name="f94" fmla="val 5238"/>
                <a:gd name="f95" fmla="*/ f0 1 10397"/>
                <a:gd name="f96" fmla="*/ f1 1 11800"/>
                <a:gd name="f97" fmla="val f2"/>
                <a:gd name="f98" fmla="val f3"/>
                <a:gd name="f99" fmla="val f4"/>
                <a:gd name="f100" fmla="+- f99 0 f97"/>
                <a:gd name="f101" fmla="+- f98 0 f97"/>
                <a:gd name="f102" fmla="*/ f101 1 10397"/>
                <a:gd name="f103" fmla="*/ f100 1 11800"/>
                <a:gd name="f104" fmla="*/ f97 1 f102"/>
                <a:gd name="f105" fmla="*/ f98 1 f102"/>
                <a:gd name="f106" fmla="*/ f97 1 f103"/>
                <a:gd name="f107" fmla="*/ f99 1 f103"/>
                <a:gd name="f108" fmla="*/ f104 f95 1"/>
                <a:gd name="f109" fmla="*/ f105 f95 1"/>
                <a:gd name="f110" fmla="*/ f107 f96 1"/>
                <a:gd name="f111" fmla="*/ f106 f9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8" t="f111" r="f109" b="f110"/>
              <a:pathLst>
                <a:path w="10397" h="1180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cubicBezTo>
                    <a:pt x="f28" y="f19"/>
                    <a:pt x="f29" y="f17"/>
                    <a:pt x="f30" y="f15"/>
                  </a:cubicBezTo>
                  <a:cubicBezTo>
                    <a:pt x="f31" y="f32"/>
                    <a:pt x="f33" y="f34"/>
                    <a:pt x="f33" y="f10"/>
                  </a:cubicBezTo>
                  <a:cubicBezTo>
                    <a:pt x="f33" y="f9"/>
                    <a:pt x="f35" y="f6"/>
                    <a:pt x="f5" y="f6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61" y="f62"/>
                  </a:cubicBezTo>
                  <a:cubicBezTo>
                    <a:pt x="f63" y="f64"/>
                    <a:pt x="f2" y="f65"/>
                    <a:pt x="f2" y="f66"/>
                  </a:cubicBezTo>
                  <a:lnTo>
                    <a:pt x="f2" y="f67"/>
                  </a:lnTo>
                  <a:cubicBezTo>
                    <a:pt x="f2" y="f68"/>
                    <a:pt x="f69" y="f70"/>
                    <a:pt x="f71" y="f72"/>
                  </a:cubicBezTo>
                  <a:lnTo>
                    <a:pt x="f73" y="f72"/>
                  </a:lnTo>
                  <a:cubicBezTo>
                    <a:pt x="f74" y="f75"/>
                    <a:pt x="f3" y="f68"/>
                    <a:pt x="f3" y="f67"/>
                  </a:cubicBezTo>
                  <a:lnTo>
                    <a:pt x="f3" y="f66"/>
                  </a:lnTo>
                  <a:cubicBezTo>
                    <a:pt x="f3" y="f65"/>
                    <a:pt x="f76" y="f64"/>
                    <a:pt x="f77" y="f62"/>
                  </a:cubicBezTo>
                  <a:cubicBezTo>
                    <a:pt x="f78" y="f60"/>
                    <a:pt x="f79" y="f56"/>
                    <a:pt x="f80" y="f56"/>
                  </a:cubicBezTo>
                  <a:cubicBezTo>
                    <a:pt x="f81" y="f56"/>
                    <a:pt x="f82" y="f54"/>
                    <a:pt x="f83" y="f52"/>
                  </a:cubicBezTo>
                  <a:cubicBezTo>
                    <a:pt x="f84" y="f85"/>
                    <a:pt x="f86" y="f87"/>
                    <a:pt x="f88" y="f87"/>
                  </a:cubicBezTo>
                  <a:cubicBezTo>
                    <a:pt x="f89" y="f87"/>
                    <a:pt x="f90" y="f91"/>
                    <a:pt x="f92" y="f42"/>
                  </a:cubicBezTo>
                  <a:cubicBezTo>
                    <a:pt x="f93" y="f40"/>
                    <a:pt x="f94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1" name="Google Shape;10240;p74">
            <a:extLst>
              <a:ext uri="{FF2B5EF4-FFF2-40B4-BE49-F238E27FC236}">
                <a16:creationId xmlns:a16="http://schemas.microsoft.com/office/drawing/2014/main" id="{21208E7F-3053-F5BD-F122-89BABF2796BC}"/>
              </a:ext>
            </a:extLst>
          </p:cNvPr>
          <p:cNvGrpSpPr/>
          <p:nvPr/>
        </p:nvGrpSpPr>
        <p:grpSpPr>
          <a:xfrm>
            <a:off x="7705103" y="7202489"/>
            <a:ext cx="730038" cy="720730"/>
            <a:chOff x="5224150" y="3470614"/>
            <a:chExt cx="365019" cy="360365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72" name="Google Shape;10241;p74">
              <a:extLst>
                <a:ext uri="{FF2B5EF4-FFF2-40B4-BE49-F238E27FC236}">
                  <a16:creationId xmlns:a16="http://schemas.microsoft.com/office/drawing/2014/main" id="{4D93CDA7-1E82-2764-EC11-1CFE2DBAFE86}"/>
                </a:ext>
              </a:extLst>
            </p:cNvPr>
            <p:cNvSpPr/>
            <p:nvPr/>
          </p:nvSpPr>
          <p:spPr>
            <a:xfrm>
              <a:off x="5224150" y="3470614"/>
              <a:ext cx="365019" cy="2917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973"/>
                <a:gd name="f4" fmla="val 8980"/>
                <a:gd name="f5" fmla="val 2017"/>
                <a:gd name="f6" fmla="val 3749"/>
                <a:gd name="f7" fmla="val 3119"/>
                <a:gd name="f8" fmla="val 5514"/>
                <a:gd name="f9" fmla="val 914"/>
                <a:gd name="f10" fmla="val 9641"/>
                <a:gd name="f11" fmla="val 10744"/>
                <a:gd name="f12" fmla="val 8538"/>
                <a:gd name="f13" fmla="val 5892"/>
                <a:gd name="f14" fmla="val 5325"/>
                <a:gd name="f15" fmla="val 4852"/>
                <a:gd name="f16" fmla="val 473"/>
                <a:gd name="f17" fmla="val 1040"/>
                <a:gd name="f18" fmla="val 1166"/>
                <a:gd name="f19" fmla="val 4537"/>
                <a:gd name="f20" fmla="val 1324"/>
                <a:gd name="f21" fmla="val 3812"/>
                <a:gd name="f22" fmla="val 1733"/>
                <a:gd name="f23" fmla="val 3529"/>
                <a:gd name="f24" fmla="val 1891"/>
                <a:gd name="f25" fmla="val 3025"/>
                <a:gd name="f26" fmla="val 1954"/>
                <a:gd name="f27" fmla="val 2867"/>
                <a:gd name="f28" fmla="val 1607"/>
                <a:gd name="f29" fmla="val 2521"/>
                <a:gd name="f30" fmla="val 2080"/>
                <a:gd name="f31" fmla="val 1702"/>
                <a:gd name="f32" fmla="val 1576"/>
                <a:gd name="f33" fmla="val 1922"/>
                <a:gd name="f34" fmla="val 946"/>
                <a:gd name="f35" fmla="val 693"/>
                <a:gd name="f36" fmla="val 1796"/>
                <a:gd name="f37" fmla="val 504"/>
                <a:gd name="f38" fmla="val 454"/>
                <a:gd name="f39" fmla="val 1708"/>
                <a:gd name="f40" fmla="val 403"/>
                <a:gd name="f41" fmla="val 1696"/>
                <a:gd name="f42" fmla="val 355"/>
                <a:gd name="f43" fmla="val 223"/>
                <a:gd name="f44" fmla="val 110"/>
                <a:gd name="f45" fmla="val 1784"/>
                <a:gd name="f46" fmla="val 63"/>
                <a:gd name="f47" fmla="val 2111"/>
                <a:gd name="f48" fmla="val 2332"/>
                <a:gd name="f49" fmla="val 252"/>
                <a:gd name="f50" fmla="val 2363"/>
                <a:gd name="f51" fmla="val 536"/>
                <a:gd name="f52" fmla="val 2489"/>
                <a:gd name="f53" fmla="val 820"/>
                <a:gd name="f54" fmla="val 2552"/>
                <a:gd name="f55" fmla="val 1135"/>
                <a:gd name="f56" fmla="val 2615"/>
                <a:gd name="f57" fmla="val 1198"/>
                <a:gd name="f58" fmla="val 1387"/>
                <a:gd name="f59" fmla="val 3277"/>
                <a:gd name="f60" fmla="val 95"/>
                <a:gd name="f61" fmla="val 5671"/>
                <a:gd name="f62" fmla="val 5703"/>
                <a:gd name="f63" fmla="val 5829"/>
                <a:gd name="f64" fmla="val 5860"/>
                <a:gd name="f65" fmla="val 6238"/>
                <a:gd name="f66" fmla="val 7372"/>
                <a:gd name="f67" fmla="val 1009"/>
                <a:gd name="f68" fmla="val 8318"/>
                <a:gd name="f69" fmla="val 2143"/>
                <a:gd name="f70" fmla="val 3308"/>
                <a:gd name="f71" fmla="val 4254"/>
                <a:gd name="f72" fmla="val 4191"/>
                <a:gd name="f73" fmla="val 2710"/>
                <a:gd name="f74" fmla="val 2930"/>
                <a:gd name="f75" fmla="val 3151"/>
                <a:gd name="f76" fmla="val 3088"/>
                <a:gd name="f77" fmla="val 3182"/>
                <a:gd name="f78" fmla="val 2647"/>
                <a:gd name="f79" fmla="val 3844"/>
                <a:gd name="f80" fmla="val 4947"/>
                <a:gd name="f81" fmla="val 8979"/>
                <a:gd name="f82" fmla="val 7089"/>
                <a:gd name="f83" fmla="val 7814"/>
                <a:gd name="f84" fmla="val 8192"/>
                <a:gd name="f85" fmla="val 8853"/>
                <a:gd name="f86" fmla="val 8916"/>
                <a:gd name="f87" fmla="val 2899"/>
                <a:gd name="f88" fmla="val 9074"/>
                <a:gd name="f89" fmla="val 9326"/>
                <a:gd name="f90" fmla="val 7782"/>
                <a:gd name="f91" fmla="val 8727"/>
                <a:gd name="f92" fmla="val 9861"/>
                <a:gd name="f93" fmla="val 11027"/>
                <a:gd name="f94" fmla="val 11972"/>
                <a:gd name="f95" fmla="val 11909"/>
                <a:gd name="f96" fmla="val 10429"/>
                <a:gd name="f97" fmla="val 10618"/>
                <a:gd name="f98" fmla="val 10681"/>
                <a:gd name="f99" fmla="val 10933"/>
                <a:gd name="f100" fmla="val 11248"/>
                <a:gd name="f101" fmla="val 2458"/>
                <a:gd name="f102" fmla="val 11531"/>
                <a:gd name="f103" fmla="val 11720"/>
                <a:gd name="f104" fmla="val 2300"/>
                <a:gd name="f105" fmla="val 11815"/>
                <a:gd name="f106" fmla="val 11674"/>
                <a:gd name="f107" fmla="val 11560"/>
                <a:gd name="f108" fmla="val 11429"/>
                <a:gd name="f109" fmla="val 11380"/>
                <a:gd name="f110" fmla="val 11330"/>
                <a:gd name="f111" fmla="val 11279"/>
                <a:gd name="f112" fmla="val 11059"/>
                <a:gd name="f113" fmla="val 10870"/>
                <a:gd name="f114" fmla="val 10460"/>
                <a:gd name="f115" fmla="val 10113"/>
                <a:gd name="f116" fmla="val 9704"/>
                <a:gd name="f117" fmla="val 9294"/>
                <a:gd name="f118" fmla="val 8790"/>
                <a:gd name="f119" fmla="val 8255"/>
                <a:gd name="f120" fmla="val 8003"/>
                <a:gd name="f121" fmla="val 7278"/>
                <a:gd name="f122" fmla="val 6963"/>
                <a:gd name="f123" fmla="val 441"/>
                <a:gd name="f124" fmla="val 6490"/>
                <a:gd name="f125" fmla="*/ f0 1 11973"/>
                <a:gd name="f126" fmla="*/ f1 1 8980"/>
                <a:gd name="f127" fmla="val f2"/>
                <a:gd name="f128" fmla="val f3"/>
                <a:gd name="f129" fmla="val f4"/>
                <a:gd name="f130" fmla="+- f129 0 f127"/>
                <a:gd name="f131" fmla="+- f128 0 f127"/>
                <a:gd name="f132" fmla="*/ f131 1 11973"/>
                <a:gd name="f133" fmla="*/ f130 1 8980"/>
                <a:gd name="f134" fmla="*/ f127 1 f132"/>
                <a:gd name="f135" fmla="*/ f128 1 f132"/>
                <a:gd name="f136" fmla="*/ f127 1 f133"/>
                <a:gd name="f137" fmla="*/ f129 1 f133"/>
                <a:gd name="f138" fmla="*/ f134 f125 1"/>
                <a:gd name="f139" fmla="*/ f135 f125 1"/>
                <a:gd name="f140" fmla="*/ f137 f126 1"/>
                <a:gd name="f141" fmla="*/ f136 f1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8" t="f141" r="f139" b="f140"/>
              <a:pathLst>
                <a:path w="11973" h="8980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6"/>
                  </a:moveTo>
                  <a:lnTo>
                    <a:pt x="f11" y="f8"/>
                  </a:lnTo>
                  <a:lnTo>
                    <a:pt x="f12" y="f8"/>
                  </a:lnTo>
                  <a:lnTo>
                    <a:pt x="f10" y="f6"/>
                  </a:lnTo>
                  <a:close/>
                  <a:moveTo>
                    <a:pt x="f13" y="f2"/>
                  </a:moveTo>
                  <a:cubicBezTo>
                    <a:pt x="f14" y="f2"/>
                    <a:pt x="f15" y="f16"/>
                    <a:pt x="f15" y="f17"/>
                  </a:cubicBezTo>
                  <a:lnTo>
                    <a:pt x="f15" y="f18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20"/>
                    <a:pt x="f30" y="f20"/>
                  </a:cubicBezTo>
                  <a:cubicBezTo>
                    <a:pt x="f31" y="f20"/>
                    <a:pt x="f20" y="f32"/>
                    <a:pt x="f18" y="f33"/>
                  </a:cubicBezTo>
                  <a:cubicBezTo>
                    <a:pt x="f34" y="f24"/>
                    <a:pt x="f35" y="f36"/>
                    <a:pt x="f37" y="f22"/>
                  </a:cubicBez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45"/>
                    <a:pt x="f46" y="f33"/>
                  </a:cubicBezTo>
                  <a:cubicBezTo>
                    <a:pt x="f2" y="f47"/>
                    <a:pt x="f46" y="f48"/>
                    <a:pt x="f49" y="f50"/>
                  </a:cubicBezTo>
                  <a:cubicBezTo>
                    <a:pt x="f51" y="f52"/>
                    <a:pt x="f53" y="f54"/>
                    <a:pt x="f55" y="f56"/>
                  </a:cubicBezTo>
                  <a:cubicBezTo>
                    <a:pt x="f57" y="f27"/>
                    <a:pt x="f58" y="f7"/>
                    <a:pt x="f28" y="f59"/>
                  </a:cubicBezTo>
                  <a:lnTo>
                    <a:pt x="f60" y="f61"/>
                  </a:lnTo>
                  <a:cubicBezTo>
                    <a:pt x="f60" y="f62"/>
                    <a:pt x="f46" y="f63"/>
                    <a:pt x="f46" y="f64"/>
                  </a:cubicBezTo>
                  <a:lnTo>
                    <a:pt x="f46" y="f65"/>
                  </a:lnTo>
                  <a:cubicBezTo>
                    <a:pt x="f46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1" y="f65"/>
                  </a:cubicBezTo>
                  <a:lnTo>
                    <a:pt x="f71" y="f64"/>
                  </a:lnTo>
                  <a:cubicBezTo>
                    <a:pt x="f71" y="f63"/>
                    <a:pt x="f72" y="f62"/>
                    <a:pt x="f72" y="f61"/>
                  </a:cubicBezTo>
                  <a:lnTo>
                    <a:pt x="f73" y="f59"/>
                  </a:lnTo>
                  <a:cubicBezTo>
                    <a:pt x="f74" y="f75"/>
                    <a:pt x="f76" y="f74"/>
                    <a:pt x="f77" y="f78"/>
                  </a:cubicBezTo>
                  <a:cubicBezTo>
                    <a:pt x="f79" y="f29"/>
                    <a:pt x="f72" y="f50"/>
                    <a:pt x="f80" y="f33"/>
                  </a:cubicBezTo>
                  <a:lnTo>
                    <a:pt x="f80" y="f81"/>
                  </a:lnTo>
                  <a:lnTo>
                    <a:pt x="f82" y="f81"/>
                  </a:lnTo>
                  <a:lnTo>
                    <a:pt x="f82" y="f33"/>
                  </a:lnTo>
                  <a:cubicBezTo>
                    <a:pt x="f83" y="f48"/>
                    <a:pt x="f84" y="f29"/>
                    <a:pt x="f85" y="f78"/>
                  </a:cubicBezTo>
                  <a:cubicBezTo>
                    <a:pt x="f86" y="f87"/>
                    <a:pt x="f88" y="f7"/>
                    <a:pt x="f89" y="f59"/>
                  </a:cubicBezTo>
                  <a:lnTo>
                    <a:pt x="f83" y="f61"/>
                  </a:lnTo>
                  <a:cubicBezTo>
                    <a:pt x="f83" y="f62"/>
                    <a:pt x="f90" y="f63"/>
                    <a:pt x="f90" y="f64"/>
                  </a:cubicBezTo>
                  <a:lnTo>
                    <a:pt x="f90" y="f65"/>
                  </a:lnTo>
                  <a:cubicBezTo>
                    <a:pt x="f90" y="f66"/>
                    <a:pt x="f91" y="f68"/>
                    <a:pt x="f92" y="f68"/>
                  </a:cubicBezTo>
                  <a:cubicBezTo>
                    <a:pt x="f93" y="f68"/>
                    <a:pt x="f94" y="f66"/>
                    <a:pt x="f94" y="f65"/>
                  </a:cubicBezTo>
                  <a:lnTo>
                    <a:pt x="f94" y="f64"/>
                  </a:lnTo>
                  <a:cubicBezTo>
                    <a:pt x="f94" y="f63"/>
                    <a:pt x="f95" y="f62"/>
                    <a:pt x="f95" y="f61"/>
                  </a:cubicBezTo>
                  <a:lnTo>
                    <a:pt x="f96" y="f59"/>
                  </a:lnTo>
                  <a:cubicBezTo>
                    <a:pt x="f96" y="f75"/>
                    <a:pt x="f97" y="f74"/>
                    <a:pt x="f98" y="f56"/>
                  </a:cubicBezTo>
                  <a:cubicBezTo>
                    <a:pt x="f99" y="f29"/>
                    <a:pt x="f100" y="f101"/>
                    <a:pt x="f102" y="f50"/>
                  </a:cubicBezTo>
                  <a:cubicBezTo>
                    <a:pt x="f103" y="f104"/>
                    <a:pt x="f105" y="f30"/>
                    <a:pt x="f103" y="f33"/>
                  </a:cubicBezTo>
                  <a:cubicBezTo>
                    <a:pt x="f106" y="f45"/>
                    <a:pt x="f107" y="f41"/>
                    <a:pt x="f108" y="f41"/>
                  </a:cubicBezTo>
                  <a:cubicBezTo>
                    <a:pt x="f109" y="f41"/>
                    <a:pt x="f110" y="f39"/>
                    <a:pt x="f111" y="f22"/>
                  </a:cubicBezTo>
                  <a:cubicBezTo>
                    <a:pt x="f112" y="f36"/>
                    <a:pt x="f113" y="f24"/>
                    <a:pt x="f97" y="f33"/>
                  </a:cubicBezTo>
                  <a:cubicBezTo>
                    <a:pt x="f114" y="f32"/>
                    <a:pt x="f115" y="f20"/>
                    <a:pt x="f116" y="f20"/>
                  </a:cubicBezTo>
                  <a:cubicBezTo>
                    <a:pt x="f117" y="f20"/>
                    <a:pt x="f86" y="f32"/>
                    <a:pt x="f118" y="f26"/>
                  </a:cubicBezTo>
                  <a:cubicBezTo>
                    <a:pt x="f119" y="f24"/>
                    <a:pt x="f120" y="f22"/>
                    <a:pt x="f121" y="f20"/>
                  </a:cubicBezTo>
                  <a:lnTo>
                    <a:pt x="f122" y="f18"/>
                  </a:lnTo>
                  <a:lnTo>
                    <a:pt x="f122" y="f17"/>
                  </a:lnTo>
                  <a:cubicBezTo>
                    <a:pt x="f122" y="f123"/>
                    <a:pt x="f12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3" name="Google Shape;10242;p74">
              <a:extLst>
                <a:ext uri="{FF2B5EF4-FFF2-40B4-BE49-F238E27FC236}">
                  <a16:creationId xmlns:a16="http://schemas.microsoft.com/office/drawing/2014/main" id="{D7308D78-2CAC-F825-CDC7-70FBB137A5BF}"/>
                </a:ext>
              </a:extLst>
            </p:cNvPr>
            <p:cNvSpPr/>
            <p:nvPr/>
          </p:nvSpPr>
          <p:spPr>
            <a:xfrm>
              <a:off x="5305787" y="3785881"/>
              <a:ext cx="192124" cy="450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1388"/>
                <a:gd name="f5" fmla="val 693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val 1261"/>
                <a:gd name="f12" fmla="val 158"/>
                <a:gd name="f13" fmla="val 1387"/>
                <a:gd name="f14" fmla="val 347"/>
                <a:gd name="f15" fmla="val 5955"/>
                <a:gd name="f16" fmla="val 6144"/>
                <a:gd name="f17" fmla="val 1356"/>
                <a:gd name="f18" fmla="val 6301"/>
                <a:gd name="f19" fmla="val 1198"/>
                <a:gd name="f20" fmla="val 5986"/>
                <a:gd name="f21" fmla="val 5577"/>
                <a:gd name="f22" fmla="*/ f0 1 6302"/>
                <a:gd name="f23" fmla="*/ f1 1 1388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6302"/>
                <a:gd name="f30" fmla="*/ f27 1 1388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6302" h="138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7"/>
                    <a:pt x="f18" y="f19"/>
                    <a:pt x="f18" y="f10"/>
                  </a:cubicBezTo>
                  <a:lnTo>
                    <a:pt x="f18" y="f9"/>
                  </a:lnTo>
                  <a:cubicBezTo>
                    <a:pt x="f18" y="f8"/>
                    <a:pt x="f20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10303;p74">
            <a:extLst>
              <a:ext uri="{FF2B5EF4-FFF2-40B4-BE49-F238E27FC236}">
                <a16:creationId xmlns:a16="http://schemas.microsoft.com/office/drawing/2014/main" id="{C9CF48B2-0CF5-1D80-7083-A90D611933C0}"/>
              </a:ext>
            </a:extLst>
          </p:cNvPr>
          <p:cNvGrpSpPr/>
          <p:nvPr/>
        </p:nvGrpSpPr>
        <p:grpSpPr>
          <a:xfrm>
            <a:off x="9105981" y="7139705"/>
            <a:ext cx="720474" cy="767786"/>
            <a:chOff x="5924589" y="3439222"/>
            <a:chExt cx="360237" cy="383893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75" name="Google Shape;10304;p74">
              <a:extLst>
                <a:ext uri="{FF2B5EF4-FFF2-40B4-BE49-F238E27FC236}">
                  <a16:creationId xmlns:a16="http://schemas.microsoft.com/office/drawing/2014/main" id="{CD8DDAC7-E595-2097-A0D4-0E710875A876}"/>
                </a:ext>
              </a:extLst>
            </p:cNvPr>
            <p:cNvSpPr/>
            <p:nvPr/>
          </p:nvSpPr>
          <p:spPr>
            <a:xfrm>
              <a:off x="5987024" y="3551803"/>
              <a:ext cx="2115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3467"/>
                <a:gd name="f5" fmla="val 1"/>
                <a:gd name="f6" fmla="val 3466"/>
                <a:gd name="f7" fmla="*/ f0 1 694"/>
                <a:gd name="f8" fmla="*/ f1 1 346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94"/>
                <a:gd name="f15" fmla="*/ f12 1 346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94" h="3467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10305;p74">
              <a:extLst>
                <a:ext uri="{FF2B5EF4-FFF2-40B4-BE49-F238E27FC236}">
                  <a16:creationId xmlns:a16="http://schemas.microsoft.com/office/drawing/2014/main" id="{7C8BF8A4-1A3A-37C1-0F0F-6E496526D9E2}"/>
                </a:ext>
              </a:extLst>
            </p:cNvPr>
            <p:cNvSpPr/>
            <p:nvPr/>
          </p:nvSpPr>
          <p:spPr>
            <a:xfrm>
              <a:off x="6200253" y="3551803"/>
              <a:ext cx="2212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3467"/>
                <a:gd name="f5" fmla="val 1"/>
                <a:gd name="f6" fmla="val 3466"/>
                <a:gd name="f7" fmla="val 725"/>
                <a:gd name="f8" fmla="*/ f0 1 726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346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" name="Google Shape;10306;p74">
              <a:extLst>
                <a:ext uri="{FF2B5EF4-FFF2-40B4-BE49-F238E27FC236}">
                  <a16:creationId xmlns:a16="http://schemas.microsoft.com/office/drawing/2014/main" id="{041CD924-075E-EDB5-C3BC-8E1B2B4752BD}"/>
                </a:ext>
              </a:extLst>
            </p:cNvPr>
            <p:cNvSpPr/>
            <p:nvPr/>
          </p:nvSpPr>
          <p:spPr>
            <a:xfrm>
              <a:off x="5987024" y="3686943"/>
              <a:ext cx="21159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60"/>
                <a:gd name="f5" fmla="val 4159"/>
                <a:gd name="f6" fmla="*/ f0 1 694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94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94" h="4160">
                  <a:moveTo>
                    <a:pt x="f2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Google Shape;10307;p74">
              <a:extLst>
                <a:ext uri="{FF2B5EF4-FFF2-40B4-BE49-F238E27FC236}">
                  <a16:creationId xmlns:a16="http://schemas.microsoft.com/office/drawing/2014/main" id="{11DA4367-8132-3B78-539F-C80AD961C7F2}"/>
                </a:ext>
              </a:extLst>
            </p:cNvPr>
            <p:cNvSpPr/>
            <p:nvPr/>
          </p:nvSpPr>
          <p:spPr>
            <a:xfrm>
              <a:off x="6200253" y="3686943"/>
              <a:ext cx="22128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4160"/>
                <a:gd name="f5" fmla="val 1"/>
                <a:gd name="f6" fmla="val 4159"/>
                <a:gd name="f7" fmla="val 725"/>
                <a:gd name="f8" fmla="*/ f0 1 726"/>
                <a:gd name="f9" fmla="*/ f1 1 416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416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4160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" name="Google Shape;10308;p74">
              <a:extLst>
                <a:ext uri="{FF2B5EF4-FFF2-40B4-BE49-F238E27FC236}">
                  <a16:creationId xmlns:a16="http://schemas.microsoft.com/office/drawing/2014/main" id="{17A6AB96-7294-9021-35C2-E24626F13B61}"/>
                </a:ext>
              </a:extLst>
            </p:cNvPr>
            <p:cNvSpPr/>
            <p:nvPr/>
          </p:nvSpPr>
          <p:spPr>
            <a:xfrm>
              <a:off x="5924589" y="3551803"/>
              <a:ext cx="42281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3467"/>
                <a:gd name="f5" fmla="val 1009"/>
                <a:gd name="f6" fmla="val 1"/>
                <a:gd name="f7" fmla="val 442"/>
                <a:gd name="f8" fmla="val 2049"/>
                <a:gd name="f9" fmla="val 2427"/>
                <a:gd name="f10" fmla="val 158"/>
                <a:gd name="f11" fmla="val 2773"/>
                <a:gd name="f12" fmla="val 3025"/>
                <a:gd name="f13" fmla="val 662"/>
                <a:gd name="f14" fmla="val 3340"/>
                <a:gd name="f15" fmla="val 3466"/>
                <a:gd name="f16" fmla="*/ f0 1 1387"/>
                <a:gd name="f17" fmla="*/ f1 1 346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387"/>
                <a:gd name="f24" fmla="*/ f21 1 346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387" h="3467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cubicBezTo>
                    <a:pt x="f6" y="f9"/>
                    <a:pt x="f10" y="f11"/>
                    <a:pt x="f7" y="f12"/>
                  </a:cubicBezTo>
                  <a:cubicBezTo>
                    <a:pt x="f13" y="f14"/>
                    <a:pt x="f5" y="f15"/>
                    <a:pt x="f3" y="f15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10309;p74">
              <a:extLst>
                <a:ext uri="{FF2B5EF4-FFF2-40B4-BE49-F238E27FC236}">
                  <a16:creationId xmlns:a16="http://schemas.microsoft.com/office/drawing/2014/main" id="{F8B245A3-8043-473E-43B4-8A9DA99DE6D9}"/>
                </a:ext>
              </a:extLst>
            </p:cNvPr>
            <p:cNvSpPr/>
            <p:nvPr/>
          </p:nvSpPr>
          <p:spPr>
            <a:xfrm>
              <a:off x="6030257" y="3551803"/>
              <a:ext cx="148900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467"/>
                <a:gd name="f5" fmla="val 1"/>
                <a:gd name="f6" fmla="val 3466"/>
                <a:gd name="f7" fmla="val 4883"/>
                <a:gd name="f8" fmla="*/ f0 1 4884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4884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4884" h="3467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10310;p74">
              <a:extLst>
                <a:ext uri="{FF2B5EF4-FFF2-40B4-BE49-F238E27FC236}">
                  <a16:creationId xmlns:a16="http://schemas.microsoft.com/office/drawing/2014/main" id="{4F083046-3D24-778C-A0BF-BE7D7CAB23F2}"/>
                </a:ext>
              </a:extLst>
            </p:cNvPr>
            <p:cNvSpPr/>
            <p:nvPr/>
          </p:nvSpPr>
          <p:spPr>
            <a:xfrm>
              <a:off x="6242508" y="3670566"/>
              <a:ext cx="42318" cy="15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4695"/>
                <a:gd name="f5" fmla="val 1387"/>
                <a:gd name="f6" fmla="val 977"/>
                <a:gd name="f7" fmla="val 315"/>
                <a:gd name="f8" fmla="val 505"/>
                <a:gd name="f9" fmla="val 504"/>
                <a:gd name="f10" fmla="val 1"/>
                <a:gd name="f11" fmla="val 347"/>
                <a:gd name="f12" fmla="val 946"/>
                <a:gd name="f13" fmla="val 4222"/>
                <a:gd name="f14" fmla="val 3655"/>
                <a:gd name="f15" fmla="*/ f0 1 1388"/>
                <a:gd name="f16" fmla="*/ f1 1 4695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8"/>
                <a:gd name="f23" fmla="*/ f20 1 4695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8" h="4695">
                  <a:moveTo>
                    <a:pt x="f5" y="f2"/>
                  </a:moveTo>
                  <a:cubicBezTo>
                    <a:pt x="f6" y="f7"/>
                    <a:pt x="f8" y="f9"/>
                    <a:pt x="f10" y="f9"/>
                  </a:cubicBezTo>
                  <a:lnTo>
                    <a:pt x="f10" y="f4"/>
                  </a:lnTo>
                  <a:lnTo>
                    <a:pt x="f11" y="f4"/>
                  </a:lnTo>
                  <a:cubicBezTo>
                    <a:pt x="f12" y="f4"/>
                    <a:pt x="f5" y="f13"/>
                    <a:pt x="f5" y="f14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10311;p74">
              <a:extLst>
                <a:ext uri="{FF2B5EF4-FFF2-40B4-BE49-F238E27FC236}">
                  <a16:creationId xmlns:a16="http://schemas.microsoft.com/office/drawing/2014/main" id="{B39F78A2-850D-55EE-0910-6CF37D07DA4E}"/>
                </a:ext>
              </a:extLst>
            </p:cNvPr>
            <p:cNvSpPr/>
            <p:nvPr/>
          </p:nvSpPr>
          <p:spPr>
            <a:xfrm>
              <a:off x="5924589" y="3670566"/>
              <a:ext cx="42281" cy="15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4664"/>
                <a:gd name="f5" fmla="val 1"/>
                <a:gd name="f6" fmla="val 3655"/>
                <a:gd name="f7" fmla="val 4222"/>
                <a:gd name="f8" fmla="val 442"/>
                <a:gd name="f9" fmla="val 4663"/>
                <a:gd name="f10" fmla="val 1009"/>
                <a:gd name="f11" fmla="val 504"/>
                <a:gd name="f12" fmla="val 851"/>
                <a:gd name="f13" fmla="val 379"/>
                <a:gd name="f14" fmla="val 315"/>
                <a:gd name="f15" fmla="*/ f0 1 1387"/>
                <a:gd name="f16" fmla="*/ f1 1 4664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4664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4664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11"/>
                  </a:ln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10312;p74">
              <a:extLst>
                <a:ext uri="{FF2B5EF4-FFF2-40B4-BE49-F238E27FC236}">
                  <a16:creationId xmlns:a16="http://schemas.microsoft.com/office/drawing/2014/main" id="{9B4DF3FF-A246-4CE2-792C-6CA01C9CBE1B}"/>
                </a:ext>
              </a:extLst>
            </p:cNvPr>
            <p:cNvSpPr/>
            <p:nvPr/>
          </p:nvSpPr>
          <p:spPr>
            <a:xfrm>
              <a:off x="6093634" y="3686943"/>
              <a:ext cx="21159" cy="2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726"/>
                <a:gd name="f5" fmla="val 1"/>
                <a:gd name="f6" fmla="val 347"/>
                <a:gd name="f7" fmla="val 568"/>
                <a:gd name="f8" fmla="val 158"/>
                <a:gd name="f9" fmla="val 725"/>
                <a:gd name="f10" fmla="*/ f0 1 694"/>
                <a:gd name="f11" fmla="*/ f1 1 726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694"/>
                <a:gd name="f18" fmla="*/ f15 1 726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694" h="726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6" y="f9"/>
                  </a:cubicBezTo>
                  <a:cubicBezTo>
                    <a:pt x="f7" y="f9"/>
                    <a:pt x="f3" y="f7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10313;p74">
              <a:extLst>
                <a:ext uri="{FF2B5EF4-FFF2-40B4-BE49-F238E27FC236}">
                  <a16:creationId xmlns:a16="http://schemas.microsoft.com/office/drawing/2014/main" id="{6A6A5D36-FF83-5F95-DB45-29C04B51A8B6}"/>
                </a:ext>
              </a:extLst>
            </p:cNvPr>
            <p:cNvSpPr/>
            <p:nvPr/>
          </p:nvSpPr>
          <p:spPr>
            <a:xfrm>
              <a:off x="6242508" y="3551803"/>
              <a:ext cx="4231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3467"/>
                <a:gd name="f5" fmla="val 1"/>
                <a:gd name="f6" fmla="val 3466"/>
                <a:gd name="f7" fmla="val 347"/>
                <a:gd name="f8" fmla="val 662"/>
                <a:gd name="f9" fmla="val 3340"/>
                <a:gd name="f10" fmla="val 946"/>
                <a:gd name="f11" fmla="val 3088"/>
                <a:gd name="f12" fmla="val 1229"/>
                <a:gd name="f13" fmla="val 2836"/>
                <a:gd name="f14" fmla="val 1387"/>
                <a:gd name="f15" fmla="val 2458"/>
                <a:gd name="f16" fmla="val 2080"/>
                <a:gd name="f17" fmla="val 1040"/>
                <a:gd name="f18" fmla="val 442"/>
                <a:gd name="f19" fmla="val 914"/>
                <a:gd name="f20" fmla="*/ f0 1 1388"/>
                <a:gd name="f21" fmla="*/ f1 1 346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1388"/>
                <a:gd name="f28" fmla="*/ f25 1 346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1388" h="3467">
                  <a:moveTo>
                    <a:pt x="f5" y="f5"/>
                  </a:moveTo>
                  <a:lnTo>
                    <a:pt x="f5" y="f6"/>
                  </a:ln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4" y="f16"/>
                  </a:cubicBezTo>
                  <a:lnTo>
                    <a:pt x="f14" y="f17"/>
                  </a:lnTo>
                  <a:cubicBezTo>
                    <a:pt x="f14" y="f18"/>
                    <a:pt x="f19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10314;p74">
              <a:extLst>
                <a:ext uri="{FF2B5EF4-FFF2-40B4-BE49-F238E27FC236}">
                  <a16:creationId xmlns:a16="http://schemas.microsoft.com/office/drawing/2014/main" id="{B4DC8560-2856-40AA-4468-B8F8FD494273}"/>
                </a:ext>
              </a:extLst>
            </p:cNvPr>
            <p:cNvSpPr/>
            <p:nvPr/>
          </p:nvSpPr>
          <p:spPr>
            <a:xfrm>
              <a:off x="6030257" y="3686943"/>
              <a:ext cx="148900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160"/>
                <a:gd name="f5" fmla="val 4159"/>
                <a:gd name="f6" fmla="val 4883"/>
                <a:gd name="f7" fmla="val 3466"/>
                <a:gd name="f8" fmla="val 347"/>
                <a:gd name="f9" fmla="val 946"/>
                <a:gd name="f10" fmla="val 2993"/>
                <a:gd name="f11" fmla="val 1387"/>
                <a:gd name="f12" fmla="val 2426"/>
                <a:gd name="f13" fmla="val 1827"/>
                <a:gd name="f14" fmla="val 1418"/>
                <a:gd name="f15" fmla="val 914"/>
                <a:gd name="f16" fmla="*/ f0 1 4884"/>
                <a:gd name="f17" fmla="*/ f1 1 416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884"/>
                <a:gd name="f24" fmla="*/ f21 1 416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884" h="4160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lnTo>
                    <a:pt x="f7" y="f2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6" name="Google Shape;10315;p74">
              <a:extLst>
                <a:ext uri="{FF2B5EF4-FFF2-40B4-BE49-F238E27FC236}">
                  <a16:creationId xmlns:a16="http://schemas.microsoft.com/office/drawing/2014/main" id="{996DDD77-E7B6-548F-9CD6-4BB57DF5F5E8}"/>
                </a:ext>
              </a:extLst>
            </p:cNvPr>
            <p:cNvSpPr/>
            <p:nvPr/>
          </p:nvSpPr>
          <p:spPr>
            <a:xfrm>
              <a:off x="6029279" y="3439222"/>
              <a:ext cx="148900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773"/>
                <a:gd name="f5" fmla="val 2427"/>
                <a:gd name="f6" fmla="val 1103"/>
                <a:gd name="f7" fmla="val 1"/>
                <a:gd name="f8" fmla="val 2426"/>
                <a:gd name="f9" fmla="val 1355"/>
                <a:gd name="f10" fmla="val 1828"/>
                <a:gd name="f11" fmla="val 1418"/>
                <a:gd name="f12" fmla="val 2395"/>
                <a:gd name="f13" fmla="val 2994"/>
                <a:gd name="f14" fmla="val 3403"/>
                <a:gd name="f15" fmla="val 1891"/>
                <a:gd name="f16" fmla="val 3781"/>
                <a:gd name="f17" fmla="*/ f0 1 4884"/>
                <a:gd name="f18" fmla="*/ f1 1 277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884"/>
                <a:gd name="f25" fmla="*/ f22 1 277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884" h="2773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4"/>
                  </a:lnTo>
                  <a:lnTo>
                    <a:pt x="f9" y="f4"/>
                  </a:lnTo>
                  <a:lnTo>
                    <a:pt x="f9" y="f8"/>
                  </a:lnTo>
                  <a:cubicBezTo>
                    <a:pt x="f9" y="f10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6"/>
                    <a:pt x="f16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7" name="Google Shape;10341;p74">
            <a:extLst>
              <a:ext uri="{FF2B5EF4-FFF2-40B4-BE49-F238E27FC236}">
                <a16:creationId xmlns:a16="http://schemas.microsoft.com/office/drawing/2014/main" id="{FDF5B913-9655-0FB7-AD30-8F790A6C7193}"/>
              </a:ext>
            </a:extLst>
          </p:cNvPr>
          <p:cNvGrpSpPr/>
          <p:nvPr/>
        </p:nvGrpSpPr>
        <p:grpSpPr>
          <a:xfrm>
            <a:off x="14312206" y="5759308"/>
            <a:ext cx="519012" cy="725192"/>
            <a:chOff x="8527703" y="2749024"/>
            <a:chExt cx="259506" cy="362596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88" name="Google Shape;10342;p74">
              <a:extLst>
                <a:ext uri="{FF2B5EF4-FFF2-40B4-BE49-F238E27FC236}">
                  <a16:creationId xmlns:a16="http://schemas.microsoft.com/office/drawing/2014/main" id="{4176CEB9-8D20-133A-4FBE-170F8ECF9A0B}"/>
                </a:ext>
              </a:extLst>
            </p:cNvPr>
            <p:cNvSpPr/>
            <p:nvPr/>
          </p:nvSpPr>
          <p:spPr>
            <a:xfrm>
              <a:off x="8527703" y="2749024"/>
              <a:ext cx="259506" cy="2552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12"/>
                <a:gd name="f4" fmla="val 8318"/>
                <a:gd name="f5" fmla="val 4538"/>
                <a:gd name="f6" fmla="val 1"/>
                <a:gd name="f7" fmla="val 2112"/>
                <a:gd name="f8" fmla="val 1985"/>
                <a:gd name="f9" fmla="val 32"/>
                <a:gd name="f10" fmla="val 4537"/>
                <a:gd name="f11" fmla="val 5860"/>
                <a:gd name="f12" fmla="val 631"/>
                <a:gd name="f13" fmla="val 7184"/>
                <a:gd name="f14" fmla="val 1797"/>
                <a:gd name="f15" fmla="val 8066"/>
                <a:gd name="f16" fmla="val 1923"/>
                <a:gd name="f17" fmla="val 8192"/>
                <a:gd name="f18" fmla="val 2017"/>
                <a:gd name="f19" fmla="val 8223"/>
                <a:gd name="f20" fmla="val 2049"/>
                <a:gd name="f21" fmla="val 4160"/>
                <a:gd name="f22" fmla="val 6900"/>
                <a:gd name="f23" fmla="val 2427"/>
                <a:gd name="f24" fmla="val 2238"/>
                <a:gd name="f25" fmla="val 2080"/>
                <a:gd name="f26" fmla="val 6743"/>
                <a:gd name="f27" fmla="val 6554"/>
                <a:gd name="f28" fmla="val 5829"/>
                <a:gd name="f29" fmla="val 4852"/>
                <a:gd name="f30" fmla="val 2679"/>
                <a:gd name="f31" fmla="val 4033"/>
                <a:gd name="f32" fmla="val 3498"/>
                <a:gd name="f33" fmla="val 3624"/>
                <a:gd name="f34" fmla="val 3277"/>
                <a:gd name="f35" fmla="val 3403"/>
                <a:gd name="f36" fmla="val 3151"/>
                <a:gd name="f37" fmla="val 3088"/>
                <a:gd name="f38" fmla="val 2678"/>
                <a:gd name="f39" fmla="val 1922"/>
                <a:gd name="f40" fmla="val 3782"/>
                <a:gd name="f41" fmla="val 1292"/>
                <a:gd name="f42" fmla="val 5262"/>
                <a:gd name="f43" fmla="val 5892"/>
                <a:gd name="f44" fmla="val 3025"/>
                <a:gd name="f45" fmla="val 5735"/>
                <a:gd name="f46" fmla="val 3340"/>
                <a:gd name="f47" fmla="val 5546"/>
                <a:gd name="f48" fmla="val 6365"/>
                <a:gd name="f49" fmla="val 6964"/>
                <a:gd name="f50" fmla="val 6806"/>
                <a:gd name="f51" fmla="val 6617"/>
                <a:gd name="f52" fmla="val 4884"/>
                <a:gd name="f53" fmla="val 6995"/>
                <a:gd name="f54" fmla="val 7027"/>
                <a:gd name="f55" fmla="val 8286"/>
                <a:gd name="f56" fmla="val 7121"/>
                <a:gd name="f57" fmla="val 7247"/>
                <a:gd name="f58" fmla="val 8129"/>
                <a:gd name="f59" fmla="val 8413"/>
                <a:gd name="f60" fmla="val 9011"/>
                <a:gd name="f61" fmla="val 4506"/>
                <a:gd name="f62" fmla="*/ f0 1 9012"/>
                <a:gd name="f63" fmla="*/ f1 1 831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9012"/>
                <a:gd name="f70" fmla="*/ f67 1 831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9012" h="8318">
                  <a:moveTo>
                    <a:pt x="f5" y="f6"/>
                  </a:moveTo>
                  <a:cubicBezTo>
                    <a:pt x="f7" y="f6"/>
                    <a:pt x="f6" y="f8"/>
                    <a:pt x="f9" y="f10"/>
                  </a:cubicBezTo>
                  <a:cubicBezTo>
                    <a:pt x="f9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4"/>
                  </a:cubicBezTo>
                  <a:lnTo>
                    <a:pt x="f21" y="f4"/>
                  </a:ln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6" y="f38"/>
                  </a:cubicBezTo>
                  <a:cubicBezTo>
                    <a:pt x="f36" y="f39"/>
                    <a:pt x="f40" y="f41"/>
                    <a:pt x="f5" y="f41"/>
                  </a:cubicBezTo>
                  <a:cubicBezTo>
                    <a:pt x="f42" y="f41"/>
                    <a:pt x="f43" y="f39"/>
                    <a:pt x="f43" y="f38"/>
                  </a:cubicBezTo>
                  <a:cubicBezTo>
                    <a:pt x="f43" y="f44"/>
                    <a:pt x="f45" y="f46"/>
                    <a:pt x="f47" y="f33"/>
                  </a:cubicBezTo>
                  <a:cubicBezTo>
                    <a:pt x="f48" y="f31"/>
                    <a:pt x="f49" y="f29"/>
                    <a:pt x="f49" y="f28"/>
                  </a:cubicBezTo>
                  <a:lnTo>
                    <a:pt x="f49" y="f27"/>
                  </a:lnTo>
                  <a:cubicBezTo>
                    <a:pt x="f49" y="f26"/>
                    <a:pt x="f50" y="f22"/>
                    <a:pt x="f51" y="f22"/>
                  </a:cubicBezTo>
                  <a:lnTo>
                    <a:pt x="f52" y="f22"/>
                  </a:lnTo>
                  <a:lnTo>
                    <a:pt x="f52" y="f4"/>
                  </a:lnTo>
                  <a:lnTo>
                    <a:pt x="f53" y="f4"/>
                  </a:lnTo>
                  <a:cubicBezTo>
                    <a:pt x="f54" y="f55"/>
                    <a:pt x="f56" y="f17"/>
                    <a:pt x="f57" y="f58"/>
                  </a:cubicBezTo>
                  <a:cubicBezTo>
                    <a:pt x="f59" y="f13"/>
                    <a:pt x="f60" y="f28"/>
                    <a:pt x="f60" y="f61"/>
                  </a:cubicBezTo>
                  <a:cubicBezTo>
                    <a:pt x="f60" y="f18"/>
                    <a:pt x="f5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10343;p74">
              <a:extLst>
                <a:ext uri="{FF2B5EF4-FFF2-40B4-BE49-F238E27FC236}">
                  <a16:creationId xmlns:a16="http://schemas.microsoft.com/office/drawing/2014/main" id="{312CCCB8-F09E-CB3D-EF22-768A2ABB714B}"/>
                </a:ext>
              </a:extLst>
            </p:cNvPr>
            <p:cNvSpPr/>
            <p:nvPr/>
          </p:nvSpPr>
          <p:spPr>
            <a:xfrm>
              <a:off x="8637495" y="2811871"/>
              <a:ext cx="4082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315"/>
                <a:gd name="f7" fmla="val 1103"/>
                <a:gd name="f8" fmla="*/ f0 1 1418"/>
                <a:gd name="f9" fmla="*/ f1 1 1419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418"/>
                <a:gd name="f16" fmla="*/ f13 1 1419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418" h="1419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10344;p74">
              <a:extLst>
                <a:ext uri="{FF2B5EF4-FFF2-40B4-BE49-F238E27FC236}">
                  <a16:creationId xmlns:a16="http://schemas.microsoft.com/office/drawing/2014/main" id="{63628E27-0457-EA5C-2BA4-E14A4D97FCF5}"/>
                </a:ext>
              </a:extLst>
            </p:cNvPr>
            <p:cNvSpPr/>
            <p:nvPr/>
          </p:nvSpPr>
          <p:spPr>
            <a:xfrm>
              <a:off x="8588492" y="3025539"/>
              <a:ext cx="13974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53"/>
                <a:gd name="f4" fmla="val 1419"/>
                <a:gd name="f5" fmla="val 1"/>
                <a:gd name="f6" fmla="val 347"/>
                <a:gd name="f7" fmla="val 946"/>
                <a:gd name="f8" fmla="val 473"/>
                <a:gd name="f9" fmla="val 1040"/>
                <a:gd name="f10" fmla="val 3781"/>
                <a:gd name="f11" fmla="val 4380"/>
                <a:gd name="f12" fmla="*/ f0 1 4853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4853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4853" h="1419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4"/>
                    <a:pt x="f9" y="f4"/>
                  </a:cubicBezTo>
                  <a:lnTo>
                    <a:pt x="f10" y="f4"/>
                  </a:lnTo>
                  <a:cubicBezTo>
                    <a:pt x="f11" y="f4"/>
                    <a:pt x="f3" y="f7"/>
                    <a:pt x="f3" y="f6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10345;p74">
              <a:extLst>
                <a:ext uri="{FF2B5EF4-FFF2-40B4-BE49-F238E27FC236}">
                  <a16:creationId xmlns:a16="http://schemas.microsoft.com/office/drawing/2014/main" id="{DD9AB43D-12B2-FAA0-FFEA-13DFA76A961D}"/>
                </a:ext>
              </a:extLst>
            </p:cNvPr>
            <p:cNvSpPr/>
            <p:nvPr/>
          </p:nvSpPr>
          <p:spPr>
            <a:xfrm>
              <a:off x="8608445" y="2877616"/>
              <a:ext cx="99834" cy="638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2080"/>
                <a:gd name="f5" fmla="val 1734"/>
                <a:gd name="f6" fmla="val 1"/>
                <a:gd name="f7" fmla="val 789"/>
                <a:gd name="f8" fmla="val 725"/>
                <a:gd name="f9" fmla="val 1733"/>
                <a:gd name="f10" fmla="val 3466"/>
                <a:gd name="f11" fmla="val 788"/>
                <a:gd name="f12" fmla="val 2679"/>
                <a:gd name="f13" fmla="*/ f0 1 3467"/>
                <a:gd name="f14" fmla="*/ f1 1 208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467"/>
                <a:gd name="f21" fmla="*/ f18 1 208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467" h="208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11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10346;p74">
              <a:extLst>
                <a:ext uri="{FF2B5EF4-FFF2-40B4-BE49-F238E27FC236}">
                  <a16:creationId xmlns:a16="http://schemas.microsoft.com/office/drawing/2014/main" id="{53820489-CEEF-C62B-3A15-F272ABC086EA}"/>
                </a:ext>
              </a:extLst>
            </p:cNvPr>
            <p:cNvSpPr/>
            <p:nvPr/>
          </p:nvSpPr>
          <p:spPr>
            <a:xfrm>
              <a:off x="8608445" y="3090324"/>
              <a:ext cx="100730" cy="212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98"/>
                <a:gd name="f4" fmla="val 694"/>
                <a:gd name="f5" fmla="val 32"/>
                <a:gd name="f6" fmla="val 1"/>
                <a:gd name="f7" fmla="val 379"/>
                <a:gd name="f8" fmla="val 284"/>
                <a:gd name="f9" fmla="val 2773"/>
                <a:gd name="f10" fmla="val 3183"/>
                <a:gd name="f11" fmla="*/ f0 1 3498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98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98" h="694">
                  <a:moveTo>
                    <a:pt x="f5" y="f6"/>
                  </a:moveTo>
                  <a:cubicBezTo>
                    <a:pt x="f6" y="f7"/>
                    <a:pt x="f8" y="f4"/>
                    <a:pt x="f4" y="f4"/>
                  </a:cubicBezTo>
                  <a:lnTo>
                    <a:pt x="f9" y="f4"/>
                  </a:lnTo>
                  <a:cubicBezTo>
                    <a:pt x="f10" y="f4"/>
                    <a:pt x="f3" y="f7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10359;p74">
            <a:extLst>
              <a:ext uri="{FF2B5EF4-FFF2-40B4-BE49-F238E27FC236}">
                <a16:creationId xmlns:a16="http://schemas.microsoft.com/office/drawing/2014/main" id="{F8BA78A6-583D-CB5D-8D43-6C24A8B9EB43}"/>
              </a:ext>
            </a:extLst>
          </p:cNvPr>
          <p:cNvGrpSpPr/>
          <p:nvPr/>
        </p:nvGrpSpPr>
        <p:grpSpPr>
          <a:xfrm>
            <a:off x="10426301" y="7223900"/>
            <a:ext cx="722358" cy="677716"/>
            <a:chOff x="6584749" y="3481321"/>
            <a:chExt cx="361179" cy="338858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94" name="Google Shape;10360;p74">
              <a:extLst>
                <a:ext uri="{FF2B5EF4-FFF2-40B4-BE49-F238E27FC236}">
                  <a16:creationId xmlns:a16="http://schemas.microsoft.com/office/drawing/2014/main" id="{7A4ECD5A-BA09-5ED3-1629-1A70C195B856}"/>
                </a:ext>
              </a:extLst>
            </p:cNvPr>
            <p:cNvSpPr/>
            <p:nvPr/>
          </p:nvSpPr>
          <p:spPr>
            <a:xfrm>
              <a:off x="6679838" y="3638973"/>
              <a:ext cx="170023" cy="181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77"/>
                <a:gd name="f4" fmla="val 2804"/>
                <a:gd name="f5" fmla="val 1607"/>
                <a:gd name="f6" fmla="val 1450"/>
                <a:gd name="f7" fmla="val 725"/>
                <a:gd name="f8" fmla="val 1009"/>
                <a:gd name="f9" fmla="val 3308"/>
                <a:gd name="f10" fmla="val 946"/>
                <a:gd name="f11" fmla="val 3749"/>
                <a:gd name="f12" fmla="val 851"/>
                <a:gd name="f13" fmla="val 4285"/>
                <a:gd name="f14" fmla="val 757"/>
                <a:gd name="f15" fmla="val 4883"/>
                <a:gd name="f16" fmla="val 347"/>
                <a:gd name="f17" fmla="val 158"/>
                <a:gd name="f18" fmla="val 5041"/>
                <a:gd name="f19" fmla="val 5230"/>
                <a:gd name="f20" fmla="val 5419"/>
                <a:gd name="f21" fmla="val 5576"/>
                <a:gd name="f22" fmla="val 5545"/>
                <a:gd name="f23" fmla="val 5387"/>
                <a:gd name="f24" fmla="val 5198"/>
                <a:gd name="f25" fmla="val 5009"/>
                <a:gd name="f26" fmla="val 4852"/>
                <a:gd name="f27" fmla="val 4726"/>
                <a:gd name="f28" fmla="val 4253"/>
                <a:gd name="f29" fmla="val 4632"/>
                <a:gd name="f30" fmla="val 4569"/>
                <a:gd name="f31" fmla="val 3277"/>
                <a:gd name="f32" fmla="val 4128"/>
                <a:gd name="f33" fmla="val 756"/>
                <a:gd name="f34" fmla="val 3970"/>
                <a:gd name="f35" fmla="*/ f0 1 5577"/>
                <a:gd name="f36" fmla="*/ f1 1 5577"/>
                <a:gd name="f37" fmla="val f2"/>
                <a:gd name="f38" fmla="val f3"/>
                <a:gd name="f39" fmla="+- f38 0 f37"/>
                <a:gd name="f40" fmla="*/ f39 1 5577"/>
                <a:gd name="f41" fmla="*/ f37 1 f40"/>
                <a:gd name="f42" fmla="*/ f38 1 f40"/>
                <a:gd name="f43" fmla="*/ f41 f35 1"/>
                <a:gd name="f44" fmla="*/ f42 f35 1"/>
                <a:gd name="f45" fmla="*/ f42 f36 1"/>
                <a:gd name="f46" fmla="*/ f41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577" h="5577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2" y="f13"/>
                    <a:pt x="f14" y="f15"/>
                  </a:cubicBezTo>
                  <a:lnTo>
                    <a:pt x="f16" y="f15"/>
                  </a:lnTo>
                  <a:cubicBezTo>
                    <a:pt x="f17" y="f15"/>
                    <a:pt x="f2" y="f18"/>
                    <a:pt x="f2" y="f19"/>
                  </a:cubicBezTo>
                  <a:cubicBezTo>
                    <a:pt x="f2" y="f20"/>
                    <a:pt x="f17" y="f21"/>
                    <a:pt x="f16" y="f21"/>
                  </a:cubicBezTo>
                  <a:lnTo>
                    <a:pt x="f19" y="f21"/>
                  </a:lnTo>
                  <a:cubicBezTo>
                    <a:pt x="f20" y="f22"/>
                    <a:pt x="f3" y="f23"/>
                    <a:pt x="f3" y="f24"/>
                  </a:cubicBezTo>
                  <a:cubicBezTo>
                    <a:pt x="f3" y="f25"/>
                    <a:pt x="f20" y="f26"/>
                    <a:pt x="f19" y="f26"/>
                  </a:cubicBezTo>
                  <a:lnTo>
                    <a:pt x="f26" y="f26"/>
                  </a:lnTo>
                  <a:cubicBezTo>
                    <a:pt x="f27" y="f28"/>
                    <a:pt x="f29" y="f11"/>
                    <a:pt x="f30" y="f31"/>
                  </a:cubicBezTo>
                  <a:cubicBezTo>
                    <a:pt x="f32" y="f33"/>
                    <a:pt x="f34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10361;p74">
              <a:extLst>
                <a:ext uri="{FF2B5EF4-FFF2-40B4-BE49-F238E27FC236}">
                  <a16:creationId xmlns:a16="http://schemas.microsoft.com/office/drawing/2014/main" id="{50A6C390-C7C3-A2B8-AAEB-EAE5E9789B18}"/>
                </a:ext>
              </a:extLst>
            </p:cNvPr>
            <p:cNvSpPr/>
            <p:nvPr/>
          </p:nvSpPr>
          <p:spPr>
            <a:xfrm>
              <a:off x="6839282" y="3481321"/>
              <a:ext cx="84536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386"/>
                <a:gd name="f5" fmla="val 630"/>
                <a:gd name="f6" fmla="val 1387"/>
                <a:gd name="f7" fmla="val 2111"/>
                <a:gd name="f8" fmla="val 2143"/>
                <a:gd name="f9" fmla="*/ f0 1 2773"/>
                <a:gd name="f10" fmla="*/ f1 1 2773"/>
                <a:gd name="f11" fmla="val f2"/>
                <a:gd name="f12" fmla="val f3"/>
                <a:gd name="f13" fmla="+- f12 0 f11"/>
                <a:gd name="f14" fmla="*/ f13 1 2773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2773" h="2773">
                  <a:moveTo>
                    <a:pt x="f4" y="f2"/>
                  </a:moveTo>
                  <a:cubicBezTo>
                    <a:pt x="f5" y="f2"/>
                    <a:pt x="f2" y="f5"/>
                    <a:pt x="f2" y="f6"/>
                  </a:cubicBezTo>
                  <a:cubicBezTo>
                    <a:pt x="f2" y="f7"/>
                    <a:pt x="f5" y="f3"/>
                    <a:pt x="f4" y="f3"/>
                  </a:cubicBezTo>
                  <a:cubicBezTo>
                    <a:pt x="f8" y="f3"/>
                    <a:pt x="f3" y="f7"/>
                    <a:pt x="f3" y="f6"/>
                  </a:cubicBezTo>
                  <a:cubicBezTo>
                    <a:pt x="f3" y="f5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10362;p74">
              <a:extLst>
                <a:ext uri="{FF2B5EF4-FFF2-40B4-BE49-F238E27FC236}">
                  <a16:creationId xmlns:a16="http://schemas.microsoft.com/office/drawing/2014/main" id="{360CB8F5-01A6-B1BB-5B33-46D211AFC7EA}"/>
                </a:ext>
              </a:extLst>
            </p:cNvPr>
            <p:cNvSpPr/>
            <p:nvPr/>
          </p:nvSpPr>
          <p:spPr>
            <a:xfrm>
              <a:off x="6606860" y="3481321"/>
              <a:ext cx="83567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73"/>
                <a:gd name="f5" fmla="val 1355"/>
                <a:gd name="f6" fmla="val 599"/>
                <a:gd name="f7" fmla="val 630"/>
                <a:gd name="f8" fmla="val 1387"/>
                <a:gd name="f9" fmla="val 2143"/>
                <a:gd name="f10" fmla="val 2111"/>
                <a:gd name="f11" fmla="*/ f0 1 2741"/>
                <a:gd name="f12" fmla="*/ f1 1 2773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1"/>
                <a:gd name="f19" fmla="*/ f16 1 2773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1" h="2773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6" y="f4"/>
                    <a:pt x="f5" y="f4"/>
                  </a:cubicBezTo>
                  <a:cubicBezTo>
                    <a:pt x="f10" y="f4"/>
                    <a:pt x="f3" y="f9"/>
                    <a:pt x="f3" y="f8"/>
                  </a:cubicBezTo>
                  <a:cubicBezTo>
                    <a:pt x="f3" y="f7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10363;p74">
              <a:extLst>
                <a:ext uri="{FF2B5EF4-FFF2-40B4-BE49-F238E27FC236}">
                  <a16:creationId xmlns:a16="http://schemas.microsoft.com/office/drawing/2014/main" id="{7F79C4CE-5664-5821-09B2-E5E29F3C9371}"/>
                </a:ext>
              </a:extLst>
            </p:cNvPr>
            <p:cNvSpPr/>
            <p:nvPr/>
          </p:nvSpPr>
          <p:spPr>
            <a:xfrm>
              <a:off x="6584749" y="3571390"/>
              <a:ext cx="127769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81"/>
                <a:gd name="f5" fmla="val 568"/>
                <a:gd name="f6" fmla="val 1"/>
                <a:gd name="f7" fmla="val 252"/>
                <a:gd name="f8" fmla="val 347"/>
                <a:gd name="f9" fmla="val 851"/>
                <a:gd name="f10" fmla="val 1356"/>
                <a:gd name="f11" fmla="val 1734"/>
                <a:gd name="f12" fmla="val 1923"/>
                <a:gd name="f13" fmla="val 158"/>
                <a:gd name="f14" fmla="val 2080"/>
                <a:gd name="f15" fmla="val 3813"/>
                <a:gd name="f16" fmla="val 4033"/>
                <a:gd name="f17" fmla="val 820"/>
                <a:gd name="f18" fmla="val 3970"/>
                <a:gd name="f19" fmla="val 3624"/>
                <a:gd name="f20" fmla="val 3245"/>
                <a:gd name="f21" fmla="val 410"/>
                <a:gd name="f22" fmla="val 2678"/>
                <a:gd name="f23" fmla="val 694"/>
                <a:gd name="f24" fmla="val 1513"/>
                <a:gd name="f25" fmla="val 946"/>
                <a:gd name="f26" fmla="*/ f0 1 4191"/>
                <a:gd name="f27" fmla="*/ f1 1 2081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191"/>
                <a:gd name="f34" fmla="*/ f31 1 2081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191" h="2081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17"/>
                    <a:pt x="f18" y="f8"/>
                    <a:pt x="f19" y="f6"/>
                  </a:cubicBezTo>
                  <a:cubicBezTo>
                    <a:pt x="f20" y="f21"/>
                    <a:pt x="f22" y="f23"/>
                    <a:pt x="f14" y="f23"/>
                  </a:cubicBezTo>
                  <a:cubicBezTo>
                    <a:pt x="f24" y="f23"/>
                    <a:pt x="f25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8" name="Google Shape;10364;p74">
              <a:extLst>
                <a:ext uri="{FF2B5EF4-FFF2-40B4-BE49-F238E27FC236}">
                  <a16:creationId xmlns:a16="http://schemas.microsoft.com/office/drawing/2014/main" id="{5D5775BE-4E52-D3CF-AC0E-0C001D7EDBD7}"/>
                </a:ext>
              </a:extLst>
            </p:cNvPr>
            <p:cNvSpPr/>
            <p:nvPr/>
          </p:nvSpPr>
          <p:spPr>
            <a:xfrm>
              <a:off x="6819101" y="3571390"/>
              <a:ext cx="126827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081"/>
                <a:gd name="f5" fmla="val 536"/>
                <a:gd name="f6" fmla="val 1"/>
                <a:gd name="f7" fmla="val 221"/>
                <a:gd name="f8" fmla="val 347"/>
                <a:gd name="f9" fmla="val 851"/>
                <a:gd name="f10" fmla="val 1356"/>
                <a:gd name="f11" fmla="val 1702"/>
                <a:gd name="f12" fmla="val 1923"/>
                <a:gd name="f13" fmla="val 158"/>
                <a:gd name="f14" fmla="val 2080"/>
                <a:gd name="f15" fmla="val 3813"/>
                <a:gd name="f16" fmla="val 4002"/>
                <a:gd name="f17" fmla="val 4159"/>
                <a:gd name="f18" fmla="val 820"/>
                <a:gd name="f19" fmla="val 3970"/>
                <a:gd name="f20" fmla="val 3624"/>
                <a:gd name="f21" fmla="val 3214"/>
                <a:gd name="f22" fmla="val 410"/>
                <a:gd name="f23" fmla="val 2679"/>
                <a:gd name="f24" fmla="val 694"/>
                <a:gd name="f25" fmla="val 1450"/>
                <a:gd name="f26" fmla="val 946"/>
                <a:gd name="f27" fmla="*/ f0 1 4160"/>
                <a:gd name="f28" fmla="*/ f1 1 2081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160"/>
                <a:gd name="f35" fmla="*/ f32 1 2081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160" h="2081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17" y="f12"/>
                    <a:pt x="f17" y="f11"/>
                  </a:cubicBezTo>
                  <a:lnTo>
                    <a:pt x="f17" y="f10"/>
                  </a:lnTo>
                  <a:cubicBezTo>
                    <a:pt x="f17" y="f18"/>
                    <a:pt x="f19" y="f8"/>
                    <a:pt x="f20" y="f6"/>
                  </a:cubicBezTo>
                  <a:cubicBezTo>
                    <a:pt x="f21" y="f22"/>
                    <a:pt x="f23" y="f24"/>
                    <a:pt x="f14" y="f24"/>
                  </a:cubicBezTo>
                  <a:cubicBezTo>
                    <a:pt x="f25" y="f24"/>
                    <a:pt x="f26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9" name="Google Shape;10365;p74">
              <a:extLst>
                <a:ext uri="{FF2B5EF4-FFF2-40B4-BE49-F238E27FC236}">
                  <a16:creationId xmlns:a16="http://schemas.microsoft.com/office/drawing/2014/main" id="{0150CB04-90F7-461D-002D-802AE15CAFC2}"/>
                </a:ext>
              </a:extLst>
            </p:cNvPr>
            <p:cNvSpPr/>
            <p:nvPr/>
          </p:nvSpPr>
          <p:spPr>
            <a:xfrm>
              <a:off x="6823920" y="3661486"/>
              <a:ext cx="122008" cy="6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02"/>
                <a:gd name="f4" fmla="val 2112"/>
                <a:gd name="f5" fmla="val 189"/>
                <a:gd name="f6" fmla="val 567"/>
                <a:gd name="f7" fmla="val 315"/>
                <a:gd name="f8" fmla="val 1229"/>
                <a:gd name="f9" fmla="val 473"/>
                <a:gd name="f10" fmla="val 2111"/>
                <a:gd name="f11" fmla="val 3655"/>
                <a:gd name="f12" fmla="val 3844"/>
                <a:gd name="f13" fmla="val 4001"/>
                <a:gd name="f14" fmla="val 1954"/>
                <a:gd name="f15" fmla="val 1733"/>
                <a:gd name="f16" fmla="val 378"/>
                <a:gd name="f17" fmla="val 3970"/>
                <a:gd name="f18" fmla="val 158"/>
                <a:gd name="f19" fmla="*/ f0 1 4002"/>
                <a:gd name="f20" fmla="*/ f1 1 211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4002"/>
                <a:gd name="f27" fmla="*/ f24 1 211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4002" h="2112">
                  <a:moveTo>
                    <a:pt x="f2" y="f2"/>
                  </a:moveTo>
                  <a:cubicBezTo>
                    <a:pt x="f5" y="f6"/>
                    <a:pt x="f7" y="f8"/>
                    <a:pt x="f9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2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10366;p74">
              <a:extLst>
                <a:ext uri="{FF2B5EF4-FFF2-40B4-BE49-F238E27FC236}">
                  <a16:creationId xmlns:a16="http://schemas.microsoft.com/office/drawing/2014/main" id="{3DEF76B4-640F-F16D-C320-D3062775222C}"/>
                </a:ext>
              </a:extLst>
            </p:cNvPr>
            <p:cNvSpPr/>
            <p:nvPr/>
          </p:nvSpPr>
          <p:spPr>
            <a:xfrm>
              <a:off x="6584749" y="3661486"/>
              <a:ext cx="122986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34"/>
                <a:gd name="f4" fmla="val 2080"/>
                <a:gd name="f5" fmla="val 347"/>
                <a:gd name="f6" fmla="val 158"/>
                <a:gd name="f7" fmla="val 1733"/>
                <a:gd name="f8" fmla="val 1954"/>
                <a:gd name="f9" fmla="val 3561"/>
                <a:gd name="f10" fmla="val 3718"/>
                <a:gd name="f11" fmla="val 1229"/>
                <a:gd name="f12" fmla="val 3813"/>
                <a:gd name="f13" fmla="val 567"/>
                <a:gd name="f14" fmla="val 4033"/>
                <a:gd name="f15" fmla="*/ f0 1 4034"/>
                <a:gd name="f16" fmla="*/ f1 1 208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034"/>
                <a:gd name="f23" fmla="*/ f20 1 208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034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4"/>
                    <a:pt x="f5" y="f4"/>
                  </a:cubicBezTo>
                  <a:lnTo>
                    <a:pt x="f9" y="f4"/>
                  </a:lnTo>
                  <a:cubicBezTo>
                    <a:pt x="f10" y="f11"/>
                    <a:pt x="f12" y="f13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10399;p74">
            <a:extLst>
              <a:ext uri="{FF2B5EF4-FFF2-40B4-BE49-F238E27FC236}">
                <a16:creationId xmlns:a16="http://schemas.microsoft.com/office/drawing/2014/main" id="{154246D4-B605-EECD-33A5-0ED71B723E30}"/>
              </a:ext>
            </a:extLst>
          </p:cNvPr>
          <p:cNvGrpSpPr/>
          <p:nvPr/>
        </p:nvGrpSpPr>
        <p:grpSpPr>
          <a:xfrm>
            <a:off x="3521390" y="7082280"/>
            <a:ext cx="720420" cy="763688"/>
            <a:chOff x="3132295" y="3410510"/>
            <a:chExt cx="360210" cy="381844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02" name="Google Shape;10400;p74">
              <a:extLst>
                <a:ext uri="{FF2B5EF4-FFF2-40B4-BE49-F238E27FC236}">
                  <a16:creationId xmlns:a16="http://schemas.microsoft.com/office/drawing/2014/main" id="{03DD0D5B-1B62-C274-A196-097D9BAB7C2A}"/>
                </a:ext>
              </a:extLst>
            </p:cNvPr>
            <p:cNvSpPr/>
            <p:nvPr/>
          </p:nvSpPr>
          <p:spPr>
            <a:xfrm>
              <a:off x="3292690" y="3582491"/>
              <a:ext cx="22128" cy="215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662"/>
                <a:gd name="f5" fmla="val 375"/>
                <a:gd name="f6" fmla="val 292"/>
                <a:gd name="f7" fmla="val 206"/>
                <a:gd name="f8" fmla="val 32"/>
                <a:gd name="f9" fmla="val 127"/>
                <a:gd name="f10" fmla="val 95"/>
                <a:gd name="f11" fmla="val 1"/>
                <a:gd name="f12" fmla="val 221"/>
                <a:gd name="f13" fmla="val 441"/>
                <a:gd name="f14" fmla="val 567"/>
                <a:gd name="f15" fmla="val 190"/>
                <a:gd name="f16" fmla="val 630"/>
                <a:gd name="f17" fmla="val 277"/>
                <a:gd name="f18" fmla="val 363"/>
                <a:gd name="f19" fmla="val 450"/>
                <a:gd name="f20" fmla="val 536"/>
                <a:gd name="f21" fmla="val 599"/>
                <a:gd name="f22" fmla="val 725"/>
                <a:gd name="f23" fmla="val 458"/>
                <a:gd name="f24" fmla="*/ f0 1 726"/>
                <a:gd name="f25" fmla="*/ f1 1 66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26"/>
                <a:gd name="f32" fmla="*/ f29 1 66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26" h="66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1" y="f13"/>
                    <a:pt x="f9" y="f14"/>
                  </a:cubicBezTo>
                  <a:cubicBezTo>
                    <a:pt x="f15" y="f16"/>
                    <a:pt x="f17" y="f4"/>
                    <a:pt x="f18" y="f4"/>
                  </a:cubicBezTo>
                  <a:cubicBezTo>
                    <a:pt x="f19" y="f4"/>
                    <a:pt x="f20" y="f16"/>
                    <a:pt x="f21" y="f14"/>
                  </a:cubicBezTo>
                  <a:cubicBezTo>
                    <a:pt x="f22" y="f13"/>
                    <a:pt x="f22" y="f12"/>
                    <a:pt x="f21" y="f10"/>
                  </a:cubicBezTo>
                  <a:cubicBezTo>
                    <a:pt x="f20" y="f8"/>
                    <a:pt x="f2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" name="Google Shape;10401;p74">
              <a:extLst>
                <a:ext uri="{FF2B5EF4-FFF2-40B4-BE49-F238E27FC236}">
                  <a16:creationId xmlns:a16="http://schemas.microsoft.com/office/drawing/2014/main" id="{D74E6DF4-52C3-2887-7333-A2D4E6B64D33}"/>
                </a:ext>
              </a:extLst>
            </p:cNvPr>
            <p:cNvSpPr/>
            <p:nvPr/>
          </p:nvSpPr>
          <p:spPr>
            <a:xfrm>
              <a:off x="3245644" y="3537164"/>
              <a:ext cx="11526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781"/>
                <a:gd name="f4" fmla="val 3467"/>
                <a:gd name="f5" fmla="val 1922"/>
                <a:gd name="f6" fmla="val 710"/>
                <a:gd name="f7" fmla="val 2190"/>
                <a:gd name="f8" fmla="val 2458"/>
                <a:gd name="f9" fmla="val 812"/>
                <a:gd name="f10" fmla="val 2647"/>
                <a:gd name="f11" fmla="val 1017"/>
                <a:gd name="f12" fmla="val 3088"/>
                <a:gd name="f13" fmla="val 1395"/>
                <a:gd name="f14" fmla="val 2088"/>
                <a:gd name="f15" fmla="val 2466"/>
                <a:gd name="f16" fmla="val 2671"/>
                <a:gd name="f17" fmla="val 2773"/>
                <a:gd name="f18" fmla="val 1654"/>
                <a:gd name="f19" fmla="val 1386"/>
                <a:gd name="f20" fmla="val 1197"/>
                <a:gd name="f21" fmla="val 788"/>
                <a:gd name="f22" fmla="val 1930"/>
                <a:gd name="f23" fmla="val 1"/>
                <a:gd name="f24" fmla="val 1489"/>
                <a:gd name="f25" fmla="val 1040"/>
                <a:gd name="f26" fmla="val 182"/>
                <a:gd name="f27" fmla="val 693"/>
                <a:gd name="f28" fmla="val 544"/>
                <a:gd name="f29" fmla="val 1206"/>
                <a:gd name="f30" fmla="val 2309"/>
                <a:gd name="f31" fmla="val 2970"/>
                <a:gd name="f32" fmla="val 1024"/>
                <a:gd name="f33" fmla="val 3301"/>
                <a:gd name="f34" fmla="val 1473"/>
                <a:gd name="f35" fmla="val 3466"/>
                <a:gd name="f36" fmla="val 1918"/>
                <a:gd name="f37" fmla="val 2363"/>
                <a:gd name="f38" fmla="val 2804"/>
                <a:gd name="f39" fmla="val 3119"/>
                <a:gd name="f40" fmla="val 2371"/>
                <a:gd name="f41" fmla="*/ f0 1 3781"/>
                <a:gd name="f42" fmla="*/ f1 1 3467"/>
                <a:gd name="f43" fmla="val f2"/>
                <a:gd name="f44" fmla="val f3"/>
                <a:gd name="f45" fmla="val f4"/>
                <a:gd name="f46" fmla="+- f45 0 f43"/>
                <a:gd name="f47" fmla="+- f44 0 f43"/>
                <a:gd name="f48" fmla="*/ f47 1 3781"/>
                <a:gd name="f49" fmla="*/ f46 1 3467"/>
                <a:gd name="f50" fmla="*/ f43 1 f48"/>
                <a:gd name="f51" fmla="*/ f44 1 f48"/>
                <a:gd name="f52" fmla="*/ f43 1 f49"/>
                <a:gd name="f53" fmla="*/ f45 1 f49"/>
                <a:gd name="f54" fmla="*/ f50 f41 1"/>
                <a:gd name="f55" fmla="*/ f51 f41 1"/>
                <a:gd name="f56" fmla="*/ f53 f42 1"/>
                <a:gd name="f57" fmla="*/ f52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4" t="f57" r="f55" b="f56"/>
              <a:pathLst>
                <a:path w="3781" h="346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8" y="f16"/>
                    <a:pt x="f7" y="f17"/>
                    <a:pt x="f5" y="f17"/>
                  </a:cubicBezTo>
                  <a:cubicBezTo>
                    <a:pt x="f18" y="f17"/>
                    <a:pt x="f19" y="f16"/>
                    <a:pt x="f20" y="f15"/>
                  </a:cubicBezTo>
                  <a:cubicBezTo>
                    <a:pt x="f21" y="f14"/>
                    <a:pt x="f21" y="f13"/>
                    <a:pt x="f20" y="f11"/>
                  </a:cubicBezTo>
                  <a:cubicBezTo>
                    <a:pt x="f19" y="f9"/>
                    <a:pt x="f18" y="f6"/>
                    <a:pt x="f5" y="f6"/>
                  </a:cubicBezTo>
                  <a:close/>
                  <a:moveTo>
                    <a:pt x="f22" y="f23"/>
                  </a:moveTo>
                  <a:cubicBezTo>
                    <a:pt x="f24" y="f23"/>
                    <a:pt x="f25" y="f26"/>
                    <a:pt x="f27" y="f28"/>
                  </a:cubicBezTo>
                  <a:cubicBezTo>
                    <a:pt x="f2" y="f29"/>
                    <a:pt x="f2" y="f30"/>
                    <a:pt x="f27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31"/>
                  </a:cubicBezTo>
                  <a:cubicBezTo>
                    <a:pt x="f3" y="f30"/>
                    <a:pt x="f3" y="f29"/>
                    <a:pt x="f39" y="f28"/>
                  </a:cubicBezTo>
                  <a:cubicBezTo>
                    <a:pt x="f38" y="f26"/>
                    <a:pt x="f40" y="f23"/>
                    <a:pt x="f22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" name="Google Shape;10402;p74">
              <a:extLst>
                <a:ext uri="{FF2B5EF4-FFF2-40B4-BE49-F238E27FC236}">
                  <a16:creationId xmlns:a16="http://schemas.microsoft.com/office/drawing/2014/main" id="{BD64F664-A50F-18E7-0692-C093FB09AC29}"/>
                </a:ext>
              </a:extLst>
            </p:cNvPr>
            <p:cNvSpPr/>
            <p:nvPr/>
          </p:nvSpPr>
          <p:spPr>
            <a:xfrm>
              <a:off x="3348423" y="3422791"/>
              <a:ext cx="144082" cy="1545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26"/>
                <a:gd name="f4" fmla="val 4758"/>
                <a:gd name="f5" fmla="val 3533"/>
                <a:gd name="f6" fmla="val 3442"/>
                <a:gd name="f7" fmla="val 3355"/>
                <a:gd name="f8" fmla="val 32"/>
                <a:gd name="f9" fmla="val 3308"/>
                <a:gd name="f10" fmla="val 95"/>
                <a:gd name="f11" fmla="val 410"/>
                <a:gd name="f12" fmla="val 3623"/>
                <a:gd name="f13" fmla="val 788"/>
                <a:gd name="f14" fmla="val 4127"/>
                <a:gd name="f15" fmla="val 1953"/>
                <a:gd name="f16" fmla="val 4600"/>
                <a:gd name="f17" fmla="val 2678"/>
                <a:gd name="f18" fmla="val 4663"/>
                <a:gd name="f19" fmla="val 2615"/>
                <a:gd name="f20" fmla="val 2521"/>
                <a:gd name="f21" fmla="val 2395"/>
                <a:gd name="f22" fmla="val 1544"/>
                <a:gd name="f23" fmla="val 4348"/>
                <a:gd name="f24" fmla="val 693"/>
                <a:gd name="f25" fmla="val 3781"/>
                <a:gd name="f26" fmla="val 3718"/>
                <a:gd name="f27" fmla="*/ f0 1 4726"/>
                <a:gd name="f28" fmla="*/ f1 1 4758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726"/>
                <a:gd name="f35" fmla="*/ f32 1 4758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726" h="475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9"/>
                  </a:lnTo>
                  <a:cubicBezTo>
                    <a:pt x="f11" y="f12"/>
                    <a:pt x="f13" y="f14"/>
                    <a:pt x="f15" y="f4"/>
                  </a:cubicBezTo>
                  <a:lnTo>
                    <a:pt x="f16" y="f17"/>
                  </a:lnTo>
                  <a:cubicBezTo>
                    <a:pt x="f18" y="f19"/>
                    <a:pt x="f3" y="f20"/>
                    <a:pt x="f3" y="f21"/>
                  </a:cubicBezTo>
                  <a:cubicBezTo>
                    <a:pt x="f3" y="f22"/>
                    <a:pt x="f23" y="f24"/>
                    <a:pt x="f25" y="f10"/>
                  </a:cubicBezTo>
                  <a:cubicBezTo>
                    <a:pt x="f26" y="f8"/>
                    <a:pt x="f1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" name="Google Shape;10403;p74">
              <a:extLst>
                <a:ext uri="{FF2B5EF4-FFF2-40B4-BE49-F238E27FC236}">
                  <a16:creationId xmlns:a16="http://schemas.microsoft.com/office/drawing/2014/main" id="{DEBDE7DA-70A4-A8ED-3498-39CF019A001A}"/>
                </a:ext>
              </a:extLst>
            </p:cNvPr>
            <p:cNvSpPr/>
            <p:nvPr/>
          </p:nvSpPr>
          <p:spPr>
            <a:xfrm>
              <a:off x="3295589" y="3647989"/>
              <a:ext cx="125848" cy="1330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096"/>
                <a:gd name="f5" fmla="val 2048"/>
                <a:gd name="f6" fmla="val 1985"/>
                <a:gd name="f7" fmla="val 32"/>
                <a:gd name="f8" fmla="val 63"/>
                <a:gd name="f9" fmla="val 1954"/>
                <a:gd name="f10" fmla="val 126"/>
                <a:gd name="f11" fmla="val 1506"/>
                <a:gd name="f12" fmla="val 546"/>
                <a:gd name="f13" fmla="val 859"/>
                <a:gd name="f14" fmla="val 767"/>
                <a:gd name="f15" fmla="val 235"/>
                <a:gd name="f16" fmla="val 156"/>
                <a:gd name="f17" fmla="val 78"/>
                <a:gd name="f18" fmla="val 764"/>
                <a:gd name="f19" fmla="val 756"/>
                <a:gd name="f20" fmla="val 567"/>
                <a:gd name="f21" fmla="val 1670"/>
                <a:gd name="f22" fmla="val 1355"/>
                <a:gd name="f23" fmla="val 3749"/>
                <a:gd name="f24" fmla="val 1418"/>
                <a:gd name="f25" fmla="val 3875"/>
                <a:gd name="f26" fmla="val 1450"/>
                <a:gd name="f27" fmla="val 4001"/>
                <a:gd name="f28" fmla="val 1607"/>
                <a:gd name="f29" fmla="val 1733"/>
                <a:gd name="f30" fmla="val 1891"/>
                <a:gd name="f31" fmla="val 4033"/>
                <a:gd name="f32" fmla="val 2426"/>
                <a:gd name="f33" fmla="val 2647"/>
                <a:gd name="f34" fmla="val 3182"/>
                <a:gd name="f35" fmla="val 2710"/>
                <a:gd name="f36" fmla="val 630"/>
                <a:gd name="f37" fmla="*/ f0 1 4128"/>
                <a:gd name="f38" fmla="*/ f1 1 4096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28"/>
                <a:gd name="f45" fmla="*/ f42 1 4096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28" h="4096">
                  <a:moveTo>
                    <a:pt x="f5" y="f2"/>
                  </a:moveTo>
                  <a:cubicBezTo>
                    <a:pt x="f6" y="f7"/>
                    <a:pt x="f6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2" y="f19"/>
                  </a:cubicBezTo>
                  <a:lnTo>
                    <a:pt x="f2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4"/>
                    <a:pt x="f29" y="f4"/>
                  </a:cubicBezTo>
                  <a:cubicBezTo>
                    <a:pt x="f30" y="f4"/>
                    <a:pt x="f6" y="f31"/>
                    <a:pt x="f5" y="f25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" y="f33"/>
                    <a:pt x="f35" y="f3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Google Shape;10404;p74">
              <a:extLst>
                <a:ext uri="{FF2B5EF4-FFF2-40B4-BE49-F238E27FC236}">
                  <a16:creationId xmlns:a16="http://schemas.microsoft.com/office/drawing/2014/main" id="{0260EDE9-C858-8346-8FB7-64ACD88398D6}"/>
                </a:ext>
              </a:extLst>
            </p:cNvPr>
            <p:cNvSpPr/>
            <p:nvPr/>
          </p:nvSpPr>
          <p:spPr>
            <a:xfrm>
              <a:off x="3369545" y="3585545"/>
              <a:ext cx="109508" cy="1157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562"/>
                <a:gd name="f5" fmla="val 252"/>
                <a:gd name="f6" fmla="val 1"/>
                <a:gd name="f7" fmla="val 284"/>
                <a:gd name="f8" fmla="val 410"/>
                <a:gd name="f9" fmla="val 189"/>
                <a:gd name="f10" fmla="val 883"/>
                <a:gd name="f11" fmla="val 1292"/>
                <a:gd name="f12" fmla="val 630"/>
                <a:gd name="f13" fmla="val 1922"/>
                <a:gd name="f14" fmla="val 1134"/>
                <a:gd name="f15" fmla="val 2615"/>
                <a:gd name="f16" fmla="val 1544"/>
                <a:gd name="f17" fmla="val 3466"/>
                <a:gd name="f18" fmla="val 1565"/>
                <a:gd name="f19" fmla="val 3530"/>
                <a:gd name="f20" fmla="val 1634"/>
                <a:gd name="f21" fmla="val 1715"/>
                <a:gd name="f22" fmla="val 1874"/>
                <a:gd name="f23" fmla="val 2080"/>
                <a:gd name="f24" fmla="val 3443"/>
                <a:gd name="f25" fmla="val 3214"/>
                <a:gd name="f26" fmla="val 2458"/>
                <a:gd name="f27" fmla="val 3308"/>
                <a:gd name="f28" fmla="val 3497"/>
                <a:gd name="f29" fmla="val 1985"/>
                <a:gd name="f30" fmla="val 1891"/>
                <a:gd name="f31" fmla="val 1733"/>
                <a:gd name="f32" fmla="val 1576"/>
                <a:gd name="f33" fmla="val 1450"/>
                <a:gd name="f34" fmla="val 3340"/>
                <a:gd name="f35" fmla="val 1418"/>
                <a:gd name="f36" fmla="val 3182"/>
                <a:gd name="f37" fmla="val 1355"/>
                <a:gd name="f38" fmla="val 568"/>
                <a:gd name="f39" fmla="*/ f0 1 3592"/>
                <a:gd name="f40" fmla="*/ f1 1 3562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3592"/>
                <a:gd name="f47" fmla="*/ f44 1 3562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3592" h="356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3" y="f25"/>
                  </a:cubicBezTo>
                  <a:lnTo>
                    <a:pt x="f23" y="f26"/>
                  </a:lnTo>
                  <a:lnTo>
                    <a:pt x="f27" y="f23"/>
                  </a:lnTo>
                  <a:cubicBezTo>
                    <a:pt x="f28" y="f29"/>
                    <a:pt x="f3" y="f30"/>
                    <a:pt x="f3" y="f31"/>
                  </a:cubicBezTo>
                  <a:cubicBezTo>
                    <a:pt x="f3" y="f32"/>
                    <a:pt x="f28" y="f33"/>
                    <a:pt x="f34" y="f35"/>
                  </a:cubicBezTo>
                  <a:cubicBezTo>
                    <a:pt x="f36" y="f37"/>
                    <a:pt x="f14" y="f3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7" name="Google Shape;10405;p74">
              <a:extLst>
                <a:ext uri="{FF2B5EF4-FFF2-40B4-BE49-F238E27FC236}">
                  <a16:creationId xmlns:a16="http://schemas.microsoft.com/office/drawing/2014/main" id="{EDDC0B43-C2D1-46C3-0933-F8A2604CE608}"/>
                </a:ext>
              </a:extLst>
            </p:cNvPr>
            <p:cNvSpPr/>
            <p:nvPr/>
          </p:nvSpPr>
          <p:spPr>
            <a:xfrm>
              <a:off x="3141905" y="3638763"/>
              <a:ext cx="146971" cy="15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21"/>
                <a:gd name="f4" fmla="val 4727"/>
                <a:gd name="f5" fmla="val 3372"/>
                <a:gd name="f6" fmla="val 1"/>
                <a:gd name="f7" fmla="val 95"/>
                <a:gd name="f8" fmla="val 3277"/>
                <a:gd name="f9" fmla="val 3435"/>
                <a:gd name="f10" fmla="val 3687"/>
                <a:gd name="f11" fmla="val 158"/>
                <a:gd name="f12" fmla="val 3781"/>
                <a:gd name="f13" fmla="val 788"/>
                <a:gd name="f14" fmla="val 4411"/>
                <a:gd name="f15" fmla="val 1607"/>
                <a:gd name="f16" fmla="val 2458"/>
                <a:gd name="f17" fmla="val 2584"/>
                <a:gd name="f18" fmla="val 2679"/>
                <a:gd name="f19" fmla="val 4695"/>
                <a:gd name="f20" fmla="val 2742"/>
                <a:gd name="f21" fmla="val 4632"/>
                <a:gd name="f22" fmla="val 1986"/>
                <a:gd name="f23" fmla="val 4254"/>
                <a:gd name="f24" fmla="val 851"/>
                <a:gd name="f25" fmla="val 3718"/>
                <a:gd name="f26" fmla="val 442"/>
                <a:gd name="f27" fmla="*/ f0 1 4821"/>
                <a:gd name="f28" fmla="*/ f1 1 472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821"/>
                <a:gd name="f35" fmla="*/ f32 1 472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821" h="4727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11" y="f12"/>
                  </a:cubicBez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22"/>
                  </a:lnTo>
                  <a:cubicBezTo>
                    <a:pt x="f23" y="f24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10406;p74">
              <a:extLst>
                <a:ext uri="{FF2B5EF4-FFF2-40B4-BE49-F238E27FC236}">
                  <a16:creationId xmlns:a16="http://schemas.microsoft.com/office/drawing/2014/main" id="{F1815EE8-D635-7076-774C-785185E409F4}"/>
                </a:ext>
              </a:extLst>
            </p:cNvPr>
            <p:cNvSpPr/>
            <p:nvPr/>
          </p:nvSpPr>
          <p:spPr>
            <a:xfrm>
              <a:off x="3295589" y="3410510"/>
              <a:ext cx="126827" cy="1095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3372"/>
                <a:gd name="f5" fmla="val 2836"/>
                <a:gd name="f6" fmla="val 2678"/>
                <a:gd name="f7" fmla="val 2584"/>
                <a:gd name="f8" fmla="val 32"/>
                <a:gd name="f9" fmla="val 2521"/>
                <a:gd name="f10" fmla="val 95"/>
                <a:gd name="f11" fmla="val 3245"/>
                <a:gd name="f12" fmla="val 90"/>
                <a:gd name="f13" fmla="val 3238"/>
                <a:gd name="f14" fmla="val 181"/>
                <a:gd name="f15" fmla="val 3234"/>
                <a:gd name="f16" fmla="val 272"/>
                <a:gd name="f17" fmla="val 568"/>
                <a:gd name="f18" fmla="val 870"/>
                <a:gd name="f19" fmla="val 3275"/>
                <a:gd name="f20" fmla="val 1135"/>
                <a:gd name="f21" fmla="val 3371"/>
                <a:gd name="f22" fmla="val 1324"/>
                <a:gd name="f23" fmla="val 3119"/>
                <a:gd name="f24" fmla="val 3939"/>
                <a:gd name="f25" fmla="val 567"/>
                <a:gd name="f26" fmla="val 4159"/>
                <a:gd name="f27" fmla="val 347"/>
                <a:gd name="f28" fmla="val 3718"/>
                <a:gd name="f29" fmla="val 158"/>
                <a:gd name="f30" fmla="val 3308"/>
                <a:gd name="f31" fmla="*/ f0 1 4160"/>
                <a:gd name="f32" fmla="*/ f1 1 3372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4160"/>
                <a:gd name="f39" fmla="*/ f36 1 3372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4160" h="33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10407;p74">
              <a:extLst>
                <a:ext uri="{FF2B5EF4-FFF2-40B4-BE49-F238E27FC236}">
                  <a16:creationId xmlns:a16="http://schemas.microsoft.com/office/drawing/2014/main" id="{CDE2743F-F8C8-DAF8-5E54-0AC2134F8AE3}"/>
                </a:ext>
              </a:extLst>
            </p:cNvPr>
            <p:cNvSpPr/>
            <p:nvPr/>
          </p:nvSpPr>
          <p:spPr>
            <a:xfrm>
              <a:off x="3132295" y="3579400"/>
              <a:ext cx="102796" cy="139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4286"/>
                <a:gd name="f5" fmla="val 3246"/>
                <a:gd name="f6" fmla="val 1"/>
                <a:gd name="f7" fmla="val 95"/>
                <a:gd name="f8" fmla="val 2552"/>
                <a:gd name="f9" fmla="val 32"/>
                <a:gd name="f10" fmla="val 2615"/>
                <a:gd name="f11" fmla="val 2710"/>
                <a:gd name="f12" fmla="val 2836"/>
                <a:gd name="f13" fmla="val 3340"/>
                <a:gd name="f14" fmla="val 3844"/>
                <a:gd name="f15" fmla="val 347"/>
                <a:gd name="f16" fmla="val 4285"/>
                <a:gd name="f17" fmla="val 1261"/>
                <a:gd name="f18" fmla="val 3214"/>
                <a:gd name="f19" fmla="val 851"/>
                <a:gd name="f20" fmla="val 3183"/>
                <a:gd name="f21" fmla="val 410"/>
                <a:gd name="f22" fmla="*/ f0 1 3372"/>
                <a:gd name="f23" fmla="*/ f1 1 4286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3372"/>
                <a:gd name="f30" fmla="*/ f27 1 4286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3372" h="4286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6" y="f11"/>
                    <a:pt x="f6" y="f12"/>
                  </a:cubicBezTo>
                  <a:cubicBezTo>
                    <a:pt x="f6" y="f13"/>
                    <a:pt x="f7" y="f14"/>
                    <a:pt x="f15" y="f16"/>
                  </a:cubicBezTo>
                  <a:lnTo>
                    <a:pt x="f3" y="f17"/>
                  </a:lnTo>
                  <a:cubicBezTo>
                    <a:pt x="f18" y="f19"/>
                    <a:pt x="f20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10421;p74">
            <a:extLst>
              <a:ext uri="{FF2B5EF4-FFF2-40B4-BE49-F238E27FC236}">
                <a16:creationId xmlns:a16="http://schemas.microsoft.com/office/drawing/2014/main" id="{E8656918-96A9-60D5-21EA-AD1474F2E994}"/>
              </a:ext>
            </a:extLst>
          </p:cNvPr>
          <p:cNvGrpSpPr/>
          <p:nvPr/>
        </p:nvGrpSpPr>
        <p:grpSpPr>
          <a:xfrm>
            <a:off x="11529855" y="7099836"/>
            <a:ext cx="724278" cy="773964"/>
            <a:chOff x="7136526" y="3419289"/>
            <a:chExt cx="362139" cy="386982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11" name="Google Shape;10422;p74">
              <a:extLst>
                <a:ext uri="{FF2B5EF4-FFF2-40B4-BE49-F238E27FC236}">
                  <a16:creationId xmlns:a16="http://schemas.microsoft.com/office/drawing/2014/main" id="{0A8B35B2-A9FC-DD54-D39B-DB33C780EB6F}"/>
                </a:ext>
              </a:extLst>
            </p:cNvPr>
            <p:cNvSpPr/>
            <p:nvPr/>
          </p:nvSpPr>
          <p:spPr>
            <a:xfrm>
              <a:off x="7136526" y="3555434"/>
              <a:ext cx="43260" cy="2487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657"/>
                <a:gd name="f5" fmla="val 410"/>
                <a:gd name="f6" fmla="val 221"/>
                <a:gd name="f7" fmla="val 64"/>
                <a:gd name="f8" fmla="val 158"/>
                <a:gd name="f9" fmla="val 347"/>
                <a:gd name="f10" fmla="val 1"/>
                <a:gd name="f11" fmla="val 2867"/>
                <a:gd name="f12" fmla="val 4789"/>
                <a:gd name="f13" fmla="val 7310"/>
                <a:gd name="f14" fmla="val 7530"/>
                <a:gd name="f15" fmla="val 7656"/>
                <a:gd name="f16" fmla="val 379"/>
                <a:gd name="f17" fmla="val 568"/>
                <a:gd name="f18" fmla="val 725"/>
                <a:gd name="f19" fmla="val 1355"/>
                <a:gd name="f20" fmla="val 1418"/>
                <a:gd name="f21" fmla="*/ f0 1 1419"/>
                <a:gd name="f22" fmla="*/ f1 1 7657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419"/>
                <a:gd name="f29" fmla="*/ f26 1 7657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419" h="765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0" y="f12"/>
                    <a:pt x="f10" y="f13"/>
                  </a:cubicBezTo>
                  <a:cubicBezTo>
                    <a:pt x="f10" y="f14"/>
                    <a:pt x="f8" y="f15"/>
                    <a:pt x="f16" y="f15"/>
                  </a:cubicBezTo>
                  <a:cubicBezTo>
                    <a:pt x="f17" y="f15"/>
                    <a:pt x="f18" y="f14"/>
                    <a:pt x="f18" y="f13"/>
                  </a:cubicBezTo>
                  <a:lnTo>
                    <a:pt x="f18" y="f19"/>
                  </a:lnTo>
                  <a:lnTo>
                    <a:pt x="f20" y="f19"/>
                  </a:lnTo>
                  <a:lnTo>
                    <a:pt x="f2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10423;p74">
              <a:extLst>
                <a:ext uri="{FF2B5EF4-FFF2-40B4-BE49-F238E27FC236}">
                  <a16:creationId xmlns:a16="http://schemas.microsoft.com/office/drawing/2014/main" id="{F8B89D91-727E-D453-680D-DE216BEB7B13}"/>
                </a:ext>
              </a:extLst>
            </p:cNvPr>
            <p:cNvSpPr/>
            <p:nvPr/>
          </p:nvSpPr>
          <p:spPr>
            <a:xfrm>
              <a:off x="7177829" y="3646544"/>
              <a:ext cx="149870" cy="1597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2080"/>
                <a:gd name="f5" fmla="val 693"/>
                <a:gd name="f6" fmla="val 1733"/>
                <a:gd name="f7" fmla="val 788"/>
                <a:gd name="f8" fmla="val 1481"/>
                <a:gd name="f9" fmla="val 2458"/>
                <a:gd name="f10" fmla="val 2678"/>
                <a:gd name="f11" fmla="val 158"/>
                <a:gd name="f12" fmla="val 2836"/>
                <a:gd name="f13" fmla="val 347"/>
                <a:gd name="f14" fmla="val 3529"/>
                <a:gd name="f15" fmla="val 1072"/>
                <a:gd name="f16" fmla="val 473"/>
                <a:gd name="f17" fmla="val 32"/>
                <a:gd name="f18" fmla="val 4001"/>
                <a:gd name="f19" fmla="val 4569"/>
                <a:gd name="f20" fmla="val 4758"/>
                <a:gd name="f21" fmla="val 189"/>
                <a:gd name="f22" fmla="val 4915"/>
                <a:gd name="f23" fmla="val 410"/>
                <a:gd name="f24" fmla="val 599"/>
                <a:gd name="f25" fmla="val 757"/>
                <a:gd name="f26" fmla="val 4348"/>
                <a:gd name="f27" fmla="val 914"/>
                <a:gd name="f28" fmla="val 4190"/>
                <a:gd name="f29" fmla="val 1103"/>
                <a:gd name="f30" fmla="val 2143"/>
                <a:gd name="f31" fmla="val 2300"/>
                <a:gd name="f32" fmla="val 2489"/>
                <a:gd name="f33" fmla="val 3876"/>
                <a:gd name="f34" fmla="val 4065"/>
                <a:gd name="f35" fmla="val 4222"/>
                <a:gd name="f36" fmla="val 4380"/>
                <a:gd name="f37" fmla="val 3970"/>
                <a:gd name="f38" fmla="val 4443"/>
                <a:gd name="f39" fmla="val 3907"/>
                <a:gd name="f40" fmla="val 2867"/>
                <a:gd name="f41" fmla="val 4537"/>
                <a:gd name="f42" fmla="val 2773"/>
                <a:gd name="f43" fmla="val 4726"/>
                <a:gd name="f44" fmla="val 4884"/>
                <a:gd name="f45" fmla="val 2615"/>
                <a:gd name="f46" fmla="val 2426"/>
                <a:gd name="f47" fmla="val 4096"/>
                <a:gd name="f48" fmla="val 662"/>
                <a:gd name="f49" fmla="val 3151"/>
                <a:gd name="f50" fmla="val 2804"/>
                <a:gd name="f51" fmla="*/ f0 1 4916"/>
                <a:gd name="f52" fmla="*/ f1 1 4916"/>
                <a:gd name="f53" fmla="val f2"/>
                <a:gd name="f54" fmla="val f3"/>
                <a:gd name="f55" fmla="+- f54 0 f53"/>
                <a:gd name="f56" fmla="*/ f55 1 4916"/>
                <a:gd name="f57" fmla="*/ f53 1 f56"/>
                <a:gd name="f58" fmla="*/ f54 1 f56"/>
                <a:gd name="f59" fmla="*/ f57 f51 1"/>
                <a:gd name="f60" fmla="*/ f58 f51 1"/>
                <a:gd name="f61" fmla="*/ f58 f52 1"/>
                <a:gd name="f62" fmla="*/ f57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4916" h="4916">
                  <a:moveTo>
                    <a:pt x="f4" y="f2"/>
                  </a:moveTo>
                  <a:lnTo>
                    <a:pt x="f4" y="f5"/>
                  </a:lnTo>
                  <a:lnTo>
                    <a:pt x="f6" y="f5"/>
                  </a:lnTo>
                  <a:cubicBezTo>
                    <a:pt x="f7" y="f5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4" y="f12"/>
                  </a:lnTo>
                  <a:lnTo>
                    <a:pt x="f4" y="f14"/>
                  </a:lnTo>
                  <a:lnTo>
                    <a:pt x="f15" y="f14"/>
                  </a:lnTo>
                  <a:cubicBezTo>
                    <a:pt x="f16" y="f14"/>
                    <a:pt x="f17" y="f18"/>
                    <a:pt x="f17" y="f19"/>
                  </a:cubicBezTo>
                  <a:cubicBezTo>
                    <a:pt x="f17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5" y="f19"/>
                  </a:cubicBezTo>
                  <a:cubicBezTo>
                    <a:pt x="f25" y="f26"/>
                    <a:pt x="f27" y="f28"/>
                    <a:pt x="f29" y="f28"/>
                  </a:cubicBezTo>
                  <a:lnTo>
                    <a:pt x="f30" y="f28"/>
                  </a:lnTo>
                  <a:lnTo>
                    <a:pt x="f30" y="f19"/>
                  </a:lnTo>
                  <a:cubicBezTo>
                    <a:pt x="f30" y="f20"/>
                    <a:pt x="f31" y="f22"/>
                    <a:pt x="f32" y="f22"/>
                  </a:cubicBezTo>
                  <a:cubicBezTo>
                    <a:pt x="f10" y="f22"/>
                    <a:pt x="f12" y="f20"/>
                    <a:pt x="f12" y="f19"/>
                  </a:cubicBezTo>
                  <a:lnTo>
                    <a:pt x="f12" y="f28"/>
                  </a:lnTo>
                  <a:lnTo>
                    <a:pt x="f33" y="f28"/>
                  </a:lnTo>
                  <a:cubicBezTo>
                    <a:pt x="f34" y="f28"/>
                    <a:pt x="f35" y="f26"/>
                    <a:pt x="f35" y="f19"/>
                  </a:cubicBezTo>
                  <a:cubicBezTo>
                    <a:pt x="f35" y="f20"/>
                    <a:pt x="f36" y="f22"/>
                    <a:pt x="f19" y="f22"/>
                  </a:cubicBezTo>
                  <a:cubicBezTo>
                    <a:pt x="f20" y="f22"/>
                    <a:pt x="f22" y="f20"/>
                    <a:pt x="f22" y="f19"/>
                  </a:cubicBezTo>
                  <a:cubicBezTo>
                    <a:pt x="f22" y="f37"/>
                    <a:pt x="f38" y="f14"/>
                    <a:pt x="f39" y="f14"/>
                  </a:cubicBezTo>
                  <a:lnTo>
                    <a:pt x="f40" y="f14"/>
                  </a:lnTo>
                  <a:lnTo>
                    <a:pt x="f40" y="f12"/>
                  </a:lnTo>
                  <a:lnTo>
                    <a:pt x="f41" y="f12"/>
                  </a:lnTo>
                  <a:lnTo>
                    <a:pt x="f41" y="f42"/>
                  </a:lnTo>
                  <a:cubicBezTo>
                    <a:pt x="f43" y="f42"/>
                    <a:pt x="f44" y="f45"/>
                    <a:pt x="f44" y="f46"/>
                  </a:cubicBezTo>
                  <a:cubicBezTo>
                    <a:pt x="f44" y="f8"/>
                    <a:pt x="f47" y="f48"/>
                    <a:pt x="f49" y="f48"/>
                  </a:cubicBezTo>
                  <a:lnTo>
                    <a:pt x="f50" y="f48"/>
                  </a:lnTo>
                  <a:lnTo>
                    <a:pt x="f5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10424;p74">
              <a:extLst>
                <a:ext uri="{FF2B5EF4-FFF2-40B4-BE49-F238E27FC236}">
                  <a16:creationId xmlns:a16="http://schemas.microsoft.com/office/drawing/2014/main" id="{DDA6FB1A-C63E-F213-A159-CA2800D7EFAD}"/>
                </a:ext>
              </a:extLst>
            </p:cNvPr>
            <p:cNvSpPr/>
            <p:nvPr/>
          </p:nvSpPr>
          <p:spPr>
            <a:xfrm>
              <a:off x="7346874" y="3419289"/>
              <a:ext cx="12871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22"/>
                <a:gd name="f4" fmla="val 1418"/>
                <a:gd name="f5" fmla="val 725"/>
                <a:gd name="f6" fmla="val 315"/>
                <a:gd name="f7" fmla="val 63"/>
                <a:gd name="f8" fmla="val 1103"/>
                <a:gd name="f9" fmla="val 378"/>
                <a:gd name="f10" fmla="val 3875"/>
                <a:gd name="f11" fmla="val 4064"/>
                <a:gd name="f12" fmla="val 1260"/>
                <a:gd name="f13" fmla="val 1071"/>
                <a:gd name="f14" fmla="val 158"/>
                <a:gd name="f15" fmla="*/ f0 1 4222"/>
                <a:gd name="f16" fmla="*/ f1 1 141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222"/>
                <a:gd name="f23" fmla="*/ f20 1 141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22" h="141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7" y="f8"/>
                    <a:pt x="f9" y="f4"/>
                    <a:pt x="f5" y="f4"/>
                  </a:cubicBezTo>
                  <a:lnTo>
                    <a:pt x="f10" y="f4"/>
                  </a:lnTo>
                  <a:cubicBezTo>
                    <a:pt x="f11" y="f4"/>
                    <a:pt x="f3" y="f12"/>
                    <a:pt x="f3" y="f13"/>
                  </a:cubicBezTo>
                  <a:lnTo>
                    <a:pt x="f3" y="f9"/>
                  </a:lnTo>
                  <a:cubicBezTo>
                    <a:pt x="f3" y="f14"/>
                    <a:pt x="f11" y="f2"/>
                    <a:pt x="f1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10425;p74">
              <a:extLst>
                <a:ext uri="{FF2B5EF4-FFF2-40B4-BE49-F238E27FC236}">
                  <a16:creationId xmlns:a16="http://schemas.microsoft.com/office/drawing/2014/main" id="{BFB8CB74-0BA0-1B0C-B623-A16EEB151789}"/>
                </a:ext>
              </a:extLst>
            </p:cNvPr>
            <p:cNvSpPr/>
            <p:nvPr/>
          </p:nvSpPr>
          <p:spPr>
            <a:xfrm>
              <a:off x="7368948" y="3488893"/>
              <a:ext cx="127796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2"/>
                <a:gd name="f4" fmla="val 1419"/>
                <a:gd name="f5" fmla="val 694"/>
                <a:gd name="f6" fmla="val 1"/>
                <a:gd name="f7" fmla="val 316"/>
                <a:gd name="f8" fmla="val 1103"/>
                <a:gd name="f9" fmla="val 1418"/>
                <a:gd name="f10" fmla="val 3845"/>
                <a:gd name="f11" fmla="val 4065"/>
                <a:gd name="f12" fmla="val 4191"/>
                <a:gd name="f13" fmla="val 1261"/>
                <a:gd name="f14" fmla="val 1072"/>
                <a:gd name="f15" fmla="val 347"/>
                <a:gd name="f16" fmla="val 158"/>
                <a:gd name="f17" fmla="*/ f0 1 4192"/>
                <a:gd name="f18" fmla="*/ f1 1 141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192"/>
                <a:gd name="f25" fmla="*/ f22 1 141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192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cubicBezTo>
                    <a:pt x="f12" y="f16"/>
                    <a:pt x="f11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10426;p74">
              <a:extLst>
                <a:ext uri="{FF2B5EF4-FFF2-40B4-BE49-F238E27FC236}">
                  <a16:creationId xmlns:a16="http://schemas.microsoft.com/office/drawing/2014/main" id="{0093EC6F-0712-2052-3D63-47B6012AE522}"/>
                </a:ext>
              </a:extLst>
            </p:cNvPr>
            <p:cNvSpPr/>
            <p:nvPr/>
          </p:nvSpPr>
          <p:spPr>
            <a:xfrm>
              <a:off x="7348795" y="3622980"/>
              <a:ext cx="148891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1419"/>
                <a:gd name="f5" fmla="val 1"/>
                <a:gd name="f6" fmla="val 1418"/>
                <a:gd name="f7" fmla="val 2773"/>
                <a:gd name="f8" fmla="val 347"/>
                <a:gd name="f9" fmla="val 568"/>
                <a:gd name="f10" fmla="val 2615"/>
                <a:gd name="f11" fmla="val 725"/>
                <a:gd name="f12" fmla="val 2426"/>
                <a:gd name="f13" fmla="val 2237"/>
                <a:gd name="f14" fmla="val 2080"/>
                <a:gd name="f15" fmla="*/ f0 1 4884"/>
                <a:gd name="f16" fmla="*/ f1 1 141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884"/>
                <a:gd name="f23" fmla="*/ f20 1 141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884" h="1419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lnTo>
                    <a:pt x="f7" y="f5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4" y="f8"/>
                  </a:cubicBezTo>
                  <a:lnTo>
                    <a:pt x="f1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10427;p74">
              <a:extLst>
                <a:ext uri="{FF2B5EF4-FFF2-40B4-BE49-F238E27FC236}">
                  <a16:creationId xmlns:a16="http://schemas.microsoft.com/office/drawing/2014/main" id="{D9955370-4FC2-EF39-4B72-D3679148912B}"/>
                </a:ext>
              </a:extLst>
            </p:cNvPr>
            <p:cNvSpPr/>
            <p:nvPr/>
          </p:nvSpPr>
          <p:spPr>
            <a:xfrm>
              <a:off x="7326694" y="3555434"/>
              <a:ext cx="171001" cy="440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1356"/>
                <a:gd name="f5" fmla="val 1"/>
                <a:gd name="f6" fmla="val 1355"/>
                <a:gd name="f7" fmla="val 347"/>
                <a:gd name="f8" fmla="val 5577"/>
                <a:gd name="f9" fmla="val 158"/>
                <a:gd name="f10" fmla="val 5451"/>
                <a:gd name="f11" fmla="val 5231"/>
                <a:gd name="f12" fmla="*/ f0 1 5609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5609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5609" h="1356">
                  <a:moveTo>
                    <a:pt x="f5" y="f2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7"/>
                  </a:lnTo>
                  <a:cubicBezTo>
                    <a:pt x="f8" y="f9"/>
                    <a:pt x="f10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10428;p74">
              <a:extLst>
                <a:ext uri="{FF2B5EF4-FFF2-40B4-BE49-F238E27FC236}">
                  <a16:creationId xmlns:a16="http://schemas.microsoft.com/office/drawing/2014/main" id="{164F7C37-77AD-9C05-6FFF-A47AD5371CB2}"/>
                </a:ext>
              </a:extLst>
            </p:cNvPr>
            <p:cNvSpPr/>
            <p:nvPr/>
          </p:nvSpPr>
          <p:spPr>
            <a:xfrm>
              <a:off x="7348795" y="3692612"/>
              <a:ext cx="149870" cy="1136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3498"/>
                <a:gd name="f5" fmla="val 3151"/>
                <a:gd name="f6" fmla="val 3340"/>
                <a:gd name="f7" fmla="val 158"/>
                <a:gd name="f8" fmla="val 3497"/>
                <a:gd name="f9" fmla="val 347"/>
                <a:gd name="f10" fmla="val 536"/>
                <a:gd name="f11" fmla="val 693"/>
                <a:gd name="f12" fmla="val 1418"/>
                <a:gd name="f13" fmla="val 4190"/>
                <a:gd name="f14" fmla="val 4348"/>
                <a:gd name="f15" fmla="val 4569"/>
                <a:gd name="f16" fmla="val 4758"/>
                <a:gd name="f17" fmla="val 4915"/>
                <a:gd name="f18" fmla="val 2773"/>
                <a:gd name="f19" fmla="val 2615"/>
                <a:gd name="f20" fmla="val 2426"/>
                <a:gd name="f21" fmla="val 2237"/>
                <a:gd name="f22" fmla="val 2080"/>
                <a:gd name="f23" fmla="*/ f0 1 4916"/>
                <a:gd name="f24" fmla="*/ f1 1 3498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916"/>
                <a:gd name="f31" fmla="*/ f28 1 3498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916" h="3498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cubicBezTo>
                    <a:pt x="f10" y="f8"/>
                    <a:pt x="f11" y="f6"/>
                    <a:pt x="f11" y="f5"/>
                  </a:cubicBezTo>
                  <a:lnTo>
                    <a:pt x="f11" y="f12"/>
                  </a:lnTo>
                  <a:lnTo>
                    <a:pt x="f13" y="f12"/>
                  </a:lnTo>
                  <a:lnTo>
                    <a:pt x="f13" y="f5"/>
                  </a:lnTo>
                  <a:cubicBezTo>
                    <a:pt x="f13" y="f6"/>
                    <a:pt x="f14" y="f8"/>
                    <a:pt x="f15" y="f8"/>
                  </a:cubicBezTo>
                  <a:cubicBezTo>
                    <a:pt x="f16" y="f8"/>
                    <a:pt x="f17" y="f6"/>
                    <a:pt x="f17" y="f5"/>
                  </a:cubicBezTo>
                  <a:lnTo>
                    <a:pt x="f17" y="f2"/>
                  </a:lnTo>
                  <a:lnTo>
                    <a:pt x="f18" y="f2"/>
                  </a:lnTo>
                  <a:lnTo>
                    <a:pt x="f18" y="f9"/>
                  </a:lnTo>
                  <a:cubicBezTo>
                    <a:pt x="f18" y="f10"/>
                    <a:pt x="f19" y="f11"/>
                    <a:pt x="f20" y="f11"/>
                  </a:cubicBezTo>
                  <a:cubicBezTo>
                    <a:pt x="f21" y="f11"/>
                    <a:pt x="f22" y="f10"/>
                    <a:pt x="f22" y="f9"/>
                  </a:cubicBezTo>
                  <a:lnTo>
                    <a:pt x="f2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10429;p74">
              <a:extLst>
                <a:ext uri="{FF2B5EF4-FFF2-40B4-BE49-F238E27FC236}">
                  <a16:creationId xmlns:a16="http://schemas.microsoft.com/office/drawing/2014/main" id="{17CDE239-1DC4-11E1-0CBF-C6BB3410EDC1}"/>
                </a:ext>
              </a:extLst>
            </p:cNvPr>
            <p:cNvSpPr/>
            <p:nvPr/>
          </p:nvSpPr>
          <p:spPr>
            <a:xfrm>
              <a:off x="7200881" y="3487887"/>
              <a:ext cx="105695" cy="1351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4159"/>
                <a:gd name="f5" fmla="val 1733"/>
                <a:gd name="f6" fmla="val 788"/>
                <a:gd name="f7" fmla="val 1"/>
                <a:gd name="f8" fmla="val 3812"/>
                <a:gd name="f9" fmla="val 4001"/>
                <a:gd name="f10" fmla="val 158"/>
                <a:gd name="f11" fmla="val 347"/>
                <a:gd name="f12" fmla="val 3120"/>
                <a:gd name="f13" fmla="val 3309"/>
                <a:gd name="f14" fmla="val 3466"/>
                <a:gd name="f15" fmla="val 2678"/>
                <a:gd name="f16" fmla="*/ f0 1 3467"/>
                <a:gd name="f17" fmla="*/ f1 1 415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3467"/>
                <a:gd name="f24" fmla="*/ f21 1 415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3467" h="4159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lnTo>
                    <a:pt x="f7" y="f8"/>
                  </a:lnTo>
                  <a:cubicBezTo>
                    <a:pt x="f7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4" y="f8"/>
                  </a:cubicBezTo>
                  <a:lnTo>
                    <a:pt x="f14" y="f5"/>
                  </a:lnTo>
                  <a:cubicBezTo>
                    <a:pt x="f14" y="f6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9" name="Google Shape;10435;p74">
            <a:extLst>
              <a:ext uri="{FF2B5EF4-FFF2-40B4-BE49-F238E27FC236}">
                <a16:creationId xmlns:a16="http://schemas.microsoft.com/office/drawing/2014/main" id="{B48DE82D-60B1-677C-5980-07FA7CF06934}"/>
              </a:ext>
            </a:extLst>
          </p:cNvPr>
          <p:cNvGrpSpPr/>
          <p:nvPr/>
        </p:nvGrpSpPr>
        <p:grpSpPr>
          <a:xfrm>
            <a:off x="11487278" y="8190717"/>
            <a:ext cx="1064452" cy="1051870"/>
            <a:chOff x="7115239" y="3964728"/>
            <a:chExt cx="532226" cy="525935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20" name="Google Shape;10436;p74">
              <a:extLst>
                <a:ext uri="{FF2B5EF4-FFF2-40B4-BE49-F238E27FC236}">
                  <a16:creationId xmlns:a16="http://schemas.microsoft.com/office/drawing/2014/main" id="{763D3148-2181-F381-C125-5938A2C2AC9E}"/>
                </a:ext>
              </a:extLst>
            </p:cNvPr>
            <p:cNvSpPr/>
            <p:nvPr/>
          </p:nvSpPr>
          <p:spPr>
            <a:xfrm>
              <a:off x="7365107" y="3964728"/>
              <a:ext cx="31089" cy="827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34"/>
                <a:gd name="f5" fmla="val 347"/>
                <a:gd name="f6" fmla="val 158"/>
                <a:gd name="f7" fmla="val 1355"/>
                <a:gd name="f8" fmla="val 1576"/>
                <a:gd name="f9" fmla="val 1733"/>
                <a:gd name="f10" fmla="val 536"/>
                <a:gd name="f11" fmla="val 693"/>
                <a:gd name="f12" fmla="*/ f0 1 694"/>
                <a:gd name="f13" fmla="*/ f1 1 173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3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34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11" y="f8"/>
                    <a:pt x="f11" y="f7"/>
                  </a:cubicBezTo>
                  <a:lnTo>
                    <a:pt x="f11" y="f5"/>
                  </a:lnTo>
                  <a:cubicBezTo>
                    <a:pt x="f11" y="f6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" name="Google Shape;10437;p74">
              <a:extLst>
                <a:ext uri="{FF2B5EF4-FFF2-40B4-BE49-F238E27FC236}">
                  <a16:creationId xmlns:a16="http://schemas.microsoft.com/office/drawing/2014/main" id="{6F6EE766-AF83-2405-2F05-23EC60B96418}"/>
                </a:ext>
              </a:extLst>
            </p:cNvPr>
            <p:cNvSpPr/>
            <p:nvPr/>
          </p:nvSpPr>
          <p:spPr>
            <a:xfrm>
              <a:off x="7240868" y="4029769"/>
              <a:ext cx="63578" cy="662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88"/>
                <a:gd name="f5" fmla="val 363"/>
                <a:gd name="f6" fmla="val 1"/>
                <a:gd name="f7" fmla="val 276"/>
                <a:gd name="f8" fmla="val 190"/>
                <a:gd name="f9" fmla="val 40"/>
                <a:gd name="f10" fmla="val 127"/>
                <a:gd name="f11" fmla="val 119"/>
                <a:gd name="f12" fmla="val 245"/>
                <a:gd name="f13" fmla="val 466"/>
                <a:gd name="f14" fmla="val 592"/>
                <a:gd name="f15" fmla="val 820"/>
                <a:gd name="f16" fmla="val 1316"/>
                <a:gd name="f17" fmla="val 883"/>
                <a:gd name="f18" fmla="val 1364"/>
                <a:gd name="f19" fmla="val 969"/>
                <a:gd name="f20" fmla="val 1387"/>
                <a:gd name="f21" fmla="val 1056"/>
                <a:gd name="f22" fmla="val 1143"/>
                <a:gd name="f23" fmla="val 1229"/>
                <a:gd name="f24" fmla="val 1292"/>
                <a:gd name="f25" fmla="val 1418"/>
                <a:gd name="f26" fmla="val 1190"/>
                <a:gd name="f27" fmla="val 938"/>
                <a:gd name="f28" fmla="val 844"/>
                <a:gd name="f29" fmla="val 599"/>
                <a:gd name="f30" fmla="val 536"/>
                <a:gd name="f31" fmla="val 450"/>
                <a:gd name="f32" fmla="*/ f0 1 1419"/>
                <a:gd name="f33" fmla="*/ f1 1 1388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88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8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3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" name="Google Shape;10438;p74">
              <a:extLst>
                <a:ext uri="{FF2B5EF4-FFF2-40B4-BE49-F238E27FC236}">
                  <a16:creationId xmlns:a16="http://schemas.microsoft.com/office/drawing/2014/main" id="{7558835E-68F3-0CB3-8825-9E65BC546BC4}"/>
                </a:ext>
              </a:extLst>
            </p:cNvPr>
            <p:cNvSpPr/>
            <p:nvPr/>
          </p:nvSpPr>
          <p:spPr>
            <a:xfrm>
              <a:off x="7456822" y="4030336"/>
              <a:ext cx="63578" cy="657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76"/>
                <a:gd name="f5" fmla="val 1054"/>
                <a:gd name="f6" fmla="val 976"/>
                <a:gd name="f7" fmla="val 894"/>
                <a:gd name="f8" fmla="val 33"/>
                <a:gd name="f9" fmla="val 820"/>
                <a:gd name="f10" fmla="val 107"/>
                <a:gd name="f11" fmla="val 95"/>
                <a:gd name="f12" fmla="val 832"/>
                <a:gd name="f13" fmla="val 1"/>
                <a:gd name="f14" fmla="val 926"/>
                <a:gd name="f15" fmla="val 1178"/>
                <a:gd name="f16" fmla="val 1304"/>
                <a:gd name="f17" fmla="val 158"/>
                <a:gd name="f18" fmla="val 1352"/>
                <a:gd name="f19" fmla="val 253"/>
                <a:gd name="f20" fmla="val 1375"/>
                <a:gd name="f21" fmla="val 344"/>
                <a:gd name="f22" fmla="val 434"/>
                <a:gd name="f23" fmla="val 521"/>
                <a:gd name="f24" fmla="val 568"/>
                <a:gd name="f25" fmla="val 1293"/>
                <a:gd name="f26" fmla="val 580"/>
                <a:gd name="f27" fmla="val 454"/>
                <a:gd name="f28" fmla="val 233"/>
                <a:gd name="f29" fmla="val 1226"/>
                <a:gd name="f30" fmla="val 41"/>
                <a:gd name="f31" fmla="val 1142"/>
                <a:gd name="f32" fmla="*/ f0 1 1419"/>
                <a:gd name="f33" fmla="*/ f1 1 1376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76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7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0"/>
                  </a:cubicBezTo>
                  <a:cubicBezTo>
                    <a:pt x="f29" y="f30"/>
                    <a:pt x="f3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" name="Google Shape;10439;p74">
              <a:extLst>
                <a:ext uri="{FF2B5EF4-FFF2-40B4-BE49-F238E27FC236}">
                  <a16:creationId xmlns:a16="http://schemas.microsoft.com/office/drawing/2014/main" id="{DA085E7D-65C5-9681-BCA2-6CFDD77DBFC4}"/>
                </a:ext>
              </a:extLst>
            </p:cNvPr>
            <p:cNvSpPr/>
            <p:nvPr/>
          </p:nvSpPr>
          <p:spPr>
            <a:xfrm>
              <a:off x="7583887" y="4194892"/>
              <a:ext cx="63578" cy="2317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4853"/>
                <a:gd name="f5" fmla="val 1"/>
                <a:gd name="f6" fmla="val 4852"/>
                <a:gd name="f7" fmla="val 1040"/>
                <a:gd name="f8" fmla="val 1261"/>
                <a:gd name="f9" fmla="val 1418"/>
                <a:gd name="f10" fmla="val 4695"/>
                <a:gd name="f11" fmla="val 4506"/>
                <a:gd name="f12" fmla="val 316"/>
                <a:gd name="f13" fmla="val 1355"/>
                <a:gd name="f14" fmla="val 158"/>
                <a:gd name="f15" fmla="val 1198"/>
                <a:gd name="f16" fmla="*/ f0 1 1419"/>
                <a:gd name="f17" fmla="*/ f1 1 4853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4853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4853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9" y="f11"/>
                  </a:cubicBezTo>
                  <a:lnTo>
                    <a:pt x="f9" y="f12"/>
                  </a:lnTo>
                  <a:cubicBezTo>
                    <a:pt x="f13" y="f14"/>
                    <a:pt x="f15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" name="Google Shape;10440;p74">
              <a:extLst>
                <a:ext uri="{FF2B5EF4-FFF2-40B4-BE49-F238E27FC236}">
                  <a16:creationId xmlns:a16="http://schemas.microsoft.com/office/drawing/2014/main" id="{CDDFF099-3CAD-2FAF-C903-D02FA3E029A6}"/>
                </a:ext>
              </a:extLst>
            </p:cNvPr>
            <p:cNvSpPr/>
            <p:nvPr/>
          </p:nvSpPr>
          <p:spPr>
            <a:xfrm>
              <a:off x="7115239" y="4196227"/>
              <a:ext cx="63578" cy="231882"/>
            </a:xfrm>
            <a:custGeom>
              <a:avLst/>
              <a:gdLst>
                <a:gd name="f0" fmla="val 360"/>
                <a:gd name="f1" fmla="val w"/>
                <a:gd name="f2" fmla="val h"/>
                <a:gd name="f3" fmla="val 0"/>
                <a:gd name="f4" fmla="val 1419"/>
                <a:gd name="f5" fmla="val 4856"/>
                <a:gd name="f6" fmla="val 323"/>
                <a:gd name="f7" fmla="val 132"/>
                <a:gd name="f8" fmla="val 1"/>
                <a:gd name="f9" fmla="val 149"/>
                <a:gd name="f10" fmla="val 351"/>
                <a:gd name="f11" fmla="val 4509"/>
                <a:gd name="f12" fmla="val 4698"/>
                <a:gd name="f13" fmla="val 158"/>
                <a:gd name="f14" fmla="val 379"/>
                <a:gd name="f15" fmla="val 1418"/>
                <a:gd name="f16" fmla="val 4"/>
                <a:gd name="f17" fmla="val 341"/>
                <a:gd name="f18" fmla="*/ f1 1 1419"/>
                <a:gd name="f19" fmla="*/ f2 1 4856"/>
                <a:gd name="f20" fmla="val f3"/>
                <a:gd name="f21" fmla="val f4"/>
                <a:gd name="f22" fmla="val f5"/>
                <a:gd name="f23" fmla="+- f22 0 f20"/>
                <a:gd name="f24" fmla="+- f21 0 f20"/>
                <a:gd name="f25" fmla="*/ f24 1 1419"/>
                <a:gd name="f26" fmla="*/ f23 1 4856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419" h="4856">
                  <a:moveTo>
                    <a:pt x="f6" y="f3"/>
                  </a:moveTo>
                  <a:cubicBezTo>
                    <a:pt x="f7" y="f3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5"/>
                    <a:pt x="f14" y="f5"/>
                  </a:cubicBezTo>
                  <a:lnTo>
                    <a:pt x="f15" y="f5"/>
                  </a:lnTo>
                  <a:lnTo>
                    <a:pt x="f15" y="f16"/>
                  </a:lnTo>
                  <a:lnTo>
                    <a:pt x="f14" y="f16"/>
                  </a:lnTo>
                  <a:cubicBezTo>
                    <a:pt x="f0" y="f8"/>
                    <a:pt x="f17" y="f3"/>
                    <a:pt x="f6" y="f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" name="Google Shape;10441;p74">
              <a:extLst>
                <a:ext uri="{FF2B5EF4-FFF2-40B4-BE49-F238E27FC236}">
                  <a16:creationId xmlns:a16="http://schemas.microsoft.com/office/drawing/2014/main" id="{2AE28F31-91BA-B4CF-32E4-8CC136BBCCD2}"/>
                </a:ext>
              </a:extLst>
            </p:cNvPr>
            <p:cNvSpPr/>
            <p:nvPr/>
          </p:nvSpPr>
          <p:spPr>
            <a:xfrm>
              <a:off x="7293108" y="4212942"/>
              <a:ext cx="256955" cy="1986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35"/>
                <a:gd name="f4" fmla="val 4160"/>
                <a:gd name="f5" fmla="val 1639"/>
                <a:gd name="f6" fmla="val 1"/>
                <a:gd name="f7" fmla="val 1450"/>
                <a:gd name="f8" fmla="val 1198"/>
                <a:gd name="f9" fmla="val 158"/>
                <a:gd name="f10" fmla="val 1072"/>
                <a:gd name="f11" fmla="val 379"/>
                <a:gd name="f12" fmla="val 2490"/>
                <a:gd name="f13" fmla="val 2584"/>
                <a:gd name="f14" fmla="val 378"/>
                <a:gd name="f15" fmla="val 2616"/>
                <a:gd name="f16" fmla="val 567"/>
                <a:gd name="f17" fmla="val 1544"/>
                <a:gd name="f18" fmla="val 2364"/>
                <a:gd name="f19" fmla="val 1796"/>
                <a:gd name="f20" fmla="val 1891"/>
                <a:gd name="f21" fmla="val 2017"/>
                <a:gd name="f22" fmla="val 1418"/>
                <a:gd name="f23" fmla="val 2710"/>
                <a:gd name="f24" fmla="val 2899"/>
                <a:gd name="f25" fmla="val 3056"/>
                <a:gd name="f26" fmla="val 1481"/>
                <a:gd name="f27" fmla="val 3182"/>
                <a:gd name="f28" fmla="val 1607"/>
                <a:gd name="f29" fmla="val 5734"/>
                <a:gd name="f30" fmla="val 4159"/>
                <a:gd name="f31" fmla="*/ f0 1 5735"/>
                <a:gd name="f32" fmla="*/ f1 1 4160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5735"/>
                <a:gd name="f39" fmla="*/ f36 1 4160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5735" h="4160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cubicBezTo>
                    <a:pt x="f9" y="f13"/>
                    <a:pt x="f14" y="f15"/>
                    <a:pt x="f16" y="f15"/>
                  </a:cubicBezTo>
                  <a:cubicBezTo>
                    <a:pt x="f10" y="f15"/>
                    <a:pt x="f17" y="f18"/>
                    <a:pt x="f19" y="f20"/>
                  </a:cubicBez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" name="Google Shape;10442;p74">
              <a:extLst>
                <a:ext uri="{FF2B5EF4-FFF2-40B4-BE49-F238E27FC236}">
                  <a16:creationId xmlns:a16="http://schemas.microsoft.com/office/drawing/2014/main" id="{B15E40FD-8720-4EAF-5BEC-E14C97A86F11}"/>
                </a:ext>
              </a:extLst>
            </p:cNvPr>
            <p:cNvSpPr/>
            <p:nvPr/>
          </p:nvSpPr>
          <p:spPr>
            <a:xfrm>
              <a:off x="7206989" y="4130189"/>
              <a:ext cx="314837" cy="360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27"/>
                <a:gd name="f4" fmla="val 7549"/>
                <a:gd name="f5" fmla="val 2206"/>
                <a:gd name="f6" fmla="val 1"/>
                <a:gd name="f7" fmla="val 1828"/>
                <a:gd name="f8" fmla="val 1481"/>
                <a:gd name="f9" fmla="val 221"/>
                <a:gd name="f10" fmla="val 1261"/>
                <a:gd name="f11" fmla="val 568"/>
                <a:gd name="f12" fmla="val 946"/>
                <a:gd name="f13" fmla="val 1198"/>
                <a:gd name="f14" fmla="val 914"/>
                <a:gd name="f15" fmla="val 1324"/>
                <a:gd name="f16" fmla="val 757"/>
                <a:gd name="f17" fmla="val 1419"/>
                <a:gd name="f18" fmla="val 631"/>
                <a:gd name="f19" fmla="val 6239"/>
                <a:gd name="f20" fmla="val 1576"/>
                <a:gd name="f21" fmla="val 2584"/>
                <a:gd name="f22" fmla="val 7247"/>
                <a:gd name="f23" fmla="val 2768"/>
                <a:gd name="f24" fmla="val 7431"/>
                <a:gd name="f25" fmla="val 3054"/>
                <a:gd name="f26" fmla="val 7548"/>
                <a:gd name="f27" fmla="val 3330"/>
                <a:gd name="f28" fmla="val 3431"/>
                <a:gd name="f29" fmla="val 3531"/>
                <a:gd name="f30" fmla="val 7533"/>
                <a:gd name="f31" fmla="val 3624"/>
                <a:gd name="f32" fmla="val 7499"/>
                <a:gd name="f33" fmla="val 6585"/>
                <a:gd name="f34" fmla="val 6554"/>
                <a:gd name="f35" fmla="val 6743"/>
                <a:gd name="f36" fmla="val 6522"/>
                <a:gd name="f37" fmla="val 6900"/>
                <a:gd name="f38" fmla="val 6396"/>
                <a:gd name="f39" fmla="val 7026"/>
                <a:gd name="f40" fmla="val 6302"/>
                <a:gd name="f41" fmla="val 4537"/>
                <a:gd name="f42" fmla="val 3813"/>
                <a:gd name="f43" fmla="val 4380"/>
                <a:gd name="f44" fmla="val 4348"/>
                <a:gd name="f45" fmla="val 3844"/>
                <a:gd name="f46" fmla="val 4033"/>
                <a:gd name="f47" fmla="val 4506"/>
                <a:gd name="f48" fmla="val 3340"/>
                <a:gd name="f49" fmla="val 4947"/>
                <a:gd name="f50" fmla="val 2647"/>
                <a:gd name="f51" fmla="val 5042"/>
                <a:gd name="f52" fmla="val 2601"/>
                <a:gd name="f53" fmla="val 5044"/>
                <a:gd name="f54" fmla="val 2556"/>
                <a:gd name="f55" fmla="val 5046"/>
                <a:gd name="f56" fmla="val 2511"/>
                <a:gd name="f57" fmla="val 2046"/>
                <a:gd name="f58" fmla="val 1698"/>
                <a:gd name="f59" fmla="val 4899"/>
                <a:gd name="f60" fmla="val 4727"/>
                <a:gd name="f61" fmla="val 1103"/>
                <a:gd name="f62" fmla="val 4632"/>
                <a:gd name="f63" fmla="val 1040"/>
                <a:gd name="f64" fmla="val 4412"/>
                <a:gd name="f65" fmla="val 1166"/>
                <a:gd name="f66" fmla="val 4254"/>
                <a:gd name="f67" fmla="val 2363"/>
                <a:gd name="f68" fmla="val 1797"/>
                <a:gd name="f69" fmla="val 2615"/>
                <a:gd name="f70" fmla="val 3088"/>
                <a:gd name="f71" fmla="val 1041"/>
                <a:gd name="f72" fmla="val 3592"/>
                <a:gd name="f73" fmla="val 5104"/>
                <a:gd name="f74" fmla="val 5167"/>
                <a:gd name="f75" fmla="val 852"/>
                <a:gd name="f76" fmla="val 5262"/>
                <a:gd name="f77" fmla="val 347"/>
                <a:gd name="f78" fmla="val 158"/>
                <a:gd name="f79" fmla="val 4884"/>
                <a:gd name="f80" fmla="*/ f0 1 7027"/>
                <a:gd name="f81" fmla="*/ f1 1 7549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7027"/>
                <a:gd name="f88" fmla="*/ f85 1 7549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7027" h="754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lnTo>
                    <a:pt x="f6" y="f17"/>
                  </a:lnTo>
                  <a:lnTo>
                    <a:pt x="f6" y="f19"/>
                  </a:lnTo>
                  <a:lnTo>
                    <a:pt x="f20" y="f19"/>
                  </a:lnTo>
                  <a:lnTo>
                    <a:pt x="f21" y="f22"/>
                  </a:ln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lnTo>
                    <a:pt x="f41" y="f42"/>
                  </a:lnTo>
                  <a:lnTo>
                    <a:pt x="f43" y="f42"/>
                  </a:lnTo>
                  <a:lnTo>
                    <a:pt x="f44" y="f45"/>
                  </a:ln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15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15"/>
                    <a:pt x="f70" y="f71"/>
                    <a:pt x="f72" y="f71"/>
                  </a:cubicBezTo>
                  <a:lnTo>
                    <a:pt x="f73" y="f71"/>
                  </a:lnTo>
                  <a:cubicBezTo>
                    <a:pt x="f74" y="f75"/>
                    <a:pt x="f76" y="f18"/>
                    <a:pt x="f76" y="f77"/>
                  </a:cubicBezTo>
                  <a:cubicBezTo>
                    <a:pt x="f76" y="f78"/>
                    <a:pt x="f73" y="f6"/>
                    <a:pt x="f7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7" name="Google Shape;10443;p74">
            <a:extLst>
              <a:ext uri="{FF2B5EF4-FFF2-40B4-BE49-F238E27FC236}">
                <a16:creationId xmlns:a16="http://schemas.microsoft.com/office/drawing/2014/main" id="{9BC9CA41-4806-DF66-B8E6-48C71D6F9D99}"/>
              </a:ext>
            </a:extLst>
          </p:cNvPr>
          <p:cNvGrpSpPr/>
          <p:nvPr/>
        </p:nvGrpSpPr>
        <p:grpSpPr>
          <a:xfrm>
            <a:off x="14228395" y="6935611"/>
            <a:ext cx="826690" cy="881098"/>
            <a:chOff x="8485796" y="3337175"/>
            <a:chExt cx="413345" cy="440549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28" name="Google Shape;10444;p74">
              <a:extLst>
                <a:ext uri="{FF2B5EF4-FFF2-40B4-BE49-F238E27FC236}">
                  <a16:creationId xmlns:a16="http://schemas.microsoft.com/office/drawing/2014/main" id="{363CBF1F-0A1C-8E9E-ECD4-58CDC1B83B69}"/>
                </a:ext>
              </a:extLst>
            </p:cNvPr>
            <p:cNvSpPr/>
            <p:nvPr/>
          </p:nvSpPr>
          <p:spPr>
            <a:xfrm>
              <a:off x="8522079" y="3337175"/>
              <a:ext cx="120965" cy="1289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9"/>
                <a:gd name="f8" fmla="val 3466"/>
                <a:gd name="f9" fmla="val 2678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" name="Google Shape;10445;p74">
              <a:extLst>
                <a:ext uri="{FF2B5EF4-FFF2-40B4-BE49-F238E27FC236}">
                  <a16:creationId xmlns:a16="http://schemas.microsoft.com/office/drawing/2014/main" id="{F45F8AB4-FFB1-E85B-297F-ECDB18A024D1}"/>
                </a:ext>
              </a:extLst>
            </p:cNvPr>
            <p:cNvSpPr/>
            <p:nvPr/>
          </p:nvSpPr>
          <p:spPr>
            <a:xfrm>
              <a:off x="8681459" y="3389909"/>
              <a:ext cx="145142" cy="1010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718"/>
                <a:gd name="f5" fmla="val 347"/>
                <a:gd name="f6" fmla="val 158"/>
                <a:gd name="f7" fmla="val 1"/>
                <a:gd name="f8" fmla="val 536"/>
                <a:gd name="f9" fmla="val 95"/>
                <a:gd name="f10" fmla="val 662"/>
                <a:gd name="f11" fmla="val 316"/>
                <a:gd name="f12" fmla="val 2395"/>
                <a:gd name="f13" fmla="val 2584"/>
                <a:gd name="f14" fmla="val 2742"/>
                <a:gd name="f15" fmla="val 820"/>
                <a:gd name="f16" fmla="val 1009"/>
                <a:gd name="f17" fmla="val 1576"/>
                <a:gd name="f18" fmla="val 2616"/>
                <a:gd name="f19" fmla="val 1450"/>
                <a:gd name="f20" fmla="val 2568"/>
                <a:gd name="f21" fmla="val 1387"/>
                <a:gd name="f22" fmla="val 2482"/>
                <a:gd name="f23" fmla="val 1355"/>
                <a:gd name="f24" fmla="val 2391"/>
                <a:gd name="f25" fmla="val 2301"/>
                <a:gd name="f26" fmla="val 2206"/>
                <a:gd name="f27" fmla="val 2143"/>
                <a:gd name="f28" fmla="val 2049"/>
                <a:gd name="f29" fmla="val 1796"/>
                <a:gd name="f30" fmla="val 1922"/>
                <a:gd name="f31" fmla="val 2868"/>
                <a:gd name="f32" fmla="val 2647"/>
                <a:gd name="f33" fmla="val 2931"/>
                <a:gd name="f34" fmla="val 2694"/>
                <a:gd name="f35" fmla="val 3017"/>
                <a:gd name="f36" fmla="val 3104"/>
                <a:gd name="f37" fmla="val 3191"/>
                <a:gd name="f38" fmla="val 3277"/>
                <a:gd name="f39" fmla="val 3340"/>
                <a:gd name="f40" fmla="val 4033"/>
                <a:gd name="f41" fmla="val 4159"/>
                <a:gd name="f42" fmla="val 3986"/>
                <a:gd name="f43" fmla="val 3899"/>
                <a:gd name="f44" fmla="val 3809"/>
                <a:gd name="f45" fmla="val 3718"/>
                <a:gd name="f46" fmla="val 3624"/>
                <a:gd name="f47" fmla="val 3561"/>
                <a:gd name="f48" fmla="val 3466"/>
                <a:gd name="f49" fmla="val 441"/>
                <a:gd name="f50" fmla="val 2994"/>
                <a:gd name="f51" fmla="val 2427"/>
                <a:gd name="f52" fmla="*/ f0 1 4160"/>
                <a:gd name="f53" fmla="*/ f1 1 2718"/>
                <a:gd name="f54" fmla="val f2"/>
                <a:gd name="f55" fmla="val f3"/>
                <a:gd name="f56" fmla="val f4"/>
                <a:gd name="f57" fmla="+- f56 0 f54"/>
                <a:gd name="f58" fmla="+- f55 0 f54"/>
                <a:gd name="f59" fmla="*/ f58 1 4160"/>
                <a:gd name="f60" fmla="*/ f57 1 2718"/>
                <a:gd name="f61" fmla="*/ f54 1 f59"/>
                <a:gd name="f62" fmla="*/ f55 1 f59"/>
                <a:gd name="f63" fmla="*/ f54 1 f60"/>
                <a:gd name="f64" fmla="*/ f56 1 f60"/>
                <a:gd name="f65" fmla="*/ f61 f52 1"/>
                <a:gd name="f66" fmla="*/ f62 f52 1"/>
                <a:gd name="f67" fmla="*/ f64 f53 1"/>
                <a:gd name="f68" fmla="*/ f63 f5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5" t="f68" r="f66" b="f67"/>
              <a:pathLst>
                <a:path w="4160" h="2718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cubicBezTo>
                    <a:pt x="f7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15"/>
                    <a:pt x="f14" y="f16"/>
                  </a:cubicBezTo>
                  <a:lnTo>
                    <a:pt x="f14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1"/>
                    <a:pt x="f27" y="f19"/>
                  </a:cubicBezTo>
                  <a:cubicBezTo>
                    <a:pt x="f28" y="f17"/>
                    <a:pt x="f28" y="f29"/>
                    <a:pt x="f27" y="f30"/>
                  </a:cubicBezTo>
                  <a:lnTo>
                    <a:pt x="f31" y="f32"/>
                  </a:lnTo>
                  <a:cubicBezTo>
                    <a:pt x="f33" y="f34"/>
                    <a:pt x="f35" y="f4"/>
                    <a:pt x="f36" y="f4"/>
                  </a:cubicBezTo>
                  <a:cubicBezTo>
                    <a:pt x="f37" y="f4"/>
                    <a:pt x="f38" y="f34"/>
                    <a:pt x="f39" y="f32"/>
                  </a:cubicBezTo>
                  <a:lnTo>
                    <a:pt x="f40" y="f30"/>
                  </a:lnTo>
                  <a:cubicBezTo>
                    <a:pt x="f41" y="f29"/>
                    <a:pt x="f41" y="f17"/>
                    <a:pt x="f40" y="f19"/>
                  </a:cubicBezTo>
                  <a:cubicBezTo>
                    <a:pt x="f42" y="f21"/>
                    <a:pt x="f43" y="f23"/>
                    <a:pt x="f44" y="f23"/>
                  </a:cubicBezTo>
                  <a:cubicBezTo>
                    <a:pt x="f45" y="f23"/>
                    <a:pt x="f46" y="f21"/>
                    <a:pt x="f47" y="f19"/>
                  </a:cubicBezTo>
                  <a:lnTo>
                    <a:pt x="f48" y="f17"/>
                  </a:lnTo>
                  <a:lnTo>
                    <a:pt x="f48" y="f16"/>
                  </a:lnTo>
                  <a:cubicBezTo>
                    <a:pt x="f48" y="f49"/>
                    <a:pt x="f50" y="f2"/>
                    <a:pt x="f5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" name="Google Shape;10446;p74">
              <a:extLst>
                <a:ext uri="{FF2B5EF4-FFF2-40B4-BE49-F238E27FC236}">
                  <a16:creationId xmlns:a16="http://schemas.microsoft.com/office/drawing/2014/main" id="{1F074EE7-CD22-2437-235B-DBFC05A14A30}"/>
                </a:ext>
              </a:extLst>
            </p:cNvPr>
            <p:cNvSpPr/>
            <p:nvPr/>
          </p:nvSpPr>
          <p:spPr>
            <a:xfrm>
              <a:off x="8530876" y="3620054"/>
              <a:ext cx="148425" cy="102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763"/>
                <a:gd name="f5" fmla="val 1095"/>
                <a:gd name="f6" fmla="val 1002"/>
                <a:gd name="f7" fmla="val 904"/>
                <a:gd name="f8" fmla="val 28"/>
                <a:gd name="f9" fmla="val 820"/>
                <a:gd name="f10" fmla="val 112"/>
                <a:gd name="f11" fmla="val 127"/>
                <a:gd name="f12" fmla="val 805"/>
                <a:gd name="f13" fmla="val 1"/>
                <a:gd name="f14" fmla="val 931"/>
                <a:gd name="f15" fmla="val 1184"/>
                <a:gd name="f16" fmla="val 1278"/>
                <a:gd name="f17" fmla="val 190"/>
                <a:gd name="f18" fmla="val 1341"/>
                <a:gd name="f19" fmla="val 276"/>
                <a:gd name="f20" fmla="val 1373"/>
                <a:gd name="f21" fmla="val 363"/>
                <a:gd name="f22" fmla="val 449"/>
                <a:gd name="f23" fmla="val 536"/>
                <a:gd name="f24" fmla="val 599"/>
                <a:gd name="f25" fmla="val 725"/>
                <a:gd name="f26" fmla="val 1719"/>
                <a:gd name="f27" fmla="val 2318"/>
                <a:gd name="f28" fmla="val 1198"/>
                <a:gd name="f29" fmla="val 2759"/>
                <a:gd name="f30" fmla="val 1733"/>
                <a:gd name="f31" fmla="val 3813"/>
                <a:gd name="f32" fmla="val 3837"/>
                <a:gd name="f33" fmla="val 2761"/>
                <a:gd name="f34" fmla="val 3861"/>
                <a:gd name="f35" fmla="val 3883"/>
                <a:gd name="f36" fmla="val 4122"/>
                <a:gd name="f37" fmla="val 2616"/>
                <a:gd name="f38" fmla="val 2444"/>
                <a:gd name="f39" fmla="val 2223"/>
                <a:gd name="f40" fmla="val 4096"/>
                <a:gd name="f41" fmla="val 2066"/>
                <a:gd name="f42" fmla="val 3907"/>
                <a:gd name="f43" fmla="val 1828"/>
                <a:gd name="f44" fmla="val 1639"/>
                <a:gd name="f45" fmla="val 1481"/>
                <a:gd name="f46" fmla="val 1908"/>
                <a:gd name="f47" fmla="val 1576"/>
                <a:gd name="f48" fmla="val 1824"/>
                <a:gd name="f49" fmla="val 1914"/>
                <a:gd name="f50" fmla="val 2001"/>
                <a:gd name="f51" fmla="val 2048"/>
                <a:gd name="f52" fmla="val 2174"/>
                <a:gd name="f53" fmla="val 1355"/>
                <a:gd name="f54" fmla="val 1292"/>
                <a:gd name="f55" fmla="val 81"/>
                <a:gd name="f56" fmla="val 1261"/>
                <a:gd name="f57" fmla="val 1229"/>
                <a:gd name="f58" fmla="val 18"/>
                <a:gd name="f59" fmla="val 1187"/>
                <a:gd name="f60" fmla="val 7"/>
                <a:gd name="f61" fmla="val 1142"/>
                <a:gd name="f62" fmla="*/ f0 1 4254"/>
                <a:gd name="f63" fmla="*/ f1 1 2763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4254"/>
                <a:gd name="f70" fmla="*/ f67 1 2763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4254" h="276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cubicBezTo>
                    <a:pt x="f32" y="f33"/>
                    <a:pt x="f34" y="f4"/>
                    <a:pt x="f35" y="f4"/>
                  </a:cubicBezTo>
                  <a:cubicBezTo>
                    <a:pt x="f36" y="f4"/>
                    <a:pt x="f3" y="f37"/>
                    <a:pt x="f3" y="f38"/>
                  </a:cubicBezTo>
                  <a:cubicBezTo>
                    <a:pt x="f3" y="f39"/>
                    <a:pt x="f40" y="f41"/>
                    <a:pt x="f42" y="f41"/>
                  </a:cubicBezTo>
                  <a:lnTo>
                    <a:pt x="f43" y="f41"/>
                  </a:lnTo>
                  <a:cubicBezTo>
                    <a:pt x="f44" y="f41"/>
                    <a:pt x="f45" y="f46"/>
                    <a:pt x="f45" y="f26"/>
                  </a:cubicBezTo>
                  <a:lnTo>
                    <a:pt x="f45" y="f15"/>
                  </a:lnTo>
                  <a:lnTo>
                    <a:pt x="f47" y="f16"/>
                  </a:lnTo>
                  <a:cubicBezTo>
                    <a:pt x="f44" y="f18"/>
                    <a:pt x="f30" y="f20"/>
                    <a:pt x="f48" y="f20"/>
                  </a:cubicBezTo>
                  <a:cubicBezTo>
                    <a:pt x="f49" y="f20"/>
                    <a:pt x="f50" y="f18"/>
                    <a:pt x="f51" y="f16"/>
                  </a:cubicBezTo>
                  <a:cubicBezTo>
                    <a:pt x="f52" y="f15"/>
                    <a:pt x="f52" y="f14"/>
                    <a:pt x="f51" y="f12"/>
                  </a:cubicBezTo>
                  <a:lnTo>
                    <a:pt x="f53" y="f10"/>
                  </a:lnTo>
                  <a:cubicBezTo>
                    <a:pt x="f54" y="f55"/>
                    <a:pt x="f56" y="f55"/>
                    <a:pt x="f57" y="f58"/>
                  </a:cubicBezTo>
                  <a:cubicBezTo>
                    <a:pt x="f59" y="f60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" name="Google Shape;10447;p74">
              <a:extLst>
                <a:ext uri="{FF2B5EF4-FFF2-40B4-BE49-F238E27FC236}">
                  <a16:creationId xmlns:a16="http://schemas.microsoft.com/office/drawing/2014/main" id="{17515B99-0098-7C19-3C9A-3B8DE0117BF8}"/>
                </a:ext>
              </a:extLst>
            </p:cNvPr>
            <p:cNvSpPr/>
            <p:nvPr/>
          </p:nvSpPr>
          <p:spPr>
            <a:xfrm>
              <a:off x="8739734" y="3517605"/>
              <a:ext cx="124248" cy="1277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61"/>
                <a:gd name="f4" fmla="val 3435"/>
                <a:gd name="f5" fmla="val 1796"/>
                <a:gd name="f6" fmla="val 788"/>
                <a:gd name="f7" fmla="val 1733"/>
                <a:gd name="f8" fmla="val 2647"/>
                <a:gd name="f9" fmla="val 3434"/>
                <a:gd name="f10" fmla="val 2741"/>
                <a:gd name="f11" fmla="val 2773"/>
                <a:gd name="f12" fmla="*/ f0 1 3561"/>
                <a:gd name="f13" fmla="*/ f1 1 343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561"/>
                <a:gd name="f20" fmla="*/ f17 1 343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561" h="3435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3" y="f8"/>
                    <a:pt x="f3" y="f7"/>
                  </a:cubicBezTo>
                  <a:cubicBezTo>
                    <a:pt x="f3" y="f6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" name="Google Shape;10448;p74">
              <a:extLst>
                <a:ext uri="{FF2B5EF4-FFF2-40B4-BE49-F238E27FC236}">
                  <a16:creationId xmlns:a16="http://schemas.microsoft.com/office/drawing/2014/main" id="{1ACEB95D-5E69-5DF4-1564-CDD68AF75668}"/>
                </a:ext>
              </a:extLst>
            </p:cNvPr>
            <p:cNvSpPr/>
            <p:nvPr/>
          </p:nvSpPr>
          <p:spPr>
            <a:xfrm>
              <a:off x="8485796" y="3463719"/>
              <a:ext cx="193505" cy="1312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46"/>
                <a:gd name="f4" fmla="val 3529"/>
                <a:gd name="f5" fmla="val 1072"/>
                <a:gd name="f6" fmla="val 442"/>
                <a:gd name="f7" fmla="val 536"/>
                <a:gd name="f8" fmla="val 32"/>
                <a:gd name="f9" fmla="val 1292"/>
                <a:gd name="f10" fmla="val 2143"/>
                <a:gd name="f11" fmla="val 3182"/>
                <a:gd name="f12" fmla="val 1"/>
                <a:gd name="f13" fmla="val 3371"/>
                <a:gd name="f14" fmla="val 158"/>
                <a:gd name="f15" fmla="val 347"/>
                <a:gd name="f16" fmla="val 5199"/>
                <a:gd name="f17" fmla="val 5388"/>
                <a:gd name="f18" fmla="val 5168"/>
                <a:gd name="f19" fmla="val 4538"/>
                <a:gd name="f20" fmla="val 4096"/>
                <a:gd name="f21" fmla="val 473"/>
                <a:gd name="f22" fmla="val 3466"/>
                <a:gd name="f23" fmla="val 756"/>
                <a:gd name="f24" fmla="val 2805"/>
                <a:gd name="f25" fmla="val 1513"/>
                <a:gd name="f26" fmla="val 504"/>
                <a:gd name="f27" fmla="*/ f0 1 5546"/>
                <a:gd name="f28" fmla="*/ f1 1 3529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546"/>
                <a:gd name="f35" fmla="*/ f32 1 3529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546" h="3529">
                  <a:moveTo>
                    <a:pt x="f5" y="f2"/>
                  </a:moveTo>
                  <a:cubicBezTo>
                    <a:pt x="f6" y="f7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4"/>
                    <a:pt x="f15" y="f4"/>
                  </a:cubicBezTo>
                  <a:lnTo>
                    <a:pt x="f16" y="f4"/>
                  </a:lnTo>
                  <a:cubicBezTo>
                    <a:pt x="f17" y="f4"/>
                    <a:pt x="f3" y="f13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8" y="f7"/>
                    <a:pt x="f19" y="f2"/>
                  </a:cubicBezTo>
                  <a:cubicBezTo>
                    <a:pt x="f20" y="f21"/>
                    <a:pt x="f22" y="f23"/>
                    <a:pt x="f24" y="f23"/>
                  </a:cubicBezTo>
                  <a:cubicBezTo>
                    <a:pt x="f10" y="f23"/>
                    <a:pt x="f25" y="f2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" name="Google Shape;10449;p74">
              <a:extLst>
                <a:ext uri="{FF2B5EF4-FFF2-40B4-BE49-F238E27FC236}">
                  <a16:creationId xmlns:a16="http://schemas.microsoft.com/office/drawing/2014/main" id="{13DD38E3-7EF6-C869-806A-1C05251474E3}"/>
                </a:ext>
              </a:extLst>
            </p:cNvPr>
            <p:cNvSpPr/>
            <p:nvPr/>
          </p:nvSpPr>
          <p:spPr>
            <a:xfrm>
              <a:off x="8703442" y="3644112"/>
              <a:ext cx="195699" cy="1336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3593"/>
                <a:gd name="f5" fmla="val 1009"/>
                <a:gd name="f6" fmla="val 1"/>
                <a:gd name="f7" fmla="val 379"/>
                <a:gd name="f8" fmla="val 537"/>
                <a:gd name="f9" fmla="val 1261"/>
                <a:gd name="f10" fmla="val 2143"/>
                <a:gd name="f11" fmla="val 3246"/>
                <a:gd name="f12" fmla="val 3435"/>
                <a:gd name="f13" fmla="val 158"/>
                <a:gd name="f14" fmla="val 3592"/>
                <a:gd name="f15" fmla="val 347"/>
                <a:gd name="f16" fmla="val 5262"/>
                <a:gd name="f17" fmla="val 5451"/>
                <a:gd name="f18" fmla="val 5577"/>
                <a:gd name="f19" fmla="val 5199"/>
                <a:gd name="f20" fmla="val 4569"/>
                <a:gd name="f21" fmla="val 4128"/>
                <a:gd name="f22" fmla="val 474"/>
                <a:gd name="f23" fmla="val 3498"/>
                <a:gd name="f24" fmla="val 757"/>
                <a:gd name="f25" fmla="val 2773"/>
                <a:gd name="f26" fmla="val 2080"/>
                <a:gd name="f27" fmla="val 1450"/>
                <a:gd name="f28" fmla="*/ f0 1 5609"/>
                <a:gd name="f29" fmla="*/ f1 1 3593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5609"/>
                <a:gd name="f36" fmla="*/ f33 1 3593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5609" h="3593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18" y="f9"/>
                    <a:pt x="f19" y="f8"/>
                    <a:pt x="f20" y="f6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4" name="Google Shape;10468;p74">
            <a:extLst>
              <a:ext uri="{FF2B5EF4-FFF2-40B4-BE49-F238E27FC236}">
                <a16:creationId xmlns:a16="http://schemas.microsoft.com/office/drawing/2014/main" id="{4535471B-56DF-41DD-FD16-15F6243B5F02}"/>
              </a:ext>
            </a:extLst>
          </p:cNvPr>
          <p:cNvGrpSpPr/>
          <p:nvPr/>
        </p:nvGrpSpPr>
        <p:grpSpPr>
          <a:xfrm>
            <a:off x="6293832" y="7272001"/>
            <a:ext cx="724296" cy="769870"/>
            <a:chOff x="4518516" y="3505370"/>
            <a:chExt cx="362148" cy="384935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35" name="Google Shape;10469;p74">
              <a:extLst>
                <a:ext uri="{FF2B5EF4-FFF2-40B4-BE49-F238E27FC236}">
                  <a16:creationId xmlns:a16="http://schemas.microsoft.com/office/drawing/2014/main" id="{4FFF5290-8585-771D-A6FE-B84ABDB22028}"/>
                </a:ext>
              </a:extLst>
            </p:cNvPr>
            <p:cNvSpPr/>
            <p:nvPr/>
          </p:nvSpPr>
          <p:spPr>
            <a:xfrm>
              <a:off x="4731736" y="3731584"/>
              <a:ext cx="148928" cy="1587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2395"/>
                <a:gd name="f5" fmla="val 1324"/>
                <a:gd name="f6" fmla="val 2616"/>
                <a:gd name="f7" fmla="val 2773"/>
                <a:gd name="f8" fmla="val 1482"/>
                <a:gd name="f9" fmla="val 1702"/>
                <a:gd name="f10" fmla="val 2049"/>
                <a:gd name="f11" fmla="val 3120"/>
                <a:gd name="f12" fmla="val 3309"/>
                <a:gd name="f13" fmla="val 3466"/>
                <a:gd name="f14" fmla="val 2206"/>
                <a:gd name="f15" fmla="val 2584"/>
                <a:gd name="f16" fmla="val 2742"/>
                <a:gd name="f17" fmla="val 2458"/>
                <a:gd name="f18" fmla="val 1"/>
                <a:gd name="f19" fmla="val 1104"/>
                <a:gd name="f20" fmla="val 1103"/>
                <a:gd name="f21" fmla="val 2427"/>
                <a:gd name="f22" fmla="val 3781"/>
                <a:gd name="f23" fmla="val 4884"/>
                <a:gd name="f24" fmla="val 3782"/>
                <a:gd name="f25" fmla="val 4853"/>
                <a:gd name="f26" fmla="val 1072"/>
                <a:gd name="f27" fmla="*/ f0 1 4885"/>
                <a:gd name="f28" fmla="*/ f1 1 4885"/>
                <a:gd name="f29" fmla="val f2"/>
                <a:gd name="f30" fmla="val f3"/>
                <a:gd name="f31" fmla="+- f30 0 f29"/>
                <a:gd name="f32" fmla="*/ f31 1 4885"/>
                <a:gd name="f33" fmla="*/ f29 1 f32"/>
                <a:gd name="f34" fmla="*/ f30 1 f32"/>
                <a:gd name="f35" fmla="*/ f33 f27 1"/>
                <a:gd name="f36" fmla="*/ f34 f27 1"/>
                <a:gd name="f37" fmla="*/ f34 f28 1"/>
                <a:gd name="f38" fmla="*/ f33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4885" h="4885">
                  <a:moveTo>
                    <a:pt x="f4" y="f5"/>
                  </a:moveTo>
                  <a:cubicBezTo>
                    <a:pt x="f6" y="f5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4"/>
                  </a:cubicBezTo>
                  <a:cubicBezTo>
                    <a:pt x="f13" y="f15"/>
                    <a:pt x="f12" y="f16"/>
                    <a:pt x="f11" y="f16"/>
                  </a:cubicBezTo>
                  <a:lnTo>
                    <a:pt x="f4" y="f16"/>
                  </a:lnTo>
                  <a:cubicBezTo>
                    <a:pt x="f14" y="f16"/>
                    <a:pt x="f10" y="f15"/>
                    <a:pt x="f10" y="f4"/>
                  </a:cubicBezTo>
                  <a:lnTo>
                    <a:pt x="f10" y="f9"/>
                  </a:lnTo>
                  <a:cubicBezTo>
                    <a:pt x="f10" y="f8"/>
                    <a:pt x="f14" y="f5"/>
                    <a:pt x="f4" y="f5"/>
                  </a:cubicBezTo>
                  <a:close/>
                  <a:moveTo>
                    <a:pt x="f17" y="f18"/>
                  </a:moveTo>
                  <a:cubicBezTo>
                    <a:pt x="f19" y="f18"/>
                    <a:pt x="f18" y="f20"/>
                    <a:pt x="f18" y="f21"/>
                  </a:cubicBezTo>
                  <a:cubicBezTo>
                    <a:pt x="f18" y="f22"/>
                    <a:pt x="f19" y="f23"/>
                    <a:pt x="f17" y="f23"/>
                  </a:cubicBezTo>
                  <a:cubicBezTo>
                    <a:pt x="f24" y="f23"/>
                    <a:pt x="f23" y="f22"/>
                    <a:pt x="f23" y="f21"/>
                  </a:cubicBezTo>
                  <a:cubicBezTo>
                    <a:pt x="f25" y="f26"/>
                    <a:pt x="f24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" name="Google Shape;10470;p74">
              <a:extLst>
                <a:ext uri="{FF2B5EF4-FFF2-40B4-BE49-F238E27FC236}">
                  <a16:creationId xmlns:a16="http://schemas.microsoft.com/office/drawing/2014/main" id="{1A641D77-F1A1-BBD4-78FB-E5ACB42DA77B}"/>
                </a:ext>
              </a:extLst>
            </p:cNvPr>
            <p:cNvSpPr/>
            <p:nvPr/>
          </p:nvSpPr>
          <p:spPr>
            <a:xfrm>
              <a:off x="4519495" y="3618994"/>
              <a:ext cx="317946" cy="2252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29"/>
                <a:gd name="f4" fmla="val 6932"/>
                <a:gd name="f5" fmla="val 2426"/>
                <a:gd name="f6" fmla="val 662"/>
                <a:gd name="f7" fmla="val 2647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1733"/>
                <a:gd name="f14" fmla="val 1544"/>
                <a:gd name="f15" fmla="val 1387"/>
                <a:gd name="f16" fmla="val 4537"/>
                <a:gd name="f17" fmla="val 4726"/>
                <a:gd name="f18" fmla="val 4884"/>
                <a:gd name="f19" fmla="val 4695"/>
                <a:gd name="f20" fmla="val 3812"/>
                <a:gd name="f21" fmla="val 3623"/>
                <a:gd name="f22" fmla="val 3466"/>
                <a:gd name="f23" fmla="val 6648"/>
                <a:gd name="f24" fmla="val 6837"/>
                <a:gd name="f25" fmla="val 6994"/>
                <a:gd name="f26" fmla="val 5955"/>
                <a:gd name="f27" fmla="val 5734"/>
                <a:gd name="f28" fmla="val 5577"/>
                <a:gd name="f29" fmla="val 8727"/>
                <a:gd name="f30" fmla="val 8948"/>
                <a:gd name="f31" fmla="val 9105"/>
                <a:gd name="f32" fmla="val 8034"/>
                <a:gd name="f33" fmla="val 7845"/>
                <a:gd name="f34" fmla="val 7688"/>
                <a:gd name="f35" fmla="val 2080"/>
                <a:gd name="f36" fmla="val 2237"/>
                <a:gd name="f37" fmla="val 2773"/>
                <a:gd name="f38" fmla="val 2206"/>
                <a:gd name="f39" fmla="val 4001"/>
                <a:gd name="f40" fmla="val 4159"/>
                <a:gd name="f41" fmla="val 4852"/>
                <a:gd name="f42" fmla="val 5010"/>
                <a:gd name="f43" fmla="val 5199"/>
                <a:gd name="f44" fmla="val 5388"/>
                <a:gd name="f45" fmla="val 5545"/>
                <a:gd name="f46" fmla="val 5892"/>
                <a:gd name="f47" fmla="val 6459"/>
                <a:gd name="f48" fmla="val 473"/>
                <a:gd name="f49" fmla="val 6931"/>
                <a:gd name="f50" fmla="val 1071"/>
                <a:gd name="f51" fmla="val 6490"/>
                <a:gd name="f52" fmla="val 6364"/>
                <a:gd name="f53" fmla="val 6616"/>
                <a:gd name="f54" fmla="val 6301"/>
                <a:gd name="f55" fmla="val 6270"/>
                <a:gd name="f56" fmla="val 5797"/>
                <a:gd name="f57" fmla="val 6333"/>
                <a:gd name="f58" fmla="val 5671"/>
                <a:gd name="f59" fmla="val 8066"/>
                <a:gd name="f60" fmla="val 2741"/>
                <a:gd name="f61" fmla="val 9420"/>
                <a:gd name="f62" fmla="val 9767"/>
                <a:gd name="f63" fmla="val 10113"/>
                <a:gd name="f64" fmla="val 2836"/>
                <a:gd name="f65" fmla="val 10428"/>
                <a:gd name="f66" fmla="val 2962"/>
                <a:gd name="f67" fmla="*/ f0 1 10429"/>
                <a:gd name="f68" fmla="*/ f1 1 6932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10429"/>
                <a:gd name="f75" fmla="*/ f72 1 6932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10429" h="693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9" y="f12"/>
                    <a:pt x="f16" y="f12"/>
                  </a:cubicBezTo>
                  <a:lnTo>
                    <a:pt x="f20" y="f12"/>
                  </a:lnTo>
                  <a:cubicBezTo>
                    <a:pt x="f21" y="f12"/>
                    <a:pt x="f22" y="f11"/>
                    <a:pt x="f22" y="f10"/>
                  </a:cubicBezTo>
                  <a:cubicBezTo>
                    <a:pt x="f22" y="f9"/>
                    <a:pt x="f21" y="f6"/>
                    <a:pt x="f20" y="f6"/>
                  </a:cubicBezTo>
                  <a:close/>
                  <a:moveTo>
                    <a:pt x="f23" y="f6"/>
                  </a:moveTo>
                  <a:cubicBezTo>
                    <a:pt x="f24" y="f6"/>
                    <a:pt x="f25" y="f9"/>
                    <a:pt x="f25" y="f10"/>
                  </a:cubicBezTo>
                  <a:cubicBezTo>
                    <a:pt x="f25" y="f11"/>
                    <a:pt x="f24" y="f12"/>
                    <a:pt x="f23" y="f12"/>
                  </a:cubicBezTo>
                  <a:lnTo>
                    <a:pt x="f26" y="f12"/>
                  </a:lnTo>
                  <a:cubicBezTo>
                    <a:pt x="f27" y="f12"/>
                    <a:pt x="f28" y="f11"/>
                    <a:pt x="f28" y="f10"/>
                  </a:cubicBezTo>
                  <a:cubicBezTo>
                    <a:pt x="f28" y="f9"/>
                    <a:pt x="f27" y="f6"/>
                    <a:pt x="f26" y="f6"/>
                  </a:cubicBezTo>
                  <a:close/>
                  <a:moveTo>
                    <a:pt x="f29" y="f6"/>
                  </a:moveTo>
                  <a:cubicBezTo>
                    <a:pt x="f30" y="f6"/>
                    <a:pt x="f31" y="f9"/>
                    <a:pt x="f31" y="f10"/>
                  </a:cubicBezTo>
                  <a:cubicBezTo>
                    <a:pt x="f31" y="f11"/>
                    <a:pt x="f30" y="f12"/>
                    <a:pt x="f29" y="f12"/>
                  </a:cubicBezTo>
                  <a:lnTo>
                    <a:pt x="f32" y="f12"/>
                  </a:lnTo>
                  <a:cubicBezTo>
                    <a:pt x="f33" y="f12"/>
                    <a:pt x="f34" y="f11"/>
                    <a:pt x="f34" y="f10"/>
                  </a:cubicBezTo>
                  <a:cubicBezTo>
                    <a:pt x="f34" y="f9"/>
                    <a:pt x="f33" y="f6"/>
                    <a:pt x="f32" y="f6"/>
                  </a:cubicBezTo>
                  <a:close/>
                  <a:moveTo>
                    <a:pt x="f5" y="f35"/>
                  </a:moveTo>
                  <a:cubicBezTo>
                    <a:pt x="f7" y="f35"/>
                    <a:pt x="f8" y="f36"/>
                    <a:pt x="f8" y="f5"/>
                  </a:cubicBezTo>
                  <a:cubicBezTo>
                    <a:pt x="f8" y="f7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7"/>
                    <a:pt x="f15" y="f5"/>
                  </a:cubicBezTo>
                  <a:cubicBezTo>
                    <a:pt x="f15" y="f38"/>
                    <a:pt x="f14" y="f35"/>
                    <a:pt x="f13" y="f35"/>
                  </a:cubicBezTo>
                  <a:close/>
                  <a:moveTo>
                    <a:pt x="f16" y="f35"/>
                  </a:moveTo>
                  <a:cubicBezTo>
                    <a:pt x="f17" y="f35"/>
                    <a:pt x="f18" y="f36"/>
                    <a:pt x="f18" y="f5"/>
                  </a:cubicBezTo>
                  <a:cubicBezTo>
                    <a:pt x="f18" y="f7"/>
                    <a:pt x="f19" y="f37"/>
                    <a:pt x="f16" y="f37"/>
                  </a:cubicBezTo>
                  <a:lnTo>
                    <a:pt x="f20" y="f37"/>
                  </a:lnTo>
                  <a:cubicBezTo>
                    <a:pt x="f21" y="f37"/>
                    <a:pt x="f22" y="f7"/>
                    <a:pt x="f22" y="f5"/>
                  </a:cubicBezTo>
                  <a:cubicBezTo>
                    <a:pt x="f22" y="f38"/>
                    <a:pt x="f21" y="f35"/>
                    <a:pt x="f20" y="f35"/>
                  </a:cubicBezTo>
                  <a:close/>
                  <a:moveTo>
                    <a:pt x="f23" y="f35"/>
                  </a:moveTo>
                  <a:cubicBezTo>
                    <a:pt x="f24" y="f35"/>
                    <a:pt x="f25" y="f36"/>
                    <a:pt x="f25" y="f5"/>
                  </a:cubicBezTo>
                  <a:cubicBezTo>
                    <a:pt x="f25" y="f7"/>
                    <a:pt x="f24" y="f37"/>
                    <a:pt x="f23" y="f37"/>
                  </a:cubicBezTo>
                  <a:lnTo>
                    <a:pt x="f26" y="f37"/>
                  </a:lnTo>
                  <a:cubicBezTo>
                    <a:pt x="f27" y="f37"/>
                    <a:pt x="f28" y="f7"/>
                    <a:pt x="f28" y="f5"/>
                  </a:cubicBezTo>
                  <a:cubicBezTo>
                    <a:pt x="f28" y="f38"/>
                    <a:pt x="f27" y="f35"/>
                    <a:pt x="f26" y="f35"/>
                  </a:cubicBezTo>
                  <a:close/>
                  <a:moveTo>
                    <a:pt x="f29" y="f35"/>
                  </a:moveTo>
                  <a:cubicBezTo>
                    <a:pt x="f30" y="f35"/>
                    <a:pt x="f31" y="f36"/>
                    <a:pt x="f31" y="f5"/>
                  </a:cubicBezTo>
                  <a:cubicBezTo>
                    <a:pt x="f31" y="f7"/>
                    <a:pt x="f30" y="f37"/>
                    <a:pt x="f29" y="f37"/>
                  </a:cubicBezTo>
                  <a:lnTo>
                    <a:pt x="f32" y="f37"/>
                  </a:lnTo>
                  <a:cubicBezTo>
                    <a:pt x="f33" y="f37"/>
                    <a:pt x="f34" y="f7"/>
                    <a:pt x="f34" y="f5"/>
                  </a:cubicBezTo>
                  <a:cubicBezTo>
                    <a:pt x="f34" y="f38"/>
                    <a:pt x="f33" y="f35"/>
                    <a:pt x="f32" y="f35"/>
                  </a:cubicBezTo>
                  <a:close/>
                  <a:moveTo>
                    <a:pt x="f5" y="f22"/>
                  </a:moveTo>
                  <a:cubicBezTo>
                    <a:pt x="f7" y="f22"/>
                    <a:pt x="f8" y="f21"/>
                    <a:pt x="f8" y="f20"/>
                  </a:cubicBezTo>
                  <a:cubicBezTo>
                    <a:pt x="f8" y="f39"/>
                    <a:pt x="f7" y="f40"/>
                    <a:pt x="f5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20"/>
                  </a:cubicBezTo>
                  <a:cubicBezTo>
                    <a:pt x="f15" y="f21"/>
                    <a:pt x="f14" y="f22"/>
                    <a:pt x="f13" y="f22"/>
                  </a:cubicBezTo>
                  <a:close/>
                  <a:moveTo>
                    <a:pt x="f16" y="f22"/>
                  </a:moveTo>
                  <a:cubicBezTo>
                    <a:pt x="f17" y="f22"/>
                    <a:pt x="f18" y="f21"/>
                    <a:pt x="f18" y="f20"/>
                  </a:cubicBezTo>
                  <a:cubicBezTo>
                    <a:pt x="f18" y="f39"/>
                    <a:pt x="f19" y="f40"/>
                    <a:pt x="f16" y="f40"/>
                  </a:cubicBezTo>
                  <a:lnTo>
                    <a:pt x="f20" y="f40"/>
                  </a:lnTo>
                  <a:cubicBezTo>
                    <a:pt x="f21" y="f40"/>
                    <a:pt x="f22" y="f39"/>
                    <a:pt x="f22" y="f20"/>
                  </a:cubicBezTo>
                  <a:cubicBezTo>
                    <a:pt x="f22" y="f21"/>
                    <a:pt x="f21" y="f22"/>
                    <a:pt x="f20" y="f22"/>
                  </a:cubicBezTo>
                  <a:close/>
                  <a:moveTo>
                    <a:pt x="f23" y="f22"/>
                  </a:moveTo>
                  <a:cubicBezTo>
                    <a:pt x="f24" y="f22"/>
                    <a:pt x="f25" y="f21"/>
                    <a:pt x="f25" y="f20"/>
                  </a:cubicBezTo>
                  <a:cubicBezTo>
                    <a:pt x="f25" y="f39"/>
                    <a:pt x="f24" y="f40"/>
                    <a:pt x="f23" y="f40"/>
                  </a:cubicBezTo>
                  <a:lnTo>
                    <a:pt x="f26" y="f40"/>
                  </a:lnTo>
                  <a:cubicBezTo>
                    <a:pt x="f27" y="f40"/>
                    <a:pt x="f28" y="f39"/>
                    <a:pt x="f28" y="f20"/>
                  </a:cubicBezTo>
                  <a:cubicBezTo>
                    <a:pt x="f28" y="f21"/>
                    <a:pt x="f27" y="f22"/>
                    <a:pt x="f26" y="f22"/>
                  </a:cubicBezTo>
                  <a:close/>
                  <a:moveTo>
                    <a:pt x="f5" y="f41"/>
                  </a:moveTo>
                  <a:cubicBezTo>
                    <a:pt x="f7" y="f41"/>
                    <a:pt x="f8" y="f42"/>
                    <a:pt x="f8" y="f43"/>
                  </a:cubicBezTo>
                  <a:cubicBezTo>
                    <a:pt x="f8" y="f44"/>
                    <a:pt x="f7" y="f45"/>
                    <a:pt x="f5" y="f45"/>
                  </a:cubicBezTo>
                  <a:lnTo>
                    <a:pt x="f13" y="f45"/>
                  </a:lnTo>
                  <a:cubicBezTo>
                    <a:pt x="f14" y="f45"/>
                    <a:pt x="f15" y="f44"/>
                    <a:pt x="f15" y="f43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16" y="f41"/>
                  </a:moveTo>
                  <a:cubicBezTo>
                    <a:pt x="f17" y="f41"/>
                    <a:pt x="f18" y="f42"/>
                    <a:pt x="f18" y="f43"/>
                  </a:cubicBezTo>
                  <a:cubicBezTo>
                    <a:pt x="f18" y="f44"/>
                    <a:pt x="f19" y="f45"/>
                    <a:pt x="f16" y="f45"/>
                  </a:cubicBezTo>
                  <a:lnTo>
                    <a:pt x="f20" y="f45"/>
                  </a:lnTo>
                  <a:cubicBezTo>
                    <a:pt x="f21" y="f45"/>
                    <a:pt x="f22" y="f44"/>
                    <a:pt x="f22" y="f43"/>
                  </a:cubicBezTo>
                  <a:cubicBezTo>
                    <a:pt x="f22" y="f42"/>
                    <a:pt x="f21" y="f41"/>
                    <a:pt x="f20" y="f41"/>
                  </a:cubicBezTo>
                  <a:close/>
                  <a:moveTo>
                    <a:pt x="f2" y="f2"/>
                  </a:moveTo>
                  <a:lnTo>
                    <a:pt x="f2" y="f46"/>
                  </a:lnTo>
                  <a:cubicBezTo>
                    <a:pt x="f2" y="f47"/>
                    <a:pt x="f48" y="f49"/>
                    <a:pt x="f50" y="f49"/>
                  </a:cubicBezTo>
                  <a:lnTo>
                    <a:pt x="f51" y="f49"/>
                  </a:lnTo>
                  <a:cubicBezTo>
                    <a:pt x="f52" y="f53"/>
                    <a:pt x="f54" y="f55"/>
                    <a:pt x="f54" y="f46"/>
                  </a:cubicBezTo>
                  <a:cubicBezTo>
                    <a:pt x="f54" y="f56"/>
                    <a:pt x="f57" y="f58"/>
                    <a:pt x="f57" y="f45"/>
                  </a:cubicBezTo>
                  <a:lnTo>
                    <a:pt x="f26" y="f45"/>
                  </a:lnTo>
                  <a:cubicBezTo>
                    <a:pt x="f27" y="f45"/>
                    <a:pt x="f28" y="f44"/>
                    <a:pt x="f28" y="f43"/>
                  </a:cubicBezTo>
                  <a:cubicBezTo>
                    <a:pt x="f28" y="f42"/>
                    <a:pt x="f27" y="f41"/>
                    <a:pt x="f26" y="f41"/>
                  </a:cubicBezTo>
                  <a:lnTo>
                    <a:pt x="f51" y="f41"/>
                  </a:lnTo>
                  <a:cubicBezTo>
                    <a:pt x="f49" y="f21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" name="Google Shape;10471;p74">
              <a:extLst>
                <a:ext uri="{FF2B5EF4-FFF2-40B4-BE49-F238E27FC236}">
                  <a16:creationId xmlns:a16="http://schemas.microsoft.com/office/drawing/2014/main" id="{B32B120D-C2EA-6D06-C2D3-1381B6B0C34E}"/>
                </a:ext>
              </a:extLst>
            </p:cNvPr>
            <p:cNvSpPr/>
            <p:nvPr/>
          </p:nvSpPr>
          <p:spPr>
            <a:xfrm>
              <a:off x="4518516" y="3505370"/>
              <a:ext cx="318924" cy="921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61"/>
                <a:gd name="f4" fmla="val 2836"/>
                <a:gd name="f5" fmla="val 1734"/>
                <a:gd name="f6" fmla="val 1513"/>
                <a:gd name="f7" fmla="val 1356"/>
                <a:gd name="f8" fmla="val 158"/>
                <a:gd name="f9" fmla="val 347"/>
                <a:gd name="f10" fmla="val 693"/>
                <a:gd name="f11" fmla="val 1009"/>
                <a:gd name="f12" fmla="val 410"/>
                <a:gd name="f13" fmla="val 1"/>
                <a:gd name="f14" fmla="val 1166"/>
                <a:gd name="f15" fmla="val 1733"/>
                <a:gd name="f16" fmla="val 10429"/>
                <a:gd name="f17" fmla="val 10460"/>
                <a:gd name="f18" fmla="val 1134"/>
                <a:gd name="f19" fmla="val 9988"/>
                <a:gd name="f20" fmla="val 9421"/>
                <a:gd name="f21" fmla="val 9074"/>
                <a:gd name="f22" fmla="val 8917"/>
                <a:gd name="f23" fmla="val 8728"/>
                <a:gd name="f24" fmla="val 8539"/>
                <a:gd name="f25" fmla="val 8381"/>
                <a:gd name="f26" fmla="val 6995"/>
                <a:gd name="f27" fmla="val 6837"/>
                <a:gd name="f28" fmla="val 6648"/>
                <a:gd name="f29" fmla="val 6459"/>
                <a:gd name="f30" fmla="val 6302"/>
                <a:gd name="f31" fmla="val 4159"/>
                <a:gd name="f32" fmla="val 4002"/>
                <a:gd name="f33" fmla="val 3813"/>
                <a:gd name="f34" fmla="val 3624"/>
                <a:gd name="f35" fmla="val 3466"/>
                <a:gd name="f36" fmla="val 2080"/>
                <a:gd name="f37" fmla="val 1923"/>
                <a:gd name="f38" fmla="*/ f0 1 10461"/>
                <a:gd name="f39" fmla="*/ f1 1 2836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0461"/>
                <a:gd name="f46" fmla="*/ f43 1 2836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0461" h="283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4"/>
                  </a:lnTo>
                  <a:lnTo>
                    <a:pt x="f16" y="f4"/>
                  </a:lnTo>
                  <a:lnTo>
                    <a:pt x="f16" y="f15"/>
                  </a:lnTo>
                  <a:lnTo>
                    <a:pt x="f17" y="f15"/>
                  </a:lnTo>
                  <a:cubicBezTo>
                    <a:pt x="f17" y="f18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ubicBezTo>
                    <a:pt x="f24" y="f2"/>
                    <a:pt x="f25" y="f8"/>
                    <a:pt x="f25" y="f9"/>
                  </a:cubicBezTo>
                  <a:lnTo>
                    <a:pt x="f25" y="f10"/>
                  </a:lnTo>
                  <a:lnTo>
                    <a:pt x="f26" y="f10"/>
                  </a:lnTo>
                  <a:lnTo>
                    <a:pt x="f26" y="f9"/>
                  </a:lnTo>
                  <a:cubicBezTo>
                    <a:pt x="f26" y="f8"/>
                    <a:pt x="f27" y="f2"/>
                    <a:pt x="f28" y="f2"/>
                  </a:cubicBezTo>
                  <a:cubicBezTo>
                    <a:pt x="f29" y="f2"/>
                    <a:pt x="f30" y="f8"/>
                    <a:pt x="f30" y="f9"/>
                  </a:cubicBezTo>
                  <a:lnTo>
                    <a:pt x="f30" y="f10"/>
                  </a:lnTo>
                  <a:lnTo>
                    <a:pt x="f31" y="f10"/>
                  </a:lnTo>
                  <a:lnTo>
                    <a:pt x="f31" y="f9"/>
                  </a:lnTo>
                  <a:cubicBezTo>
                    <a:pt x="f31" y="f8"/>
                    <a:pt x="f32" y="f2"/>
                    <a:pt x="f33" y="f2"/>
                  </a:cubicBezTo>
                  <a:cubicBezTo>
                    <a:pt x="f34" y="f2"/>
                    <a:pt x="f35" y="f8"/>
                    <a:pt x="f35" y="f9"/>
                  </a:cubicBezTo>
                  <a:lnTo>
                    <a:pt x="f35" y="f10"/>
                  </a:lnTo>
                  <a:lnTo>
                    <a:pt x="f36" y="f10"/>
                  </a:lnTo>
                  <a:lnTo>
                    <a:pt x="f36" y="f9"/>
                  </a:lnTo>
                  <a:cubicBezTo>
                    <a:pt x="f36" y="f8"/>
                    <a:pt x="f3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8" name="Google Shape;10483;p74">
            <a:extLst>
              <a:ext uri="{FF2B5EF4-FFF2-40B4-BE49-F238E27FC236}">
                <a16:creationId xmlns:a16="http://schemas.microsoft.com/office/drawing/2014/main" id="{BF949FEA-91C1-D8AA-57A1-6CC3EBB2D139}"/>
              </a:ext>
            </a:extLst>
          </p:cNvPr>
          <p:cNvGrpSpPr/>
          <p:nvPr/>
        </p:nvGrpSpPr>
        <p:grpSpPr>
          <a:xfrm>
            <a:off x="12979818" y="7071818"/>
            <a:ext cx="680092" cy="720748"/>
            <a:chOff x="7861508" y="3405280"/>
            <a:chExt cx="340046" cy="360374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39" name="Google Shape;10484;p74">
              <a:extLst>
                <a:ext uri="{FF2B5EF4-FFF2-40B4-BE49-F238E27FC236}">
                  <a16:creationId xmlns:a16="http://schemas.microsoft.com/office/drawing/2014/main" id="{A54CA10C-0CBC-3DBB-74F4-235018CF8665}"/>
                </a:ext>
              </a:extLst>
            </p:cNvPr>
            <p:cNvSpPr/>
            <p:nvPr/>
          </p:nvSpPr>
          <p:spPr>
            <a:xfrm>
              <a:off x="8052654" y="3607966"/>
              <a:ext cx="148900" cy="1576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853"/>
                <a:gd name="f5" fmla="val 2426"/>
                <a:gd name="f6" fmla="val 662"/>
                <a:gd name="f7" fmla="val 2646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2237"/>
                <a:gd name="f14" fmla="val 2079"/>
                <a:gd name="f15" fmla="val 1670"/>
                <a:gd name="f16" fmla="val 1828"/>
                <a:gd name="f17" fmla="val 2048"/>
                <a:gd name="f18" fmla="val 3781"/>
                <a:gd name="f19" fmla="val 3970"/>
                <a:gd name="f20" fmla="val 4127"/>
                <a:gd name="f21" fmla="val 1103"/>
                <a:gd name="f22" fmla="val 3749"/>
                <a:gd name="f23" fmla="val 4852"/>
                <a:gd name="f24" fmla="val 4883"/>
                <a:gd name="f25" fmla="val 1040"/>
                <a:gd name="f26" fmla="*/ f0 1 4884"/>
                <a:gd name="f27" fmla="*/ f1 1 485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884"/>
                <a:gd name="f34" fmla="*/ f31 1 485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884" h="485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5" y="f2"/>
                  </a:moveTo>
                  <a:cubicBezTo>
                    <a:pt x="f21" y="f2"/>
                    <a:pt x="f2" y="f21"/>
                    <a:pt x="f2" y="f5"/>
                  </a:cubicBezTo>
                  <a:cubicBezTo>
                    <a:pt x="f2" y="f22"/>
                    <a:pt x="f21" y="f23"/>
                    <a:pt x="f5" y="f23"/>
                  </a:cubicBezTo>
                  <a:cubicBezTo>
                    <a:pt x="f18" y="f23"/>
                    <a:pt x="f24" y="f22"/>
                    <a:pt x="f24" y="f5"/>
                  </a:cubicBezTo>
                  <a:cubicBezTo>
                    <a:pt x="f24" y="f25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" name="Google Shape;10485;p74">
              <a:extLst>
                <a:ext uri="{FF2B5EF4-FFF2-40B4-BE49-F238E27FC236}">
                  <a16:creationId xmlns:a16="http://schemas.microsoft.com/office/drawing/2014/main" id="{32BECAAD-073E-B19E-72C0-93CA2079CAAE}"/>
                </a:ext>
              </a:extLst>
            </p:cNvPr>
            <p:cNvSpPr/>
            <p:nvPr/>
          </p:nvSpPr>
          <p:spPr>
            <a:xfrm>
              <a:off x="7861508" y="3483068"/>
              <a:ext cx="43260" cy="28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665"/>
                <a:gd name="f5" fmla="val 32"/>
                <a:gd name="f6" fmla="val 1"/>
                <a:gd name="f7" fmla="val 7310"/>
                <a:gd name="f8" fmla="val 8034"/>
                <a:gd name="f9" fmla="val 631"/>
                <a:gd name="f10" fmla="val 1418"/>
                <a:gd name="f11" fmla="val 347"/>
                <a:gd name="f12" fmla="val 1072"/>
                <a:gd name="f13" fmla="val 662"/>
                <a:gd name="f14" fmla="val 316"/>
                <a:gd name="f15" fmla="val 253"/>
                <a:gd name="f16" fmla="*/ f0 1 1419"/>
                <a:gd name="f17" fmla="*/ f1 1 866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66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665">
                  <a:moveTo>
                    <a:pt x="f5" y="f6"/>
                  </a:moveTo>
                  <a:lnTo>
                    <a:pt x="f5" y="f7"/>
                  </a:lnTo>
                  <a:cubicBezTo>
                    <a:pt x="f6" y="f8"/>
                    <a:pt x="f9" y="f4"/>
                    <a:pt x="f10" y="f4"/>
                  </a:cubicBezTo>
                  <a:lnTo>
                    <a:pt x="f10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" name="Google Shape;10486;p74">
              <a:extLst>
                <a:ext uri="{FF2B5EF4-FFF2-40B4-BE49-F238E27FC236}">
                  <a16:creationId xmlns:a16="http://schemas.microsoft.com/office/drawing/2014/main" id="{073CAB64-A26B-3024-689D-5315C3B91F9D}"/>
                </a:ext>
              </a:extLst>
            </p:cNvPr>
            <p:cNvSpPr/>
            <p:nvPr/>
          </p:nvSpPr>
          <p:spPr>
            <a:xfrm>
              <a:off x="7924885" y="3494343"/>
              <a:ext cx="213283" cy="270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96"/>
                <a:gd name="f4" fmla="val 8318"/>
                <a:gd name="f5" fmla="val 5262"/>
                <a:gd name="f6" fmla="val 693"/>
                <a:gd name="f7" fmla="val 5451"/>
                <a:gd name="f8" fmla="val 5609"/>
                <a:gd name="f9" fmla="val 851"/>
                <a:gd name="f10" fmla="val 1040"/>
                <a:gd name="f11" fmla="val 1229"/>
                <a:gd name="f12" fmla="val 1386"/>
                <a:gd name="f13" fmla="val 1072"/>
                <a:gd name="f14" fmla="val 883"/>
                <a:gd name="f15" fmla="val 726"/>
                <a:gd name="f16" fmla="val 2080"/>
                <a:gd name="f17" fmla="val 2237"/>
                <a:gd name="f18" fmla="val 2426"/>
                <a:gd name="f19" fmla="val 2615"/>
                <a:gd name="f20" fmla="val 2773"/>
                <a:gd name="f21" fmla="val 1"/>
                <a:gd name="f22" fmla="val 4695"/>
                <a:gd name="f23" fmla="val 4002"/>
                <a:gd name="f24" fmla="val 7750"/>
                <a:gd name="f25" fmla="val 3498"/>
                <a:gd name="f26" fmla="val 6868"/>
                <a:gd name="f27" fmla="val 5892"/>
                <a:gd name="f28" fmla="val 5766"/>
                <a:gd name="f29" fmla="val 3561"/>
                <a:gd name="f30" fmla="val 5640"/>
                <a:gd name="f31" fmla="val 5545"/>
                <a:gd name="f32" fmla="val 5388"/>
                <a:gd name="f33" fmla="val 5167"/>
                <a:gd name="f34" fmla="val 3812"/>
                <a:gd name="f35" fmla="val 3592"/>
                <a:gd name="f36" fmla="val 3434"/>
                <a:gd name="f37" fmla="val 5199"/>
                <a:gd name="f38" fmla="val 3056"/>
                <a:gd name="f39" fmla="val 5861"/>
                <a:gd name="f40" fmla="val 6617"/>
                <a:gd name="f41" fmla="val 6743"/>
                <a:gd name="f42" fmla="val 6869"/>
                <a:gd name="f43" fmla="val 2804"/>
                <a:gd name="f44" fmla="val 6995"/>
                <a:gd name="f45" fmla="*/ f0 1 6996"/>
                <a:gd name="f46" fmla="*/ f1 1 8318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6996"/>
                <a:gd name="f53" fmla="*/ f50 1 8318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6996" h="831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1" y="f2"/>
                  </a:moveTo>
                  <a:lnTo>
                    <a:pt x="f21" y="f4"/>
                  </a:lnTo>
                  <a:lnTo>
                    <a:pt x="f22" y="f4"/>
                  </a:lnTo>
                  <a:cubicBezTo>
                    <a:pt x="f23" y="f24"/>
                    <a:pt x="f25" y="f26"/>
                    <a:pt x="f25" y="f27"/>
                  </a:cubicBezTo>
                  <a:cubicBezTo>
                    <a:pt x="f25" y="f28"/>
                    <a:pt x="f29" y="f30"/>
                    <a:pt x="f29" y="f31"/>
                  </a:cubicBezTo>
                  <a:lnTo>
                    <a:pt x="f13" y="f31"/>
                  </a:lnTo>
                  <a:cubicBezTo>
                    <a:pt x="f14" y="f31"/>
                    <a:pt x="f15" y="f32"/>
                    <a:pt x="f15" y="f33"/>
                  </a:cubicBezTo>
                  <a:lnTo>
                    <a:pt x="f15" y="f34"/>
                  </a:lnTo>
                  <a:cubicBezTo>
                    <a:pt x="f15" y="f35"/>
                    <a:pt x="f14" y="f36"/>
                    <a:pt x="f13" y="f36"/>
                  </a:cubicBezTo>
                  <a:lnTo>
                    <a:pt x="f22" y="f36"/>
                  </a:lnTo>
                  <a:cubicBezTo>
                    <a:pt x="f37" y="f38"/>
                    <a:pt x="f39" y="f20"/>
                    <a:pt x="f40" y="f20"/>
                  </a:cubicBezTo>
                  <a:cubicBezTo>
                    <a:pt x="f41" y="f20"/>
                    <a:pt x="f42" y="f43"/>
                    <a:pt x="f44" y="f43"/>
                  </a:cubicBezTo>
                  <a:lnTo>
                    <a:pt x="f4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" name="Google Shape;10487;p74">
              <a:extLst>
                <a:ext uri="{FF2B5EF4-FFF2-40B4-BE49-F238E27FC236}">
                  <a16:creationId xmlns:a16="http://schemas.microsoft.com/office/drawing/2014/main" id="{DCEC581C-DB63-5E11-D5C0-AB6458A78132}"/>
                </a:ext>
              </a:extLst>
            </p:cNvPr>
            <p:cNvSpPr/>
            <p:nvPr/>
          </p:nvSpPr>
          <p:spPr>
            <a:xfrm>
              <a:off x="7968118" y="3629445"/>
              <a:ext cx="80732" cy="2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48"/>
                <a:gd name="f4" fmla="val 694"/>
                <a:gd name="f5" fmla="val 1"/>
                <a:gd name="f6" fmla="val 2301"/>
                <a:gd name="f7" fmla="val 2364"/>
                <a:gd name="f8" fmla="val 473"/>
                <a:gd name="f9" fmla="val 2490"/>
                <a:gd name="f10" fmla="val 221"/>
                <a:gd name="f11" fmla="val 2647"/>
                <a:gd name="f12" fmla="*/ f0 1 2648"/>
                <a:gd name="f13" fmla="*/ f1 1 69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648"/>
                <a:gd name="f20" fmla="*/ f17 1 69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648" h="694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" name="Google Shape;10488;p74">
              <a:extLst>
                <a:ext uri="{FF2B5EF4-FFF2-40B4-BE49-F238E27FC236}">
                  <a16:creationId xmlns:a16="http://schemas.microsoft.com/office/drawing/2014/main" id="{D3EAB5A0-822E-C73A-B946-257B9487428A}"/>
                </a:ext>
              </a:extLst>
            </p:cNvPr>
            <p:cNvSpPr/>
            <p:nvPr/>
          </p:nvSpPr>
          <p:spPr>
            <a:xfrm>
              <a:off x="7861508" y="3405280"/>
              <a:ext cx="275691" cy="665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43"/>
                <a:gd name="f4" fmla="val 2049"/>
                <a:gd name="f5" fmla="val 1072"/>
                <a:gd name="f6" fmla="val 473"/>
                <a:gd name="f7" fmla="val 32"/>
                <a:gd name="f8" fmla="val 1040"/>
                <a:gd name="f9" fmla="val 1"/>
                <a:gd name="f10" fmla="val 1576"/>
                <a:gd name="f11" fmla="val 2048"/>
                <a:gd name="f12" fmla="val 8475"/>
                <a:gd name="f13" fmla="val 8034"/>
                <a:gd name="f14" fmla="val 441"/>
                <a:gd name="f15" fmla="val 8507"/>
                <a:gd name="f16" fmla="*/ f0 1 9043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9043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9043" h="204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9" y="f10"/>
                    <a:pt x="f6" y="f11"/>
                    <a:pt x="f5" y="f11"/>
                  </a:cubicBezTo>
                  <a:lnTo>
                    <a:pt x="f3" y="f11"/>
                  </a:lnTo>
                  <a:cubicBezTo>
                    <a:pt x="f12" y="f11"/>
                    <a:pt x="f13" y="f10"/>
                    <a:pt x="f13" y="f8"/>
                  </a:cubicBezTo>
                  <a:cubicBezTo>
                    <a:pt x="f13" y="f14"/>
                    <a:pt x="f15" y="f2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4" name="Google Shape;10497;p74">
            <a:extLst>
              <a:ext uri="{FF2B5EF4-FFF2-40B4-BE49-F238E27FC236}">
                <a16:creationId xmlns:a16="http://schemas.microsoft.com/office/drawing/2014/main" id="{F52ADBB8-D28E-A6AC-88F6-B9DB9CB72F6B}"/>
              </a:ext>
            </a:extLst>
          </p:cNvPr>
          <p:cNvGrpSpPr/>
          <p:nvPr/>
        </p:nvGrpSpPr>
        <p:grpSpPr>
          <a:xfrm>
            <a:off x="12817969" y="4170408"/>
            <a:ext cx="945598" cy="1005108"/>
            <a:chOff x="7780583" y="1954575"/>
            <a:chExt cx="472799" cy="502554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45" name="Google Shape;10498;p74">
              <a:extLst>
                <a:ext uri="{FF2B5EF4-FFF2-40B4-BE49-F238E27FC236}">
                  <a16:creationId xmlns:a16="http://schemas.microsoft.com/office/drawing/2014/main" id="{E07A5D15-6D7D-4806-3EE4-E9C187EBB32A}"/>
                </a:ext>
              </a:extLst>
            </p:cNvPr>
            <p:cNvSpPr/>
            <p:nvPr/>
          </p:nvSpPr>
          <p:spPr>
            <a:xfrm>
              <a:off x="7946117" y="1954575"/>
              <a:ext cx="137955" cy="147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733"/>
                <a:gd name="f5" fmla="val 788"/>
                <a:gd name="f6" fmla="val 2678"/>
                <a:gd name="f7" fmla="*/ f0 1 3466"/>
                <a:gd name="f8" fmla="*/ f1 1 3466"/>
                <a:gd name="f9" fmla="val f2"/>
                <a:gd name="f10" fmla="val f3"/>
                <a:gd name="f11" fmla="+- f10 0 f9"/>
                <a:gd name="f12" fmla="*/ f11 1 3466"/>
                <a:gd name="f13" fmla="*/ f9 1 f12"/>
                <a:gd name="f14" fmla="*/ f10 1 f12"/>
                <a:gd name="f15" fmla="*/ f13 f7 1"/>
                <a:gd name="f16" fmla="*/ f14 f7 1"/>
                <a:gd name="f17" fmla="*/ f14 f8 1"/>
                <a:gd name="f18" fmla="*/ f13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" t="f18" r="f16" b="f17"/>
              <a:pathLst>
                <a:path w="3466" h="3466">
                  <a:moveTo>
                    <a:pt x="f4" y="f2"/>
                  </a:moveTo>
                  <a:cubicBezTo>
                    <a:pt x="f5" y="f2"/>
                    <a:pt x="f2" y="f5"/>
                    <a:pt x="f2" y="f4"/>
                  </a:cubicBezTo>
                  <a:cubicBezTo>
                    <a:pt x="f2" y="f6"/>
                    <a:pt x="f5" y="f3"/>
                    <a:pt x="f4" y="f3"/>
                  </a:cubicBezTo>
                  <a:cubicBezTo>
                    <a:pt x="f6" y="f3"/>
                    <a:pt x="f3" y="f6"/>
                    <a:pt x="f3" y="f4"/>
                  </a:cubicBezTo>
                  <a:cubicBezTo>
                    <a:pt x="f3" y="f5"/>
                    <a:pt x="f6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" name="Google Shape;10499;p74">
              <a:extLst>
                <a:ext uri="{FF2B5EF4-FFF2-40B4-BE49-F238E27FC236}">
                  <a16:creationId xmlns:a16="http://schemas.microsoft.com/office/drawing/2014/main" id="{5E02CAA3-1B00-C806-140E-23A47146FF39}"/>
                </a:ext>
              </a:extLst>
            </p:cNvPr>
            <p:cNvSpPr/>
            <p:nvPr/>
          </p:nvSpPr>
          <p:spPr>
            <a:xfrm>
              <a:off x="7780583" y="2248591"/>
              <a:ext cx="472799" cy="2085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79"/>
                <a:gd name="f4" fmla="val 4916"/>
                <a:gd name="f5" fmla="val 694"/>
                <a:gd name="f6" fmla="val 316"/>
                <a:gd name="f7" fmla="val 1"/>
                <a:gd name="f8" fmla="val 315"/>
                <a:gd name="f9" fmla="val 693"/>
                <a:gd name="f10" fmla="val 1103"/>
                <a:gd name="f11" fmla="val 1418"/>
                <a:gd name="f12" fmla="val 4569"/>
                <a:gd name="f13" fmla="val 4758"/>
                <a:gd name="f14" fmla="val 851"/>
                <a:gd name="f15" fmla="val 4915"/>
                <a:gd name="f16" fmla="val 1040"/>
                <a:gd name="f17" fmla="val 10807"/>
                <a:gd name="f18" fmla="val 11028"/>
                <a:gd name="f19" fmla="val 11185"/>
                <a:gd name="f20" fmla="val 11563"/>
                <a:gd name="f21" fmla="val 11878"/>
                <a:gd name="f22" fmla="val 11815"/>
                <a:gd name="f23" fmla="val 11500"/>
                <a:gd name="f24" fmla="val 11122"/>
                <a:gd name="f25" fmla="*/ f0 1 11879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1879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1879" h="491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5" y="f12"/>
                  </a:lnTo>
                  <a:cubicBezTo>
                    <a:pt x="f5" y="f13"/>
                    <a:pt x="f14" y="f15"/>
                    <a:pt x="f16" y="f15"/>
                  </a:cubicBezTo>
                  <a:lnTo>
                    <a:pt x="f17" y="f15"/>
                  </a:lnTo>
                  <a:cubicBezTo>
                    <a:pt x="f18" y="f15"/>
                    <a:pt x="f19" y="f13"/>
                    <a:pt x="f19" y="f12"/>
                  </a:cubicBezTo>
                  <a:lnTo>
                    <a:pt x="f19" y="f11"/>
                  </a:lnTo>
                  <a:cubicBezTo>
                    <a:pt x="f20" y="f11"/>
                    <a:pt x="f21" y="f10"/>
                    <a:pt x="f21" y="f9"/>
                  </a:cubicBezTo>
                  <a:cubicBezTo>
                    <a:pt x="f22" y="f8"/>
                    <a:pt x="f23" y="f2"/>
                    <a:pt x="f2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" name="Google Shape;10500;p74">
              <a:extLst>
                <a:ext uri="{FF2B5EF4-FFF2-40B4-BE49-F238E27FC236}">
                  <a16:creationId xmlns:a16="http://schemas.microsoft.com/office/drawing/2014/main" id="{AD1722B8-1C43-E283-3879-ABB17079C07A}"/>
                </a:ext>
              </a:extLst>
            </p:cNvPr>
            <p:cNvSpPr/>
            <p:nvPr/>
          </p:nvSpPr>
          <p:spPr>
            <a:xfrm>
              <a:off x="8102864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90"/>
                <a:gd name="f6" fmla="val 126"/>
                <a:gd name="f7" fmla="val 253"/>
                <a:gd name="f8" fmla="val 221"/>
                <a:gd name="f9" fmla="val 347"/>
                <a:gd name="f10" fmla="val 693"/>
                <a:gd name="f11" fmla="val 158"/>
                <a:gd name="f12" fmla="val 1071"/>
                <a:gd name="f13" fmla="val 1"/>
                <a:gd name="f14" fmla="val 1386"/>
                <a:gd name="f15" fmla="val 977"/>
                <a:gd name="f16" fmla="val 2079"/>
                <a:gd name="f17" fmla="val 1607"/>
                <a:gd name="f18" fmla="val 3182"/>
                <a:gd name="f19" fmla="val 4474"/>
                <a:gd name="f20" fmla="val 2489"/>
                <a:gd name="f21" fmla="val 756"/>
                <a:gd name="f22" fmla="val 2363"/>
                <a:gd name="f23" fmla="val 315"/>
                <a:gd name="f24" fmla="val 1922"/>
                <a:gd name="f25" fmla="val 1450"/>
                <a:gd name="f26" fmla="*/ f0 1 2994"/>
                <a:gd name="f27" fmla="*/ f1 1 4852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2994"/>
                <a:gd name="f34" fmla="*/ f31 1 4852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2994" h="4852">
                  <a:moveTo>
                    <a:pt x="f5" y="f2"/>
                  </a:moveTo>
                  <a:cubicBezTo>
                    <a:pt x="f5" y="f6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7" y="f19"/>
                  </a:cubicBezTo>
                  <a:lnTo>
                    <a:pt x="f17" y="f4"/>
                  </a:lnTo>
                  <a:lnTo>
                    <a:pt x="f3" y="f4"/>
                  </a:lnTo>
                  <a:lnTo>
                    <a:pt x="f20" y="f21"/>
                  </a:lnTo>
                  <a:cubicBezTo>
                    <a:pt x="f22" y="f23"/>
                    <a:pt x="f24" y="f2"/>
                    <a:pt x="f2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" name="Google Shape;10501;p74">
              <a:extLst>
                <a:ext uri="{FF2B5EF4-FFF2-40B4-BE49-F238E27FC236}">
                  <a16:creationId xmlns:a16="http://schemas.microsoft.com/office/drawing/2014/main" id="{FE8E4CF8-0731-F02B-5530-A84A398EEEBE}"/>
                </a:ext>
              </a:extLst>
            </p:cNvPr>
            <p:cNvSpPr/>
            <p:nvPr/>
          </p:nvSpPr>
          <p:spPr>
            <a:xfrm>
              <a:off x="7808171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545"/>
                <a:gd name="f6" fmla="val 1072"/>
                <a:gd name="f7" fmla="val 663"/>
                <a:gd name="f8" fmla="val 315"/>
                <a:gd name="f9" fmla="val 505"/>
                <a:gd name="f10" fmla="val 788"/>
                <a:gd name="f11" fmla="val 1"/>
                <a:gd name="f12" fmla="val 1356"/>
                <a:gd name="f13" fmla="val 4474"/>
                <a:gd name="f14" fmla="val 1387"/>
                <a:gd name="f15" fmla="val 3182"/>
                <a:gd name="f16" fmla="val 2017"/>
                <a:gd name="f17" fmla="val 2048"/>
                <a:gd name="f18" fmla="val 1386"/>
                <a:gd name="f19" fmla="val 2836"/>
                <a:gd name="f20" fmla="val 1071"/>
                <a:gd name="f21" fmla="val 2773"/>
                <a:gd name="f22" fmla="val 693"/>
                <a:gd name="f23" fmla="val 347"/>
                <a:gd name="f24" fmla="val 221"/>
                <a:gd name="f25" fmla="val 95"/>
                <a:gd name="f26" fmla="val 2805"/>
                <a:gd name="f27" fmla="*/ f0 1 2994"/>
                <a:gd name="f28" fmla="*/ f1 1 485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994"/>
                <a:gd name="f35" fmla="*/ f32 1 485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994" h="485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4"/>
                  </a:lnTo>
                  <a:lnTo>
                    <a:pt x="f12" y="f13"/>
                  </a:lnTo>
                  <a:lnTo>
                    <a:pt x="f14" y="f13"/>
                  </a:lnTo>
                  <a:cubicBezTo>
                    <a:pt x="f14" y="f15"/>
                    <a:pt x="f16" y="f17"/>
                    <a:pt x="f3" y="f18"/>
                  </a:cubicBezTo>
                  <a:cubicBezTo>
                    <a:pt x="f19" y="f20"/>
                    <a:pt x="f21" y="f22"/>
                    <a:pt x="f21" y="f23"/>
                  </a:cubicBezTo>
                  <a:cubicBezTo>
                    <a:pt x="f21" y="f24"/>
                    <a:pt x="f21" y="f25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" name="Google Shape;10502;p74">
              <a:extLst>
                <a:ext uri="{FF2B5EF4-FFF2-40B4-BE49-F238E27FC236}">
                  <a16:creationId xmlns:a16="http://schemas.microsoft.com/office/drawing/2014/main" id="{CFDB21B6-42E0-E5C1-DC91-B6365D31C762}"/>
                </a:ext>
              </a:extLst>
            </p:cNvPr>
            <p:cNvSpPr/>
            <p:nvPr/>
          </p:nvSpPr>
          <p:spPr>
            <a:xfrm>
              <a:off x="8026365" y="2096216"/>
              <a:ext cx="112919" cy="1203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7"/>
                <a:gd name="f4" fmla="val 1482"/>
                <a:gd name="f5" fmla="val 1"/>
                <a:gd name="f6" fmla="val 1450"/>
                <a:gd name="f7" fmla="val 32"/>
                <a:gd name="f8" fmla="val 1418"/>
                <a:gd name="f9" fmla="val 64"/>
                <a:gd name="f10" fmla="val 1324"/>
                <a:gd name="f11" fmla="val 127"/>
                <a:gd name="f12" fmla="val 190"/>
                <a:gd name="f13" fmla="val 1292"/>
                <a:gd name="f14" fmla="val 253"/>
                <a:gd name="f15" fmla="val 1261"/>
                <a:gd name="f16" fmla="val 284"/>
                <a:gd name="f17" fmla="val 1923"/>
                <a:gd name="f18" fmla="val 2836"/>
                <a:gd name="f19" fmla="val 2742"/>
                <a:gd name="f20" fmla="val 2553"/>
                <a:gd name="f21" fmla="val 1513"/>
                <a:gd name="f22" fmla="val 2332"/>
                <a:gd name="f23" fmla="val 599"/>
                <a:gd name="f24" fmla="*/ f0 1 2837"/>
                <a:gd name="f25" fmla="*/ f1 1 2837"/>
                <a:gd name="f26" fmla="val f2"/>
                <a:gd name="f27" fmla="val f3"/>
                <a:gd name="f28" fmla="+- f27 0 f26"/>
                <a:gd name="f29" fmla="*/ f28 1 2837"/>
                <a:gd name="f30" fmla="*/ f26 1 f29"/>
                <a:gd name="f31" fmla="*/ f27 1 f29"/>
                <a:gd name="f32" fmla="*/ f30 f24 1"/>
                <a:gd name="f33" fmla="*/ f31 f24 1"/>
                <a:gd name="f34" fmla="*/ f31 f25 1"/>
                <a:gd name="f35" fmla="*/ f30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37" h="2837">
                  <a:moveTo>
                    <a:pt x="f4" y="f5"/>
                  </a:moveTo>
                  <a:cubicBezTo>
                    <a:pt x="f6" y="f7"/>
                    <a:pt x="f8" y="f9"/>
                    <a:pt x="f10" y="f11"/>
                  </a:cubicBezTo>
                  <a:cubicBezTo>
                    <a:pt x="f10" y="f12"/>
                    <a:pt x="f13" y="f14"/>
                    <a:pt x="f15" y="f16"/>
                  </a:cubicBezTo>
                  <a:lnTo>
                    <a:pt x="f5" y="f17"/>
                  </a:lnTo>
                  <a:lnTo>
                    <a:pt x="f5" y="f18"/>
                  </a:lnTo>
                  <a:lnTo>
                    <a:pt x="f19" y="f18"/>
                  </a:lnTo>
                  <a:lnTo>
                    <a:pt x="f19" y="f20"/>
                  </a:lnTo>
                  <a:lnTo>
                    <a:pt x="f18" y="f20"/>
                  </a:lnTo>
                  <a:cubicBezTo>
                    <a:pt x="f18" y="f21"/>
                    <a:pt x="f22" y="f23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" name="Google Shape;10503;p74">
              <a:extLst>
                <a:ext uri="{FF2B5EF4-FFF2-40B4-BE49-F238E27FC236}">
                  <a16:creationId xmlns:a16="http://schemas.microsoft.com/office/drawing/2014/main" id="{E1C28A8E-7C79-33D8-985A-ADD0814056FE}"/>
                </a:ext>
              </a:extLst>
            </p:cNvPr>
            <p:cNvSpPr/>
            <p:nvPr/>
          </p:nvSpPr>
          <p:spPr>
            <a:xfrm>
              <a:off x="7888446" y="2097578"/>
              <a:ext cx="112873" cy="1243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6"/>
                <a:gd name="f4" fmla="val 2931"/>
                <a:gd name="f5" fmla="val 1323"/>
                <a:gd name="f6" fmla="val 536"/>
                <a:gd name="f7" fmla="val 567"/>
                <a:gd name="f8" fmla="val 1513"/>
                <a:gd name="f9" fmla="val 2584"/>
                <a:gd name="f10" fmla="val 2930"/>
                <a:gd name="f11" fmla="val 2741"/>
                <a:gd name="f12" fmla="val 1922"/>
                <a:gd name="f13" fmla="val 1575"/>
                <a:gd name="f14" fmla="val 284"/>
                <a:gd name="f15" fmla="val 1512"/>
                <a:gd name="f16" fmla="val 252"/>
                <a:gd name="f17" fmla="val 158"/>
                <a:gd name="f18" fmla="val 1481"/>
                <a:gd name="f19" fmla="val 126"/>
                <a:gd name="f20" fmla="val 1449"/>
                <a:gd name="f21" fmla="val 95"/>
                <a:gd name="f22" fmla="val 1355"/>
                <a:gd name="f23" fmla="val 63"/>
                <a:gd name="f24" fmla="*/ f0 1 2836"/>
                <a:gd name="f25" fmla="*/ f1 1 2931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2836"/>
                <a:gd name="f32" fmla="*/ f29 1 2931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2836" h="2931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lnTo>
                    <a:pt x="f11" y="f10"/>
                  </a:lnTo>
                  <a:lnTo>
                    <a:pt x="f11" y="f12"/>
                  </a:lnTo>
                  <a:lnTo>
                    <a:pt x="f3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8" y="f19"/>
                  </a:cubicBezTo>
                  <a:cubicBezTo>
                    <a:pt x="f20" y="f21"/>
                    <a:pt x="f22" y="f23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1" name="Google Shape;10234;p74">
            <a:extLst>
              <a:ext uri="{FF2B5EF4-FFF2-40B4-BE49-F238E27FC236}">
                <a16:creationId xmlns:a16="http://schemas.microsoft.com/office/drawing/2014/main" id="{6B5C8FF5-7B72-2F26-23AA-902548515FFA}"/>
              </a:ext>
            </a:extLst>
          </p:cNvPr>
          <p:cNvGrpSpPr/>
          <p:nvPr/>
        </p:nvGrpSpPr>
        <p:grpSpPr>
          <a:xfrm>
            <a:off x="4830684" y="4242738"/>
            <a:ext cx="940588" cy="1005108"/>
            <a:chOff x="3786941" y="1990740"/>
            <a:chExt cx="470294" cy="502554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52" name="Google Shape;10235;p74">
              <a:extLst>
                <a:ext uri="{FF2B5EF4-FFF2-40B4-BE49-F238E27FC236}">
                  <a16:creationId xmlns:a16="http://schemas.microsoft.com/office/drawing/2014/main" id="{9C768376-3B6E-3B45-E401-F5815F385C33}"/>
                </a:ext>
              </a:extLst>
            </p:cNvPr>
            <p:cNvSpPr/>
            <p:nvPr/>
          </p:nvSpPr>
          <p:spPr>
            <a:xfrm>
              <a:off x="3993870" y="2255358"/>
              <a:ext cx="56436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1"/>
                <a:gd name="f7" fmla="val 315"/>
                <a:gd name="f8" fmla="val 316"/>
                <a:gd name="f9" fmla="val 694"/>
                <a:gd name="f10" fmla="val 63"/>
                <a:gd name="f11" fmla="val 1103"/>
                <a:gd name="f12" fmla="*/ f0 1 1418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418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418" h="141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10" y="f11"/>
                    <a:pt x="f7" y="f3"/>
                    <a:pt x="f5" y="f3"/>
                  </a:cubicBezTo>
                  <a:cubicBezTo>
                    <a:pt x="f11" y="f3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Google Shape;10236;p74">
              <a:extLst>
                <a:ext uri="{FF2B5EF4-FFF2-40B4-BE49-F238E27FC236}">
                  <a16:creationId xmlns:a16="http://schemas.microsoft.com/office/drawing/2014/main" id="{946569FA-07C8-2C57-2B05-95383D72510E}"/>
                </a:ext>
              </a:extLst>
            </p:cNvPr>
            <p:cNvSpPr/>
            <p:nvPr/>
          </p:nvSpPr>
          <p:spPr>
            <a:xfrm>
              <a:off x="3967526" y="2344905"/>
              <a:ext cx="111639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1387"/>
                <a:gd name="f5" fmla="val 631"/>
                <a:gd name="f6" fmla="val 1"/>
                <a:gd name="f7" fmla="val 630"/>
                <a:gd name="f8" fmla="val 2174"/>
                <a:gd name="f9" fmla="*/ f0 1 2805"/>
                <a:gd name="f10" fmla="*/ f1 1 1387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2805"/>
                <a:gd name="f17" fmla="*/ f14 1 1387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2805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3" y="f4"/>
                  </a:lnTo>
                  <a:cubicBezTo>
                    <a:pt x="f3" y="f7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4" name="Google Shape;10237;p74">
              <a:extLst>
                <a:ext uri="{FF2B5EF4-FFF2-40B4-BE49-F238E27FC236}">
                  <a16:creationId xmlns:a16="http://schemas.microsoft.com/office/drawing/2014/main" id="{262E49B8-9316-370D-0F43-44F61041EBD2}"/>
                </a:ext>
              </a:extLst>
            </p:cNvPr>
            <p:cNvSpPr/>
            <p:nvPr/>
          </p:nvSpPr>
          <p:spPr>
            <a:xfrm>
              <a:off x="3898553" y="2197879"/>
              <a:ext cx="249594" cy="29541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1"/>
                <a:gd name="f4" fmla="val 6964"/>
                <a:gd name="f5" fmla="val 3088"/>
                <a:gd name="f6" fmla="val 725"/>
                <a:gd name="f7" fmla="val 3813"/>
                <a:gd name="f8" fmla="val 4506"/>
                <a:gd name="f9" fmla="val 1356"/>
                <a:gd name="f10" fmla="val 2080"/>
                <a:gd name="f11" fmla="val 2458"/>
                <a:gd name="f12" fmla="val 4348"/>
                <a:gd name="f13" fmla="val 2805"/>
                <a:gd name="f14" fmla="val 4096"/>
                <a:gd name="f15" fmla="val 3025"/>
                <a:gd name="f16" fmla="val 4727"/>
                <a:gd name="f17" fmla="val 3372"/>
                <a:gd name="f18" fmla="val 5168"/>
                <a:gd name="f19" fmla="val 4065"/>
                <a:gd name="f20" fmla="val 4853"/>
                <a:gd name="f21" fmla="val 5199"/>
                <a:gd name="f22" fmla="val 5388"/>
                <a:gd name="f23" fmla="val 5010"/>
                <a:gd name="f24" fmla="val 5546"/>
                <a:gd name="f25" fmla="val 4821"/>
                <a:gd name="f26" fmla="val 1293"/>
                <a:gd name="f27" fmla="val 1103"/>
                <a:gd name="f28" fmla="val 946"/>
                <a:gd name="f29" fmla="val 1040"/>
                <a:gd name="f30" fmla="val 1450"/>
                <a:gd name="f31" fmla="val 3403"/>
                <a:gd name="f32" fmla="val 1860"/>
                <a:gd name="f33" fmla="val 1702"/>
                <a:gd name="f34" fmla="val 2332"/>
                <a:gd name="f35" fmla="val 1"/>
                <a:gd name="f36" fmla="val 6617"/>
                <a:gd name="f37" fmla="val 6806"/>
                <a:gd name="f38" fmla="val 158"/>
                <a:gd name="f39" fmla="val 6963"/>
                <a:gd name="f40" fmla="val 347"/>
                <a:gd name="f41" fmla="val 5924"/>
                <a:gd name="f42" fmla="val 6113"/>
                <a:gd name="f43" fmla="val 6270"/>
                <a:gd name="f44" fmla="*/ f0 1 6271"/>
                <a:gd name="f45" fmla="*/ f1 1 696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6271"/>
                <a:gd name="f52" fmla="*/ f49 1 696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6271" h="696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lnTo>
                    <a:pt x="f29" y="f20"/>
                  </a:lnTo>
                  <a:cubicBezTo>
                    <a:pt x="f29" y="f19"/>
                    <a:pt x="f30" y="f31"/>
                    <a:pt x="f10" y="f15"/>
                  </a:cubicBezTo>
                  <a:cubicBezTo>
                    <a:pt x="f32" y="f13"/>
                    <a:pt x="f33" y="f11"/>
                    <a:pt x="f33" y="f10"/>
                  </a:cubicBezTo>
                  <a:cubicBezTo>
                    <a:pt x="f33" y="f9"/>
                    <a:pt x="f34" y="f6"/>
                    <a:pt x="f5" y="f6"/>
                  </a:cubicBezTo>
                  <a:close/>
                  <a:moveTo>
                    <a:pt x="f35" y="f35"/>
                  </a:moveTo>
                  <a:lnTo>
                    <a:pt x="f35" y="f36"/>
                  </a:lnTo>
                  <a:cubicBezTo>
                    <a:pt x="f35" y="f37"/>
                    <a:pt x="f38" y="f39"/>
                    <a:pt x="f40" y="f39"/>
                  </a:cubicBezTo>
                  <a:lnTo>
                    <a:pt x="f41" y="f39"/>
                  </a:lnTo>
                  <a:cubicBezTo>
                    <a:pt x="f42" y="f39"/>
                    <a:pt x="f43" y="f37"/>
                    <a:pt x="f43" y="f36"/>
                  </a:cubicBezTo>
                  <a:lnTo>
                    <a:pt x="f43" y="f3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5" name="Google Shape;10238;p74">
              <a:extLst>
                <a:ext uri="{FF2B5EF4-FFF2-40B4-BE49-F238E27FC236}">
                  <a16:creationId xmlns:a16="http://schemas.microsoft.com/office/drawing/2014/main" id="{CD821048-3C5C-1B66-B664-7B251583931B}"/>
                </a:ext>
              </a:extLst>
            </p:cNvPr>
            <p:cNvSpPr/>
            <p:nvPr/>
          </p:nvSpPr>
          <p:spPr>
            <a:xfrm>
              <a:off x="3870966" y="199074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347"/>
                <a:gd name="f6" fmla="val 1"/>
                <a:gd name="f7" fmla="val 158"/>
                <a:gd name="f8" fmla="val 1418"/>
                <a:gd name="f9" fmla="val 7625"/>
                <a:gd name="f10" fmla="val 7656"/>
                <a:gd name="f11" fmla="val 7499"/>
                <a:gd name="f12" fmla="val 7310"/>
                <a:gd name="f13" fmla="*/ f0 1 7657"/>
                <a:gd name="f14" fmla="*/ f1 1 141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657"/>
                <a:gd name="f21" fmla="*/ f18 1 141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lnTo>
                    <a:pt x="f9" y="f8"/>
                  </a:lnTo>
                  <a:lnTo>
                    <a:pt x="f9" y="f5"/>
                  </a:lnTo>
                  <a:lnTo>
                    <a:pt x="f10" y="f5"/>
                  </a:lnTo>
                  <a:cubicBezTo>
                    <a:pt x="f10" y="f7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6" name="Google Shape;10239;p74">
              <a:extLst>
                <a:ext uri="{FF2B5EF4-FFF2-40B4-BE49-F238E27FC236}">
                  <a16:creationId xmlns:a16="http://schemas.microsoft.com/office/drawing/2014/main" id="{9ABF6007-B9F8-7D6C-AA14-CB50EAB58C8A}"/>
                </a:ext>
              </a:extLst>
            </p:cNvPr>
            <p:cNvSpPr/>
            <p:nvPr/>
          </p:nvSpPr>
          <p:spPr>
            <a:xfrm>
              <a:off x="3786941" y="2081604"/>
              <a:ext cx="470294" cy="2339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6"/>
                <a:gd name="f4" fmla="val 5515"/>
                <a:gd name="f5" fmla="val 10082"/>
                <a:gd name="f6" fmla="val 662"/>
                <a:gd name="f7" fmla="val 10303"/>
                <a:gd name="f8" fmla="val 10461"/>
                <a:gd name="f9" fmla="val 820"/>
                <a:gd name="f10" fmla="val 1009"/>
                <a:gd name="f11" fmla="val 1198"/>
                <a:gd name="f12" fmla="val 1356"/>
                <a:gd name="f13" fmla="val 9893"/>
                <a:gd name="f14" fmla="val 9736"/>
                <a:gd name="f15" fmla="val 9767"/>
                <a:gd name="f16" fmla="val 1041"/>
                <a:gd name="f17" fmla="val 1"/>
                <a:gd name="f18" fmla="val 442"/>
                <a:gd name="f19" fmla="val 4475"/>
                <a:gd name="f20" fmla="val 5073"/>
                <a:gd name="f21" fmla="val 473"/>
                <a:gd name="f22" fmla="val 5514"/>
                <a:gd name="f23" fmla="val 2112"/>
                <a:gd name="f24" fmla="val 2395"/>
                <a:gd name="f25" fmla="val 2206"/>
                <a:gd name="f26" fmla="val 2269"/>
                <a:gd name="f27" fmla="val 2049"/>
                <a:gd name="f28" fmla="val 2458"/>
                <a:gd name="f29" fmla="val 9421"/>
                <a:gd name="f30" fmla="val 9610"/>
                <a:gd name="f31" fmla="val 10807"/>
                <a:gd name="f32" fmla="val 11406"/>
                <a:gd name="f33" fmla="val 11815"/>
                <a:gd name="f34" fmla="val 5042"/>
                <a:gd name="f35" fmla="val 410"/>
                <a:gd name="f36" fmla="val 11343"/>
                <a:gd name="f37" fmla="*/ f0 1 11816"/>
                <a:gd name="f38" fmla="*/ f1 1 5515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11816"/>
                <a:gd name="f45" fmla="*/ f42 1 5515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11816" h="55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3" y="f6"/>
                    <a:pt x="f5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7" y="f18"/>
                    <a:pt x="f17" y="f10"/>
                  </a:cubicBezTo>
                  <a:lnTo>
                    <a:pt x="f17" y="f19"/>
                  </a:lnTo>
                  <a:cubicBezTo>
                    <a:pt x="f17" y="f20"/>
                    <a:pt x="f21" y="f22"/>
                    <a:pt x="f16" y="f22"/>
                  </a:cubicBezTo>
                  <a:lnTo>
                    <a:pt x="f23" y="f22"/>
                  </a:lnTo>
                  <a:lnTo>
                    <a:pt x="f23" y="f24"/>
                  </a:lnTo>
                  <a:cubicBezTo>
                    <a:pt x="f23" y="f25"/>
                    <a:pt x="f26" y="f27"/>
                    <a:pt x="f28" y="f27"/>
                  </a:cubicBezTo>
                  <a:lnTo>
                    <a:pt x="f29" y="f27"/>
                  </a:lnTo>
                  <a:cubicBezTo>
                    <a:pt x="f30" y="f27"/>
                    <a:pt x="f15" y="f25"/>
                    <a:pt x="f15" y="f24"/>
                  </a:cubicBezTo>
                  <a:lnTo>
                    <a:pt x="f15" y="f22"/>
                  </a:lnTo>
                  <a:lnTo>
                    <a:pt x="f31" y="f22"/>
                  </a:lnTo>
                  <a:cubicBezTo>
                    <a:pt x="f32" y="f22"/>
                    <a:pt x="f33" y="f34"/>
                    <a:pt x="f33" y="f19"/>
                  </a:cubicBezTo>
                  <a:lnTo>
                    <a:pt x="f33" y="f10"/>
                  </a:lnTo>
                  <a:cubicBezTo>
                    <a:pt x="f33" y="f35"/>
                    <a:pt x="f36" y="f17"/>
                    <a:pt x="f31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7" name="Google Shape;10251;p74">
            <a:extLst>
              <a:ext uri="{FF2B5EF4-FFF2-40B4-BE49-F238E27FC236}">
                <a16:creationId xmlns:a16="http://schemas.microsoft.com/office/drawing/2014/main" id="{F911CB69-AA9D-63AA-F1E3-11CFFC029DD8}"/>
              </a:ext>
            </a:extLst>
          </p:cNvPr>
          <p:cNvGrpSpPr/>
          <p:nvPr/>
        </p:nvGrpSpPr>
        <p:grpSpPr>
          <a:xfrm>
            <a:off x="11507576" y="4251077"/>
            <a:ext cx="609520" cy="1005090"/>
            <a:chOff x="7125388" y="1994909"/>
            <a:chExt cx="304760" cy="502545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58" name="Google Shape;10252;p74">
              <a:extLst>
                <a:ext uri="{FF2B5EF4-FFF2-40B4-BE49-F238E27FC236}">
                  <a16:creationId xmlns:a16="http://schemas.microsoft.com/office/drawing/2014/main" id="{3DDDF038-2B3B-F43D-5D19-AC43ADAF7BA3}"/>
                </a:ext>
              </a:extLst>
            </p:cNvPr>
            <p:cNvSpPr/>
            <p:nvPr/>
          </p:nvSpPr>
          <p:spPr>
            <a:xfrm>
              <a:off x="7292193" y="2266184"/>
              <a:ext cx="109097" cy="1430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3372"/>
                <a:gd name="f5" fmla="val 1670"/>
                <a:gd name="f6" fmla="val 1"/>
                <a:gd name="f7" fmla="val 1166"/>
                <a:gd name="f8" fmla="val 316"/>
                <a:gd name="f9" fmla="val 599"/>
                <a:gd name="f10" fmla="val 505"/>
                <a:gd name="f11" fmla="val 568"/>
                <a:gd name="f12" fmla="val 1482"/>
                <a:gd name="f13" fmla="val 1890"/>
                <a:gd name="f14" fmla="val 3340"/>
                <a:gd name="f15" fmla="val 2301"/>
                <a:gd name="f16" fmla="val 1356"/>
                <a:gd name="f17" fmla="val 2300"/>
                <a:gd name="f18" fmla="val 536"/>
                <a:gd name="f19" fmla="*/ f0 1 2741"/>
                <a:gd name="f20" fmla="*/ f1 1 337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1"/>
                <a:gd name="f27" fmla="*/ f24 1 337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1" h="337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3" y="f4"/>
                  </a:lnTo>
                  <a:lnTo>
                    <a:pt x="f3" y="f14"/>
                  </a:lnTo>
                  <a:lnTo>
                    <a:pt x="f3" y="f15"/>
                  </a:lnTo>
                  <a:cubicBezTo>
                    <a:pt x="f3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9" name="Google Shape;10253;p74">
              <a:extLst>
                <a:ext uri="{FF2B5EF4-FFF2-40B4-BE49-F238E27FC236}">
                  <a16:creationId xmlns:a16="http://schemas.microsoft.com/office/drawing/2014/main" id="{86B58B38-F591-B934-AD92-8EEF585DFE56}"/>
                </a:ext>
              </a:extLst>
            </p:cNvPr>
            <p:cNvSpPr/>
            <p:nvPr/>
          </p:nvSpPr>
          <p:spPr>
            <a:xfrm>
              <a:off x="7226960" y="2355732"/>
              <a:ext cx="99102" cy="52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490"/>
                <a:gd name="f4" fmla="val 1230"/>
                <a:gd name="f5" fmla="val 1229"/>
                <a:gd name="f6" fmla="val 1"/>
                <a:gd name="f7" fmla="*/ f0 1 2490"/>
                <a:gd name="f8" fmla="*/ f1 1 1230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2490"/>
                <a:gd name="f15" fmla="*/ f12 1 1230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2490" h="1230">
                  <a:moveTo>
                    <a:pt x="f5" y="f6"/>
                  </a:moveTo>
                  <a:lnTo>
                    <a:pt x="f6" y="f5"/>
                  </a:lnTo>
                  <a:lnTo>
                    <a:pt x="f3" y="f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0" name="Google Shape;10254;p74">
              <a:extLst>
                <a:ext uri="{FF2B5EF4-FFF2-40B4-BE49-F238E27FC236}">
                  <a16:creationId xmlns:a16="http://schemas.microsoft.com/office/drawing/2014/main" id="{FC1C955B-7B10-B54C-9FCE-F4EE01C7D6C7}"/>
                </a:ext>
              </a:extLst>
            </p:cNvPr>
            <p:cNvSpPr/>
            <p:nvPr/>
          </p:nvSpPr>
          <p:spPr>
            <a:xfrm>
              <a:off x="7152967" y="2263514"/>
              <a:ext cx="110404" cy="1443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3404"/>
                <a:gd name="f5" fmla="val 1072"/>
                <a:gd name="f6" fmla="val 1"/>
                <a:gd name="f7" fmla="val 411"/>
                <a:gd name="f8" fmla="val 599"/>
                <a:gd name="f9" fmla="val 1419"/>
                <a:gd name="f10" fmla="val 2332"/>
                <a:gd name="f11" fmla="val 3403"/>
                <a:gd name="f12" fmla="val 883"/>
                <a:gd name="f13" fmla="val 2773"/>
                <a:gd name="f14" fmla="val 1513"/>
                <a:gd name="f15" fmla="val 2143"/>
                <a:gd name="f16" fmla="val 568"/>
                <a:gd name="f17" fmla="val 1576"/>
                <a:gd name="f18" fmla="val 316"/>
                <a:gd name="f19" fmla="*/ f0 1 2774"/>
                <a:gd name="f20" fmla="*/ f1 1 340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74"/>
                <a:gd name="f27" fmla="*/ f24 1 340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74" h="340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lnTo>
                    <a:pt x="f12" y="f11"/>
                  </a:lnTo>
                  <a:lnTo>
                    <a:pt x="f13" y="f14"/>
                  </a:lnTo>
                  <a:lnTo>
                    <a:pt x="f13" y="f8"/>
                  </a:lnTo>
                  <a:cubicBezTo>
                    <a:pt x="f15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1" name="Google Shape;10255;p74">
              <a:extLst>
                <a:ext uri="{FF2B5EF4-FFF2-40B4-BE49-F238E27FC236}">
                  <a16:creationId xmlns:a16="http://schemas.microsoft.com/office/drawing/2014/main" id="{9D8F48BB-87BA-8372-2C9A-1459B32E70B5}"/>
                </a:ext>
              </a:extLst>
            </p:cNvPr>
            <p:cNvSpPr/>
            <p:nvPr/>
          </p:nvSpPr>
          <p:spPr>
            <a:xfrm>
              <a:off x="7125388" y="243726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1"/>
                <a:gd name="f7" fmla="val 316"/>
                <a:gd name="f8" fmla="val 1103"/>
                <a:gd name="f9" fmla="val 1418"/>
                <a:gd name="f10" fmla="val 6932"/>
                <a:gd name="f11" fmla="val 7341"/>
                <a:gd name="f12" fmla="val 7594"/>
                <a:gd name="f13" fmla="val 7278"/>
                <a:gd name="f14" fmla="*/ f0 1 7657"/>
                <a:gd name="f15" fmla="*/ f1 1 141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57"/>
                <a:gd name="f22" fmla="*/ f19 1 141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3" y="f8"/>
                    <a:pt x="f3" y="f5"/>
                  </a:cubicBezTo>
                  <a:cubicBezTo>
                    <a:pt x="f12" y="f7"/>
                    <a:pt x="f13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2" name="Google Shape;10256;p74">
              <a:extLst>
                <a:ext uri="{FF2B5EF4-FFF2-40B4-BE49-F238E27FC236}">
                  <a16:creationId xmlns:a16="http://schemas.microsoft.com/office/drawing/2014/main" id="{48860A2B-776E-6530-60ED-03EC93C22FD7}"/>
                </a:ext>
              </a:extLst>
            </p:cNvPr>
            <p:cNvSpPr/>
            <p:nvPr/>
          </p:nvSpPr>
          <p:spPr>
            <a:xfrm>
              <a:off x="7125388" y="1994909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316"/>
                <a:gd name="f7" fmla="val 1"/>
                <a:gd name="f8" fmla="val 315"/>
                <a:gd name="f9" fmla="val 1103"/>
                <a:gd name="f10" fmla="val 1418"/>
                <a:gd name="f11" fmla="val 6932"/>
                <a:gd name="f12" fmla="val 7341"/>
                <a:gd name="f13" fmla="val 7594"/>
                <a:gd name="f14" fmla="val 284"/>
                <a:gd name="f15" fmla="val 7278"/>
                <a:gd name="f16" fmla="*/ f0 1 7657"/>
                <a:gd name="f17" fmla="*/ f1 1 141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657"/>
                <a:gd name="f24" fmla="*/ f21 1 141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657" h="1419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5"/>
                  </a:cubicBezTo>
                  <a:cubicBezTo>
                    <a:pt x="f13" y="f1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3" name="Google Shape;10257;p74">
              <a:extLst>
                <a:ext uri="{FF2B5EF4-FFF2-40B4-BE49-F238E27FC236}">
                  <a16:creationId xmlns:a16="http://schemas.microsoft.com/office/drawing/2014/main" id="{19023008-8D78-5DEF-0238-ADF1808BEC73}"/>
                </a:ext>
              </a:extLst>
            </p:cNvPr>
            <p:cNvSpPr/>
            <p:nvPr/>
          </p:nvSpPr>
          <p:spPr>
            <a:xfrm>
              <a:off x="7154238" y="2081787"/>
              <a:ext cx="247043" cy="604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1426"/>
                <a:gd name="f5" fmla="val 441"/>
                <a:gd name="f6" fmla="val 568"/>
                <a:gd name="f7" fmla="val 788"/>
                <a:gd name="f8" fmla="val 1355"/>
                <a:gd name="f9" fmla="val 1213"/>
                <a:gd name="f10" fmla="val 2237"/>
                <a:gd name="f11" fmla="val 3112"/>
                <a:gd name="f12" fmla="val 3986"/>
                <a:gd name="f13" fmla="val 4852"/>
                <a:gd name="f14" fmla="val 5608"/>
                <a:gd name="f15" fmla="*/ f0 1 6207"/>
                <a:gd name="f16" fmla="*/ f1 1 142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207"/>
                <a:gd name="f23" fmla="*/ f20 1 142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207" h="1426">
                  <a:moveTo>
                    <a:pt x="f2" y="f2"/>
                  </a:moveTo>
                  <a:lnTo>
                    <a:pt x="f2" y="f5"/>
                  </a:ln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cubicBezTo>
                    <a:pt x="f12" y="f4"/>
                    <a:pt x="f13" y="f9"/>
                    <a:pt x="f14" y="f7"/>
                  </a:cubicBez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4" name="Google Shape;10258;p74">
              <a:extLst>
                <a:ext uri="{FF2B5EF4-FFF2-40B4-BE49-F238E27FC236}">
                  <a16:creationId xmlns:a16="http://schemas.microsoft.com/office/drawing/2014/main" id="{E4F1CBD3-A017-584A-1D89-C39C7361BD21}"/>
                </a:ext>
              </a:extLst>
            </p:cNvPr>
            <p:cNvSpPr/>
            <p:nvPr/>
          </p:nvSpPr>
          <p:spPr>
            <a:xfrm>
              <a:off x="7151732" y="2135233"/>
              <a:ext cx="248323" cy="1256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2962"/>
                <a:gd name="f5" fmla="val 126"/>
                <a:gd name="f6" fmla="val 1607"/>
                <a:gd name="f7" fmla="val 1481"/>
                <a:gd name="f8" fmla="val 3119"/>
                <a:gd name="f9" fmla="val 4758"/>
                <a:gd name="f10" fmla="val 6112"/>
                <a:gd name="f11" fmla="val 6238"/>
                <a:gd name="f12" fmla="val 5986"/>
                <a:gd name="f13" fmla="val 5136"/>
                <a:gd name="f14" fmla="val 631"/>
                <a:gd name="f15" fmla="val 4096"/>
                <a:gd name="f16" fmla="val 883"/>
                <a:gd name="f17" fmla="val 2143"/>
                <a:gd name="f18" fmla="val 1166"/>
                <a:gd name="f19" fmla="val 252"/>
                <a:gd name="f20" fmla="*/ f0 1 6239"/>
                <a:gd name="f21" fmla="*/ f1 1 2962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6239"/>
                <a:gd name="f28" fmla="*/ f25 1 2962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6239" h="2962">
                  <a:moveTo>
                    <a:pt x="f2" y="f2"/>
                  </a:moveTo>
                  <a:cubicBezTo>
                    <a:pt x="f5" y="f6"/>
                    <a:pt x="f7" y="f4"/>
                    <a:pt x="f8" y="f4"/>
                  </a:cubicBezTo>
                  <a:cubicBezTo>
                    <a:pt x="f9" y="f4"/>
                    <a:pt x="f10" y="f6"/>
                    <a:pt x="f11" y="f2"/>
                  </a:cubicBezTo>
                  <a:lnTo>
                    <a:pt x="f11" y="f2"/>
                  </a:lnTo>
                  <a:lnTo>
                    <a:pt x="f12" y="f5"/>
                  </a:lnTo>
                  <a:cubicBezTo>
                    <a:pt x="f13" y="f14"/>
                    <a:pt x="f15" y="f16"/>
                    <a:pt x="f8" y="f16"/>
                  </a:cubicBezTo>
                  <a:cubicBezTo>
                    <a:pt x="f17" y="f16"/>
                    <a:pt x="f18" y="f14"/>
                    <a:pt x="f19" y="f5"/>
                  </a:cubicBezTo>
                  <a:lnTo>
                    <a:pt x="f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65" name="Google Shape;10297;p74">
            <a:extLst>
              <a:ext uri="{FF2B5EF4-FFF2-40B4-BE49-F238E27FC236}">
                <a16:creationId xmlns:a16="http://schemas.microsoft.com/office/drawing/2014/main" id="{4CA99D1B-D798-7BAF-2B68-9F3F49383E1D}"/>
              </a:ext>
            </a:extLst>
          </p:cNvPr>
          <p:cNvGrpSpPr/>
          <p:nvPr/>
        </p:nvGrpSpPr>
        <p:grpSpPr>
          <a:xfrm>
            <a:off x="6284107" y="4224396"/>
            <a:ext cx="940514" cy="999748"/>
            <a:chOff x="4513652" y="1981568"/>
            <a:chExt cx="470257" cy="499874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66" name="Google Shape;10298;p74">
              <a:extLst>
                <a:ext uri="{FF2B5EF4-FFF2-40B4-BE49-F238E27FC236}">
                  <a16:creationId xmlns:a16="http://schemas.microsoft.com/office/drawing/2014/main" id="{308EDE43-FF3D-02C7-C557-55A8961425AC}"/>
                </a:ext>
              </a:extLst>
            </p:cNvPr>
            <p:cNvSpPr/>
            <p:nvPr/>
          </p:nvSpPr>
          <p:spPr>
            <a:xfrm>
              <a:off x="4621478" y="2246187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64"/>
                <a:gd name="f9" fmla="val 1103"/>
                <a:gd name="f10" fmla="val 1418"/>
                <a:gd name="f11" fmla="*/ f0 1 1419"/>
                <a:gd name="f12" fmla="*/ f1 1 1419"/>
                <a:gd name="f13" fmla="val f2"/>
                <a:gd name="f14" fmla="val f3"/>
                <a:gd name="f15" fmla="+- f14 0 f13"/>
                <a:gd name="f16" fmla="*/ f15 1 1419"/>
                <a:gd name="f17" fmla="*/ f13 1 f16"/>
                <a:gd name="f18" fmla="*/ f14 1 f16"/>
                <a:gd name="f19" fmla="*/ f17 f11 1"/>
                <a:gd name="f20" fmla="*/ f18 f11 1"/>
                <a:gd name="f21" fmla="*/ f18 f12 1"/>
                <a:gd name="f22" fmla="*/ f17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8" y="f9"/>
                    <a:pt x="f6" y="f10"/>
                    <a:pt x="f4" y="f10"/>
                  </a:cubicBezTo>
                  <a:cubicBezTo>
                    <a:pt x="f9" y="f10"/>
                    <a:pt x="f10" y="f9"/>
                    <a:pt x="f10" y="f7"/>
                  </a:cubicBezTo>
                  <a:cubicBezTo>
                    <a:pt x="f10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7" name="Google Shape;10299;p74">
              <a:extLst>
                <a:ext uri="{FF2B5EF4-FFF2-40B4-BE49-F238E27FC236}">
                  <a16:creationId xmlns:a16="http://schemas.microsoft.com/office/drawing/2014/main" id="{FA3119DB-3454-A3AE-E6A4-94C193432EA3}"/>
                </a:ext>
              </a:extLst>
            </p:cNvPr>
            <p:cNvSpPr/>
            <p:nvPr/>
          </p:nvSpPr>
          <p:spPr>
            <a:xfrm>
              <a:off x="4595125" y="2335734"/>
              <a:ext cx="110404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1387"/>
                <a:gd name="f5" fmla="val 631"/>
                <a:gd name="f6" fmla="val 1"/>
                <a:gd name="f7" fmla="val 630"/>
                <a:gd name="f8" fmla="val 2773"/>
                <a:gd name="f9" fmla="val 2175"/>
                <a:gd name="f10" fmla="*/ f0 1 2774"/>
                <a:gd name="f11" fmla="*/ f1 1 138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4"/>
                <a:gd name="f18" fmla="*/ f15 1 138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4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8" y="f4"/>
                  </a:lnTo>
                  <a:cubicBezTo>
                    <a:pt x="f8" y="f7"/>
                    <a:pt x="f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8" name="Google Shape;10300;p74">
              <a:extLst>
                <a:ext uri="{FF2B5EF4-FFF2-40B4-BE49-F238E27FC236}">
                  <a16:creationId xmlns:a16="http://schemas.microsoft.com/office/drawing/2014/main" id="{6F696C0B-CA0A-C92E-5C56-F0E5C73AC9E1}"/>
                </a:ext>
              </a:extLst>
            </p:cNvPr>
            <p:cNvSpPr/>
            <p:nvPr/>
          </p:nvSpPr>
          <p:spPr>
            <a:xfrm>
              <a:off x="4513652" y="2159309"/>
              <a:ext cx="470257" cy="3221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5"/>
                <a:gd name="f4" fmla="val 7594"/>
                <a:gd name="f5" fmla="val 10050"/>
                <a:gd name="f6" fmla="val 2080"/>
                <a:gd name="f7" fmla="val 10239"/>
                <a:gd name="f8" fmla="val 10397"/>
                <a:gd name="f9" fmla="val 2238"/>
                <a:gd name="f10" fmla="val 2427"/>
                <a:gd name="f11" fmla="val 2616"/>
                <a:gd name="f12" fmla="val 2773"/>
                <a:gd name="f13" fmla="val 6553"/>
                <a:gd name="f14" fmla="val 6333"/>
                <a:gd name="f15" fmla="val 6175"/>
                <a:gd name="f16" fmla="val 3466"/>
                <a:gd name="f17" fmla="val 3624"/>
                <a:gd name="f18" fmla="val 3813"/>
                <a:gd name="f19" fmla="val 4002"/>
                <a:gd name="f20" fmla="val 4159"/>
                <a:gd name="f21" fmla="val 4821"/>
                <a:gd name="f22" fmla="val 4978"/>
                <a:gd name="f23" fmla="val 5199"/>
                <a:gd name="f24" fmla="val 5388"/>
                <a:gd name="f25" fmla="val 5546"/>
                <a:gd name="f26" fmla="val 3403"/>
                <a:gd name="f27" fmla="val 1418"/>
                <a:gd name="f28" fmla="val 4127"/>
                <a:gd name="f29" fmla="val 4757"/>
                <a:gd name="f30" fmla="val 2049"/>
                <a:gd name="f31" fmla="val 3151"/>
                <a:gd name="f32" fmla="val 4600"/>
                <a:gd name="f33" fmla="val 3498"/>
                <a:gd name="f34" fmla="val 4379"/>
                <a:gd name="f35" fmla="val 3718"/>
                <a:gd name="f36" fmla="val 5009"/>
                <a:gd name="f37" fmla="val 4065"/>
                <a:gd name="f38" fmla="val 5451"/>
                <a:gd name="f39" fmla="val 4758"/>
                <a:gd name="f40" fmla="val 5892"/>
                <a:gd name="f41" fmla="val 5514"/>
                <a:gd name="f42" fmla="val 6081"/>
                <a:gd name="f43" fmla="val 5356"/>
                <a:gd name="f44" fmla="val 6239"/>
                <a:gd name="f45" fmla="val 5167"/>
                <a:gd name="f46" fmla="val 1701"/>
                <a:gd name="f47" fmla="val 1512"/>
                <a:gd name="f48" fmla="val 1355"/>
                <a:gd name="f49" fmla="val 1764"/>
                <a:gd name="f50" fmla="val 4096"/>
                <a:gd name="f51" fmla="val 2395"/>
                <a:gd name="f52" fmla="val 2174"/>
                <a:gd name="f53" fmla="val 2016"/>
                <a:gd name="f54" fmla="val 2647"/>
                <a:gd name="f55" fmla="val 1040"/>
                <a:gd name="f56" fmla="val 1"/>
                <a:gd name="f57" fmla="val 441"/>
                <a:gd name="f58" fmla="val 473"/>
                <a:gd name="f59" fmla="val 1009"/>
                <a:gd name="f60" fmla="val 6554"/>
                <a:gd name="f61" fmla="val 7152"/>
                <a:gd name="f62" fmla="val 7593"/>
                <a:gd name="f63" fmla="val 10806"/>
                <a:gd name="f64" fmla="val 11373"/>
                <a:gd name="f65" fmla="val 7121"/>
                <a:gd name="f66" fmla="val 11783"/>
                <a:gd name="f67" fmla="val 11310"/>
                <a:gd name="f68" fmla="val 10743"/>
                <a:gd name="f69" fmla="val 347"/>
                <a:gd name="f70" fmla="val 946"/>
                <a:gd name="f71" fmla="val 7120"/>
                <a:gd name="f72" fmla="val 6585"/>
                <a:gd name="f73" fmla="val 5198"/>
                <a:gd name="f74" fmla="val 4190"/>
                <a:gd name="f75" fmla="val 883"/>
                <a:gd name="f76" fmla="*/ f0 1 11815"/>
                <a:gd name="f77" fmla="*/ f1 1 7594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1815"/>
                <a:gd name="f84" fmla="*/ f81 1 7594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1815" h="75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5" y="f21"/>
                  </a:moveTo>
                  <a:cubicBezTo>
                    <a:pt x="f7" y="f21"/>
                    <a:pt x="f8" y="f22"/>
                    <a:pt x="f8" y="f23"/>
                  </a:cubicBezTo>
                  <a:cubicBezTo>
                    <a:pt x="f8" y="f24"/>
                    <a:pt x="f7" y="f25"/>
                    <a:pt x="f5" y="f25"/>
                  </a:cubicBezTo>
                  <a:lnTo>
                    <a:pt x="f13" y="f25"/>
                  </a:lnTo>
                  <a:cubicBezTo>
                    <a:pt x="f14" y="f25"/>
                    <a:pt x="f15" y="f24"/>
                    <a:pt x="f15" y="f23"/>
                  </a:cubicBezTo>
                  <a:cubicBezTo>
                    <a:pt x="f15" y="f22"/>
                    <a:pt x="f14" y="f21"/>
                    <a:pt x="f13" y="f21"/>
                  </a:cubicBez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12"/>
                  </a:cubicBezTo>
                  <a:cubicBezTo>
                    <a:pt x="f29" y="f31"/>
                    <a:pt x="f32" y="f33"/>
                    <a:pt x="f34" y="f35"/>
                  </a:cubicBezTo>
                  <a:cubicBezTo>
                    <a:pt x="f36" y="f37"/>
                    <a:pt x="f38" y="f39"/>
                    <a:pt x="f38" y="f25"/>
                  </a:cubicBezTo>
                  <a:lnTo>
                    <a:pt x="f38" y="f40"/>
                  </a:lnTo>
                  <a:lnTo>
                    <a:pt x="f41" y="f40"/>
                  </a:lnTo>
                  <a:cubicBezTo>
                    <a:pt x="f41" y="f42"/>
                    <a:pt x="f43" y="f44"/>
                    <a:pt x="f45" y="f44"/>
                  </a:cubicBezTo>
                  <a:lnTo>
                    <a:pt x="f46" y="f44"/>
                  </a:lnTo>
                  <a:cubicBezTo>
                    <a:pt x="f47" y="f44"/>
                    <a:pt x="f48" y="f42"/>
                    <a:pt x="f48" y="f40"/>
                  </a:cubicBezTo>
                  <a:lnTo>
                    <a:pt x="f48" y="f25"/>
                  </a:lnTo>
                  <a:cubicBezTo>
                    <a:pt x="f48" y="f39"/>
                    <a:pt x="f49" y="f50"/>
                    <a:pt x="f51" y="f35"/>
                  </a:cubicBezTo>
                  <a:cubicBezTo>
                    <a:pt x="f52" y="f33"/>
                    <a:pt x="f53" y="f31"/>
                    <a:pt x="f53" y="f12"/>
                  </a:cubicBezTo>
                  <a:cubicBezTo>
                    <a:pt x="f53" y="f30"/>
                    <a:pt x="f54" y="f27"/>
                    <a:pt x="f26" y="f27"/>
                  </a:cubicBezTo>
                  <a:close/>
                  <a:moveTo>
                    <a:pt x="f55" y="f56"/>
                  </a:moveTo>
                  <a:cubicBezTo>
                    <a:pt x="f57" y="f56"/>
                    <a:pt x="f2" y="f58"/>
                    <a:pt x="f2" y="f59"/>
                  </a:cubicBezTo>
                  <a:lnTo>
                    <a:pt x="f2" y="f60"/>
                  </a:lnTo>
                  <a:cubicBezTo>
                    <a:pt x="f2" y="f61"/>
                    <a:pt x="f58" y="f62"/>
                    <a:pt x="f55" y="f62"/>
                  </a:cubicBezTo>
                  <a:lnTo>
                    <a:pt x="f63" y="f62"/>
                  </a:lnTo>
                  <a:cubicBezTo>
                    <a:pt x="f64" y="f62"/>
                    <a:pt x="f3" y="f65"/>
                    <a:pt x="f3" y="f60"/>
                  </a:cubicBezTo>
                  <a:lnTo>
                    <a:pt x="f3" y="f59"/>
                  </a:lnTo>
                  <a:cubicBezTo>
                    <a:pt x="f66" y="f58"/>
                    <a:pt x="f67" y="f56"/>
                    <a:pt x="f68" y="f56"/>
                  </a:cubicBezTo>
                  <a:lnTo>
                    <a:pt x="f62" y="f56"/>
                  </a:lnTo>
                  <a:lnTo>
                    <a:pt x="f62" y="f69"/>
                  </a:lnTo>
                  <a:cubicBezTo>
                    <a:pt x="f62" y="f70"/>
                    <a:pt x="f71" y="f48"/>
                    <a:pt x="f72" y="f48"/>
                  </a:cubicBezTo>
                  <a:lnTo>
                    <a:pt x="f73" y="f48"/>
                  </a:lnTo>
                  <a:cubicBezTo>
                    <a:pt x="f32" y="f48"/>
                    <a:pt x="f74" y="f75"/>
                    <a:pt x="f74" y="f69"/>
                  </a:cubicBezTo>
                  <a:lnTo>
                    <a:pt x="f74" y="f5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9" name="Google Shape;10301;p74">
              <a:extLst>
                <a:ext uri="{FF2B5EF4-FFF2-40B4-BE49-F238E27FC236}">
                  <a16:creationId xmlns:a16="http://schemas.microsoft.com/office/drawing/2014/main" id="{7C2F22D6-356A-694D-E0E8-87E0B67B48E1}"/>
                </a:ext>
              </a:extLst>
            </p:cNvPr>
            <p:cNvSpPr/>
            <p:nvPr/>
          </p:nvSpPr>
          <p:spPr>
            <a:xfrm>
              <a:off x="4650327" y="2069762"/>
              <a:ext cx="194392" cy="118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805"/>
                <a:gd name="f5" fmla="val 693"/>
                <a:gd name="f6" fmla="val 1"/>
                <a:gd name="f7" fmla="val 315"/>
                <a:gd name="f8" fmla="val 316"/>
                <a:gd name="f9" fmla="val 725"/>
                <a:gd name="f10" fmla="val 1104"/>
                <a:gd name="f11" fmla="val 1419"/>
                <a:gd name="f12" fmla="val 1418"/>
                <a:gd name="f13" fmla="val 2458"/>
                <a:gd name="f14" fmla="val 1386"/>
                <a:gd name="f15" fmla="val 2647"/>
                <a:gd name="f16" fmla="val 1544"/>
                <a:gd name="f17" fmla="val 1733"/>
                <a:gd name="f18" fmla="val 3119"/>
                <a:gd name="f19" fmla="val 3308"/>
                <a:gd name="f20" fmla="val 3466"/>
                <a:gd name="f21" fmla="val 4159"/>
                <a:gd name="f22" fmla="val 4568"/>
                <a:gd name="f23" fmla="val 4883"/>
                <a:gd name="f24" fmla="*/ f0 1 4884"/>
                <a:gd name="f25" fmla="*/ f1 1 2805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4"/>
                <a:gd name="f32" fmla="*/ f29 1 2805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4" h="280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4" y="f15"/>
                    <a:pt x="f16" y="f4"/>
                    <a:pt x="f17" y="f4"/>
                  </a:cubicBezTo>
                  <a:lnTo>
                    <a:pt x="f18" y="f4"/>
                  </a:lnTo>
                  <a:cubicBezTo>
                    <a:pt x="f19" y="f4"/>
                    <a:pt x="f20" y="f15"/>
                    <a:pt x="f20" y="f13"/>
                  </a:cubicBezTo>
                  <a:lnTo>
                    <a:pt x="f20" y="f11"/>
                  </a:lnTo>
                  <a:lnTo>
                    <a:pt x="f21" y="f11"/>
                  </a:lnTo>
                  <a:cubicBezTo>
                    <a:pt x="f22" y="f11"/>
                    <a:pt x="f23" y="f10"/>
                    <a:pt x="f23" y="f9"/>
                  </a:cubicBezTo>
                  <a:cubicBezTo>
                    <a:pt x="f23" y="f8"/>
                    <a:pt x="f22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0" name="Google Shape;10302;p74">
              <a:extLst>
                <a:ext uri="{FF2B5EF4-FFF2-40B4-BE49-F238E27FC236}">
                  <a16:creationId xmlns:a16="http://schemas.microsoft.com/office/drawing/2014/main" id="{8E64E2A3-3A2D-1CC5-F804-53E77A3F65B9}"/>
                </a:ext>
              </a:extLst>
            </p:cNvPr>
            <p:cNvSpPr/>
            <p:nvPr/>
          </p:nvSpPr>
          <p:spPr>
            <a:xfrm>
              <a:off x="4677914" y="1981568"/>
              <a:ext cx="137955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419"/>
                <a:gd name="f5" fmla="val 378"/>
                <a:gd name="f6" fmla="val 1"/>
                <a:gd name="f7" fmla="val 158"/>
                <a:gd name="f8" fmla="val 347"/>
                <a:gd name="f9" fmla="val 1418"/>
                <a:gd name="f10" fmla="val 3308"/>
                <a:gd name="f11" fmla="val 3119"/>
                <a:gd name="f12" fmla="*/ f0 1 3466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66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66" h="141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lnTo>
                    <a:pt x="f2" y="f9"/>
                  </a:lnTo>
                  <a:lnTo>
                    <a:pt x="f3" y="f9"/>
                  </a:lnTo>
                  <a:lnTo>
                    <a:pt x="f3" y="f8"/>
                  </a:lnTo>
                  <a:cubicBezTo>
                    <a:pt x="f3" y="f7"/>
                    <a:pt x="f10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1" name="Google Shape;10352;p74">
            <a:extLst>
              <a:ext uri="{FF2B5EF4-FFF2-40B4-BE49-F238E27FC236}">
                <a16:creationId xmlns:a16="http://schemas.microsoft.com/office/drawing/2014/main" id="{549E87A0-E0EC-DC62-032F-769A0CC04316}"/>
              </a:ext>
            </a:extLst>
          </p:cNvPr>
          <p:cNvGrpSpPr/>
          <p:nvPr/>
        </p:nvGrpSpPr>
        <p:grpSpPr>
          <a:xfrm>
            <a:off x="7623388" y="4241369"/>
            <a:ext cx="943056" cy="1008638"/>
            <a:chOff x="5183294" y="1990054"/>
            <a:chExt cx="471528" cy="504319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72" name="Google Shape;10353;p74">
              <a:extLst>
                <a:ext uri="{FF2B5EF4-FFF2-40B4-BE49-F238E27FC236}">
                  <a16:creationId xmlns:a16="http://schemas.microsoft.com/office/drawing/2014/main" id="{97598B3E-6DD7-9775-B71E-C067BB4787D7}"/>
                </a:ext>
              </a:extLst>
            </p:cNvPr>
            <p:cNvSpPr/>
            <p:nvPr/>
          </p:nvSpPr>
          <p:spPr>
            <a:xfrm>
              <a:off x="5319970" y="2108313"/>
              <a:ext cx="194392" cy="1684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971"/>
                <a:gd name="f5" fmla="val 2426"/>
                <a:gd name="f6" fmla="val 1"/>
                <a:gd name="f7" fmla="val 1103"/>
                <a:gd name="f8" fmla="val 1104"/>
                <a:gd name="f9" fmla="val 2427"/>
                <a:gd name="f10" fmla="val 3025"/>
                <a:gd name="f11" fmla="val 190"/>
                <a:gd name="f12" fmla="val 3530"/>
                <a:gd name="f13" fmla="val 536"/>
                <a:gd name="f14" fmla="val 820"/>
                <a:gd name="f15" fmla="val 3624"/>
                <a:gd name="f16" fmla="val 3309"/>
                <a:gd name="f17" fmla="val 1481"/>
                <a:gd name="f18" fmla="val 3057"/>
                <a:gd name="f19" fmla="val 1261"/>
                <a:gd name="f20" fmla="val 2805"/>
                <a:gd name="f21" fmla="val 2458"/>
                <a:gd name="f22" fmla="val 2112"/>
                <a:gd name="f23" fmla="val 1356"/>
                <a:gd name="f24" fmla="val 1733"/>
                <a:gd name="f25" fmla="val 726"/>
                <a:gd name="f26" fmla="val 2489"/>
                <a:gd name="f27" fmla="val 3214"/>
                <a:gd name="f28" fmla="val 3844"/>
                <a:gd name="f29" fmla="val 3687"/>
                <a:gd name="f30" fmla="val 3466"/>
                <a:gd name="f31" fmla="val 3246"/>
                <a:gd name="f32" fmla="val 4128"/>
                <a:gd name="f33" fmla="val 3561"/>
                <a:gd name="f34" fmla="val 4317"/>
                <a:gd name="f35" fmla="val 4695"/>
                <a:gd name="f36" fmla="val 3781"/>
                <a:gd name="f37" fmla="*/ f0 1 4884"/>
                <a:gd name="f38" fmla="*/ f1 1 397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884"/>
                <a:gd name="f45" fmla="*/ f42 1 397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884" h="397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4"/>
                  </a:cubicBezTo>
                  <a:cubicBezTo>
                    <a:pt x="f14" y="f15"/>
                    <a:pt x="f7" y="f16"/>
                    <a:pt x="f17" y="f18"/>
                  </a:cubicBezTo>
                  <a:cubicBezTo>
                    <a:pt x="f19" y="f20"/>
                    <a:pt x="f7" y="f21"/>
                    <a:pt x="f7" y="f22"/>
                  </a:cubicBezTo>
                  <a:cubicBezTo>
                    <a:pt x="f7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22"/>
                  </a:cubicBezTo>
                  <a:cubicBezTo>
                    <a:pt x="f28" y="f21"/>
                    <a:pt x="f29" y="f20"/>
                    <a:pt x="f30" y="f18"/>
                  </a:cubicBezTo>
                  <a:cubicBezTo>
                    <a:pt x="f28" y="f31"/>
                    <a:pt x="f32" y="f33"/>
                    <a:pt x="f34" y="f4"/>
                  </a:cubicBezTo>
                  <a:cubicBezTo>
                    <a:pt x="f35" y="f12"/>
                    <a:pt x="f3" y="f10"/>
                    <a:pt x="f3" y="f9"/>
                  </a:cubicBezTo>
                  <a:cubicBezTo>
                    <a:pt x="f3" y="f8"/>
                    <a:pt x="f36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3" name="Google Shape;10354;p74">
              <a:extLst>
                <a:ext uri="{FF2B5EF4-FFF2-40B4-BE49-F238E27FC236}">
                  <a16:creationId xmlns:a16="http://schemas.microsoft.com/office/drawing/2014/main" id="{6824AC52-8A90-AC68-CEA9-EF67171BCE19}"/>
                </a:ext>
              </a:extLst>
            </p:cNvPr>
            <p:cNvSpPr/>
            <p:nvPr/>
          </p:nvSpPr>
          <p:spPr>
            <a:xfrm>
              <a:off x="5390177" y="2168472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1103"/>
                <a:gd name="f9" fmla="val 1418"/>
                <a:gd name="f10" fmla="*/ f0 1 1419"/>
                <a:gd name="f11" fmla="*/ f1 1 1419"/>
                <a:gd name="f12" fmla="val f2"/>
                <a:gd name="f13" fmla="val f3"/>
                <a:gd name="f14" fmla="+- f13 0 f12"/>
                <a:gd name="f15" fmla="*/ f14 1 141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5" y="f8"/>
                    <a:pt x="f6" y="f9"/>
                    <a:pt x="f4" y="f9"/>
                  </a:cubicBezTo>
                  <a:cubicBezTo>
                    <a:pt x="f8" y="f9"/>
                    <a:pt x="f9" y="f8"/>
                    <a:pt x="f9" y="f7"/>
                  </a:cubicBezTo>
                  <a:cubicBezTo>
                    <a:pt x="f9" y="f6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4" name="Google Shape;10355;p74">
              <a:extLst>
                <a:ext uri="{FF2B5EF4-FFF2-40B4-BE49-F238E27FC236}">
                  <a16:creationId xmlns:a16="http://schemas.microsoft.com/office/drawing/2014/main" id="{4D1808C6-9E0A-DDE7-9BBF-99AAB01652D7}"/>
                </a:ext>
              </a:extLst>
            </p:cNvPr>
            <p:cNvSpPr/>
            <p:nvPr/>
          </p:nvSpPr>
          <p:spPr>
            <a:xfrm>
              <a:off x="5212153" y="1990054"/>
              <a:ext cx="412586" cy="443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66"/>
                <a:gd name="f4" fmla="val 10445"/>
                <a:gd name="f5" fmla="val 5198"/>
                <a:gd name="f6" fmla="val 2159"/>
                <a:gd name="f7" fmla="val 6931"/>
                <a:gd name="f8" fmla="val 8286"/>
                <a:gd name="f9" fmla="val 3514"/>
                <a:gd name="f10" fmla="val 5246"/>
                <a:gd name="f11" fmla="val 6916"/>
                <a:gd name="f12" fmla="val 8365"/>
                <a:gd name="f13" fmla="val 3340"/>
                <a:gd name="f14" fmla="val 2079"/>
                <a:gd name="f15" fmla="val 6822"/>
                <a:gd name="f16" fmla="val 3497"/>
                <a:gd name="f17" fmla="val 5167"/>
                <a:gd name="f18" fmla="val 1"/>
                <a:gd name="f19" fmla="val 5088"/>
                <a:gd name="f20" fmla="val 5009"/>
                <a:gd name="f21" fmla="val 17"/>
                <a:gd name="f22" fmla="val 4946"/>
                <a:gd name="f23" fmla="val 48"/>
                <a:gd name="f24" fmla="val 4001"/>
                <a:gd name="f25" fmla="val 836"/>
                <a:gd name="f26" fmla="val 2773"/>
                <a:gd name="f27" fmla="val 678"/>
                <a:gd name="f28" fmla="val 2756"/>
                <a:gd name="f29" fmla="val 675"/>
                <a:gd name="f30" fmla="val 2739"/>
                <a:gd name="f31" fmla="val 673"/>
                <a:gd name="f32" fmla="val 2723"/>
                <a:gd name="f33" fmla="val 2583"/>
                <a:gd name="f34" fmla="val 2454"/>
                <a:gd name="f35" fmla="val 786"/>
                <a:gd name="f36" fmla="val 2426"/>
                <a:gd name="f37" fmla="val 899"/>
                <a:gd name="f38" fmla="val 1953"/>
                <a:gd name="f39" fmla="val 2033"/>
                <a:gd name="f40" fmla="val 819"/>
                <a:gd name="f41" fmla="val 2505"/>
                <a:gd name="f42" fmla="val 662"/>
                <a:gd name="f43" fmla="val 2568"/>
                <a:gd name="f44" fmla="val 567"/>
                <a:gd name="f45" fmla="val 2694"/>
                <a:gd name="f46" fmla="val 630"/>
                <a:gd name="f47" fmla="val 2852"/>
                <a:gd name="f48" fmla="val 788"/>
                <a:gd name="f49" fmla="val 4081"/>
                <a:gd name="f50" fmla="val 32"/>
                <a:gd name="f51" fmla="val 5026"/>
                <a:gd name="f52" fmla="val 5183"/>
                <a:gd name="f53" fmla="val 5341"/>
                <a:gd name="f54" fmla="val 63"/>
                <a:gd name="f55" fmla="val 5467"/>
                <a:gd name="f56" fmla="val 6381"/>
                <a:gd name="f57" fmla="val 7609"/>
                <a:gd name="f58" fmla="val 7767"/>
                <a:gd name="f59" fmla="val 725"/>
                <a:gd name="f60" fmla="val 7924"/>
                <a:gd name="f61" fmla="val 851"/>
                <a:gd name="f62" fmla="val 7956"/>
                <a:gd name="f63" fmla="val 1985"/>
                <a:gd name="f64" fmla="val 8428"/>
                <a:gd name="f65" fmla="val 2457"/>
                <a:gd name="f66" fmla="val 9594"/>
                <a:gd name="f67" fmla="val 2536"/>
                <a:gd name="f68" fmla="val 9725"/>
                <a:gd name="f69" fmla="val 2637"/>
                <a:gd name="f70" fmla="val 9791"/>
                <a:gd name="f71" fmla="val 2741"/>
                <a:gd name="f72" fmla="val 2762"/>
                <a:gd name="f73" fmla="val 2783"/>
                <a:gd name="f74" fmla="val 9788"/>
                <a:gd name="f75" fmla="val 2804"/>
                <a:gd name="f76" fmla="val 9783"/>
                <a:gd name="f77" fmla="val 4033"/>
                <a:gd name="f78" fmla="val 9626"/>
                <a:gd name="f79" fmla="val 4978"/>
                <a:gd name="f80" fmla="val 10382"/>
                <a:gd name="f81" fmla="val 5072"/>
                <a:gd name="f82" fmla="val 10413"/>
                <a:gd name="f83" fmla="val 5104"/>
                <a:gd name="f84" fmla="val 5261"/>
                <a:gd name="f85" fmla="val 5324"/>
                <a:gd name="f86" fmla="val 5387"/>
                <a:gd name="f87" fmla="val 6333"/>
                <a:gd name="f88" fmla="val 7530"/>
                <a:gd name="f89" fmla="val 7687"/>
                <a:gd name="f90" fmla="val 7876"/>
                <a:gd name="f91" fmla="val 9689"/>
                <a:gd name="f92" fmla="val 7908"/>
                <a:gd name="f93" fmla="val 8380"/>
                <a:gd name="f94" fmla="val 9515"/>
                <a:gd name="f95" fmla="val 9672"/>
                <a:gd name="f96" fmla="val 7893"/>
                <a:gd name="f97" fmla="val 9735"/>
                <a:gd name="f98" fmla="val 9704"/>
                <a:gd name="f99" fmla="val 9546"/>
                <a:gd name="f100" fmla="val 10302"/>
                <a:gd name="f101" fmla="val 10365"/>
                <a:gd name="f102" fmla="val 5120"/>
                <a:gd name="f103" fmla="val 9641"/>
                <a:gd name="f104" fmla="val 2537"/>
                <a:gd name="f105" fmla="val 7826"/>
                <a:gd name="f106" fmla="val 762"/>
                <a:gd name="f107" fmla="val 7719"/>
                <a:gd name="f108" fmla="val 672"/>
                <a:gd name="f109" fmla="val 7589"/>
                <a:gd name="f110" fmla="val 7570"/>
                <a:gd name="f111" fmla="val 7550"/>
                <a:gd name="f112" fmla="val 674"/>
                <a:gd name="f113" fmla="*/ f0 1 10366"/>
                <a:gd name="f114" fmla="*/ f1 1 10445"/>
                <a:gd name="f115" fmla="val f2"/>
                <a:gd name="f116" fmla="val f3"/>
                <a:gd name="f117" fmla="val f4"/>
                <a:gd name="f118" fmla="+- f117 0 f115"/>
                <a:gd name="f119" fmla="+- f116 0 f115"/>
                <a:gd name="f120" fmla="*/ f119 1 10366"/>
                <a:gd name="f121" fmla="*/ f118 1 10445"/>
                <a:gd name="f122" fmla="*/ f115 1 f120"/>
                <a:gd name="f123" fmla="*/ f116 1 f120"/>
                <a:gd name="f124" fmla="*/ f115 1 f121"/>
                <a:gd name="f125" fmla="*/ f117 1 f121"/>
                <a:gd name="f126" fmla="*/ f122 f113 1"/>
                <a:gd name="f127" fmla="*/ f123 f113 1"/>
                <a:gd name="f128" fmla="*/ f125 f114 1"/>
                <a:gd name="f129" fmla="*/ f124 f1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6" t="f129" r="f127" b="f128"/>
              <a:pathLst>
                <a:path w="10366" h="104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2" y="f23"/>
                  </a:cubicBez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lnTo>
                    <a:pt x="f48" y="f49"/>
                  </a:lnTo>
                  <a:lnTo>
                    <a:pt x="f50" y="f51"/>
                  </a:lnTo>
                  <a:cubicBezTo>
                    <a:pt x="f2" y="f52"/>
                    <a:pt x="f2" y="f53"/>
                    <a:pt x="f54" y="f55"/>
                  </a:cubicBezTo>
                  <a:lnTo>
                    <a:pt x="f40" y="f56"/>
                  </a:lnTo>
                  <a:lnTo>
                    <a:pt x="f42" y="f57"/>
                  </a:lnTo>
                  <a:cubicBezTo>
                    <a:pt x="f46" y="f58"/>
                    <a:pt x="f59" y="f60"/>
                    <a:pt x="f61" y="f62"/>
                  </a:cubicBezTo>
                  <a:lnTo>
                    <a:pt x="f63" y="f64"/>
                  </a:lnTo>
                  <a:lnTo>
                    <a:pt x="f65" y="f66"/>
                  </a:lnTo>
                  <a:cubicBezTo>
                    <a:pt x="f67" y="f68"/>
                    <a:pt x="f69" y="f70"/>
                    <a:pt x="f71" y="f70"/>
                  </a:cubicBezTo>
                  <a:cubicBezTo>
                    <a:pt x="f72" y="f70"/>
                    <a:pt x="f73" y="f74"/>
                    <a:pt x="f75" y="f76"/>
                  </a:cubicBezTo>
                  <a:lnTo>
                    <a:pt x="f77" y="f78"/>
                  </a:lnTo>
                  <a:lnTo>
                    <a:pt x="f79" y="f80"/>
                  </a:lnTo>
                  <a:cubicBezTo>
                    <a:pt x="f81" y="f82"/>
                    <a:pt x="f83" y="f4"/>
                    <a:pt x="f17" y="f4"/>
                  </a:cubicBezTo>
                  <a:cubicBezTo>
                    <a:pt x="f84" y="f4"/>
                    <a:pt x="f85" y="f82"/>
                    <a:pt x="f86" y="f80"/>
                  </a:cubicBezTo>
                  <a:lnTo>
                    <a:pt x="f87" y="f78"/>
                  </a:lnTo>
                  <a:lnTo>
                    <a:pt x="f88" y="f76"/>
                  </a:lnTo>
                  <a:cubicBezTo>
                    <a:pt x="f89" y="f76"/>
                    <a:pt x="f90" y="f91"/>
                    <a:pt x="f92" y="f66"/>
                  </a:cubicBezTo>
                  <a:lnTo>
                    <a:pt x="f93" y="f64"/>
                  </a:lnTo>
                  <a:lnTo>
                    <a:pt x="f94" y="f62"/>
                  </a:lnTo>
                  <a:cubicBezTo>
                    <a:pt x="f95" y="f96"/>
                    <a:pt x="f97" y="f58"/>
                    <a:pt x="f98" y="f57"/>
                  </a:cubicBezTo>
                  <a:lnTo>
                    <a:pt x="f99" y="f56"/>
                  </a:lnTo>
                  <a:lnTo>
                    <a:pt x="f100" y="f55"/>
                  </a:lnTo>
                  <a:cubicBezTo>
                    <a:pt x="f101" y="f53"/>
                    <a:pt x="f101" y="f102"/>
                    <a:pt x="f100" y="f51"/>
                  </a:cubicBezTo>
                  <a:lnTo>
                    <a:pt x="f99" y="f49"/>
                  </a:lnTo>
                  <a:lnTo>
                    <a:pt x="f98" y="f47"/>
                  </a:lnTo>
                  <a:cubicBezTo>
                    <a:pt x="f97" y="f45"/>
                    <a:pt x="f103" y="f104"/>
                    <a:pt x="f94" y="f41"/>
                  </a:cubicBezTo>
                  <a:lnTo>
                    <a:pt x="f93" y="f39"/>
                  </a:lnTo>
                  <a:lnTo>
                    <a:pt x="f92" y="f37"/>
                  </a:lnTo>
                  <a:cubicBezTo>
                    <a:pt x="f105" y="f106"/>
                    <a:pt x="f107" y="f108"/>
                    <a:pt x="f109" y="f108"/>
                  </a:cubicBezTo>
                  <a:cubicBezTo>
                    <a:pt x="f110" y="f108"/>
                    <a:pt x="f111" y="f112"/>
                    <a:pt x="f88" y="f27"/>
                  </a:cubicBezTo>
                  <a:lnTo>
                    <a:pt x="f87" y="f25"/>
                  </a:lnTo>
                  <a:lnTo>
                    <a:pt x="f86" y="f23"/>
                  </a:lnTo>
                  <a:cubicBezTo>
                    <a:pt x="f85" y="f21"/>
                    <a:pt x="f10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5" name="Google Shape;10356;p74">
              <a:extLst>
                <a:ext uri="{FF2B5EF4-FFF2-40B4-BE49-F238E27FC236}">
                  <a16:creationId xmlns:a16="http://schemas.microsoft.com/office/drawing/2014/main" id="{4FCC2C55-F676-C30F-5813-89E0B713A93F}"/>
                </a:ext>
              </a:extLst>
            </p:cNvPr>
            <p:cNvSpPr/>
            <p:nvPr/>
          </p:nvSpPr>
          <p:spPr>
            <a:xfrm>
              <a:off x="5365104" y="2256702"/>
              <a:ext cx="106628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9"/>
                <a:gd name="f4" fmla="val 1387"/>
                <a:gd name="f5" fmla="val 1355"/>
                <a:gd name="f6" fmla="val 725"/>
                <a:gd name="f7" fmla="val 190"/>
                <a:gd name="f8" fmla="val 441"/>
                <a:gd name="f9" fmla="val 1"/>
                <a:gd name="f10" fmla="val 977"/>
                <a:gd name="f11" fmla="val 410"/>
                <a:gd name="f12" fmla="val 1229"/>
                <a:gd name="f13" fmla="val 820"/>
                <a:gd name="f14" fmla="val 1386"/>
                <a:gd name="f15" fmla="val 1859"/>
                <a:gd name="f16" fmla="val 2301"/>
                <a:gd name="f17" fmla="val 2521"/>
                <a:gd name="f18" fmla="val 1985"/>
                <a:gd name="f19" fmla="*/ f0 1 2679"/>
                <a:gd name="f20" fmla="*/ f1 1 138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679"/>
                <a:gd name="f27" fmla="*/ f24 1 138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679" h="138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5" y="f14"/>
                  </a:cubicBezTo>
                  <a:cubicBezTo>
                    <a:pt x="f15" y="f14"/>
                    <a:pt x="f16" y="f12"/>
                    <a:pt x="f3" y="f10"/>
                  </a:cubicBezTo>
                  <a:cubicBezTo>
                    <a:pt x="f17" y="f11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6" name="Google Shape;10357;p74">
              <a:extLst>
                <a:ext uri="{FF2B5EF4-FFF2-40B4-BE49-F238E27FC236}">
                  <a16:creationId xmlns:a16="http://schemas.microsoft.com/office/drawing/2014/main" id="{DE44BDBF-6496-1541-1975-1FF689EA09B3}"/>
                </a:ext>
              </a:extLst>
            </p:cNvPr>
            <p:cNvSpPr/>
            <p:nvPr/>
          </p:nvSpPr>
          <p:spPr>
            <a:xfrm>
              <a:off x="5503060" y="2343534"/>
              <a:ext cx="151762" cy="1475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79"/>
                <a:gd name="f5" fmla="val 2867"/>
                <a:gd name="f6" fmla="val 1"/>
                <a:gd name="f7" fmla="val 2741"/>
                <a:gd name="f8" fmla="val 127"/>
                <a:gd name="f9" fmla="val 2647"/>
                <a:gd name="f10" fmla="val 221"/>
                <a:gd name="f11" fmla="val 2489"/>
                <a:gd name="f12" fmla="val 284"/>
                <a:gd name="f13" fmla="val 1607"/>
                <a:gd name="f14" fmla="val 631"/>
                <a:gd name="f15" fmla="val 1260"/>
                <a:gd name="f16" fmla="val 1482"/>
                <a:gd name="f17" fmla="val 1103"/>
                <a:gd name="f18" fmla="val 1891"/>
                <a:gd name="f19" fmla="val 693"/>
                <a:gd name="f20" fmla="val 2112"/>
                <a:gd name="f21" fmla="val 158"/>
                <a:gd name="f22" fmla="val 2080"/>
                <a:gd name="f23" fmla="val 1166"/>
                <a:gd name="f24" fmla="val 3372"/>
                <a:gd name="f25" fmla="val 1237"/>
                <a:gd name="f26" fmla="val 3443"/>
                <a:gd name="f27" fmla="val 1343"/>
                <a:gd name="f28" fmla="val 3478"/>
                <a:gd name="f29" fmla="val 1445"/>
                <a:gd name="f30" fmla="val 1479"/>
                <a:gd name="f31" fmla="val 1512"/>
                <a:gd name="f32" fmla="val 3474"/>
                <a:gd name="f33" fmla="val 1544"/>
                <a:gd name="f34" fmla="val 3466"/>
                <a:gd name="f35" fmla="val 1638"/>
                <a:gd name="f36" fmla="val 3403"/>
                <a:gd name="f37" fmla="val 1764"/>
                <a:gd name="f38" fmla="val 3340"/>
                <a:gd name="f39" fmla="val 3183"/>
                <a:gd name="f40" fmla="val 1639"/>
                <a:gd name="f41" fmla="val 3497"/>
                <a:gd name="f42" fmla="val 1324"/>
                <a:gd name="f43" fmla="val 3532"/>
                <a:gd name="f44" fmla="val 1338"/>
                <a:gd name="f45" fmla="val 3563"/>
                <a:gd name="f46" fmla="val 1344"/>
                <a:gd name="f47" fmla="val 3592"/>
                <a:gd name="f48" fmla="val 3693"/>
                <a:gd name="f49" fmla="val 3756"/>
                <a:gd name="f50" fmla="val 1265"/>
                <a:gd name="f51" fmla="val 3781"/>
                <a:gd name="f52" fmla="val 1167"/>
                <a:gd name="f53" fmla="val 3812"/>
                <a:gd name="f54" fmla="val 1072"/>
                <a:gd name="f55" fmla="val 946"/>
                <a:gd name="f56" fmla="val 3686"/>
                <a:gd name="f57" fmla="val 820"/>
                <a:gd name="f58" fmla="*/ f0 1 3813"/>
                <a:gd name="f59" fmla="*/ f1 1 3479"/>
                <a:gd name="f60" fmla="val f2"/>
                <a:gd name="f61" fmla="val f3"/>
                <a:gd name="f62" fmla="val f4"/>
                <a:gd name="f63" fmla="+- f62 0 f60"/>
                <a:gd name="f64" fmla="+- f61 0 f60"/>
                <a:gd name="f65" fmla="*/ f64 1 3813"/>
                <a:gd name="f66" fmla="*/ f63 1 3479"/>
                <a:gd name="f67" fmla="*/ f60 1 f65"/>
                <a:gd name="f68" fmla="*/ f61 1 f65"/>
                <a:gd name="f69" fmla="*/ f60 1 f66"/>
                <a:gd name="f70" fmla="*/ f62 1 f66"/>
                <a:gd name="f71" fmla="*/ f67 f58 1"/>
                <a:gd name="f72" fmla="*/ f68 f58 1"/>
                <a:gd name="f73" fmla="*/ f70 f59 1"/>
                <a:gd name="f74" fmla="*/ f69 f5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1" t="f74" r="f72" b="f73"/>
              <a:pathLst>
                <a:path w="3813" h="347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9" y="f20"/>
                    <a:pt x="f12" y="f20"/>
                  </a:cubicBezTo>
                  <a:lnTo>
                    <a:pt x="f21" y="f20"/>
                  </a:lnTo>
                  <a:lnTo>
                    <a:pt x="f2" y="f22"/>
                  </a:ln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34"/>
                  </a:cubicBezTo>
                  <a:cubicBezTo>
                    <a:pt x="f35" y="f36"/>
                    <a:pt x="f37" y="f38"/>
                    <a:pt x="f37" y="f39"/>
                  </a:cubicBezTo>
                  <a:lnTo>
                    <a:pt x="f22" y="f40"/>
                  </a:lnTo>
                  <a:lnTo>
                    <a:pt x="f41" y="f42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1" y="f55"/>
                    <a:pt x="f56" y="f57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7" name="Google Shape;10358;p74">
              <a:extLst>
                <a:ext uri="{FF2B5EF4-FFF2-40B4-BE49-F238E27FC236}">
                  <a16:creationId xmlns:a16="http://schemas.microsoft.com/office/drawing/2014/main" id="{2B7C10AB-2251-2333-2543-CE0B53CD4063}"/>
                </a:ext>
              </a:extLst>
            </p:cNvPr>
            <p:cNvSpPr/>
            <p:nvPr/>
          </p:nvSpPr>
          <p:spPr>
            <a:xfrm>
              <a:off x="5183294" y="2346204"/>
              <a:ext cx="151762" cy="148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93"/>
                <a:gd name="f5" fmla="val 946"/>
                <a:gd name="f6" fmla="val 1"/>
                <a:gd name="f7" fmla="val 126"/>
                <a:gd name="f8" fmla="val 851"/>
                <a:gd name="f9" fmla="val 1009"/>
                <a:gd name="f10" fmla="val 32"/>
                <a:gd name="f11" fmla="val 1104"/>
                <a:gd name="f12" fmla="val 95"/>
                <a:gd name="f13" fmla="val 1230"/>
                <a:gd name="f14" fmla="val 158"/>
                <a:gd name="f15" fmla="val 1324"/>
                <a:gd name="f16" fmla="val 315"/>
                <a:gd name="f17" fmla="val 1356"/>
                <a:gd name="f18" fmla="val 1733"/>
                <a:gd name="f19" fmla="val 1671"/>
                <a:gd name="f20" fmla="val 2048"/>
                <a:gd name="f21" fmla="val 3214"/>
                <a:gd name="f22" fmla="val 2080"/>
                <a:gd name="f23" fmla="val 3309"/>
                <a:gd name="f24" fmla="val 2174"/>
                <a:gd name="f25" fmla="val 3435"/>
                <a:gd name="f26" fmla="val 2300"/>
                <a:gd name="f27" fmla="val 3466"/>
                <a:gd name="f28" fmla="val 2328"/>
                <a:gd name="f29" fmla="val 3485"/>
                <a:gd name="f30" fmla="val 2361"/>
                <a:gd name="f31" fmla="val 3492"/>
                <a:gd name="f32" fmla="val 2396"/>
                <a:gd name="f33" fmla="val 2482"/>
                <a:gd name="f34" fmla="val 2580"/>
                <a:gd name="f35" fmla="val 3448"/>
                <a:gd name="f36" fmla="val 2647"/>
                <a:gd name="f37" fmla="val 3403"/>
                <a:gd name="f38" fmla="val 2112"/>
                <a:gd name="f39" fmla="val 3624"/>
                <a:gd name="f40" fmla="val 2143"/>
                <a:gd name="f41" fmla="val 3561"/>
                <a:gd name="f42" fmla="val 3119"/>
                <a:gd name="f43" fmla="val 2773"/>
                <a:gd name="f44" fmla="val 1891"/>
                <a:gd name="f45" fmla="val 2552"/>
                <a:gd name="f46" fmla="val 1513"/>
                <a:gd name="f47" fmla="val 2206"/>
                <a:gd name="f48" fmla="val 631"/>
                <a:gd name="f49" fmla="val 1355"/>
                <a:gd name="f50" fmla="val 284"/>
                <a:gd name="f51" fmla="val 1198"/>
                <a:gd name="f52" fmla="val 221"/>
                <a:gd name="f53" fmla="val 1072"/>
                <a:gd name="f54" fmla="val 127"/>
                <a:gd name="f55" fmla="*/ f0 1 3813"/>
                <a:gd name="f56" fmla="*/ f1 1 3493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3813"/>
                <a:gd name="f63" fmla="*/ f60 1 3493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3813" h="3493">
                  <a:moveTo>
                    <a:pt x="f5" y="f6"/>
                  </a:moveTo>
                  <a:lnTo>
                    <a:pt x="f7" y="f8"/>
                  </a:lnTo>
                  <a:cubicBezTo>
                    <a:pt x="f2" y="f8"/>
                    <a:pt x="f2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lnTo>
                    <a:pt x="f18" y="f19"/>
                  </a:lnTo>
                  <a:lnTo>
                    <a:pt x="f20" y="f21"/>
                  </a:ln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" y="f38"/>
                  </a:lnTo>
                  <a:lnTo>
                    <a:pt x="f3" y="f38"/>
                  </a:lnTo>
                  <a:lnTo>
                    <a:pt x="f39" y="f40"/>
                  </a:lnTo>
                  <a:lnTo>
                    <a:pt x="f41" y="f40"/>
                  </a:lnTo>
                  <a:cubicBezTo>
                    <a:pt x="f42" y="f40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50"/>
                  </a:lnTo>
                  <a:cubicBezTo>
                    <a:pt x="f51" y="f52"/>
                    <a:pt x="f53" y="f54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8" name="Google Shape;10390;p74">
            <a:extLst>
              <a:ext uri="{FF2B5EF4-FFF2-40B4-BE49-F238E27FC236}">
                <a16:creationId xmlns:a16="http://schemas.microsoft.com/office/drawing/2014/main" id="{E0BEF481-0BF2-6ED3-83AF-C8E22D3D7684}"/>
              </a:ext>
            </a:extLst>
          </p:cNvPr>
          <p:cNvGrpSpPr/>
          <p:nvPr/>
        </p:nvGrpSpPr>
        <p:grpSpPr>
          <a:xfrm>
            <a:off x="3514553" y="4264646"/>
            <a:ext cx="943058" cy="1005108"/>
            <a:chOff x="3128875" y="2001694"/>
            <a:chExt cx="471529" cy="502554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79" name="Google Shape;10391;p74">
              <a:extLst>
                <a:ext uri="{FF2B5EF4-FFF2-40B4-BE49-F238E27FC236}">
                  <a16:creationId xmlns:a16="http://schemas.microsoft.com/office/drawing/2014/main" id="{0C8CB84B-800E-4E01-5FF4-5FB49A57C938}"/>
                </a:ext>
              </a:extLst>
            </p:cNvPr>
            <p:cNvSpPr/>
            <p:nvPr/>
          </p:nvSpPr>
          <p:spPr>
            <a:xfrm>
              <a:off x="3308180" y="2192795"/>
              <a:ext cx="110413" cy="1163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2742"/>
                <a:gd name="f5" fmla="val 1387"/>
                <a:gd name="f6" fmla="val 1"/>
                <a:gd name="f7" fmla="val 631"/>
                <a:gd name="f8" fmla="val 1355"/>
                <a:gd name="f9" fmla="val 2112"/>
                <a:gd name="f10" fmla="val 2143"/>
                <a:gd name="f11" fmla="val 2773"/>
                <a:gd name="f12" fmla="*/ f0 1 2774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74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74" h="2742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0" name="Google Shape;10392;p74">
              <a:extLst>
                <a:ext uri="{FF2B5EF4-FFF2-40B4-BE49-F238E27FC236}">
                  <a16:creationId xmlns:a16="http://schemas.microsoft.com/office/drawing/2014/main" id="{B6638EE3-F7EC-1A73-4092-4417DB24462A}"/>
                </a:ext>
              </a:extLst>
            </p:cNvPr>
            <p:cNvSpPr/>
            <p:nvPr/>
          </p:nvSpPr>
          <p:spPr>
            <a:xfrm>
              <a:off x="3182806" y="2001694"/>
              <a:ext cx="137955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3467"/>
                <a:gd name="f5" fmla="val 1733"/>
                <a:gd name="f6" fmla="val 1"/>
                <a:gd name="f7" fmla="val 788"/>
                <a:gd name="f8" fmla="val 2678"/>
                <a:gd name="f9" fmla="val 2741"/>
                <a:gd name="f10" fmla="*/ f0 1 3466"/>
                <a:gd name="f11" fmla="*/ f1 1 346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3466"/>
                <a:gd name="f18" fmla="*/ f15 1 346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3466" h="3467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3"/>
                    <a:pt x="f5" y="f3"/>
                  </a:cubicBezTo>
                  <a:cubicBezTo>
                    <a:pt x="f9" y="f3"/>
                    <a:pt x="f3" y="f8"/>
                    <a:pt x="f3" y="f5"/>
                  </a:cubicBezTo>
                  <a:cubicBezTo>
                    <a:pt x="f3" y="f7"/>
                    <a:pt x="f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1" name="Google Shape;10393;p74">
              <a:extLst>
                <a:ext uri="{FF2B5EF4-FFF2-40B4-BE49-F238E27FC236}">
                  <a16:creationId xmlns:a16="http://schemas.microsoft.com/office/drawing/2014/main" id="{3062EB7C-340A-ECFB-5061-B1FF8E0A3CCD}"/>
                </a:ext>
              </a:extLst>
            </p:cNvPr>
            <p:cNvSpPr/>
            <p:nvPr/>
          </p:nvSpPr>
          <p:spPr>
            <a:xfrm>
              <a:off x="3404740" y="2001694"/>
              <a:ext cx="137992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8"/>
                <a:gd name="f8" fmla="val 3466"/>
                <a:gd name="f9" fmla="val 2679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2" name="Google Shape;10394;p74">
              <a:extLst>
                <a:ext uri="{FF2B5EF4-FFF2-40B4-BE49-F238E27FC236}">
                  <a16:creationId xmlns:a16="http://schemas.microsoft.com/office/drawing/2014/main" id="{122A78A3-C2CC-5BD0-7291-FFA346F77528}"/>
                </a:ext>
              </a:extLst>
            </p:cNvPr>
            <p:cNvSpPr/>
            <p:nvPr/>
          </p:nvSpPr>
          <p:spPr>
            <a:xfrm>
              <a:off x="3328242" y="2331811"/>
              <a:ext cx="66504" cy="428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009"/>
                <a:gd name="f5" fmla="val 1"/>
                <a:gd name="f6" fmla="val 851"/>
                <a:gd name="f7" fmla="val 1008"/>
                <a:gd name="f8" fmla="val 1450"/>
                <a:gd name="f9" fmla="val 126"/>
                <a:gd name="f10" fmla="val 1167"/>
                <a:gd name="f11" fmla="val 158"/>
                <a:gd name="f12" fmla="val 568"/>
                <a:gd name="f13" fmla="val 284"/>
                <a:gd name="f14" fmla="val 95"/>
                <a:gd name="f15" fmla="*/ f0 1 1671"/>
                <a:gd name="f16" fmla="*/ f1 1 100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671"/>
                <a:gd name="f23" fmla="*/ f20 1 100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671" h="1009">
                  <a:moveTo>
                    <a:pt x="f5" y="f2"/>
                  </a:moveTo>
                  <a:lnTo>
                    <a:pt x="f6" y="f7"/>
                  </a:lnTo>
                  <a:lnTo>
                    <a:pt x="f3" y="f2"/>
                  </a:lnTo>
                  <a:lnTo>
                    <a:pt x="f3" y="f2"/>
                  </a:lnTo>
                  <a:cubicBezTo>
                    <a:pt x="f8" y="f9"/>
                    <a:pt x="f10" y="f11"/>
                    <a:pt x="f6" y="f11"/>
                  </a:cubicBez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3" name="Google Shape;10395;p74">
              <a:extLst>
                <a:ext uri="{FF2B5EF4-FFF2-40B4-BE49-F238E27FC236}">
                  <a16:creationId xmlns:a16="http://schemas.microsoft.com/office/drawing/2014/main" id="{1C85C88F-68D8-A679-8D64-466D6484960D}"/>
                </a:ext>
              </a:extLst>
            </p:cNvPr>
            <p:cNvSpPr/>
            <p:nvPr/>
          </p:nvSpPr>
          <p:spPr>
            <a:xfrm>
              <a:off x="3239207" y="2322429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261"/>
                <a:gd name="f6" fmla="val 1"/>
                <a:gd name="f7" fmla="val 474"/>
                <a:gd name="f8" fmla="val 599"/>
                <a:gd name="f9" fmla="val 1513"/>
                <a:gd name="f10" fmla="val 2490"/>
                <a:gd name="f11" fmla="val 3907"/>
                <a:gd name="f12" fmla="val 4096"/>
                <a:gd name="f13" fmla="val 158"/>
                <a:gd name="f14" fmla="val 379"/>
                <a:gd name="f15" fmla="val 1891"/>
                <a:gd name="f16" fmla="*/ f0 1 2805"/>
                <a:gd name="f17" fmla="*/ f1 1 4254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805"/>
                <a:gd name="f24" fmla="*/ f21 1 4254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805" h="425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4"/>
                    <a:pt x="f14" y="f4"/>
                  </a:cubicBezTo>
                  <a:lnTo>
                    <a:pt x="f3" y="f4"/>
                  </a:lnTo>
                  <a:lnTo>
                    <a:pt x="f3" y="f1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4" name="Google Shape;10396;p74">
              <a:extLst>
                <a:ext uri="{FF2B5EF4-FFF2-40B4-BE49-F238E27FC236}">
                  <a16:creationId xmlns:a16="http://schemas.microsoft.com/office/drawing/2014/main" id="{5E6C24D4-2CD5-F59D-B1A6-773553FFF79A}"/>
                </a:ext>
              </a:extLst>
            </p:cNvPr>
            <p:cNvSpPr/>
            <p:nvPr/>
          </p:nvSpPr>
          <p:spPr>
            <a:xfrm>
              <a:off x="3377153" y="2323792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544"/>
                <a:gd name="f6" fmla="val 1"/>
                <a:gd name="f7" fmla="val 1890"/>
                <a:gd name="f8" fmla="val 4253"/>
                <a:gd name="f9" fmla="val 2458"/>
                <a:gd name="f10" fmla="val 2647"/>
                <a:gd name="f11" fmla="val 2804"/>
                <a:gd name="f12" fmla="val 4096"/>
                <a:gd name="f13" fmla="val 3907"/>
                <a:gd name="f14" fmla="val 2489"/>
                <a:gd name="f15" fmla="val 2773"/>
                <a:gd name="f16" fmla="val 1481"/>
                <a:gd name="f17" fmla="val 2300"/>
                <a:gd name="f18" fmla="val 567"/>
                <a:gd name="f19" fmla="*/ f0 1 2805"/>
                <a:gd name="f20" fmla="*/ f1 1 42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805"/>
                <a:gd name="f27" fmla="*/ f24 1 42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05" h="4254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lnTo>
                    <a:pt x="f9" y="f8"/>
                  </a:lnTo>
                  <a:cubicBezTo>
                    <a:pt x="f10" y="f8"/>
                    <a:pt x="f11" y="f12"/>
                    <a:pt x="f11" y="f13"/>
                  </a:cubicBezTo>
                  <a:lnTo>
                    <a:pt x="f11" y="f14"/>
                  </a:lnTo>
                  <a:cubicBezTo>
                    <a:pt x="f15" y="f16"/>
                    <a:pt x="f17" y="f18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5" name="Google Shape;10397;p74">
              <a:extLst>
                <a:ext uri="{FF2B5EF4-FFF2-40B4-BE49-F238E27FC236}">
                  <a16:creationId xmlns:a16="http://schemas.microsoft.com/office/drawing/2014/main" id="{EC8174E3-E575-8E54-A7AF-693F9CEF6D8D}"/>
                </a:ext>
              </a:extLst>
            </p:cNvPr>
            <p:cNvSpPr/>
            <p:nvPr/>
          </p:nvSpPr>
          <p:spPr>
            <a:xfrm>
              <a:off x="3380939" y="2143381"/>
              <a:ext cx="219465" cy="184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4348"/>
                <a:gd name="f5" fmla="val 3686"/>
                <a:gd name="f6" fmla="val 1512"/>
                <a:gd name="f7" fmla="val 3907"/>
                <a:gd name="f8" fmla="val 4064"/>
                <a:gd name="f9" fmla="val 1670"/>
                <a:gd name="f10" fmla="val 1859"/>
                <a:gd name="f11" fmla="val 2048"/>
                <a:gd name="f12" fmla="val 2205"/>
                <a:gd name="f13" fmla="val 2993"/>
                <a:gd name="f14" fmla="val 2804"/>
                <a:gd name="f15" fmla="val 2646"/>
                <a:gd name="f16" fmla="val 4127"/>
                <a:gd name="f17" fmla="val 536"/>
                <a:gd name="f18" fmla="val 3056"/>
                <a:gd name="f19" fmla="val 851"/>
                <a:gd name="f20" fmla="val 2331"/>
                <a:gd name="f21" fmla="val 1607"/>
                <a:gd name="f22" fmla="val 977"/>
                <a:gd name="f23" fmla="val 504"/>
                <a:gd name="f24" fmla="val 63"/>
                <a:gd name="f25" fmla="val 347"/>
                <a:gd name="f26" fmla="val 221"/>
                <a:gd name="f27" fmla="val 158"/>
                <a:gd name="f28" fmla="val 378"/>
                <a:gd name="f29" fmla="val 567"/>
                <a:gd name="f30" fmla="val 945"/>
                <a:gd name="f31" fmla="val 756"/>
                <a:gd name="f32" fmla="val 1638"/>
                <a:gd name="f33" fmla="val 1575"/>
                <a:gd name="f34" fmla="val 2615"/>
                <a:gd name="f35" fmla="val 2930"/>
                <a:gd name="f36" fmla="val 3214"/>
                <a:gd name="f37" fmla="val 1449"/>
                <a:gd name="f38" fmla="val 3466"/>
                <a:gd name="f39" fmla="val 3718"/>
                <a:gd name="f40" fmla="val 4001"/>
                <a:gd name="f41" fmla="val 2520"/>
                <a:gd name="f42" fmla="val 5167"/>
                <a:gd name="f43" fmla="val 5356"/>
                <a:gd name="f44" fmla="val 5513"/>
                <a:gd name="f45" fmla="val 4190"/>
                <a:gd name="f46" fmla="val 5482"/>
                <a:gd name="f47" fmla="val 4915"/>
                <a:gd name="f48" fmla="*/ f0 1 5514"/>
                <a:gd name="f49" fmla="*/ f1 1 4348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5514"/>
                <a:gd name="f56" fmla="*/ f53 1 4348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5514" h="43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2"/>
                  </a:moveTo>
                  <a:cubicBezTo>
                    <a:pt x="f5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17" y="f24"/>
                  </a:cubicBezTo>
                  <a:cubicBezTo>
                    <a:pt x="f25" y="f26"/>
                    <a:pt x="f27" y="f28"/>
                    <a:pt x="f2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3" y="f36"/>
                    <a:pt x="f37" y="f38"/>
                  </a:cubicBezTo>
                  <a:cubicBezTo>
                    <a:pt x="f10" y="f39"/>
                    <a:pt x="f12" y="f40"/>
                    <a:pt x="f41" y="f4"/>
                  </a:cubicBezTo>
                  <a:lnTo>
                    <a:pt x="f42" y="f4"/>
                  </a:lnTo>
                  <a:cubicBezTo>
                    <a:pt x="f43" y="f4"/>
                    <a:pt x="f44" y="f45"/>
                    <a:pt x="f44" y="f40"/>
                  </a:cubicBezTo>
                  <a:lnTo>
                    <a:pt x="f44" y="f34"/>
                  </a:lnTo>
                  <a:cubicBezTo>
                    <a:pt x="f46" y="f6"/>
                    <a:pt x="f47" y="f29"/>
                    <a:pt x="f1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6" name="Google Shape;10398;p74">
              <a:extLst>
                <a:ext uri="{FF2B5EF4-FFF2-40B4-BE49-F238E27FC236}">
                  <a16:creationId xmlns:a16="http://schemas.microsoft.com/office/drawing/2014/main" id="{A15BBB54-8E0C-E208-87BE-4C32EE127434}"/>
                </a:ext>
              </a:extLst>
            </p:cNvPr>
            <p:cNvSpPr/>
            <p:nvPr/>
          </p:nvSpPr>
          <p:spPr>
            <a:xfrm>
              <a:off x="3128875" y="2142018"/>
              <a:ext cx="216959" cy="184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51"/>
                <a:gd name="f4" fmla="val 4349"/>
                <a:gd name="f5" fmla="val 2426"/>
                <a:gd name="f6" fmla="val 1544"/>
                <a:gd name="f7" fmla="val 2615"/>
                <a:gd name="f8" fmla="val 2773"/>
                <a:gd name="f9" fmla="val 1702"/>
                <a:gd name="f10" fmla="val 1891"/>
                <a:gd name="f11" fmla="val 2080"/>
                <a:gd name="f12" fmla="val 2237"/>
                <a:gd name="f13" fmla="val 1733"/>
                <a:gd name="f14" fmla="val 1513"/>
                <a:gd name="f15" fmla="val 1355"/>
                <a:gd name="f16" fmla="val 1324"/>
                <a:gd name="f17" fmla="val 1"/>
                <a:gd name="f18" fmla="val 536"/>
                <a:gd name="f19" fmla="val 568"/>
                <a:gd name="f20" fmla="val 2552"/>
                <a:gd name="f21" fmla="val 3939"/>
                <a:gd name="f22" fmla="val 4191"/>
                <a:gd name="f23" fmla="val 95"/>
                <a:gd name="f24" fmla="val 4348"/>
                <a:gd name="f25" fmla="val 316"/>
                <a:gd name="f26" fmla="val 2930"/>
                <a:gd name="f27" fmla="val 3214"/>
                <a:gd name="f28" fmla="val 3970"/>
                <a:gd name="f29" fmla="val 3561"/>
                <a:gd name="f30" fmla="val 3655"/>
                <a:gd name="f31" fmla="val 4002"/>
                <a:gd name="f32" fmla="val 3466"/>
                <a:gd name="f33" fmla="val 3876"/>
                <a:gd name="f34" fmla="val 3183"/>
                <a:gd name="f35" fmla="val 3813"/>
                <a:gd name="f36" fmla="val 1607"/>
                <a:gd name="f37" fmla="val 4506"/>
                <a:gd name="f38" fmla="val 757"/>
                <a:gd name="f39" fmla="val 5293"/>
                <a:gd name="f40" fmla="val 347"/>
                <a:gd name="f41" fmla="val 5104"/>
                <a:gd name="f42" fmla="val 190"/>
                <a:gd name="f43" fmla="val 4915"/>
                <a:gd name="f44" fmla="val 32"/>
                <a:gd name="f45" fmla="val 4474"/>
                <a:gd name="f46" fmla="val 505"/>
                <a:gd name="f47" fmla="val 3844"/>
                <a:gd name="f48" fmla="val 820"/>
                <a:gd name="f49" fmla="val 3151"/>
                <a:gd name="f50" fmla="val 1796"/>
                <a:gd name="f51" fmla="*/ f0 1 5451"/>
                <a:gd name="f52" fmla="*/ f1 1 4349"/>
                <a:gd name="f53" fmla="val f2"/>
                <a:gd name="f54" fmla="val f3"/>
                <a:gd name="f55" fmla="val f4"/>
                <a:gd name="f56" fmla="+- f55 0 f53"/>
                <a:gd name="f57" fmla="+- f54 0 f53"/>
                <a:gd name="f58" fmla="*/ f57 1 5451"/>
                <a:gd name="f59" fmla="*/ f56 1 4349"/>
                <a:gd name="f60" fmla="*/ f53 1 f58"/>
                <a:gd name="f61" fmla="*/ f54 1 f58"/>
                <a:gd name="f62" fmla="*/ f53 1 f59"/>
                <a:gd name="f63" fmla="*/ f55 1 f59"/>
                <a:gd name="f64" fmla="*/ f60 f51 1"/>
                <a:gd name="f65" fmla="*/ f61 f51 1"/>
                <a:gd name="f66" fmla="*/ f63 f52 1"/>
                <a:gd name="f67" fmla="*/ f62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4" t="f67" r="f65" b="f66"/>
              <a:pathLst>
                <a:path w="5451" h="434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9"/>
                    <a:pt x="f17" y="f14"/>
                    <a:pt x="f17" y="f20"/>
                  </a:cubicBezTo>
                  <a:lnTo>
                    <a:pt x="f17" y="f21"/>
                  </a:lnTo>
                  <a:cubicBezTo>
                    <a:pt x="f17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8"/>
                    <a:pt x="f29" y="f30"/>
                    <a:pt x="f31" y="f32"/>
                  </a:cubicBezTo>
                  <a:cubicBezTo>
                    <a:pt x="f33" y="f34"/>
                    <a:pt x="f35" y="f26"/>
                    <a:pt x="f35" y="f7"/>
                  </a:cubicBezTo>
                  <a:cubicBezTo>
                    <a:pt x="f35" y="f36"/>
                    <a:pt x="f37" y="f38"/>
                    <a:pt x="f3" y="f19"/>
                  </a:cubicBezTo>
                  <a:cubicBezTo>
                    <a:pt x="f39" y="f40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" y="f48"/>
                    <a:pt x="f50" y="f46"/>
                    <a:pt x="f16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7" name="Google Shape;10412;p74">
            <a:extLst>
              <a:ext uri="{FF2B5EF4-FFF2-40B4-BE49-F238E27FC236}">
                <a16:creationId xmlns:a16="http://schemas.microsoft.com/office/drawing/2014/main" id="{207C943F-D9BB-97BE-3886-89D7ABAD6E5B}"/>
              </a:ext>
            </a:extLst>
          </p:cNvPr>
          <p:cNvGrpSpPr/>
          <p:nvPr/>
        </p:nvGrpSpPr>
        <p:grpSpPr>
          <a:xfrm>
            <a:off x="9046396" y="4242080"/>
            <a:ext cx="882888" cy="1000920"/>
            <a:chOff x="5894798" y="1990411"/>
            <a:chExt cx="441444" cy="50046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88" name="Google Shape;10413;p74">
              <a:extLst>
                <a:ext uri="{FF2B5EF4-FFF2-40B4-BE49-F238E27FC236}">
                  <a16:creationId xmlns:a16="http://schemas.microsoft.com/office/drawing/2014/main" id="{9DC986DA-10F9-6AA8-EC02-A1FF987FFC4F}"/>
                </a:ext>
              </a:extLst>
            </p:cNvPr>
            <p:cNvSpPr/>
            <p:nvPr/>
          </p:nvSpPr>
          <p:spPr>
            <a:xfrm>
              <a:off x="6114263" y="1990411"/>
              <a:ext cx="27624" cy="748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65"/>
                <a:gd name="f5" fmla="val 347"/>
                <a:gd name="f6" fmla="val 1"/>
                <a:gd name="f7" fmla="val 158"/>
                <a:gd name="f8" fmla="val 1418"/>
                <a:gd name="f9" fmla="val 1607"/>
                <a:gd name="f10" fmla="val 536"/>
                <a:gd name="f11" fmla="val 693"/>
                <a:gd name="f12" fmla="*/ f0 1 694"/>
                <a:gd name="f13" fmla="*/ f1 1 176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6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65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8"/>
                  </a:lnTo>
                  <a:cubicBezTo>
                    <a:pt x="f2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lnTo>
                    <a:pt x="f11" y="f5"/>
                  </a:ln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9" name="Google Shape;10414;p74">
              <a:extLst>
                <a:ext uri="{FF2B5EF4-FFF2-40B4-BE49-F238E27FC236}">
                  <a16:creationId xmlns:a16="http://schemas.microsoft.com/office/drawing/2014/main" id="{8060AFDD-57F7-FD2E-92E1-307E9BE871EF}"/>
                </a:ext>
              </a:extLst>
            </p:cNvPr>
            <p:cNvSpPr/>
            <p:nvPr/>
          </p:nvSpPr>
          <p:spPr>
            <a:xfrm>
              <a:off x="6198287" y="2022140"/>
              <a:ext cx="56436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364"/>
                <a:gd name="f5" fmla="val 1071"/>
                <a:gd name="f6" fmla="val 1"/>
                <a:gd name="f7" fmla="val 977"/>
                <a:gd name="f8" fmla="val 882"/>
                <a:gd name="f9" fmla="val 24"/>
                <a:gd name="f10" fmla="val 819"/>
                <a:gd name="f11" fmla="val 72"/>
                <a:gd name="f12" fmla="val 126"/>
                <a:gd name="f13" fmla="val 796"/>
                <a:gd name="f14" fmla="val 922"/>
                <a:gd name="f15" fmla="val 1143"/>
                <a:gd name="f16" fmla="val 1269"/>
                <a:gd name="f17" fmla="val 189"/>
                <a:gd name="f18" fmla="val 1332"/>
                <a:gd name="f19" fmla="val 268"/>
                <a:gd name="f20" fmla="val 1363"/>
                <a:gd name="f21" fmla="val 350"/>
                <a:gd name="f22" fmla="val 433"/>
                <a:gd name="f23" fmla="val 520"/>
                <a:gd name="f24" fmla="val 599"/>
                <a:gd name="f25" fmla="val 1323"/>
                <a:gd name="f26" fmla="val 544"/>
                <a:gd name="f27" fmla="val 418"/>
                <a:gd name="f28" fmla="val 198"/>
                <a:gd name="f29" fmla="val 1260"/>
                <a:gd name="f30" fmla="val 1166"/>
                <a:gd name="f31" fmla="*/ f0 1 1418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8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8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1"/>
                  </a:cubicBezTo>
                  <a:cubicBezTo>
                    <a:pt x="f29" y="f9"/>
                    <a:pt x="f3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0" name="Google Shape;10415;p74">
              <a:extLst>
                <a:ext uri="{FF2B5EF4-FFF2-40B4-BE49-F238E27FC236}">
                  <a16:creationId xmlns:a16="http://schemas.microsoft.com/office/drawing/2014/main" id="{A3CD5DC7-B9CA-FA67-6308-EA7C229E1A6E}"/>
                </a:ext>
              </a:extLst>
            </p:cNvPr>
            <p:cNvSpPr/>
            <p:nvPr/>
          </p:nvSpPr>
          <p:spPr>
            <a:xfrm>
              <a:off x="6279760" y="2197540"/>
              <a:ext cx="56482" cy="307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6"/>
                <a:gd name="f5" fmla="val 379"/>
                <a:gd name="f6" fmla="val 1"/>
                <a:gd name="f7" fmla="val 158"/>
                <a:gd name="f8" fmla="val 347"/>
                <a:gd name="f9" fmla="val 568"/>
                <a:gd name="f10" fmla="val 725"/>
                <a:gd name="f11" fmla="val 1072"/>
                <a:gd name="f12" fmla="val 1261"/>
                <a:gd name="f13" fmla="*/ f0 1 1419"/>
                <a:gd name="f14" fmla="*/ f1 1 726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419"/>
                <a:gd name="f21" fmla="*/ f18 1 726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419" h="726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8"/>
                  </a:cubicBezTo>
                  <a:cubicBezTo>
                    <a:pt x="f3" y="f7"/>
                    <a:pt x="f12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1" name="Google Shape;10416;p74">
              <a:extLst>
                <a:ext uri="{FF2B5EF4-FFF2-40B4-BE49-F238E27FC236}">
                  <a16:creationId xmlns:a16="http://schemas.microsoft.com/office/drawing/2014/main" id="{959FB98B-4142-C1CA-4B07-3CF0B78F85A6}"/>
                </a:ext>
              </a:extLst>
            </p:cNvPr>
            <p:cNvSpPr/>
            <p:nvPr/>
          </p:nvSpPr>
          <p:spPr>
            <a:xfrm>
              <a:off x="5894798" y="2197540"/>
              <a:ext cx="56482" cy="294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694"/>
                <a:gd name="f5" fmla="val 347"/>
                <a:gd name="f6" fmla="val 1"/>
                <a:gd name="f7" fmla="val 158"/>
                <a:gd name="f8" fmla="val 568"/>
                <a:gd name="f9" fmla="val 1072"/>
                <a:gd name="f10" fmla="val 1261"/>
                <a:gd name="f11" fmla="*/ f0 1 1419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419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419" h="69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2" name="Google Shape;10417;p74">
              <a:extLst>
                <a:ext uri="{FF2B5EF4-FFF2-40B4-BE49-F238E27FC236}">
                  <a16:creationId xmlns:a16="http://schemas.microsoft.com/office/drawing/2014/main" id="{8785E938-9AA3-6F94-F95B-A1D37D2A0BD0}"/>
                </a:ext>
              </a:extLst>
            </p:cNvPr>
            <p:cNvSpPr/>
            <p:nvPr/>
          </p:nvSpPr>
          <p:spPr>
            <a:xfrm>
              <a:off x="6003895" y="2022140"/>
              <a:ext cx="56482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64"/>
                <a:gd name="f5" fmla="val 363"/>
                <a:gd name="f6" fmla="val 1"/>
                <a:gd name="f7" fmla="val 276"/>
                <a:gd name="f8" fmla="val 190"/>
                <a:gd name="f9" fmla="val 24"/>
                <a:gd name="f10" fmla="val 127"/>
                <a:gd name="f11" fmla="val 72"/>
                <a:gd name="f12" fmla="val 198"/>
                <a:gd name="f13" fmla="val 450"/>
                <a:gd name="f14" fmla="val 544"/>
                <a:gd name="f15" fmla="val 820"/>
                <a:gd name="f16" fmla="val 1269"/>
                <a:gd name="f17" fmla="val 883"/>
                <a:gd name="f18" fmla="val 1332"/>
                <a:gd name="f19" fmla="val 977"/>
                <a:gd name="f20" fmla="val 1363"/>
                <a:gd name="f21" fmla="val 1072"/>
                <a:gd name="f22" fmla="val 1166"/>
                <a:gd name="f23" fmla="val 1261"/>
                <a:gd name="f24" fmla="val 1324"/>
                <a:gd name="f25" fmla="val 1418"/>
                <a:gd name="f26" fmla="val 1143"/>
                <a:gd name="f27" fmla="val 922"/>
                <a:gd name="f28" fmla="val 796"/>
                <a:gd name="f29" fmla="val 599"/>
                <a:gd name="f30" fmla="val 536"/>
                <a:gd name="f31" fmla="*/ f0 1 1419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9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9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1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3" name="Google Shape;10418;p74">
              <a:extLst>
                <a:ext uri="{FF2B5EF4-FFF2-40B4-BE49-F238E27FC236}">
                  <a16:creationId xmlns:a16="http://schemas.microsoft.com/office/drawing/2014/main" id="{3FD84E38-EAAF-ECE4-9B4B-88FDF05ABF6D}"/>
                </a:ext>
              </a:extLst>
            </p:cNvPr>
            <p:cNvSpPr/>
            <p:nvPr/>
          </p:nvSpPr>
          <p:spPr>
            <a:xfrm>
              <a:off x="5919871" y="2079702"/>
              <a:ext cx="58987" cy="440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2"/>
                <a:gd name="f4" fmla="val 1039"/>
                <a:gd name="f5" fmla="val 396"/>
                <a:gd name="f6" fmla="val 267"/>
                <a:gd name="f7" fmla="val 132"/>
                <a:gd name="f8" fmla="val 81"/>
                <a:gd name="f9" fmla="val 64"/>
                <a:gd name="f10" fmla="val 195"/>
                <a:gd name="f11" fmla="val 1"/>
                <a:gd name="f12" fmla="val 353"/>
                <a:gd name="f13" fmla="val 573"/>
                <a:gd name="f14" fmla="val 221"/>
                <a:gd name="f15" fmla="val 668"/>
                <a:gd name="f16" fmla="val 946"/>
                <a:gd name="f17" fmla="val 1015"/>
                <a:gd name="f18" fmla="val 987"/>
                <a:gd name="f19" fmla="val 1031"/>
                <a:gd name="f20" fmla="val 1032"/>
                <a:gd name="f21" fmla="val 1077"/>
                <a:gd name="f22" fmla="val 1209"/>
                <a:gd name="f23" fmla="val 1349"/>
                <a:gd name="f24" fmla="val 974"/>
                <a:gd name="f25" fmla="val 1419"/>
                <a:gd name="f26" fmla="val 857"/>
                <a:gd name="f27" fmla="val 699"/>
                <a:gd name="f28" fmla="val 447"/>
                <a:gd name="f29" fmla="val 1261"/>
                <a:gd name="f30" fmla="val 384"/>
                <a:gd name="f31" fmla="val 536"/>
                <a:gd name="f32" fmla="val 38"/>
                <a:gd name="f33" fmla="val 493"/>
                <a:gd name="f34" fmla="val 12"/>
                <a:gd name="f35" fmla="val 445"/>
                <a:gd name="f36" fmla="*/ f0 1 1482"/>
                <a:gd name="f37" fmla="*/ f1 1 1039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1482"/>
                <a:gd name="f44" fmla="*/ f41 1 1039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1482" h="103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9" y="f13"/>
                    <a:pt x="f14" y="f15"/>
                  </a:cubicBezTo>
                  <a:lnTo>
                    <a:pt x="f16" y="f17"/>
                  </a:ln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3" y="f27"/>
                    <a:pt x="f25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4" name="Google Shape;10419;p74">
              <a:extLst>
                <a:ext uri="{FF2B5EF4-FFF2-40B4-BE49-F238E27FC236}">
                  <a16:creationId xmlns:a16="http://schemas.microsoft.com/office/drawing/2014/main" id="{E58CCBF2-BBBE-94C7-4398-5E21209EBAA7}"/>
                </a:ext>
              </a:extLst>
            </p:cNvPr>
            <p:cNvSpPr/>
            <p:nvPr/>
          </p:nvSpPr>
          <p:spPr>
            <a:xfrm>
              <a:off x="6250938" y="2080214"/>
              <a:ext cx="58942" cy="454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1"/>
                <a:gd name="f4" fmla="val 1072"/>
                <a:gd name="f5" fmla="val 1110"/>
                <a:gd name="f6" fmla="val 1049"/>
                <a:gd name="f7" fmla="val 983"/>
                <a:gd name="f8" fmla="val 18"/>
                <a:gd name="f9" fmla="val 914"/>
                <a:gd name="f10" fmla="val 57"/>
                <a:gd name="f11" fmla="val 221"/>
                <a:gd name="f12" fmla="val 404"/>
                <a:gd name="f13" fmla="val 63"/>
                <a:gd name="f14" fmla="val 498"/>
                <a:gd name="f15" fmla="val 687"/>
                <a:gd name="f16" fmla="val 877"/>
                <a:gd name="f17" fmla="val 132"/>
                <a:gd name="f18" fmla="val 991"/>
                <a:gd name="f19" fmla="val 250"/>
                <a:gd name="f20" fmla="val 382"/>
                <a:gd name="f21" fmla="val 432"/>
                <a:gd name="f22" fmla="val 484"/>
                <a:gd name="f23" fmla="val 1060"/>
                <a:gd name="f24" fmla="val 536"/>
                <a:gd name="f25" fmla="val 1034"/>
                <a:gd name="f26" fmla="val 1260"/>
                <a:gd name="f27" fmla="val 1418"/>
                <a:gd name="f28" fmla="val 593"/>
                <a:gd name="f29" fmla="val 215"/>
                <a:gd name="f30" fmla="val 1353"/>
                <a:gd name="f31" fmla="val 85"/>
                <a:gd name="f32" fmla="val 1244"/>
                <a:gd name="f33" fmla="*/ f0 1 1481"/>
                <a:gd name="f34" fmla="*/ f1 1 1072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1481"/>
                <a:gd name="f41" fmla="*/ f38 1 1072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1481" h="10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2" y="f15"/>
                    <a:pt x="f13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lnTo>
                    <a:pt x="f26" y="f15"/>
                  </a:lnTo>
                  <a:cubicBezTo>
                    <a:pt x="f27" y="f28"/>
                    <a:pt x="f3" y="f12"/>
                    <a:pt x="f27" y="f29"/>
                  </a:cubicBezTo>
                  <a:cubicBezTo>
                    <a:pt x="f30" y="f31"/>
                    <a:pt x="f3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5" name="Google Shape;10420;p74">
              <a:extLst>
                <a:ext uri="{FF2B5EF4-FFF2-40B4-BE49-F238E27FC236}">
                  <a16:creationId xmlns:a16="http://schemas.microsoft.com/office/drawing/2014/main" id="{A28E320A-4712-1B60-697E-B124B070A8B3}"/>
                </a:ext>
              </a:extLst>
            </p:cNvPr>
            <p:cNvSpPr/>
            <p:nvPr/>
          </p:nvSpPr>
          <p:spPr>
            <a:xfrm>
              <a:off x="5970062" y="2077279"/>
              <a:ext cx="282156" cy="41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89"/>
                <a:gd name="f4" fmla="val 9750"/>
                <a:gd name="f5" fmla="val 3529"/>
                <a:gd name="f6" fmla="val 3151"/>
                <a:gd name="f7" fmla="val 2836"/>
                <a:gd name="f8" fmla="val 315"/>
                <a:gd name="f9" fmla="val 725"/>
                <a:gd name="f10" fmla="val 1418"/>
                <a:gd name="f11" fmla="val 1040"/>
                <a:gd name="f12" fmla="val 2520"/>
                <a:gd name="f13" fmla="val 2111"/>
                <a:gd name="f14" fmla="val 1733"/>
                <a:gd name="f15" fmla="val 2143"/>
                <a:gd name="f16" fmla="val 1544"/>
                <a:gd name="f17" fmla="val 1638"/>
                <a:gd name="f18" fmla="val 2080"/>
                <a:gd name="f19" fmla="val 1764"/>
                <a:gd name="f20" fmla="val 3497"/>
                <a:gd name="f21" fmla="val 4253"/>
                <a:gd name="f22" fmla="val 4883"/>
                <a:gd name="f23" fmla="val 2710"/>
                <a:gd name="f24" fmla="val 3466"/>
                <a:gd name="f25" fmla="val 4096"/>
                <a:gd name="f26" fmla="val 4474"/>
                <a:gd name="f27" fmla="val 4600"/>
                <a:gd name="f28" fmla="val 3907"/>
                <a:gd name="f29" fmla="val 4758"/>
                <a:gd name="f30" fmla="val 4064"/>
                <a:gd name="f31" fmla="val 5073"/>
                <a:gd name="f32" fmla="val 4159"/>
                <a:gd name="f33" fmla="val 5482"/>
                <a:gd name="f34" fmla="val 5860"/>
                <a:gd name="f35" fmla="val 6081"/>
                <a:gd name="f36" fmla="val 4001"/>
                <a:gd name="f37" fmla="val 6238"/>
                <a:gd name="f38" fmla="val 3812"/>
                <a:gd name="f39" fmla="val 3623"/>
                <a:gd name="f40" fmla="val 4915"/>
                <a:gd name="f41" fmla="val 2678"/>
                <a:gd name="f42" fmla="val 4128"/>
                <a:gd name="f43" fmla="val 3844"/>
                <a:gd name="f44" fmla="val 3434"/>
                <a:gd name="f45" fmla="val 3025"/>
                <a:gd name="f46" fmla="val 788"/>
                <a:gd name="f47" fmla="val 4443"/>
                <a:gd name="f48" fmla="val 5167"/>
                <a:gd name="f49" fmla="val 6112"/>
                <a:gd name="f50" fmla="val 536"/>
                <a:gd name="f51" fmla="val 6963"/>
                <a:gd name="f52" fmla="val 1386"/>
                <a:gd name="f53" fmla="val 7372"/>
                <a:gd name="f54" fmla="val 8318"/>
                <a:gd name="f55" fmla="val 977"/>
                <a:gd name="f56" fmla="val 662"/>
                <a:gd name="f57" fmla="val 8633"/>
                <a:gd name="f58" fmla="val 9011"/>
                <a:gd name="f59" fmla="val 9389"/>
                <a:gd name="f60" fmla="val 9578"/>
                <a:gd name="f61" fmla="val 819"/>
                <a:gd name="f62" fmla="val 9735"/>
                <a:gd name="f63" fmla="val 1008"/>
                <a:gd name="f64" fmla="val 5923"/>
                <a:gd name="f65" fmla="val 9745"/>
                <a:gd name="f66" fmla="val 5979"/>
                <a:gd name="f67" fmla="val 9749"/>
                <a:gd name="f68" fmla="val 6029"/>
                <a:gd name="f69" fmla="val 6305"/>
                <a:gd name="f70" fmla="val 6396"/>
                <a:gd name="f71" fmla="val 9612"/>
                <a:gd name="f72" fmla="val 9452"/>
                <a:gd name="f73" fmla="val 9105"/>
                <a:gd name="f74" fmla="val 8696"/>
                <a:gd name="f75" fmla="val 8381"/>
                <a:gd name="f76" fmla="val 5702"/>
                <a:gd name="f77" fmla="val 7436"/>
                <a:gd name="f78" fmla="val 6522"/>
                <a:gd name="f79" fmla="val 7057"/>
                <a:gd name="f80" fmla="val 6175"/>
                <a:gd name="f81" fmla="val 5230"/>
                <a:gd name="f82" fmla="val 6774"/>
                <a:gd name="f83" fmla="val 6364"/>
                <a:gd name="f84" fmla="val 5986"/>
                <a:gd name="f85" fmla="val 5671"/>
                <a:gd name="f86" fmla="val 5356"/>
                <a:gd name="f87" fmla="val 4946"/>
                <a:gd name="f88" fmla="val 4568"/>
                <a:gd name="f89" fmla="val 3938"/>
                <a:gd name="f90" fmla="*/ f0 1 7089"/>
                <a:gd name="f91" fmla="*/ f1 1 9750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7089"/>
                <a:gd name="f98" fmla="*/ f95 1 9750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7089" h="975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9"/>
                    <a:pt x="f13" y="f9"/>
                  </a:cubicBezTo>
                  <a:cubicBezTo>
                    <a:pt x="f14" y="f9"/>
                    <a:pt x="f10" y="f11"/>
                    <a:pt x="f10" y="f10"/>
                  </a:cubicBezTo>
                  <a:lnTo>
                    <a:pt x="f10" y="f15"/>
                  </a:lnTo>
                  <a:cubicBezTo>
                    <a:pt x="f16" y="f15"/>
                    <a:pt x="f17" y="f18"/>
                    <a:pt x="f19" y="f18"/>
                  </a:cubicBezTo>
                  <a:lnTo>
                    <a:pt x="f20" y="f18"/>
                  </a:lnTo>
                  <a:cubicBezTo>
                    <a:pt x="f21" y="f18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6" y="f37"/>
                    <a:pt x="f38" y="f37"/>
                  </a:cubicBezTo>
                  <a:cubicBezTo>
                    <a:pt x="f39" y="f37"/>
                    <a:pt x="f24" y="f35"/>
                    <a:pt x="f24" y="f34"/>
                  </a:cubicBezTo>
                  <a:cubicBezTo>
                    <a:pt x="f24" y="f40"/>
                    <a:pt x="f41" y="f42"/>
                    <a:pt x="f14" y="f42"/>
                  </a:cubicBezTo>
                  <a:lnTo>
                    <a:pt x="f24" y="f42"/>
                  </a:lnTo>
                  <a:cubicBezTo>
                    <a:pt x="f43" y="f42"/>
                    <a:pt x="f32" y="f38"/>
                    <a:pt x="f32" y="f44"/>
                  </a:cubicBezTo>
                  <a:cubicBezTo>
                    <a:pt x="f32" y="f45"/>
                    <a:pt x="f43" y="f23"/>
                    <a:pt x="f24" y="f23"/>
                  </a:cubicBezTo>
                  <a:lnTo>
                    <a:pt x="f14" y="f23"/>
                  </a:lnTo>
                  <a:cubicBezTo>
                    <a:pt x="f46" y="f23"/>
                    <a:pt x="f2" y="f20"/>
                    <a:pt x="f2" y="f47"/>
                  </a:cubicBezTo>
                  <a:lnTo>
                    <a:pt x="f2" y="f48"/>
                  </a:lnTo>
                  <a:cubicBezTo>
                    <a:pt x="f2" y="f49"/>
                    <a:pt x="f50" y="f51"/>
                    <a:pt x="f52" y="f53"/>
                  </a:cubicBezTo>
                  <a:lnTo>
                    <a:pt x="f52" y="f54"/>
                  </a:lnTo>
                  <a:cubicBezTo>
                    <a:pt x="f55" y="f5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60"/>
                    <a:pt x="f61" y="f62"/>
                    <a:pt x="f63" y="f62"/>
                  </a:cubicBezTo>
                  <a:lnTo>
                    <a:pt x="f34" y="f62"/>
                  </a:ln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0" y="f72"/>
                  </a:cubicBezTo>
                  <a:lnTo>
                    <a:pt x="f70" y="f73"/>
                  </a:lnTo>
                  <a:cubicBezTo>
                    <a:pt x="f70" y="f74"/>
                    <a:pt x="f49" y="f75"/>
                    <a:pt x="f76" y="f75"/>
                  </a:cubicBezTo>
                  <a:lnTo>
                    <a:pt x="f76" y="f77"/>
                  </a:lnTo>
                  <a:cubicBezTo>
                    <a:pt x="f78" y="f79"/>
                    <a:pt x="f3" y="f80"/>
                    <a:pt x="f3" y="f81"/>
                  </a:cubicBezTo>
                  <a:lnTo>
                    <a:pt x="f3" y="f15"/>
                  </a:lnTo>
                  <a:cubicBezTo>
                    <a:pt x="f3" y="f14"/>
                    <a:pt x="f82" y="f10"/>
                    <a:pt x="f83" y="f10"/>
                  </a:cubicBezTo>
                  <a:cubicBezTo>
                    <a:pt x="f84" y="f10"/>
                    <a:pt x="f85" y="f14"/>
                    <a:pt x="f85" y="f15"/>
                  </a:cubicBezTo>
                  <a:lnTo>
                    <a:pt x="f85" y="f10"/>
                  </a:lnTo>
                  <a:cubicBezTo>
                    <a:pt x="f85" y="f11"/>
                    <a:pt x="f86" y="f9"/>
                    <a:pt x="f87" y="f9"/>
                  </a:cubicBezTo>
                  <a:cubicBezTo>
                    <a:pt x="f88" y="f9"/>
                    <a:pt x="f21" y="f11"/>
                    <a:pt x="f21" y="f10"/>
                  </a:cubicBezTo>
                  <a:lnTo>
                    <a:pt x="f21" y="f9"/>
                  </a:lnTo>
                  <a:cubicBezTo>
                    <a:pt x="f21" y="f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6" name="Google Shape;10478;p74">
            <a:extLst>
              <a:ext uri="{FF2B5EF4-FFF2-40B4-BE49-F238E27FC236}">
                <a16:creationId xmlns:a16="http://schemas.microsoft.com/office/drawing/2014/main" id="{09F2D4EE-F98A-A0F4-7C60-0A3C2EBAF0DA}"/>
              </a:ext>
            </a:extLst>
          </p:cNvPr>
          <p:cNvGrpSpPr/>
          <p:nvPr/>
        </p:nvGrpSpPr>
        <p:grpSpPr>
          <a:xfrm>
            <a:off x="10160502" y="4241750"/>
            <a:ext cx="958108" cy="1002364"/>
            <a:chOff x="6451850" y="1990246"/>
            <a:chExt cx="479054" cy="501182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97" name="Google Shape;10479;p74">
              <a:extLst>
                <a:ext uri="{FF2B5EF4-FFF2-40B4-BE49-F238E27FC236}">
                  <a16:creationId xmlns:a16="http://schemas.microsoft.com/office/drawing/2014/main" id="{7E3A64E1-13D9-BDA1-FA52-FEE440608B86}"/>
                </a:ext>
              </a:extLst>
            </p:cNvPr>
            <p:cNvSpPr/>
            <p:nvPr/>
          </p:nvSpPr>
          <p:spPr>
            <a:xfrm>
              <a:off x="6451850" y="2115848"/>
              <a:ext cx="218230" cy="24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61"/>
                <a:gd name="f5" fmla="val 2584"/>
                <a:gd name="f6" fmla="val 1"/>
                <a:gd name="f7" fmla="val 410"/>
                <a:gd name="f8" fmla="val 2206"/>
                <a:gd name="f9" fmla="val 2615"/>
                <a:gd name="f10" fmla="val 3277"/>
                <a:gd name="f11" fmla="val 3655"/>
                <a:gd name="f12" fmla="val 5860"/>
                <a:gd name="f13" fmla="val 3781"/>
                <a:gd name="f14" fmla="val 4632"/>
                <a:gd name="f15" fmla="val 3844"/>
                <a:gd name="f16" fmla="val 4584"/>
                <a:gd name="f17" fmla="val 3939"/>
                <a:gd name="f18" fmla="val 4561"/>
                <a:gd name="f19" fmla="val 4029"/>
                <a:gd name="f20" fmla="val 4120"/>
                <a:gd name="f21" fmla="val 4206"/>
                <a:gd name="f22" fmla="val 4254"/>
                <a:gd name="f23" fmla="val 4726"/>
                <a:gd name="f24" fmla="val 5104"/>
                <a:gd name="f25" fmla="val 4789"/>
                <a:gd name="f26" fmla="val 5167"/>
                <a:gd name="f27" fmla="val 4884"/>
                <a:gd name="f28" fmla="val 5199"/>
                <a:gd name="f29" fmla="val 4974"/>
                <a:gd name="f30" fmla="val 5065"/>
                <a:gd name="f31" fmla="val 5152"/>
                <a:gd name="f32" fmla="val 5325"/>
                <a:gd name="f33" fmla="val 5010"/>
                <a:gd name="f34" fmla="val 4758"/>
                <a:gd name="f35" fmla="val 4159"/>
                <a:gd name="f36" fmla="val 4065"/>
                <a:gd name="f37" fmla="val 3813"/>
                <a:gd name="f38" fmla="val 3687"/>
                <a:gd name="f39" fmla="val 5482"/>
                <a:gd name="f40" fmla="val 2962"/>
                <a:gd name="f41" fmla="val 2489"/>
                <a:gd name="f42" fmla="val 2710"/>
                <a:gd name="f43" fmla="val 2915"/>
                <a:gd name="f44" fmla="val 4317"/>
                <a:gd name="f45" fmla="val 3017"/>
                <a:gd name="f46" fmla="val 4049"/>
                <a:gd name="f47" fmla="val 3513"/>
                <a:gd name="f48" fmla="val 3309"/>
                <a:gd name="f49" fmla="val 2930"/>
                <a:gd name="f50" fmla="val 2332"/>
                <a:gd name="f51" fmla="val 1670"/>
                <a:gd name="f52" fmla="val 1261"/>
                <a:gd name="f53" fmla="val 3561"/>
                <a:gd name="f54" fmla="val 1040"/>
                <a:gd name="f55" fmla="*/ f0 1 5483"/>
                <a:gd name="f56" fmla="*/ f1 1 5861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61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5" y="f12"/>
                  </a:lnTo>
                  <a:lnTo>
                    <a:pt x="f13" y="f14"/>
                  </a:ln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28" y="f24"/>
                  </a:cubicBezTo>
                  <a:cubicBezTo>
                    <a:pt x="f32" y="f33"/>
                    <a:pt x="f32" y="f34"/>
                    <a:pt x="f28" y="f14"/>
                  </a:cubicBezTo>
                  <a:lnTo>
                    <a:pt x="f23" y="f35"/>
                  </a:lnTo>
                  <a:cubicBezTo>
                    <a:pt x="f14" y="f36"/>
                    <a:pt x="f14" y="f37"/>
                    <a:pt x="f23" y="f38"/>
                  </a:cubicBezTo>
                  <a:lnTo>
                    <a:pt x="f39" y="f40"/>
                  </a:lnTo>
                  <a:lnTo>
                    <a:pt x="f33" y="f41"/>
                  </a:lnTo>
                  <a:lnTo>
                    <a:pt x="f25" y="f42"/>
                  </a:lnTo>
                  <a:cubicBezTo>
                    <a:pt x="f16" y="f43"/>
                    <a:pt x="f44" y="f45"/>
                    <a:pt x="f46" y="f45"/>
                  </a:cubicBezTo>
                  <a:cubicBezTo>
                    <a:pt x="f13" y="f45"/>
                    <a:pt x="f47" y="f43"/>
                    <a:pt x="f48" y="f42"/>
                  </a:cubicBezTo>
                  <a:cubicBezTo>
                    <a:pt x="f49" y="f50"/>
                    <a:pt x="f49" y="f51"/>
                    <a:pt x="f48" y="f52"/>
                  </a:cubicBezTo>
                  <a:lnTo>
                    <a:pt x="f53" y="f5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8" name="Google Shape;10480;p74">
              <a:extLst>
                <a:ext uri="{FF2B5EF4-FFF2-40B4-BE49-F238E27FC236}">
                  <a16:creationId xmlns:a16="http://schemas.microsoft.com/office/drawing/2014/main" id="{97889578-B73D-BA95-D24F-1255724C28EB}"/>
                </a:ext>
              </a:extLst>
            </p:cNvPr>
            <p:cNvSpPr/>
            <p:nvPr/>
          </p:nvSpPr>
          <p:spPr>
            <a:xfrm>
              <a:off x="6574755" y="1990246"/>
              <a:ext cx="232001" cy="2272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356"/>
                <a:gd name="f5" fmla="val 2926"/>
                <a:gd name="f6" fmla="val 2662"/>
                <a:gd name="f7" fmla="val 2394"/>
                <a:gd name="f8" fmla="val 95"/>
                <a:gd name="f9" fmla="val 2205"/>
                <a:gd name="f10" fmla="val 284"/>
                <a:gd name="f11" fmla="val 2457"/>
                <a:gd name="f12" fmla="val 1229"/>
                <a:gd name="f13" fmla="val 3686"/>
                <a:gd name="f14" fmla="val 1323"/>
                <a:gd name="f15" fmla="val 3781"/>
                <a:gd name="f16" fmla="val 4033"/>
                <a:gd name="f17" fmla="val 4127"/>
                <a:gd name="f18" fmla="val 725"/>
                <a:gd name="f19" fmla="val 4600"/>
                <a:gd name="f20" fmla="val 630"/>
                <a:gd name="f21" fmla="val 4726"/>
                <a:gd name="f22" fmla="val 4978"/>
                <a:gd name="f23" fmla="val 5072"/>
                <a:gd name="f24" fmla="val 788"/>
                <a:gd name="f25" fmla="val 5135"/>
                <a:gd name="f26" fmla="val 882"/>
                <a:gd name="f27" fmla="val 5167"/>
                <a:gd name="f28" fmla="val 977"/>
                <a:gd name="f29" fmla="val 1071"/>
                <a:gd name="f30" fmla="val 1166"/>
                <a:gd name="f31" fmla="val 1701"/>
                <a:gd name="f32" fmla="val 1749"/>
                <a:gd name="f33" fmla="val 4553"/>
                <a:gd name="f34" fmla="val 1835"/>
                <a:gd name="f35" fmla="val 4529"/>
                <a:gd name="f36" fmla="val 1926"/>
                <a:gd name="f37" fmla="val 2016"/>
                <a:gd name="f38" fmla="val 2111"/>
                <a:gd name="f39" fmla="val 2174"/>
                <a:gd name="f40" fmla="val 2898"/>
                <a:gd name="f41" fmla="val 3371"/>
                <a:gd name="f42" fmla="val 4883"/>
                <a:gd name="f43" fmla="val 3151"/>
                <a:gd name="f44" fmla="val 4663"/>
                <a:gd name="f45" fmla="val 2741"/>
                <a:gd name="f46" fmla="val 4253"/>
                <a:gd name="f47" fmla="val 3592"/>
                <a:gd name="f48" fmla="val 3214"/>
                <a:gd name="f49" fmla="val 3340"/>
                <a:gd name="f50" fmla="val 3009"/>
                <a:gd name="f51" fmla="val 3607"/>
                <a:gd name="f52" fmla="val 2906"/>
                <a:gd name="f53" fmla="val 3875"/>
                <a:gd name="f54" fmla="val 4143"/>
                <a:gd name="f55" fmla="val 4411"/>
                <a:gd name="f56" fmla="val 4852"/>
                <a:gd name="f57" fmla="val 3434"/>
                <a:gd name="f58" fmla="val 5828"/>
                <a:gd name="f59" fmla="val 3623"/>
                <a:gd name="f60" fmla="val 3450"/>
                <a:gd name="f61" fmla="val 3190"/>
                <a:gd name="f62" fmla="*/ f0 1 5829"/>
                <a:gd name="f63" fmla="*/ f1 1 5356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29"/>
                <a:gd name="f70" fmla="*/ f67 1 5356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29" h="535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7"/>
                  </a:cubicBezTo>
                  <a:lnTo>
                    <a:pt x="f18" y="f19"/>
                  </a:lnTo>
                  <a:cubicBezTo>
                    <a:pt x="f20" y="f21"/>
                    <a:pt x="f20" y="f22"/>
                    <a:pt x="f18" y="f23"/>
                  </a:cubicBez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12" y="f23"/>
                  </a:cubicBezTo>
                  <a:lnTo>
                    <a:pt x="f31" y="f19"/>
                  </a:ln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19"/>
                  </a:cubicBezTo>
                  <a:lnTo>
                    <a:pt x="f40" y="f4"/>
                  </a:lnTo>
                  <a:lnTo>
                    <a:pt x="f41" y="f42"/>
                  </a:lnTo>
                  <a:lnTo>
                    <a:pt x="f43" y="f44"/>
                  </a:lnTo>
                  <a:cubicBezTo>
                    <a:pt x="f45" y="f46"/>
                    <a:pt x="f45" y="f47"/>
                    <a:pt x="f43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0"/>
                    <a:pt x="f19" y="f48"/>
                  </a:cubicBezTo>
                  <a:lnTo>
                    <a:pt x="f56" y="f57"/>
                  </a:lnTo>
                  <a:lnTo>
                    <a:pt x="f58" y="f11"/>
                  </a:lnTo>
                  <a:lnTo>
                    <a:pt x="f59" y="f10"/>
                  </a:lnTo>
                  <a:cubicBezTo>
                    <a:pt x="f60" y="f8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9" name="Google Shape;10481;p74">
              <a:extLst>
                <a:ext uri="{FF2B5EF4-FFF2-40B4-BE49-F238E27FC236}">
                  <a16:creationId xmlns:a16="http://schemas.microsoft.com/office/drawing/2014/main" id="{2D6D075D-271F-F463-848D-D979EEE1D4E1}"/>
                </a:ext>
              </a:extLst>
            </p:cNvPr>
            <p:cNvSpPr/>
            <p:nvPr/>
          </p:nvSpPr>
          <p:spPr>
            <a:xfrm>
              <a:off x="6712674" y="2115848"/>
              <a:ext cx="218230" cy="247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29"/>
                <a:gd name="f5" fmla="val 2899"/>
                <a:gd name="f6" fmla="val 1"/>
                <a:gd name="f7" fmla="val 1702"/>
                <a:gd name="f8" fmla="val 1229"/>
                <a:gd name="f9" fmla="val 1639"/>
                <a:gd name="f10" fmla="val 1292"/>
                <a:gd name="f11" fmla="val 1544"/>
                <a:gd name="f12" fmla="val 1324"/>
                <a:gd name="f13" fmla="val 1450"/>
                <a:gd name="f14" fmla="val 1355"/>
                <a:gd name="f15" fmla="val 1261"/>
                <a:gd name="f16" fmla="val 1198"/>
                <a:gd name="f17" fmla="val 725"/>
                <a:gd name="f18" fmla="val 757"/>
                <a:gd name="f19" fmla="val 678"/>
                <a:gd name="f20" fmla="val 694"/>
                <a:gd name="f21" fmla="val 591"/>
                <a:gd name="f22" fmla="val 662"/>
                <a:gd name="f23" fmla="val 501"/>
                <a:gd name="f24" fmla="val 410"/>
                <a:gd name="f25" fmla="val 316"/>
                <a:gd name="f26" fmla="val 253"/>
                <a:gd name="f27" fmla="val 158"/>
                <a:gd name="f28" fmla="val 883"/>
                <a:gd name="f29" fmla="val 1103"/>
                <a:gd name="f30" fmla="val 851"/>
                <a:gd name="f31" fmla="val 1828"/>
                <a:gd name="f32" fmla="val 2048"/>
                <a:gd name="f33" fmla="val 2174"/>
                <a:gd name="f34" fmla="val 473"/>
                <a:gd name="f35" fmla="val 3372"/>
                <a:gd name="f36" fmla="val 3151"/>
                <a:gd name="f37" fmla="val 898"/>
                <a:gd name="f38" fmla="val 2946"/>
                <a:gd name="f39" fmla="val 1166"/>
                <a:gd name="f40" fmla="val 2844"/>
                <a:gd name="f41" fmla="val 1434"/>
                <a:gd name="f42" fmla="val 1970"/>
                <a:gd name="f43" fmla="val 2552"/>
                <a:gd name="f44" fmla="val 3529"/>
                <a:gd name="f45" fmla="val 4222"/>
                <a:gd name="f46" fmla="val 4600"/>
                <a:gd name="f47" fmla="val 1922"/>
                <a:gd name="f48" fmla="val 4852"/>
                <a:gd name="f49" fmla="val 5073"/>
                <a:gd name="f50" fmla="val 3655"/>
                <a:gd name="f51" fmla="val 5482"/>
                <a:gd name="f52" fmla="val 3277"/>
                <a:gd name="f53" fmla="val 2615"/>
                <a:gd name="f54" fmla="val 2206"/>
                <a:gd name="f55" fmla="*/ f0 1 5483"/>
                <a:gd name="f56" fmla="*/ f1 1 5829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29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29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0"/>
                    <a:pt x="f16" y="f8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6" y="f18"/>
                  </a:cubicBezTo>
                  <a:cubicBezTo>
                    <a:pt x="f27" y="f28"/>
                    <a:pt x="f27" y="f29"/>
                    <a:pt x="f26" y="f8"/>
                  </a:cubicBezTo>
                  <a:lnTo>
                    <a:pt x="f17" y="f7"/>
                  </a:lnTo>
                  <a:cubicBezTo>
                    <a:pt x="f30" y="f31"/>
                    <a:pt x="f30" y="f32"/>
                    <a:pt x="f17" y="f33"/>
                  </a:cubicBezTo>
                  <a:lnTo>
                    <a:pt x="f6" y="f5"/>
                  </a:lnTo>
                  <a:lnTo>
                    <a:pt x="f34" y="f35"/>
                  </a:lnTo>
                  <a:lnTo>
                    <a:pt x="f20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7" y="f40"/>
                    <a:pt x="f42" y="f38"/>
                    <a:pt x="f33" y="f36"/>
                  </a:cubicBezTo>
                  <a:cubicBezTo>
                    <a:pt x="f43" y="f44"/>
                    <a:pt x="f43" y="f45"/>
                    <a:pt x="f33" y="f46"/>
                  </a:cubicBezTo>
                  <a:lnTo>
                    <a:pt x="f47" y="f48"/>
                  </a:lnTo>
                  <a:lnTo>
                    <a:pt x="f5" y="f4"/>
                  </a:lnTo>
                  <a:lnTo>
                    <a:pt x="f49" y="f50"/>
                  </a:lnTo>
                  <a:cubicBezTo>
                    <a:pt x="f51" y="f52"/>
                    <a:pt x="f51" y="f53"/>
                    <a:pt x="f49" y="f5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0" name="Google Shape;10482;p74">
              <a:extLst>
                <a:ext uri="{FF2B5EF4-FFF2-40B4-BE49-F238E27FC236}">
                  <a16:creationId xmlns:a16="http://schemas.microsoft.com/office/drawing/2014/main" id="{6995B55E-F091-1DC2-CBE3-4DC11A270827}"/>
                </a:ext>
              </a:extLst>
            </p:cNvPr>
            <p:cNvSpPr/>
            <p:nvPr/>
          </p:nvSpPr>
          <p:spPr>
            <a:xfrm>
              <a:off x="6574755" y="2262874"/>
              <a:ext cx="234507" cy="2285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92"/>
                <a:gd name="f4" fmla="val 5388"/>
                <a:gd name="f5" fmla="val 2993"/>
                <a:gd name="f6" fmla="val 2520"/>
                <a:gd name="f7" fmla="val 473"/>
                <a:gd name="f8" fmla="val 2741"/>
                <a:gd name="f9" fmla="val 725"/>
                <a:gd name="f10" fmla="val 3151"/>
                <a:gd name="f11" fmla="val 1103"/>
                <a:gd name="f12" fmla="val 1764"/>
                <a:gd name="f13" fmla="val 2174"/>
                <a:gd name="f14" fmla="val 2505"/>
                <a:gd name="f15" fmla="val 2363"/>
                <a:gd name="f16" fmla="val 2221"/>
                <a:gd name="f17" fmla="val 2457"/>
                <a:gd name="f18" fmla="val 1949"/>
                <a:gd name="f19" fmla="val 1678"/>
                <a:gd name="f20" fmla="val 1418"/>
                <a:gd name="f21" fmla="val 1229"/>
                <a:gd name="f22" fmla="val 977"/>
                <a:gd name="f23" fmla="val 1922"/>
                <a:gd name="f24" fmla="val 2930"/>
                <a:gd name="f25" fmla="val 2205"/>
                <a:gd name="f26" fmla="val 5072"/>
                <a:gd name="f27" fmla="val 2394"/>
                <a:gd name="f28" fmla="val 5293"/>
                <a:gd name="f29" fmla="val 2678"/>
                <a:gd name="f30" fmla="val 5387"/>
                <a:gd name="f31" fmla="val 3214"/>
                <a:gd name="f32" fmla="val 3497"/>
                <a:gd name="f33" fmla="val 3686"/>
                <a:gd name="f34" fmla="val 5891"/>
                <a:gd name="f35" fmla="val 4663"/>
                <a:gd name="f36" fmla="val 1701"/>
                <a:gd name="f37" fmla="val 4568"/>
                <a:gd name="f38" fmla="val 1575"/>
                <a:gd name="f39" fmla="val 1355"/>
                <a:gd name="f40" fmla="val 5167"/>
                <a:gd name="f41" fmla="val 756"/>
                <a:gd name="f42" fmla="val 5261"/>
                <a:gd name="f43" fmla="val 630"/>
                <a:gd name="f44" fmla="val 410"/>
                <a:gd name="f45" fmla="val 284"/>
                <a:gd name="f46" fmla="val 5104"/>
                <a:gd name="f47" fmla="val 221"/>
                <a:gd name="f48" fmla="val 5009"/>
                <a:gd name="f49" fmla="val 189"/>
                <a:gd name="f50" fmla="val 4915"/>
                <a:gd name="f51" fmla="val 4820"/>
                <a:gd name="f52" fmla="val 4726"/>
                <a:gd name="f53" fmla="val 4190"/>
                <a:gd name="f54" fmla="val 4143"/>
                <a:gd name="f55" fmla="val 819"/>
                <a:gd name="f56" fmla="val 4056"/>
                <a:gd name="f57" fmla="val 851"/>
                <a:gd name="f58" fmla="val 3966"/>
                <a:gd name="f59" fmla="val 3875"/>
                <a:gd name="f60" fmla="val 3781"/>
                <a:gd name="f61" fmla="val 3718"/>
                <a:gd name="f62" fmla="*/ f0 1 5892"/>
                <a:gd name="f63" fmla="*/ f1 1 538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92"/>
                <a:gd name="f70" fmla="*/ f67 1 538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92" h="5388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" y="f24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24" y="f30"/>
                  </a:cubicBezTo>
                  <a:cubicBezTo>
                    <a:pt x="f31" y="f30"/>
                    <a:pt x="f32" y="f28"/>
                    <a:pt x="f33" y="f26"/>
                  </a:cubicBezTo>
                  <a:lnTo>
                    <a:pt x="f34" y="f24"/>
                  </a:lnTo>
                  <a:lnTo>
                    <a:pt x="f35" y="f36"/>
                  </a:lnTo>
                  <a:cubicBezTo>
                    <a:pt x="f37" y="f38"/>
                    <a:pt x="f37" y="f39"/>
                    <a:pt x="f35" y="f21"/>
                  </a:cubicBezTo>
                  <a:lnTo>
                    <a:pt x="f40" y="f41"/>
                  </a:lnTo>
                  <a:cubicBezTo>
                    <a:pt x="f42" y="f43"/>
                    <a:pt x="f42" y="f44"/>
                    <a:pt x="f40" y="f45"/>
                  </a:cubicBez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35" y="f45"/>
                  </a:cubicBezTo>
                  <a:lnTo>
                    <a:pt x="f53" y="f41"/>
                  </a:lnTo>
                  <a:cubicBezTo>
                    <a:pt x="f54" y="f55"/>
                    <a:pt x="f56" y="f57"/>
                    <a:pt x="f58" y="f57"/>
                  </a:cubicBezTo>
                  <a:cubicBezTo>
                    <a:pt x="f59" y="f57"/>
                    <a:pt x="f60" y="f55"/>
                    <a:pt x="f61" y="f41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1" name="Google Shape;10101;p74">
            <a:extLst>
              <a:ext uri="{FF2B5EF4-FFF2-40B4-BE49-F238E27FC236}">
                <a16:creationId xmlns:a16="http://schemas.microsoft.com/office/drawing/2014/main" id="{627F389E-0E42-E782-EF16-4E18CBB8B07E}"/>
              </a:ext>
            </a:extLst>
          </p:cNvPr>
          <p:cNvGrpSpPr/>
          <p:nvPr/>
        </p:nvGrpSpPr>
        <p:grpSpPr>
          <a:xfrm>
            <a:off x="14333694" y="8594278"/>
            <a:ext cx="655844" cy="648308"/>
            <a:chOff x="8538447" y="4166509"/>
            <a:chExt cx="327922" cy="324154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02" name="Google Shape;10102;p74">
              <a:extLst>
                <a:ext uri="{FF2B5EF4-FFF2-40B4-BE49-F238E27FC236}">
                  <a16:creationId xmlns:a16="http://schemas.microsoft.com/office/drawing/2014/main" id="{BE0DA942-5DB3-65B3-5E4F-EAE14DF934D0}"/>
                </a:ext>
              </a:extLst>
            </p:cNvPr>
            <p:cNvSpPr/>
            <p:nvPr/>
          </p:nvSpPr>
          <p:spPr>
            <a:xfrm>
              <a:off x="8643786" y="4252517"/>
              <a:ext cx="222583" cy="2381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8287"/>
                <a:gd name="f5" fmla="val 4128"/>
                <a:gd name="f6" fmla="val 1229"/>
                <a:gd name="f7" fmla="val 4348"/>
                <a:gd name="f8" fmla="val 4506"/>
                <a:gd name="f9" fmla="val 1418"/>
                <a:gd name="f10" fmla="val 1670"/>
                <a:gd name="f11" fmla="val 1922"/>
                <a:gd name="f12" fmla="val 4978"/>
                <a:gd name="f13" fmla="val 2080"/>
                <a:gd name="f14" fmla="val 5356"/>
                <a:gd name="f15" fmla="val 2552"/>
                <a:gd name="f16" fmla="val 3119"/>
                <a:gd name="f17" fmla="val 3340"/>
                <a:gd name="f18" fmla="val 5136"/>
                <a:gd name="f19" fmla="val 3498"/>
                <a:gd name="f20" fmla="val 4947"/>
                <a:gd name="f21" fmla="val 4726"/>
                <a:gd name="f22" fmla="val 3308"/>
                <a:gd name="f23" fmla="val 2867"/>
                <a:gd name="f24" fmla="val 4317"/>
                <a:gd name="f25" fmla="val 2710"/>
                <a:gd name="f26" fmla="val 3939"/>
                <a:gd name="f27" fmla="val 3687"/>
                <a:gd name="f28" fmla="val 2930"/>
                <a:gd name="f29" fmla="val 3718"/>
                <a:gd name="f30" fmla="val 4033"/>
                <a:gd name="f31" fmla="val 3592"/>
                <a:gd name="f32" fmla="val 4411"/>
                <a:gd name="f33" fmla="val 3813"/>
                <a:gd name="f34" fmla="val 4821"/>
                <a:gd name="f35" fmla="val 5388"/>
                <a:gd name="f36" fmla="val 4537"/>
                <a:gd name="f37" fmla="val 5199"/>
                <a:gd name="f38" fmla="val 5766"/>
                <a:gd name="f39" fmla="val 5041"/>
                <a:gd name="f40" fmla="val 6175"/>
                <a:gd name="f41" fmla="val 4569"/>
                <a:gd name="f42" fmla="val 6396"/>
                <a:gd name="f43" fmla="val 6648"/>
                <a:gd name="f44" fmla="val 6900"/>
                <a:gd name="f45" fmla="val 7089"/>
                <a:gd name="f46" fmla="val 4159"/>
                <a:gd name="f47" fmla="val 3970"/>
                <a:gd name="f48" fmla="val 3245"/>
                <a:gd name="f49" fmla="val 6238"/>
                <a:gd name="f50" fmla="val 2899"/>
                <a:gd name="f51" fmla="val 3088"/>
                <a:gd name="f52" fmla="val 5010"/>
                <a:gd name="f53" fmla="val 5451"/>
                <a:gd name="f54" fmla="val 3876"/>
                <a:gd name="f55" fmla="val 5608"/>
                <a:gd name="f56" fmla="val 4191"/>
                <a:gd name="f57" fmla="val 3844"/>
                <a:gd name="f58" fmla="val 3403"/>
                <a:gd name="f59" fmla="val 3781"/>
                <a:gd name="f60" fmla="val 3214"/>
                <a:gd name="f61" fmla="val 2143"/>
                <a:gd name="f62" fmla="val 1828"/>
                <a:gd name="f63" fmla="val 1859"/>
                <a:gd name="f64" fmla="val 6427"/>
                <a:gd name="f65" fmla="val 8286"/>
                <a:gd name="f66" fmla="*/ f0 1 8255"/>
                <a:gd name="f67" fmla="*/ f1 1 8287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8255"/>
                <a:gd name="f74" fmla="*/ f71 1 8287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8255" h="828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24" y="f25"/>
                    <a:pt x="f5" y="f25"/>
                  </a:cubicBezTo>
                  <a:cubicBezTo>
                    <a:pt x="f26" y="f25"/>
                    <a:pt x="f27" y="f28"/>
                    <a:pt x="f27" y="f16"/>
                  </a:cubicBezTo>
                  <a:cubicBezTo>
                    <a:pt x="f29" y="f17"/>
                    <a:pt x="f30" y="f31"/>
                    <a:pt x="f32" y="f33"/>
                  </a:cubicBezTo>
                  <a:cubicBezTo>
                    <a:pt x="f34" y="f5"/>
                    <a:pt x="f35" y="f36"/>
                    <a:pt x="f35" y="f37"/>
                  </a:cubicBezTo>
                  <a:cubicBezTo>
                    <a:pt x="f35" y="f38"/>
                    <a:pt x="f39" y="f40"/>
                    <a:pt x="f41" y="f42"/>
                  </a:cubicBezTo>
                  <a:lnTo>
                    <a:pt x="f41" y="f43"/>
                  </a:lnTo>
                  <a:cubicBezTo>
                    <a:pt x="f41" y="f44"/>
                    <a:pt x="f7" y="f45"/>
                    <a:pt x="f46" y="f45"/>
                  </a:cubicBezTo>
                  <a:cubicBezTo>
                    <a:pt x="f47" y="f45"/>
                    <a:pt x="f29" y="f44"/>
                    <a:pt x="f29" y="f43"/>
                  </a:cubicBezTo>
                  <a:lnTo>
                    <a:pt x="f29" y="f42"/>
                  </a:lnTo>
                  <a:cubicBezTo>
                    <a:pt x="f48" y="f49"/>
                    <a:pt x="f50" y="f38"/>
                    <a:pt x="f50" y="f37"/>
                  </a:cubicBezTo>
                  <a:cubicBezTo>
                    <a:pt x="f50" y="f12"/>
                    <a:pt x="f51" y="f34"/>
                    <a:pt x="f22" y="f34"/>
                  </a:cubicBezTo>
                  <a:cubicBezTo>
                    <a:pt x="f19" y="f34"/>
                    <a:pt x="f27" y="f52"/>
                    <a:pt x="f27" y="f37"/>
                  </a:cubicBezTo>
                  <a:cubicBezTo>
                    <a:pt x="f27" y="f53"/>
                    <a:pt x="f54" y="f55"/>
                    <a:pt x="f5" y="f55"/>
                  </a:cubicBezTo>
                  <a:cubicBezTo>
                    <a:pt x="f7" y="f55"/>
                    <a:pt x="f8" y="f35"/>
                    <a:pt x="f8" y="f37"/>
                  </a:cubicBezTo>
                  <a:cubicBezTo>
                    <a:pt x="f8" y="f12"/>
                    <a:pt x="f56" y="f21"/>
                    <a:pt x="f57" y="f8"/>
                  </a:cubicBezTo>
                  <a:cubicBezTo>
                    <a:pt x="f58" y="f56"/>
                    <a:pt x="f23" y="f59"/>
                    <a:pt x="f23" y="f16"/>
                  </a:cubicBezTo>
                  <a:cubicBezTo>
                    <a:pt x="f23" y="f15"/>
                    <a:pt x="f60" y="f61"/>
                    <a:pt x="f27" y="f11"/>
                  </a:cubicBezTo>
                  <a:lnTo>
                    <a:pt x="f27" y="f10"/>
                  </a:lnTo>
                  <a:cubicBezTo>
                    <a:pt x="f27" y="f9"/>
                    <a:pt x="f54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62" y="f2"/>
                    <a:pt x="f2" y="f63"/>
                    <a:pt x="f2" y="f5"/>
                  </a:cubicBezTo>
                  <a:cubicBezTo>
                    <a:pt x="f2" y="f64"/>
                    <a:pt x="f62" y="f65"/>
                    <a:pt x="f5" y="f65"/>
                  </a:cubicBezTo>
                  <a:cubicBezTo>
                    <a:pt x="f42" y="f65"/>
                    <a:pt x="f3" y="f64"/>
                    <a:pt x="f3" y="f5"/>
                  </a:cubicBezTo>
                  <a:cubicBezTo>
                    <a:pt x="f3" y="f63"/>
                    <a:pt x="f4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3" name="Google Shape;10103;p74">
              <a:extLst>
                <a:ext uri="{FF2B5EF4-FFF2-40B4-BE49-F238E27FC236}">
                  <a16:creationId xmlns:a16="http://schemas.microsoft.com/office/drawing/2014/main" id="{B202A950-1B61-3665-C645-CEA68582E425}"/>
                </a:ext>
              </a:extLst>
            </p:cNvPr>
            <p:cNvSpPr/>
            <p:nvPr/>
          </p:nvSpPr>
          <p:spPr>
            <a:xfrm>
              <a:off x="8539307" y="4166509"/>
              <a:ext cx="172455" cy="860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2994"/>
                <a:gd name="f5" fmla="val 3214"/>
                <a:gd name="f6" fmla="val 1"/>
                <a:gd name="f7" fmla="val 1450"/>
                <a:gd name="f8" fmla="val 662"/>
                <a:gd name="f9" fmla="val 1513"/>
                <a:gd name="f10" fmla="val 2332"/>
                <a:gd name="f11" fmla="val 2993"/>
                <a:gd name="f12" fmla="val 4947"/>
                <a:gd name="f13" fmla="*/ f0 1 6396"/>
                <a:gd name="f14" fmla="*/ f1 1 2994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396"/>
                <a:gd name="f21" fmla="*/ f18 1 2994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396" h="299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cubicBezTo>
                    <a:pt x="f12" y="f11"/>
                    <a:pt x="f3" y="f10"/>
                    <a:pt x="f3" y="f9"/>
                  </a:cubicBezTo>
                  <a:cubicBezTo>
                    <a:pt x="f3" y="f8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4" name="Google Shape;10104;p74">
              <a:extLst>
                <a:ext uri="{FF2B5EF4-FFF2-40B4-BE49-F238E27FC236}">
                  <a16:creationId xmlns:a16="http://schemas.microsoft.com/office/drawing/2014/main" id="{7CD6E7EA-9238-CD4D-652E-F4064AF670A8}"/>
                </a:ext>
              </a:extLst>
            </p:cNvPr>
            <p:cNvSpPr/>
            <p:nvPr/>
          </p:nvSpPr>
          <p:spPr>
            <a:xfrm>
              <a:off x="8539307" y="4256138"/>
              <a:ext cx="118936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411"/>
                <a:gd name="f4" fmla="val 2395"/>
                <a:gd name="f5" fmla="val 1135"/>
                <a:gd name="f6" fmla="val 1450"/>
                <a:gd name="f7" fmla="val 347"/>
                <a:gd name="f8" fmla="val 1765"/>
                <a:gd name="f9" fmla="val 882"/>
                <a:gd name="f10" fmla="val 2017"/>
                <a:gd name="f11" fmla="val 1355"/>
                <a:gd name="f12" fmla="val 2237"/>
                <a:gd name="f13" fmla="val 2332"/>
                <a:gd name="f14" fmla="val 3151"/>
                <a:gd name="f15" fmla="val 3308"/>
                <a:gd name="f16" fmla="val 3560"/>
                <a:gd name="f17" fmla="val 1733"/>
                <a:gd name="f18" fmla="val 3907"/>
                <a:gd name="f19" fmla="val 631"/>
                <a:gd name="f20" fmla="val 4033"/>
                <a:gd name="f21" fmla="val 694"/>
                <a:gd name="f22" fmla="val 3623"/>
                <a:gd name="f23" fmla="val 757"/>
                <a:gd name="f24" fmla="val 3182"/>
                <a:gd name="f25" fmla="val 2363"/>
                <a:gd name="f26" fmla="val 1261"/>
                <a:gd name="f27" fmla="val 599"/>
                <a:gd name="f28" fmla="val 567"/>
                <a:gd name="f29" fmla="val 316"/>
                <a:gd name="f30" fmla="val 221"/>
                <a:gd name="f31" fmla="val 158"/>
                <a:gd name="f32" fmla="val 127"/>
                <a:gd name="f33" fmla="*/ f0 1 4411"/>
                <a:gd name="f34" fmla="*/ f1 1 2395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4411"/>
                <a:gd name="f41" fmla="*/ f38 1 2395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4411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10"/>
                  </a:cubicBezTo>
                  <a:cubicBezTo>
                    <a:pt x="f11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17"/>
                    <a:pt x="f18" y="f5"/>
                    <a:pt x="f3" y="f19"/>
                  </a:cubicBezTo>
                  <a:lnTo>
                    <a:pt x="f3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28" y="f29"/>
                  </a:cubicBezTo>
                  <a:cubicBezTo>
                    <a:pt x="f7" y="f30"/>
                    <a:pt x="f31" y="f32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5" name="Google Shape;10105;p74">
              <a:extLst>
                <a:ext uri="{FF2B5EF4-FFF2-40B4-BE49-F238E27FC236}">
                  <a16:creationId xmlns:a16="http://schemas.microsoft.com/office/drawing/2014/main" id="{23F00AA8-DFA7-2668-1254-F967C2E32EFC}"/>
                </a:ext>
              </a:extLst>
            </p:cNvPr>
            <p:cNvSpPr/>
            <p:nvPr/>
          </p:nvSpPr>
          <p:spPr>
            <a:xfrm>
              <a:off x="8539307" y="4397386"/>
              <a:ext cx="114702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395"/>
                <a:gd name="f5" fmla="val 1197"/>
                <a:gd name="f6" fmla="val 1701"/>
                <a:gd name="f7" fmla="val 1355"/>
                <a:gd name="f8" fmla="val 3182"/>
                <a:gd name="f9" fmla="val 3560"/>
                <a:gd name="f10" fmla="val 3907"/>
                <a:gd name="f11" fmla="val 2363"/>
                <a:gd name="f12" fmla="val 2332"/>
                <a:gd name="f13" fmla="val 3875"/>
                <a:gd name="f14" fmla="val 1859"/>
                <a:gd name="f15" fmla="val 3340"/>
                <a:gd name="f16" fmla="val 756"/>
                <a:gd name="f17" fmla="val 1261"/>
                <a:gd name="f18" fmla="val 599"/>
                <a:gd name="f19" fmla="val 567"/>
                <a:gd name="f20" fmla="val 315"/>
                <a:gd name="f21" fmla="val 347"/>
                <a:gd name="f22" fmla="val 252"/>
                <a:gd name="f23" fmla="val 158"/>
                <a:gd name="f24" fmla="val 126"/>
                <a:gd name="f25" fmla="*/ f0 1 4254"/>
                <a:gd name="f26" fmla="*/ f1 1 239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254"/>
                <a:gd name="f33" fmla="*/ f30 1 239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254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cubicBezTo>
                    <a:pt x="f9" y="f4"/>
                    <a:pt x="f10" y="f11"/>
                    <a:pt x="f3" y="f12"/>
                  </a:cubicBezTo>
                  <a:cubicBezTo>
                    <a:pt x="f13" y="f14"/>
                    <a:pt x="f9" y="f7"/>
                    <a:pt x="f15" y="f16"/>
                  </a:cubicBezTo>
                  <a:lnTo>
                    <a:pt x="f8" y="f16"/>
                  </a:lnTo>
                  <a:cubicBezTo>
                    <a:pt x="f11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6" name="Google Shape;10106;p74">
              <a:extLst>
                <a:ext uri="{FF2B5EF4-FFF2-40B4-BE49-F238E27FC236}">
                  <a16:creationId xmlns:a16="http://schemas.microsoft.com/office/drawing/2014/main" id="{48F9F7A2-58F3-7F5E-40BC-6B4ACD20A442}"/>
                </a:ext>
              </a:extLst>
            </p:cNvPr>
            <p:cNvSpPr/>
            <p:nvPr/>
          </p:nvSpPr>
          <p:spPr>
            <a:xfrm>
              <a:off x="8538447" y="4326748"/>
              <a:ext cx="84124" cy="69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2427"/>
                <a:gd name="f5" fmla="val 1"/>
                <a:gd name="f6" fmla="val 1167"/>
                <a:gd name="f7" fmla="val 32"/>
                <a:gd name="f8" fmla="val 1482"/>
                <a:gd name="f9" fmla="val 379"/>
                <a:gd name="f10" fmla="val 1797"/>
                <a:gd name="f11" fmla="val 914"/>
                <a:gd name="f12" fmla="val 2017"/>
                <a:gd name="f13" fmla="val 1387"/>
                <a:gd name="f14" fmla="val 2238"/>
                <a:gd name="f15" fmla="val 2332"/>
                <a:gd name="f16" fmla="val 2395"/>
                <a:gd name="f17" fmla="val 3057"/>
                <a:gd name="f18" fmla="val 2143"/>
                <a:gd name="f19" fmla="val 3025"/>
                <a:gd name="f20" fmla="val 1860"/>
                <a:gd name="f21" fmla="val 1608"/>
                <a:gd name="f22" fmla="val 1324"/>
                <a:gd name="f23" fmla="val 3088"/>
                <a:gd name="f24" fmla="val 1041"/>
                <a:gd name="f25" fmla="val 757"/>
                <a:gd name="f26" fmla="val 1230"/>
                <a:gd name="f27" fmla="val 599"/>
                <a:gd name="f28" fmla="val 536"/>
                <a:gd name="f29" fmla="val 316"/>
                <a:gd name="f30" fmla="val 347"/>
                <a:gd name="f31" fmla="val 253"/>
                <a:gd name="f32" fmla="val 158"/>
                <a:gd name="f33" fmla="val 127"/>
                <a:gd name="f34" fmla="*/ f0 1 3120"/>
                <a:gd name="f35" fmla="*/ f1 1 242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3120"/>
                <a:gd name="f42" fmla="*/ f39 1 242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3120" h="242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3" y="f4"/>
                  </a:cubicBezTo>
                  <a:cubicBezTo>
                    <a:pt x="f17" y="f18"/>
                    <a:pt x="f19" y="f20"/>
                    <a:pt x="f19" y="f21"/>
                  </a:cubicBezTo>
                  <a:cubicBezTo>
                    <a:pt x="f19" y="f22"/>
                    <a:pt x="f23" y="f24"/>
                    <a:pt x="f3" y="f25"/>
                  </a:cubicBezTo>
                  <a:cubicBezTo>
                    <a:pt x="f15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5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7" name="Google Shape;10125;p74">
            <a:extLst>
              <a:ext uri="{FF2B5EF4-FFF2-40B4-BE49-F238E27FC236}">
                <a16:creationId xmlns:a16="http://schemas.microsoft.com/office/drawing/2014/main" id="{D0F51A8F-92A6-5496-FD99-604737840213}"/>
              </a:ext>
            </a:extLst>
          </p:cNvPr>
          <p:cNvGrpSpPr/>
          <p:nvPr/>
        </p:nvGrpSpPr>
        <p:grpSpPr>
          <a:xfrm>
            <a:off x="12876874" y="2889539"/>
            <a:ext cx="891008" cy="952034"/>
            <a:chOff x="7810036" y="1314139"/>
            <a:chExt cx="445504" cy="476017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08" name="Google Shape;10126;p74">
              <a:extLst>
                <a:ext uri="{FF2B5EF4-FFF2-40B4-BE49-F238E27FC236}">
                  <a16:creationId xmlns:a16="http://schemas.microsoft.com/office/drawing/2014/main" id="{F8AD469E-C683-D0A1-15D7-6DE82FA35E7A}"/>
                </a:ext>
              </a:extLst>
            </p:cNvPr>
            <p:cNvSpPr/>
            <p:nvPr/>
          </p:nvSpPr>
          <p:spPr>
            <a:xfrm>
              <a:off x="7901120" y="1573453"/>
              <a:ext cx="262213" cy="2167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5766"/>
                <a:gd name="f5" fmla="val 410"/>
                <a:gd name="f6" fmla="val 158"/>
                <a:gd name="f7" fmla="val 1"/>
                <a:gd name="f8" fmla="val 189"/>
                <a:gd name="f9" fmla="val 662"/>
                <a:gd name="f10" fmla="val 190"/>
                <a:gd name="f11" fmla="val 820"/>
                <a:gd name="f12" fmla="val 883"/>
                <a:gd name="f13" fmla="val 1670"/>
                <a:gd name="f14" fmla="val 5419"/>
                <a:gd name="f15" fmla="val 1702"/>
                <a:gd name="f16" fmla="val 5608"/>
                <a:gd name="f17" fmla="val 1859"/>
                <a:gd name="f18" fmla="val 2048"/>
                <a:gd name="f19" fmla="val 5356"/>
                <a:gd name="f20" fmla="val 5545"/>
                <a:gd name="f21" fmla="val 6554"/>
                <a:gd name="f22" fmla="val 7026"/>
                <a:gd name="f23" fmla="val 7247"/>
                <a:gd name="f24" fmla="val 7404"/>
                <a:gd name="f25" fmla="val 630"/>
                <a:gd name="f26" fmla="*/ f0 1 7436"/>
                <a:gd name="f27" fmla="*/ f1 1 5766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7436"/>
                <a:gd name="f34" fmla="*/ f31 1 5766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7436" h="5766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10" y="f11"/>
                    <a:pt x="f5" y="f11"/>
                  </a:cubicBezTo>
                  <a:lnTo>
                    <a:pt x="f12" y="f11"/>
                  </a:lnTo>
                  <a:lnTo>
                    <a:pt x="f13" y="f14"/>
                  </a:lnTo>
                  <a:cubicBezTo>
                    <a:pt x="f15" y="f16"/>
                    <a:pt x="f17" y="f4"/>
                    <a:pt x="f18" y="f4"/>
                  </a:cubicBezTo>
                  <a:lnTo>
                    <a:pt x="f19" y="f4"/>
                  </a:lnTo>
                  <a:cubicBezTo>
                    <a:pt x="f20" y="f4"/>
                    <a:pt x="f4" y="f16"/>
                    <a:pt x="f4" y="f14"/>
                  </a:cubicBezTo>
                  <a:lnTo>
                    <a:pt x="f21" y="f11"/>
                  </a:lnTo>
                  <a:lnTo>
                    <a:pt x="f22" y="f11"/>
                  </a:lnTo>
                  <a:cubicBezTo>
                    <a:pt x="f23" y="f11"/>
                    <a:pt x="f24" y="f25"/>
                    <a:pt x="f24" y="f5"/>
                  </a:cubicBezTo>
                  <a:cubicBezTo>
                    <a:pt x="f3" y="f8"/>
                    <a:pt x="f23" y="f2"/>
                    <a:pt x="f2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9" name="Google Shape;10127;p74">
              <a:extLst>
                <a:ext uri="{FF2B5EF4-FFF2-40B4-BE49-F238E27FC236}">
                  <a16:creationId xmlns:a16="http://schemas.microsoft.com/office/drawing/2014/main" id="{288A8D2E-B6F1-87B8-7CEF-F77B1419779C}"/>
                </a:ext>
              </a:extLst>
            </p:cNvPr>
            <p:cNvSpPr/>
            <p:nvPr/>
          </p:nvSpPr>
          <p:spPr>
            <a:xfrm>
              <a:off x="7810036" y="1314139"/>
              <a:ext cx="445504" cy="229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4"/>
                <a:gd name="f4" fmla="val 6113"/>
                <a:gd name="f5" fmla="val 378"/>
                <a:gd name="f6" fmla="val 1"/>
                <a:gd name="f7" fmla="val 158"/>
                <a:gd name="f8" fmla="val 190"/>
                <a:gd name="f9" fmla="val 442"/>
                <a:gd name="f10" fmla="val 5672"/>
                <a:gd name="f11" fmla="val 5892"/>
                <a:gd name="f12" fmla="val 189"/>
                <a:gd name="f13" fmla="val 3088"/>
                <a:gd name="f14" fmla="val 3245"/>
                <a:gd name="f15" fmla="val 5514"/>
                <a:gd name="f16" fmla="val 3560"/>
                <a:gd name="f17" fmla="val 4947"/>
                <a:gd name="f18" fmla="val 4001"/>
                <a:gd name="f19" fmla="val 4569"/>
                <a:gd name="f20" fmla="val 3875"/>
                <a:gd name="f21" fmla="val 4285"/>
                <a:gd name="f22" fmla="val 3812"/>
                <a:gd name="f23" fmla="val 3970"/>
                <a:gd name="f24" fmla="val 3624"/>
                <a:gd name="f25" fmla="val 2238"/>
                <a:gd name="f26" fmla="val 4915"/>
                <a:gd name="f27" fmla="val 1135"/>
                <a:gd name="f28" fmla="val 6301"/>
                <a:gd name="f29" fmla="val 7656"/>
                <a:gd name="f30" fmla="val 8759"/>
                <a:gd name="f31" fmla="val 3939"/>
                <a:gd name="f32" fmla="val 8696"/>
                <a:gd name="f33" fmla="val 4254"/>
                <a:gd name="f34" fmla="val 8570"/>
                <a:gd name="f35" fmla="val 9011"/>
                <a:gd name="f36" fmla="val 5010"/>
                <a:gd name="f37" fmla="val 9326"/>
                <a:gd name="f38" fmla="val 9483"/>
                <a:gd name="f39" fmla="val 12193"/>
                <a:gd name="f40" fmla="val 12445"/>
                <a:gd name="f41" fmla="val 12602"/>
                <a:gd name="f42" fmla="val 12224"/>
                <a:gd name="f43" fmla="*/ f0 1 12634"/>
                <a:gd name="f44" fmla="*/ f1 1 6113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2634"/>
                <a:gd name="f51" fmla="*/ f48 1 6113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2634" h="611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5" y="f4"/>
                  </a:cubicBezTo>
                  <a:lnTo>
                    <a:pt x="f13" y="f4"/>
                  </a:lnTo>
                  <a:cubicBezTo>
                    <a:pt x="f14" y="f15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31"/>
                    <a:pt x="f32" y="f33"/>
                    <a:pt x="f34" y="f19"/>
                  </a:cubicBezTo>
                  <a:cubicBezTo>
                    <a:pt x="f35" y="f36"/>
                    <a:pt x="f37" y="f15"/>
                    <a:pt x="f38" y="f4"/>
                  </a:cubicBezTo>
                  <a:lnTo>
                    <a:pt x="f39" y="f4"/>
                  </a:lnTo>
                  <a:cubicBezTo>
                    <a:pt x="f40" y="f4"/>
                    <a:pt x="f41" y="f11"/>
                    <a:pt x="f41" y="f10"/>
                  </a:cubicBezTo>
                  <a:lnTo>
                    <a:pt x="f41" y="f9"/>
                  </a:lnTo>
                  <a:cubicBezTo>
                    <a:pt x="f3" y="f8"/>
                    <a:pt x="f40" y="f6"/>
                    <a:pt x="f4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0" name="Google Shape;10128;p74">
              <a:extLst>
                <a:ext uri="{FF2B5EF4-FFF2-40B4-BE49-F238E27FC236}">
                  <a16:creationId xmlns:a16="http://schemas.microsoft.com/office/drawing/2014/main" id="{FFAE6176-975C-7420-B495-FFF7C974496A}"/>
                </a:ext>
              </a:extLst>
            </p:cNvPr>
            <p:cNvSpPr/>
            <p:nvPr/>
          </p:nvSpPr>
          <p:spPr>
            <a:xfrm>
              <a:off x="7949994" y="1386367"/>
              <a:ext cx="165561" cy="1551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695"/>
                <a:gd name="f4" fmla="val 4128"/>
                <a:gd name="f5" fmla="val 2364"/>
                <a:gd name="f6" fmla="val 1"/>
                <a:gd name="f7" fmla="val 1450"/>
                <a:gd name="f8" fmla="val 694"/>
                <a:gd name="f9" fmla="val 757"/>
                <a:gd name="f10" fmla="val 1670"/>
                <a:gd name="f11" fmla="val 2080"/>
                <a:gd name="f12" fmla="val 851"/>
                <a:gd name="f13" fmla="val 2489"/>
                <a:gd name="f14" fmla="val 1167"/>
                <a:gd name="f15" fmla="val 2805"/>
                <a:gd name="f16" fmla="val 599"/>
                <a:gd name="f17" fmla="val 3120"/>
                <a:gd name="f18" fmla="val 190"/>
                <a:gd name="f19" fmla="val 3592"/>
                <a:gd name="f20" fmla="val 4475"/>
                <a:gd name="f21" fmla="val 3561"/>
                <a:gd name="f22" fmla="val 4065"/>
                <a:gd name="f23" fmla="val 3088"/>
                <a:gd name="f24" fmla="val 3529"/>
                <a:gd name="f25" fmla="val 3813"/>
                <a:gd name="f26" fmla="val 4002"/>
                <a:gd name="f27" fmla="val 3277"/>
                <a:gd name="f28" fmla="*/ f0 1 4695"/>
                <a:gd name="f29" fmla="*/ f1 1 412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4695"/>
                <a:gd name="f36" fmla="*/ f33 1 412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4695" h="412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6" y="f4"/>
                  </a:cubicBezTo>
                  <a:lnTo>
                    <a:pt x="f3" y="f4"/>
                  </a:lnTo>
                  <a:cubicBezTo>
                    <a:pt x="f20" y="f21"/>
                    <a:pt x="f22" y="f23"/>
                    <a:pt x="f24" y="f15"/>
                  </a:cubicBezTo>
                  <a:cubicBezTo>
                    <a:pt x="f25" y="f13"/>
                    <a:pt x="f26" y="f11"/>
                    <a:pt x="f26" y="f10"/>
                  </a:cubicBezTo>
                  <a:cubicBezTo>
                    <a:pt x="f26" y="f9"/>
                    <a:pt x="f2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11" name="Text Placeholder 1">
            <a:extLst>
              <a:ext uri="{FF2B5EF4-FFF2-40B4-BE49-F238E27FC236}">
                <a16:creationId xmlns:a16="http://schemas.microsoft.com/office/drawing/2014/main" id="{53C31407-9C9A-A937-4454-E493557AFA32}"/>
              </a:ext>
            </a:extLst>
          </p:cNvPr>
          <p:cNvSpPr txBox="1">
            <a:spLocks/>
          </p:cNvSpPr>
          <p:nvPr/>
        </p:nvSpPr>
        <p:spPr>
          <a:xfrm>
            <a:off x="2313590" y="822286"/>
            <a:ext cx="13832400" cy="814772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7200" dirty="0"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7200" dirty="0">
                <a:latin typeface="Arial"/>
                <a:cs typeface="B Nazanin" panose="00000700000000000000" pitchFamily="2" charset="-78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21351726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7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osceles Triangle 68">
            <a:extLst>
              <a:ext uri="{FF2B5EF4-FFF2-40B4-BE49-F238E27FC236}">
                <a16:creationId xmlns:a16="http://schemas.microsoft.com/office/drawing/2014/main" id="{0AD77B0B-062D-EE53-1F0D-2D38E485C490}"/>
              </a:ext>
            </a:extLst>
          </p:cNvPr>
          <p:cNvSpPr/>
          <p:nvPr/>
        </p:nvSpPr>
        <p:spPr>
          <a:xfrm rot="10799991">
            <a:off x="9956686" y="6739041"/>
            <a:ext cx="374556" cy="1166462"/>
          </a:xfrm>
          <a:custGeom>
            <a:avLst/>
            <a:gdLst>
              <a:gd name="f0" fmla="val w"/>
              <a:gd name="f1" fmla="val h"/>
              <a:gd name="f2" fmla="val 0"/>
              <a:gd name="f3" fmla="val 1040400"/>
              <a:gd name="f4" fmla="val 3240000"/>
              <a:gd name="f5" fmla="val 41345"/>
              <a:gd name="f6" fmla="val 940666"/>
              <a:gd name="f7" fmla="val 1242"/>
              <a:gd name="f8" fmla="val 653403"/>
              <a:gd name="f9" fmla="val 1057"/>
              <a:gd name="f10" fmla="val 652077"/>
              <a:gd name="f11" fmla="val 447"/>
              <a:gd name="f12" fmla="val 647712"/>
              <a:gd name="f13" fmla="val 4531"/>
              <a:gd name="f14" fmla="val 520200"/>
              <a:gd name="f15" fmla="val 659109"/>
              <a:gd name="f16" fmla="val 174478"/>
              <a:gd name="f17" fmla="val 101622"/>
              <a:gd name="f18" fmla="val 1372451"/>
              <a:gd name="f19" fmla="val 61820"/>
              <a:gd name="f20" fmla="val 1087335"/>
              <a:gd name="f21" fmla="val 728036"/>
              <a:gd name="f22" fmla="val 261055"/>
              <a:gd name="f23" fmla="val 870500"/>
              <a:gd name="f24" fmla="val 439998"/>
              <a:gd name="f25" fmla="val 860164"/>
              <a:gd name="f26" fmla="val 431664"/>
              <a:gd name="f27" fmla="val 161365"/>
              <a:gd name="f28" fmla="val 1800403"/>
              <a:gd name="f29" fmla="val 122098"/>
              <a:gd name="f30" fmla="val 1519120"/>
              <a:gd name="f31" fmla="val 930953"/>
              <a:gd name="f32" fmla="val 515931"/>
              <a:gd name="f33" fmla="val 1035869"/>
              <a:gd name="f34" fmla="val 1039954"/>
              <a:gd name="f35" fmla="val 1039345"/>
              <a:gd name="f36" fmla="val 652078"/>
              <a:gd name="f37" fmla="val 1039160"/>
              <a:gd name="f38" fmla="val 1029316"/>
              <a:gd name="f39" fmla="val 723920"/>
              <a:gd name="f40" fmla="val 217894"/>
              <a:gd name="f41" fmla="val 2205330"/>
              <a:gd name="f42" fmla="val 181840"/>
              <a:gd name="f43" fmla="val 1947070"/>
              <a:gd name="f44" fmla="val 1000266"/>
              <a:gd name="f45" fmla="val 932012"/>
              <a:gd name="f46" fmla="val 949113"/>
              <a:gd name="f47" fmla="val 1298429"/>
              <a:gd name="f48" fmla="val 330192"/>
              <a:gd name="f49" fmla="val 2564220"/>
              <a:gd name="f50" fmla="val 267995"/>
              <a:gd name="f51" fmla="val 237100"/>
              <a:gd name="f52" fmla="val 2342912"/>
              <a:gd name="f53" fmla="val 242309"/>
              <a:gd name="f54" fmla="val 2347112"/>
              <a:gd name="f55" fmla="val 920063"/>
              <a:gd name="f56" fmla="val 1506522"/>
              <a:gd name="f57" fmla="val 865005"/>
              <a:gd name="f58" fmla="val 1900914"/>
              <a:gd name="f59" fmla="val 772406"/>
              <a:gd name="f60" fmla="val 468924"/>
              <a:gd name="f61" fmla="val 835955"/>
              <a:gd name="f62" fmla="val 2109008"/>
              <a:gd name="f63" fmla="val 892044"/>
              <a:gd name="f64" fmla="val 148356"/>
              <a:gd name="f65" fmla="val 276144"/>
              <a:gd name="f66" fmla="val 2663936"/>
              <a:gd name="f67" fmla="val 764256"/>
              <a:gd name="f68" fmla="*/ f0 1 1040400"/>
              <a:gd name="f69" fmla="*/ f1 1 3240000"/>
              <a:gd name="f70" fmla="val f2"/>
              <a:gd name="f71" fmla="val f3"/>
              <a:gd name="f72" fmla="val f4"/>
              <a:gd name="f73" fmla="+- f72 0 f70"/>
              <a:gd name="f74" fmla="+- f71 0 f70"/>
              <a:gd name="f75" fmla="*/ f74 1 1040400"/>
              <a:gd name="f76" fmla="*/ f73 1 3240000"/>
              <a:gd name="f77" fmla="*/ f70 1 f75"/>
              <a:gd name="f78" fmla="*/ f71 1 f75"/>
              <a:gd name="f79" fmla="*/ f70 1 f76"/>
              <a:gd name="f80" fmla="*/ f72 1 f76"/>
              <a:gd name="f81" fmla="*/ f77 f68 1"/>
              <a:gd name="f82" fmla="*/ f78 f68 1"/>
              <a:gd name="f83" fmla="*/ f80 f69 1"/>
              <a:gd name="f84" fmla="*/ f79 f6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1" t="f84" r="f82" b="f83"/>
            <a:pathLst>
              <a:path w="1040400" h="3240000">
                <a:moveTo>
                  <a:pt x="f5" y="f6"/>
                </a:moveTo>
                <a:lnTo>
                  <a:pt x="f7" y="f8"/>
                </a:lnTo>
                <a:lnTo>
                  <a:pt x="f2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2"/>
                </a:lnTo>
                <a:lnTo>
                  <a:pt x="f14" y="f2"/>
                </a:lnTo>
                <a:lnTo>
                  <a:pt x="f15" y="f16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close/>
                <a:moveTo>
                  <a:pt x="f27" y="f28"/>
                </a:moveTo>
                <a:lnTo>
                  <a:pt x="f29" y="f30"/>
                </a:lnTo>
                <a:lnTo>
                  <a:pt x="f31" y="f32"/>
                </a:lnTo>
                <a:lnTo>
                  <a:pt x="f33" y="f12"/>
                </a:lnTo>
                <a:lnTo>
                  <a:pt x="f34" y="f12"/>
                </a:lnTo>
                <a:lnTo>
                  <a:pt x="f35" y="f36"/>
                </a:lnTo>
                <a:lnTo>
                  <a:pt x="f3" y="f8"/>
                </a:lnTo>
                <a:lnTo>
                  <a:pt x="f37" y="f8"/>
                </a:lnTo>
                <a:lnTo>
                  <a:pt x="f38" y="f39"/>
                </a:lnTo>
                <a:close/>
                <a:moveTo>
                  <a:pt x="f40" y="f41"/>
                </a:moveTo>
                <a:lnTo>
                  <a:pt x="f42" y="f43"/>
                </a:lnTo>
                <a:lnTo>
                  <a:pt x="f44" y="f45"/>
                </a:lnTo>
                <a:lnTo>
                  <a:pt x="f46" y="f47"/>
                </a:lnTo>
                <a:close/>
                <a:moveTo>
                  <a:pt x="f48" y="f49"/>
                </a:moveTo>
                <a:lnTo>
                  <a:pt x="f50" y="f49"/>
                </a:lnTo>
                <a:lnTo>
                  <a:pt x="f51" y="f52"/>
                </a:ln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close/>
                <a:moveTo>
                  <a:pt x="f59" y="f49"/>
                </a:moveTo>
                <a:lnTo>
                  <a:pt x="f60" y="f49"/>
                </a:lnTo>
                <a:lnTo>
                  <a:pt x="f61" y="f62"/>
                </a:lnTo>
                <a:close/>
                <a:moveTo>
                  <a:pt x="f63" y="f4"/>
                </a:moveTo>
                <a:lnTo>
                  <a:pt x="f64" y="f4"/>
                </a:lnTo>
                <a:lnTo>
                  <a:pt x="f65" y="f66"/>
                </a:lnTo>
                <a:lnTo>
                  <a:pt x="f67" y="f66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Rectangle 9">
            <a:extLst>
              <a:ext uri="{FF2B5EF4-FFF2-40B4-BE49-F238E27FC236}">
                <a16:creationId xmlns:a16="http://schemas.microsoft.com/office/drawing/2014/main" id="{8A44671E-3D4B-38A8-0907-C5E94A773301}"/>
              </a:ext>
            </a:extLst>
          </p:cNvPr>
          <p:cNvSpPr/>
          <p:nvPr/>
        </p:nvSpPr>
        <p:spPr>
          <a:xfrm>
            <a:off x="10913188" y="6873710"/>
            <a:ext cx="898580" cy="897116"/>
          </a:xfrm>
          <a:custGeom>
            <a:avLst/>
            <a:gdLst>
              <a:gd name="f0" fmla="val w"/>
              <a:gd name="f1" fmla="val h"/>
              <a:gd name="f2" fmla="val 0"/>
              <a:gd name="f3" fmla="val 3228210"/>
              <a:gd name="f4" fmla="val 3222968"/>
              <a:gd name="f5" fmla="val 1619999"/>
              <a:gd name="f6" fmla="val 642446"/>
              <a:gd name="f7" fmla="val 2664115"/>
              <a:gd name="f8" fmla="val 1686562"/>
              <a:gd name="f9" fmla="val 2664116"/>
              <a:gd name="f10" fmla="val 2015013"/>
              <a:gd name="f11" fmla="val 2511495"/>
              <a:gd name="f12" fmla="val 2399422"/>
              <a:gd name="f13" fmla="val 1924159"/>
              <a:gd name="f14" fmla="val 2308568"/>
              <a:gd name="f15" fmla="val 1812086"/>
              <a:gd name="f16" fmla="val 1427912"/>
              <a:gd name="f17" fmla="val 1315839"/>
              <a:gd name="f18" fmla="val 1224985"/>
              <a:gd name="f19" fmla="val 575882"/>
              <a:gd name="f20" fmla="val 575884"/>
              <a:gd name="f21" fmla="val 509997"/>
              <a:gd name="f22" fmla="val 122689"/>
              <a:gd name="f23" fmla="val 942045"/>
              <a:gd name="f24" fmla="val 542556"/>
              <a:gd name="f25" fmla="val 974604"/>
              <a:gd name="f26" fmla="val 1620001"/>
              <a:gd name="f27" fmla="val 7099"/>
              <a:gd name="f28" fmla="val 1686560"/>
              <a:gd name="f29" fmla="val 2900441"/>
              <a:gd name="f30" fmla="val 349390"/>
              <a:gd name="f31" fmla="val 342291"/>
              <a:gd name="f32" fmla="val 330172"/>
              <a:gd name="f33" fmla="val 1679462"/>
              <a:gd name="f34" fmla="*/ f0 1 3228210"/>
              <a:gd name="f35" fmla="*/ f1 1 3222968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28210"/>
              <a:gd name="f42" fmla="*/ f39 1 3222968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28210" h="322296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9" y="f4"/>
                </a:lnTo>
                <a:lnTo>
                  <a:pt x="f10" y="f4"/>
                </a:lnTo>
                <a:lnTo>
                  <a:pt x="f10" y="f11"/>
                </a:lnTo>
                <a:cubicBezTo>
                  <a:pt x="f10" y="f12"/>
                  <a:pt x="f13" y="f14"/>
                  <a:pt x="f15" y="f14"/>
                </a:cubicBezTo>
                <a:lnTo>
                  <a:pt x="f16" y="f14"/>
                </a:lnTo>
                <a:cubicBezTo>
                  <a:pt x="f17" y="f14"/>
                  <a:pt x="f18" y="f12"/>
                  <a:pt x="f18" y="f11"/>
                </a:cubicBezTo>
                <a:lnTo>
                  <a:pt x="f18" y="f4"/>
                </a:lnTo>
                <a:lnTo>
                  <a:pt x="f19" y="f4"/>
                </a:lnTo>
                <a:lnTo>
                  <a:pt x="f19" y="f8"/>
                </a:lnTo>
                <a:lnTo>
                  <a:pt x="f20" y="f8"/>
                </a:lnTo>
                <a:close/>
                <a:moveTo>
                  <a:pt x="f21" y="f22"/>
                </a:moveTo>
                <a:lnTo>
                  <a:pt x="f23" y="f22"/>
                </a:lnTo>
                <a:lnTo>
                  <a:pt x="f23" y="f24"/>
                </a:lnTo>
                <a:lnTo>
                  <a:pt x="f21" y="f25"/>
                </a:lnTo>
                <a:close/>
                <a:moveTo>
                  <a:pt x="f26" y="f27"/>
                </a:moveTo>
                <a:lnTo>
                  <a:pt x="f3" y="f28"/>
                </a:lnTo>
                <a:lnTo>
                  <a:pt x="f29" y="f28"/>
                </a:lnTo>
                <a:lnTo>
                  <a:pt x="f26" y="f30"/>
                </a:lnTo>
                <a:close/>
                <a:moveTo>
                  <a:pt x="f5" y="f2"/>
                </a:moveTo>
                <a:lnTo>
                  <a:pt x="f5" y="f31"/>
                </a:lnTo>
                <a:lnTo>
                  <a:pt x="f32" y="f33"/>
                </a:lnTo>
                <a:lnTo>
                  <a:pt x="f2" y="f33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9DC1AB82-AAF1-3A42-9CB0-C7208CE664D0}"/>
              </a:ext>
            </a:extLst>
          </p:cNvPr>
          <p:cNvSpPr/>
          <p:nvPr/>
        </p:nvSpPr>
        <p:spPr>
          <a:xfrm>
            <a:off x="13746403" y="6972101"/>
            <a:ext cx="867782" cy="700374"/>
          </a:xfrm>
          <a:custGeom>
            <a:avLst/>
            <a:gdLst>
              <a:gd name="f0" fmla="val w"/>
              <a:gd name="f1" fmla="val h"/>
              <a:gd name="f2" fmla="val 0"/>
              <a:gd name="f3" fmla="val 3307788"/>
              <a:gd name="f4" fmla="val 2669631"/>
              <a:gd name="f5" fmla="val 2793832"/>
              <a:gd name="f6" fmla="val 1478391"/>
              <a:gd name="f7" fmla="val 2772990"/>
              <a:gd name="f8" fmla="val 1635402"/>
              <a:gd name="f9" fmla="val 2717678"/>
              <a:gd name="f10" fmla="val 1784517"/>
              <a:gd name="f11" fmla="val 2633007"/>
              <a:gd name="f12" fmla="val 1915952"/>
              <a:gd name="f13" fmla="val 2695386"/>
              <a:gd name="f14" fmla="val 1951862"/>
              <a:gd name="f15" fmla="val 2772768"/>
              <a:gd name="f16" fmla="val 1955673"/>
              <a:gd name="f17" fmla="val 2841607"/>
              <a:gd name="f18" fmla="val 1924185"/>
              <a:gd name="f19" fmla="val 2943442"/>
              <a:gd name="f20" fmla="val 1877605"/>
              <a:gd name="f21" fmla="val 2999062"/>
              <a:gd name="f22" fmla="val 1766364"/>
              <a:gd name="f23" fmla="val 2975226"/>
              <a:gd name="f24" fmla="val 1656948"/>
              <a:gd name="f25" fmla="val 2955176"/>
              <a:gd name="f26" fmla="val 1564911"/>
              <a:gd name="f27" fmla="val 2883463"/>
              <a:gd name="f28" fmla="val 1495086"/>
              <a:gd name="f29" fmla="val 2807611"/>
              <a:gd name="f30" fmla="val 1247700"/>
              <a:gd name="f31" fmla="val 2807472"/>
              <a:gd name="f32" fmla="val 1256060"/>
              <a:gd name="f33" fmla="val 2994195"/>
              <a:gd name="f34" fmla="val 1281771"/>
              <a:gd name="f35" fmla="val 3148201"/>
              <a:gd name="f36" fmla="val 1421768"/>
              <a:gd name="f37" fmla="val 3189276"/>
              <a:gd name="f38" fmla="val 1610317"/>
              <a:gd name="f39" fmla="val 3235041"/>
              <a:gd name="f40" fmla="val 1820393"/>
              <a:gd name="f41" fmla="val 3128252"/>
              <a:gd name="f42" fmla="val 2033972"/>
              <a:gd name="f43" fmla="val 2932732"/>
              <a:gd name="f44" fmla="val 2123406"/>
              <a:gd name="f45" fmla="val 2789297"/>
              <a:gd name="f46" fmla="val 2189015"/>
              <a:gd name="f47" fmla="val 2626543"/>
              <a:gd name="f48" fmla="val 2174805"/>
              <a:gd name="f49" fmla="val 2499470"/>
              <a:gd name="f50" fmla="val 2094044"/>
              <a:gd name="f51" fmla="val 2427194"/>
              <a:gd name="f52" fmla="val 2172627"/>
              <a:gd name="f53" fmla="val 2343030"/>
              <a:gd name="f54" fmla="val 2241391"/>
              <a:gd name="f55" fmla="val 2248861"/>
              <a:gd name="f56" fmla="val 2297980"/>
              <a:gd name="f57" fmla="val 2178351"/>
              <a:gd name="f58" fmla="val 2340352"/>
              <a:gd name="f59" fmla="val 2104446"/>
              <a:gd name="f60" fmla="val 2374567"/>
              <a:gd name="f61" fmla="val 2027600"/>
              <a:gd name="f62" fmla="val 2398134"/>
              <a:gd name="f63" fmla="val 2397615"/>
              <a:gd name="f64" fmla="val 3265361"/>
              <a:gd name="f65" fmla="val 2549905"/>
              <a:gd name="f66" fmla="val 2537441"/>
              <a:gd name="f67" fmla="val 2669620"/>
              <a:gd name="f68" fmla="val 1653814"/>
              <a:gd name="f69" fmla="val 773102"/>
              <a:gd name="f70" fmla="val 2669642"/>
              <a:gd name="f71" fmla="val 46417"/>
              <a:gd name="f72" fmla="val 2550707"/>
              <a:gd name="f73" fmla="val 2398955"/>
              <a:gd name="f74" fmla="val 1280678"/>
              <a:gd name="f75" fmla="val 2398436"/>
              <a:gd name="f76" fmla="val 1203764"/>
              <a:gd name="f77" fmla="val 2374915"/>
              <a:gd name="f78" fmla="val 1129786"/>
              <a:gd name="f79" fmla="val 2340732"/>
              <a:gd name="f80" fmla="val 1059201"/>
              <a:gd name="f81" fmla="val 2298380"/>
              <a:gd name="f82" fmla="val 693039"/>
              <a:gd name="f83" fmla="val 2078675"/>
              <a:gd name="f84" fmla="val 477900"/>
              <a:gd name="f85" fmla="val 1674935"/>
              <a:gd name="f86" fmla="val 499745"/>
              <a:gd name="f87" fmla="val 1248476"/>
              <a:gd name="f88" fmla="val 1331611"/>
              <a:gd name="f89" fmla="val 201752"/>
              <a:gd name="f90" fmla="val 1206335"/>
              <a:gd name="f91" fmla="val 290902"/>
              <a:gd name="f92" fmla="val 1124761"/>
              <a:gd name="f93" fmla="val 308382"/>
              <a:gd name="f94" fmla="val 1132336"/>
              <a:gd name="f95" fmla="val 435988"/>
              <a:gd name="f96" fmla="val 1160888"/>
              <a:gd name="f97" fmla="val 640507"/>
              <a:gd name="f98" fmla="val 1527973"/>
              <a:gd name="f99" fmla="val 617783"/>
              <a:gd name="f100" fmla="val 1498839"/>
              <a:gd name="f101" fmla="val 840365"/>
              <a:gd name="f102" fmla="val 1455138"/>
              <a:gd name="f103" fmla="val 960979"/>
              <a:gd name="f104" fmla="val 1395705"/>
              <a:gd name="f105" fmla="val 987199"/>
              <a:gd name="f106" fmla="val 1213910"/>
              <a:gd name="f107" fmla="val 1052459"/>
              <a:gd name="f108" fmla="val 1331028"/>
              <a:gd name="f109" fmla="val 972050"/>
              <a:gd name="f110" fmla="val 1364241"/>
              <a:gd name="f111" fmla="val 921357"/>
              <a:gd name="f112" fmla="val 1360745"/>
              <a:gd name="f113" fmla="val 809484"/>
              <a:gd name="f114" fmla="val 1360746"/>
              <a:gd name="f115" fmla="val 646916"/>
              <a:gd name="f116" fmla="val 1111360"/>
              <a:gd name="f117" fmla="val 626523"/>
              <a:gd name="f118" fmla="val 1020462"/>
              <a:gd name="f119" fmla="val 495421"/>
              <a:gd name="f120" fmla="val 941218"/>
              <a:gd name="f121" fmla="val 374224"/>
              <a:gd name="f122" fmla="val 1061250"/>
              <a:gd name="f123" fmla="val 280996"/>
              <a:gd name="f124" fmla="val 2164365"/>
              <a:gd name="f125" fmla="val 80223"/>
              <a:gd name="f126" fmla="val 2021192"/>
              <a:gd name="f127" fmla="val 182108"/>
              <a:gd name="f128" fmla="val 1927964"/>
              <a:gd name="f129" fmla="val 202086"/>
              <a:gd name="f130" fmla="val 1936621"/>
              <a:gd name="f131" fmla="val 347922"/>
              <a:gd name="f132" fmla="val 1969252"/>
              <a:gd name="f133" fmla="val 581657"/>
              <a:gd name="f134" fmla="val 2388778"/>
              <a:gd name="f135" fmla="val 555687"/>
              <a:gd name="f136" fmla="val 2355482"/>
              <a:gd name="f137" fmla="val 810066"/>
              <a:gd name="f138" fmla="val 2305538"/>
              <a:gd name="f139" fmla="val 947910"/>
              <a:gd name="f140" fmla="val 2237615"/>
              <a:gd name="f141" fmla="val 977876"/>
              <a:gd name="f142" fmla="val 2029849"/>
              <a:gd name="f143" fmla="val 2163698"/>
              <a:gd name="f144" fmla="val 960563"/>
              <a:gd name="f145" fmla="val 2201656"/>
              <a:gd name="f146" fmla="val 902628"/>
              <a:gd name="f147" fmla="val 2197660"/>
              <a:gd name="f148" fmla="val 774773"/>
              <a:gd name="f149" fmla="val 2197661"/>
              <a:gd name="f150" fmla="val 588982"/>
              <a:gd name="f151" fmla="val 1912649"/>
              <a:gd name="f152" fmla="val 565676"/>
              <a:gd name="f153" fmla="val 1808765"/>
              <a:gd name="f154" fmla="val 415844"/>
              <a:gd name="f155" fmla="val 1718201"/>
              <a:gd name="f156" fmla="val 277334"/>
              <a:gd name="f157" fmla="val 1855380"/>
              <a:gd name="f158" fmla="val 170787"/>
              <a:gd name="f159" fmla="val 1754169"/>
              <a:gd name="f160" fmla="val 1583512"/>
              <a:gd name="f161" fmla="val 121444"/>
              <a:gd name="f162" fmla="val 1472387"/>
              <a:gd name="f163" fmla="val 145257"/>
              <a:gd name="f164" fmla="val 1482706"/>
              <a:gd name="f165" fmla="val 319088"/>
              <a:gd name="f166" fmla="val 1521601"/>
              <a:gd name="f167" fmla="val 597693"/>
              <a:gd name="f168" fmla="val 2021663"/>
              <a:gd name="f169" fmla="val 566738"/>
              <a:gd name="f170" fmla="val 1981975"/>
              <a:gd name="f171" fmla="val 869950"/>
              <a:gd name="f172" fmla="val 1922443"/>
              <a:gd name="f173" fmla="val 1034256"/>
              <a:gd name="f174" fmla="val 1841481"/>
              <a:gd name="f175" fmla="val 1069974"/>
              <a:gd name="f176" fmla="val 1593831"/>
              <a:gd name="f177" fmla="val 1158875"/>
              <a:gd name="f178" fmla="val 1753374"/>
              <a:gd name="f179" fmla="val 1049338"/>
              <a:gd name="f180" fmla="val 1798619"/>
              <a:gd name="f181" fmla="val 980281"/>
              <a:gd name="f182" fmla="val 1793856"/>
              <a:gd name="f183" fmla="val 827882"/>
              <a:gd name="f184" fmla="val 1793857"/>
              <a:gd name="f185" fmla="val 606424"/>
              <a:gd name="f186" fmla="val 1454132"/>
              <a:gd name="f187" fmla="val 578644"/>
              <a:gd name="f188" fmla="val 1330306"/>
              <a:gd name="f189" fmla="val 400050"/>
              <a:gd name="f190" fmla="val 1222356"/>
              <a:gd name="f191" fmla="val 234950"/>
              <a:gd name="f192" fmla="val 1385869"/>
              <a:gd name="f193" fmla="val 107950"/>
              <a:gd name="f194" fmla="*/ f0 1 3307788"/>
              <a:gd name="f195" fmla="*/ f1 1 2669631"/>
              <a:gd name="f196" fmla="val f2"/>
              <a:gd name="f197" fmla="val f3"/>
              <a:gd name="f198" fmla="val f4"/>
              <a:gd name="f199" fmla="+- f198 0 f196"/>
              <a:gd name="f200" fmla="+- f197 0 f196"/>
              <a:gd name="f201" fmla="*/ f200 1 3307788"/>
              <a:gd name="f202" fmla="*/ f199 1 2669631"/>
              <a:gd name="f203" fmla="*/ f196 1 f201"/>
              <a:gd name="f204" fmla="*/ f197 1 f201"/>
              <a:gd name="f205" fmla="*/ f196 1 f202"/>
              <a:gd name="f206" fmla="*/ f198 1 f202"/>
              <a:gd name="f207" fmla="*/ f203 f194 1"/>
              <a:gd name="f208" fmla="*/ f204 f194 1"/>
              <a:gd name="f209" fmla="*/ f206 f195 1"/>
              <a:gd name="f210" fmla="*/ f205 f19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7" t="f210" r="f208" b="f209"/>
            <a:pathLst>
              <a:path w="3307788" h="2669631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lnTo>
                  <a:pt x="f31" y="f32"/>
                </a:ln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3" y="f63"/>
                </a:lnTo>
                <a:cubicBezTo>
                  <a:pt x="f64" y="f65"/>
                  <a:pt x="f66" y="f67"/>
                  <a:pt x="f68" y="f4"/>
                </a:cubicBezTo>
                <a:cubicBezTo>
                  <a:pt x="f69" y="f70"/>
                  <a:pt x="f71" y="f72"/>
                  <a:pt x="f2" y="f73"/>
                </a:cubicBezTo>
                <a:lnTo>
                  <a:pt x="f74" y="f75"/>
                </a:ln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lose/>
                <a:moveTo>
                  <a:pt x="f88" y="f89"/>
                </a:move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cubicBezTo>
                  <a:pt x="f114" y="f115"/>
                  <a:pt x="f116" y="f117"/>
                  <a:pt x="f118" y="f119"/>
                </a:cubicBezTo>
                <a:cubicBezTo>
                  <a:pt x="f120" y="f121"/>
                  <a:pt x="f122" y="f123"/>
                  <a:pt x="f88" y="f89"/>
                </a:cubicBezTo>
                <a:close/>
                <a:moveTo>
                  <a:pt x="f124" y="f125"/>
                </a:moveTo>
                <a:cubicBezTo>
                  <a:pt x="f126" y="f127"/>
                  <a:pt x="f128" y="f129"/>
                  <a:pt x="f130" y="f131"/>
                </a:cubicBezTo>
                <a:cubicBezTo>
                  <a:pt x="f132" y="f133"/>
                  <a:pt x="f134" y="f135"/>
                  <a:pt x="f136" y="f137"/>
                </a:cubicBezTo>
                <a:cubicBezTo>
                  <a:pt x="f138" y="f139"/>
                  <a:pt x="f140" y="f141"/>
                  <a:pt x="f142" y="f107"/>
                </a:cubicBezTo>
                <a:cubicBezTo>
                  <a:pt x="f143" y="f144"/>
                  <a:pt x="f145" y="f146"/>
                  <a:pt x="f147" y="f148"/>
                </a:cubicBezTo>
                <a:cubicBezTo>
                  <a:pt x="f149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24" y="f125"/>
                </a:cubicBezTo>
                <a:close/>
                <a:moveTo>
                  <a:pt x="f159" y="f2"/>
                </a:moveTo>
                <a:cubicBezTo>
                  <a:pt x="f160" y="f161"/>
                  <a:pt x="f162" y="f163"/>
                  <a:pt x="f164" y="f165"/>
                </a:cubicBezTo>
                <a:cubicBezTo>
                  <a:pt x="f166" y="f167"/>
                  <a:pt x="f168" y="f169"/>
                  <a:pt x="f170" y="f171"/>
                </a:cubicBezTo>
                <a:cubicBezTo>
                  <a:pt x="f172" y="f173"/>
                  <a:pt x="f174" y="f175"/>
                  <a:pt x="f176" y="f177"/>
                </a:cubicBezTo>
                <a:cubicBezTo>
                  <a:pt x="f178" y="f179"/>
                  <a:pt x="f180" y="f181"/>
                  <a:pt x="f182" y="f183"/>
                </a:cubicBezTo>
                <a:cubicBezTo>
                  <a:pt x="f184" y="f185"/>
                  <a:pt x="f186" y="f187"/>
                  <a:pt x="f188" y="f189"/>
                </a:cubicBezTo>
                <a:cubicBezTo>
                  <a:pt x="f190" y="f191"/>
                  <a:pt x="f192" y="f193"/>
                  <a:pt x="f159" y="f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ounded Rectangle 25">
            <a:extLst>
              <a:ext uri="{FF2B5EF4-FFF2-40B4-BE49-F238E27FC236}">
                <a16:creationId xmlns:a16="http://schemas.microsoft.com/office/drawing/2014/main" id="{BAF86FA7-2CBD-3228-582D-32AEE7BE2607}"/>
              </a:ext>
            </a:extLst>
          </p:cNvPr>
          <p:cNvSpPr/>
          <p:nvPr/>
        </p:nvSpPr>
        <p:spPr>
          <a:xfrm>
            <a:off x="13834239" y="8774218"/>
            <a:ext cx="996182" cy="730056"/>
          </a:xfrm>
          <a:custGeom>
            <a:avLst/>
            <a:gdLst>
              <a:gd name="f0" fmla="val w"/>
              <a:gd name="f1" fmla="val h"/>
              <a:gd name="f2" fmla="val 0"/>
              <a:gd name="f3" fmla="val 3248842"/>
              <a:gd name="f4" fmla="val 2380886"/>
              <a:gd name="f5" fmla="val 1194785"/>
              <a:gd name="f6" fmla="val 1472263"/>
              <a:gd name="f7" fmla="val 1150014"/>
              <a:gd name="f8" fmla="val 1113720"/>
              <a:gd name="f9" fmla="val 1508557"/>
              <a:gd name="f10" fmla="val 1553328"/>
              <a:gd name="f11" fmla="val 1600880"/>
              <a:gd name="f12" fmla="val 1645651"/>
              <a:gd name="f13" fmla="val 1681945"/>
              <a:gd name="f14" fmla="val 2067186"/>
              <a:gd name="f15" fmla="val 2111957"/>
              <a:gd name="f16" fmla="val 2148251"/>
              <a:gd name="f17" fmla="val 2582402"/>
              <a:gd name="f18" fmla="val 986449"/>
              <a:gd name="f19" fmla="val 2477247"/>
              <a:gd name="f20" fmla="val 2392002"/>
              <a:gd name="f21" fmla="val 1071694"/>
              <a:gd name="f22" fmla="val 1176848"/>
              <a:gd name="f23" fmla="val 1282003"/>
              <a:gd name="f24" fmla="val 1367248"/>
              <a:gd name="f25" fmla="val 2687557"/>
              <a:gd name="f26" fmla="val 2772801"/>
              <a:gd name="f27" fmla="val 679570"/>
              <a:gd name="f28" fmla="val 574415"/>
              <a:gd name="f29" fmla="val 489171"/>
              <a:gd name="f30" fmla="val 784725"/>
              <a:gd name="f31" fmla="val 869970"/>
              <a:gd name="f32" fmla="val 867954"/>
              <a:gd name="f33" fmla="val 155801"/>
              <a:gd name="f34" fmla="val 726849"/>
              <a:gd name="f35" fmla="val 858549"/>
              <a:gd name="f36" fmla="val 2535122"/>
              <a:gd name="f37" fmla="val 2394017"/>
              <a:gd name="f38" fmla="val 677268"/>
              <a:gd name="f39" fmla="val 2584703"/>
              <a:gd name="f40" fmla="val 2736658"/>
              <a:gd name="f41" fmla="val 607820"/>
              <a:gd name="f42" fmla="val 2766265"/>
              <a:gd name="f43" fmla="val 579906"/>
              <a:gd name="f44" fmla="val 2806392"/>
              <a:gd name="f45" fmla="val 564164"/>
              <a:gd name="f46" fmla="val 2850195"/>
              <a:gd name="f47" fmla="val 3069929"/>
              <a:gd name="f48" fmla="val 3168740"/>
              <a:gd name="f49" fmla="val 644266"/>
              <a:gd name="f50" fmla="val 743077"/>
              <a:gd name="f51" fmla="val 792706"/>
              <a:gd name="f52" fmla="val 891517"/>
              <a:gd name="f53" fmla="val 971619"/>
              <a:gd name="f54" fmla="val 3054536"/>
              <a:gd name="f55" fmla="val 3060628"/>
              <a:gd name="f56" fmla="val 989042"/>
              <a:gd name="f57" fmla="val 3063411"/>
              <a:gd name="f58" fmla="val 1007758"/>
              <a:gd name="f59" fmla="val 1027125"/>
              <a:gd name="f60" fmla="val 2015961"/>
              <a:gd name="f61" fmla="val 2889080"/>
              <a:gd name="f62" fmla="val 2260325"/>
              <a:gd name="f63" fmla="val 2326909"/>
              <a:gd name="f64" fmla="val 2835102"/>
              <a:gd name="f65" fmla="val 2768518"/>
              <a:gd name="f66" fmla="val 2286284"/>
              <a:gd name="f67" fmla="val 2219700"/>
              <a:gd name="f68" fmla="val 2165723"/>
              <a:gd name="f69" fmla="val 1096248"/>
              <a:gd name="f70" fmla="val 1042270"/>
              <a:gd name="f71" fmla="val 975686"/>
              <a:gd name="f72" fmla="val 493453"/>
              <a:gd name="f73" fmla="val 426869"/>
              <a:gd name="f74" fmla="val 372891"/>
              <a:gd name="f75" fmla="val 198560"/>
              <a:gd name="f76" fmla="val 201343"/>
              <a:gd name="f77" fmla="val 207435"/>
              <a:gd name="f78" fmla="val 178913"/>
              <a:gd name="f79" fmla="val 80102"/>
              <a:gd name="f80" fmla="val 398647"/>
              <a:gd name="f81" fmla="val 447310"/>
              <a:gd name="f82" fmla="val 491436"/>
              <a:gd name="f83" fmla="val 583593"/>
              <a:gd name="f84" fmla="val 523419"/>
              <a:gd name="f85" fmla="val 615395"/>
              <a:gd name="f86" fmla="*/ f0 1 3248842"/>
              <a:gd name="f87" fmla="*/ f1 1 2380886"/>
              <a:gd name="f88" fmla="val f2"/>
              <a:gd name="f89" fmla="val f3"/>
              <a:gd name="f90" fmla="val f4"/>
              <a:gd name="f91" fmla="+- f90 0 f88"/>
              <a:gd name="f92" fmla="+- f89 0 f88"/>
              <a:gd name="f93" fmla="*/ f92 1 3248842"/>
              <a:gd name="f94" fmla="*/ f91 1 2380886"/>
              <a:gd name="f95" fmla="*/ f88 1 f93"/>
              <a:gd name="f96" fmla="*/ f89 1 f93"/>
              <a:gd name="f97" fmla="*/ f88 1 f94"/>
              <a:gd name="f98" fmla="*/ f90 1 f94"/>
              <a:gd name="f99" fmla="*/ f95 f86 1"/>
              <a:gd name="f100" fmla="*/ f96 f86 1"/>
              <a:gd name="f101" fmla="*/ f98 f87 1"/>
              <a:gd name="f102" fmla="*/ f97 f8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9" t="f102" r="f100" b="f101"/>
            <a:pathLst>
              <a:path w="3248842" h="238088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8" y="f12"/>
                  <a:pt x="f7" y="f13"/>
                  <a:pt x="f5" y="f13"/>
                </a:cubicBezTo>
                <a:lnTo>
                  <a:pt x="f14" y="f13"/>
                </a:lnTo>
                <a:cubicBezTo>
                  <a:pt x="f15" y="f13"/>
                  <a:pt x="f16" y="f12"/>
                  <a:pt x="f16" y="f11"/>
                </a:cubicBezTo>
                <a:lnTo>
                  <a:pt x="f16" y="f10"/>
                </a:lnTo>
                <a:cubicBezTo>
                  <a:pt x="f16" y="f9"/>
                  <a:pt x="f15" y="f6"/>
                  <a:pt x="f14" y="f6"/>
                </a:cubicBezTo>
                <a:close/>
                <a:moveTo>
                  <a:pt x="f17" y="f18"/>
                </a:moveTo>
                <a:cubicBezTo>
                  <a:pt x="f19" y="f18"/>
                  <a:pt x="f20" y="f21"/>
                  <a:pt x="f20" y="f22"/>
                </a:cubicBezTo>
                <a:cubicBezTo>
                  <a:pt x="f20" y="f23"/>
                  <a:pt x="f19" y="f24"/>
                  <a:pt x="f17" y="f24"/>
                </a:cubicBezTo>
                <a:cubicBezTo>
                  <a:pt x="f25" y="f24"/>
                  <a:pt x="f26" y="f23"/>
                  <a:pt x="f26" y="f22"/>
                </a:cubicBezTo>
                <a:cubicBezTo>
                  <a:pt x="f26" y="f21"/>
                  <a:pt x="f25" y="f18"/>
                  <a:pt x="f17" y="f18"/>
                </a:cubicBezTo>
                <a:close/>
                <a:moveTo>
                  <a:pt x="f27" y="f18"/>
                </a:moveTo>
                <a:cubicBezTo>
                  <a:pt x="f28" y="f18"/>
                  <a:pt x="f29" y="f21"/>
                  <a:pt x="f29" y="f22"/>
                </a:cubicBezTo>
                <a:cubicBezTo>
                  <a:pt x="f29" y="f23"/>
                  <a:pt x="f28" y="f24"/>
                  <a:pt x="f27" y="f24"/>
                </a:cubicBezTo>
                <a:cubicBezTo>
                  <a:pt x="f30" y="f24"/>
                  <a:pt x="f31" y="f23"/>
                  <a:pt x="f31" y="f22"/>
                </a:cubicBezTo>
                <a:cubicBezTo>
                  <a:pt x="f31" y="f21"/>
                  <a:pt x="f30" y="f18"/>
                  <a:pt x="f27" y="f18"/>
                </a:cubicBezTo>
                <a:close/>
                <a:moveTo>
                  <a:pt x="f32" y="f33"/>
                </a:moveTo>
                <a:lnTo>
                  <a:pt x="f34" y="f35"/>
                </a:lnTo>
                <a:lnTo>
                  <a:pt x="f36" y="f35"/>
                </a:lnTo>
                <a:lnTo>
                  <a:pt x="f37" y="f33"/>
                </a:lnTo>
                <a:close/>
                <a:moveTo>
                  <a:pt x="f38" y="f2"/>
                </a:moveTo>
                <a:lnTo>
                  <a:pt x="f39" y="f2"/>
                </a:lnTo>
                <a:lnTo>
                  <a:pt x="f40" y="f41"/>
                </a:lnTo>
                <a:cubicBezTo>
                  <a:pt x="f42" y="f43"/>
                  <a:pt x="f44" y="f45"/>
                  <a:pt x="f46" y="f45"/>
                </a:cubicBezTo>
                <a:lnTo>
                  <a:pt x="f47" y="f45"/>
                </a:lnTo>
                <a:cubicBezTo>
                  <a:pt x="f48" y="f45"/>
                  <a:pt x="f3" y="f49"/>
                  <a:pt x="f3" y="f50"/>
                </a:cubicBezTo>
                <a:lnTo>
                  <a:pt x="f3" y="f51"/>
                </a:lnTo>
                <a:cubicBezTo>
                  <a:pt x="f3" y="f52"/>
                  <a:pt x="f48" y="f53"/>
                  <a:pt x="f47" y="f53"/>
                </a:cubicBezTo>
                <a:lnTo>
                  <a:pt x="f54" y="f53"/>
                </a:lnTo>
                <a:cubicBezTo>
                  <a:pt x="f55" y="f56"/>
                  <a:pt x="f57" y="f58"/>
                  <a:pt x="f57" y="f59"/>
                </a:cubicBezTo>
                <a:lnTo>
                  <a:pt x="f57" y="f60"/>
                </a:lnTo>
                <a:lnTo>
                  <a:pt x="f61" y="f60"/>
                </a:lnTo>
                <a:lnTo>
                  <a:pt x="f61" y="f62"/>
                </a:lnTo>
                <a:cubicBezTo>
                  <a:pt x="f61" y="f63"/>
                  <a:pt x="f64" y="f4"/>
                  <a:pt x="f65" y="f4"/>
                </a:cubicBezTo>
                <a:lnTo>
                  <a:pt x="f66" y="f4"/>
                </a:lnTo>
                <a:cubicBezTo>
                  <a:pt x="f67" y="f4"/>
                  <a:pt x="f68" y="f63"/>
                  <a:pt x="f68" y="f62"/>
                </a:cubicBezTo>
                <a:lnTo>
                  <a:pt x="f68" y="f60"/>
                </a:lnTo>
                <a:lnTo>
                  <a:pt x="f69" y="f60"/>
                </a:lnTo>
                <a:lnTo>
                  <a:pt x="f69" y="f62"/>
                </a:lnTo>
                <a:cubicBezTo>
                  <a:pt x="f69" y="f63"/>
                  <a:pt x="f70" y="f4"/>
                  <a:pt x="f71" y="f4"/>
                </a:cubicBezTo>
                <a:lnTo>
                  <a:pt x="f72" y="f4"/>
                </a:lnTo>
                <a:cubicBezTo>
                  <a:pt x="f73" y="f4"/>
                  <a:pt x="f74" y="f63"/>
                  <a:pt x="f74" y="f62"/>
                </a:cubicBezTo>
                <a:lnTo>
                  <a:pt x="f74" y="f60"/>
                </a:lnTo>
                <a:lnTo>
                  <a:pt x="f75" y="f60"/>
                </a:lnTo>
                <a:lnTo>
                  <a:pt x="f75" y="f59"/>
                </a:lnTo>
                <a:cubicBezTo>
                  <a:pt x="f75" y="f58"/>
                  <a:pt x="f76" y="f56"/>
                  <a:pt x="f77" y="f53"/>
                </a:cubicBezTo>
                <a:lnTo>
                  <a:pt x="f78" y="f53"/>
                </a:lnTo>
                <a:cubicBezTo>
                  <a:pt x="f79" y="f53"/>
                  <a:pt x="f2" y="f52"/>
                  <a:pt x="f2" y="f51"/>
                </a:cubicBezTo>
                <a:lnTo>
                  <a:pt x="f2" y="f50"/>
                </a:lnTo>
                <a:cubicBezTo>
                  <a:pt x="f2" y="f49"/>
                  <a:pt x="f79" y="f45"/>
                  <a:pt x="f78" y="f45"/>
                </a:cubicBezTo>
                <a:lnTo>
                  <a:pt x="f80" y="f45"/>
                </a:lnTo>
                <a:cubicBezTo>
                  <a:pt x="f81" y="f45"/>
                  <a:pt x="f82" y="f83"/>
                  <a:pt x="f84" y="f85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Donut 39">
            <a:extLst>
              <a:ext uri="{FF2B5EF4-FFF2-40B4-BE49-F238E27FC236}">
                <a16:creationId xmlns:a16="http://schemas.microsoft.com/office/drawing/2014/main" id="{A094268B-5281-9380-38FE-483B81BA1F94}"/>
              </a:ext>
            </a:extLst>
          </p:cNvPr>
          <p:cNvSpPr/>
          <p:nvPr/>
        </p:nvSpPr>
        <p:spPr>
          <a:xfrm>
            <a:off x="3643617" y="6833901"/>
            <a:ext cx="976762" cy="976762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152300"/>
              <a:gd name="f5" fmla="val 922782"/>
              <a:gd name="f6" fmla="val 2354400"/>
              <a:gd name="f7" fmla="val 1620000"/>
              <a:gd name="f8" fmla="val 2317218"/>
              <a:gd name="f9" fmla="val 342403"/>
              <a:gd name="f10" fmla="val 914403"/>
              <a:gd name="f11" fmla="val 2325597"/>
              <a:gd name="f12" fmla="val 2897597"/>
              <a:gd name="f13" fmla="val 2514701"/>
              <a:gd name="f14" fmla="val 725299"/>
              <a:gd name="f15" fmla="*/ f0 1 3240000"/>
              <a:gd name="f16" fmla="*/ f1 1 3240000"/>
              <a:gd name="f17" fmla="val f2"/>
              <a:gd name="f18" fmla="val f3"/>
              <a:gd name="f19" fmla="+- f18 0 f17"/>
              <a:gd name="f20" fmla="*/ f19 1 3240000"/>
              <a:gd name="f21" fmla="*/ f17 1 f20"/>
              <a:gd name="f22" fmla="*/ f18 1 f20"/>
              <a:gd name="f23" fmla="*/ f21 f15 1"/>
              <a:gd name="f24" fmla="*/ f22 f15 1"/>
              <a:gd name="f25" fmla="*/ f22 f16 1"/>
              <a:gd name="f26" fmla="*/ f21 f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3" t="f26" r="f24" b="f25"/>
            <a:pathLst>
              <a:path w="3240000" h="3240000">
                <a:moveTo>
                  <a:pt x="f4" y="f5"/>
                </a:moveTo>
                <a:lnTo>
                  <a:pt x="f6" y="f7"/>
                </a:lnTo>
                <a:lnTo>
                  <a:pt x="f4" y="f8"/>
                </a:lnTo>
                <a:close/>
                <a:moveTo>
                  <a:pt x="f7" y="f9"/>
                </a:moveTo>
                <a:cubicBezTo>
                  <a:pt x="f10" y="f9"/>
                  <a:pt x="f9" y="f10"/>
                  <a:pt x="f9" y="f7"/>
                </a:cubicBezTo>
                <a:cubicBezTo>
                  <a:pt x="f9" y="f11"/>
                  <a:pt x="f10" y="f12"/>
                  <a:pt x="f7" y="f12"/>
                </a:cubicBezTo>
                <a:cubicBezTo>
                  <a:pt x="f11" y="f12"/>
                  <a:pt x="f12" y="f11"/>
                  <a:pt x="f12" y="f7"/>
                </a:cubicBezTo>
                <a:cubicBezTo>
                  <a:pt x="f12" y="f10"/>
                  <a:pt x="f11" y="f9"/>
                  <a:pt x="f7" y="f9"/>
                </a:cubicBezTo>
                <a:close/>
                <a:moveTo>
                  <a:pt x="f7" y="f2"/>
                </a:moveTo>
                <a:cubicBezTo>
                  <a:pt x="f13" y="f2"/>
                  <a:pt x="f3" y="f14"/>
                  <a:pt x="f3" y="f7"/>
                </a:cubicBezTo>
                <a:cubicBezTo>
                  <a:pt x="f3" y="f13"/>
                  <a:pt x="f13" y="f3"/>
                  <a:pt x="f7" y="f3"/>
                </a:cubicBezTo>
                <a:cubicBezTo>
                  <a:pt x="f14" y="f3"/>
                  <a:pt x="f2" y="f13"/>
                  <a:pt x="f2" y="f7"/>
                </a:cubicBezTo>
                <a:cubicBezTo>
                  <a:pt x="f2" y="f14"/>
                  <a:pt x="f14" y="f2"/>
                  <a:pt x="f7" y="f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Chord 38">
            <a:extLst>
              <a:ext uri="{FF2B5EF4-FFF2-40B4-BE49-F238E27FC236}">
                <a16:creationId xmlns:a16="http://schemas.microsoft.com/office/drawing/2014/main" id="{0B3B3668-A732-4EB2-03A8-01FA3E1E385E}"/>
              </a:ext>
            </a:extLst>
          </p:cNvPr>
          <p:cNvSpPr/>
          <p:nvPr/>
        </p:nvSpPr>
        <p:spPr>
          <a:xfrm>
            <a:off x="7372464" y="8454710"/>
            <a:ext cx="822996" cy="1058308"/>
          </a:xfrm>
          <a:custGeom>
            <a:avLst/>
            <a:gdLst>
              <a:gd name="f0" fmla="val w"/>
              <a:gd name="f1" fmla="val h"/>
              <a:gd name="f2" fmla="val 0"/>
              <a:gd name="f3" fmla="val 2519554"/>
              <a:gd name="f4" fmla="val 3240000"/>
              <a:gd name="f5" fmla="val 1259778"/>
              <a:gd name="f6" fmla="val 1299543"/>
              <a:gd name="f7" fmla="val 1331778"/>
              <a:gd name="f8" fmla="val 32235"/>
              <a:gd name="f9" fmla="val 72000"/>
              <a:gd name="f10" fmla="val 292696"/>
              <a:gd name="f11" fmla="val 1526887"/>
              <a:gd name="f12" fmla="val 301316"/>
              <a:gd name="f13" fmla="val 1719796"/>
              <a:gd name="f14" fmla="val 357828"/>
              <a:gd name="f15" fmla="val 1894309"/>
              <a:gd name="f16" fmla="val 459601"/>
              <a:gd name="f17" fmla="val 2284331"/>
              <a:gd name="f18" fmla="val 687055"/>
              <a:gd name="f19" fmla="val 2522839"/>
              <a:gd name="f20" fmla="val 1105809"/>
              <a:gd name="f21" fmla="val 2519520"/>
              <a:gd name="f22" fmla="val 1557297"/>
              <a:gd name="f23" fmla="val 2509882"/>
              <a:gd name="f24" fmla="val 1557270"/>
              <a:gd name="f25" fmla="val 2413806"/>
              <a:gd name="f26" fmla="val 1435449"/>
              <a:gd name="f27" fmla="val 2264527"/>
              <a:gd name="f28" fmla="val 1358626"/>
              <a:gd name="f29" fmla="val 2097304"/>
              <a:gd name="f30" fmla="val 1931567"/>
              <a:gd name="f31" fmla="val 1783455"/>
              <a:gd name="f32" fmla="val 1434091"/>
              <a:gd name="f33" fmla="val 1688484"/>
              <a:gd name="f34" fmla="val 1554913"/>
              <a:gd name="f35" fmla="val 1657888"/>
              <a:gd name="f36" fmla="val 1554825"/>
              <a:gd name="f37" fmla="val 1579123"/>
              <a:gd name="f38" fmla="val 1454657"/>
              <a:gd name="f39" fmla="val 1463823"/>
              <a:gd name="f40" fmla="val 1385682"/>
              <a:gd name="f41" fmla="val 1368008"/>
              <a:gd name="f42" fmla="val 2507895"/>
              <a:gd name="f43" fmla="val 1356113"/>
              <a:gd name="f44" fmla="val 2868215"/>
              <a:gd name="f45" fmla="val 1353558"/>
              <a:gd name="f46" fmla="val 1347515"/>
              <a:gd name="f47" fmla="val 3074779"/>
              <a:gd name="f48" fmla="val 1177830"/>
              <a:gd name="f49" fmla="val 969556"/>
              <a:gd name="f50" fmla="val 759529"/>
              <a:gd name="f51" fmla="val 588743"/>
              <a:gd name="f52" fmla="val 3071985"/>
              <a:gd name="f53" fmla="val 585029"/>
              <a:gd name="f54" fmla="val 2863014"/>
              <a:gd name="f55" fmla="val 584214"/>
              <a:gd name="f56" fmla="val 2861474"/>
              <a:gd name="f57" fmla="val 584183"/>
              <a:gd name="f58" fmla="val 2859896"/>
              <a:gd name="f59" fmla="val 2858310"/>
              <a:gd name="f60" fmla="val 584422"/>
              <a:gd name="f61" fmla="val 2856985"/>
              <a:gd name="f62" fmla="val 584186"/>
              <a:gd name="f63" fmla="val 2856201"/>
              <a:gd name="f64" fmla="val 584184"/>
              <a:gd name="f65" fmla="val 2855415"/>
              <a:gd name="f66" fmla="val 2854628"/>
              <a:gd name="f67" fmla="val 584846"/>
              <a:gd name="f68" fmla="val 585977"/>
              <a:gd name="f69" fmla="val 2797047"/>
              <a:gd name="f70" fmla="val 628115"/>
              <a:gd name="f71" fmla="val 2750982"/>
              <a:gd name="f72" fmla="val 679843"/>
              <a:gd name="f73" fmla="val 731571"/>
              <a:gd name="f74" fmla="val 773709"/>
              <a:gd name="f75" fmla="val 774841"/>
              <a:gd name="f76" fmla="val 776870"/>
              <a:gd name="f77" fmla="val 2961046"/>
              <a:gd name="f78" fmla="val 863138"/>
              <a:gd name="f79" fmla="val 3047314"/>
              <a:gd name="f80" fmla="val 1075974"/>
              <a:gd name="f81" fmla="val 1162242"/>
              <a:gd name="f82" fmla="val 1163439"/>
              <a:gd name="f83" fmla="val 1187778"/>
              <a:gd name="f84" fmla="val 1365548"/>
              <a:gd name="f85" fmla="val 1048083"/>
              <a:gd name="f86" fmla="val 1378241"/>
              <a:gd name="f87" fmla="val 925400"/>
              <a:gd name="f88" fmla="val 1448176"/>
              <a:gd name="f89" fmla="val 842602"/>
              <a:gd name="f90" fmla="val 1552487"/>
              <a:gd name="f91" fmla="val 807450"/>
              <a:gd name="f92" fmla="val 1552386"/>
              <a:gd name="f93" fmla="val 712615"/>
              <a:gd name="f94" fmla="val 1432960"/>
              <a:gd name="f95" fmla="val 565486"/>
              <a:gd name="f96" fmla="val 400996"/>
              <a:gd name="f97" fmla="val 240343"/>
              <a:gd name="f98" fmla="val 96251"/>
              <a:gd name="f99" fmla="val 1429532"/>
              <a:gd name="f100" fmla="val 1543232"/>
              <a:gd name="f101" fmla="val 1264"/>
              <a:gd name="f102" fmla="val 1094357"/>
              <a:gd name="f103" fmla="val 241710"/>
              <a:gd name="f104" fmla="val 680052"/>
              <a:gd name="f105" fmla="val 631054"/>
              <a:gd name="f106" fmla="val 455977"/>
              <a:gd name="f107" fmla="val 804121"/>
              <a:gd name="f108" fmla="val 356374"/>
              <a:gd name="f109" fmla="val 994908"/>
              <a:gd name="f110" fmla="val 301092"/>
              <a:gd name="f111" fmla="val 292721"/>
              <a:gd name="f112" fmla="val 1220013"/>
              <a:gd name="f113" fmla="*/ f0 1 2519554"/>
              <a:gd name="f114" fmla="*/ f1 1 3240000"/>
              <a:gd name="f115" fmla="val f2"/>
              <a:gd name="f116" fmla="val f3"/>
              <a:gd name="f117" fmla="val f4"/>
              <a:gd name="f118" fmla="+- f117 0 f115"/>
              <a:gd name="f119" fmla="+- f116 0 f115"/>
              <a:gd name="f120" fmla="*/ f119 1 2519554"/>
              <a:gd name="f121" fmla="*/ f118 1 3240000"/>
              <a:gd name="f122" fmla="*/ f115 1 f120"/>
              <a:gd name="f123" fmla="*/ f116 1 f120"/>
              <a:gd name="f124" fmla="*/ f115 1 f121"/>
              <a:gd name="f125" fmla="*/ f117 1 f121"/>
              <a:gd name="f126" fmla="*/ f122 f113 1"/>
              <a:gd name="f127" fmla="*/ f123 f113 1"/>
              <a:gd name="f128" fmla="*/ f125 f114 1"/>
              <a:gd name="f129" fmla="*/ f124 f11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6" t="f129" r="f127" b="f128"/>
            <a:pathLst>
              <a:path w="2519554" h="3240000">
                <a:moveTo>
                  <a:pt x="f5" y="f2"/>
                </a:moveTo>
                <a:cubicBezTo>
                  <a:pt x="f6" y="f2"/>
                  <a:pt x="f7" y="f8"/>
                  <a:pt x="f7" y="f9"/>
                </a:cubicBezTo>
                <a:lnTo>
                  <a:pt x="f7" y="f10"/>
                </a:lnTo>
                <a:cubicBezTo>
                  <a:pt x="f11" y="f12"/>
                  <a:pt x="f13" y="f14"/>
                  <a:pt x="f15" y="f16"/>
                </a:cubicBezTo>
                <a:cubicBezTo>
                  <a:pt x="f17" y="f18"/>
                  <a:pt x="f19" y="f20"/>
                  <a:pt x="f21" y="f22"/>
                </a:cubicBezTo>
                <a:lnTo>
                  <a:pt x="f23" y="f24"/>
                </a:ln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3" y="f34"/>
                </a:cubicBezTo>
                <a:lnTo>
                  <a:pt x="f35" y="f36"/>
                </a:lnTo>
                <a:cubicBezTo>
                  <a:pt x="f37" y="f38"/>
                  <a:pt x="f39" y="f40"/>
                  <a:pt x="f7" y="f41"/>
                </a:cubicBezTo>
                <a:lnTo>
                  <a:pt x="f7" y="f42"/>
                </a:lnTo>
                <a:lnTo>
                  <a:pt x="f43" y="f42"/>
                </a:lnTo>
                <a:lnTo>
                  <a:pt x="f43" y="f44"/>
                </a:lnTo>
                <a:lnTo>
                  <a:pt x="f45" y="f44"/>
                </a:lnTo>
                <a:cubicBezTo>
                  <a:pt x="f46" y="f47"/>
                  <a:pt x="f48" y="f4"/>
                  <a:pt x="f49" y="f4"/>
                </a:cubicBezTo>
                <a:cubicBezTo>
                  <a:pt x="f50" y="f4"/>
                  <a:pt x="f51" y="f52"/>
                  <a:pt x="f53" y="f54"/>
                </a:cubicBezTo>
                <a:cubicBezTo>
                  <a:pt x="f55" y="f56"/>
                  <a:pt x="f57" y="f58"/>
                  <a:pt x="f57" y="f59"/>
                </a:cubicBezTo>
                <a:lnTo>
                  <a:pt x="f60" y="f61"/>
                </a:lnTo>
                <a:cubicBezTo>
                  <a:pt x="f62" y="f63"/>
                  <a:pt x="f64" y="f65"/>
                  <a:pt x="f64" y="f66"/>
                </a:cubicBezTo>
                <a:lnTo>
                  <a:pt x="f67" y="f66"/>
                </a:lnTo>
                <a:cubicBezTo>
                  <a:pt x="f68" y="f69"/>
                  <a:pt x="f70" y="f71"/>
                  <a:pt x="f72" y="f71"/>
                </a:cubicBezTo>
                <a:cubicBezTo>
                  <a:pt x="f73" y="f71"/>
                  <a:pt x="f74" y="f69"/>
                  <a:pt x="f75" y="f66"/>
                </a:cubicBezTo>
                <a:lnTo>
                  <a:pt x="f76" y="f66"/>
                </a:lnTo>
                <a:cubicBezTo>
                  <a:pt x="f76" y="f77"/>
                  <a:pt x="f78" y="f79"/>
                  <a:pt x="f49" y="f79"/>
                </a:cubicBezTo>
                <a:cubicBezTo>
                  <a:pt x="f80" y="f79"/>
                  <a:pt x="f81" y="f77"/>
                  <a:pt x="f81" y="f66"/>
                </a:cubicBezTo>
                <a:lnTo>
                  <a:pt x="f82" y="f66"/>
                </a:lnTo>
                <a:lnTo>
                  <a:pt x="f82" y="f42"/>
                </a:lnTo>
                <a:lnTo>
                  <a:pt x="f83" y="f42"/>
                </a:lnTo>
                <a:lnTo>
                  <a:pt x="f83" y="f84"/>
                </a:ln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cubicBezTo>
                  <a:pt x="f93" y="f94"/>
                  <a:pt x="f95" y="f28"/>
                  <a:pt x="f96" y="f28"/>
                </a:cubicBezTo>
                <a:cubicBezTo>
                  <a:pt x="f97" y="f28"/>
                  <a:pt x="f98" y="f99"/>
                  <a:pt x="f2" y="f100"/>
                </a:cubicBez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83" y="f111"/>
                </a:cubicBezTo>
                <a:lnTo>
                  <a:pt x="f83" y="f9"/>
                </a:lnTo>
                <a:cubicBezTo>
                  <a:pt x="f83" y="f8"/>
                  <a:pt x="f112" y="f2"/>
                  <a:pt x="f5" y="f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Oval 6">
            <a:extLst>
              <a:ext uri="{FF2B5EF4-FFF2-40B4-BE49-F238E27FC236}">
                <a16:creationId xmlns:a16="http://schemas.microsoft.com/office/drawing/2014/main" id="{AFDE13BE-937F-8BFC-5937-C8EA92365383}"/>
              </a:ext>
            </a:extLst>
          </p:cNvPr>
          <p:cNvSpPr/>
          <p:nvPr/>
        </p:nvSpPr>
        <p:spPr>
          <a:xfrm>
            <a:off x="8628633" y="8710267"/>
            <a:ext cx="862078" cy="853042"/>
          </a:xfrm>
          <a:custGeom>
            <a:avLst/>
            <a:gdLst>
              <a:gd name="f0" fmla="val w"/>
              <a:gd name="f1" fmla="val h"/>
              <a:gd name="f2" fmla="val 0"/>
              <a:gd name="f3" fmla="val 3220460"/>
              <a:gd name="f4" fmla="val 3186731"/>
              <a:gd name="f5" fmla="val 1762834"/>
              <a:gd name="f6" fmla="val 1282034"/>
              <a:gd name="f7" fmla="val 273698"/>
              <a:gd name="f8" fmla="val 2771171"/>
              <a:gd name="f9" fmla="val 253145"/>
              <a:gd name="f10" fmla="val 2791724"/>
              <a:gd name="f11" fmla="val 2825048"/>
              <a:gd name="f12" fmla="val 2845601"/>
              <a:gd name="f13" fmla="val 294251"/>
              <a:gd name="f14" fmla="val 2866154"/>
              <a:gd name="f15" fmla="val 327575"/>
              <a:gd name="f16" fmla="val 348128"/>
              <a:gd name="f17" fmla="val 1830131"/>
              <a:gd name="f18" fmla="val 1363598"/>
              <a:gd name="f19" fmla="val 2703218"/>
              <a:gd name="f20" fmla="val 237332"/>
              <a:gd name="f21" fmla="val 2623680"/>
              <a:gd name="f22" fmla="val 2559202"/>
              <a:gd name="f23" fmla="val 301810"/>
              <a:gd name="f24" fmla="val 381348"/>
              <a:gd name="f25" fmla="val 460886"/>
              <a:gd name="f26" fmla="val 525364"/>
              <a:gd name="f27" fmla="val 2782756"/>
              <a:gd name="f28" fmla="val 2847234"/>
              <a:gd name="f29" fmla="val 2413103"/>
              <a:gd name="f30" fmla="val 2858994"/>
              <a:gd name="f31" fmla="val 361466"/>
              <a:gd name="f32" fmla="val 807357"/>
              <a:gd name="f33" fmla="val 1253248"/>
              <a:gd name="f34" fmla="val 1614714"/>
              <a:gd name="f35" fmla="val 2305542"/>
              <a:gd name="f36" fmla="val 2202893"/>
              <a:gd name="f37" fmla="val 1593680"/>
              <a:gd name="f38" fmla="val 2109223"/>
              <a:gd name="f39" fmla="val 1555067"/>
              <a:gd name="f40" fmla="val 2191945"/>
              <a:gd name="f41" fmla="val 1637789"/>
              <a:gd name="f42" fmla="val 2226856"/>
              <a:gd name="f43" fmla="val 1672699"/>
              <a:gd name="f44" fmla="val 2226855"/>
              <a:gd name="f45" fmla="val 1729300"/>
              <a:gd name="f46" fmla="val 1764210"/>
              <a:gd name="f47" fmla="val 2045068"/>
              <a:gd name="f48" fmla="val 1911087"/>
              <a:gd name="f49" fmla="val 2010158"/>
              <a:gd name="f50" fmla="val 1945998"/>
              <a:gd name="f51" fmla="val 1953557"/>
              <a:gd name="f52" fmla="val 1918647"/>
              <a:gd name="f53" fmla="val 1799123"/>
              <a:gd name="f54" fmla="val 1791564"/>
              <a:gd name="f55" fmla="val 1749496"/>
              <a:gd name="f56" fmla="val 1841190"/>
              <a:gd name="f57" fmla="val 1832980"/>
              <a:gd name="f58" fmla="val 1924673"/>
              <a:gd name="f59" fmla="val 1761893"/>
              <a:gd name="f60" fmla="val 1995760"/>
              <a:gd name="f61" fmla="val 1678410"/>
              <a:gd name="f62" fmla="val 1912277"/>
              <a:gd name="f63" fmla="val 1650246"/>
              <a:gd name="f64" fmla="val 1940441"/>
              <a:gd name="f65" fmla="val 1735612"/>
              <a:gd name="f66" fmla="val 2025807"/>
              <a:gd name="f67" fmla="val 1573330"/>
              <a:gd name="f68" fmla="val 2188089"/>
              <a:gd name="f69" fmla="val 1487964"/>
              <a:gd name="f70" fmla="val 2102723"/>
              <a:gd name="f71" fmla="val 1451742"/>
              <a:gd name="f72" fmla="val 2138944"/>
              <a:gd name="f73" fmla="val 1537109"/>
              <a:gd name="f74" fmla="val 2224311"/>
              <a:gd name="f75" fmla="val 1374830"/>
              <a:gd name="f76" fmla="val 2386590"/>
              <a:gd name="f77" fmla="val 1289463"/>
              <a:gd name="f78" fmla="val 2301223"/>
              <a:gd name="f79" fmla="val 1225079"/>
              <a:gd name="f80" fmla="val 2365608"/>
              <a:gd name="f81" fmla="val 1310445"/>
              <a:gd name="f82" fmla="val 2450974"/>
              <a:gd name="f83" fmla="val 1239358"/>
              <a:gd name="f84" fmla="val 2522061"/>
              <a:gd name="f85" fmla="val 1153992"/>
              <a:gd name="f86" fmla="val 2436695"/>
              <a:gd name="f87" fmla="val 1104364"/>
              <a:gd name="f88" fmla="val 2486322"/>
              <a:gd name="f89" fmla="val 1189730"/>
              <a:gd name="f90" fmla="val 2571689"/>
              <a:gd name="f91" fmla="val 1034153"/>
              <a:gd name="f92" fmla="val 2727266"/>
              <a:gd name="f93" fmla="val 948787"/>
              <a:gd name="f94" fmla="val 2641900"/>
              <a:gd name="f95" fmla="val 905863"/>
              <a:gd name="f96" fmla="val 2684824"/>
              <a:gd name="f97" fmla="val 991230"/>
              <a:gd name="f98" fmla="val 2770191"/>
              <a:gd name="f99" fmla="val 842353"/>
              <a:gd name="f100" fmla="val 2919067"/>
              <a:gd name="f101" fmla="val 756986"/>
              <a:gd name="f102" fmla="val 2833700"/>
              <a:gd name="f103" fmla="val 692119"/>
              <a:gd name="f104" fmla="val 2898567"/>
              <a:gd name="f105" fmla="val 777486"/>
              <a:gd name="f106" fmla="val 2983934"/>
              <a:gd name="f107" fmla="val 628610"/>
              <a:gd name="f108" fmla="val 3132811"/>
              <a:gd name="f109" fmla="val 618557"/>
              <a:gd name="f110" fmla="val 3122757"/>
              <a:gd name="f111" fmla="val 622830"/>
              <a:gd name="f112" fmla="val 3134825"/>
              <a:gd name="f113" fmla="val 346551"/>
              <a:gd name="f114" fmla="val 3150831"/>
              <a:gd name="f115" fmla="val 51749"/>
              <a:gd name="f116" fmla="val 2750557"/>
              <a:gd name="f117" fmla="val 48979"/>
              <a:gd name="f118" fmla="val 2747788"/>
              <a:gd name="f119" fmla="val 52495"/>
              <a:gd name="f120" fmla="val 2744272"/>
              <a:gd name="f121" fmla="val 52938"/>
              <a:gd name="f122" fmla="val 2740533"/>
              <a:gd name="f123" fmla="val 54575"/>
              <a:gd name="f124" fmla="val 2742192"/>
              <a:gd name="f125" fmla="val 1671288"/>
              <a:gd name="f126" fmla="val 1125479"/>
              <a:gd name="f127" fmla="val 1628971"/>
              <a:gd name="f128" fmla="val 1027979"/>
              <a:gd name="f129" fmla="val 1605746"/>
              <a:gd name="f130" fmla="val 920380"/>
              <a:gd name="f131" fmla="val 1967212"/>
              <a:gd name="f132" fmla="*/ f0 1 3220460"/>
              <a:gd name="f133" fmla="*/ f1 1 3186731"/>
              <a:gd name="f134" fmla="val f2"/>
              <a:gd name="f135" fmla="val f3"/>
              <a:gd name="f136" fmla="val f4"/>
              <a:gd name="f137" fmla="+- f136 0 f134"/>
              <a:gd name="f138" fmla="+- f135 0 f134"/>
              <a:gd name="f139" fmla="*/ f138 1 3220460"/>
              <a:gd name="f140" fmla="*/ f137 1 3186731"/>
              <a:gd name="f141" fmla="*/ f134 1 f139"/>
              <a:gd name="f142" fmla="*/ f135 1 f139"/>
              <a:gd name="f143" fmla="*/ f134 1 f140"/>
              <a:gd name="f144" fmla="*/ f136 1 f140"/>
              <a:gd name="f145" fmla="*/ f141 f132 1"/>
              <a:gd name="f146" fmla="*/ f142 f132 1"/>
              <a:gd name="f147" fmla="*/ f144 f133 1"/>
              <a:gd name="f148" fmla="*/ f143 f13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5" t="f148" r="f146" b="f147"/>
            <a:pathLst>
              <a:path w="3220460" h="3186731">
                <a:moveTo>
                  <a:pt x="f5" y="f6"/>
                </a:moveTo>
                <a:lnTo>
                  <a:pt x="f7" y="f8"/>
                </a:lnTo>
                <a:cubicBezTo>
                  <a:pt x="f9" y="f10"/>
                  <a:pt x="f9" y="f11"/>
                  <a:pt x="f7" y="f12"/>
                </a:cubicBezTo>
                <a:cubicBezTo>
                  <a:pt x="f13" y="f14"/>
                  <a:pt x="f15" y="f14"/>
                  <a:pt x="f16" y="f12"/>
                </a:cubicBezTo>
                <a:lnTo>
                  <a:pt x="f17" y="f18"/>
                </a:lnTo>
                <a:close/>
                <a:moveTo>
                  <a:pt x="f19" y="f20"/>
                </a:moveTo>
                <a:cubicBezTo>
                  <a:pt x="f21" y="f20"/>
                  <a:pt x="f22" y="f23"/>
                  <a:pt x="f22" y="f24"/>
                </a:cubicBezTo>
                <a:cubicBezTo>
                  <a:pt x="f22" y="f25"/>
                  <a:pt x="f21" y="f26"/>
                  <a:pt x="f19" y="f26"/>
                </a:cubicBezTo>
                <a:cubicBezTo>
                  <a:pt x="f27" y="f26"/>
                  <a:pt x="f28" y="f25"/>
                  <a:pt x="f28" y="f24"/>
                </a:cubicBezTo>
                <a:cubicBezTo>
                  <a:pt x="f28" y="f23"/>
                  <a:pt x="f27" y="f20"/>
                  <a:pt x="f19" y="f20"/>
                </a:cubicBezTo>
                <a:close/>
                <a:moveTo>
                  <a:pt x="f29" y="f2"/>
                </a:moveTo>
                <a:cubicBezTo>
                  <a:pt x="f30" y="f2"/>
                  <a:pt x="f3" y="f31"/>
                  <a:pt x="f3" y="f32"/>
                </a:cubicBezTo>
                <a:cubicBezTo>
                  <a:pt x="f3" y="f33"/>
                  <a:pt x="f30" y="f34"/>
                  <a:pt x="f29" y="f34"/>
                </a:cubicBezTo>
                <a:cubicBezTo>
                  <a:pt x="f35" y="f34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0" y="f46"/>
                </a:cubicBezTo>
                <a:lnTo>
                  <a:pt x="f47" y="f48"/>
                </a:lnTo>
                <a:cubicBezTo>
                  <a:pt x="f49" y="f50"/>
                  <a:pt x="f51" y="f50"/>
                  <a:pt x="f52" y="f48"/>
                </a:cubicBez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lnTo>
                  <a:pt x="f63" y="f64"/>
                </a:lnTo>
                <a:lnTo>
                  <a:pt x="f65" y="f66"/>
                </a:lnTo>
                <a:lnTo>
                  <a:pt x="f67" y="f68"/>
                </a:lnTo>
                <a:lnTo>
                  <a:pt x="f69" y="f70"/>
                </a:lnTo>
                <a:lnTo>
                  <a:pt x="f71" y="f72"/>
                </a:lnTo>
                <a:lnTo>
                  <a:pt x="f73" y="f74"/>
                </a:lnTo>
                <a:lnTo>
                  <a:pt x="f75" y="f76"/>
                </a:ln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lnTo>
                  <a:pt x="f83" y="f84"/>
                </a:ln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lnTo>
                  <a:pt x="f91" y="f92"/>
                </a:lnTo>
                <a:lnTo>
                  <a:pt x="f93" y="f94"/>
                </a:lnTo>
                <a:lnTo>
                  <a:pt x="f95" y="f96"/>
                </a:lnTo>
                <a:lnTo>
                  <a:pt x="f97" y="f98"/>
                </a:lnTo>
                <a:lnTo>
                  <a:pt x="f99" y="f100"/>
                </a:lnTo>
                <a:lnTo>
                  <a:pt x="f101" y="f102"/>
                </a:lnTo>
                <a:lnTo>
                  <a:pt x="f103" y="f104"/>
                </a:lnTo>
                <a:lnTo>
                  <a:pt x="f105" y="f106"/>
                </a:lnTo>
                <a:lnTo>
                  <a:pt x="f107" y="f108"/>
                </a:lnTo>
                <a:lnTo>
                  <a:pt x="f109" y="f110"/>
                </a:lnTo>
                <a:lnTo>
                  <a:pt x="f111" y="f112"/>
                </a:lnTo>
                <a:lnTo>
                  <a:pt x="f113" y="f114"/>
                </a:lnTo>
                <a:lnTo>
                  <a:pt x="f2" y="f4"/>
                </a:lnTo>
                <a:lnTo>
                  <a:pt x="f115" y="f116"/>
                </a:lnTo>
                <a:lnTo>
                  <a:pt x="f117" y="f118"/>
                </a:lnTo>
                <a:lnTo>
                  <a:pt x="f119" y="f120"/>
                </a:lnTo>
                <a:lnTo>
                  <a:pt x="f121" y="f122"/>
                </a:lnTo>
                <a:lnTo>
                  <a:pt x="f123" y="f124"/>
                </a:lnTo>
                <a:lnTo>
                  <a:pt x="f125" y="f126"/>
                </a:lnTo>
                <a:cubicBezTo>
                  <a:pt x="f127" y="f128"/>
                  <a:pt x="f129" y="f130"/>
                  <a:pt x="f129" y="f32"/>
                </a:cubicBezTo>
                <a:cubicBezTo>
                  <a:pt x="f129" y="f31"/>
                  <a:pt x="f131" y="f2"/>
                  <a:pt x="f29" y="f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Block Arc 25">
            <a:extLst>
              <a:ext uri="{FF2B5EF4-FFF2-40B4-BE49-F238E27FC236}">
                <a16:creationId xmlns:a16="http://schemas.microsoft.com/office/drawing/2014/main" id="{B7C705E0-412F-7C31-9A9F-C071842850AB}"/>
              </a:ext>
            </a:extLst>
          </p:cNvPr>
          <p:cNvSpPr/>
          <p:nvPr/>
        </p:nvSpPr>
        <p:spPr>
          <a:xfrm>
            <a:off x="5060975" y="8551378"/>
            <a:ext cx="593098" cy="856864"/>
          </a:xfrm>
          <a:custGeom>
            <a:avLst/>
            <a:gdLst>
              <a:gd name="f0" fmla="val w"/>
              <a:gd name="f1" fmla="val h"/>
              <a:gd name="f2" fmla="val 0"/>
              <a:gd name="f3" fmla="val 2215656"/>
              <a:gd name="f4" fmla="val 3200962"/>
              <a:gd name="f5" fmla="val 1107829"/>
              <a:gd name="f6" fmla="val 2097026"/>
              <a:gd name="f7" fmla="val 1025315"/>
              <a:gd name="f8" fmla="val 958423"/>
              <a:gd name="f9" fmla="val 2163918"/>
              <a:gd name="f10" fmla="val 2246432"/>
              <a:gd name="f11" fmla="val 2302715"/>
              <a:gd name="f12" fmla="val 989546"/>
              <a:gd name="f13" fmla="val 2351730"/>
              <a:gd name="f14" fmla="val 1036590"/>
              <a:gd name="f15" fmla="val 2375275"/>
              <a:gd name="f16" fmla="val 985422"/>
              <a:gd name="f17" fmla="val 2684898"/>
              <a:gd name="f18" fmla="val 1230236"/>
              <a:gd name="f19" fmla="val 1179068"/>
              <a:gd name="f20" fmla="val 1226112"/>
              <a:gd name="f21" fmla="val 1257234"/>
              <a:gd name="f22" fmla="val 1190343"/>
              <a:gd name="f23" fmla="val 1102513"/>
              <a:gd name="f24" fmla="val 266871"/>
              <a:gd name="f25" fmla="val 874876"/>
              <a:gd name="f26" fmla="val 269781"/>
              <a:gd name="f27" fmla="val 691868"/>
              <a:gd name="f28" fmla="val 455143"/>
              <a:gd name="f29" fmla="val 682798"/>
              <a:gd name="f30" fmla="val 690469"/>
              <a:gd name="f31" fmla="val 1580962"/>
              <a:gd name="f32" fmla="val 1525188"/>
              <a:gd name="f33" fmla="val 672127"/>
              <a:gd name="f34" fmla="val 1523654"/>
              <a:gd name="f35" fmla="val 672166"/>
              <a:gd name="f36" fmla="val 1517835"/>
              <a:gd name="f37" fmla="val 444585"/>
              <a:gd name="f38" fmla="val 1330149"/>
              <a:gd name="f39" fmla="val 263961"/>
              <a:gd name="f40" fmla="val 1099102"/>
              <a:gd name="f41" fmla="val 56"/>
              <a:gd name="f42" fmla="val 1472767"/>
              <a:gd name="f43" fmla="val -4720"/>
              <a:gd name="f44" fmla="val 1780852"/>
              <a:gd name="f45" fmla="val 291773"/>
              <a:gd name="f46" fmla="val 1790404"/>
              <a:gd name="f47" fmla="val 665346"/>
              <a:gd name="f48" fmla="val 1742843"/>
              <a:gd name="f49" fmla="val 666562"/>
              <a:gd name="f50" fmla="val 1790627"/>
              <a:gd name="f51" fmla="val 2041344"/>
              <a:gd name="f52" fmla="val 2137614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425030"/>
              <a:gd name="f60" fmla="val 676764"/>
              <a:gd name="f61" fmla="val 425634"/>
              <a:gd name="f62" fmla="val 428273"/>
              <a:gd name="f63" fmla="val 305830"/>
              <a:gd name="f64" fmla="val 727452"/>
              <a:gd name="f65" fmla="val 4806"/>
              <a:gd name="f66" fmla="*/ f0 1 2215656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215656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215656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7" y="f29"/>
                </a:cubicBezTo>
                <a:lnTo>
                  <a:pt x="f30" y="f29"/>
                </a:lnTo>
                <a:lnTo>
                  <a:pt x="f30" y="f31"/>
                </a:lnTo>
                <a:lnTo>
                  <a:pt x="f32" y="f31"/>
                </a:lnTo>
                <a:lnTo>
                  <a:pt x="f32" y="f33"/>
                </a:lnTo>
                <a:lnTo>
                  <a:pt x="f34" y="f35"/>
                </a:lnTo>
                <a:cubicBezTo>
                  <a:pt x="f36" y="f37"/>
                  <a:pt x="f38" y="f39"/>
                  <a:pt x="f23" y="f24"/>
                </a:cubicBezTo>
                <a:close/>
                <a:moveTo>
                  <a:pt x="f40" y="f41"/>
                </a:moveTo>
                <a:cubicBezTo>
                  <a:pt x="f42" y="f43"/>
                  <a:pt x="f44" y="f45"/>
                  <a:pt x="f46" y="f47"/>
                </a:cubicBezTo>
                <a:lnTo>
                  <a:pt x="f48" y="f49"/>
                </a:lnTo>
                <a:lnTo>
                  <a:pt x="f50" y="f49"/>
                </a:lnTo>
                <a:lnTo>
                  <a:pt x="f50" y="f31"/>
                </a:lnTo>
                <a:lnTo>
                  <a:pt x="f51" y="f31"/>
                </a:lnTo>
                <a:cubicBezTo>
                  <a:pt x="f52" y="f31"/>
                  <a:pt x="f3" y="f53"/>
                  <a:pt x="f3" y="f54"/>
                </a:cubicBezTo>
                <a:lnTo>
                  <a:pt x="f3" y="f55"/>
                </a:lnTo>
                <a:cubicBezTo>
                  <a:pt x="f3" y="f56"/>
                  <a:pt x="f52" y="f4"/>
                  <a:pt x="f51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1"/>
                  <a:pt x="f57" y="f31"/>
                </a:cubicBezTo>
                <a:lnTo>
                  <a:pt x="f59" y="f31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40" y="f41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Block Arc 31">
            <a:extLst>
              <a:ext uri="{FF2B5EF4-FFF2-40B4-BE49-F238E27FC236}">
                <a16:creationId xmlns:a16="http://schemas.microsoft.com/office/drawing/2014/main" id="{B8BC1E63-DD69-D5D5-9185-3570F2DCCD31}"/>
              </a:ext>
            </a:extLst>
          </p:cNvPr>
          <p:cNvSpPr/>
          <p:nvPr/>
        </p:nvSpPr>
        <p:spPr>
          <a:xfrm>
            <a:off x="9897654" y="8614784"/>
            <a:ext cx="773820" cy="856864"/>
          </a:xfrm>
          <a:custGeom>
            <a:avLst/>
            <a:gdLst>
              <a:gd name="f0" fmla="val w"/>
              <a:gd name="f1" fmla="val h"/>
              <a:gd name="f2" fmla="val 0"/>
              <a:gd name="f3" fmla="val 2890784"/>
              <a:gd name="f4" fmla="val 3200962"/>
              <a:gd name="f5" fmla="val 1107828"/>
              <a:gd name="f6" fmla="val 2097026"/>
              <a:gd name="f7" fmla="val 1025313"/>
              <a:gd name="f8" fmla="val 958422"/>
              <a:gd name="f9" fmla="val 2163918"/>
              <a:gd name="f10" fmla="val 2246432"/>
              <a:gd name="f11" fmla="val 2302715"/>
              <a:gd name="f12" fmla="val 989545"/>
              <a:gd name="f13" fmla="val 2351730"/>
              <a:gd name="f14" fmla="val 1036589"/>
              <a:gd name="f15" fmla="val 2375275"/>
              <a:gd name="f16" fmla="val 985421"/>
              <a:gd name="f17" fmla="val 2684898"/>
              <a:gd name="f18" fmla="val 1230235"/>
              <a:gd name="f19" fmla="val 1179067"/>
              <a:gd name="f20" fmla="val 1226111"/>
              <a:gd name="f21" fmla="val 1257233"/>
              <a:gd name="f22" fmla="val 1190342"/>
              <a:gd name="f23" fmla="val 2199259"/>
              <a:gd name="f24" fmla="val 56"/>
              <a:gd name="f25" fmla="val 2572924"/>
              <a:gd name="f26" fmla="val -4720"/>
              <a:gd name="f27" fmla="val 2881009"/>
              <a:gd name="f28" fmla="val 291773"/>
              <a:gd name="f29" fmla="val 2890561"/>
              <a:gd name="f30" fmla="val 665346"/>
              <a:gd name="f31" fmla="val 2843000"/>
              <a:gd name="f32" fmla="val 666562"/>
              <a:gd name="f33" fmla="val 1580962"/>
              <a:gd name="f34" fmla="val 2625345"/>
              <a:gd name="f35" fmla="val 672127"/>
              <a:gd name="f36" fmla="val 2623811"/>
              <a:gd name="f37" fmla="val 672166"/>
              <a:gd name="f38" fmla="val 2617992"/>
              <a:gd name="f39" fmla="val 444585"/>
              <a:gd name="f40" fmla="val 2430306"/>
              <a:gd name="f41" fmla="val 263961"/>
              <a:gd name="f42" fmla="val 2202670"/>
              <a:gd name="f43" fmla="val 266871"/>
              <a:gd name="f44" fmla="val 1975033"/>
              <a:gd name="f45" fmla="val 269781"/>
              <a:gd name="f46" fmla="val 1792025"/>
              <a:gd name="f47" fmla="val 455143"/>
              <a:gd name="f48" fmla="val 682798"/>
              <a:gd name="f49" fmla="val 1790626"/>
              <a:gd name="f50" fmla="val 2041344"/>
              <a:gd name="f51" fmla="val 2137614"/>
              <a:gd name="f52" fmla="val 2215656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1525187"/>
              <a:gd name="f60" fmla="val 676764"/>
              <a:gd name="f61" fmla="val 1525791"/>
              <a:gd name="f62" fmla="val 1528430"/>
              <a:gd name="f63" fmla="val 305830"/>
              <a:gd name="f64" fmla="val 1827609"/>
              <a:gd name="f65" fmla="val 4806"/>
              <a:gd name="f66" fmla="*/ f0 1 2890784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890784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890784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4" y="f33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46" y="f48"/>
                </a:cubicBezTo>
                <a:lnTo>
                  <a:pt x="f49" y="f48"/>
                </a:lnTo>
                <a:lnTo>
                  <a:pt x="f49" y="f33"/>
                </a:lnTo>
                <a:lnTo>
                  <a:pt x="f50" y="f33"/>
                </a:lnTo>
                <a:cubicBezTo>
                  <a:pt x="f51" y="f33"/>
                  <a:pt x="f52" y="f53"/>
                  <a:pt x="f52" y="f54"/>
                </a:cubicBezTo>
                <a:lnTo>
                  <a:pt x="f52" y="f55"/>
                </a:lnTo>
                <a:cubicBezTo>
                  <a:pt x="f52" y="f56"/>
                  <a:pt x="f51" y="f4"/>
                  <a:pt x="f50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3"/>
                  <a:pt x="f57" y="f33"/>
                </a:cubicBezTo>
                <a:lnTo>
                  <a:pt x="f59" y="f33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23" y="f24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Freeform 53">
            <a:extLst>
              <a:ext uri="{FF2B5EF4-FFF2-40B4-BE49-F238E27FC236}">
                <a16:creationId xmlns:a16="http://schemas.microsoft.com/office/drawing/2014/main" id="{ED1E09E2-1F0D-C200-61A9-BDF76C899444}"/>
              </a:ext>
            </a:extLst>
          </p:cNvPr>
          <p:cNvSpPr/>
          <p:nvPr/>
        </p:nvSpPr>
        <p:spPr>
          <a:xfrm>
            <a:off x="12487950" y="8667437"/>
            <a:ext cx="847996" cy="86946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296406"/>
              <a:gd name="f7" fmla="val 2354521"/>
              <a:gd name="f8" fmla="val 2279640"/>
              <a:gd name="f9" fmla="val 1747818"/>
              <a:gd name="f10" fmla="val 1827546"/>
              <a:gd name="f11" fmla="val 1826304"/>
              <a:gd name="f12" fmla="val 1873723"/>
              <a:gd name="f13" fmla="val 1907635"/>
              <a:gd name="f14" fmla="val 1985737"/>
              <a:gd name="f15" fmla="val 2047488"/>
              <a:gd name="f16" fmla="val 1955104"/>
              <a:gd name="f17" fmla="val 2095900"/>
              <a:gd name="f18" fmla="val 1897166"/>
              <a:gd name="f19" fmla="val 2139232"/>
              <a:gd name="f20" fmla="val 1773393"/>
              <a:gd name="f21" fmla="val 2006999"/>
              <a:gd name="f22" fmla="val 1682537"/>
              <a:gd name="f23" fmla="val 1962549"/>
              <a:gd name="f24" fmla="val 1528613"/>
              <a:gd name="f25" fmla="val 1380482"/>
              <a:gd name="f26" fmla="val 2120816"/>
              <a:gd name="f27" fmla="val 1495542"/>
              <a:gd name="f28" fmla="val 1788127"/>
              <a:gd name="f29" fmla="val 909489"/>
              <a:gd name="f30" fmla="val 1225390"/>
              <a:gd name="f31" fmla="val 414951"/>
              <a:gd name="f32" fmla="val 2322212"/>
              <a:gd name="f33" fmla="val 293184"/>
              <a:gd name="f34" fmla="val 2052845"/>
              <a:gd name="f35" fmla="val 520411"/>
              <a:gd name="f36" fmla="val 767428"/>
              <a:gd name="f37" fmla="val 325060"/>
              <a:gd name="f38" fmla="val 542715"/>
              <a:gd name="f39" fmla="val -71458"/>
              <a:gd name="f40" fmla="val 102202"/>
              <a:gd name="f41" fmla="val 11167"/>
              <a:gd name="f42" fmla="val 5505"/>
              <a:gd name="f43" fmla="val 111065"/>
              <a:gd name="f44" fmla="val -52229"/>
              <a:gd name="f45" fmla="val 554777"/>
              <a:gd name="f46" fmla="val 358209"/>
              <a:gd name="f47" fmla="val 771719"/>
              <a:gd name="f48" fmla="val 578452"/>
              <a:gd name="f49" fmla="val 2041440"/>
              <a:gd name="f50" fmla="val 514597"/>
              <a:gd name="f51" fmla="val 662729"/>
              <a:gd name="f52" fmla="val 1124906"/>
              <a:gd name="f53" fmla="val 1004182"/>
              <a:gd name="f54" fmla="val 1676517"/>
              <a:gd name="f55" fmla="val 1608523"/>
              <a:gd name="f56" fmla="val 1795262"/>
              <a:gd name="f57" fmla="val 1589016"/>
              <a:gd name="f58" fmla="val 2094931"/>
              <a:gd name="f59" fmla="val 1557316"/>
              <a:gd name="f60" fmla="+- 0 0 -90"/>
              <a:gd name="f61" fmla="*/ f3 1 2296406"/>
              <a:gd name="f62" fmla="*/ f4 1 2354521"/>
              <a:gd name="f63" fmla="val f5"/>
              <a:gd name="f64" fmla="val f6"/>
              <a:gd name="f65" fmla="val f7"/>
              <a:gd name="f66" fmla="*/ f60 f0 1"/>
              <a:gd name="f67" fmla="+- f65 0 f63"/>
              <a:gd name="f68" fmla="+- f64 0 f63"/>
              <a:gd name="f69" fmla="*/ f66 1 f2"/>
              <a:gd name="f70" fmla="*/ f68 1 2296406"/>
              <a:gd name="f71" fmla="*/ f67 1 2354521"/>
              <a:gd name="f72" fmla="*/ 1495542 f68 1"/>
              <a:gd name="f73" fmla="*/ 909489 f68 1"/>
              <a:gd name="f74" fmla="*/ 414951 f68 1"/>
              <a:gd name="f75" fmla="*/ 293184 f68 1"/>
              <a:gd name="f76" fmla="*/ 520411 f68 1"/>
              <a:gd name="f77" fmla="*/ 11167 f68 1"/>
              <a:gd name="f78" fmla="*/ 771719 f68 1"/>
              <a:gd name="f79" fmla="*/ 2041440 f68 1"/>
              <a:gd name="f80" fmla="*/ 2296406 f68 1"/>
              <a:gd name="f81" fmla="*/ 1124906 f68 1"/>
              <a:gd name="f82" fmla="*/ 1676517 f68 1"/>
              <a:gd name="f83" fmla="*/ 2279640 f68 1"/>
              <a:gd name="f84" fmla="*/ 2094931 f68 1"/>
              <a:gd name="f85" fmla="*/ 1380482 f68 1"/>
              <a:gd name="f86" fmla="*/ 1747818 f67 1"/>
              <a:gd name="f87" fmla="*/ 1528613 f68 1"/>
              <a:gd name="f88" fmla="*/ 2354521 f67 1"/>
              <a:gd name="f89" fmla="*/ 2120816 f67 1"/>
              <a:gd name="f90" fmla="*/ 1788127 f67 1"/>
              <a:gd name="f91" fmla="*/ 1225390 f67 1"/>
              <a:gd name="f92" fmla="*/ 2322212 f67 1"/>
              <a:gd name="f93" fmla="*/ 2052845 f67 1"/>
              <a:gd name="f94" fmla="*/ 767428 f67 1"/>
              <a:gd name="f95" fmla="*/ 5505 f67 1"/>
              <a:gd name="f96" fmla="*/ 578452 f67 1"/>
              <a:gd name="f97" fmla="*/ 514597 f67 1"/>
              <a:gd name="f98" fmla="*/ 662729 f67 1"/>
              <a:gd name="f99" fmla="*/ 1004182 f67 1"/>
              <a:gd name="f100" fmla="*/ 1608523 f67 1"/>
              <a:gd name="f101" fmla="*/ 1557316 f67 1"/>
              <a:gd name="f102" fmla="*/ 1682537 f68 1"/>
              <a:gd name="f103" fmla="*/ 1962549 f67 1"/>
              <a:gd name="f104" fmla="*/ 1955104 f68 1"/>
              <a:gd name="f105" fmla="*/ 2095900 f67 1"/>
              <a:gd name="f106" fmla="*/ 1827546 f68 1"/>
              <a:gd name="f107" fmla="*/ 1826304 f67 1"/>
              <a:gd name="f108" fmla="+- f69 0 f1"/>
              <a:gd name="f109" fmla="*/ f72 1 2296406"/>
              <a:gd name="f110" fmla="*/ f73 1 2296406"/>
              <a:gd name="f111" fmla="*/ f74 1 2296406"/>
              <a:gd name="f112" fmla="*/ f75 1 2296406"/>
              <a:gd name="f113" fmla="*/ f76 1 2296406"/>
              <a:gd name="f114" fmla="*/ f77 1 2296406"/>
              <a:gd name="f115" fmla="*/ f78 1 2296406"/>
              <a:gd name="f116" fmla="*/ f79 1 2296406"/>
              <a:gd name="f117" fmla="*/ f80 1 2296406"/>
              <a:gd name="f118" fmla="*/ f81 1 2296406"/>
              <a:gd name="f119" fmla="*/ f82 1 2296406"/>
              <a:gd name="f120" fmla="*/ f83 1 2296406"/>
              <a:gd name="f121" fmla="*/ f84 1 2296406"/>
              <a:gd name="f122" fmla="*/ f85 1 2296406"/>
              <a:gd name="f123" fmla="*/ f86 1 2354521"/>
              <a:gd name="f124" fmla="*/ f87 1 2296406"/>
              <a:gd name="f125" fmla="*/ f88 1 2354521"/>
              <a:gd name="f126" fmla="*/ f89 1 2354521"/>
              <a:gd name="f127" fmla="*/ f90 1 2354521"/>
              <a:gd name="f128" fmla="*/ f91 1 2354521"/>
              <a:gd name="f129" fmla="*/ f92 1 2354521"/>
              <a:gd name="f130" fmla="*/ f93 1 2354521"/>
              <a:gd name="f131" fmla="*/ f94 1 2354521"/>
              <a:gd name="f132" fmla="*/ f95 1 2354521"/>
              <a:gd name="f133" fmla="*/ f96 1 2354521"/>
              <a:gd name="f134" fmla="*/ f97 1 2354521"/>
              <a:gd name="f135" fmla="*/ f98 1 2354521"/>
              <a:gd name="f136" fmla="*/ f99 1 2354521"/>
              <a:gd name="f137" fmla="*/ f100 1 2354521"/>
              <a:gd name="f138" fmla="*/ f101 1 2354521"/>
              <a:gd name="f139" fmla="*/ f102 1 2296406"/>
              <a:gd name="f140" fmla="*/ f103 1 2354521"/>
              <a:gd name="f141" fmla="*/ f104 1 2296406"/>
              <a:gd name="f142" fmla="*/ f105 1 2354521"/>
              <a:gd name="f143" fmla="*/ f106 1 2296406"/>
              <a:gd name="f144" fmla="*/ f107 1 2354521"/>
              <a:gd name="f145" fmla="*/ f63 1 f70"/>
              <a:gd name="f146" fmla="*/ f64 1 f70"/>
              <a:gd name="f147" fmla="*/ f63 1 f71"/>
              <a:gd name="f148" fmla="*/ f65 1 f71"/>
              <a:gd name="f149" fmla="*/ f120 1 f70"/>
              <a:gd name="f150" fmla="*/ f123 1 f71"/>
              <a:gd name="f151" fmla="*/ f143 1 f70"/>
              <a:gd name="f152" fmla="*/ f144 1 f71"/>
              <a:gd name="f153" fmla="*/ f141 1 f70"/>
              <a:gd name="f154" fmla="*/ f142 1 f71"/>
              <a:gd name="f155" fmla="*/ f139 1 f70"/>
              <a:gd name="f156" fmla="*/ f140 1 f71"/>
              <a:gd name="f157" fmla="*/ f124 1 f70"/>
              <a:gd name="f158" fmla="*/ f125 1 f71"/>
              <a:gd name="f159" fmla="*/ f122 1 f70"/>
              <a:gd name="f160" fmla="*/ f126 1 f71"/>
              <a:gd name="f161" fmla="*/ f109 1 f70"/>
              <a:gd name="f162" fmla="*/ f127 1 f71"/>
              <a:gd name="f163" fmla="*/ f110 1 f70"/>
              <a:gd name="f164" fmla="*/ f128 1 f71"/>
              <a:gd name="f165" fmla="*/ f111 1 f70"/>
              <a:gd name="f166" fmla="*/ f129 1 f71"/>
              <a:gd name="f167" fmla="*/ f112 1 f70"/>
              <a:gd name="f168" fmla="*/ f130 1 f71"/>
              <a:gd name="f169" fmla="*/ f113 1 f70"/>
              <a:gd name="f170" fmla="*/ f131 1 f71"/>
              <a:gd name="f171" fmla="*/ f114 1 f70"/>
              <a:gd name="f172" fmla="*/ f132 1 f71"/>
              <a:gd name="f173" fmla="*/ f115 1 f70"/>
              <a:gd name="f174" fmla="*/ f133 1 f71"/>
              <a:gd name="f175" fmla="*/ f116 1 f70"/>
              <a:gd name="f176" fmla="*/ f134 1 f71"/>
              <a:gd name="f177" fmla="*/ f117 1 f70"/>
              <a:gd name="f178" fmla="*/ f135 1 f71"/>
              <a:gd name="f179" fmla="*/ f118 1 f70"/>
              <a:gd name="f180" fmla="*/ f136 1 f71"/>
              <a:gd name="f181" fmla="*/ f119 1 f70"/>
              <a:gd name="f182" fmla="*/ f137 1 f71"/>
              <a:gd name="f183" fmla="*/ f121 1 f70"/>
              <a:gd name="f184" fmla="*/ f138 1 f71"/>
              <a:gd name="f185" fmla="*/ f145 f61 1"/>
              <a:gd name="f186" fmla="*/ f146 f61 1"/>
              <a:gd name="f187" fmla="*/ f148 f62 1"/>
              <a:gd name="f188" fmla="*/ f147 f62 1"/>
              <a:gd name="f189" fmla="*/ f149 f61 1"/>
              <a:gd name="f190" fmla="*/ f150 f62 1"/>
              <a:gd name="f191" fmla="*/ f151 f61 1"/>
              <a:gd name="f192" fmla="*/ f152 f62 1"/>
              <a:gd name="f193" fmla="*/ f153 f61 1"/>
              <a:gd name="f194" fmla="*/ f154 f62 1"/>
              <a:gd name="f195" fmla="*/ f155 f61 1"/>
              <a:gd name="f196" fmla="*/ f156 f62 1"/>
              <a:gd name="f197" fmla="*/ f157 f61 1"/>
              <a:gd name="f198" fmla="*/ f158 f62 1"/>
              <a:gd name="f199" fmla="*/ f159 f61 1"/>
              <a:gd name="f200" fmla="*/ f160 f62 1"/>
              <a:gd name="f201" fmla="*/ f161 f61 1"/>
              <a:gd name="f202" fmla="*/ f162 f62 1"/>
              <a:gd name="f203" fmla="*/ f163 f61 1"/>
              <a:gd name="f204" fmla="*/ f164 f62 1"/>
              <a:gd name="f205" fmla="*/ f165 f61 1"/>
              <a:gd name="f206" fmla="*/ f166 f62 1"/>
              <a:gd name="f207" fmla="*/ f167 f61 1"/>
              <a:gd name="f208" fmla="*/ f168 f62 1"/>
              <a:gd name="f209" fmla="*/ f169 f61 1"/>
              <a:gd name="f210" fmla="*/ f170 f62 1"/>
              <a:gd name="f211" fmla="*/ f171 f61 1"/>
              <a:gd name="f212" fmla="*/ f172 f62 1"/>
              <a:gd name="f213" fmla="*/ f173 f61 1"/>
              <a:gd name="f214" fmla="*/ f174 f62 1"/>
              <a:gd name="f215" fmla="*/ f175 f61 1"/>
              <a:gd name="f216" fmla="*/ f176 f62 1"/>
              <a:gd name="f217" fmla="*/ f177 f61 1"/>
              <a:gd name="f218" fmla="*/ f178 f62 1"/>
              <a:gd name="f219" fmla="*/ f179 f61 1"/>
              <a:gd name="f220" fmla="*/ f180 f62 1"/>
              <a:gd name="f221" fmla="*/ f181 f61 1"/>
              <a:gd name="f222" fmla="*/ f182 f62 1"/>
              <a:gd name="f223" fmla="*/ f183 f61 1"/>
              <a:gd name="f224" fmla="*/ f184 f6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9" y="f190"/>
              </a:cxn>
              <a:cxn ang="f108">
                <a:pos x="f191" y="f192"/>
              </a:cxn>
              <a:cxn ang="f108">
                <a:pos x="f193" y="f194"/>
              </a:cxn>
              <a:cxn ang="f108">
                <a:pos x="f195" y="f196"/>
              </a:cxn>
              <a:cxn ang="f108">
                <a:pos x="f197" y="f198"/>
              </a:cxn>
              <a:cxn ang="f108">
                <a:pos x="f199" y="f200"/>
              </a:cxn>
              <a:cxn ang="f108">
                <a:pos x="f201" y="f202"/>
              </a:cxn>
              <a:cxn ang="f108">
                <a:pos x="f203" y="f204"/>
              </a:cxn>
              <a:cxn ang="f108">
                <a:pos x="f205" y="f206"/>
              </a:cxn>
              <a:cxn ang="f108">
                <a:pos x="f207" y="f208"/>
              </a:cxn>
              <a:cxn ang="f108">
                <a:pos x="f209" y="f210"/>
              </a:cxn>
              <a:cxn ang="f108">
                <a:pos x="f211" y="f212"/>
              </a:cxn>
              <a:cxn ang="f108">
                <a:pos x="f213" y="f214"/>
              </a:cxn>
              <a:cxn ang="f108">
                <a:pos x="f215" y="f216"/>
              </a:cxn>
              <a:cxn ang="f108">
                <a:pos x="f217" y="f218"/>
              </a:cxn>
              <a:cxn ang="f108">
                <a:pos x="f219" y="f220"/>
              </a:cxn>
              <a:cxn ang="f108">
                <a:pos x="f221" y="f222"/>
              </a:cxn>
              <a:cxn ang="f108">
                <a:pos x="f223" y="f224"/>
              </a:cxn>
            </a:cxnLst>
            <a:rect l="f185" t="f188" r="f186" b="f187"/>
            <a:pathLst>
              <a:path w="2296406" h="2354521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lnTo>
                  <a:pt x="f24" y="f7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lnTo>
                  <a:pt x="f6" y="f51"/>
                </a:lnTo>
                <a:lnTo>
                  <a:pt x="f52" y="f53"/>
                </a:lnTo>
                <a:lnTo>
                  <a:pt x="f54" y="f55"/>
                </a:lnTo>
                <a:cubicBezTo>
                  <a:pt x="f56" y="f57"/>
                  <a:pt x="f58" y="f59"/>
                  <a:pt x="f58" y="f59"/>
                </a:cubicBezTo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Block Arc 10">
            <a:extLst>
              <a:ext uri="{FF2B5EF4-FFF2-40B4-BE49-F238E27FC236}">
                <a16:creationId xmlns:a16="http://schemas.microsoft.com/office/drawing/2014/main" id="{310A98C3-4B5A-3891-4819-D51E0A9F84B6}"/>
              </a:ext>
            </a:extLst>
          </p:cNvPr>
          <p:cNvSpPr/>
          <p:nvPr/>
        </p:nvSpPr>
        <p:spPr>
          <a:xfrm>
            <a:off x="4859018" y="7029670"/>
            <a:ext cx="1042928" cy="706428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180445"/>
              <a:gd name="f5" fmla="val 631935"/>
              <a:gd name="f6" fmla="val 660566"/>
              <a:gd name="f7" fmla="val 582229"/>
              <a:gd name="f8" fmla="val 541935"/>
              <a:gd name="f9" fmla="val 700860"/>
              <a:gd name="f10" fmla="val 750566"/>
              <a:gd name="f11" fmla="val 800272"/>
              <a:gd name="f12" fmla="val 840566"/>
              <a:gd name="f13" fmla="val 681641"/>
              <a:gd name="f14" fmla="val 721935"/>
              <a:gd name="f15" fmla="val 2920524"/>
              <a:gd name="f16" fmla="val 132986"/>
              <a:gd name="f17" fmla="val 2884582"/>
              <a:gd name="f18" fmla="val 2855445"/>
              <a:gd name="f19" fmla="val 171564"/>
              <a:gd name="f20" fmla="val 219152"/>
              <a:gd name="f21" fmla="val 266740"/>
              <a:gd name="f22" fmla="val 305318"/>
              <a:gd name="f23" fmla="val 2956466"/>
              <a:gd name="f24" fmla="val 2985603"/>
              <a:gd name="f25" fmla="val 1840097"/>
              <a:gd name="f26" fmla="val 123357"/>
              <a:gd name="f27" fmla="val 1690593"/>
              <a:gd name="f28" fmla="val 125267"/>
              <a:gd name="f29" fmla="val 1541569"/>
              <a:gd name="f30" fmla="val 163386"/>
              <a:gd name="f31" fmla="val 1407089"/>
              <a:gd name="f32" fmla="val 237534"/>
              <a:gd name="f33" fmla="val 1442443"/>
              <a:gd name="f34" fmla="val 299445"/>
              <a:gd name="f35" fmla="val 1690026"/>
              <a:gd name="f36" fmla="val 162934"/>
              <a:gd name="f37" fmla="val 1991162"/>
              <a:gd name="f38" fmla="val 159087"/>
              <a:gd name="f39" fmla="val 2242273"/>
              <a:gd name="f40" fmla="val 289227"/>
              <a:gd name="f41" fmla="val 2275978"/>
              <a:gd name="f42" fmla="val 226435"/>
              <a:gd name="f43" fmla="val 2139582"/>
              <a:gd name="f44" fmla="val 155746"/>
              <a:gd name="f45" fmla="val 1989600"/>
              <a:gd name="f46" fmla="val 121447"/>
              <a:gd name="f47" fmla="val 1808744"/>
              <a:gd name="f48" fmla="val 1233"/>
              <a:gd name="f49" fmla="val 2156106"/>
              <a:gd name="f50" fmla="val -14520"/>
              <a:gd name="f51" fmla="val 2554236"/>
              <a:gd name="f52" fmla="val 122009"/>
              <a:gd name="f53" fmla="val 2727916"/>
              <a:gd name="f54" fmla="val 332053"/>
              <a:gd name="f55" fmla="val 2797407"/>
              <a:gd name="f56" fmla="val 426906"/>
              <a:gd name="f57" fmla="val 2816730"/>
              <a:gd name="f58" fmla="val 407744"/>
              <a:gd name="f59" fmla="val 2822914"/>
              <a:gd name="f60" fmla="val 396798"/>
              <a:gd name="f61" fmla="val 2848347"/>
              <a:gd name="f62" fmla="val 374270"/>
              <a:gd name="f63" fmla="val 2789714"/>
              <a:gd name="f64" fmla="val 335227"/>
              <a:gd name="f65" fmla="val 2770554"/>
              <a:gd name="f66" fmla="val 301522"/>
              <a:gd name="f67" fmla="val 211287"/>
              <a:gd name="f68" fmla="val 109060"/>
              <a:gd name="f69" fmla="val 2826850"/>
              <a:gd name="f70" fmla="val 34523"/>
              <a:gd name="f71" fmla="val 2918697"/>
              <a:gd name="f72" fmla="val 33333"/>
              <a:gd name="f73" fmla="val 3010544"/>
              <a:gd name="f74" fmla="val 32143"/>
              <a:gd name="f75" fmla="val 3068737"/>
              <a:gd name="f76" fmla="val 122977"/>
              <a:gd name="f77" fmla="val 3064459"/>
              <a:gd name="f78" fmla="val 218431"/>
              <a:gd name="f79" fmla="val 3062319"/>
              <a:gd name="f80" fmla="val 266188"/>
              <a:gd name="f81" fmla="val 3063213"/>
              <a:gd name="f82" fmla="val 242475"/>
              <a:gd name="f83" fmla="val 3054577"/>
              <a:gd name="f84" fmla="val 285936"/>
              <a:gd name="f85" fmla="val 3088600"/>
              <a:gd name="f86" fmla="val 260795"/>
              <a:gd name="f87" fmla="val 3146396"/>
              <a:gd name="f88" fmla="val 297212"/>
              <a:gd name="f89" fmla="val 3198377"/>
              <a:gd name="f90" fmla="val 27802"/>
              <a:gd name="f91" fmla="val 3270974"/>
              <a:gd name="f92" fmla="val 270322"/>
              <a:gd name="f93" fmla="val 3142267"/>
              <a:gd name="f94" fmla="val 378871"/>
              <a:gd name="f95" fmla="val 2977023"/>
              <a:gd name="f96" fmla="val 405424"/>
              <a:gd name="f97" fmla="val 2937650"/>
              <a:gd name="f98" fmla="val 455263"/>
              <a:gd name="f99" fmla="val 2906651"/>
              <a:gd name="f100" fmla="val 507366"/>
              <a:gd name="f101" fmla="val 2854455"/>
              <a:gd name="f102" fmla="val 531728"/>
              <a:gd name="f103" fmla="val 2854593"/>
              <a:gd name="f104" fmla="val 531917"/>
              <a:gd name="f105" fmla="val 2854687"/>
              <a:gd name="f106" fmla="val 532126"/>
              <a:gd name="f107" fmla="val 2854781"/>
              <a:gd name="f108" fmla="val 532336"/>
              <a:gd name="f109" fmla="val 2914835"/>
              <a:gd name="f110" fmla="val 719911"/>
              <a:gd name="f111" fmla="val 2982387"/>
              <a:gd name="f112" fmla="val 1030651"/>
              <a:gd name="f113" fmla="val 2875068"/>
              <a:gd name="f114" fmla="val 1334999"/>
              <a:gd name="f115" fmla="val 2751965"/>
              <a:gd name="f116" fmla="val 1458417"/>
              <a:gd name="f117" fmla="val 2718119"/>
              <a:gd name="f118" fmla="val 1752479"/>
              <a:gd name="f119" fmla="val 2636178"/>
              <a:gd name="f120" fmla="val 1904762"/>
              <a:gd name="f121" fmla="val 2564924"/>
              <a:gd name="f122" fmla="val 2133185"/>
              <a:gd name="f123" fmla="val 2548001"/>
              <a:gd name="f124" fmla="val 2174319"/>
              <a:gd name="f125" fmla="val 2290597"/>
              <a:gd name="f126" fmla="val 2162941"/>
              <a:gd name="f127" fmla="val 2284362"/>
              <a:gd name="f128" fmla="val 2130560"/>
              <a:gd name="f129" fmla="val 2253189"/>
              <a:gd name="f130" fmla="val 1989654"/>
              <a:gd name="f131" fmla="val 2205984"/>
              <a:gd name="f132" fmla="val 1832997"/>
              <a:gd name="f133" fmla="val 2190842"/>
              <a:gd name="f134" fmla="val 1681589"/>
              <a:gd name="f135" fmla="val 1937891"/>
              <a:gd name="f136" fmla="val 1727975"/>
              <a:gd name="f137" fmla="val 1628829"/>
              <a:gd name="f138" fmla="val 1727099"/>
              <a:gd name="f139" fmla="val 1429318"/>
              <a:gd name="f140" fmla="val 1710471"/>
              <a:gd name="f141" fmla="val 1387456"/>
              <a:gd name="f142" fmla="val 1891634"/>
              <a:gd name="f143" fmla="val 1268107"/>
              <a:gd name="f144" fmla="val 2057044"/>
              <a:gd name="f145" fmla="val 1143413"/>
              <a:gd name="f146" fmla="val 943012"/>
              <a:gd name="f147" fmla="val 894916"/>
              <a:gd name="f148" fmla="val 2170818"/>
              <a:gd name="f149" fmla="val 902932"/>
              <a:gd name="f150" fmla="val 1825120"/>
              <a:gd name="f151" fmla="val 910948"/>
              <a:gd name="f152" fmla="val 1650083"/>
              <a:gd name="f153" fmla="val 600994"/>
              <a:gd name="f154" fmla="val 1508303"/>
              <a:gd name="f155" fmla="val -80369"/>
              <a:gd name="f156" fmla="val 1319263"/>
              <a:gd name="f157" fmla="val 7807"/>
              <a:gd name="f158" fmla="val 838786"/>
              <a:gd name="f159" fmla="val 13151"/>
              <a:gd name="f160" fmla="val 796777"/>
              <a:gd name="f161" fmla="val 184160"/>
              <a:gd name="f162" fmla="val 802028"/>
              <a:gd name="f163" fmla="val 275009"/>
              <a:gd name="f164" fmla="val 799402"/>
              <a:gd name="f165" fmla="val 369419"/>
              <a:gd name="f166" fmla="val 659373"/>
              <a:gd name="f167" fmla="val 418407"/>
              <a:gd name="f168" fmla="val 582356"/>
              <a:gd name="f169" fmla="val 555570"/>
              <a:gd name="f170" fmla="val 465957"/>
              <a:gd name="f171" fmla="val 547554"/>
              <a:gd name="f172" fmla="val 374062"/>
              <a:gd name="f173" fmla="val 496786"/>
              <a:gd name="f174" fmla="val 206026"/>
              <a:gd name="f175" fmla="val 531522"/>
              <a:gd name="f176" fmla="val 190273"/>
              <a:gd name="f177" fmla="val 764877"/>
              <a:gd name="f178" fmla="val 64246"/>
              <a:gd name="f179" fmla="val 803177"/>
              <a:gd name="f180" fmla="val 250661"/>
              <a:gd name="f181" fmla="val 924308"/>
              <a:gd name="f182" fmla="val 355683"/>
              <a:gd name="f183" fmla="val 1130053"/>
              <a:gd name="f184" fmla="val 143013"/>
              <a:gd name="f185" fmla="val 1554903"/>
              <a:gd name="f186" fmla="val 11735"/>
              <a:gd name="f187" fmla="*/ f0 1 3219104"/>
              <a:gd name="f188" fmla="*/ f1 1 2180445"/>
              <a:gd name="f189" fmla="val f2"/>
              <a:gd name="f190" fmla="val f3"/>
              <a:gd name="f191" fmla="val f4"/>
              <a:gd name="f192" fmla="+- f191 0 f189"/>
              <a:gd name="f193" fmla="+- f190 0 f189"/>
              <a:gd name="f194" fmla="*/ f193 1 3219104"/>
              <a:gd name="f195" fmla="*/ f192 1 2180445"/>
              <a:gd name="f196" fmla="*/ f189 1 f194"/>
              <a:gd name="f197" fmla="*/ f190 1 f194"/>
              <a:gd name="f198" fmla="*/ f189 1 f195"/>
              <a:gd name="f199" fmla="*/ f191 1 f195"/>
              <a:gd name="f200" fmla="*/ f196 f187 1"/>
              <a:gd name="f201" fmla="*/ f197 f187 1"/>
              <a:gd name="f202" fmla="*/ f199 f188 1"/>
              <a:gd name="f203" fmla="*/ f198 f1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0" t="f203" r="f201" b="f202"/>
            <a:pathLst>
              <a:path w="3219104" h="2180445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cubicBezTo>
                  <a:pt x="f43" y="f44"/>
                  <a:pt x="f45" y="f46"/>
                  <a:pt x="f25" y="f26"/>
                </a:cubicBezTo>
                <a:close/>
                <a:moveTo>
                  <a:pt x="f47" y="f48"/>
                </a:moveTo>
                <a:cubicBezTo>
                  <a:pt x="f49" y="f50"/>
                  <a:pt x="f51" y="f52"/>
                  <a:pt x="f53" y="f54"/>
                </a:cubicBezTo>
                <a:lnTo>
                  <a:pt x="f55" y="f56"/>
                </a:ln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70"/>
                  <a:pt x="f71" y="f72"/>
                </a:cubicBezTo>
                <a:cubicBezTo>
                  <a:pt x="f73" y="f74"/>
                  <a:pt x="f75" y="f76"/>
                  <a:pt x="f77" y="f78"/>
                </a:cubicBezTo>
                <a:cubicBezTo>
                  <a:pt x="f79" y="f80"/>
                  <a:pt x="f81" y="f82"/>
                  <a:pt x="f83" y="f84"/>
                </a:cubicBezTo>
                <a:cubicBezTo>
                  <a:pt x="f85" y="f86"/>
                  <a:pt x="f87" y="f88"/>
                  <a:pt x="f89" y="f90"/>
                </a:cubicBez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4"/>
                </a:cubicBezTo>
                <a:lnTo>
                  <a:pt x="f146" y="f4"/>
                </a:lnTo>
                <a:cubicBezTo>
                  <a:pt x="f147" y="f148"/>
                  <a:pt x="f149" y="f150"/>
                  <a:pt x="f151" y="f152"/>
                </a:cubicBezTo>
                <a:cubicBezTo>
                  <a:pt x="f153" y="f154"/>
                  <a:pt x="f155" y="f156"/>
                  <a:pt x="f157" y="f158"/>
                </a:cubicBez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175" y="f176"/>
                </a:cubicBezTo>
                <a:cubicBezTo>
                  <a:pt x="f177" y="f178"/>
                  <a:pt x="f179" y="f180"/>
                  <a:pt x="f181" y="f182"/>
                </a:cubicBezTo>
                <a:cubicBezTo>
                  <a:pt x="f183" y="f184"/>
                  <a:pt x="f185" y="f186"/>
                  <a:pt x="f47" y="f48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Freeform 55">
            <a:extLst>
              <a:ext uri="{FF2B5EF4-FFF2-40B4-BE49-F238E27FC236}">
                <a16:creationId xmlns:a16="http://schemas.microsoft.com/office/drawing/2014/main" id="{4437A8AC-5761-38E3-47F0-91B85EA6CA0C}"/>
              </a:ext>
            </a:extLst>
          </p:cNvPr>
          <p:cNvSpPr/>
          <p:nvPr/>
        </p:nvSpPr>
        <p:spPr>
          <a:xfrm>
            <a:off x="3943410" y="8322415"/>
            <a:ext cx="536568" cy="1314778"/>
          </a:xfrm>
          <a:custGeom>
            <a:avLst/>
            <a:gdLst>
              <a:gd name="f0" fmla="val w"/>
              <a:gd name="f1" fmla="val h"/>
              <a:gd name="f2" fmla="val 0"/>
              <a:gd name="f3" fmla="val 1060423"/>
              <a:gd name="f4" fmla="val 2598393"/>
              <a:gd name="f5" fmla="val 511607"/>
              <a:gd name="f6" fmla="val 1989888"/>
              <a:gd name="f7" fmla="val 421916"/>
              <a:gd name="f8" fmla="val 2038892"/>
              <a:gd name="f9" fmla="val 392123"/>
              <a:gd name="f10" fmla="val 2248491"/>
              <a:gd name="f11" fmla="val 577615"/>
              <a:gd name="f12" fmla="val 2379095"/>
              <a:gd name="f13" fmla="val 531205"/>
              <a:gd name="f14" fmla="val 2257454"/>
              <a:gd name="f15" fmla="val 562054"/>
              <a:gd name="f16" fmla="val 2197447"/>
              <a:gd name="f17" fmla="val 592034"/>
              <a:gd name="f18" fmla="val 2136572"/>
              <a:gd name="f19" fmla="val 592534"/>
              <a:gd name="f20" fmla="val 2167519"/>
              <a:gd name="f21" fmla="val 560915"/>
              <a:gd name="f22" fmla="val 2234057"/>
              <a:gd name="f23" fmla="val 638675"/>
              <a:gd name="f24" fmla="val 2272816"/>
              <a:gd name="f25" fmla="val 602283"/>
              <a:gd name="f26" fmla="val 2156226"/>
              <a:gd name="f27" fmla="val 756001"/>
              <a:gd name="f28" fmla="val 2119500"/>
              <a:gd name="f29" fmla="val 594605"/>
              <a:gd name="f30" fmla="val 1990756"/>
              <a:gd name="f31" fmla="val 828052"/>
              <a:gd name="f32" fmla="val 2024484"/>
              <a:gd name="f33" fmla="val 759407"/>
              <a:gd name="f34" fmla="val 2143283"/>
              <a:gd name="f35" fmla="val 814896"/>
              <a:gd name="f36" fmla="val 2262952"/>
              <a:gd name="f37" fmla="val 774295"/>
              <a:gd name="f38" fmla="val 2270013"/>
              <a:gd name="f39" fmla="val 715464"/>
              <a:gd name="f40" fmla="val 2161619"/>
              <a:gd name="f41" fmla="val 728685"/>
              <a:gd name="f42" fmla="val 2212952"/>
              <a:gd name="f43" fmla="val 798068"/>
              <a:gd name="f44" fmla="val 2415798"/>
              <a:gd name="f45" fmla="val 590532"/>
              <a:gd name="f46" fmla="val 2421590"/>
              <a:gd name="f47" fmla="val 656442"/>
              <a:gd name="f48" fmla="val 451592"/>
              <a:gd name="f49" fmla="val 2586815"/>
              <a:gd name="f50" fmla="val 511509"/>
              <a:gd name="f51" fmla="val 2396411"/>
              <a:gd name="f52" fmla="val 415171"/>
              <a:gd name="f53" fmla="val 2350110"/>
              <a:gd name="f54" fmla="val 389023"/>
              <a:gd name="f55" fmla="val 2345435"/>
              <a:gd name="f56" fmla="val 357666"/>
              <a:gd name="f57" fmla="val 2366802"/>
              <a:gd name="f58" fmla="val 415723"/>
              <a:gd name="f59" fmla="val 2461957"/>
              <a:gd name="f60" fmla="val 77590"/>
              <a:gd name="f61" fmla="val 2209980"/>
              <a:gd name="f62" fmla="val 314998"/>
              <a:gd name="f63" fmla="val 2004011"/>
              <a:gd name="f64" fmla="val 344786"/>
              <a:gd name="f65" fmla="val 1884983"/>
              <a:gd name="f66" fmla="val 722598"/>
              <a:gd name="f67" fmla="val 716460"/>
              <a:gd name="f68" fmla="val 1906965"/>
              <a:gd name="f69" fmla="val 711917"/>
              <a:gd name="f70" fmla="val 1928321"/>
              <a:gd name="f71" fmla="val 707988"/>
              <a:gd name="f72" fmla="val 1948728"/>
              <a:gd name="f73" fmla="val 357819"/>
              <a:gd name="f74" fmla="val 1948059"/>
              <a:gd name="f75" fmla="val 530212"/>
              <a:gd name="f76" fmla="val 651224"/>
              <a:gd name="f77" fmla="val 585486"/>
              <a:gd name="f78" fmla="val 630294"/>
              <a:gd name="f79" fmla="val 696033"/>
              <a:gd name="f80" fmla="val 751307"/>
              <a:gd name="f81" fmla="val 806581"/>
              <a:gd name="f82" fmla="val 851389"/>
              <a:gd name="f83" fmla="val 474938"/>
              <a:gd name="f84" fmla="val 430129"/>
              <a:gd name="f85" fmla="val 551141"/>
              <a:gd name="f86" fmla="val 419664"/>
              <a:gd name="f87" fmla="val 330046"/>
              <a:gd name="f88" fmla="val 640759"/>
              <a:gd name="f89" fmla="val 861855"/>
              <a:gd name="f90" fmla="val 951472"/>
              <a:gd name="f91" fmla="val 640760"/>
              <a:gd name="f92" fmla="val 730377"/>
              <a:gd name="f93" fmla="val 286245"/>
              <a:gd name="f94" fmla="val 353827"/>
              <a:gd name="f95" fmla="val 438132"/>
              <a:gd name="f96" fmla="val 439406"/>
              <a:gd name="f97" fmla="val 623290"/>
              <a:gd name="f98" fmla="val 440561"/>
              <a:gd name="f99" fmla="val 776100"/>
              <a:gd name="f100" fmla="val 356932"/>
              <a:gd name="f101" fmla="val 941305"/>
              <a:gd name="f102" fmla="val 720175"/>
              <a:gd name="f103" fmla="val 898096"/>
              <a:gd name="f104" fmla="val 1115325"/>
              <a:gd name="f105" fmla="val 825241"/>
              <a:gd name="f106" fmla="val 1447764"/>
              <a:gd name="f107" fmla="val 1673413"/>
              <a:gd name="f108" fmla="val 1021935"/>
              <a:gd name="f109" fmla="val 1978110"/>
              <a:gd name="f110" fmla="val 745125"/>
              <a:gd name="f111" fmla="val 1786699"/>
              <a:gd name="f112" fmla="val 734250"/>
              <a:gd name="f113" fmla="val 1834148"/>
              <a:gd name="f114" fmla="val 332991"/>
              <a:gd name="f115" fmla="val 330005"/>
              <a:gd name="f116" fmla="val 1820736"/>
              <a:gd name="f117" fmla="val 326662"/>
              <a:gd name="f118" fmla="val 1807037"/>
              <a:gd name="f119" fmla="val 323192"/>
              <a:gd name="f120" fmla="val 1793020"/>
              <a:gd name="f121" fmla="val 38489"/>
              <a:gd name="f122" fmla="val 1685191"/>
              <a:gd name="f123" fmla="val 237343"/>
              <a:gd name="f124" fmla="val 1457469"/>
              <a:gd name="f125" fmla="val 238009"/>
              <a:gd name="f126" fmla="val 1459571"/>
              <a:gd name="f127" fmla="val 242012"/>
              <a:gd name="f128" fmla="val 1446515"/>
              <a:gd name="f129" fmla="val 171205"/>
              <a:gd name="f130" fmla="val 1115067"/>
              <a:gd name="f131" fmla="val 127758"/>
              <a:gd name="f132" fmla="val 714059"/>
              <a:gd name="f133" fmla="val 527942"/>
              <a:gd name="f134" fmla="val 622760"/>
              <a:gd name="f135" fmla="val 95693"/>
              <a:gd name="f136" fmla="val 695048"/>
              <a:gd name="f137" fmla="val 196745"/>
              <a:gd name="f138" fmla="val 748164"/>
              <a:gd name="f139" fmla="val 301374"/>
              <a:gd name="f140" fmla="val 612692"/>
              <a:gd name="f141" fmla="val 376844"/>
              <a:gd name="f142" fmla="val 447588"/>
              <a:gd name="f143" fmla="val 375495"/>
              <a:gd name="f144" fmla="val 312997"/>
              <a:gd name="f145" fmla="val 298024"/>
              <a:gd name="f146" fmla="val 364591"/>
              <a:gd name="f147" fmla="val 193505"/>
              <a:gd name="f148" fmla="val 435080"/>
              <a:gd name="f149" fmla="val 93397"/>
              <a:gd name="f150" fmla="*/ f0 1 1060423"/>
              <a:gd name="f151" fmla="*/ f1 1 2598393"/>
              <a:gd name="f152" fmla="val f2"/>
              <a:gd name="f153" fmla="val f3"/>
              <a:gd name="f154" fmla="val f4"/>
              <a:gd name="f155" fmla="+- f154 0 f152"/>
              <a:gd name="f156" fmla="+- f153 0 f152"/>
              <a:gd name="f157" fmla="*/ f156 1 1060423"/>
              <a:gd name="f158" fmla="*/ f155 1 2598393"/>
              <a:gd name="f159" fmla="*/ f152 1 f157"/>
              <a:gd name="f160" fmla="*/ f153 1 f157"/>
              <a:gd name="f161" fmla="*/ f152 1 f158"/>
              <a:gd name="f162" fmla="*/ f154 1 f158"/>
              <a:gd name="f163" fmla="*/ f159 f150 1"/>
              <a:gd name="f164" fmla="*/ f160 f150 1"/>
              <a:gd name="f165" fmla="*/ f162 f151 1"/>
              <a:gd name="f166" fmla="*/ f161 f1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63" t="f166" r="f164" b="f165"/>
            <a:pathLst>
              <a:path w="1060423" h="259839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5" y="f6"/>
                </a:cubicBezTo>
                <a:close/>
                <a:moveTo>
                  <a:pt x="f64" y="f65"/>
                </a:moveTo>
                <a:lnTo>
                  <a:pt x="f66" y="f65"/>
                </a:ln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lose/>
                <a:moveTo>
                  <a:pt x="f75" y="f76"/>
                </a:moveTo>
                <a:cubicBezTo>
                  <a:pt x="f77" y="f76"/>
                  <a:pt x="f78" y="f79"/>
                  <a:pt x="f78" y="f80"/>
                </a:cubicBezTo>
                <a:cubicBezTo>
                  <a:pt x="f78" y="f81"/>
                  <a:pt x="f77" y="f82"/>
                  <a:pt x="f75" y="f82"/>
                </a:cubicBezTo>
                <a:cubicBezTo>
                  <a:pt x="f83" y="f82"/>
                  <a:pt x="f84" y="f81"/>
                  <a:pt x="f84" y="f80"/>
                </a:cubicBezTo>
                <a:cubicBezTo>
                  <a:pt x="f84" y="f79"/>
                  <a:pt x="f83" y="f76"/>
                  <a:pt x="f75" y="f76"/>
                </a:cubicBezTo>
                <a:close/>
                <a:moveTo>
                  <a:pt x="f75" y="f85"/>
                </a:moveTo>
                <a:cubicBezTo>
                  <a:pt x="f86" y="f85"/>
                  <a:pt x="f87" y="f88"/>
                  <a:pt x="f87" y="f80"/>
                </a:cubicBezTo>
                <a:cubicBezTo>
                  <a:pt x="f87" y="f89"/>
                  <a:pt x="f86" y="f90"/>
                  <a:pt x="f75" y="f90"/>
                </a:cubicBezTo>
                <a:cubicBezTo>
                  <a:pt x="f91" y="f90"/>
                  <a:pt x="f92" y="f89"/>
                  <a:pt x="f92" y="f80"/>
                </a:cubicBezTo>
                <a:cubicBezTo>
                  <a:pt x="f92" y="f88"/>
                  <a:pt x="f91" y="f85"/>
                  <a:pt x="f75" y="f85"/>
                </a:cubicBezTo>
                <a:close/>
                <a:moveTo>
                  <a:pt x="f93" y="f94"/>
                </a:moveTo>
                <a:cubicBezTo>
                  <a:pt x="f95" y="f96"/>
                  <a:pt x="f97" y="f98"/>
                  <a:pt x="f99" y="f100"/>
                </a:cubicBezTo>
                <a:cubicBezTo>
                  <a:pt x="f101" y="f102"/>
                  <a:pt x="f103" y="f104"/>
                  <a:pt x="f105" y="f106"/>
                </a:cubicBezTo>
                <a:lnTo>
                  <a:pt x="f3" y="f107"/>
                </a:lnTo>
                <a:lnTo>
                  <a:pt x="f108" y="f109"/>
                </a:lnTo>
                <a:lnTo>
                  <a:pt x="f110" y="f111"/>
                </a:lnTo>
                <a:lnTo>
                  <a:pt x="f112" y="f113"/>
                </a:lnTo>
                <a:lnTo>
                  <a:pt x="f114" y="f113"/>
                </a:lnTo>
                <a:cubicBezTo>
                  <a:pt x="f115" y="f116"/>
                  <a:pt x="f117" y="f118"/>
                  <a:pt x="f119" y="f120"/>
                </a:cubicBezTo>
                <a:lnTo>
                  <a:pt x="f121" y="f6"/>
                </a:lnTo>
                <a:lnTo>
                  <a:pt x="f2" y="f122"/>
                </a:lnTo>
                <a:lnTo>
                  <a:pt x="f123" y="f124"/>
                </a:lnTo>
                <a:lnTo>
                  <a:pt x="f125" y="f126"/>
                </a:lnTo>
                <a:lnTo>
                  <a:pt x="f127" y="f128"/>
                </a:lnTo>
                <a:cubicBezTo>
                  <a:pt x="f129" y="f130"/>
                  <a:pt x="f131" y="f132"/>
                  <a:pt x="f93" y="f94"/>
                </a:cubicBezTo>
                <a:close/>
                <a:moveTo>
                  <a:pt x="f133" y="f2"/>
                </a:moveTo>
                <a:cubicBezTo>
                  <a:pt x="f134" y="f135"/>
                  <a:pt x="f136" y="f137"/>
                  <a:pt x="f138" y="f139"/>
                </a:cubicBezTo>
                <a:cubicBezTo>
                  <a:pt x="f140" y="f141"/>
                  <a:pt x="f142" y="f143"/>
                  <a:pt x="f144" y="f145"/>
                </a:cubicBezTo>
                <a:cubicBezTo>
                  <a:pt x="f146" y="f147"/>
                  <a:pt x="f148" y="f149"/>
                  <a:pt x="f133" y="f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ound Same Side Corner Rectangle 36">
            <a:extLst>
              <a:ext uri="{FF2B5EF4-FFF2-40B4-BE49-F238E27FC236}">
                <a16:creationId xmlns:a16="http://schemas.microsoft.com/office/drawing/2014/main" id="{18A72741-EF0E-0215-991A-F31891842AC9}"/>
              </a:ext>
            </a:extLst>
          </p:cNvPr>
          <p:cNvSpPr/>
          <p:nvPr/>
        </p:nvSpPr>
        <p:spPr>
          <a:xfrm>
            <a:off x="11006515" y="8667419"/>
            <a:ext cx="983162" cy="777294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545072"/>
              <a:gd name="f5" fmla="val 2779672"/>
              <a:gd name="f6" fmla="val 457200"/>
              <a:gd name="f7" fmla="val 2975888"/>
              <a:gd name="f8" fmla="val 3110212"/>
              <a:gd name="f9" fmla="val 566092"/>
              <a:gd name="f10" fmla="val 700416"/>
              <a:gd name="f11" fmla="val 2301856"/>
              <a:gd name="f12" fmla="val 2436180"/>
              <a:gd name="f13" fmla="val 243216"/>
              <a:gd name="f14" fmla="val 439432"/>
              <a:gd name="f15" fmla="val 108892"/>
              <a:gd name="f16" fmla="val 1428476"/>
              <a:gd name="f17" fmla="val 174246"/>
              <a:gd name="f18" fmla="val 1372210"/>
              <a:gd name="f19" fmla="val 1326598"/>
              <a:gd name="f20" fmla="val 219858"/>
              <a:gd name="f21" fmla="val 276124"/>
              <a:gd name="f22" fmla="val 1892506"/>
              <a:gd name="f23" fmla="val 1846894"/>
              <a:gd name="f24" fmla="val 1790628"/>
              <a:gd name="f25" fmla="val 1285704"/>
              <a:gd name="f26" fmla="val 1933400"/>
              <a:gd name="f27" fmla="val 2007048"/>
              <a:gd name="f28" fmla="val 2066752"/>
              <a:gd name="f29" fmla="val 59704"/>
              <a:gd name="f30" fmla="val 133352"/>
              <a:gd name="f31" fmla="val 2599672"/>
              <a:gd name="f32" fmla="val 619432"/>
              <a:gd name="f33" fmla="val 1152352"/>
              <a:gd name="f34" fmla="val 1212056"/>
              <a:gd name="f35" fmla="*/ f0 1 3219104"/>
              <a:gd name="f36" fmla="*/ f1 1 2545072"/>
              <a:gd name="f37" fmla="val f2"/>
              <a:gd name="f38" fmla="val f3"/>
              <a:gd name="f39" fmla="val f4"/>
              <a:gd name="f40" fmla="+- f39 0 f37"/>
              <a:gd name="f41" fmla="+- f38 0 f37"/>
              <a:gd name="f42" fmla="*/ f41 1 3219104"/>
              <a:gd name="f43" fmla="*/ f40 1 2545072"/>
              <a:gd name="f44" fmla="*/ f37 1 f42"/>
              <a:gd name="f45" fmla="*/ f38 1 f42"/>
              <a:gd name="f46" fmla="*/ f37 1 f43"/>
              <a:gd name="f47" fmla="*/ f39 1 f43"/>
              <a:gd name="f48" fmla="*/ f44 f35 1"/>
              <a:gd name="f49" fmla="*/ f45 f35 1"/>
              <a:gd name="f50" fmla="*/ f47 f36 1"/>
              <a:gd name="f51" fmla="*/ f46 f3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8" t="f51" r="f49" b="f50"/>
            <a:pathLst>
              <a:path w="3219104" h="2545072">
                <a:moveTo>
                  <a:pt x="f5" y="f6"/>
                </a:moveTo>
                <a:lnTo>
                  <a:pt x="f7" y="f6"/>
                </a:lnTo>
                <a:cubicBezTo>
                  <a:pt x="f8" y="f6"/>
                  <a:pt x="f3" y="f9"/>
                  <a:pt x="f3" y="f10"/>
                </a:cubicBezTo>
                <a:lnTo>
                  <a:pt x="f3" y="f11"/>
                </a:lnTo>
                <a:cubicBezTo>
                  <a:pt x="f3" y="f12"/>
                  <a:pt x="f8" y="f4"/>
                  <a:pt x="f7" y="f4"/>
                </a:cubicBezTo>
                <a:lnTo>
                  <a:pt x="f5" y="f4"/>
                </a:lnTo>
                <a:close/>
                <a:moveTo>
                  <a:pt x="f13" y="f6"/>
                </a:moveTo>
                <a:lnTo>
                  <a:pt x="f14" y="f6"/>
                </a:lnTo>
                <a:lnTo>
                  <a:pt x="f14" y="f4"/>
                </a:lnTo>
                <a:lnTo>
                  <a:pt x="f13" y="f4"/>
                </a:lnTo>
                <a:cubicBezTo>
                  <a:pt x="f15" y="f4"/>
                  <a:pt x="f2" y="f12"/>
                  <a:pt x="f2" y="f11"/>
                </a:cubicBezTo>
                <a:lnTo>
                  <a:pt x="f2" y="f10"/>
                </a:lnTo>
                <a:cubicBezTo>
                  <a:pt x="f2" y="f9"/>
                  <a:pt x="f15" y="f6"/>
                  <a:pt x="f13" y="f6"/>
                </a:cubicBezTo>
                <a:close/>
                <a:moveTo>
                  <a:pt x="f16" y="f17"/>
                </a:moveTo>
                <a:cubicBezTo>
                  <a:pt x="f18" y="f17"/>
                  <a:pt x="f19" y="f20"/>
                  <a:pt x="f19" y="f21"/>
                </a:cubicBezTo>
                <a:lnTo>
                  <a:pt x="f19" y="f6"/>
                </a:lnTo>
                <a:lnTo>
                  <a:pt x="f22" y="f6"/>
                </a:lnTo>
                <a:lnTo>
                  <a:pt x="f22" y="f21"/>
                </a:lnTo>
                <a:cubicBezTo>
                  <a:pt x="f22" y="f20"/>
                  <a:pt x="f23" y="f17"/>
                  <a:pt x="f24" y="f17"/>
                </a:cubicBezTo>
                <a:close/>
                <a:moveTo>
                  <a:pt x="f25" y="f2"/>
                </a:moveTo>
                <a:lnTo>
                  <a:pt x="f26" y="f2"/>
                </a:lnTo>
                <a:cubicBezTo>
                  <a:pt x="f27" y="f2"/>
                  <a:pt x="f28" y="f29"/>
                  <a:pt x="f28" y="f30"/>
                </a:cubicBezTo>
                <a:lnTo>
                  <a:pt x="f28" y="f6"/>
                </a:lnTo>
                <a:lnTo>
                  <a:pt x="f31" y="f6"/>
                </a:lnTo>
                <a:lnTo>
                  <a:pt x="f31" y="f4"/>
                </a:lnTo>
                <a:lnTo>
                  <a:pt x="f32" y="f4"/>
                </a:lnTo>
                <a:lnTo>
                  <a:pt x="f32" y="f6"/>
                </a:lnTo>
                <a:lnTo>
                  <a:pt x="f33" y="f6"/>
                </a:lnTo>
                <a:lnTo>
                  <a:pt x="f33" y="f30"/>
                </a:lnTo>
                <a:cubicBezTo>
                  <a:pt x="f33" y="f29"/>
                  <a:pt x="f34" y="f2"/>
                  <a:pt x="f25" y="f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Oval 21">
            <a:extLst>
              <a:ext uri="{FF2B5EF4-FFF2-40B4-BE49-F238E27FC236}">
                <a16:creationId xmlns:a16="http://schemas.microsoft.com/office/drawing/2014/main" id="{044E040A-F6E1-3026-ECDE-4203274DFC50}"/>
              </a:ext>
            </a:extLst>
          </p:cNvPr>
          <p:cNvSpPr/>
          <p:nvPr/>
        </p:nvSpPr>
        <p:spPr>
          <a:xfrm>
            <a:off x="6214324" y="8628557"/>
            <a:ext cx="809408" cy="816174"/>
          </a:xfrm>
          <a:custGeom>
            <a:avLst/>
            <a:gdLst>
              <a:gd name="f0" fmla="val w"/>
              <a:gd name="f1" fmla="val h"/>
              <a:gd name="f2" fmla="val 0"/>
              <a:gd name="f3" fmla="val 1652142"/>
              <a:gd name="f4" fmla="val 1665940"/>
              <a:gd name="f5" fmla="val 898689"/>
              <a:gd name="f6" fmla="val 548008"/>
              <a:gd name="f7" fmla="val 737950"/>
              <a:gd name="f8" fmla="val 504938"/>
              <a:gd name="f9" fmla="val 572731"/>
              <a:gd name="f10" fmla="val 600328"/>
              <a:gd name="f11" fmla="val 529661"/>
              <a:gd name="f12" fmla="val 761066"/>
              <a:gd name="f13" fmla="val 486591"/>
              <a:gd name="f14" fmla="val 921805"/>
              <a:gd name="f15" fmla="val 581980"/>
              <a:gd name="f16" fmla="val 1087025"/>
              <a:gd name="f17" fmla="val 742719"/>
              <a:gd name="f18" fmla="val 1130094"/>
              <a:gd name="f19" fmla="val 903458"/>
              <a:gd name="f20" fmla="val 1173164"/>
              <a:gd name="f21" fmla="val 1068677"/>
              <a:gd name="f22" fmla="val 1077775"/>
              <a:gd name="f23" fmla="val 1111747"/>
              <a:gd name="f24" fmla="val 917036"/>
              <a:gd name="f25" fmla="val 1154817"/>
              <a:gd name="f26" fmla="val 756297"/>
              <a:gd name="f27" fmla="val 1059428"/>
              <a:gd name="f28" fmla="val 591077"/>
              <a:gd name="f29" fmla="val 952303"/>
              <a:gd name="f30" fmla="val 347916"/>
              <a:gd name="f31" fmla="val 1223549"/>
              <a:gd name="f32" fmla="val 420596"/>
              <a:gd name="f33" fmla="val 1384519"/>
              <a:gd name="f34" fmla="val 699404"/>
              <a:gd name="f35" fmla="val 1311839"/>
              <a:gd name="f36" fmla="val 970650"/>
              <a:gd name="f37" fmla="val 1239159"/>
              <a:gd name="f38" fmla="val 1241896"/>
              <a:gd name="f39" fmla="val 960351"/>
              <a:gd name="f40" fmla="val 1402866"/>
              <a:gd name="f41" fmla="val 689105"/>
              <a:gd name="f42" fmla="val 1330186"/>
              <a:gd name="f43" fmla="val 417859"/>
              <a:gd name="f44" fmla="val 1257506"/>
              <a:gd name="f45" fmla="val 256889"/>
              <a:gd name="f46" fmla="val 978698"/>
              <a:gd name="f47" fmla="val 329569"/>
              <a:gd name="f48" fmla="val 707451"/>
              <a:gd name="f49" fmla="val 402249"/>
              <a:gd name="f50" fmla="val 436205"/>
              <a:gd name="f51" fmla="val 681057"/>
              <a:gd name="f52" fmla="val 275235"/>
              <a:gd name="f53" fmla="val 971799"/>
              <a:gd name="f54" fmla="val 275155"/>
              <a:gd name="f55" fmla="val 660368"/>
              <a:gd name="f56" fmla="val 191707"/>
              <a:gd name="f57" fmla="val 340256"/>
              <a:gd name="f58" fmla="val 376524"/>
              <a:gd name="f59" fmla="val 256808"/>
              <a:gd name="f60" fmla="val 687955"/>
              <a:gd name="f61" fmla="val 173361"/>
              <a:gd name="f62" fmla="val 999387"/>
              <a:gd name="f63" fmla="val 358178"/>
              <a:gd name="f64" fmla="val 1319499"/>
              <a:gd name="f65" fmla="val 669609"/>
              <a:gd name="f66" fmla="val 1402947"/>
              <a:gd name="f67" fmla="val 981040"/>
              <a:gd name="f68" fmla="val 1486395"/>
              <a:gd name="f69" fmla="val 1301152"/>
              <a:gd name="f70" fmla="val 1301577"/>
              <a:gd name="f71" fmla="val 1384600"/>
              <a:gd name="f72" fmla="val 990146"/>
              <a:gd name="f73" fmla="val 1468047"/>
              <a:gd name="f74" fmla="val 678715"/>
              <a:gd name="f75" fmla="val 1283230"/>
              <a:gd name="f76" fmla="val 358603"/>
              <a:gd name="f77" fmla="val 394531"/>
              <a:gd name="f78" fmla="val 1649662"/>
              <a:gd name="f79" fmla="val 403784"/>
              <a:gd name="f80" fmla="val 1647140"/>
              <a:gd name="f81" fmla="val 399895"/>
              <a:gd name="f82" fmla="val 1158157"/>
              <a:gd name="f83" fmla="val 65026"/>
              <a:gd name="f84" fmla="val 1154679"/>
              <a:gd name="f85" fmla="val 271718"/>
              <a:gd name="f86" fmla="val 1148331"/>
              <a:gd name="f87" fmla="val 270017"/>
              <a:gd name="f88" fmla="val 1200055"/>
              <a:gd name="f89" fmla="val 299127"/>
              <a:gd name="f90" fmla="val 1246804"/>
              <a:gd name="f91" fmla="val 334821"/>
              <a:gd name="f92" fmla="val 1286346"/>
              <a:gd name="f93" fmla="val 377149"/>
              <a:gd name="f94" fmla="val 1470353"/>
              <a:gd name="f95" fmla="val 331395"/>
              <a:gd name="f96" fmla="val 1588305"/>
              <a:gd name="f97" fmla="val 553229"/>
              <a:gd name="f98" fmla="val 1457194"/>
              <a:gd name="f99" fmla="val 671432"/>
              <a:gd name="f100" fmla="val 1473630"/>
              <a:gd name="f101" fmla="val 731297"/>
              <a:gd name="f102" fmla="val 1481376"/>
              <a:gd name="f103" fmla="val 793983"/>
              <a:gd name="f104" fmla="val 1478595"/>
              <a:gd name="f105" fmla="val 857704"/>
              <a:gd name="f106" fmla="val 1642362"/>
              <a:gd name="f107" fmla="val 948616"/>
              <a:gd name="f108" fmla="val 1577335"/>
              <a:gd name="f109" fmla="val 1191298"/>
              <a:gd name="f110" fmla="val 1378614"/>
              <a:gd name="f111" fmla="val 1187955"/>
              <a:gd name="f112" fmla="val 1353489"/>
              <a:gd name="f113" fmla="val 1229936"/>
              <a:gd name="f114" fmla="val 1323048"/>
              <a:gd name="f115" fmla="val 1267799"/>
              <a:gd name="f116" fmla="val 1288939"/>
              <a:gd name="f117" fmla="val 1301599"/>
              <a:gd name="f118" fmla="val 1354201"/>
              <a:gd name="f119" fmla="val 1471932"/>
              <a:gd name="f120" fmla="val 1148396"/>
              <a:gd name="f121" fmla="val 1616039"/>
              <a:gd name="f122" fmla="val 992294"/>
              <a:gd name="f123" fmla="val 1480516"/>
              <a:gd name="f124" fmla="val 1011291"/>
              <a:gd name="f125" fmla="val 1467215"/>
              <a:gd name="f126" fmla="val 951500"/>
              <a:gd name="f127" fmla="val 1486565"/>
              <a:gd name="f128" fmla="val 888271"/>
              <a:gd name="f129" fmla="val 1495869"/>
              <a:gd name="f130" fmla="val 823805"/>
              <a:gd name="f131" fmla="val 1495510"/>
              <a:gd name="f132" fmla="val 729193"/>
              <a:gd name="f133" fmla="val 486511"/>
              <a:gd name="f134" fmla="val 1600914"/>
              <a:gd name="f135" fmla="val 489790"/>
              <a:gd name="f136" fmla="val 1406012"/>
              <a:gd name="f137" fmla="val 438364"/>
              <a:gd name="f138" fmla="val 1376702"/>
              <a:gd name="f139" fmla="val 391917"/>
              <a:gd name="f140" fmla="val 1340859"/>
              <a:gd name="f141" fmla="val 352658"/>
              <a:gd name="f142" fmla="val 1298452"/>
              <a:gd name="f143" fmla="val 355803"/>
              <a:gd name="f144" fmla="val 1305197"/>
              <a:gd name="f145" fmla="val 152856"/>
              <a:gd name="f146" fmla="val 1344512"/>
              <a:gd name="f147" fmla="val 46675"/>
              <a:gd name="f148" fmla="val 1116809"/>
              <a:gd name="f149" fmla="val 183929"/>
              <a:gd name="f150" fmla="val 1005520"/>
              <a:gd name="f151" fmla="val 169279"/>
              <a:gd name="f152" fmla="val 951824"/>
              <a:gd name="f153" fmla="val 161626"/>
              <a:gd name="f154" fmla="val 895865"/>
              <a:gd name="f155" fmla="val 161615"/>
              <a:gd name="f156" fmla="val 838915"/>
              <a:gd name="f157" fmla="val 749197"/>
              <a:gd name="f158" fmla="val 506515"/>
              <a:gd name="f159" fmla="val 250227"/>
              <a:gd name="f160" fmla="val 509630"/>
              <a:gd name="f161" fmla="val 275353"/>
              <a:gd name="f162" fmla="val 465291"/>
              <a:gd name="f163" fmla="val 305693"/>
              <a:gd name="f164" fmla="val 424864"/>
              <a:gd name="f165" fmla="val 340015"/>
              <a:gd name="f166" fmla="val 388679"/>
              <a:gd name="f167" fmla="val 277984"/>
              <a:gd name="f168" fmla="val 197357"/>
              <a:gd name="f169" fmla="val 491050"/>
              <a:gd name="f170" fmla="val 64219"/>
              <a:gd name="f171" fmla="val 639843"/>
              <a:gd name="f172" fmla="val 207726"/>
              <a:gd name="f173" fmla="val 638348"/>
              <a:gd name="f174" fmla="val 208660"/>
              <a:gd name="f175" fmla="val 696840"/>
              <a:gd name="f176" fmla="val 190256"/>
              <a:gd name="f177" fmla="val 758594"/>
              <a:gd name="f178" fmla="val 181748"/>
              <a:gd name="f179" fmla="val 821488"/>
              <a:gd name="f180" fmla="val 182440"/>
              <a:gd name="f181" fmla="val 815140"/>
              <a:gd name="f182" fmla="val 180739"/>
              <a:gd name="f183" fmla="val 915476"/>
              <a:gd name="f184" fmla="*/ f0 1 1652142"/>
              <a:gd name="f185" fmla="*/ f1 1 1665940"/>
              <a:gd name="f186" fmla="val f2"/>
              <a:gd name="f187" fmla="val f3"/>
              <a:gd name="f188" fmla="val f4"/>
              <a:gd name="f189" fmla="+- f188 0 f186"/>
              <a:gd name="f190" fmla="+- f187 0 f186"/>
              <a:gd name="f191" fmla="*/ f190 1 1652142"/>
              <a:gd name="f192" fmla="*/ f189 1 1665940"/>
              <a:gd name="f193" fmla="*/ f186 1 f191"/>
              <a:gd name="f194" fmla="*/ f187 1 f191"/>
              <a:gd name="f195" fmla="*/ f186 1 f192"/>
              <a:gd name="f196" fmla="*/ f188 1 f192"/>
              <a:gd name="f197" fmla="*/ f193 f184 1"/>
              <a:gd name="f198" fmla="*/ f194 f184 1"/>
              <a:gd name="f199" fmla="*/ f196 f185 1"/>
              <a:gd name="f200" fmla="*/ f195 f18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7" t="f200" r="f198" b="f199"/>
            <a:pathLst>
              <a:path w="1652142" h="1665940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29" y="f30"/>
                </a:cubicBezTo>
                <a:close/>
                <a:moveTo>
                  <a:pt x="f53" y="f54"/>
                </a:move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71" y="f72"/>
                </a:cubicBezTo>
                <a:cubicBezTo>
                  <a:pt x="f73" y="f74"/>
                  <a:pt x="f75" y="f76"/>
                  <a:pt x="f53" y="f54"/>
                </a:cubicBezTo>
                <a:close/>
                <a:moveTo>
                  <a:pt x="f3" y="f77"/>
                </a:moveTo>
                <a:lnTo>
                  <a:pt x="f78" y="f79"/>
                </a:lnTo>
                <a:lnTo>
                  <a:pt x="f80" y="f81"/>
                </a:lnTo>
                <a:close/>
                <a:moveTo>
                  <a:pt x="f82" y="f83"/>
                </a:moveTo>
                <a:lnTo>
                  <a:pt x="f84" y="f85"/>
                </a:lnTo>
                <a:lnTo>
                  <a:pt x="f86" y="f87"/>
                </a:lnTo>
                <a:cubicBezTo>
                  <a:pt x="f88" y="f89"/>
                  <a:pt x="f90" y="f91"/>
                  <a:pt x="f92" y="f93"/>
                </a:cubicBezTo>
                <a:lnTo>
                  <a:pt x="f94" y="f95"/>
                </a:lnTo>
                <a:lnTo>
                  <a:pt x="f96" y="f97"/>
                </a:lnTo>
                <a:lnTo>
                  <a:pt x="f98" y="f99"/>
                </a:lnTo>
                <a:cubicBezTo>
                  <a:pt x="f100" y="f101"/>
                  <a:pt x="f102" y="f103"/>
                  <a:pt x="f104" y="f105"/>
                </a:cubicBezTo>
                <a:lnTo>
                  <a:pt x="f106" y="f107"/>
                </a:lnTo>
                <a:lnTo>
                  <a:pt x="f108" y="f109"/>
                </a:lnTo>
                <a:lnTo>
                  <a:pt x="f110" y="f111"/>
                </a:lnTo>
                <a:cubicBezTo>
                  <a:pt x="f112" y="f113"/>
                  <a:pt x="f114" y="f115"/>
                  <a:pt x="f116" y="f117"/>
                </a:cubicBezTo>
                <a:lnTo>
                  <a:pt x="f118" y="f119"/>
                </a:lnTo>
                <a:lnTo>
                  <a:pt x="f120" y="f121"/>
                </a:lnTo>
                <a:lnTo>
                  <a:pt x="f122" y="f123"/>
                </a:lnTo>
                <a:lnTo>
                  <a:pt x="f124" y="f125"/>
                </a:lnTo>
                <a:cubicBezTo>
                  <a:pt x="f126" y="f127"/>
                  <a:pt x="f128" y="f129"/>
                  <a:pt x="f130" y="f131"/>
                </a:cubicBezTo>
                <a:lnTo>
                  <a:pt x="f132" y="f4"/>
                </a:lnTo>
                <a:lnTo>
                  <a:pt x="f133" y="f134"/>
                </a:lnTo>
                <a:lnTo>
                  <a:pt x="f135" y="f136"/>
                </a:lnTo>
                <a:cubicBezTo>
                  <a:pt x="f137" y="f138"/>
                  <a:pt x="f139" y="f140"/>
                  <a:pt x="f141" y="f142"/>
                </a:cubicBezTo>
                <a:lnTo>
                  <a:pt x="f143" y="f144"/>
                </a:lnTo>
                <a:lnTo>
                  <a:pt x="f145" y="f146"/>
                </a:lnTo>
                <a:lnTo>
                  <a:pt x="f147" y="f148"/>
                </a:lnTo>
                <a:lnTo>
                  <a:pt x="f149" y="f150"/>
                </a:lnTo>
                <a:cubicBezTo>
                  <a:pt x="f151" y="f152"/>
                  <a:pt x="f153" y="f154"/>
                  <a:pt x="f155" y="f156"/>
                </a:cubicBezTo>
                <a:lnTo>
                  <a:pt x="f2" y="f157"/>
                </a:lnTo>
                <a:lnTo>
                  <a:pt x="f83" y="f158"/>
                </a:lnTo>
                <a:lnTo>
                  <a:pt x="f159" y="f160"/>
                </a:ln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lnTo>
                  <a:pt x="f169" y="f170"/>
                </a:lnTo>
                <a:lnTo>
                  <a:pt x="f171" y="f172"/>
                </a:lnTo>
                <a:lnTo>
                  <a:pt x="f173" y="f174"/>
                </a:lnTo>
                <a:cubicBezTo>
                  <a:pt x="f175" y="f176"/>
                  <a:pt x="f177" y="f178"/>
                  <a:pt x="f179" y="f180"/>
                </a:cubicBezTo>
                <a:lnTo>
                  <a:pt x="f181" y="f182"/>
                </a:lnTo>
                <a:lnTo>
                  <a:pt x="f183" y="f2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Oval 32">
            <a:extLst>
              <a:ext uri="{FF2B5EF4-FFF2-40B4-BE49-F238E27FC236}">
                <a16:creationId xmlns:a16="http://schemas.microsoft.com/office/drawing/2014/main" id="{E12D0035-1C6A-DEE8-8798-ED02EA63D697}"/>
              </a:ext>
            </a:extLst>
          </p:cNvPr>
          <p:cNvSpPr/>
          <p:nvPr/>
        </p:nvSpPr>
        <p:spPr>
          <a:xfrm>
            <a:off x="12393731" y="6858681"/>
            <a:ext cx="770710" cy="927182"/>
          </a:xfrm>
          <a:custGeom>
            <a:avLst/>
            <a:gdLst>
              <a:gd name="f0" fmla="val w"/>
              <a:gd name="f1" fmla="val h"/>
              <a:gd name="f2" fmla="val 0"/>
              <a:gd name="f3" fmla="val 2671236"/>
              <a:gd name="f4" fmla="val 3213546"/>
              <a:gd name="f5" fmla="val 1336943"/>
              <a:gd name="f6" fmla="val 151152"/>
              <a:gd name="f7" fmla="val 1223677"/>
              <a:gd name="f8" fmla="val 1131857"/>
              <a:gd name="f9" fmla="val 242973"/>
              <a:gd name="f10" fmla="val 356239"/>
              <a:gd name="f11" fmla="val 469506"/>
              <a:gd name="f12" fmla="val 561326"/>
              <a:gd name="f13" fmla="val 1450210"/>
              <a:gd name="f14" fmla="val 1542030"/>
              <a:gd name="f15" fmla="val 1533689"/>
              <a:gd name="f16" fmla="val 1693182"/>
              <a:gd name="f17" fmla="val 159493"/>
              <a:gd name="f18" fmla="val 499348"/>
              <a:gd name="f19" fmla="val 1608797"/>
              <a:gd name="f20" fmla="val 622748"/>
              <a:gd name="f21" fmla="val 1486649"/>
              <a:gd name="f22" fmla="val 678491"/>
              <a:gd name="f23" fmla="val 1504985"/>
              <a:gd name="f24" fmla="val 861628"/>
              <a:gd name="f25" fmla="val 2050955"/>
              <a:gd name="f26" fmla="val 2073924"/>
              <a:gd name="f27" fmla="val 808095"/>
              <a:gd name="f28" fmla="val 2127168"/>
              <a:gd name="f29" fmla="val 770742"/>
              <a:gd name="f30" fmla="val 2189136"/>
              <a:gd name="f31" fmla="val 2272476"/>
              <a:gd name="f32" fmla="val 2340037"/>
              <a:gd name="f33" fmla="val 838303"/>
              <a:gd name="f34" fmla="val 921643"/>
              <a:gd name="f35" fmla="val 1004983"/>
              <a:gd name="f36" fmla="val 1072544"/>
              <a:gd name="f37" fmla="val 1035191"/>
              <a:gd name="f38" fmla="val 981658"/>
              <a:gd name="f39" fmla="val 1517002"/>
              <a:gd name="f40" fmla="val 1678124"/>
              <a:gd name="f41" fmla="val 2590970"/>
              <a:gd name="f42" fmla="val 2063444"/>
              <a:gd name="f43" fmla="val 2451708"/>
              <a:gd name="f44" fmla="val 2360829"/>
              <a:gd name="f45" fmla="val 2287813"/>
              <a:gd name="f46" fmla="val 2381761"/>
              <a:gd name="f47" fmla="val 1860600"/>
              <a:gd name="f48" fmla="val 2329006"/>
              <a:gd name="f49" fmla="val 1862811"/>
              <a:gd name="f50" fmla="val 2276981"/>
              <a:gd name="f51" fmla="val 1871755"/>
              <a:gd name="f52" fmla="val 2228094"/>
              <a:gd name="f53" fmla="val 1886075"/>
              <a:gd name="f54" fmla="val 2324645"/>
              <a:gd name="f55" fmla="val 1771974"/>
              <a:gd name="f56" fmla="val 2415523"/>
              <a:gd name="f57" fmla="val 1665436"/>
              <a:gd name="f58" fmla="val 2449665"/>
              <a:gd name="f59" fmla="val 1504055"/>
              <a:gd name="f60" fmla="val 2485699"/>
              <a:gd name="f61" fmla="val 1663545"/>
              <a:gd name="f62" fmla="val 2574685"/>
              <a:gd name="f63" fmla="val 1764408"/>
              <a:gd name="f64" fmla="val 2622475"/>
              <a:gd name="f65" fmla="val 1872164"/>
              <a:gd name="f66" fmla="val 2568855"/>
              <a:gd name="f67" fmla="val 1862858"/>
              <a:gd name="f68" fmla="val 2513341"/>
              <a:gd name="f69" fmla="val 1860541"/>
              <a:gd name="f70" fmla="val 2486075"/>
              <a:gd name="f71" fmla="val 2436981"/>
              <a:gd name="f72" fmla="val 2151724"/>
              <a:gd name="f73" fmla="val 2992040"/>
              <a:gd name="f74" fmla="val 1522375"/>
              <a:gd name="f75" fmla="val 3040581"/>
              <a:gd name="f76" fmla="val 1427529"/>
              <a:gd name="f77" fmla="val 3119259"/>
              <a:gd name="f78" fmla="val 1392747"/>
              <a:gd name="f79" fmla="val 3155891"/>
              <a:gd name="f80" fmla="val 1284048"/>
              <a:gd name="f81" fmla="val 3153728"/>
              <a:gd name="f82" fmla="val 1252174"/>
              <a:gd name="f83" fmla="val 3120936"/>
              <a:gd name="f84" fmla="val 1157234"/>
              <a:gd name="f85" fmla="val 3046101"/>
              <a:gd name="f86" fmla="val 592479"/>
              <a:gd name="f87" fmla="val 2980043"/>
              <a:gd name="f88" fmla="val 187829"/>
              <a:gd name="f89" fmla="val 2438320"/>
              <a:gd name="f90" fmla="val 160409"/>
              <a:gd name="f91" fmla="val 1860193"/>
              <a:gd name="f92" fmla="val 105366"/>
              <a:gd name="f93" fmla="val 1862056"/>
              <a:gd name="f94" fmla="val 50978"/>
              <a:gd name="f95" fmla="val 1871143"/>
              <a:gd name="f96" fmla="val 96552"/>
              <a:gd name="f97" fmla="val 187429"/>
              <a:gd name="f98" fmla="val 221571"/>
              <a:gd name="f99" fmla="val 257605"/>
              <a:gd name="f100" fmla="val 346591"/>
              <a:gd name="f101" fmla="val 443143"/>
              <a:gd name="f102" fmla="val 396276"/>
              <a:gd name="f103" fmla="val 1872705"/>
              <a:gd name="f104" fmla="val 344922"/>
              <a:gd name="f105" fmla="val 1863589"/>
              <a:gd name="f106" fmla="val 291687"/>
              <a:gd name="f107" fmla="val 1860996"/>
              <a:gd name="f108" fmla="val 313360"/>
              <a:gd name="f109" fmla="val 2289054"/>
              <a:gd name="f110" fmla="val 617325"/>
              <a:gd name="f111" fmla="val 2454996"/>
              <a:gd name="f112" fmla="val 1001768"/>
              <a:gd name="f113" fmla="val 2593980"/>
              <a:gd name="f114" fmla="val 1157883"/>
              <a:gd name="f115" fmla="val 666108"/>
              <a:gd name="f116" fmla="val 643139"/>
              <a:gd name="f117" fmla="val 589896"/>
              <a:gd name="f118" fmla="val 1072543"/>
              <a:gd name="f119" fmla="val 527928"/>
              <a:gd name="f120" fmla="val 444588"/>
              <a:gd name="f121" fmla="val 377027"/>
              <a:gd name="f122" fmla="val 1004982"/>
              <a:gd name="f123" fmla="val 921642"/>
              <a:gd name="f124" fmla="val 838302"/>
              <a:gd name="f125" fmla="val 770741"/>
              <a:gd name="f126" fmla="val 643141"/>
              <a:gd name="f127" fmla="val 666110"/>
              <a:gd name="f128" fmla="val 1169505"/>
              <a:gd name="f129" fmla="val 1187237"/>
              <a:gd name="f130" fmla="val 1065090"/>
              <a:gd name="f131" fmla="val 980704"/>
              <a:gd name="f132" fmla="val 1140198"/>
              <a:gd name="f133" fmla="*/ f0 1 2671236"/>
              <a:gd name="f134" fmla="*/ f1 1 3213546"/>
              <a:gd name="f135" fmla="val f2"/>
              <a:gd name="f136" fmla="val f3"/>
              <a:gd name="f137" fmla="val f4"/>
              <a:gd name="f138" fmla="+- f137 0 f135"/>
              <a:gd name="f139" fmla="+- f136 0 f135"/>
              <a:gd name="f140" fmla="*/ f139 1 2671236"/>
              <a:gd name="f141" fmla="*/ f138 1 3213546"/>
              <a:gd name="f142" fmla="*/ f135 1 f140"/>
              <a:gd name="f143" fmla="*/ f136 1 f140"/>
              <a:gd name="f144" fmla="*/ f135 1 f141"/>
              <a:gd name="f145" fmla="*/ f137 1 f141"/>
              <a:gd name="f146" fmla="*/ f142 f133 1"/>
              <a:gd name="f147" fmla="*/ f143 f133 1"/>
              <a:gd name="f148" fmla="*/ f145 f134 1"/>
              <a:gd name="f149" fmla="*/ f144 f13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6" t="f149" r="f147" b="f148"/>
            <a:pathLst>
              <a:path w="2671236" h="321354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5" y="f2"/>
                </a:moveTo>
                <a:cubicBezTo>
                  <a:pt x="f15" y="f2"/>
                  <a:pt x="f16" y="f17"/>
                  <a:pt x="f16" y="f10"/>
                </a:cubicBezTo>
                <a:cubicBezTo>
                  <a:pt x="f16" y="f18"/>
                  <a:pt x="f19" y="f20"/>
                  <a:pt x="f21" y="f22"/>
                </a:cubicBezTo>
                <a:lnTo>
                  <a:pt x="f23" y="f24"/>
                </a:lnTo>
                <a:lnTo>
                  <a:pt x="f25" y="f24"/>
                </a:lnTo>
                <a:cubicBezTo>
                  <a:pt x="f26" y="f27"/>
                  <a:pt x="f28" y="f29"/>
                  <a:pt x="f30" y="f29"/>
                </a:cubicBezTo>
                <a:cubicBezTo>
                  <a:pt x="f31" y="f29"/>
                  <a:pt x="f32" y="f33"/>
                  <a:pt x="f32" y="f34"/>
                </a:cubicBezTo>
                <a:cubicBezTo>
                  <a:pt x="f32" y="f35"/>
                  <a:pt x="f31" y="f36"/>
                  <a:pt x="f30" y="f36"/>
                </a:cubicBezTo>
                <a:cubicBezTo>
                  <a:pt x="f28" y="f36"/>
                  <a:pt x="f26" y="f37"/>
                  <a:pt x="f25" y="f38"/>
                </a:cubicBezTo>
                <a:lnTo>
                  <a:pt x="f39" y="f38"/>
                </a:ln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3" y="f5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5" y="f4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2" y="f53"/>
                </a:cubicBezTo>
                <a:cubicBezTo>
                  <a:pt x="f96" y="f55"/>
                  <a:pt x="f97" y="f57"/>
                  <a:pt x="f98" y="f59"/>
                </a:cubicBezTo>
                <a:cubicBezTo>
                  <a:pt x="f99" y="f61"/>
                  <a:pt x="f100" y="f63"/>
                  <a:pt x="f101" y="f53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lnTo>
                  <a:pt x="f114" y="f38"/>
                </a:lnTo>
                <a:lnTo>
                  <a:pt x="f115" y="f38"/>
                </a:lnTo>
                <a:cubicBezTo>
                  <a:pt x="f116" y="f37"/>
                  <a:pt x="f117" y="f118"/>
                  <a:pt x="f119" y="f118"/>
                </a:cubicBezTo>
                <a:cubicBezTo>
                  <a:pt x="f120" y="f118"/>
                  <a:pt x="f121" y="f122"/>
                  <a:pt x="f121" y="f123"/>
                </a:cubicBezTo>
                <a:cubicBezTo>
                  <a:pt x="f121" y="f124"/>
                  <a:pt x="f120" y="f125"/>
                  <a:pt x="f119" y="f125"/>
                </a:cubicBezTo>
                <a:cubicBezTo>
                  <a:pt x="f117" y="f125"/>
                  <a:pt x="f126" y="f27"/>
                  <a:pt x="f127" y="f24"/>
                </a:cubicBezTo>
                <a:lnTo>
                  <a:pt x="f128" y="f24"/>
                </a:lnTo>
                <a:lnTo>
                  <a:pt x="f129" y="f22"/>
                </a:lnTo>
                <a:cubicBezTo>
                  <a:pt x="f130" y="f20"/>
                  <a:pt x="f131" y="f18"/>
                  <a:pt x="f131" y="f10"/>
                </a:cubicBezTo>
                <a:cubicBezTo>
                  <a:pt x="f131" y="f17"/>
                  <a:pt x="f132" y="f2"/>
                  <a:pt x="f5" y="f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7" name="Google Shape;6783;p88">
            <a:extLst>
              <a:ext uri="{FF2B5EF4-FFF2-40B4-BE49-F238E27FC236}">
                <a16:creationId xmlns:a16="http://schemas.microsoft.com/office/drawing/2014/main" id="{36C240F8-B88F-B148-07B9-FFA8AC9562A7}"/>
              </a:ext>
            </a:extLst>
          </p:cNvPr>
          <p:cNvGrpSpPr/>
          <p:nvPr/>
        </p:nvGrpSpPr>
        <p:grpSpPr>
          <a:xfrm>
            <a:off x="13787769" y="1852978"/>
            <a:ext cx="850282" cy="849696"/>
            <a:chOff x="8211055" y="926488"/>
            <a:chExt cx="425141" cy="424848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8" name="Google Shape;6784;p88">
              <a:extLst>
                <a:ext uri="{FF2B5EF4-FFF2-40B4-BE49-F238E27FC236}">
                  <a16:creationId xmlns:a16="http://schemas.microsoft.com/office/drawing/2014/main" id="{0D97596B-1A23-8DC5-D19F-7891541C9289}"/>
                </a:ext>
              </a:extLst>
            </p:cNvPr>
            <p:cNvSpPr/>
            <p:nvPr/>
          </p:nvSpPr>
          <p:spPr>
            <a:xfrm>
              <a:off x="8461976" y="926488"/>
              <a:ext cx="150144" cy="2243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6168"/>
                <a:gd name="f5" fmla="val 2426"/>
                <a:gd name="f6" fmla="val 1"/>
                <a:gd name="f7" fmla="val 2286"/>
                <a:gd name="f8" fmla="val 2136"/>
                <a:gd name="f9" fmla="val 77"/>
                <a:gd name="f10" fmla="val 2112"/>
                <a:gd name="f11" fmla="val 244"/>
                <a:gd name="f12" fmla="val 64"/>
                <a:gd name="f13" fmla="val 5064"/>
                <a:gd name="f14" fmla="val 5222"/>
                <a:gd name="f15" fmla="val 5474"/>
                <a:gd name="f16" fmla="val 253"/>
                <a:gd name="f17" fmla="val 5506"/>
                <a:gd name="f18" fmla="val 295"/>
                <a:gd name="f19" fmla="val 5531"/>
                <a:gd name="f20" fmla="val 342"/>
                <a:gd name="f21" fmla="val 5543"/>
                <a:gd name="f22" fmla="val 389"/>
                <a:gd name="f23" fmla="val 517"/>
                <a:gd name="f24" fmla="val 648"/>
                <a:gd name="f25" fmla="val 5455"/>
                <a:gd name="f26" fmla="val 694"/>
                <a:gd name="f27" fmla="val 5317"/>
                <a:gd name="f28" fmla="val 1261"/>
                <a:gd name="f29" fmla="val 4025"/>
                <a:gd name="f30" fmla="val 1419"/>
                <a:gd name="f31" fmla="val 4088"/>
                <a:gd name="f32" fmla="val 1576"/>
                <a:gd name="f33" fmla="val 4119"/>
                <a:gd name="f34" fmla="val 1765"/>
                <a:gd name="f35" fmla="val 1891"/>
                <a:gd name="f36" fmla="val 1986"/>
                <a:gd name="f37" fmla="val 4056"/>
                <a:gd name="f38" fmla="val 4844"/>
                <a:gd name="f39" fmla="val 1450"/>
                <a:gd name="f40" fmla="val 4970"/>
                <a:gd name="f41" fmla="val 946"/>
                <a:gd name="f42" fmla="val 789"/>
                <a:gd name="f43" fmla="val 6167"/>
                <a:gd name="f44" fmla="val 4002"/>
                <a:gd name="f45" fmla="val 3466"/>
                <a:gd name="f46" fmla="val 5001"/>
                <a:gd name="f47" fmla="val 2773"/>
                <a:gd name="f48" fmla="val 3143"/>
                <a:gd name="f49" fmla="val 2670"/>
                <a:gd name="f50" fmla="val 2458"/>
                <a:gd name="f51" fmla="val 2324"/>
                <a:gd name="f52" fmla="val 2080"/>
                <a:gd name="f53" fmla="val 2166"/>
                <a:gd name="f54" fmla="val 496"/>
                <a:gd name="f55" fmla="val 307"/>
                <a:gd name="f56" fmla="val 2710"/>
                <a:gd name="f57" fmla="val 118"/>
                <a:gd name="f58" fmla="val 2553"/>
                <a:gd name="f59" fmla="val 24"/>
                <a:gd name="f60" fmla="val 2515"/>
                <a:gd name="f61" fmla="val 8"/>
                <a:gd name="f62" fmla="val 2471"/>
                <a:gd name="f63" fmla="*/ f0 1 4128"/>
                <a:gd name="f64" fmla="*/ f1 1 6168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4128"/>
                <a:gd name="f71" fmla="*/ f68 1 6168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4128" h="61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12" y="f15"/>
                    <a:pt x="f16" y="f17"/>
                  </a:cubicBez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25"/>
                    <a:pt x="f26" y="f27"/>
                  </a:cubicBezTo>
                  <a:lnTo>
                    <a:pt x="f28" y="f29"/>
                  </a:ln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1"/>
                    <a:pt x="f10" y="f37"/>
                  </a:cubicBezTo>
                  <a:lnTo>
                    <a:pt x="f10" y="f38"/>
                  </a:lnTo>
                  <a:cubicBezTo>
                    <a:pt x="f39" y="f40"/>
                    <a:pt x="f41" y="f17"/>
                    <a:pt x="f42" y="f43"/>
                  </a:cubicBezTo>
                  <a:lnTo>
                    <a:pt x="f3" y="f43"/>
                  </a:lnTo>
                  <a:cubicBezTo>
                    <a:pt x="f44" y="f17"/>
                    <a:pt x="f45" y="f46"/>
                    <a:pt x="f47" y="f38"/>
                  </a:cubicBezTo>
                  <a:lnTo>
                    <a:pt x="f47" y="f48"/>
                  </a:lnTo>
                  <a:cubicBezTo>
                    <a:pt x="f47" y="f49"/>
                    <a:pt x="f50" y="f51"/>
                    <a:pt x="f52" y="f53"/>
                  </a:cubicBezTo>
                  <a:lnTo>
                    <a:pt x="f47" y="f54"/>
                  </a:lnTo>
                  <a:cubicBezTo>
                    <a:pt x="f47" y="f55"/>
                    <a:pt x="f56" y="f57"/>
                    <a:pt x="f58" y="f59"/>
                  </a:cubicBezTo>
                  <a:cubicBezTo>
                    <a:pt x="f60" y="f61"/>
                    <a:pt x="f6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9" name="Google Shape;6785;p88">
              <a:extLst>
                <a:ext uri="{FF2B5EF4-FFF2-40B4-BE49-F238E27FC236}">
                  <a16:creationId xmlns:a16="http://schemas.microsoft.com/office/drawing/2014/main" id="{43489967-C920-864B-4E1F-37B1A33CCEB9}"/>
                </a:ext>
              </a:extLst>
            </p:cNvPr>
            <p:cNvSpPr/>
            <p:nvPr/>
          </p:nvSpPr>
          <p:spPr>
            <a:xfrm>
              <a:off x="8211055" y="1078589"/>
              <a:ext cx="225756" cy="2727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7499"/>
                <a:gd name="f5" fmla="val 693"/>
                <a:gd name="f6" fmla="val 315"/>
                <a:gd name="f7" fmla="val 662"/>
                <a:gd name="f8" fmla="val 6490"/>
                <a:gd name="f9" fmla="val 32"/>
                <a:gd name="f10" fmla="val 7026"/>
                <a:gd name="f11" fmla="val 504"/>
                <a:gd name="f12" fmla="val 7498"/>
                <a:gd name="f13" fmla="val 1103"/>
                <a:gd name="f14" fmla="val 5797"/>
                <a:gd name="f15" fmla="val 5608"/>
                <a:gd name="f16" fmla="val 6049"/>
                <a:gd name="f17" fmla="val 5451"/>
                <a:gd name="f18" fmla="val 5860"/>
                <a:gd name="f19" fmla="val 1765"/>
                <a:gd name="f20" fmla="val 1576"/>
                <a:gd name="f21" fmla="val 1418"/>
                <a:gd name="f22" fmla="val 5293"/>
                <a:gd name="f23" fmla="val 5104"/>
                <a:gd name="f24" fmla="val 252"/>
                <a:gd name="f25" fmla="*/ f0 1 6207"/>
                <a:gd name="f26" fmla="*/ f1 1 749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207"/>
                <a:gd name="f33" fmla="*/ f30 1 749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207" h="7499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lnTo>
                    <a:pt x="f2" y="f8"/>
                  </a:lnTo>
                  <a:cubicBezTo>
                    <a:pt x="f9" y="f10"/>
                    <a:pt x="f11" y="f12"/>
                    <a:pt x="f13" y="f12"/>
                  </a:cubicBezTo>
                  <a:lnTo>
                    <a:pt x="f3" y="f12"/>
                  </a:lnTo>
                  <a:lnTo>
                    <a:pt x="f3" y="f14"/>
                  </a:lnTo>
                  <a:cubicBezTo>
                    <a:pt x="f3" y="f15"/>
                    <a:pt x="f16" y="f17"/>
                    <a:pt x="f18" y="f17"/>
                  </a:cubicBezTo>
                  <a:lnTo>
                    <a:pt x="f19" y="f17"/>
                  </a:lnTo>
                  <a:cubicBezTo>
                    <a:pt x="f20" y="f17"/>
                    <a:pt x="f21" y="f22"/>
                    <a:pt x="f21" y="f23"/>
                  </a:cubicBezTo>
                  <a:lnTo>
                    <a:pt x="f21" y="f7"/>
                  </a:lnTo>
                  <a:cubicBezTo>
                    <a:pt x="f21" y="f24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0" name="Google Shape;6786;p88">
              <a:extLst>
                <a:ext uri="{FF2B5EF4-FFF2-40B4-BE49-F238E27FC236}">
                  <a16:creationId xmlns:a16="http://schemas.microsoft.com/office/drawing/2014/main" id="{56B0345B-85C3-566D-7A3E-464B71A8EE46}"/>
                </a:ext>
              </a:extLst>
            </p:cNvPr>
            <p:cNvSpPr/>
            <p:nvPr/>
          </p:nvSpPr>
          <p:spPr>
            <a:xfrm>
              <a:off x="8310743" y="977731"/>
              <a:ext cx="74487" cy="745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49"/>
                <a:gd name="f5" fmla="val 1040"/>
                <a:gd name="f6" fmla="val 1"/>
                <a:gd name="f7" fmla="val 473"/>
                <a:gd name="f8" fmla="val 1041"/>
                <a:gd name="f9" fmla="val 1576"/>
                <a:gd name="f10" fmla="val 1607"/>
                <a:gd name="f11" fmla="*/ f0 1 2048"/>
                <a:gd name="f12" fmla="*/ f1 1 204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048"/>
                <a:gd name="f19" fmla="*/ f16 1 204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048" h="204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cubicBezTo>
                    <a:pt x="f2" y="f9"/>
                    <a:pt x="f7" y="f4"/>
                    <a:pt x="f5" y="f4"/>
                  </a:cubicBezTo>
                  <a:cubicBezTo>
                    <a:pt x="f9" y="f4"/>
                    <a:pt x="f3" y="f9"/>
                    <a:pt x="f3" y="f8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1" name="Google Shape;6787;p88">
              <a:extLst>
                <a:ext uri="{FF2B5EF4-FFF2-40B4-BE49-F238E27FC236}">
                  <a16:creationId xmlns:a16="http://schemas.microsoft.com/office/drawing/2014/main" id="{775F1AF6-BB8A-F93C-81CB-8233D0C2FD6F}"/>
                </a:ext>
              </a:extLst>
            </p:cNvPr>
            <p:cNvSpPr/>
            <p:nvPr/>
          </p:nvSpPr>
          <p:spPr>
            <a:xfrm>
              <a:off x="8286667" y="1078187"/>
              <a:ext cx="226917" cy="27197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7478"/>
                <a:gd name="f5" fmla="val 1641"/>
                <a:gd name="f6" fmla="val 1"/>
                <a:gd name="f7" fmla="val 1242"/>
                <a:gd name="f8" fmla="val 819"/>
                <a:gd name="f9" fmla="val 205"/>
                <a:gd name="f10" fmla="val 568"/>
                <a:gd name="f11" fmla="val 484"/>
                <a:gd name="f12" fmla="val 190"/>
                <a:gd name="f13" fmla="val 799"/>
                <a:gd name="f14" fmla="val 1209"/>
                <a:gd name="f15" fmla="val 1681"/>
                <a:gd name="f16" fmla="val 4769"/>
                <a:gd name="f17" fmla="val 2679"/>
                <a:gd name="f18" fmla="val 2521"/>
                <a:gd name="f19" fmla="val 4359"/>
                <a:gd name="f20" fmla="val 2175"/>
                <a:gd name="f21" fmla="val 4107"/>
                <a:gd name="f22" fmla="val 1702"/>
                <a:gd name="f23" fmla="val 1040"/>
                <a:gd name="f24" fmla="val 820"/>
                <a:gd name="f25" fmla="val 662"/>
                <a:gd name="f26" fmla="val 3949"/>
                <a:gd name="f27" fmla="val 3729"/>
                <a:gd name="f28" fmla="val 2374"/>
                <a:gd name="f29" fmla="val 2154"/>
                <a:gd name="f30" fmla="val 1996"/>
                <a:gd name="f31" fmla="val 1229"/>
                <a:gd name="f32" fmla="val 1387"/>
                <a:gd name="f33" fmla="val 3382"/>
                <a:gd name="f34" fmla="val 1733"/>
                <a:gd name="f35" fmla="val 2553"/>
                <a:gd name="f36" fmla="val 3277"/>
                <a:gd name="f37" fmla="val 3981"/>
                <a:gd name="f38" fmla="val 3435"/>
                <a:gd name="f39" fmla="val 3813"/>
                <a:gd name="f40" fmla="val 4380"/>
                <a:gd name="f41" fmla="val 4852"/>
                <a:gd name="f42" fmla="val 5241"/>
                <a:gd name="f43" fmla="val 5777"/>
                <a:gd name="f44" fmla="val 5084"/>
                <a:gd name="f45" fmla="val 6176"/>
                <a:gd name="f46" fmla="val 4580"/>
                <a:gd name="f47" fmla="val 5703"/>
                <a:gd name="f48" fmla="val 5168"/>
                <a:gd name="f49" fmla="val 3781"/>
                <a:gd name="f50" fmla="val 3592"/>
                <a:gd name="f51" fmla="val 1807"/>
                <a:gd name="f52" fmla="val 862"/>
                <a:gd name="f53" fmla="val 2710"/>
                <a:gd name="f54" fmla="val 43"/>
                <a:gd name="f55" fmla="val 1796"/>
                <a:gd name="f56" fmla="val 11"/>
                <a:gd name="f57" fmla="val 1745"/>
                <a:gd name="f58" fmla="val 4"/>
                <a:gd name="f59" fmla="val 1694"/>
                <a:gd name="f60" fmla="*/ f0 1 6239"/>
                <a:gd name="f61" fmla="*/ f1 1 747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6239"/>
                <a:gd name="f68" fmla="*/ f65 1 747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239" h="74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6" y="f14"/>
                    <a:pt x="f6" y="f15"/>
                  </a:cubicBezTo>
                  <a:lnTo>
                    <a:pt x="f6" y="f16"/>
                  </a:lnTo>
                  <a:lnTo>
                    <a:pt x="f17" y="f16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24" y="f30"/>
                    <a:pt x="f23" y="f30"/>
                  </a:cubicBezTo>
                  <a:cubicBezTo>
                    <a:pt x="f31" y="f30"/>
                    <a:pt x="f32" y="f29"/>
                    <a:pt x="f32" y="f28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8" y="f16"/>
                  </a:cubicBezTo>
                  <a:lnTo>
                    <a:pt x="f39" y="f16"/>
                  </a:lnTo>
                  <a:cubicBezTo>
                    <a:pt x="f40" y="f16"/>
                    <a:pt x="f41" y="f42"/>
                    <a:pt x="f41" y="f43"/>
                  </a:cubicBezTo>
                  <a:lnTo>
                    <a:pt x="f41" y="f4"/>
                  </a:lnTo>
                  <a:lnTo>
                    <a:pt x="f3" y="f4"/>
                  </a:lnTo>
                  <a:lnTo>
                    <a:pt x="f3" y="f44"/>
                  </a:lnTo>
                  <a:cubicBezTo>
                    <a:pt x="f45" y="f46"/>
                    <a:pt x="f47" y="f21"/>
                    <a:pt x="f48" y="f21"/>
                  </a:cubicBezTo>
                  <a:lnTo>
                    <a:pt x="f49" y="f21"/>
                  </a:lnTo>
                  <a:cubicBezTo>
                    <a:pt x="f50" y="f21"/>
                    <a:pt x="f38" y="f26"/>
                    <a:pt x="f38" y="f27"/>
                  </a:cubicBezTo>
                  <a:lnTo>
                    <a:pt x="f38" y="f51"/>
                  </a:lnTo>
                  <a:cubicBezTo>
                    <a:pt x="f38" y="f52"/>
                    <a:pt x="f53" y="f54"/>
                    <a:pt x="f55" y="f56"/>
                  </a:cubicBezTo>
                  <a:cubicBezTo>
                    <a:pt x="f57" y="f58"/>
                    <a:pt x="f5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2" name="Google Shape;6788;p88">
              <a:extLst>
                <a:ext uri="{FF2B5EF4-FFF2-40B4-BE49-F238E27FC236}">
                  <a16:creationId xmlns:a16="http://schemas.microsoft.com/office/drawing/2014/main" id="{13D0E431-D3DC-A3F4-B340-B5B579FD146D}"/>
                </a:ext>
              </a:extLst>
            </p:cNvPr>
            <p:cNvSpPr/>
            <p:nvPr/>
          </p:nvSpPr>
          <p:spPr>
            <a:xfrm>
              <a:off x="8436775" y="1177116"/>
              <a:ext cx="199421" cy="481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324"/>
                <a:gd name="f5" fmla="val 1"/>
                <a:gd name="f6" fmla="val 662"/>
                <a:gd name="f7" fmla="val 1041"/>
                <a:gd name="f8" fmla="val 1576"/>
                <a:gd name="f9" fmla="val 2080"/>
                <a:gd name="f10" fmla="val 946"/>
                <a:gd name="f11" fmla="val 2395"/>
                <a:gd name="f12" fmla="val 5136"/>
                <a:gd name="f13" fmla="val 5325"/>
                <a:gd name="f14" fmla="val 1166"/>
                <a:gd name="f15" fmla="val 977"/>
                <a:gd name="f16" fmla="val 316"/>
                <a:gd name="f17" fmla="val 158"/>
                <a:gd name="f18" fmla="*/ f0 1 5483"/>
                <a:gd name="f19" fmla="*/ f1 1 13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483"/>
                <a:gd name="f26" fmla="*/ f23 1 13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483" h="1324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3" y="f14"/>
                    <a:pt x="f3" y="f15"/>
                  </a:cubicBezTo>
                  <a:lnTo>
                    <a:pt x="f3" y="f16"/>
                  </a:lnTo>
                  <a:cubicBezTo>
                    <a:pt x="f3" y="f17"/>
                    <a:pt x="f13" y="f5"/>
                    <a:pt x="f1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23" name="Google Shape;6800;p88">
            <a:extLst>
              <a:ext uri="{FF2B5EF4-FFF2-40B4-BE49-F238E27FC236}">
                <a16:creationId xmlns:a16="http://schemas.microsoft.com/office/drawing/2014/main" id="{EC805267-ED73-1C95-F4C9-2921232BEF52}"/>
              </a:ext>
            </a:extLst>
          </p:cNvPr>
          <p:cNvGrpSpPr/>
          <p:nvPr/>
        </p:nvGrpSpPr>
        <p:grpSpPr>
          <a:xfrm>
            <a:off x="12356003" y="3457095"/>
            <a:ext cx="828114" cy="825922"/>
            <a:chOff x="7495172" y="1728545"/>
            <a:chExt cx="414057" cy="412961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4" name="Google Shape;6801;p88">
              <a:extLst>
                <a:ext uri="{FF2B5EF4-FFF2-40B4-BE49-F238E27FC236}">
                  <a16:creationId xmlns:a16="http://schemas.microsoft.com/office/drawing/2014/main" id="{0D27348E-62C0-757A-D713-E80D2D0E2863}"/>
                </a:ext>
              </a:extLst>
            </p:cNvPr>
            <p:cNvSpPr/>
            <p:nvPr/>
          </p:nvSpPr>
          <p:spPr>
            <a:xfrm>
              <a:off x="7519714" y="1728545"/>
              <a:ext cx="366098" cy="1713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35"/>
                <a:gd name="f4" fmla="val 4838"/>
                <a:gd name="f5" fmla="val 1040"/>
                <a:gd name="f6" fmla="val 473"/>
                <a:gd name="f7" fmla="val 1"/>
                <a:gd name="f8" fmla="val 1071"/>
                <a:gd name="f9" fmla="val 2458"/>
                <a:gd name="f10" fmla="val 2993"/>
                <a:gd name="f11" fmla="val 3466"/>
                <a:gd name="f12" fmla="val 2048"/>
                <a:gd name="f13" fmla="val 4505"/>
                <a:gd name="f14" fmla="val 4663"/>
                <a:gd name="f15" fmla="val 2143"/>
                <a:gd name="f16" fmla="val 4757"/>
                <a:gd name="f17" fmla="val 2269"/>
                <a:gd name="f18" fmla="val 4820"/>
                <a:gd name="f19" fmla="val 2300"/>
                <a:gd name="f20" fmla="val 4831"/>
                <a:gd name="f21" fmla="val 2339"/>
                <a:gd name="f22" fmla="val 2380"/>
                <a:gd name="f23" fmla="val 2461"/>
                <a:gd name="f24" fmla="val 2552"/>
                <a:gd name="f25" fmla="val 4810"/>
                <a:gd name="f26" fmla="val 2615"/>
                <a:gd name="f27" fmla="val 4726"/>
                <a:gd name="f28" fmla="val 3876"/>
                <a:gd name="f29" fmla="val 6365"/>
                <a:gd name="f30" fmla="val 7625"/>
                <a:gd name="f31" fmla="val 7688"/>
                <a:gd name="f32" fmla="val 7765"/>
                <a:gd name="f33" fmla="val 7846"/>
                <a:gd name="f34" fmla="val 7887"/>
                <a:gd name="f35" fmla="val 7929"/>
                <a:gd name="f36" fmla="val 7971"/>
                <a:gd name="f37" fmla="val 8097"/>
                <a:gd name="f38" fmla="val 4789"/>
                <a:gd name="f39" fmla="val 8160"/>
                <a:gd name="f40" fmla="val 4631"/>
                <a:gd name="f41" fmla="val 9231"/>
                <a:gd name="f42" fmla="val 9862"/>
                <a:gd name="f43" fmla="val 10334"/>
                <a:gd name="f44" fmla="val 536"/>
                <a:gd name="f45" fmla="val 9294"/>
                <a:gd name="f46" fmla="*/ f0 1 10335"/>
                <a:gd name="f47" fmla="*/ f1 1 4838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0335"/>
                <a:gd name="f54" fmla="*/ f51 1 4838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0335" h="4838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2" y="f14"/>
                    <a:pt x="f15" y="f16"/>
                    <a:pt x="f17" y="f18"/>
                  </a:cubicBezTo>
                  <a:cubicBezTo>
                    <a:pt x="f19" y="f20"/>
                    <a:pt x="f21" y="f4"/>
                    <a:pt x="f22" y="f4"/>
                  </a:cubicBezTo>
                  <a:cubicBezTo>
                    <a:pt x="f23" y="f4"/>
                    <a:pt x="f24" y="f25"/>
                    <a:pt x="f26" y="f27"/>
                  </a:cubicBezTo>
                  <a:lnTo>
                    <a:pt x="f28" y="f11"/>
                  </a:lnTo>
                  <a:lnTo>
                    <a:pt x="f29" y="f11"/>
                  </a:lnTo>
                  <a:lnTo>
                    <a:pt x="f30" y="f27"/>
                  </a:lnTo>
                  <a:cubicBezTo>
                    <a:pt x="f31" y="f25"/>
                    <a:pt x="f32" y="f4"/>
                    <a:pt x="f33" y="f4"/>
                  </a:cubicBezTo>
                  <a:cubicBezTo>
                    <a:pt x="f34" y="f4"/>
                    <a:pt x="f35" y="f20"/>
                    <a:pt x="f36" y="f18"/>
                  </a:cubicBezTo>
                  <a:cubicBezTo>
                    <a:pt x="f37" y="f38"/>
                    <a:pt x="f39" y="f40"/>
                    <a:pt x="f39" y="f13"/>
                  </a:cubicBezTo>
                  <a:lnTo>
                    <a:pt x="f39" y="f11"/>
                  </a:lnTo>
                  <a:lnTo>
                    <a:pt x="f41" y="f11"/>
                  </a:lnTo>
                  <a:cubicBezTo>
                    <a:pt x="f42" y="f11"/>
                    <a:pt x="f43" y="f10"/>
                    <a:pt x="f43" y="f9"/>
                  </a:cubicBezTo>
                  <a:lnTo>
                    <a:pt x="f43" y="f8"/>
                  </a:lnTo>
                  <a:cubicBezTo>
                    <a:pt x="f43" y="f44"/>
                    <a:pt x="f42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5" name="Google Shape;6802;p88">
              <a:extLst>
                <a:ext uri="{FF2B5EF4-FFF2-40B4-BE49-F238E27FC236}">
                  <a16:creationId xmlns:a16="http://schemas.microsoft.com/office/drawing/2014/main" id="{362B4927-0E8F-6450-5CE8-7FF62D0008D1}"/>
                </a:ext>
              </a:extLst>
            </p:cNvPr>
            <p:cNvSpPr/>
            <p:nvPr/>
          </p:nvSpPr>
          <p:spPr>
            <a:xfrm>
              <a:off x="7544266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599"/>
                <a:gd name="f8" fmla="val 631"/>
                <a:gd name="f9" fmla="val 2143"/>
                <a:gd name="f10" fmla="val 2773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9" y="f10"/>
                    <a:pt x="f3" y="f9"/>
                    <a:pt x="f3" y="f5"/>
                  </a:cubicBezTo>
                  <a:cubicBezTo>
                    <a:pt x="f3" y="f8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6" name="Google Shape;6803;p88">
              <a:extLst>
                <a:ext uri="{FF2B5EF4-FFF2-40B4-BE49-F238E27FC236}">
                  <a16:creationId xmlns:a16="http://schemas.microsoft.com/office/drawing/2014/main" id="{16BE89E1-55D6-BA05-9AC0-2F4080052F9A}"/>
                </a:ext>
              </a:extLst>
            </p:cNvPr>
            <p:cNvSpPr/>
            <p:nvPr/>
          </p:nvSpPr>
          <p:spPr>
            <a:xfrm>
              <a:off x="7495172" y="2045476"/>
              <a:ext cx="194227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11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378"/>
                <a:gd name="f16" fmla="val 5104"/>
                <a:gd name="f17" fmla="val 5325"/>
                <a:gd name="f18" fmla="val 5482"/>
                <a:gd name="f19" fmla="val 5262"/>
                <a:gd name="f20" fmla="val 977"/>
                <a:gd name="f21" fmla="val 4128"/>
                <a:gd name="f22" fmla="*/ f0 1 5483"/>
                <a:gd name="f23" fmla="*/ f1 1 2711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5483"/>
                <a:gd name="f30" fmla="*/ f27 1 2711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5483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20"/>
                    <a:pt x="f2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7" name="Google Shape;6804;p88">
              <a:extLst>
                <a:ext uri="{FF2B5EF4-FFF2-40B4-BE49-F238E27FC236}">
                  <a16:creationId xmlns:a16="http://schemas.microsoft.com/office/drawing/2014/main" id="{89FDEB93-3DE4-F106-0092-0579B9E0F32A}"/>
                </a:ext>
              </a:extLst>
            </p:cNvPr>
            <p:cNvSpPr/>
            <p:nvPr/>
          </p:nvSpPr>
          <p:spPr>
            <a:xfrm>
              <a:off x="7763009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631"/>
                <a:gd name="f8" fmla="val 2143"/>
                <a:gd name="f9" fmla="val 2773"/>
                <a:gd name="f10" fmla="val 2111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cubicBezTo>
                    <a:pt x="f10" y="f9"/>
                    <a:pt x="f3" y="f8"/>
                    <a:pt x="f3" y="f5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8" name="Google Shape;6805;p88">
              <a:extLst>
                <a:ext uri="{FF2B5EF4-FFF2-40B4-BE49-F238E27FC236}">
                  <a16:creationId xmlns:a16="http://schemas.microsoft.com/office/drawing/2014/main" id="{5B6ED26A-474B-1E9C-BAFE-112BBE7E89F1}"/>
                </a:ext>
              </a:extLst>
            </p:cNvPr>
            <p:cNvSpPr/>
            <p:nvPr/>
          </p:nvSpPr>
          <p:spPr>
            <a:xfrm>
              <a:off x="7713905" y="2045476"/>
              <a:ext cx="195324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2711"/>
                <a:gd name="f5" fmla="val 2773"/>
                <a:gd name="f6" fmla="val 1"/>
                <a:gd name="f7" fmla="val 1387"/>
                <a:gd name="f8" fmla="val 252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410"/>
                <a:gd name="f16" fmla="val 5167"/>
                <a:gd name="f17" fmla="val 5356"/>
                <a:gd name="f18" fmla="val 5293"/>
                <a:gd name="f19" fmla="val 977"/>
                <a:gd name="f20" fmla="val 4128"/>
                <a:gd name="f21" fmla="*/ f0 1 5514"/>
                <a:gd name="f22" fmla="*/ f1 1 271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514"/>
                <a:gd name="f29" fmla="*/ f26 1 271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514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cubicBezTo>
                    <a:pt x="f18" y="f1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29" name="Google Shape;6866;p88">
            <a:extLst>
              <a:ext uri="{FF2B5EF4-FFF2-40B4-BE49-F238E27FC236}">
                <a16:creationId xmlns:a16="http://schemas.microsoft.com/office/drawing/2014/main" id="{36900384-EB15-106A-1E25-3F34212B8B7A}"/>
              </a:ext>
            </a:extLst>
          </p:cNvPr>
          <p:cNvGrpSpPr/>
          <p:nvPr/>
        </p:nvGrpSpPr>
        <p:grpSpPr>
          <a:xfrm>
            <a:off x="6236032" y="6966046"/>
            <a:ext cx="763284" cy="844612"/>
            <a:chOff x="4435187" y="3483022"/>
            <a:chExt cx="381642" cy="422306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30" name="Google Shape;6867;p88">
              <a:extLst>
                <a:ext uri="{FF2B5EF4-FFF2-40B4-BE49-F238E27FC236}">
                  <a16:creationId xmlns:a16="http://schemas.microsoft.com/office/drawing/2014/main" id="{34C0FACF-4FFE-C1A4-C5F0-47C4E6364562}"/>
                </a:ext>
              </a:extLst>
            </p:cNvPr>
            <p:cNvSpPr/>
            <p:nvPr/>
          </p:nvSpPr>
          <p:spPr>
            <a:xfrm>
              <a:off x="4435187" y="3534256"/>
              <a:ext cx="180045" cy="3699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5"/>
                <a:gd name="f4" fmla="val 10240"/>
                <a:gd name="f5" fmla="val 662"/>
                <a:gd name="f6" fmla="val 284"/>
                <a:gd name="f7" fmla="val 1"/>
                <a:gd name="f8" fmla="val 315"/>
                <a:gd name="f9" fmla="val 4411"/>
                <a:gd name="f10" fmla="val 4632"/>
                <a:gd name="f11" fmla="val 64"/>
                <a:gd name="f12" fmla="val 4884"/>
                <a:gd name="f13" fmla="val 190"/>
                <a:gd name="f14" fmla="val 5073"/>
                <a:gd name="f15" fmla="val 1639"/>
                <a:gd name="f16" fmla="val 7467"/>
                <a:gd name="f17" fmla="val 1891"/>
                <a:gd name="f18" fmla="val 7877"/>
                <a:gd name="f19" fmla="val 2049"/>
                <a:gd name="f20" fmla="val 8097"/>
                <a:gd name="f21" fmla="val 8538"/>
                <a:gd name="f22" fmla="val 9861"/>
                <a:gd name="f23" fmla="val 10082"/>
                <a:gd name="f24" fmla="val 2206"/>
                <a:gd name="f25" fmla="val 10239"/>
                <a:gd name="f26" fmla="val 2395"/>
                <a:gd name="f27" fmla="val 5514"/>
                <a:gd name="f28" fmla="val 6364"/>
                <a:gd name="f29" fmla="val 5986"/>
                <a:gd name="f30" fmla="val 5357"/>
                <a:gd name="f31" fmla="val 5671"/>
                <a:gd name="f32" fmla="val 5168"/>
                <a:gd name="f33" fmla="val 5419"/>
                <a:gd name="f34" fmla="val 5167"/>
                <a:gd name="f35" fmla="val 5420"/>
                <a:gd name="f36" fmla="val 5165"/>
                <a:gd name="f37" fmla="val 5421"/>
                <a:gd name="f38" fmla="val 5163"/>
                <a:gd name="f39" fmla="val 5042"/>
                <a:gd name="f40" fmla="val 3214"/>
                <a:gd name="f41" fmla="val 3623"/>
                <a:gd name="f42" fmla="val 3183"/>
                <a:gd name="f43" fmla="val 3592"/>
                <a:gd name="f44" fmla="val 3041"/>
                <a:gd name="f45" fmla="val 3432"/>
                <a:gd name="f46" fmla="val 2828"/>
                <a:gd name="f47" fmla="val 3332"/>
                <a:gd name="f48" fmla="val 2613"/>
                <a:gd name="f49" fmla="val 2448"/>
                <a:gd name="f50" fmla="val 2280"/>
                <a:gd name="f51" fmla="val 3392"/>
                <a:gd name="f52" fmla="val 2143"/>
                <a:gd name="f53" fmla="val 3529"/>
                <a:gd name="f54" fmla="val 3812"/>
                <a:gd name="f55" fmla="val 1923"/>
                <a:gd name="f56" fmla="val 4285"/>
                <a:gd name="f57" fmla="val 2112"/>
                <a:gd name="f58" fmla="val 4442"/>
                <a:gd name="f59" fmla="val 3970"/>
                <a:gd name="f60" fmla="val 6301"/>
                <a:gd name="f61" fmla="val 4097"/>
                <a:gd name="f62" fmla="val 6427"/>
                <a:gd name="f63" fmla="val 6648"/>
                <a:gd name="f64" fmla="val 6774"/>
                <a:gd name="f65" fmla="val 3907"/>
                <a:gd name="f66" fmla="val 6821"/>
                <a:gd name="f67" fmla="val 3821"/>
                <a:gd name="f68" fmla="val 6845"/>
                <a:gd name="f69" fmla="val 3734"/>
                <a:gd name="f70" fmla="val 3648"/>
                <a:gd name="f71" fmla="val 3561"/>
                <a:gd name="f72" fmla="val 3498"/>
                <a:gd name="f73" fmla="val 4915"/>
                <a:gd name="f74" fmla="val 1450"/>
                <a:gd name="f75" fmla="val 4726"/>
                <a:gd name="f76" fmla="val 1324"/>
                <a:gd name="f77" fmla="val 4190"/>
                <a:gd name="f78" fmla="val 252"/>
                <a:gd name="f79" fmla="val 1009"/>
                <a:gd name="f80" fmla="*/ f0 1 5515"/>
                <a:gd name="f81" fmla="*/ f1 1 10240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5515"/>
                <a:gd name="f88" fmla="*/ f85 1 10240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5515" h="10240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lnTo>
                    <a:pt x="f7" y="f9"/>
                  </a:ln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24" y="f25"/>
                    <a:pt x="f26" y="f25"/>
                  </a:cubicBezTo>
                  <a:lnTo>
                    <a:pt x="f27" y="f25"/>
                  </a:lnTo>
                  <a:lnTo>
                    <a:pt x="f27" y="f28"/>
                  </a:lnTo>
                  <a:cubicBezTo>
                    <a:pt x="f27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6" y="f47"/>
                    <a:pt x="f48" y="f47"/>
                  </a:cubicBezTo>
                  <a:cubicBezTo>
                    <a:pt x="f49" y="f47"/>
                    <a:pt x="f50" y="f51"/>
                    <a:pt x="f52" y="f53"/>
                  </a:cubicBezTo>
                  <a:cubicBezTo>
                    <a:pt x="f17" y="f54"/>
                    <a:pt x="f55" y="f56"/>
                    <a:pt x="f57" y="f58"/>
                  </a:cubicBezTo>
                  <a:lnTo>
                    <a:pt x="f59" y="f60"/>
                  </a:lnTo>
                  <a:cubicBezTo>
                    <a:pt x="f61" y="f62"/>
                    <a:pt x="f61" y="f63"/>
                    <a:pt x="f59" y="f64"/>
                  </a:cubicBezTo>
                  <a:cubicBezTo>
                    <a:pt x="f65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2" y="f64"/>
                  </a:cubicBezTo>
                  <a:lnTo>
                    <a:pt x="f15" y="f73"/>
                  </a:lnTo>
                  <a:cubicBezTo>
                    <a:pt x="f74" y="f75"/>
                    <a:pt x="f76" y="f58"/>
                    <a:pt x="f76" y="f77"/>
                  </a:cubicBezTo>
                  <a:lnTo>
                    <a:pt x="f76" y="f5"/>
                  </a:lnTo>
                  <a:cubicBezTo>
                    <a:pt x="f76" y="f78"/>
                    <a:pt x="f7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1" name="Google Shape;6868;p88">
              <a:extLst>
                <a:ext uri="{FF2B5EF4-FFF2-40B4-BE49-F238E27FC236}">
                  <a16:creationId xmlns:a16="http://schemas.microsoft.com/office/drawing/2014/main" id="{256D0DFA-9B4E-74A0-7F99-E195ED956B55}"/>
                </a:ext>
              </a:extLst>
            </p:cNvPr>
            <p:cNvSpPr/>
            <p:nvPr/>
          </p:nvSpPr>
          <p:spPr>
            <a:xfrm>
              <a:off x="4637827" y="3534256"/>
              <a:ext cx="179002" cy="371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0271"/>
                <a:gd name="f5" fmla="val 4758"/>
                <a:gd name="f6" fmla="val 4380"/>
                <a:gd name="f7" fmla="val 4096"/>
                <a:gd name="f8" fmla="val 315"/>
                <a:gd name="f9" fmla="val 662"/>
                <a:gd name="f10" fmla="val 4190"/>
                <a:gd name="f11" fmla="val 4474"/>
                <a:gd name="f12" fmla="val 3970"/>
                <a:gd name="f13" fmla="val 3781"/>
                <a:gd name="f14" fmla="val 4915"/>
                <a:gd name="f15" fmla="val 1922"/>
                <a:gd name="f16" fmla="val 6774"/>
                <a:gd name="f17" fmla="val 1875"/>
                <a:gd name="f18" fmla="val 6821"/>
                <a:gd name="f19" fmla="val 1788"/>
                <a:gd name="f20" fmla="val 6845"/>
                <a:gd name="f21" fmla="val 1698"/>
                <a:gd name="f22" fmla="val 1607"/>
                <a:gd name="f23" fmla="val 1513"/>
                <a:gd name="f24" fmla="val 1450"/>
                <a:gd name="f25" fmla="val 1355"/>
                <a:gd name="f26" fmla="val 6648"/>
                <a:gd name="f27" fmla="val 6427"/>
                <a:gd name="f28" fmla="val 6301"/>
                <a:gd name="f29" fmla="val 3308"/>
                <a:gd name="f30" fmla="val 4442"/>
                <a:gd name="f31" fmla="val 3497"/>
                <a:gd name="f32" fmla="val 4285"/>
                <a:gd name="f33" fmla="val 3560"/>
                <a:gd name="f34" fmla="val 3812"/>
                <a:gd name="f35" fmla="val 3277"/>
                <a:gd name="f36" fmla="val 3529"/>
                <a:gd name="f37" fmla="val 3140"/>
                <a:gd name="f38" fmla="val 3392"/>
                <a:gd name="f39" fmla="val 2972"/>
                <a:gd name="f40" fmla="val 3332"/>
                <a:gd name="f41" fmla="val 2807"/>
                <a:gd name="f42" fmla="val 2592"/>
                <a:gd name="f43" fmla="val 2379"/>
                <a:gd name="f44" fmla="val 3432"/>
                <a:gd name="f45" fmla="val 2237"/>
                <a:gd name="f46" fmla="val 3592"/>
                <a:gd name="f47" fmla="val 347"/>
                <a:gd name="f48" fmla="val 5419"/>
                <a:gd name="f49" fmla="val 5482"/>
                <a:gd name="f50" fmla="val 158"/>
                <a:gd name="f51" fmla="val 5671"/>
                <a:gd name="f52" fmla="val 6018"/>
                <a:gd name="f53" fmla="val 8129"/>
                <a:gd name="f54" fmla="val 8412"/>
                <a:gd name="f55" fmla="val 3088"/>
                <a:gd name="f56" fmla="val 3434"/>
                <a:gd name="f57" fmla="val 10113"/>
                <a:gd name="f58" fmla="val 9924"/>
                <a:gd name="f59" fmla="val 8570"/>
                <a:gd name="f60" fmla="val 3623"/>
                <a:gd name="f61" fmla="val 7908"/>
                <a:gd name="f62" fmla="val 7530"/>
                <a:gd name="f63" fmla="val 5293"/>
                <a:gd name="f64" fmla="val 5104"/>
                <a:gd name="f65" fmla="val 5388"/>
                <a:gd name="f66" fmla="val 4663"/>
                <a:gd name="f67" fmla="val 4411"/>
                <a:gd name="f68" fmla="val 5451"/>
                <a:gd name="f69" fmla="val 284"/>
                <a:gd name="f70" fmla="val 5136"/>
                <a:gd name="f71" fmla="*/ f0 1 5483"/>
                <a:gd name="f72" fmla="*/ f1 1 10271"/>
                <a:gd name="f73" fmla="val f2"/>
                <a:gd name="f74" fmla="val f3"/>
                <a:gd name="f75" fmla="val f4"/>
                <a:gd name="f76" fmla="+- f75 0 f73"/>
                <a:gd name="f77" fmla="+- f74 0 f73"/>
                <a:gd name="f78" fmla="*/ f77 1 5483"/>
                <a:gd name="f79" fmla="*/ f76 1 10271"/>
                <a:gd name="f80" fmla="*/ f73 1 f78"/>
                <a:gd name="f81" fmla="*/ f74 1 f78"/>
                <a:gd name="f82" fmla="*/ f73 1 f79"/>
                <a:gd name="f83" fmla="*/ f75 1 f79"/>
                <a:gd name="f84" fmla="*/ f80 f71 1"/>
                <a:gd name="f85" fmla="*/ f81 f71 1"/>
                <a:gd name="f86" fmla="*/ f83 f72 1"/>
                <a:gd name="f87" fmla="*/ f82 f7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4" t="f87" r="f85" b="f86"/>
              <a:pathLst>
                <a:path w="5483" h="10271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5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30"/>
                  </a:ln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46"/>
                  </a:cubicBezTo>
                  <a:cubicBezTo>
                    <a:pt x="f45" y="f46"/>
                    <a:pt x="f47" y="f48"/>
                    <a:pt x="f47" y="f49"/>
                  </a:cubicBezTo>
                  <a:cubicBezTo>
                    <a:pt x="f50" y="f51"/>
                    <a:pt x="f2" y="f52"/>
                    <a:pt x="f2" y="f27"/>
                  </a:cubicBezTo>
                  <a:lnTo>
                    <a:pt x="f2" y="f53"/>
                  </a:lnTo>
                  <a:lnTo>
                    <a:pt x="f2" y="f54"/>
                  </a:lnTo>
                  <a:lnTo>
                    <a:pt x="f2" y="f4"/>
                  </a:lnTo>
                  <a:lnTo>
                    <a:pt x="f55" y="f4"/>
                  </a:lnTo>
                  <a:cubicBezTo>
                    <a:pt x="f35" y="f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53"/>
                    <a:pt x="f60" y="f61"/>
                    <a:pt x="f34" y="f62"/>
                  </a:cubicBezTo>
                  <a:lnTo>
                    <a:pt x="f63" y="f64"/>
                  </a:lnTo>
                  <a:cubicBezTo>
                    <a:pt x="f65" y="f14"/>
                    <a:pt x="f49" y="f66"/>
                    <a:pt x="f49" y="f67"/>
                  </a:cubicBezTo>
                  <a:lnTo>
                    <a:pt x="f49" y="f9"/>
                  </a:lnTo>
                  <a:cubicBezTo>
                    <a:pt x="f68" y="f69"/>
                    <a:pt x="f7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2" name="Google Shape;6869;p88">
              <a:extLst>
                <a:ext uri="{FF2B5EF4-FFF2-40B4-BE49-F238E27FC236}">
                  <a16:creationId xmlns:a16="http://schemas.microsoft.com/office/drawing/2014/main" id="{DD0F546F-F334-0434-EF81-68EB9111D954}"/>
                </a:ext>
              </a:extLst>
            </p:cNvPr>
            <p:cNvSpPr/>
            <p:nvPr/>
          </p:nvSpPr>
          <p:spPr>
            <a:xfrm>
              <a:off x="4714966" y="3580927"/>
              <a:ext cx="33951" cy="546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0"/>
                <a:gd name="f4" fmla="val 1513"/>
                <a:gd name="f5" fmla="val 504"/>
                <a:gd name="f6" fmla="val 252"/>
                <a:gd name="f7" fmla="val 32"/>
                <a:gd name="f8" fmla="val 284"/>
                <a:gd name="f9" fmla="val 567"/>
                <a:gd name="f10" fmla="val 1418"/>
                <a:gd name="f11" fmla="val 126"/>
                <a:gd name="f12" fmla="val 1386"/>
                <a:gd name="f13" fmla="val 1355"/>
                <a:gd name="f14" fmla="val 410"/>
                <a:gd name="f15" fmla="val 630"/>
                <a:gd name="f16" fmla="val 819"/>
                <a:gd name="f17" fmla="val 1512"/>
                <a:gd name="f18" fmla="val 788"/>
                <a:gd name="f19" fmla="*/ f0 1 1040"/>
                <a:gd name="f20" fmla="*/ f1 1 1513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040"/>
                <a:gd name="f27" fmla="*/ f24 1 1513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040" h="1513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6" y="f13"/>
                    <a:pt x="f14" y="f13"/>
                  </a:cubicBezTo>
                  <a:cubicBezTo>
                    <a:pt x="f15" y="f13"/>
                    <a:pt x="f16" y="f12"/>
                    <a:pt x="f3" y="f17"/>
                  </a:cubicBezTo>
                  <a:lnTo>
                    <a:pt x="f3" y="f5"/>
                  </a:lnTo>
                  <a:cubicBezTo>
                    <a:pt x="f3" y="f6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3" name="Google Shape;6870;p88">
              <a:extLst>
                <a:ext uri="{FF2B5EF4-FFF2-40B4-BE49-F238E27FC236}">
                  <a16:creationId xmlns:a16="http://schemas.microsoft.com/office/drawing/2014/main" id="{2DD7738D-FDA3-0D64-CF41-0D98CDEA52A3}"/>
                </a:ext>
              </a:extLst>
            </p:cNvPr>
            <p:cNvSpPr/>
            <p:nvPr/>
          </p:nvSpPr>
          <p:spPr>
            <a:xfrm>
              <a:off x="4502048" y="3583963"/>
              <a:ext cx="32936" cy="52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09"/>
                <a:gd name="f4" fmla="val 1460"/>
                <a:gd name="f5" fmla="val 418"/>
                <a:gd name="f6" fmla="val 1"/>
                <a:gd name="f7" fmla="val 177"/>
                <a:gd name="f8" fmla="val 229"/>
                <a:gd name="f9" fmla="val 483"/>
                <a:gd name="f10" fmla="val 190"/>
                <a:gd name="f11" fmla="val 1334"/>
                <a:gd name="f12" fmla="val 379"/>
                <a:gd name="f13" fmla="val 1302"/>
                <a:gd name="f14" fmla="val 631"/>
                <a:gd name="f15" fmla="val 725"/>
                <a:gd name="f16" fmla="val 883"/>
                <a:gd name="f17" fmla="val 1365"/>
                <a:gd name="f18" fmla="val 515"/>
                <a:gd name="f19" fmla="val 231"/>
                <a:gd name="f20" fmla="val 788"/>
                <a:gd name="f21" fmla="val 11"/>
                <a:gd name="f22" fmla="val 505"/>
                <a:gd name="f23" fmla="val 475"/>
                <a:gd name="f24" fmla="val 4"/>
                <a:gd name="f25" fmla="val 446"/>
                <a:gd name="f26" fmla="*/ f0 1 1009"/>
                <a:gd name="f27" fmla="*/ f1 1 1460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009"/>
                <a:gd name="f34" fmla="*/ f31 1 1460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009" h="146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cubicBezTo>
                    <a:pt x="f10" y="f11"/>
                    <a:pt x="f12" y="f13"/>
                    <a:pt x="f14" y="f13"/>
                  </a:cubicBezTo>
                  <a:cubicBezTo>
                    <a:pt x="f15" y="f13"/>
                    <a:pt x="f16" y="f11"/>
                    <a:pt x="f3" y="f17"/>
                  </a:cubicBezTo>
                  <a:lnTo>
                    <a:pt x="f3" y="f18"/>
                  </a:lnTo>
                  <a:cubicBezTo>
                    <a:pt x="f3" y="f19"/>
                    <a:pt x="f20" y="f21"/>
                    <a:pt x="f22" y="f21"/>
                  </a:cubicBezTo>
                  <a:cubicBezTo>
                    <a:pt x="f23" y="f24"/>
                    <a:pt x="f2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4" name="Google Shape;6871;p88">
              <a:extLst>
                <a:ext uri="{FF2B5EF4-FFF2-40B4-BE49-F238E27FC236}">
                  <a16:creationId xmlns:a16="http://schemas.microsoft.com/office/drawing/2014/main" id="{257D7E9E-DDAC-57FE-D1F8-7A79B2074609}"/>
                </a:ext>
              </a:extLst>
            </p:cNvPr>
            <p:cNvSpPr/>
            <p:nvPr/>
          </p:nvSpPr>
          <p:spPr>
            <a:xfrm>
              <a:off x="4580238" y="3483022"/>
              <a:ext cx="89483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42"/>
                <a:gd name="f5" fmla="val 1386"/>
                <a:gd name="f6" fmla="val 1"/>
                <a:gd name="f7" fmla="val 630"/>
                <a:gd name="f8" fmla="val 631"/>
                <a:gd name="f9" fmla="val 1387"/>
                <a:gd name="f10" fmla="val 2174"/>
                <a:gd name="f11" fmla="val 2111"/>
                <a:gd name="f12" fmla="*/ f0 1 2741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41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41" h="2742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4"/>
                    <a:pt x="f5" y="f4"/>
                  </a:cubicBezTo>
                  <a:cubicBezTo>
                    <a:pt x="f11" y="f4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5" name="Google Shape;6872;p88">
              <a:extLst>
                <a:ext uri="{FF2B5EF4-FFF2-40B4-BE49-F238E27FC236}">
                  <a16:creationId xmlns:a16="http://schemas.microsoft.com/office/drawing/2014/main" id="{97520D90-66C7-EF08-7C77-67E71FECB529}"/>
                </a:ext>
              </a:extLst>
            </p:cNvPr>
            <p:cNvSpPr/>
            <p:nvPr/>
          </p:nvSpPr>
          <p:spPr>
            <a:xfrm>
              <a:off x="4554507" y="3607088"/>
              <a:ext cx="140936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317"/>
                <a:gd name="f4" fmla="val 2742"/>
                <a:gd name="f5" fmla="val 2174"/>
                <a:gd name="f6" fmla="val 1"/>
                <a:gd name="f7" fmla="val 1292"/>
                <a:gd name="f8" fmla="val 505"/>
                <a:gd name="f9" fmla="val 379"/>
                <a:gd name="f10" fmla="val 1040"/>
                <a:gd name="f11" fmla="val 32"/>
                <a:gd name="f12" fmla="val 1103"/>
                <a:gd name="f13" fmla="val 946"/>
                <a:gd name="f14" fmla="val 1985"/>
                <a:gd name="f15" fmla="val 1450"/>
                <a:gd name="f16" fmla="val 2458"/>
                <a:gd name="f17" fmla="val 1702"/>
                <a:gd name="f18" fmla="val 2647"/>
                <a:gd name="f19" fmla="val 4254"/>
                <a:gd name="f20" fmla="val 1135"/>
                <a:gd name="f21" fmla="val 3813"/>
                <a:gd name="f22" fmla="val 410"/>
                <a:gd name="f23" fmla="val 3025"/>
                <a:gd name="f24" fmla="*/ f0 1 4317"/>
                <a:gd name="f25" fmla="*/ f1 1 274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317"/>
                <a:gd name="f32" fmla="*/ f29 1 274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317" h="274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4"/>
                  </a:lnTo>
                  <a:lnTo>
                    <a:pt x="f19" y="f20"/>
                  </a:lnTo>
                  <a:lnTo>
                    <a:pt x="f3" y="f10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36" name="Google Shape;6957;p88">
            <a:extLst>
              <a:ext uri="{FF2B5EF4-FFF2-40B4-BE49-F238E27FC236}">
                <a16:creationId xmlns:a16="http://schemas.microsoft.com/office/drawing/2014/main" id="{C5DF5525-89F5-78B4-4838-5C2ACCF9A71F}"/>
              </a:ext>
            </a:extLst>
          </p:cNvPr>
          <p:cNvGrpSpPr/>
          <p:nvPr/>
        </p:nvGrpSpPr>
        <p:grpSpPr>
          <a:xfrm>
            <a:off x="4827549" y="1972109"/>
            <a:ext cx="747118" cy="745674"/>
            <a:chOff x="3730944" y="986052"/>
            <a:chExt cx="373559" cy="372837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37" name="Google Shape;6958;p88">
              <a:extLst>
                <a:ext uri="{FF2B5EF4-FFF2-40B4-BE49-F238E27FC236}">
                  <a16:creationId xmlns:a16="http://schemas.microsoft.com/office/drawing/2014/main" id="{20FC4DC3-F22F-3D64-6F48-A4D921A86F98}"/>
                </a:ext>
              </a:extLst>
            </p:cNvPr>
            <p:cNvSpPr/>
            <p:nvPr/>
          </p:nvSpPr>
          <p:spPr>
            <a:xfrm>
              <a:off x="3808475" y="986052"/>
              <a:ext cx="131929" cy="43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1364"/>
                <a:gd name="f5" fmla="val 645"/>
                <a:gd name="f6" fmla="val 263"/>
                <a:gd name="f7" fmla="val 296"/>
                <a:gd name="f8" fmla="val 670"/>
                <a:gd name="f9" fmla="val 1016"/>
                <a:gd name="f10" fmla="val 1205"/>
                <a:gd name="f11" fmla="val 158"/>
                <a:gd name="f12" fmla="val 1363"/>
                <a:gd name="f13" fmla="val 347"/>
                <a:gd name="f14" fmla="val 3781"/>
                <a:gd name="f15" fmla="val 3970"/>
                <a:gd name="f16" fmla="val 4127"/>
                <a:gd name="f17" fmla="val 260"/>
                <a:gd name="f18" fmla="val 3812"/>
                <a:gd name="f19" fmla="val 8"/>
                <a:gd name="f20" fmla="val 3466"/>
                <a:gd name="f21" fmla="val 756"/>
                <a:gd name="f22" fmla="val 718"/>
                <a:gd name="f23" fmla="val 3"/>
                <a:gd name="f24" fmla="val 681"/>
                <a:gd name="f25" fmla="*/ f0 1 4128"/>
                <a:gd name="f26" fmla="*/ f1 1 1364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128"/>
                <a:gd name="f33" fmla="*/ f30 1 1364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128" h="136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0"/>
                    <a:pt x="f16" y="f9"/>
                  </a:cubicBezTo>
                  <a:lnTo>
                    <a:pt x="f16" y="f8"/>
                  </a:lnTo>
                  <a:cubicBezTo>
                    <a:pt x="f16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23"/>
                    <a:pt x="f2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8" name="Google Shape;6959;p88">
              <a:extLst>
                <a:ext uri="{FF2B5EF4-FFF2-40B4-BE49-F238E27FC236}">
                  <a16:creationId xmlns:a16="http://schemas.microsoft.com/office/drawing/2014/main" id="{BB6ECC99-5320-6477-EBCE-7929ECCEA119}"/>
                </a:ext>
              </a:extLst>
            </p:cNvPr>
            <p:cNvSpPr/>
            <p:nvPr/>
          </p:nvSpPr>
          <p:spPr>
            <a:xfrm>
              <a:off x="3797384" y="1180618"/>
              <a:ext cx="21159" cy="231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726"/>
                <a:gd name="f5" fmla="val 1"/>
                <a:gd name="f6" fmla="val 725"/>
                <a:gd name="f7" fmla="*/ f0 1 662"/>
                <a:gd name="f8" fmla="*/ f1 1 726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62"/>
                <a:gd name="f15" fmla="*/ f12 1 726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62" h="726">
                  <a:moveTo>
                    <a:pt x="f5" y="f5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9" name="Google Shape;6960;p88">
              <a:extLst>
                <a:ext uri="{FF2B5EF4-FFF2-40B4-BE49-F238E27FC236}">
                  <a16:creationId xmlns:a16="http://schemas.microsoft.com/office/drawing/2014/main" id="{CBC5393C-7C83-3062-F09B-A8236CE7547A}"/>
                </a:ext>
              </a:extLst>
            </p:cNvPr>
            <p:cNvSpPr/>
            <p:nvPr/>
          </p:nvSpPr>
          <p:spPr>
            <a:xfrm>
              <a:off x="3797384" y="1094043"/>
              <a:ext cx="21159" cy="211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1"/>
                <a:gd name="f5" fmla="*/ f0 1 662"/>
                <a:gd name="f6" fmla="*/ f1 1 662"/>
                <a:gd name="f7" fmla="val f2"/>
                <a:gd name="f8" fmla="val f3"/>
                <a:gd name="f9" fmla="+- f8 0 f7"/>
                <a:gd name="f10" fmla="*/ f9 1 662"/>
                <a:gd name="f11" fmla="*/ f7 1 f10"/>
                <a:gd name="f12" fmla="*/ f8 1 f10"/>
                <a:gd name="f13" fmla="*/ f11 f5 1"/>
                <a:gd name="f14" fmla="*/ f12 f5 1"/>
                <a:gd name="f15" fmla="*/ f12 f6 1"/>
                <a:gd name="f16" fmla="*/ f11 f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" t="f16" r="f14" b="f15"/>
              <a:pathLst>
                <a:path w="662" h="662">
                  <a:moveTo>
                    <a:pt x="f4" y="f2"/>
                  </a:moveTo>
                  <a:lnTo>
                    <a:pt x="f4" y="f3"/>
                  </a:lnTo>
                  <a:lnTo>
                    <a:pt x="f3" y="f3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0" name="Google Shape;6961;p88">
              <a:extLst>
                <a:ext uri="{FF2B5EF4-FFF2-40B4-BE49-F238E27FC236}">
                  <a16:creationId xmlns:a16="http://schemas.microsoft.com/office/drawing/2014/main" id="{530E1F0C-B090-C2DE-6010-66E9ABE95F25}"/>
                </a:ext>
              </a:extLst>
            </p:cNvPr>
            <p:cNvSpPr/>
            <p:nvPr/>
          </p:nvSpPr>
          <p:spPr>
            <a:xfrm>
              <a:off x="3797384" y="1270229"/>
              <a:ext cx="21159" cy="2118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663"/>
                <a:gd name="f5" fmla="val 1"/>
                <a:gd name="f6" fmla="*/ f0 1 662"/>
                <a:gd name="f7" fmla="*/ f1 1 663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62"/>
                <a:gd name="f14" fmla="*/ f11 1 663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62" h="663">
                  <a:moveTo>
                    <a:pt x="f5" y="f5"/>
                  </a:moveTo>
                  <a:lnTo>
                    <a:pt x="f5" y="f3"/>
                  </a:lnTo>
                  <a:lnTo>
                    <a:pt x="f3" y="f3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1" name="Google Shape;6962;p88">
              <a:extLst>
                <a:ext uri="{FF2B5EF4-FFF2-40B4-BE49-F238E27FC236}">
                  <a16:creationId xmlns:a16="http://schemas.microsoft.com/office/drawing/2014/main" id="{379E4D91-4F68-728C-56BB-3EB132E3F771}"/>
                </a:ext>
              </a:extLst>
            </p:cNvPr>
            <p:cNvSpPr/>
            <p:nvPr/>
          </p:nvSpPr>
          <p:spPr>
            <a:xfrm>
              <a:off x="3730944" y="1007440"/>
              <a:ext cx="284945" cy="351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16"/>
                <a:gd name="f4" fmla="val 10997"/>
                <a:gd name="f5" fmla="val 7183"/>
                <a:gd name="f6" fmla="val 2049"/>
                <a:gd name="f7" fmla="val 7404"/>
                <a:gd name="f8" fmla="val 7561"/>
                <a:gd name="f9" fmla="val 2206"/>
                <a:gd name="f10" fmla="val 2395"/>
                <a:gd name="f11" fmla="val 2584"/>
                <a:gd name="f12" fmla="val 2742"/>
                <a:gd name="f13" fmla="val 4474"/>
                <a:gd name="f14" fmla="val 4285"/>
                <a:gd name="f15" fmla="val 4127"/>
                <a:gd name="f16" fmla="val 3151"/>
                <a:gd name="f17" fmla="val 2017"/>
                <a:gd name="f18" fmla="val 3340"/>
                <a:gd name="f19" fmla="val 3497"/>
                <a:gd name="f20" fmla="val 2175"/>
                <a:gd name="f21" fmla="val 2364"/>
                <a:gd name="f22" fmla="val 3750"/>
                <a:gd name="f23" fmla="val 3939"/>
                <a:gd name="f24" fmla="val 4097"/>
                <a:gd name="f25" fmla="val 1764"/>
                <a:gd name="f26" fmla="val 1575"/>
                <a:gd name="f27" fmla="val 1418"/>
                <a:gd name="f28" fmla="val 5860"/>
                <a:gd name="f29" fmla="val 3372"/>
                <a:gd name="f30" fmla="val 6049"/>
                <a:gd name="f31" fmla="val 6207"/>
                <a:gd name="f32" fmla="val 3529"/>
                <a:gd name="f33" fmla="val 4758"/>
                <a:gd name="f34" fmla="val 4916"/>
                <a:gd name="f35" fmla="val 5105"/>
                <a:gd name="f36" fmla="val 5325"/>
                <a:gd name="f37" fmla="val 5483"/>
                <a:gd name="f38" fmla="val 6491"/>
                <a:gd name="f39" fmla="val 6680"/>
                <a:gd name="f40" fmla="val 6837"/>
                <a:gd name="f41" fmla="val 6144"/>
                <a:gd name="f42" fmla="val 6302"/>
                <a:gd name="f43" fmla="val 7562"/>
                <a:gd name="f44" fmla="val 7720"/>
                <a:gd name="f45" fmla="val 7909"/>
                <a:gd name="f46" fmla="val 8098"/>
                <a:gd name="f47" fmla="val 8255"/>
                <a:gd name="f48" fmla="val 7531"/>
                <a:gd name="f49" fmla="val 7657"/>
                <a:gd name="f50" fmla="val 7877"/>
                <a:gd name="f51" fmla="val 9232"/>
                <a:gd name="f52" fmla="val 9452"/>
                <a:gd name="f53" fmla="val 9610"/>
                <a:gd name="f54" fmla="val 8885"/>
                <a:gd name="f55" fmla="val 9043"/>
                <a:gd name="f56" fmla="val 1040"/>
                <a:gd name="f57" fmla="val 1"/>
                <a:gd name="f58" fmla="val 504"/>
                <a:gd name="f59" fmla="val 473"/>
                <a:gd name="f60" fmla="val 1009"/>
                <a:gd name="f61" fmla="val 9956"/>
                <a:gd name="f62" fmla="val 32"/>
                <a:gd name="f63" fmla="val 10524"/>
                <a:gd name="f64" fmla="val 10996"/>
                <a:gd name="f65" fmla="val 7908"/>
                <a:gd name="f66" fmla="val 8444"/>
                <a:gd name="f67" fmla="val 347"/>
                <a:gd name="f68" fmla="val 915"/>
                <a:gd name="f69" fmla="val 6711"/>
                <a:gd name="f70" fmla="val 1387"/>
                <a:gd name="f71" fmla="val 6175"/>
                <a:gd name="f72" fmla="val 2741"/>
                <a:gd name="f73" fmla="val 1733"/>
                <a:gd name="f74" fmla="*/ f0 1 8916"/>
                <a:gd name="f75" fmla="*/ f1 1 10997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8916"/>
                <a:gd name="f82" fmla="*/ f79 1 10997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8916" h="109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18" y="f24"/>
                    <a:pt x="f16" y="f24"/>
                  </a:cubicBezTo>
                  <a:lnTo>
                    <a:pt x="f25" y="f24"/>
                  </a:lnTo>
                  <a:cubicBezTo>
                    <a:pt x="f26" y="f24"/>
                    <a:pt x="f27" y="f23"/>
                    <a:pt x="f27" y="f22"/>
                  </a:cubicBezTo>
                  <a:lnTo>
                    <a:pt x="f27" y="f21"/>
                  </a:lnTo>
                  <a:cubicBezTo>
                    <a:pt x="f27" y="f20"/>
                    <a:pt x="f26" y="f17"/>
                    <a:pt x="f25" y="f17"/>
                  </a:cubicBezTo>
                  <a:close/>
                  <a:moveTo>
                    <a:pt x="f28" y="f29"/>
                  </a:moveTo>
                  <a:cubicBezTo>
                    <a:pt x="f30" y="f29"/>
                    <a:pt x="f31" y="f32"/>
                    <a:pt x="f31" y="f22"/>
                  </a:cubicBezTo>
                  <a:cubicBezTo>
                    <a:pt x="f31" y="f23"/>
                    <a:pt x="f30" y="f24"/>
                    <a:pt x="f28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2"/>
                  </a:cubicBezTo>
                  <a:cubicBezTo>
                    <a:pt x="f15" y="f32"/>
                    <a:pt x="f14" y="f29"/>
                    <a:pt x="f13" y="f29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34"/>
                    <a:pt x="f8" y="f35"/>
                  </a:cubicBezTo>
                  <a:cubicBezTo>
                    <a:pt x="f8" y="f36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36"/>
                    <a:pt x="f15" y="f35"/>
                  </a:cubicBezTo>
                  <a:cubicBezTo>
                    <a:pt x="f15" y="f34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8" y="f33"/>
                    <a:pt x="f19" y="f34"/>
                    <a:pt x="f19" y="f35"/>
                  </a:cubicBezTo>
                  <a:lnTo>
                    <a:pt x="f19" y="f38"/>
                  </a:lnTo>
                  <a:cubicBezTo>
                    <a:pt x="f19" y="f39"/>
                    <a:pt x="f18" y="f40"/>
                    <a:pt x="f16" y="f40"/>
                  </a:cubicBezTo>
                  <a:lnTo>
                    <a:pt x="f25" y="f40"/>
                  </a:lnTo>
                  <a:cubicBezTo>
                    <a:pt x="f26" y="f40"/>
                    <a:pt x="f27" y="f39"/>
                    <a:pt x="f27" y="f38"/>
                  </a:cubicBezTo>
                  <a:lnTo>
                    <a:pt x="f27" y="f35"/>
                  </a:lnTo>
                  <a:cubicBezTo>
                    <a:pt x="f27" y="f34"/>
                    <a:pt x="f26" y="f33"/>
                    <a:pt x="f25" y="f33"/>
                  </a:cubicBezTo>
                  <a:close/>
                  <a:moveTo>
                    <a:pt x="f28" y="f41"/>
                  </a:moveTo>
                  <a:cubicBezTo>
                    <a:pt x="f30" y="f41"/>
                    <a:pt x="f31" y="f42"/>
                    <a:pt x="f31" y="f38"/>
                  </a:cubicBezTo>
                  <a:cubicBezTo>
                    <a:pt x="f31" y="f39"/>
                    <a:pt x="f30" y="f40"/>
                    <a:pt x="f28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38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5" y="f43"/>
                  </a:moveTo>
                  <a:cubicBezTo>
                    <a:pt x="f7" y="f43"/>
                    <a:pt x="f8" y="f44"/>
                    <a:pt x="f8" y="f45"/>
                  </a:cubicBezTo>
                  <a:cubicBezTo>
                    <a:pt x="f8" y="f46"/>
                    <a:pt x="f7" y="f47"/>
                    <a:pt x="f5" y="f47"/>
                  </a:cubicBezTo>
                  <a:lnTo>
                    <a:pt x="f13" y="f47"/>
                  </a:lnTo>
                  <a:cubicBezTo>
                    <a:pt x="f14" y="f47"/>
                    <a:pt x="f15" y="f46"/>
                    <a:pt x="f15" y="f45"/>
                  </a:cubicBezTo>
                  <a:cubicBezTo>
                    <a:pt x="f15" y="f44"/>
                    <a:pt x="f14" y="f43"/>
                    <a:pt x="f13" y="f43"/>
                  </a:cubicBezTo>
                  <a:close/>
                  <a:moveTo>
                    <a:pt x="f16" y="f48"/>
                  </a:moveTo>
                  <a:cubicBezTo>
                    <a:pt x="f18" y="f48"/>
                    <a:pt x="f19" y="f49"/>
                    <a:pt x="f19" y="f50"/>
                  </a:cubicBezTo>
                  <a:lnTo>
                    <a:pt x="f19" y="f51"/>
                  </a:lnTo>
                  <a:cubicBezTo>
                    <a:pt x="f19" y="f52"/>
                    <a:pt x="f18" y="f53"/>
                    <a:pt x="f16" y="f53"/>
                  </a:cubicBezTo>
                  <a:lnTo>
                    <a:pt x="f25" y="f53"/>
                  </a:lnTo>
                  <a:cubicBezTo>
                    <a:pt x="f26" y="f53"/>
                    <a:pt x="f27" y="f52"/>
                    <a:pt x="f27" y="f51"/>
                  </a:cubicBezTo>
                  <a:lnTo>
                    <a:pt x="f27" y="f50"/>
                  </a:lnTo>
                  <a:cubicBezTo>
                    <a:pt x="f27" y="f49"/>
                    <a:pt x="f26" y="f48"/>
                    <a:pt x="f25" y="f48"/>
                  </a:cubicBezTo>
                  <a:close/>
                  <a:moveTo>
                    <a:pt x="f28" y="f54"/>
                  </a:moveTo>
                  <a:cubicBezTo>
                    <a:pt x="f30" y="f54"/>
                    <a:pt x="f31" y="f55"/>
                    <a:pt x="f31" y="f51"/>
                  </a:cubicBezTo>
                  <a:cubicBezTo>
                    <a:pt x="f31" y="f52"/>
                    <a:pt x="f30" y="f53"/>
                    <a:pt x="f28" y="f53"/>
                  </a:cubicBezTo>
                  <a:lnTo>
                    <a:pt x="f13" y="f53"/>
                  </a:lnTo>
                  <a:cubicBezTo>
                    <a:pt x="f14" y="f53"/>
                    <a:pt x="f15" y="f52"/>
                    <a:pt x="f15" y="f51"/>
                  </a:cubicBezTo>
                  <a:cubicBezTo>
                    <a:pt x="f15" y="f55"/>
                    <a:pt x="f14" y="f54"/>
                    <a:pt x="f13" y="f54"/>
                  </a:cubicBezTo>
                  <a:close/>
                  <a:moveTo>
                    <a:pt x="f56" y="f57"/>
                  </a:moveTo>
                  <a:cubicBezTo>
                    <a:pt x="f58" y="f57"/>
                    <a:pt x="f2" y="f59"/>
                    <a:pt x="f2" y="f60"/>
                  </a:cubicBezTo>
                  <a:lnTo>
                    <a:pt x="f2" y="f61"/>
                  </a:lnTo>
                  <a:cubicBezTo>
                    <a:pt x="f62" y="f63"/>
                    <a:pt x="f58" y="f64"/>
                    <a:pt x="f56" y="f64"/>
                  </a:cubicBezTo>
                  <a:lnTo>
                    <a:pt x="f65" y="f64"/>
                  </a:lnTo>
                  <a:cubicBezTo>
                    <a:pt x="f66" y="f64"/>
                    <a:pt x="f3" y="f63"/>
                    <a:pt x="f3" y="f61"/>
                  </a:cubicBezTo>
                  <a:lnTo>
                    <a:pt x="f3" y="f60"/>
                  </a:lnTo>
                  <a:cubicBezTo>
                    <a:pt x="f3" y="f59"/>
                    <a:pt x="f66" y="f57"/>
                    <a:pt x="f65" y="f57"/>
                  </a:cubicBezTo>
                  <a:lnTo>
                    <a:pt x="f5" y="f57"/>
                  </a:lnTo>
                  <a:lnTo>
                    <a:pt x="f5" y="f67"/>
                  </a:lnTo>
                  <a:cubicBezTo>
                    <a:pt x="f5" y="f68"/>
                    <a:pt x="f69" y="f70"/>
                    <a:pt x="f71" y="f70"/>
                  </a:cubicBezTo>
                  <a:lnTo>
                    <a:pt x="f72" y="f70"/>
                  </a:lnTo>
                  <a:cubicBezTo>
                    <a:pt x="f9" y="f70"/>
                    <a:pt x="f73" y="f68"/>
                    <a:pt x="f73" y="f67"/>
                  </a:cubicBezTo>
                  <a:lnTo>
                    <a:pt x="f73" y="f57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2" name="Google Shape;6963;p88">
              <a:extLst>
                <a:ext uri="{FF2B5EF4-FFF2-40B4-BE49-F238E27FC236}">
                  <a16:creationId xmlns:a16="http://schemas.microsoft.com/office/drawing/2014/main" id="{5A6D0B79-6D7E-A7CB-D5E5-C0E5AD0618E6}"/>
                </a:ext>
              </a:extLst>
            </p:cNvPr>
            <p:cNvSpPr/>
            <p:nvPr/>
          </p:nvSpPr>
          <p:spPr>
            <a:xfrm>
              <a:off x="4039023" y="1115165"/>
              <a:ext cx="65480" cy="1329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4160"/>
                <a:gd name="f5" fmla="val 1"/>
                <a:gd name="f6" fmla="*/ f0 1 2049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2049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2049" h="4160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3" name="Google Shape;6964;p88">
              <a:extLst>
                <a:ext uri="{FF2B5EF4-FFF2-40B4-BE49-F238E27FC236}">
                  <a16:creationId xmlns:a16="http://schemas.microsoft.com/office/drawing/2014/main" id="{90A0A656-8E43-F6A5-1275-52579011D307}"/>
                </a:ext>
              </a:extLst>
            </p:cNvPr>
            <p:cNvSpPr/>
            <p:nvPr/>
          </p:nvSpPr>
          <p:spPr>
            <a:xfrm>
              <a:off x="4039023" y="1028590"/>
              <a:ext cx="65480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1009"/>
                <a:gd name="f5" fmla="val 1"/>
                <a:gd name="f6" fmla="val 473"/>
                <a:gd name="f7" fmla="val 1040"/>
                <a:gd name="f8" fmla="val 2048"/>
                <a:gd name="f9" fmla="val 1576"/>
                <a:gd name="f10" fmla="*/ f0 1 2049"/>
                <a:gd name="f11" fmla="*/ f1 1 2049"/>
                <a:gd name="f12" fmla="val f2"/>
                <a:gd name="f13" fmla="val f3"/>
                <a:gd name="f14" fmla="+- f13 0 f12"/>
                <a:gd name="f15" fmla="*/ f14 1 204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2049" h="204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lnTo>
                    <a:pt x="f5" y="f8"/>
                  </a:lnTo>
                  <a:lnTo>
                    <a:pt x="f3" y="f8"/>
                  </a:lnTo>
                  <a:lnTo>
                    <a:pt x="f3" y="f7"/>
                  </a:lnTo>
                  <a:cubicBezTo>
                    <a:pt x="f3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4" name="Google Shape;6965;p88">
              <a:extLst>
                <a:ext uri="{FF2B5EF4-FFF2-40B4-BE49-F238E27FC236}">
                  <a16:creationId xmlns:a16="http://schemas.microsoft.com/office/drawing/2014/main" id="{B0297F3E-0355-D92C-EF2E-07330E5C83FA}"/>
                </a:ext>
              </a:extLst>
            </p:cNvPr>
            <p:cNvSpPr/>
            <p:nvPr/>
          </p:nvSpPr>
          <p:spPr>
            <a:xfrm>
              <a:off x="4041044" y="1270229"/>
              <a:ext cx="59445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860"/>
                <a:gd name="f4" fmla="val 2049"/>
                <a:gd name="f5" fmla="val 1"/>
                <a:gd name="f6" fmla="val 599"/>
                <a:gd name="f7" fmla="val 1796"/>
                <a:gd name="f8" fmla="val 694"/>
                <a:gd name="f9" fmla="val 1985"/>
                <a:gd name="f10" fmla="val 788"/>
                <a:gd name="f11" fmla="val 2048"/>
                <a:gd name="f12" fmla="val 946"/>
                <a:gd name="f13" fmla="val 1103"/>
                <a:gd name="f14" fmla="val 1229"/>
                <a:gd name="f15" fmla="val 1261"/>
                <a:gd name="f16" fmla="*/ f0 1 1860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860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860" h="2049">
                  <a:moveTo>
                    <a:pt x="f5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45" name="Google Shape;6966;p88">
            <a:extLst>
              <a:ext uri="{FF2B5EF4-FFF2-40B4-BE49-F238E27FC236}">
                <a16:creationId xmlns:a16="http://schemas.microsoft.com/office/drawing/2014/main" id="{912E0CDD-1515-D6AC-E2A2-E2A8982B31DF}"/>
              </a:ext>
            </a:extLst>
          </p:cNvPr>
          <p:cNvGrpSpPr/>
          <p:nvPr/>
        </p:nvGrpSpPr>
        <p:grpSpPr>
          <a:xfrm>
            <a:off x="13744939" y="5116765"/>
            <a:ext cx="907322" cy="908730"/>
            <a:chOff x="8189640" y="2558381"/>
            <a:chExt cx="453661" cy="454365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46" name="Google Shape;6967;p88">
              <a:extLst>
                <a:ext uri="{FF2B5EF4-FFF2-40B4-BE49-F238E27FC236}">
                  <a16:creationId xmlns:a16="http://schemas.microsoft.com/office/drawing/2014/main" id="{4D4BC596-ACBF-B6EF-27FB-D006BFDBEA96}"/>
                </a:ext>
              </a:extLst>
            </p:cNvPr>
            <p:cNvSpPr/>
            <p:nvPr/>
          </p:nvSpPr>
          <p:spPr>
            <a:xfrm>
              <a:off x="8317162" y="2858761"/>
              <a:ext cx="12298" cy="196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6"/>
                <a:gd name="f4" fmla="val 505"/>
                <a:gd name="f5" fmla="val 158"/>
                <a:gd name="f6" fmla="val 1"/>
                <a:gd name="f7" fmla="val 315"/>
                <a:gd name="f8" fmla="*/ f0 1 316"/>
                <a:gd name="f9" fmla="*/ f1 1 505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16"/>
                <a:gd name="f16" fmla="*/ f13 1 505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16" h="505">
                  <a:moveTo>
                    <a:pt x="f5" y="f6"/>
                  </a:moveTo>
                  <a:lnTo>
                    <a:pt x="f2" y="f4"/>
                  </a:lnTo>
                  <a:lnTo>
                    <a:pt x="f7" y="f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7" name="Google Shape;6968;p88">
              <a:extLst>
                <a:ext uri="{FF2B5EF4-FFF2-40B4-BE49-F238E27FC236}">
                  <a16:creationId xmlns:a16="http://schemas.microsoft.com/office/drawing/2014/main" id="{00BB422D-F3F7-C175-7F90-26DE8576605D}"/>
                </a:ext>
              </a:extLst>
            </p:cNvPr>
            <p:cNvSpPr/>
            <p:nvPr/>
          </p:nvSpPr>
          <p:spPr>
            <a:xfrm>
              <a:off x="8189640" y="2743538"/>
              <a:ext cx="267297" cy="2692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6918"/>
                <a:gd name="f5" fmla="val 3427"/>
                <a:gd name="f6" fmla="val 1449"/>
                <a:gd name="f7" fmla="val 3569"/>
                <a:gd name="f8" fmla="val 3718"/>
                <a:gd name="f9" fmla="val 1512"/>
                <a:gd name="f10" fmla="val 3781"/>
                <a:gd name="f11" fmla="val 1638"/>
                <a:gd name="f12" fmla="val 4317"/>
                <a:gd name="f13" fmla="val 3466"/>
                <a:gd name="f14" fmla="val 4474"/>
                <a:gd name="f15" fmla="val 4695"/>
                <a:gd name="f16" fmla="val 4852"/>
                <a:gd name="f17" fmla="val 3623"/>
                <a:gd name="f18" fmla="val 3812"/>
                <a:gd name="f19" fmla="val 3970"/>
                <a:gd name="f20" fmla="val 4726"/>
                <a:gd name="f21" fmla="val 4127"/>
                <a:gd name="f22" fmla="val 4537"/>
                <a:gd name="f23" fmla="val 4789"/>
                <a:gd name="f24" fmla="val 5072"/>
                <a:gd name="f25" fmla="val 5262"/>
                <a:gd name="f26" fmla="val 4758"/>
                <a:gd name="f27" fmla="val 5419"/>
                <a:gd name="f28" fmla="val 4569"/>
                <a:gd name="f29" fmla="val 5514"/>
                <a:gd name="f30" fmla="val 4545"/>
                <a:gd name="f31" fmla="val 5518"/>
                <a:gd name="f32" fmla="val 4521"/>
                <a:gd name="f33" fmla="val 5520"/>
                <a:gd name="f34" fmla="val 4498"/>
                <a:gd name="f35" fmla="val 4341"/>
                <a:gd name="f36" fmla="val 4210"/>
                <a:gd name="f37" fmla="val 5427"/>
                <a:gd name="f38" fmla="val 4128"/>
                <a:gd name="f39" fmla="val 3057"/>
                <a:gd name="f40" fmla="val 2710"/>
                <a:gd name="f41" fmla="val 2683"/>
                <a:gd name="f42" fmla="val 2535"/>
                <a:gd name="f43" fmla="val 2351"/>
                <a:gd name="f44" fmla="val 2325"/>
                <a:gd name="f45" fmla="val 2297"/>
                <a:gd name="f46" fmla="val 2269"/>
                <a:gd name="f47" fmla="val 2080"/>
                <a:gd name="f48" fmla="val 5451"/>
                <a:gd name="f49" fmla="val 2017"/>
                <a:gd name="f50" fmla="val 2049"/>
                <a:gd name="f51" fmla="val 2332"/>
                <a:gd name="f52" fmla="val 2175"/>
                <a:gd name="f53" fmla="val 4096"/>
                <a:gd name="f54" fmla="val 2206"/>
                <a:gd name="f55" fmla="val 2395"/>
                <a:gd name="f56" fmla="val 2553"/>
                <a:gd name="f57" fmla="val 3120"/>
                <a:gd name="f58" fmla="val 3151"/>
                <a:gd name="f59" fmla="val 3285"/>
                <a:gd name="f60" fmla="val 3435"/>
                <a:gd name="f61" fmla="val 1544"/>
                <a:gd name="f62" fmla="val 1"/>
                <a:gd name="f63" fmla="val 3434"/>
                <a:gd name="f64" fmla="val 5356"/>
                <a:gd name="f65" fmla="val 6900"/>
                <a:gd name="f66" fmla="val 4065"/>
                <a:gd name="f67" fmla="val 4632"/>
                <a:gd name="f68" fmla="val 6742"/>
                <a:gd name="f69" fmla="val 5168"/>
                <a:gd name="f70" fmla="val 6427"/>
                <a:gd name="f71" fmla="val 6365"/>
                <a:gd name="f72" fmla="val 6407"/>
                <a:gd name="f73" fmla="val 6910"/>
                <a:gd name="f74" fmla="val 6449"/>
                <a:gd name="f75" fmla="val 6917"/>
                <a:gd name="f76" fmla="val 6491"/>
                <a:gd name="f77" fmla="val 6575"/>
                <a:gd name="f78" fmla="val 6659"/>
                <a:gd name="f79" fmla="val 6889"/>
                <a:gd name="f80" fmla="val 6743"/>
                <a:gd name="f81" fmla="val 6805"/>
                <a:gd name="f82" fmla="val 6806"/>
                <a:gd name="f83" fmla="val 6616"/>
                <a:gd name="f84" fmla="val 6459"/>
                <a:gd name="f85" fmla="val 5009"/>
                <a:gd name="f86" fmla="val 4001"/>
                <a:gd name="f87" fmla="val 3119"/>
                <a:gd name="f88" fmla="val 6774"/>
                <a:gd name="f89" fmla="val 2804"/>
                <a:gd name="f90" fmla="val 6711"/>
                <a:gd name="f91" fmla="val 2489"/>
                <a:gd name="f92" fmla="val 6617"/>
                <a:gd name="f93" fmla="val 2426"/>
                <a:gd name="f94" fmla="val 6428"/>
                <a:gd name="f95" fmla="val 2363"/>
                <a:gd name="f96" fmla="val 5389"/>
                <a:gd name="f97" fmla="val 2755"/>
                <a:gd name="f98" fmla="val 5256"/>
                <a:gd name="f99" fmla="val 2780"/>
                <a:gd name="f100" fmla="val 5125"/>
                <a:gd name="f101" fmla="val 4892"/>
                <a:gd name="f102" fmla="val 4667"/>
                <a:gd name="f103" fmla="val 2702"/>
                <a:gd name="f104" fmla="val 4506"/>
                <a:gd name="f105" fmla="val 2521"/>
                <a:gd name="f106" fmla="val 4222"/>
                <a:gd name="f107" fmla="val 1891"/>
                <a:gd name="f108" fmla="val 4159"/>
                <a:gd name="f109" fmla="val 1481"/>
                <a:gd name="f110" fmla="val 4443"/>
                <a:gd name="f111" fmla="val 221"/>
                <a:gd name="f112" fmla="val 189"/>
                <a:gd name="f113" fmla="val 4411"/>
                <a:gd name="f114" fmla="val 158"/>
                <a:gd name="f115" fmla="val 63"/>
                <a:gd name="f116" fmla="*/ f0 1 6869"/>
                <a:gd name="f117" fmla="*/ f1 1 6918"/>
                <a:gd name="f118" fmla="val f2"/>
                <a:gd name="f119" fmla="val f3"/>
                <a:gd name="f120" fmla="val f4"/>
                <a:gd name="f121" fmla="+- f120 0 f118"/>
                <a:gd name="f122" fmla="+- f119 0 f118"/>
                <a:gd name="f123" fmla="*/ f122 1 6869"/>
                <a:gd name="f124" fmla="*/ f121 1 6918"/>
                <a:gd name="f125" fmla="*/ f118 1 f123"/>
                <a:gd name="f126" fmla="*/ f119 1 f123"/>
                <a:gd name="f127" fmla="*/ f118 1 f124"/>
                <a:gd name="f128" fmla="*/ f120 1 f124"/>
                <a:gd name="f129" fmla="*/ f125 f116 1"/>
                <a:gd name="f130" fmla="*/ f126 f116 1"/>
                <a:gd name="f131" fmla="*/ f128 f117 1"/>
                <a:gd name="f132" fmla="*/ f127 f1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9" t="f132" r="f130" b="f131"/>
              <a:pathLst>
                <a:path w="6869" h="691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3"/>
                  </a:lnTo>
                  <a:cubicBezTo>
                    <a:pt x="f15" y="f13"/>
                    <a:pt x="f16" y="f17"/>
                    <a:pt x="f16" y="f18"/>
                  </a:cubicBezTo>
                  <a:cubicBezTo>
                    <a:pt x="f16" y="f19"/>
                    <a:pt x="f20" y="f21"/>
                    <a:pt x="f22" y="f21"/>
                  </a:cubicBezTo>
                  <a:lnTo>
                    <a:pt x="f23" y="f24"/>
                  </a:lnTo>
                  <a:cubicBezTo>
                    <a:pt x="f16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7"/>
                    <a:pt x="f38" y="f25"/>
                  </a:cubicBezTo>
                  <a:lnTo>
                    <a:pt x="f10" y="f21"/>
                  </a:lnTo>
                  <a:lnTo>
                    <a:pt x="f39" y="f21"/>
                  </a:lnTo>
                  <a:lnTo>
                    <a:pt x="f40" y="f25"/>
                  </a:lnTo>
                  <a:cubicBezTo>
                    <a:pt x="f41" y="f37"/>
                    <a:pt x="f42" y="f33"/>
                    <a:pt x="f43" y="f33"/>
                  </a:cubicBezTo>
                  <a:cubicBezTo>
                    <a:pt x="f44" y="f33"/>
                    <a:pt x="f45" y="f31"/>
                    <a:pt x="f46" y="f29"/>
                  </a:cubicBezTo>
                  <a:cubicBezTo>
                    <a:pt x="f47" y="f48"/>
                    <a:pt x="f49" y="f25"/>
                    <a:pt x="f50" y="f24"/>
                  </a:cubicBezTo>
                  <a:lnTo>
                    <a:pt x="f51" y="f21"/>
                  </a:lnTo>
                  <a:cubicBezTo>
                    <a:pt x="f52" y="f53"/>
                    <a:pt x="f49" y="f19"/>
                    <a:pt x="f49" y="f18"/>
                  </a:cubicBezTo>
                  <a:cubicBezTo>
                    <a:pt x="f50" y="f17"/>
                    <a:pt x="f54" y="f13"/>
                    <a:pt x="f55" y="f13"/>
                  </a:cubicBezTo>
                  <a:lnTo>
                    <a:pt x="f56" y="f13"/>
                  </a:lnTo>
                  <a:lnTo>
                    <a:pt x="f57" y="f11"/>
                  </a:lnTo>
                  <a:cubicBezTo>
                    <a:pt x="f58" y="f9"/>
                    <a:pt x="f59" y="f6"/>
                    <a:pt x="f5" y="f6"/>
                  </a:cubicBezTo>
                  <a:close/>
                  <a:moveTo>
                    <a:pt x="f60" y="f2"/>
                  </a:moveTo>
                  <a:cubicBezTo>
                    <a:pt x="f61" y="f2"/>
                    <a:pt x="f62" y="f61"/>
                    <a:pt x="f62" y="f63"/>
                  </a:cubicBezTo>
                  <a:cubicBezTo>
                    <a:pt x="f62" y="f64"/>
                    <a:pt x="f61" y="f65"/>
                    <a:pt x="f60" y="f65"/>
                  </a:cubicBezTo>
                  <a:cubicBezTo>
                    <a:pt x="f66" y="f65"/>
                    <a:pt x="f67" y="f68"/>
                    <a:pt x="f69" y="f70"/>
                  </a:cubicBezTo>
                  <a:lnTo>
                    <a:pt x="f71" y="f65"/>
                  </a:lnTo>
                  <a:cubicBezTo>
                    <a:pt x="f72" y="f73"/>
                    <a:pt x="f74" y="f75"/>
                    <a:pt x="f76" y="f75"/>
                  </a:cubicBezTo>
                  <a:cubicBezTo>
                    <a:pt x="f77" y="f75"/>
                    <a:pt x="f78" y="f79"/>
                    <a:pt x="f80" y="f81"/>
                  </a:cubicBezTo>
                  <a:cubicBezTo>
                    <a:pt x="f82" y="f68"/>
                    <a:pt x="f3" y="f83"/>
                    <a:pt x="f3" y="f84"/>
                  </a:cubicBezTo>
                  <a:lnTo>
                    <a:pt x="f76" y="f85"/>
                  </a:lnTo>
                  <a:cubicBezTo>
                    <a:pt x="f80" y="f22"/>
                    <a:pt x="f3" y="f86"/>
                    <a:pt x="f3" y="f13"/>
                  </a:cubicBezTo>
                  <a:cubicBezTo>
                    <a:pt x="f3" y="f87"/>
                    <a:pt x="f88" y="f89"/>
                    <a:pt x="f90" y="f91"/>
                  </a:cubicBezTo>
                  <a:cubicBezTo>
                    <a:pt x="f92" y="f93"/>
                    <a:pt x="f76" y="f55"/>
                    <a:pt x="f94" y="f95"/>
                  </a:cubicBezTo>
                  <a:lnTo>
                    <a:pt x="f29" y="f40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cubicBezTo>
                    <a:pt x="f106" y="f46"/>
                    <a:pt x="f53" y="f107"/>
                    <a:pt x="f108" y="f109"/>
                  </a:cubicBezTo>
                  <a:lnTo>
                    <a:pt x="f110" y="f111"/>
                  </a:lnTo>
                  <a:cubicBezTo>
                    <a:pt x="f110" y="f112"/>
                    <a:pt x="f110" y="f112"/>
                    <a:pt x="f113" y="f114"/>
                  </a:cubicBezTo>
                  <a:cubicBezTo>
                    <a:pt x="f53" y="f115"/>
                    <a:pt x="f10" y="f2"/>
                    <a:pt x="f6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8" name="Google Shape;6969;p88">
              <a:extLst>
                <a:ext uri="{FF2B5EF4-FFF2-40B4-BE49-F238E27FC236}">
                  <a16:creationId xmlns:a16="http://schemas.microsoft.com/office/drawing/2014/main" id="{A4E2CE31-25CB-3B1D-B61E-7705CA4415FB}"/>
                </a:ext>
              </a:extLst>
            </p:cNvPr>
            <p:cNvSpPr/>
            <p:nvPr/>
          </p:nvSpPr>
          <p:spPr>
            <a:xfrm>
              <a:off x="8497372" y="2665046"/>
              <a:ext cx="24551" cy="405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1"/>
                <a:gd name="f4" fmla="val 1041"/>
                <a:gd name="f5" fmla="val 1"/>
                <a:gd name="f6" fmla="val 32"/>
                <a:gd name="f7" fmla="val 410"/>
                <a:gd name="f8" fmla="val 126"/>
                <a:gd name="f9" fmla="val 694"/>
                <a:gd name="f10" fmla="val 315"/>
                <a:gd name="f11" fmla="val 473"/>
                <a:gd name="f12" fmla="val 599"/>
                <a:gd name="f13" fmla="val 347"/>
                <a:gd name="f14" fmla="*/ f0 1 631"/>
                <a:gd name="f15" fmla="*/ f1 1 1041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631"/>
                <a:gd name="f22" fmla="*/ f19 1 1041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631" h="1041">
                  <a:moveTo>
                    <a:pt x="f2" y="f5"/>
                  </a:moveTo>
                  <a:cubicBezTo>
                    <a:pt x="f6" y="f7"/>
                    <a:pt x="f8" y="f9"/>
                    <a:pt x="f10" y="f4"/>
                  </a:cubicBezTo>
                  <a:cubicBezTo>
                    <a:pt x="f11" y="f9"/>
                    <a:pt x="f12" y="f13"/>
                    <a:pt x="f3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9" name="Google Shape;6970;p88">
              <a:extLst>
                <a:ext uri="{FF2B5EF4-FFF2-40B4-BE49-F238E27FC236}">
                  <a16:creationId xmlns:a16="http://schemas.microsoft.com/office/drawing/2014/main" id="{844A63FA-585F-62CB-F156-5F00258EE3BD}"/>
                </a:ext>
              </a:extLst>
            </p:cNvPr>
            <p:cNvSpPr/>
            <p:nvPr/>
          </p:nvSpPr>
          <p:spPr>
            <a:xfrm>
              <a:off x="8374751" y="2558381"/>
              <a:ext cx="268550" cy="2683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01"/>
                <a:gd name="f4" fmla="val 6896"/>
                <a:gd name="f5" fmla="val 3435"/>
                <a:gd name="f6" fmla="val 1356"/>
                <a:gd name="f7" fmla="val 3624"/>
                <a:gd name="f8" fmla="val 3782"/>
                <a:gd name="f9" fmla="val 1513"/>
                <a:gd name="f10" fmla="val 1734"/>
                <a:gd name="f11" fmla="val 2080"/>
                <a:gd name="f12" fmla="val 4821"/>
                <a:gd name="f13" fmla="val 5010"/>
                <a:gd name="f14" fmla="val 5168"/>
                <a:gd name="f15" fmla="val 2238"/>
                <a:gd name="f16" fmla="val 2427"/>
                <a:gd name="f17" fmla="val 2616"/>
                <a:gd name="f18" fmla="val 2742"/>
                <a:gd name="f19" fmla="val 4412"/>
                <a:gd name="f20" fmla="val 4380"/>
                <a:gd name="f21" fmla="val 3341"/>
                <a:gd name="f22" fmla="val 4191"/>
                <a:gd name="f23" fmla="val 3876"/>
                <a:gd name="f24" fmla="val 3908"/>
                <a:gd name="f25" fmla="val 4443"/>
                <a:gd name="f26" fmla="val 4475"/>
                <a:gd name="f27" fmla="val 3939"/>
                <a:gd name="f28" fmla="val 4506"/>
                <a:gd name="f29" fmla="val 4349"/>
                <a:gd name="f30" fmla="val 4916"/>
                <a:gd name="f31" fmla="val 5042"/>
                <a:gd name="f32" fmla="val 5262"/>
                <a:gd name="f33" fmla="val 5388"/>
                <a:gd name="f34" fmla="val 4286"/>
                <a:gd name="f35" fmla="val 5451"/>
                <a:gd name="f36" fmla="val 5483"/>
                <a:gd name="f37" fmla="val 4101"/>
                <a:gd name="f38" fmla="val 4010"/>
                <a:gd name="f39" fmla="val 3923"/>
                <a:gd name="f40" fmla="val 3466"/>
                <a:gd name="f41" fmla="val 4979"/>
                <a:gd name="f42" fmla="val 4947"/>
                <a:gd name="f43" fmla="val 3403"/>
                <a:gd name="f44" fmla="val 2994"/>
                <a:gd name="f45" fmla="val 2931"/>
                <a:gd name="f46" fmla="val 2844"/>
                <a:gd name="f47" fmla="val 2758"/>
                <a:gd name="f48" fmla="val 2671"/>
                <a:gd name="f49" fmla="val 2584"/>
                <a:gd name="f50" fmla="val 2521"/>
                <a:gd name="f51" fmla="val 2395"/>
                <a:gd name="f52" fmla="val 2962"/>
                <a:gd name="f53" fmla="val 2679"/>
                <a:gd name="f54" fmla="val 2490"/>
                <a:gd name="f55" fmla="val 2458"/>
                <a:gd name="f56" fmla="val 2049"/>
                <a:gd name="f57" fmla="val 1860"/>
                <a:gd name="f58" fmla="val 1702"/>
                <a:gd name="f59" fmla="val 2206"/>
                <a:gd name="f60" fmla="val 3088"/>
                <a:gd name="f61" fmla="val 3246"/>
                <a:gd name="f62" fmla="val 1"/>
                <a:gd name="f63" fmla="val 1576"/>
                <a:gd name="f64" fmla="val 32"/>
                <a:gd name="f65" fmla="val 3467"/>
                <a:gd name="f66" fmla="val 3971"/>
                <a:gd name="f67" fmla="val 158"/>
                <a:gd name="f68" fmla="val 411"/>
                <a:gd name="f69" fmla="val 6459"/>
                <a:gd name="f70" fmla="val 6554"/>
                <a:gd name="f71" fmla="val 6680"/>
                <a:gd name="f72" fmla="val 6806"/>
                <a:gd name="f73" fmla="val 225"/>
                <a:gd name="f74" fmla="val 6851"/>
                <a:gd name="f75" fmla="val 324"/>
                <a:gd name="f76" fmla="val 6895"/>
                <a:gd name="f77" fmla="val 420"/>
                <a:gd name="f78" fmla="val 460"/>
                <a:gd name="f79" fmla="val 500"/>
                <a:gd name="f80" fmla="val 6887"/>
                <a:gd name="f81" fmla="val 537"/>
                <a:gd name="f82" fmla="val 6869"/>
                <a:gd name="f83" fmla="val 6396"/>
                <a:gd name="f84" fmla="val 2269"/>
                <a:gd name="f85" fmla="val 6712"/>
                <a:gd name="f86" fmla="val 2899"/>
                <a:gd name="f87" fmla="val 5357"/>
                <a:gd name="f88" fmla="val 5325"/>
                <a:gd name="f89" fmla="*/ f0 1 6901"/>
                <a:gd name="f90" fmla="*/ f1 1 6896"/>
                <a:gd name="f91" fmla="val f2"/>
                <a:gd name="f92" fmla="val f3"/>
                <a:gd name="f93" fmla="val f4"/>
                <a:gd name="f94" fmla="+- f93 0 f91"/>
                <a:gd name="f95" fmla="+- f92 0 f91"/>
                <a:gd name="f96" fmla="*/ f95 1 6901"/>
                <a:gd name="f97" fmla="*/ f94 1 6896"/>
                <a:gd name="f98" fmla="*/ f91 1 f96"/>
                <a:gd name="f99" fmla="*/ f92 1 f96"/>
                <a:gd name="f100" fmla="*/ f91 1 f97"/>
                <a:gd name="f101" fmla="*/ f93 1 f97"/>
                <a:gd name="f102" fmla="*/ f98 f89 1"/>
                <a:gd name="f103" fmla="*/ f99 f89 1"/>
                <a:gd name="f104" fmla="*/ f101 f90 1"/>
                <a:gd name="f105" fmla="*/ f100 f9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2" t="f105" r="f103" b="f104"/>
              <a:pathLst>
                <a:path w="6901" h="6896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9" y="f18"/>
                  </a:lnTo>
                  <a:cubicBezTo>
                    <a:pt x="f20" y="f21"/>
                    <a:pt x="f22" y="f23"/>
                    <a:pt x="f23" y="f19"/>
                  </a:cubicBezTo>
                  <a:cubicBezTo>
                    <a:pt x="f24" y="f25"/>
                    <a:pt x="f24" y="f26"/>
                    <a:pt x="f27" y="f28"/>
                  </a:cubicBezTo>
                  <a:lnTo>
                    <a:pt x="f29" y="f30"/>
                  </a:lnTo>
                  <a:cubicBezTo>
                    <a:pt x="f25" y="f31"/>
                    <a:pt x="f25" y="f32"/>
                    <a:pt x="f29" y="f33"/>
                  </a:cubicBezTo>
                  <a:cubicBezTo>
                    <a:pt x="f34" y="f35"/>
                    <a:pt x="f22" y="f36"/>
                    <a:pt x="f37" y="f36"/>
                  </a:cubicBezTo>
                  <a:cubicBezTo>
                    <a:pt x="f38" y="f36"/>
                    <a:pt x="f39" y="f35"/>
                    <a:pt x="f23" y="f33"/>
                  </a:cubicBezTo>
                  <a:lnTo>
                    <a:pt x="f40" y="f41"/>
                  </a:lnTo>
                  <a:lnTo>
                    <a:pt x="f5" y="f42"/>
                  </a:lnTo>
                  <a:lnTo>
                    <a:pt x="f43" y="f41"/>
                  </a:lnTo>
                  <a:lnTo>
                    <a:pt x="f44" y="f33"/>
                  </a:lnTo>
                  <a:cubicBezTo>
                    <a:pt x="f45" y="f35"/>
                    <a:pt x="f46" y="f36"/>
                    <a:pt x="f47" y="f36"/>
                  </a:cubicBezTo>
                  <a:cubicBezTo>
                    <a:pt x="f48" y="f36"/>
                    <a:pt x="f49" y="f35"/>
                    <a:pt x="f50" y="f33"/>
                  </a:cubicBezTo>
                  <a:cubicBezTo>
                    <a:pt x="f51" y="f32"/>
                    <a:pt x="f51" y="f31"/>
                    <a:pt x="f50" y="f30"/>
                  </a:cubicBezTo>
                  <a:lnTo>
                    <a:pt x="f45" y="f28"/>
                  </a:lnTo>
                  <a:cubicBezTo>
                    <a:pt x="f52" y="f26"/>
                    <a:pt x="f52" y="f25"/>
                    <a:pt x="f44" y="f19"/>
                  </a:cubicBezTo>
                  <a:cubicBezTo>
                    <a:pt x="f53" y="f27"/>
                    <a:pt x="f54" y="f21"/>
                    <a:pt x="f55" y="f18"/>
                  </a:cubicBezTo>
                  <a:lnTo>
                    <a:pt x="f56" y="f18"/>
                  </a:lnTo>
                  <a:cubicBezTo>
                    <a:pt x="f57" y="f18"/>
                    <a:pt x="f58" y="f49"/>
                    <a:pt x="f58" y="f51"/>
                  </a:cubicBezTo>
                  <a:cubicBezTo>
                    <a:pt x="f58" y="f59"/>
                    <a:pt x="f57" y="f56"/>
                    <a:pt x="f56" y="f56"/>
                  </a:cubicBezTo>
                  <a:lnTo>
                    <a:pt x="f60" y="f56"/>
                  </a:lnTo>
                  <a:lnTo>
                    <a:pt x="f60" y="f10"/>
                  </a:lnTo>
                  <a:cubicBezTo>
                    <a:pt x="f60" y="f9"/>
                    <a:pt x="f61" y="f6"/>
                    <a:pt x="f5" y="f6"/>
                  </a:cubicBezTo>
                  <a:close/>
                  <a:moveTo>
                    <a:pt x="f40" y="f62"/>
                  </a:moveTo>
                  <a:cubicBezTo>
                    <a:pt x="f63" y="f62"/>
                    <a:pt x="f64" y="f63"/>
                    <a:pt x="f64" y="f65"/>
                  </a:cubicBezTo>
                  <a:cubicBezTo>
                    <a:pt x="f64" y="f66"/>
                    <a:pt x="f67" y="f28"/>
                    <a:pt x="f68" y="f41"/>
                  </a:cubicBezTo>
                  <a:lnTo>
                    <a:pt x="f64" y="f69"/>
                  </a:lnTo>
                  <a:cubicBezTo>
                    <a:pt x="f62" y="f70"/>
                    <a:pt x="f64" y="f71"/>
                    <a:pt x="f67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10" y="f83"/>
                  </a:lnTo>
                  <a:cubicBezTo>
                    <a:pt x="f84" y="f85"/>
                    <a:pt x="f86" y="f82"/>
                    <a:pt x="f40" y="f82"/>
                  </a:cubicBezTo>
                  <a:cubicBezTo>
                    <a:pt x="f87" y="f82"/>
                    <a:pt x="f3" y="f87"/>
                    <a:pt x="f3" y="f5"/>
                  </a:cubicBezTo>
                  <a:cubicBezTo>
                    <a:pt x="f3" y="f63"/>
                    <a:pt x="f88" y="f62"/>
                    <a:pt x="f40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50" name="Google Shape;6760;p88">
            <a:extLst>
              <a:ext uri="{FF2B5EF4-FFF2-40B4-BE49-F238E27FC236}">
                <a16:creationId xmlns:a16="http://schemas.microsoft.com/office/drawing/2014/main" id="{A36DC3E2-4520-BEA1-2642-EDAB6C101EC3}"/>
              </a:ext>
            </a:extLst>
          </p:cNvPr>
          <p:cNvGrpSpPr/>
          <p:nvPr/>
        </p:nvGrpSpPr>
        <p:grpSpPr>
          <a:xfrm>
            <a:off x="3669988" y="1870518"/>
            <a:ext cx="749936" cy="900848"/>
            <a:chOff x="3152165" y="935257"/>
            <a:chExt cx="374968" cy="450424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51" name="Google Shape;6761;p88">
              <a:extLst>
                <a:ext uri="{FF2B5EF4-FFF2-40B4-BE49-F238E27FC236}">
                  <a16:creationId xmlns:a16="http://schemas.microsoft.com/office/drawing/2014/main" id="{1DF52CC3-B2D9-FD83-72C7-EC1D0CFD2BB9}"/>
                </a:ext>
              </a:extLst>
            </p:cNvPr>
            <p:cNvSpPr/>
            <p:nvPr/>
          </p:nvSpPr>
          <p:spPr>
            <a:xfrm>
              <a:off x="3152165" y="935257"/>
              <a:ext cx="79168" cy="3128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8098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val 8097"/>
                <a:gd name="f11" fmla="val 348"/>
                <a:gd name="f12" fmla="val 7782"/>
                <a:gd name="f13" fmla="val 820"/>
                <a:gd name="f14" fmla="val 7562"/>
                <a:gd name="f15" fmla="val 1387"/>
                <a:gd name="f16" fmla="*/ f0 1 2049"/>
                <a:gd name="f17" fmla="*/ f1 1 8098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049"/>
                <a:gd name="f24" fmla="*/ f21 1 8098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049" h="809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5" y="f14"/>
                  </a:cubicBezTo>
                  <a:lnTo>
                    <a:pt x="f3" y="f1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52" name="Google Shape;6762;p88">
              <a:extLst>
                <a:ext uri="{FF2B5EF4-FFF2-40B4-BE49-F238E27FC236}">
                  <a16:creationId xmlns:a16="http://schemas.microsoft.com/office/drawing/2014/main" id="{3FA453F4-B2E6-EE04-07C0-BA91187CBE5E}"/>
                </a:ext>
              </a:extLst>
            </p:cNvPr>
            <p:cNvSpPr/>
            <p:nvPr/>
          </p:nvSpPr>
          <p:spPr>
            <a:xfrm>
              <a:off x="3152165" y="1252965"/>
              <a:ext cx="374968" cy="105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05"/>
                <a:gd name="f4" fmla="val 2742"/>
                <a:gd name="f5" fmla="val 1387"/>
                <a:gd name="f6" fmla="val 631"/>
                <a:gd name="f7" fmla="val 1"/>
                <a:gd name="f8" fmla="val 630"/>
                <a:gd name="f9" fmla="val 1386"/>
                <a:gd name="f10" fmla="val 2111"/>
                <a:gd name="f11" fmla="val 600"/>
                <a:gd name="f12" fmla="val 2741"/>
                <a:gd name="f13" fmla="val 1356"/>
                <a:gd name="f14" fmla="val 4758"/>
                <a:gd name="f15" fmla="val 1733"/>
                <a:gd name="f16" fmla="val 1702"/>
                <a:gd name="f17" fmla="val 1513"/>
                <a:gd name="f18" fmla="val 1575"/>
                <a:gd name="f19" fmla="val 1355"/>
                <a:gd name="f20" fmla="val 1166"/>
                <a:gd name="f21" fmla="val 1008"/>
                <a:gd name="f22" fmla="val 9232"/>
                <a:gd name="f23" fmla="val 9263"/>
                <a:gd name="f24" fmla="val 851"/>
                <a:gd name="f25" fmla="val 9326"/>
                <a:gd name="f26" fmla="val 662"/>
                <a:gd name="f27" fmla="val 9452"/>
                <a:gd name="f28" fmla="val 536"/>
                <a:gd name="f29" fmla="val 9704"/>
                <a:gd name="f30" fmla="val 221"/>
                <a:gd name="f31" fmla="val 9484"/>
                <a:gd name="f32" fmla="*/ f0 1 9705"/>
                <a:gd name="f33" fmla="*/ f1 1 2742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9705"/>
                <a:gd name="f40" fmla="*/ f37 1 2742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9705" h="2742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4" y="f15"/>
                  </a:lnTo>
                  <a:lnTo>
                    <a:pt x="f16" y="f15"/>
                  </a:lnTo>
                  <a:cubicBezTo>
                    <a:pt x="f17" y="f15"/>
                    <a:pt x="f13" y="f18"/>
                    <a:pt x="f13" y="f19"/>
                  </a:cubicBezTo>
                  <a:cubicBezTo>
                    <a:pt x="f13" y="f20"/>
                    <a:pt x="f17" y="f21"/>
                    <a:pt x="f16" y="f21"/>
                  </a:cubicBezTo>
                  <a:lnTo>
                    <a:pt x="f22" y="f21"/>
                  </a:lnTo>
                  <a:cubicBezTo>
                    <a:pt x="f23" y="f24"/>
                    <a:pt x="f25" y="f26"/>
                    <a:pt x="f27" y="f28"/>
                  </a:cubicBezTo>
                  <a:cubicBezTo>
                    <a:pt x="f29" y="f30"/>
                    <a:pt x="f3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53" name="Google Shape;6763;p88">
              <a:extLst>
                <a:ext uri="{FF2B5EF4-FFF2-40B4-BE49-F238E27FC236}">
                  <a16:creationId xmlns:a16="http://schemas.microsoft.com/office/drawing/2014/main" id="{D9C0BF82-F28C-2537-15BB-EB7A174FDFA8}"/>
                </a:ext>
              </a:extLst>
            </p:cNvPr>
            <p:cNvSpPr/>
            <p:nvPr/>
          </p:nvSpPr>
          <p:spPr>
            <a:xfrm>
              <a:off x="3441902" y="1319881"/>
              <a:ext cx="85231" cy="39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206"/>
                <a:gd name="f4" fmla="val 1010"/>
                <a:gd name="f5" fmla="val 1"/>
                <a:gd name="f6" fmla="val 1009"/>
                <a:gd name="f7" fmla="val 1670"/>
                <a:gd name="f8" fmla="val 1953"/>
                <a:gd name="f9" fmla="val 2205"/>
                <a:gd name="f10" fmla="val 788"/>
                <a:gd name="f11" fmla="val 505"/>
                <a:gd name="f12" fmla="val 1827"/>
                <a:gd name="f13" fmla="val 347"/>
                <a:gd name="f14" fmla="val 1764"/>
                <a:gd name="f15" fmla="val 190"/>
                <a:gd name="f16" fmla="*/ f0 1 2206"/>
                <a:gd name="f17" fmla="*/ f1 1 101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206"/>
                <a:gd name="f24" fmla="*/ f21 1 101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206" h="1010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8" y="f11"/>
                  </a:cubicBezTo>
                  <a:cubicBezTo>
                    <a:pt x="f12" y="f13"/>
                    <a:pt x="f14" y="f1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54" name="Google Shape;6764;p88">
              <a:extLst>
                <a:ext uri="{FF2B5EF4-FFF2-40B4-BE49-F238E27FC236}">
                  <a16:creationId xmlns:a16="http://schemas.microsoft.com/office/drawing/2014/main" id="{540908FF-401D-296C-228B-89D85BA6263F}"/>
                </a:ext>
              </a:extLst>
            </p:cNvPr>
            <p:cNvSpPr/>
            <p:nvPr/>
          </p:nvSpPr>
          <p:spPr>
            <a:xfrm>
              <a:off x="3323825" y="1094710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701"/>
                <a:gd name="f6" fmla="val 882"/>
                <a:gd name="f7" fmla="val 221"/>
                <a:gd name="f8" fmla="val 599"/>
                <a:gd name="f9" fmla="val 3371"/>
                <a:gd name="f10" fmla="val 3214"/>
                <a:gd name="f11" fmla="val 2521"/>
                <a:gd name="f12" fmla="*/ f0 1 3372"/>
                <a:gd name="f13" fmla="*/ f1 1 1387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372"/>
                <a:gd name="f20" fmla="*/ f17 1 1387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372" h="1387">
                  <a:moveTo>
                    <a:pt x="f5" y="f2"/>
                  </a:moveTo>
                  <a:cubicBezTo>
                    <a:pt x="f6" y="f2"/>
                    <a:pt x="f7" y="f8"/>
                    <a:pt x="f2" y="f4"/>
                  </a:cubicBezTo>
                  <a:lnTo>
                    <a:pt x="f9" y="f4"/>
                  </a:lnTo>
                  <a:cubicBezTo>
                    <a:pt x="f10" y="f8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55" name="Google Shape;6765;p88">
              <a:extLst>
                <a:ext uri="{FF2B5EF4-FFF2-40B4-BE49-F238E27FC236}">
                  <a16:creationId xmlns:a16="http://schemas.microsoft.com/office/drawing/2014/main" id="{2B5BB670-7352-640B-231E-AC08B10EB453}"/>
                </a:ext>
              </a:extLst>
            </p:cNvPr>
            <p:cNvSpPr/>
            <p:nvPr/>
          </p:nvSpPr>
          <p:spPr>
            <a:xfrm>
              <a:off x="3363967" y="1015578"/>
              <a:ext cx="51151" cy="51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662"/>
                <a:gd name="f5" fmla="val 1"/>
                <a:gd name="f6" fmla="val 316"/>
                <a:gd name="f7" fmla="val 284"/>
                <a:gd name="f8" fmla="val 1040"/>
                <a:gd name="f9" fmla="*/ f0 1 1324"/>
                <a:gd name="f10" fmla="*/ f1 1 1324"/>
                <a:gd name="f11" fmla="val f2"/>
                <a:gd name="f12" fmla="val f3"/>
                <a:gd name="f13" fmla="+- f12 0 f11"/>
                <a:gd name="f14" fmla="*/ f13 1 1324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1324" h="1324">
                  <a:moveTo>
                    <a:pt x="f4" y="f5"/>
                  </a:moveTo>
                  <a:cubicBezTo>
                    <a:pt x="f6" y="f5"/>
                    <a:pt x="f5" y="f7"/>
                    <a:pt x="f5" y="f4"/>
                  </a:cubicBezTo>
                  <a:cubicBezTo>
                    <a:pt x="f5" y="f8"/>
                    <a:pt x="f6" y="f3"/>
                    <a:pt x="f4" y="f3"/>
                  </a:cubicBezTo>
                  <a:cubicBezTo>
                    <a:pt x="f8" y="f3"/>
                    <a:pt x="f3" y="f8"/>
                    <a:pt x="f3" y="f4"/>
                  </a:cubicBezTo>
                  <a:cubicBezTo>
                    <a:pt x="f3" y="f7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56" name="Google Shape;6766;p88">
              <a:extLst>
                <a:ext uri="{FF2B5EF4-FFF2-40B4-BE49-F238E27FC236}">
                  <a16:creationId xmlns:a16="http://schemas.microsoft.com/office/drawing/2014/main" id="{95BADB65-9E00-7E68-F79E-9CC105907CD2}"/>
                </a:ext>
              </a:extLst>
            </p:cNvPr>
            <p:cNvSpPr/>
            <p:nvPr/>
          </p:nvSpPr>
          <p:spPr>
            <a:xfrm>
              <a:off x="3256873" y="935257"/>
              <a:ext cx="265395" cy="292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7562"/>
                <a:gd name="f5" fmla="val 3434"/>
                <a:gd name="f6" fmla="val 1355"/>
                <a:gd name="f7" fmla="val 4191"/>
                <a:gd name="f8" fmla="val 4821"/>
                <a:gd name="f9" fmla="val 1985"/>
                <a:gd name="f10" fmla="val 2741"/>
                <a:gd name="f11" fmla="val 3088"/>
                <a:gd name="f12" fmla="val 4663"/>
                <a:gd name="f13" fmla="val 3403"/>
                <a:gd name="f14" fmla="val 4474"/>
                <a:gd name="f15" fmla="val 3655"/>
                <a:gd name="f16" fmla="val 5293"/>
                <a:gd name="f17" fmla="val 4033"/>
                <a:gd name="f18" fmla="val 5829"/>
                <a:gd name="f19" fmla="val 4852"/>
                <a:gd name="f20" fmla="val 6018"/>
                <a:gd name="f21" fmla="val 5671"/>
                <a:gd name="f22" fmla="val 6175"/>
                <a:gd name="f23" fmla="val 5482"/>
                <a:gd name="f24" fmla="val 1387"/>
                <a:gd name="f25" fmla="val 1198"/>
                <a:gd name="f26" fmla="val 1040"/>
                <a:gd name="f27" fmla="val 1576"/>
                <a:gd name="f28" fmla="val 2426"/>
                <a:gd name="f29" fmla="val 2174"/>
                <a:gd name="f30" fmla="val 2048"/>
                <a:gd name="f31" fmla="val 2678"/>
                <a:gd name="f32" fmla="val 6868"/>
                <a:gd name="f33" fmla="val 1009"/>
                <a:gd name="f34" fmla="val 473"/>
                <a:gd name="f35" fmla="val 6396"/>
                <a:gd name="f36" fmla="*/ f0 1 6869"/>
                <a:gd name="f37" fmla="*/ f1 1 7562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6869"/>
                <a:gd name="f44" fmla="*/ f41 1 7562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6869" h="75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18"/>
                  </a:cubicBezTo>
                  <a:cubicBezTo>
                    <a:pt x="f18" y="f20"/>
                    <a:pt x="f21" y="f22"/>
                    <a:pt x="f23" y="f22"/>
                  </a:cubicBezTo>
                  <a:lnTo>
                    <a:pt x="f24" y="f22"/>
                  </a:lnTo>
                  <a:cubicBezTo>
                    <a:pt x="f25" y="f22"/>
                    <a:pt x="f26" y="f20"/>
                    <a:pt x="f26" y="f18"/>
                  </a:cubicBezTo>
                  <a:cubicBezTo>
                    <a:pt x="f26" y="f19"/>
                    <a:pt x="f27" y="f17"/>
                    <a:pt x="f28" y="f15"/>
                  </a:cubicBezTo>
                  <a:cubicBezTo>
                    <a:pt x="f29" y="f13"/>
                    <a:pt x="f30" y="f11"/>
                    <a:pt x="f30" y="f10"/>
                  </a:cubicBezTo>
                  <a:cubicBezTo>
                    <a:pt x="f30" y="f9"/>
                    <a:pt x="f31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4"/>
                  </a:lnTo>
                  <a:lnTo>
                    <a:pt x="f32" y="f4"/>
                  </a:lnTo>
                  <a:lnTo>
                    <a:pt x="f32" y="f33"/>
                  </a:lnTo>
                  <a:cubicBezTo>
                    <a:pt x="f32" y="f34"/>
                    <a:pt x="f35" y="f2"/>
                    <a:pt x="f1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57" name="Google Shape;6767;p88">
              <a:extLst>
                <a:ext uri="{FF2B5EF4-FFF2-40B4-BE49-F238E27FC236}">
                  <a16:creationId xmlns:a16="http://schemas.microsoft.com/office/drawing/2014/main" id="{484098D1-CF19-874A-4577-E999309BC31E}"/>
                </a:ext>
              </a:extLst>
            </p:cNvPr>
            <p:cNvSpPr/>
            <p:nvPr/>
          </p:nvSpPr>
          <p:spPr>
            <a:xfrm>
              <a:off x="3363967" y="1319881"/>
              <a:ext cx="53592" cy="658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1703"/>
                <a:gd name="f5" fmla="val 1"/>
                <a:gd name="f6" fmla="val 1702"/>
                <a:gd name="f7" fmla="val 505"/>
                <a:gd name="f8" fmla="val 536"/>
                <a:gd name="f9" fmla="val 1324"/>
                <a:gd name="f10" fmla="val 631"/>
                <a:gd name="f11" fmla="val 694"/>
                <a:gd name="f12" fmla="val 711"/>
                <a:gd name="f13" fmla="val 1316"/>
                <a:gd name="f14" fmla="val 725"/>
                <a:gd name="f15" fmla="val 1312"/>
                <a:gd name="f16" fmla="val 739"/>
                <a:gd name="f17" fmla="val 776"/>
                <a:gd name="f18" fmla="val 805"/>
                <a:gd name="f19" fmla="val 1341"/>
                <a:gd name="f20" fmla="val 851"/>
                <a:gd name="f21" fmla="*/ f0 1 1387"/>
                <a:gd name="f22" fmla="*/ f1 1 170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387"/>
                <a:gd name="f29" fmla="*/ f26 1 170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387" h="1703">
                  <a:moveTo>
                    <a:pt x="f5" y="f5"/>
                  </a:moveTo>
                  <a:lnTo>
                    <a:pt x="f5" y="f6"/>
                  </a:lnTo>
                  <a:lnTo>
                    <a:pt x="f7" y="f3"/>
                  </a:lnTo>
                  <a:cubicBezTo>
                    <a:pt x="f8" y="f9"/>
                    <a:pt x="f10" y="f9"/>
                    <a:pt x="f11" y="f9"/>
                  </a:cubicBez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3"/>
                  </a:cubicBez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6777;p88">
            <a:extLst>
              <a:ext uri="{FF2B5EF4-FFF2-40B4-BE49-F238E27FC236}">
                <a16:creationId xmlns:a16="http://schemas.microsoft.com/office/drawing/2014/main" id="{2FE61DFB-462B-C3A2-A95D-498849B8362B}"/>
              </a:ext>
            </a:extLst>
          </p:cNvPr>
          <p:cNvGrpSpPr/>
          <p:nvPr/>
        </p:nvGrpSpPr>
        <p:grpSpPr>
          <a:xfrm>
            <a:off x="9621104" y="1816933"/>
            <a:ext cx="900848" cy="900846"/>
            <a:chOff x="6127723" y="908465"/>
            <a:chExt cx="450424" cy="450423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59" name="Google Shape;6778;p88">
              <a:extLst>
                <a:ext uri="{FF2B5EF4-FFF2-40B4-BE49-F238E27FC236}">
                  <a16:creationId xmlns:a16="http://schemas.microsoft.com/office/drawing/2014/main" id="{FBD216FE-5664-BD78-B1BD-8D89D9F91273}"/>
                </a:ext>
              </a:extLst>
            </p:cNvPr>
            <p:cNvSpPr/>
            <p:nvPr/>
          </p:nvSpPr>
          <p:spPr>
            <a:xfrm>
              <a:off x="6361435" y="1042379"/>
              <a:ext cx="198470" cy="766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7"/>
                <a:gd name="f4" fmla="val 1985"/>
                <a:gd name="f5" fmla="val 473"/>
                <a:gd name="f6" fmla="val 316"/>
                <a:gd name="f7" fmla="val 158"/>
                <a:gd name="f8" fmla="val 32"/>
                <a:gd name="f9" fmla="val 1"/>
                <a:gd name="f10" fmla="val 126"/>
                <a:gd name="f11" fmla="val 2521"/>
                <a:gd name="f12" fmla="val 5136"/>
                <a:gd name="f13" fmla="val 4979"/>
                <a:gd name="f14" fmla="val 4790"/>
                <a:gd name="f15" fmla="val 4569"/>
                <a:gd name="f16" fmla="*/ f0 1 5137"/>
                <a:gd name="f17" fmla="*/ f1 1 198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137"/>
                <a:gd name="f24" fmla="*/ f21 1 198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137" h="1985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7"/>
                  </a:lnTo>
                  <a:cubicBezTo>
                    <a:pt x="f13" y="f8"/>
                    <a:pt x="f14" y="f2"/>
                    <a:pt x="f1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60" name="Google Shape;6779;p88">
              <a:extLst>
                <a:ext uri="{FF2B5EF4-FFF2-40B4-BE49-F238E27FC236}">
                  <a16:creationId xmlns:a16="http://schemas.microsoft.com/office/drawing/2014/main" id="{5532E547-8DFD-A99D-DE0C-B08C854338BB}"/>
                </a:ext>
              </a:extLst>
            </p:cNvPr>
            <p:cNvSpPr/>
            <p:nvPr/>
          </p:nvSpPr>
          <p:spPr>
            <a:xfrm>
              <a:off x="6340769" y="1065486"/>
              <a:ext cx="237378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4128"/>
                <a:gd name="f5" fmla="val 63"/>
                <a:gd name="f6" fmla="val 1"/>
                <a:gd name="f7" fmla="val 32"/>
                <a:gd name="f8" fmla="val 127"/>
                <a:gd name="f9" fmla="val 284"/>
                <a:gd name="f10" fmla="val 379"/>
                <a:gd name="f11" fmla="val 3120"/>
                <a:gd name="f12" fmla="val 3655"/>
                <a:gd name="f13" fmla="val 473"/>
                <a:gd name="f14" fmla="val 1040"/>
                <a:gd name="f15" fmla="val 5136"/>
                <a:gd name="f16" fmla="val 5671"/>
                <a:gd name="f17" fmla="val 6112"/>
                <a:gd name="f18" fmla="val 190"/>
                <a:gd name="f19" fmla="val 64"/>
                <a:gd name="f20" fmla="val 3277"/>
                <a:gd name="f21" fmla="val 2048"/>
                <a:gd name="f22" fmla="val 3214"/>
                <a:gd name="f23" fmla="val 2080"/>
                <a:gd name="f24" fmla="val 3151"/>
                <a:gd name="f25" fmla="val 3056"/>
                <a:gd name="f26" fmla="val 2993"/>
                <a:gd name="f27" fmla="val 2962"/>
                <a:gd name="f28" fmla="val 2867"/>
                <a:gd name="f29" fmla="*/ f0 1 6144"/>
                <a:gd name="f30" fmla="*/ f1 1 412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144"/>
                <a:gd name="f37" fmla="*/ f34 1 412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144" h="4128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7" y="f18"/>
                    <a:pt x="f17" y="f19"/>
                  </a:cubicBezTo>
                  <a:lnTo>
                    <a:pt x="f20" y="f21"/>
                  </a:lnTo>
                  <a:cubicBezTo>
                    <a:pt x="f22" y="f23"/>
                    <a:pt x="f24" y="f23"/>
                    <a:pt x="f25" y="f23"/>
                  </a:cubicBezTo>
                  <a:cubicBezTo>
                    <a:pt x="f26" y="f23"/>
                    <a:pt x="f27" y="f23"/>
                    <a:pt x="f28" y="f21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61" name="Google Shape;6780;p88">
              <a:extLst>
                <a:ext uri="{FF2B5EF4-FFF2-40B4-BE49-F238E27FC236}">
                  <a16:creationId xmlns:a16="http://schemas.microsoft.com/office/drawing/2014/main" id="{CD364EAB-2597-B143-DA32-164EE9BC4FCC}"/>
                </a:ext>
              </a:extLst>
            </p:cNvPr>
            <p:cNvSpPr/>
            <p:nvPr/>
          </p:nvSpPr>
          <p:spPr>
            <a:xfrm>
              <a:off x="6127723" y="988786"/>
              <a:ext cx="292169" cy="2909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7531"/>
                <a:gd name="f5" fmla="val 3781"/>
                <a:gd name="f6" fmla="val 2017"/>
                <a:gd name="f7" fmla="val 3970"/>
                <a:gd name="f8" fmla="val 4128"/>
                <a:gd name="f9" fmla="val 2175"/>
                <a:gd name="f10" fmla="val 2364"/>
                <a:gd name="f11" fmla="val 2584"/>
                <a:gd name="f12" fmla="val 2742"/>
                <a:gd name="f13" fmla="val 1702"/>
                <a:gd name="f14" fmla="val 1482"/>
                <a:gd name="f15" fmla="val 1324"/>
                <a:gd name="f16" fmla="val 3057"/>
                <a:gd name="f17" fmla="val 3403"/>
                <a:gd name="f18" fmla="val 3277"/>
                <a:gd name="f19" fmla="val 3435"/>
                <a:gd name="f20" fmla="val 3561"/>
                <a:gd name="f21" fmla="val 3750"/>
                <a:gd name="f22" fmla="val 3466"/>
                <a:gd name="f23" fmla="val 3939"/>
                <a:gd name="f24" fmla="val 4096"/>
                <a:gd name="f25" fmla="val 2395"/>
                <a:gd name="f26" fmla="val 4790"/>
                <a:gd name="f27" fmla="val 4947"/>
                <a:gd name="f28" fmla="val 5136"/>
                <a:gd name="f29" fmla="val 5325"/>
                <a:gd name="f30" fmla="val 5483"/>
                <a:gd name="f31" fmla="val 1"/>
                <a:gd name="f32" fmla="val 7530"/>
                <a:gd name="f33" fmla="val 6837"/>
                <a:gd name="f34" fmla="val 6522"/>
                <a:gd name="f35" fmla="val 5577"/>
                <a:gd name="f36" fmla="val 4853"/>
                <a:gd name="f37" fmla="val 6081"/>
                <a:gd name="f38" fmla="val 1450"/>
                <a:gd name="f39" fmla="val 725"/>
                <a:gd name="f40" fmla="*/ f0 1 7562"/>
                <a:gd name="f41" fmla="*/ f1 1 7531"/>
                <a:gd name="f42" fmla="val f2"/>
                <a:gd name="f43" fmla="val f3"/>
                <a:gd name="f44" fmla="val f4"/>
                <a:gd name="f45" fmla="+- f44 0 f42"/>
                <a:gd name="f46" fmla="+- f43 0 f42"/>
                <a:gd name="f47" fmla="*/ f46 1 7562"/>
                <a:gd name="f48" fmla="*/ f45 1 7531"/>
                <a:gd name="f49" fmla="*/ f42 1 f47"/>
                <a:gd name="f50" fmla="*/ f43 1 f47"/>
                <a:gd name="f51" fmla="*/ f42 1 f48"/>
                <a:gd name="f52" fmla="*/ f44 1 f48"/>
                <a:gd name="f53" fmla="*/ f49 f40 1"/>
                <a:gd name="f54" fmla="*/ f50 f40 1"/>
                <a:gd name="f55" fmla="*/ f52 f41 1"/>
                <a:gd name="f56" fmla="*/ f51 f4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3" t="f56" r="f54" b="f55"/>
              <a:pathLst>
                <a:path w="7562" h="7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cubicBezTo>
                    <a:pt x="f22" y="f23"/>
                    <a:pt x="f18" y="f24"/>
                    <a:pt x="f16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1"/>
                  </a:cubicBezTo>
                  <a:cubicBezTo>
                    <a:pt x="f15" y="f20"/>
                    <a:pt x="f14" y="f17"/>
                    <a:pt x="f13" y="f17"/>
                  </a:cubicBezTo>
                  <a:close/>
                  <a:moveTo>
                    <a:pt x="f25" y="f26"/>
                  </a:moveTo>
                  <a:cubicBezTo>
                    <a:pt x="f11" y="f26"/>
                    <a:pt x="f12" y="f27"/>
                    <a:pt x="f12" y="f28"/>
                  </a:cubicBezTo>
                  <a:cubicBezTo>
                    <a:pt x="f12" y="f29"/>
                    <a:pt x="f11" y="f30"/>
                    <a:pt x="f25" y="f30"/>
                  </a:cubicBezTo>
                  <a:lnTo>
                    <a:pt x="f13" y="f30"/>
                  </a:lnTo>
                  <a:cubicBezTo>
                    <a:pt x="f14" y="f30"/>
                    <a:pt x="f15" y="f29"/>
                    <a:pt x="f15" y="f28"/>
                  </a:cubicBezTo>
                  <a:cubicBezTo>
                    <a:pt x="f15" y="f27"/>
                    <a:pt x="f14" y="f26"/>
                    <a:pt x="f13" y="f26"/>
                  </a:cubicBezTo>
                  <a:close/>
                  <a:moveTo>
                    <a:pt x="f31" y="f31"/>
                  </a:moveTo>
                  <a:lnTo>
                    <a:pt x="f31" y="f32"/>
                  </a:lnTo>
                  <a:lnTo>
                    <a:pt x="f3" y="f32"/>
                  </a:lnTo>
                  <a:lnTo>
                    <a:pt x="f3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6" y="f28"/>
                  </a:cubicBezTo>
                  <a:lnTo>
                    <a:pt x="f36" y="f25"/>
                  </a:lnTo>
                  <a:cubicBezTo>
                    <a:pt x="f36" y="f38"/>
                    <a:pt x="f35" y="f39"/>
                    <a:pt x="f34" y="f39"/>
                  </a:cubicBezTo>
                  <a:lnTo>
                    <a:pt x="f3" y="f39"/>
                  </a:lnTo>
                  <a:lnTo>
                    <a:pt x="f3" y="f31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62" name="Google Shape;6781;p88">
              <a:extLst>
                <a:ext uri="{FF2B5EF4-FFF2-40B4-BE49-F238E27FC236}">
                  <a16:creationId xmlns:a16="http://schemas.microsoft.com/office/drawing/2014/main" id="{352174E8-EE46-166A-A4B6-758BA6AAEA24}"/>
                </a:ext>
              </a:extLst>
            </p:cNvPr>
            <p:cNvSpPr/>
            <p:nvPr/>
          </p:nvSpPr>
          <p:spPr>
            <a:xfrm>
              <a:off x="6127723" y="908465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009"/>
                <a:gd name="f6" fmla="val 1"/>
                <a:gd name="f7" fmla="val 473"/>
                <a:gd name="f8" fmla="val 1040"/>
                <a:gd name="f9" fmla="val 7089"/>
                <a:gd name="f10" fmla="val 6522"/>
                <a:gd name="f11" fmla="*/ f0 1 7562"/>
                <a:gd name="f12" fmla="*/ f1 1 1387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7562"/>
                <a:gd name="f19" fmla="*/ f16 1 1387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7562" h="1387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lnTo>
                    <a:pt x="f6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7"/>
                    <a:pt x="f9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63" name="Google Shape;6782;p88">
              <a:extLst>
                <a:ext uri="{FF2B5EF4-FFF2-40B4-BE49-F238E27FC236}">
                  <a16:creationId xmlns:a16="http://schemas.microsoft.com/office/drawing/2014/main" id="{555574FF-167C-0439-51CD-91AA9360AD94}"/>
                </a:ext>
              </a:extLst>
            </p:cNvPr>
            <p:cNvSpPr/>
            <p:nvPr/>
          </p:nvSpPr>
          <p:spPr>
            <a:xfrm>
              <a:off x="6127723" y="1305296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"/>
                <a:gd name="f6" fmla="val 347"/>
                <a:gd name="f7" fmla="val 945"/>
                <a:gd name="f8" fmla="val 442"/>
                <a:gd name="f9" fmla="val 1386"/>
                <a:gd name="f10" fmla="val 1009"/>
                <a:gd name="f11" fmla="val 6522"/>
                <a:gd name="f12" fmla="val 7089"/>
                <a:gd name="f13" fmla="val 914"/>
                <a:gd name="f14" fmla="*/ f0 1 7562"/>
                <a:gd name="f15" fmla="*/ f1 1 1387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562"/>
                <a:gd name="f22" fmla="*/ f19 1 1387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562" h="1387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11" y="f9"/>
                  </a:lnTo>
                  <a:cubicBezTo>
                    <a:pt x="f12" y="f9"/>
                    <a:pt x="f3" y="f13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64" name="Google Shape;6827;p88">
            <a:extLst>
              <a:ext uri="{FF2B5EF4-FFF2-40B4-BE49-F238E27FC236}">
                <a16:creationId xmlns:a16="http://schemas.microsoft.com/office/drawing/2014/main" id="{73AC6D41-3DDC-B136-447A-60AEC5F52B1B}"/>
              </a:ext>
            </a:extLst>
          </p:cNvPr>
          <p:cNvGrpSpPr/>
          <p:nvPr/>
        </p:nvGrpSpPr>
        <p:grpSpPr>
          <a:xfrm>
            <a:off x="10755546" y="1832714"/>
            <a:ext cx="910556" cy="898380"/>
            <a:chOff x="6694944" y="916356"/>
            <a:chExt cx="455278" cy="44919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65" name="Google Shape;6828;p88">
              <a:extLst>
                <a:ext uri="{FF2B5EF4-FFF2-40B4-BE49-F238E27FC236}">
                  <a16:creationId xmlns:a16="http://schemas.microsoft.com/office/drawing/2014/main" id="{5FD0B2FE-9CB9-749D-12A7-28983D888E6F}"/>
                </a:ext>
              </a:extLst>
            </p:cNvPr>
            <p:cNvSpPr/>
            <p:nvPr/>
          </p:nvSpPr>
          <p:spPr>
            <a:xfrm>
              <a:off x="6987067" y="968669"/>
              <a:ext cx="130283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3404"/>
                <a:gd name="f5" fmla="val 347"/>
                <a:gd name="f6" fmla="val 1"/>
                <a:gd name="f7" fmla="val 158"/>
                <a:gd name="f8" fmla="val 536"/>
                <a:gd name="f9" fmla="val 694"/>
                <a:gd name="f10" fmla="val 1009"/>
                <a:gd name="f11" fmla="val 1576"/>
                <a:gd name="f12" fmla="val 2049"/>
                <a:gd name="f13" fmla="val 1166"/>
                <a:gd name="f14" fmla="val 1733"/>
                <a:gd name="f15" fmla="val 2269"/>
                <a:gd name="f16" fmla="val 1923"/>
                <a:gd name="f17" fmla="val 2175"/>
                <a:gd name="f18" fmla="val 1860"/>
                <a:gd name="f19" fmla="val 2112"/>
                <a:gd name="f20" fmla="val 1773"/>
                <a:gd name="f21" fmla="val 2080"/>
                <a:gd name="f22" fmla="val 1686"/>
                <a:gd name="f23" fmla="val 1600"/>
                <a:gd name="f24" fmla="val 1513"/>
                <a:gd name="f25" fmla="val 1450"/>
                <a:gd name="f26" fmla="val 1324"/>
                <a:gd name="f27" fmla="val 2521"/>
                <a:gd name="f28" fmla="val 2647"/>
                <a:gd name="f29" fmla="val 3309"/>
                <a:gd name="f30" fmla="val 3403"/>
                <a:gd name="f31" fmla="val 2360"/>
                <a:gd name="f32" fmla="val 2450"/>
                <a:gd name="f33" fmla="val 2537"/>
                <a:gd name="f34" fmla="val 2584"/>
                <a:gd name="f35" fmla="val 3277"/>
                <a:gd name="f36" fmla="val 3214"/>
                <a:gd name="f37" fmla="val 3120"/>
                <a:gd name="f38" fmla="val 3029"/>
                <a:gd name="f39" fmla="val 2939"/>
                <a:gd name="f40" fmla="val 2852"/>
                <a:gd name="f41" fmla="val 2805"/>
                <a:gd name="f42" fmla="val 2679"/>
                <a:gd name="f43" fmla="val 2742"/>
                <a:gd name="f44" fmla="val 788"/>
                <a:gd name="f45" fmla="val 1954"/>
                <a:gd name="f46" fmla="*/ f0 1 3372"/>
                <a:gd name="f47" fmla="*/ f1 1 3404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3372"/>
                <a:gd name="f54" fmla="*/ f51 1 3404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3372" h="340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15"/>
                    <a:pt x="f26" y="f27"/>
                    <a:pt x="f25" y="f28"/>
                  </a:cubicBezTo>
                  <a:lnTo>
                    <a:pt x="f19" y="f29"/>
                  </a:lnTo>
                  <a:cubicBezTo>
                    <a:pt x="f17" y="f3"/>
                    <a:pt x="f15" y="f30"/>
                    <a:pt x="f31" y="f30"/>
                  </a:cubicBezTo>
                  <a:cubicBezTo>
                    <a:pt x="f32" y="f30"/>
                    <a:pt x="f33" y="f3"/>
                    <a:pt x="f34" y="f29"/>
                  </a:cubicBezTo>
                  <a:lnTo>
                    <a:pt x="f35" y="f28"/>
                  </a:lnTo>
                  <a:cubicBezTo>
                    <a:pt x="f3" y="f27"/>
                    <a:pt x="f3" y="f15"/>
                    <a:pt x="f35" y="f17"/>
                  </a:cubicBezTo>
                  <a:cubicBezTo>
                    <a:pt x="f36" y="f19"/>
                    <a:pt x="f37" y="f21"/>
                    <a:pt x="f38" y="f21"/>
                  </a:cubicBezTo>
                  <a:cubicBezTo>
                    <a:pt x="f39" y="f21"/>
                    <a:pt x="f40" y="f19"/>
                    <a:pt x="f41" y="f17"/>
                  </a:cubicBezTo>
                  <a:lnTo>
                    <a:pt x="f42" y="f15"/>
                  </a:lnTo>
                  <a:lnTo>
                    <a:pt x="f42" y="f14"/>
                  </a:lnTo>
                  <a:cubicBezTo>
                    <a:pt x="f43" y="f44"/>
                    <a:pt x="f45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66" name="Google Shape;6829;p88">
              <a:extLst>
                <a:ext uri="{FF2B5EF4-FFF2-40B4-BE49-F238E27FC236}">
                  <a16:creationId xmlns:a16="http://schemas.microsoft.com/office/drawing/2014/main" id="{ED0BC22C-4FA3-B914-EFF4-E3E624FE0374}"/>
                </a:ext>
              </a:extLst>
            </p:cNvPr>
            <p:cNvSpPr/>
            <p:nvPr/>
          </p:nvSpPr>
          <p:spPr>
            <a:xfrm>
              <a:off x="6803273" y="1234028"/>
              <a:ext cx="131481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3404"/>
                <a:gd name="f5" fmla="val 1013"/>
                <a:gd name="f6" fmla="val 1"/>
                <a:gd name="f7" fmla="val 922"/>
                <a:gd name="f8" fmla="val 835"/>
                <a:gd name="f9" fmla="val 32"/>
                <a:gd name="f10" fmla="val 788"/>
                <a:gd name="f11" fmla="val 95"/>
                <a:gd name="f12" fmla="val 127"/>
                <a:gd name="f13" fmla="val 757"/>
                <a:gd name="f14" fmla="val 883"/>
                <a:gd name="f15" fmla="val 1135"/>
                <a:gd name="f16" fmla="val 1229"/>
                <a:gd name="f17" fmla="val 174"/>
                <a:gd name="f18" fmla="val 1292"/>
                <a:gd name="f19" fmla="val 260"/>
                <a:gd name="f20" fmla="val 1324"/>
                <a:gd name="f21" fmla="val 351"/>
                <a:gd name="f22" fmla="val 442"/>
                <a:gd name="f23" fmla="val 536"/>
                <a:gd name="f24" fmla="val 599"/>
                <a:gd name="f25" fmla="val 694"/>
                <a:gd name="f26" fmla="val 1671"/>
                <a:gd name="f27" fmla="val 2616"/>
                <a:gd name="f28" fmla="val 1450"/>
                <a:gd name="f29" fmla="val 3372"/>
                <a:gd name="f30" fmla="val 2395"/>
                <a:gd name="f31" fmla="val 3057"/>
                <a:gd name="f32" fmla="val 3246"/>
                <a:gd name="f33" fmla="val 2868"/>
                <a:gd name="f34" fmla="val 2710"/>
                <a:gd name="f35" fmla="val 2363"/>
                <a:gd name="f36" fmla="val 1796"/>
                <a:gd name="f37" fmla="val 2238"/>
                <a:gd name="f38" fmla="val 1513"/>
                <a:gd name="f39" fmla="val 1599"/>
                <a:gd name="f40" fmla="val 1686"/>
                <a:gd name="f41" fmla="val 1773"/>
                <a:gd name="f42" fmla="val 1859"/>
                <a:gd name="f43" fmla="val 1922"/>
                <a:gd name="f44" fmla="val 2048"/>
                <a:gd name="f45" fmla="val 1261"/>
                <a:gd name="f46" fmla="val 1198"/>
                <a:gd name="f47" fmla="val 1103"/>
                <a:gd name="f48" fmla="*/ f0 1 3403"/>
                <a:gd name="f49" fmla="*/ f1 1 3404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3403"/>
                <a:gd name="f56" fmla="*/ f53 1 3404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3403" h="340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lnTo>
                    <a:pt x="f31" y="f3"/>
                  </a:lnTo>
                  <a:cubicBezTo>
                    <a:pt x="f32" y="f3"/>
                    <a:pt x="f3" y="f32"/>
                    <a:pt x="f3" y="f31"/>
                  </a:cubicBezTo>
                  <a:cubicBezTo>
                    <a:pt x="f3" y="f33"/>
                    <a:pt x="f32" y="f34"/>
                    <a:pt x="f31" y="f34"/>
                  </a:cubicBezTo>
                  <a:lnTo>
                    <a:pt x="f35" y="f34"/>
                  </a:lnTo>
                  <a:cubicBezTo>
                    <a:pt x="f36" y="f34"/>
                    <a:pt x="f20" y="f37"/>
                    <a:pt x="f20" y="f26"/>
                  </a:cubicBezTo>
                  <a:lnTo>
                    <a:pt x="f20" y="f15"/>
                  </a:lnTo>
                  <a:lnTo>
                    <a:pt x="f28" y="f16"/>
                  </a:lnTo>
                  <a:cubicBezTo>
                    <a:pt x="f38" y="f18"/>
                    <a:pt x="f39" y="f20"/>
                    <a:pt x="f40" y="f20"/>
                  </a:cubicBezTo>
                  <a:cubicBezTo>
                    <a:pt x="f41" y="f20"/>
                    <a:pt x="f42" y="f18"/>
                    <a:pt x="f43" y="f16"/>
                  </a:cubicBezTo>
                  <a:cubicBezTo>
                    <a:pt x="f44" y="f15"/>
                    <a:pt x="f44" y="f14"/>
                    <a:pt x="f43" y="f13"/>
                  </a:cubicBezTo>
                  <a:lnTo>
                    <a:pt x="f45" y="f11"/>
                  </a:lnTo>
                  <a:cubicBezTo>
                    <a:pt x="f46" y="f9"/>
                    <a:pt x="f4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67" name="Google Shape;6830;p88">
              <a:extLst>
                <a:ext uri="{FF2B5EF4-FFF2-40B4-BE49-F238E27FC236}">
                  <a16:creationId xmlns:a16="http://schemas.microsoft.com/office/drawing/2014/main" id="{BF63FBC7-A82D-02B1-2D26-FD59C15DB8A3}"/>
                </a:ext>
              </a:extLst>
            </p:cNvPr>
            <p:cNvSpPr/>
            <p:nvPr/>
          </p:nvSpPr>
          <p:spPr>
            <a:xfrm>
              <a:off x="6694944" y="916356"/>
              <a:ext cx="318942" cy="2373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6144"/>
                <a:gd name="f5" fmla="val 4191"/>
                <a:gd name="f6" fmla="val 2300"/>
                <a:gd name="f7" fmla="val 757"/>
                <a:gd name="f8" fmla="val 1544"/>
                <a:gd name="f9" fmla="val 3434"/>
                <a:gd name="f10" fmla="val 3529"/>
                <a:gd name="f11" fmla="val 347"/>
                <a:gd name="f12" fmla="val 3686"/>
                <a:gd name="f13" fmla="val 95"/>
                <a:gd name="f14" fmla="val 4033"/>
                <a:gd name="f15" fmla="val 4474"/>
                <a:gd name="f16" fmla="val 5135"/>
                <a:gd name="f17" fmla="val 1"/>
                <a:gd name="f18" fmla="val 5671"/>
                <a:gd name="f19" fmla="val 473"/>
                <a:gd name="f20" fmla="val 6143"/>
                <a:gd name="f21" fmla="val 1009"/>
                <a:gd name="f22" fmla="val 1135"/>
                <a:gd name="f23" fmla="val 1261"/>
                <a:gd name="f24" fmla="val 6112"/>
                <a:gd name="f25" fmla="val 1387"/>
                <a:gd name="f26" fmla="val 6080"/>
                <a:gd name="f27" fmla="val 3403"/>
                <a:gd name="f28" fmla="val 1890"/>
                <a:gd name="f29" fmla="val 2647"/>
                <a:gd name="f30" fmla="val 630"/>
                <a:gd name="f31" fmla="val 4128"/>
                <a:gd name="f32" fmla="val 5640"/>
                <a:gd name="f33" fmla="val 6900"/>
                <a:gd name="f34" fmla="val 6995"/>
                <a:gd name="f35" fmla="val 7121"/>
                <a:gd name="f36" fmla="val 7247"/>
                <a:gd name="f37" fmla="val 7782"/>
                <a:gd name="f38" fmla="val 8003"/>
                <a:gd name="f39" fmla="val 3623"/>
                <a:gd name="f40" fmla="val 7593"/>
                <a:gd name="f41" fmla="val 6050"/>
                <a:gd name="f42" fmla="*/ f0 1 8255"/>
                <a:gd name="f43" fmla="*/ f1 1 6144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8255"/>
                <a:gd name="f50" fmla="*/ f47 1 6144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8255" h="6144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lnTo>
                    <a:pt x="f25" y="f27"/>
                  </a:lnTo>
                  <a:cubicBezTo>
                    <a:pt x="f25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3" y="f27"/>
                  </a:cubicBezTo>
                  <a:lnTo>
                    <a:pt x="f33" y="f26"/>
                  </a:lnTo>
                  <a:cubicBezTo>
                    <a:pt x="f34" y="f24"/>
                    <a:pt x="f35" y="f20"/>
                    <a:pt x="f36" y="f20"/>
                  </a:cubicBezTo>
                  <a:cubicBezTo>
                    <a:pt x="f37" y="f20"/>
                    <a:pt x="f3" y="f18"/>
                    <a:pt x="f3" y="f16"/>
                  </a:cubicBezTo>
                  <a:lnTo>
                    <a:pt x="f3" y="f15"/>
                  </a:lnTo>
                  <a:cubicBezTo>
                    <a:pt x="f3" y="f14"/>
                    <a:pt x="f38" y="f39"/>
                    <a:pt x="f40" y="f10"/>
                  </a:cubicBezTo>
                  <a:lnTo>
                    <a:pt x="f40" y="f9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68" name="Google Shape;6831;p88">
              <a:extLst>
                <a:ext uri="{FF2B5EF4-FFF2-40B4-BE49-F238E27FC236}">
                  <a16:creationId xmlns:a16="http://schemas.microsoft.com/office/drawing/2014/main" id="{2B9922DA-8521-600F-19EB-AA4B67A178B5}"/>
                </a:ext>
              </a:extLst>
            </p:cNvPr>
            <p:cNvSpPr/>
            <p:nvPr/>
          </p:nvSpPr>
          <p:spPr>
            <a:xfrm>
              <a:off x="6775265" y="995443"/>
              <a:ext cx="161921" cy="807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1"/>
                <a:gd name="f5" fmla="val 1734"/>
                <a:gd name="f6" fmla="val 1"/>
                <a:gd name="f7" fmla="val 789"/>
                <a:gd name="f8" fmla="val 757"/>
                <a:gd name="f9" fmla="val 1702"/>
                <a:gd name="f10" fmla="val 2049"/>
                <a:gd name="f11" fmla="val 1230"/>
                <a:gd name="f12" fmla="val 1545"/>
                <a:gd name="f13" fmla="val 1891"/>
                <a:gd name="f14" fmla="val 2017"/>
                <a:gd name="f15" fmla="val 1986"/>
                <a:gd name="f16" fmla="val 1954"/>
                <a:gd name="f17" fmla="val 2080"/>
                <a:gd name="f18" fmla="val 1828"/>
                <a:gd name="f19" fmla="val 2238"/>
                <a:gd name="f20" fmla="val 1387"/>
                <a:gd name="f21" fmla="val 2458"/>
                <a:gd name="f22" fmla="val 2647"/>
                <a:gd name="f23" fmla="val 2805"/>
                <a:gd name="f24" fmla="val 2868"/>
                <a:gd name="f25" fmla="val 2942"/>
                <a:gd name="f26" fmla="val 2059"/>
                <a:gd name="f27" fmla="val 3091"/>
                <a:gd name="f28" fmla="val 2090"/>
                <a:gd name="f29" fmla="val 3266"/>
                <a:gd name="f30" fmla="val 3389"/>
                <a:gd name="f31" fmla="val 3525"/>
                <a:gd name="f32" fmla="val 2075"/>
                <a:gd name="f33" fmla="val 3656"/>
                <a:gd name="f34" fmla="val 4128"/>
                <a:gd name="f35" fmla="val 3340"/>
                <a:gd name="f36" fmla="val 2395"/>
                <a:gd name="f37" fmla="*/ f0 1 4191"/>
                <a:gd name="f38" fmla="*/ f1 1 209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91"/>
                <a:gd name="f45" fmla="*/ f42 1 209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91" h="209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cubicBezTo>
                    <a:pt x="f12" y="f10"/>
                    <a:pt x="f13" y="f10"/>
                    <a:pt x="f14" y="f15"/>
                  </a:cubicBezTo>
                  <a:cubicBezTo>
                    <a:pt x="f10" y="f16"/>
                    <a:pt x="f17" y="f18"/>
                    <a:pt x="f17" y="f5"/>
                  </a:cubicBezTo>
                  <a:cubicBezTo>
                    <a:pt x="f17" y="f12"/>
                    <a:pt x="f19" y="f20"/>
                    <a:pt x="f21" y="f20"/>
                  </a:cubicBezTo>
                  <a:cubicBezTo>
                    <a:pt x="f22" y="f20"/>
                    <a:pt x="f23" y="f12"/>
                    <a:pt x="f23" y="f5"/>
                  </a:cubicBezTo>
                  <a:cubicBezTo>
                    <a:pt x="f23" y="f18"/>
                    <a:pt x="f23" y="f16"/>
                    <a:pt x="f24" y="f15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10"/>
                  </a:cubicBezTo>
                  <a:lnTo>
                    <a:pt x="f3" y="f10"/>
                  </a:lnTo>
                  <a:lnTo>
                    <a:pt x="f3" y="f9"/>
                  </a:lnTo>
                  <a:lnTo>
                    <a:pt x="f34" y="f9"/>
                  </a:lnTo>
                  <a:cubicBezTo>
                    <a:pt x="f34" y="f8"/>
                    <a:pt x="f35" y="f6"/>
                    <a:pt x="f3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69" name="Google Shape;6832;p88">
              <a:extLst>
                <a:ext uri="{FF2B5EF4-FFF2-40B4-BE49-F238E27FC236}">
                  <a16:creationId xmlns:a16="http://schemas.microsoft.com/office/drawing/2014/main" id="{631BA8A3-0037-D3E4-42B0-41A22DC65AB0}"/>
                </a:ext>
              </a:extLst>
            </p:cNvPr>
            <p:cNvSpPr/>
            <p:nvPr/>
          </p:nvSpPr>
          <p:spPr>
            <a:xfrm>
              <a:off x="6775265" y="1091610"/>
              <a:ext cx="161921" cy="1144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963"/>
                <a:gd name="f5" fmla="val 2395"/>
                <a:gd name="f6" fmla="val 1"/>
                <a:gd name="f7" fmla="val 2080"/>
                <a:gd name="f8" fmla="val 253"/>
                <a:gd name="f9" fmla="val 1671"/>
                <a:gd name="f10" fmla="val 1230"/>
                <a:gd name="f11" fmla="val 914"/>
                <a:gd name="f12" fmla="val 2049"/>
                <a:gd name="f13" fmla="val 946"/>
                <a:gd name="f14" fmla="val 2962"/>
                <a:gd name="f15" fmla="val 2112"/>
                <a:gd name="f16" fmla="val 3246"/>
                <a:gd name="f17" fmla="val 3466"/>
                <a:gd name="f18" fmla="val 3088"/>
                <a:gd name="f19" fmla="val 2679"/>
                <a:gd name="f20" fmla="val 190"/>
                <a:gd name="f21" fmla="*/ f0 1 4191"/>
                <a:gd name="f22" fmla="*/ f1 1 296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191"/>
                <a:gd name="f29" fmla="*/ f26 1 296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191" h="2963">
                  <a:moveTo>
                    <a:pt x="f5" y="f6"/>
                  </a:moveTo>
                  <a:cubicBezTo>
                    <a:pt x="f7" y="f8"/>
                    <a:pt x="f9" y="f8"/>
                    <a:pt x="f10" y="f8"/>
                  </a:cubicBezTo>
                  <a:lnTo>
                    <a:pt x="f6" y="f8"/>
                  </a:ln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3" y="f12"/>
                    <a:pt x="f3" y="f11"/>
                  </a:cubicBezTo>
                  <a:lnTo>
                    <a:pt x="f3" y="f8"/>
                  </a:lnTo>
                  <a:lnTo>
                    <a:pt x="f17" y="f8"/>
                  </a:lnTo>
                  <a:cubicBezTo>
                    <a:pt x="f18" y="f8"/>
                    <a:pt x="f19" y="f20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70" name="Google Shape;6833;p88">
              <a:extLst>
                <a:ext uri="{FF2B5EF4-FFF2-40B4-BE49-F238E27FC236}">
                  <a16:creationId xmlns:a16="http://schemas.microsoft.com/office/drawing/2014/main" id="{73CAC5D1-D4C2-EB08-6627-74AE0EAE3E70}"/>
                </a:ext>
              </a:extLst>
            </p:cNvPr>
            <p:cNvSpPr/>
            <p:nvPr/>
          </p:nvSpPr>
          <p:spPr>
            <a:xfrm>
              <a:off x="6988301" y="1153698"/>
              <a:ext cx="161921" cy="807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0"/>
                <a:gd name="f5" fmla="val 1702"/>
                <a:gd name="f6" fmla="val 756"/>
                <a:gd name="f7" fmla="val 757"/>
                <a:gd name="f8" fmla="val 2048"/>
                <a:gd name="f9" fmla="val 1229"/>
                <a:gd name="f10" fmla="val 1544"/>
                <a:gd name="f11" fmla="val 1891"/>
                <a:gd name="f12" fmla="val 2017"/>
                <a:gd name="f13" fmla="val 1985"/>
                <a:gd name="f14" fmla="val 1954"/>
                <a:gd name="f15" fmla="val 2080"/>
                <a:gd name="f16" fmla="val 1828"/>
                <a:gd name="f17" fmla="val 1733"/>
                <a:gd name="f18" fmla="val 2237"/>
                <a:gd name="f19" fmla="val 1387"/>
                <a:gd name="f20" fmla="val 2458"/>
                <a:gd name="f21" fmla="val 2647"/>
                <a:gd name="f22" fmla="val 2804"/>
                <a:gd name="f23" fmla="val 2867"/>
                <a:gd name="f24" fmla="val 2941"/>
                <a:gd name="f25" fmla="val 2059"/>
                <a:gd name="f26" fmla="val 3091"/>
                <a:gd name="f27" fmla="val 3265"/>
                <a:gd name="f28" fmla="val 3388"/>
                <a:gd name="f29" fmla="val 3524"/>
                <a:gd name="f30" fmla="val 2074"/>
                <a:gd name="f31" fmla="val 3655"/>
                <a:gd name="f32" fmla="val 4190"/>
                <a:gd name="f33" fmla="val 4096"/>
                <a:gd name="f34" fmla="val 3308"/>
                <a:gd name="f35" fmla="val 2363"/>
                <a:gd name="f36" fmla="*/ f0 1 4191"/>
                <a:gd name="f37" fmla="*/ f1 1 2090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4191"/>
                <a:gd name="f44" fmla="*/ f41 1 2090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4191" h="2090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lnTo>
                    <a:pt x="f2" y="f8"/>
                  </a:lnTo>
                  <a:lnTo>
                    <a:pt x="f9" y="f8"/>
                  </a:lnTo>
                  <a:cubicBezTo>
                    <a:pt x="f10" y="f8"/>
                    <a:pt x="f11" y="f8"/>
                    <a:pt x="f12" y="f13"/>
                  </a:cubicBezTo>
                  <a:cubicBezTo>
                    <a:pt x="f8" y="f14"/>
                    <a:pt x="f15" y="f16"/>
                    <a:pt x="f15" y="f17"/>
                  </a:cubicBezTo>
                  <a:cubicBezTo>
                    <a:pt x="f15" y="f10"/>
                    <a:pt x="f18" y="f19"/>
                    <a:pt x="f20" y="f19"/>
                  </a:cubicBezTo>
                  <a:cubicBezTo>
                    <a:pt x="f21" y="f19"/>
                    <a:pt x="f22" y="f10"/>
                    <a:pt x="f22" y="f17"/>
                  </a:cubicBezTo>
                  <a:cubicBezTo>
                    <a:pt x="f22" y="f16"/>
                    <a:pt x="f22" y="f14"/>
                    <a:pt x="f23" y="f13"/>
                  </a:cubicBezTo>
                  <a:cubicBezTo>
                    <a:pt x="f24" y="f25"/>
                    <a:pt x="f26" y="f4"/>
                    <a:pt x="f27" y="f4"/>
                  </a:cubicBezTo>
                  <a:cubicBezTo>
                    <a:pt x="f28" y="f4"/>
                    <a:pt x="f29" y="f30"/>
                    <a:pt x="f31" y="f8"/>
                  </a:cubicBezTo>
                  <a:lnTo>
                    <a:pt x="f32" y="f8"/>
                  </a:lnTo>
                  <a:lnTo>
                    <a:pt x="f32" y="f5"/>
                  </a:lnTo>
                  <a:cubicBezTo>
                    <a:pt x="f33" y="f7"/>
                    <a:pt x="f34" y="f2"/>
                    <a:pt x="f3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71" name="Google Shape;6834;p88">
              <a:extLst>
                <a:ext uri="{FF2B5EF4-FFF2-40B4-BE49-F238E27FC236}">
                  <a16:creationId xmlns:a16="http://schemas.microsoft.com/office/drawing/2014/main" id="{CA856E26-751B-CC96-E3C9-998868CEBBD7}"/>
                </a:ext>
              </a:extLst>
            </p:cNvPr>
            <p:cNvSpPr/>
            <p:nvPr/>
          </p:nvSpPr>
          <p:spPr>
            <a:xfrm>
              <a:off x="6987067" y="1249865"/>
              <a:ext cx="158291" cy="1156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7"/>
                <a:gd name="f4" fmla="val 2994"/>
                <a:gd name="f5" fmla="val 2395"/>
                <a:gd name="f6" fmla="val 2080"/>
                <a:gd name="f7" fmla="val 252"/>
                <a:gd name="f8" fmla="val 1639"/>
                <a:gd name="f9" fmla="val 1230"/>
                <a:gd name="f10" fmla="val 1"/>
                <a:gd name="f11" fmla="val 914"/>
                <a:gd name="f12" fmla="val 2048"/>
                <a:gd name="f13" fmla="val 2993"/>
                <a:gd name="f14" fmla="val 2049"/>
                <a:gd name="f15" fmla="val 3183"/>
                <a:gd name="f16" fmla="val 4096"/>
                <a:gd name="f17" fmla="val 3435"/>
                <a:gd name="f18" fmla="val 3025"/>
                <a:gd name="f19" fmla="val 2679"/>
                <a:gd name="f20" fmla="val 189"/>
                <a:gd name="f21" fmla="*/ f0 1 4097"/>
                <a:gd name="f22" fmla="*/ f1 1 299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097"/>
                <a:gd name="f29" fmla="*/ f26 1 299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097" h="2994">
                  <a:moveTo>
                    <a:pt x="f5" y="f2"/>
                  </a:moveTo>
                  <a:cubicBezTo>
                    <a:pt x="f6" y="f7"/>
                    <a:pt x="f8" y="f7"/>
                    <a:pt x="f9" y="f7"/>
                  </a:cubicBezTo>
                  <a:lnTo>
                    <a:pt x="f10" y="f7"/>
                  </a:lnTo>
                  <a:lnTo>
                    <a:pt x="f10" y="f11"/>
                  </a:lnTo>
                  <a:cubicBezTo>
                    <a:pt x="f10" y="f12"/>
                    <a:pt x="f11" y="f13"/>
                    <a:pt x="f14" y="f13"/>
                  </a:cubicBezTo>
                  <a:cubicBezTo>
                    <a:pt x="f15" y="f13"/>
                    <a:pt x="f16" y="f12"/>
                    <a:pt x="f16" y="f11"/>
                  </a:cubicBezTo>
                  <a:lnTo>
                    <a:pt x="f16" y="f7"/>
                  </a:lnTo>
                  <a:lnTo>
                    <a:pt x="f17" y="f7"/>
                  </a:lnTo>
                  <a:cubicBezTo>
                    <a:pt x="f18" y="f7"/>
                    <a:pt x="f19" y="f2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72" name="Google Shape;6873;p88">
            <a:extLst>
              <a:ext uri="{FF2B5EF4-FFF2-40B4-BE49-F238E27FC236}">
                <a16:creationId xmlns:a16="http://schemas.microsoft.com/office/drawing/2014/main" id="{6CDD445E-586B-91FC-EAC2-07BF9B9D9A70}"/>
              </a:ext>
            </a:extLst>
          </p:cNvPr>
          <p:cNvGrpSpPr/>
          <p:nvPr/>
        </p:nvGrpSpPr>
        <p:grpSpPr>
          <a:xfrm>
            <a:off x="6155895" y="1833779"/>
            <a:ext cx="871550" cy="900846"/>
            <a:chOff x="4395118" y="916887"/>
            <a:chExt cx="435775" cy="450423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73" name="Google Shape;6874;p88">
              <a:extLst>
                <a:ext uri="{FF2B5EF4-FFF2-40B4-BE49-F238E27FC236}">
                  <a16:creationId xmlns:a16="http://schemas.microsoft.com/office/drawing/2014/main" id="{66021850-4E7A-D5F9-8A46-854D8458AAD1}"/>
                </a:ext>
              </a:extLst>
            </p:cNvPr>
            <p:cNvSpPr/>
            <p:nvPr/>
          </p:nvSpPr>
          <p:spPr>
            <a:xfrm>
              <a:off x="4565544" y="916887"/>
              <a:ext cx="265349" cy="264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8"/>
                <a:gd name="f4" fmla="val 6850"/>
                <a:gd name="f5" fmla="val 3466"/>
                <a:gd name="f6" fmla="val 1355"/>
                <a:gd name="f7" fmla="val 4222"/>
                <a:gd name="f8" fmla="val 4852"/>
                <a:gd name="f9" fmla="val 1985"/>
                <a:gd name="f10" fmla="val 2741"/>
                <a:gd name="f11" fmla="val 4127"/>
                <a:gd name="f12" fmla="val 4348"/>
                <a:gd name="f13" fmla="val 4757"/>
                <a:gd name="f14" fmla="val 4600"/>
                <a:gd name="f15" fmla="val 4631"/>
                <a:gd name="f16" fmla="val 4821"/>
                <a:gd name="f17" fmla="val 4726"/>
                <a:gd name="f18" fmla="val 4915"/>
                <a:gd name="f19" fmla="val 5041"/>
                <a:gd name="f20" fmla="val 5262"/>
                <a:gd name="f21" fmla="val 5388"/>
                <a:gd name="f22" fmla="val 4663"/>
                <a:gd name="f23" fmla="val 5451"/>
                <a:gd name="f24" fmla="val 4576"/>
                <a:gd name="f25" fmla="val 5482"/>
                <a:gd name="f26" fmla="val 4489"/>
                <a:gd name="f27" fmla="val 4403"/>
                <a:gd name="f28" fmla="val 4316"/>
                <a:gd name="f29" fmla="val 4253"/>
                <a:gd name="f30" fmla="val 4190"/>
                <a:gd name="f31" fmla="val 5293"/>
                <a:gd name="f32" fmla="val 3970"/>
                <a:gd name="f33" fmla="val 5419"/>
                <a:gd name="f34" fmla="val 3749"/>
                <a:gd name="f35" fmla="val 5514"/>
                <a:gd name="f36" fmla="val 2709"/>
                <a:gd name="f37" fmla="val 2079"/>
                <a:gd name="f38" fmla="val 4884"/>
                <a:gd name="f39" fmla="val 1575"/>
                <a:gd name="f40" fmla="val 32"/>
                <a:gd name="f41" fmla="val 1576"/>
                <a:gd name="f42" fmla="val 3403"/>
                <a:gd name="f43" fmla="val 4001"/>
                <a:gd name="f44" fmla="val 189"/>
                <a:gd name="f45" fmla="val 4569"/>
                <a:gd name="f46" fmla="val 473"/>
                <a:gd name="f47" fmla="val 5104"/>
                <a:gd name="f48" fmla="val 6396"/>
                <a:gd name="f49" fmla="val 6522"/>
                <a:gd name="f50" fmla="val 6679"/>
                <a:gd name="f51" fmla="val 126"/>
                <a:gd name="f52" fmla="val 6774"/>
                <a:gd name="f53" fmla="val 172"/>
                <a:gd name="f54" fmla="val 6820"/>
                <a:gd name="f55" fmla="val 269"/>
                <a:gd name="f56" fmla="val 6849"/>
                <a:gd name="f57" fmla="val 367"/>
                <a:gd name="f58" fmla="val 403"/>
                <a:gd name="f59" fmla="val 439"/>
                <a:gd name="f60" fmla="val 6845"/>
                <a:gd name="f61" fmla="val 6837"/>
                <a:gd name="f62" fmla="val 1764"/>
                <a:gd name="f63" fmla="val 2300"/>
                <a:gd name="f64" fmla="val 2867"/>
                <a:gd name="f65" fmla="val 5356"/>
                <a:gd name="f66" fmla="val 1513"/>
                <a:gd name="f67" fmla="*/ f0 1 6868"/>
                <a:gd name="f68" fmla="*/ f1 1 6850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68"/>
                <a:gd name="f75" fmla="*/ f72 1 6850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68" h="685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8" y="f19"/>
                    <a:pt x="f8" y="f20"/>
                    <a:pt x="f17" y="f21"/>
                  </a:cubicBez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30" y="f31"/>
                  </a:ln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8"/>
                    <a:pt x="f37" y="f11"/>
                  </a:cubicBezTo>
                  <a:lnTo>
                    <a:pt x="f37" y="f10"/>
                  </a:lnTo>
                  <a:cubicBezTo>
                    <a:pt x="f37" y="f9"/>
                    <a:pt x="f36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39" y="f2"/>
                    <a:pt x="f40" y="f41"/>
                    <a:pt x="f40" y="f42"/>
                  </a:cubicBezTo>
                  <a:cubicBezTo>
                    <a:pt x="f40" y="f43"/>
                    <a:pt x="f44" y="f45"/>
                    <a:pt x="f46" y="f47"/>
                  </a:cubicBezTo>
                  <a:lnTo>
                    <a:pt x="f40" y="f48"/>
                  </a:lnTo>
                  <a:cubicBezTo>
                    <a:pt x="f2" y="f49"/>
                    <a:pt x="f40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46" y="f61"/>
                  </a:cubicBezTo>
                  <a:lnTo>
                    <a:pt x="f62" y="f48"/>
                  </a:lnTo>
                  <a:cubicBezTo>
                    <a:pt x="f63" y="f50"/>
                    <a:pt x="f64" y="f61"/>
                    <a:pt x="f5" y="f61"/>
                  </a:cubicBezTo>
                  <a:cubicBezTo>
                    <a:pt x="f65" y="f61"/>
                    <a:pt x="f3" y="f31"/>
                    <a:pt x="f3" y="f42"/>
                  </a:cubicBezTo>
                  <a:cubicBezTo>
                    <a:pt x="f3" y="f66"/>
                    <a:pt x="f6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74" name="Google Shape;6875;p88">
              <a:extLst>
                <a:ext uri="{FF2B5EF4-FFF2-40B4-BE49-F238E27FC236}">
                  <a16:creationId xmlns:a16="http://schemas.microsoft.com/office/drawing/2014/main" id="{6979CC92-5B1D-284F-4F1F-982AEBCEAA37}"/>
                </a:ext>
              </a:extLst>
            </p:cNvPr>
            <p:cNvSpPr/>
            <p:nvPr/>
          </p:nvSpPr>
          <p:spPr>
            <a:xfrm>
              <a:off x="4673845" y="997217"/>
              <a:ext cx="51197" cy="1047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5"/>
                <a:gd name="f4" fmla="val 2711"/>
                <a:gd name="f5" fmla="val 663"/>
                <a:gd name="f6" fmla="val 1"/>
                <a:gd name="f7" fmla="val 253"/>
                <a:gd name="f8" fmla="val 316"/>
                <a:gd name="f9" fmla="val 662"/>
                <a:gd name="f10" fmla="val 2048"/>
                <a:gd name="f11" fmla="val 2427"/>
                <a:gd name="f12" fmla="val 2710"/>
                <a:gd name="f13" fmla="val 694"/>
                <a:gd name="f14" fmla="val 789"/>
                <a:gd name="f15" fmla="val 820"/>
                <a:gd name="f16" fmla="val 2679"/>
                <a:gd name="f17" fmla="val 757"/>
                <a:gd name="f18" fmla="val 2584"/>
                <a:gd name="f19" fmla="val 631"/>
                <a:gd name="f20" fmla="val 2490"/>
                <a:gd name="f21" fmla="val 2238"/>
                <a:gd name="f22" fmla="val 2111"/>
                <a:gd name="f23" fmla="val 804"/>
                <a:gd name="f24" fmla="val 2064"/>
                <a:gd name="f25" fmla="val 891"/>
                <a:gd name="f26" fmla="val 2041"/>
                <a:gd name="f27" fmla="val 978"/>
                <a:gd name="f28" fmla="val 1064"/>
                <a:gd name="f29" fmla="val 1151"/>
                <a:gd name="f30" fmla="val 1198"/>
                <a:gd name="f31" fmla="val 1293"/>
                <a:gd name="f32" fmla="val 2206"/>
                <a:gd name="f33" fmla="val 2175"/>
                <a:gd name="f34" fmla="val 1324"/>
                <a:gd name="f35" fmla="val 2080"/>
                <a:gd name="f36" fmla="val 284"/>
                <a:gd name="f37" fmla="val 1041"/>
                <a:gd name="f38" fmla="*/ f0 1 1325"/>
                <a:gd name="f39" fmla="*/ f1 1 2711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325"/>
                <a:gd name="f46" fmla="*/ f43 1 2711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325" h="271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cubicBezTo>
                    <a:pt x="f13" y="f12"/>
                    <a:pt x="f14" y="f12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1" y="f33"/>
                    <a:pt x="f34" y="f35"/>
                    <a:pt x="f34" y="f10"/>
                  </a:cubicBezTo>
                  <a:lnTo>
                    <a:pt x="f34" y="f9"/>
                  </a:lnTo>
                  <a:cubicBezTo>
                    <a:pt x="f34" y="f36"/>
                    <a:pt x="f3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75" name="Google Shape;6876;p88">
              <a:extLst>
                <a:ext uri="{FF2B5EF4-FFF2-40B4-BE49-F238E27FC236}">
                  <a16:creationId xmlns:a16="http://schemas.microsoft.com/office/drawing/2014/main" id="{485F6613-3D08-18B4-3B08-F309EEDB0BCB}"/>
                </a:ext>
              </a:extLst>
            </p:cNvPr>
            <p:cNvSpPr/>
            <p:nvPr/>
          </p:nvSpPr>
          <p:spPr>
            <a:xfrm>
              <a:off x="4446233" y="1127455"/>
              <a:ext cx="107140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2774"/>
                <a:gd name="f5" fmla="val 1387"/>
                <a:gd name="f6" fmla="val 1"/>
                <a:gd name="f7" fmla="val 631"/>
                <a:gd name="f8" fmla="val 64"/>
                <a:gd name="f9" fmla="val 2143"/>
                <a:gd name="f10" fmla="*/ f0 1 2773"/>
                <a:gd name="f11" fmla="*/ f1 1 2774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3"/>
                <a:gd name="f18" fmla="*/ f15 1 2774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3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8" y="f9"/>
                    <a:pt x="f7" y="f3"/>
                    <a:pt x="f5" y="f3"/>
                  </a:cubicBezTo>
                  <a:cubicBezTo>
                    <a:pt x="f9" y="f3"/>
                    <a:pt x="f3" y="f9"/>
                    <a:pt x="f3" y="f5"/>
                  </a:cubicBezTo>
                  <a:cubicBezTo>
                    <a:pt x="f3" y="f7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76" name="Google Shape;6877;p88">
              <a:extLst>
                <a:ext uri="{FF2B5EF4-FFF2-40B4-BE49-F238E27FC236}">
                  <a16:creationId xmlns:a16="http://schemas.microsoft.com/office/drawing/2014/main" id="{2CBBF055-6E51-040A-029F-235DF3481C6F}"/>
                </a:ext>
              </a:extLst>
            </p:cNvPr>
            <p:cNvSpPr/>
            <p:nvPr/>
          </p:nvSpPr>
          <p:spPr>
            <a:xfrm>
              <a:off x="4395118" y="1260134"/>
              <a:ext cx="211839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74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64"/>
                <a:gd name="f12" fmla="val 2553"/>
                <a:gd name="f13" fmla="val 158"/>
                <a:gd name="f14" fmla="val 2773"/>
                <a:gd name="f15" fmla="val 347"/>
                <a:gd name="f16" fmla="val 5104"/>
                <a:gd name="f17" fmla="val 5325"/>
                <a:gd name="f18" fmla="val 5482"/>
                <a:gd name="f19" fmla="val 5262"/>
                <a:gd name="f20" fmla="val 4127"/>
                <a:gd name="f21" fmla="*/ f0 1 5483"/>
                <a:gd name="f22" fmla="*/ f1 1 277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483"/>
                <a:gd name="f29" fmla="*/ f26 1 277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483" h="277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77" name="Google Shape;6884;p88">
            <a:extLst>
              <a:ext uri="{FF2B5EF4-FFF2-40B4-BE49-F238E27FC236}">
                <a16:creationId xmlns:a16="http://schemas.microsoft.com/office/drawing/2014/main" id="{356E9A71-E683-8A77-F5EF-62426A610934}"/>
              </a:ext>
            </a:extLst>
          </p:cNvPr>
          <p:cNvGrpSpPr/>
          <p:nvPr/>
        </p:nvGrpSpPr>
        <p:grpSpPr>
          <a:xfrm>
            <a:off x="12355987" y="1832714"/>
            <a:ext cx="857030" cy="902072"/>
            <a:chOff x="7495163" y="916356"/>
            <a:chExt cx="428515" cy="451036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78" name="Google Shape;6885;p88">
              <a:extLst>
                <a:ext uri="{FF2B5EF4-FFF2-40B4-BE49-F238E27FC236}">
                  <a16:creationId xmlns:a16="http://schemas.microsoft.com/office/drawing/2014/main" id="{A162E623-3D0F-2111-190A-046E8ED73694}"/>
                </a:ext>
              </a:extLst>
            </p:cNvPr>
            <p:cNvSpPr/>
            <p:nvPr/>
          </p:nvSpPr>
          <p:spPr>
            <a:xfrm>
              <a:off x="7814069" y="1246848"/>
              <a:ext cx="51151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1356"/>
                <a:gd name="f5" fmla="val 662"/>
                <a:gd name="f6" fmla="val 284"/>
                <a:gd name="f7" fmla="val 1"/>
                <a:gd name="f8" fmla="val 315"/>
                <a:gd name="f9" fmla="val 693"/>
                <a:gd name="f10" fmla="val 1040"/>
                <a:gd name="f11" fmla="val 1355"/>
                <a:gd name="f12" fmla="*/ f0 1 1324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324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324" h="135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cubicBezTo>
                    <a:pt x="f10" y="f11"/>
                    <a:pt x="f3" y="f10"/>
                    <a:pt x="f3" y="f9"/>
                  </a:cubicBezTo>
                  <a:cubicBezTo>
                    <a:pt x="f3" y="f8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79" name="Google Shape;6886;p88">
              <a:extLst>
                <a:ext uri="{FF2B5EF4-FFF2-40B4-BE49-F238E27FC236}">
                  <a16:creationId xmlns:a16="http://schemas.microsoft.com/office/drawing/2014/main" id="{71A9E660-DF1E-54E9-7042-CD399C01F6E7}"/>
                </a:ext>
              </a:extLst>
            </p:cNvPr>
            <p:cNvSpPr/>
            <p:nvPr/>
          </p:nvSpPr>
          <p:spPr>
            <a:xfrm>
              <a:off x="7680191" y="916978"/>
              <a:ext cx="26810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28"/>
                <a:gd name="f5" fmla="val 347"/>
                <a:gd name="f6" fmla="val 1"/>
                <a:gd name="f7" fmla="val 158"/>
                <a:gd name="f8" fmla="val 95"/>
                <a:gd name="f9" fmla="val 4096"/>
                <a:gd name="f10" fmla="val 221"/>
                <a:gd name="f11" fmla="val 473"/>
                <a:gd name="f12" fmla="val 567"/>
                <a:gd name="f13" fmla="val 693"/>
                <a:gd name="f14" fmla="val 536"/>
                <a:gd name="f15" fmla="*/ f0 1 694"/>
                <a:gd name="f16" fmla="*/ f1 1 412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94"/>
                <a:gd name="f23" fmla="*/ f20 1 412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94" h="4128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4"/>
                  </a:lnTo>
                  <a:cubicBezTo>
                    <a:pt x="f8" y="f9"/>
                    <a:pt x="f10" y="f9"/>
                    <a:pt x="f5" y="f9"/>
                  </a:cubicBezTo>
                  <a:cubicBezTo>
                    <a:pt x="f11" y="f9"/>
                    <a:pt x="f12" y="f9"/>
                    <a:pt x="f13" y="f4"/>
                  </a:cubicBezTo>
                  <a:lnTo>
                    <a:pt x="f13" y="f5"/>
                  </a:lnTo>
                  <a:cubicBezTo>
                    <a:pt x="f13" y="f7"/>
                    <a:pt x="f1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0" name="Google Shape;6887;p88">
              <a:extLst>
                <a:ext uri="{FF2B5EF4-FFF2-40B4-BE49-F238E27FC236}">
                  <a16:creationId xmlns:a16="http://schemas.microsoft.com/office/drawing/2014/main" id="{154979DF-F0F4-BA66-CAD4-8FA792923347}"/>
                </a:ext>
              </a:extLst>
            </p:cNvPr>
            <p:cNvSpPr/>
            <p:nvPr/>
          </p:nvSpPr>
          <p:spPr>
            <a:xfrm>
              <a:off x="7653418" y="1103013"/>
              <a:ext cx="79123" cy="793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54"/>
                <a:gd name="f5" fmla="val 938"/>
                <a:gd name="f6" fmla="val 417"/>
                <a:gd name="f7" fmla="val 451"/>
                <a:gd name="f8" fmla="val 1014"/>
                <a:gd name="f9" fmla="val 1549"/>
                <a:gd name="f10" fmla="val 473"/>
                <a:gd name="f11" fmla="val 1040"/>
                <a:gd name="f12" fmla="val 1575"/>
                <a:gd name="f13" fmla="val 1581"/>
                <a:gd name="f14" fmla="val 447"/>
                <a:gd name="f15" fmla="val 6"/>
                <a:gd name="f16" fmla="val 1006"/>
                <a:gd name="f17" fmla="val 2"/>
                <a:gd name="f18" fmla="val 972"/>
                <a:gd name="f19" fmla="*/ f0 1 2048"/>
                <a:gd name="f20" fmla="*/ f1 1 20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048"/>
                <a:gd name="f27" fmla="*/ f24 1 20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048" h="205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10" y="f4"/>
                    <a:pt x="f11" y="f4"/>
                  </a:cubicBezTo>
                  <a:cubicBezTo>
                    <a:pt x="f12" y="f4"/>
                    <a:pt x="f3" y="f13"/>
                    <a:pt x="f3" y="f8"/>
                  </a:cubicBezTo>
                  <a:cubicBezTo>
                    <a:pt x="f3" y="f14"/>
                    <a:pt x="f12" y="f15"/>
                    <a:pt x="f11" y="f15"/>
                  </a:cubicBezTo>
                  <a:cubicBezTo>
                    <a:pt x="f16" y="f17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1" name="Google Shape;6888;p88">
              <a:extLst>
                <a:ext uri="{FF2B5EF4-FFF2-40B4-BE49-F238E27FC236}">
                  <a16:creationId xmlns:a16="http://schemas.microsoft.com/office/drawing/2014/main" id="{7AF3FF99-605C-61AD-9774-E7230AF78EBC}"/>
                </a:ext>
              </a:extLst>
            </p:cNvPr>
            <p:cNvSpPr/>
            <p:nvPr/>
          </p:nvSpPr>
          <p:spPr>
            <a:xfrm>
              <a:off x="7576727" y="1190868"/>
              <a:ext cx="247116" cy="17652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4569"/>
                <a:gd name="f5" fmla="val 1954"/>
                <a:gd name="f6" fmla="val 2520"/>
                <a:gd name="f7" fmla="val 4222"/>
                <a:gd name="f8" fmla="val 4411"/>
                <a:gd name="f9" fmla="val 158"/>
                <a:gd name="f10" fmla="val 4568"/>
                <a:gd name="f11" fmla="val 347"/>
                <a:gd name="f12" fmla="val 3781"/>
                <a:gd name="f13" fmla="val 3970"/>
                <a:gd name="f14" fmla="val 4127"/>
                <a:gd name="f15" fmla="val 3875"/>
                <a:gd name="f16" fmla="val 5136"/>
                <a:gd name="f17" fmla="val 5577"/>
                <a:gd name="f18" fmla="val 3844"/>
                <a:gd name="f19" fmla="val 6018"/>
                <a:gd name="f20" fmla="val 3718"/>
                <a:gd name="f21" fmla="val 3434"/>
                <a:gd name="f22" fmla="val 5986"/>
                <a:gd name="f23" fmla="val 3277"/>
                <a:gd name="f24" fmla="val 5608"/>
                <a:gd name="f25" fmla="val 2930"/>
                <a:gd name="f26" fmla="val 5514"/>
                <a:gd name="f27" fmla="val 2489"/>
                <a:gd name="f28" fmla="val 4442"/>
                <a:gd name="f29" fmla="val 3497"/>
                <a:gd name="f30" fmla="val 2741"/>
                <a:gd name="f31" fmla="val 1733"/>
                <a:gd name="f32" fmla="val 788"/>
                <a:gd name="f33" fmla="val 410"/>
                <a:gd name="f34" fmla="val 2426"/>
                <a:gd name="f35" fmla="val 315"/>
                <a:gd name="f36" fmla="val 2206"/>
                <a:gd name="f37" fmla="val 189"/>
                <a:gd name="f38" fmla="*/ f0 1 6396"/>
                <a:gd name="f39" fmla="*/ f1 1 4569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6396"/>
                <a:gd name="f46" fmla="*/ f43 1 4569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6396" h="4569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15"/>
                  </a:lnTo>
                  <a:lnTo>
                    <a:pt x="f16" y="f15"/>
                  </a:lnTo>
                  <a:cubicBezTo>
                    <a:pt x="f17" y="f18"/>
                    <a:pt x="f19" y="f20"/>
                    <a:pt x="f3" y="f21"/>
                  </a:cubicBezTo>
                  <a:cubicBezTo>
                    <a:pt x="f22" y="f23"/>
                    <a:pt x="f24" y="f25"/>
                    <a:pt x="f26" y="f27"/>
                  </a:cubicBezTo>
                  <a:lnTo>
                    <a:pt x="f28" y="f27"/>
                  </a:lnTo>
                  <a:cubicBezTo>
                    <a:pt x="f29" y="f27"/>
                    <a:pt x="f30" y="f31"/>
                    <a:pt x="f30" y="f32"/>
                  </a:cubicBezTo>
                  <a:lnTo>
                    <a:pt x="f30" y="f33"/>
                  </a:lnTo>
                  <a:cubicBezTo>
                    <a:pt x="f34" y="f35"/>
                    <a:pt x="f36" y="f37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2" name="Google Shape;6889;p88">
              <a:extLst>
                <a:ext uri="{FF2B5EF4-FFF2-40B4-BE49-F238E27FC236}">
                  <a16:creationId xmlns:a16="http://schemas.microsoft.com/office/drawing/2014/main" id="{83E67681-7986-DB93-2C20-9A559C6559A7}"/>
                </a:ext>
              </a:extLst>
            </p:cNvPr>
            <p:cNvSpPr/>
            <p:nvPr/>
          </p:nvSpPr>
          <p:spPr>
            <a:xfrm>
              <a:off x="7705731" y="1048451"/>
              <a:ext cx="197236" cy="2142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05"/>
                <a:gd name="f4" fmla="val 5545"/>
                <a:gd name="f5" fmla="val 4128"/>
                <a:gd name="f6" fmla="val 694"/>
                <a:gd name="f7" fmla="val 662"/>
                <a:gd name="f8" fmla="val 1040"/>
                <a:gd name="f9" fmla="val 1103"/>
                <a:gd name="f10" fmla="val 1355"/>
                <a:gd name="f11" fmla="val 1387"/>
                <a:gd name="f12" fmla="val 1827"/>
                <a:gd name="f13" fmla="val 2426"/>
                <a:gd name="f14" fmla="val 3245"/>
                <a:gd name="f15" fmla="val 788"/>
                <a:gd name="f16" fmla="val 3938"/>
                <a:gd name="f17" fmla="val 1"/>
                <a:gd name="f18" fmla="val 4127"/>
                <a:gd name="f19" fmla="val 4505"/>
                <a:gd name="f20" fmla="val 5072"/>
                <a:gd name="f21" fmla="val 473"/>
                <a:gd name="f22" fmla="val 1009"/>
                <a:gd name="f23" fmla="val 2080"/>
                <a:gd name="f24" fmla="val 2238"/>
                <a:gd name="f25" fmla="val 4946"/>
                <a:gd name="f26" fmla="val 2742"/>
                <a:gd name="f27" fmla="val 3372"/>
                <a:gd name="f28" fmla="val 3624"/>
                <a:gd name="f29" fmla="val 3844"/>
                <a:gd name="f30" fmla="val 4600"/>
                <a:gd name="f31" fmla="val 4065"/>
                <a:gd name="f32" fmla="val 4726"/>
                <a:gd name="f33" fmla="val 4443"/>
                <a:gd name="f34" fmla="val 4064"/>
                <a:gd name="f35" fmla="val 4758"/>
                <a:gd name="f36" fmla="val 4916"/>
                <a:gd name="f37" fmla="val 3655"/>
                <a:gd name="f38" fmla="val 3340"/>
                <a:gd name="f39" fmla="val 2993"/>
                <a:gd name="f40" fmla="val 4947"/>
                <a:gd name="f41" fmla="val 2678"/>
                <a:gd name="f42" fmla="val 1008"/>
                <a:gd name="f43" fmla="*/ f0 1 5105"/>
                <a:gd name="f44" fmla="*/ f1 1 5545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5105"/>
                <a:gd name="f51" fmla="*/ f48 1 5545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5105" h="5545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cubicBezTo>
                    <a:pt x="f9" y="f10"/>
                    <a:pt x="f11" y="f12"/>
                    <a:pt x="f11" y="f13"/>
                  </a:cubicBezTo>
                  <a:cubicBezTo>
                    <a:pt x="f11" y="f14"/>
                    <a:pt x="f15" y="f16"/>
                    <a:pt x="f17" y="f18"/>
                  </a:cubicBezTo>
                  <a:lnTo>
                    <a:pt x="f17" y="f19"/>
                  </a:lnTo>
                  <a:cubicBezTo>
                    <a:pt x="f17" y="f20"/>
                    <a:pt x="f21" y="f4"/>
                    <a:pt x="f22" y="f4"/>
                  </a:cubicBezTo>
                  <a:lnTo>
                    <a:pt x="f23" y="f4"/>
                  </a:lnTo>
                  <a:cubicBezTo>
                    <a:pt x="f24" y="f25"/>
                    <a:pt x="f26" y="f19"/>
                    <a:pt x="f27" y="f19"/>
                  </a:cubicBezTo>
                  <a:cubicBezTo>
                    <a:pt x="f28" y="f19"/>
                    <a:pt x="f29" y="f30"/>
                    <a:pt x="f31" y="f32"/>
                  </a:cubicBezTo>
                  <a:lnTo>
                    <a:pt x="f31" y="f18"/>
                  </a:lnTo>
                  <a:lnTo>
                    <a:pt x="f5" y="f18"/>
                  </a:lnTo>
                  <a:cubicBezTo>
                    <a:pt x="f33" y="f34"/>
                    <a:pt x="f35" y="f16"/>
                    <a:pt x="f36" y="f37"/>
                  </a:cubicBezTo>
                  <a:cubicBezTo>
                    <a:pt x="f3" y="f38"/>
                    <a:pt x="f3" y="f39"/>
                    <a:pt x="f40" y="f41"/>
                  </a:cubicBezTo>
                  <a:lnTo>
                    <a:pt x="f5" y="f4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3" name="Google Shape;6890;p88">
              <a:extLst>
                <a:ext uri="{FF2B5EF4-FFF2-40B4-BE49-F238E27FC236}">
                  <a16:creationId xmlns:a16="http://schemas.microsoft.com/office/drawing/2014/main" id="{7DFEC4C2-8D19-A994-468B-947E225B8140}"/>
                </a:ext>
              </a:extLst>
            </p:cNvPr>
            <p:cNvSpPr/>
            <p:nvPr/>
          </p:nvSpPr>
          <p:spPr>
            <a:xfrm>
              <a:off x="7734937" y="916356"/>
              <a:ext cx="188741" cy="1296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3357"/>
                <a:gd name="f5" fmla="val 3376"/>
                <a:gd name="f6" fmla="val 1"/>
                <a:gd name="f7" fmla="val 3025"/>
                <a:gd name="f8" fmla="val 2679"/>
                <a:gd name="f9" fmla="val 143"/>
                <a:gd name="f10" fmla="val 2427"/>
                <a:gd name="f11" fmla="val 426"/>
                <a:gd name="f12" fmla="val 2143"/>
                <a:gd name="f13" fmla="val 678"/>
                <a:gd name="f14" fmla="val 3356"/>
                <a:gd name="f15" fmla="val 4191"/>
                <a:gd name="f16" fmla="val 2537"/>
                <a:gd name="f17" fmla="val 4349"/>
                <a:gd name="f18" fmla="val 2379"/>
                <a:gd name="f19" fmla="val 4884"/>
                <a:gd name="f20" fmla="val 1844"/>
                <a:gd name="f21" fmla="val 962"/>
                <a:gd name="f22" fmla="val 4081"/>
                <a:gd name="f23" fmla="val 3726"/>
                <a:gd name="f24" fmla="*/ f0 1 4885"/>
                <a:gd name="f25" fmla="*/ f1 1 3357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5"/>
                <a:gd name="f32" fmla="*/ f29 1 3357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5" h="33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6" y="f13"/>
                  </a:lnTo>
                  <a:lnTo>
                    <a:pt x="f6" y="f14"/>
                  </a:lnTo>
                  <a:lnTo>
                    <a:pt x="f15" y="f16"/>
                  </a:lnTo>
                  <a:lnTo>
                    <a:pt x="f17" y="f18"/>
                  </a:lnTo>
                  <a:cubicBezTo>
                    <a:pt x="f19" y="f20"/>
                    <a:pt x="f19" y="f21"/>
                    <a:pt x="f17" y="f11"/>
                  </a:cubicBez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4" name="Google Shape;6891;p88">
              <a:extLst>
                <a:ext uri="{FF2B5EF4-FFF2-40B4-BE49-F238E27FC236}">
                  <a16:creationId xmlns:a16="http://schemas.microsoft.com/office/drawing/2014/main" id="{D6ACAC3E-B812-85BB-2498-61FB85E3D8CB}"/>
                </a:ext>
              </a:extLst>
            </p:cNvPr>
            <p:cNvSpPr/>
            <p:nvPr/>
          </p:nvSpPr>
          <p:spPr>
            <a:xfrm>
              <a:off x="7495163" y="944986"/>
              <a:ext cx="158255" cy="306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6"/>
                <a:gd name="f4" fmla="val 7940"/>
                <a:gd name="f5" fmla="val 1828"/>
                <a:gd name="f6" fmla="val 95"/>
                <a:gd name="f7" fmla="val 1985"/>
                <a:gd name="f8" fmla="val 4316"/>
                <a:gd name="f9" fmla="val 5766"/>
                <a:gd name="f10" fmla="val 757"/>
                <a:gd name="f11" fmla="val 7120"/>
                <a:gd name="f12" fmla="val 1954"/>
                <a:gd name="f13" fmla="val 7939"/>
                <a:gd name="f14" fmla="val 3592"/>
                <a:gd name="f15" fmla="val 5829"/>
                <a:gd name="f16" fmla="val 3466"/>
                <a:gd name="f17" fmla="val 5576"/>
                <a:gd name="f18" fmla="val 3434"/>
                <a:gd name="f19" fmla="val 5356"/>
                <a:gd name="f20" fmla="val 5104"/>
                <a:gd name="f21" fmla="val 4568"/>
                <a:gd name="f22" fmla="val 3718"/>
                <a:gd name="f23" fmla="val 4033"/>
                <a:gd name="f24" fmla="*/ f0 1 4096"/>
                <a:gd name="f25" fmla="*/ f1 1 794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096"/>
                <a:gd name="f32" fmla="*/ f29 1 794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096" h="7940">
                  <a:moveTo>
                    <a:pt x="f3" y="f2"/>
                  </a:moveTo>
                  <a:cubicBezTo>
                    <a:pt x="f5" y="f6"/>
                    <a:pt x="f2" y="f7"/>
                    <a:pt x="f2" y="f8"/>
                  </a:cubicBezTo>
                  <a:cubicBezTo>
                    <a:pt x="f2" y="f9"/>
                    <a:pt x="f10" y="f11"/>
                    <a:pt x="f12" y="f13"/>
                  </a:cubicBezTo>
                  <a:lnTo>
                    <a:pt x="f14" y="f15"/>
                  </a:ln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3" y="f22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85" name="Google Shape;6922;p88">
            <a:extLst>
              <a:ext uri="{FF2B5EF4-FFF2-40B4-BE49-F238E27FC236}">
                <a16:creationId xmlns:a16="http://schemas.microsoft.com/office/drawing/2014/main" id="{5AF5529C-F448-7F1C-BD6A-4D090548DBD5}"/>
              </a:ext>
            </a:extLst>
          </p:cNvPr>
          <p:cNvGrpSpPr/>
          <p:nvPr/>
        </p:nvGrpSpPr>
        <p:grpSpPr>
          <a:xfrm>
            <a:off x="7307032" y="1833776"/>
            <a:ext cx="847192" cy="900848"/>
            <a:chOff x="4970687" y="916887"/>
            <a:chExt cx="423596" cy="450424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86" name="Google Shape;6923;p88">
              <a:extLst>
                <a:ext uri="{FF2B5EF4-FFF2-40B4-BE49-F238E27FC236}">
                  <a16:creationId xmlns:a16="http://schemas.microsoft.com/office/drawing/2014/main" id="{BA2F67F1-83E8-9BC9-085D-E1E93EB5FB60}"/>
                </a:ext>
              </a:extLst>
            </p:cNvPr>
            <p:cNvSpPr/>
            <p:nvPr/>
          </p:nvSpPr>
          <p:spPr>
            <a:xfrm>
              <a:off x="5051008" y="1206587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670"/>
                <a:gd name="f6" fmla="val 1"/>
                <a:gd name="f7" fmla="val 883"/>
                <a:gd name="f8" fmla="val 158"/>
                <a:gd name="f9" fmla="val 599"/>
                <a:gd name="f10" fmla="val 3371"/>
                <a:gd name="f11" fmla="val 3214"/>
                <a:gd name="f12" fmla="val 2489"/>
                <a:gd name="f13" fmla="*/ f0 1 3372"/>
                <a:gd name="f14" fmla="*/ f1 1 1387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372"/>
                <a:gd name="f21" fmla="*/ f18 1 1387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372" h="1387">
                  <a:moveTo>
                    <a:pt x="f5" y="f6"/>
                  </a:moveTo>
                  <a:cubicBezTo>
                    <a:pt x="f7" y="f6"/>
                    <a:pt x="f8" y="f9"/>
                    <a:pt x="f2" y="f4"/>
                  </a:cubicBezTo>
                  <a:lnTo>
                    <a:pt x="f10" y="f4"/>
                  </a:lnTo>
                  <a:cubicBezTo>
                    <a:pt x="f11" y="f9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7" name="Google Shape;6924;p88">
              <a:extLst>
                <a:ext uri="{FF2B5EF4-FFF2-40B4-BE49-F238E27FC236}">
                  <a16:creationId xmlns:a16="http://schemas.microsoft.com/office/drawing/2014/main" id="{2F2BB62D-BDB9-FFE2-3AA4-275D87AD8EFD}"/>
                </a:ext>
              </a:extLst>
            </p:cNvPr>
            <p:cNvSpPr/>
            <p:nvPr/>
          </p:nvSpPr>
          <p:spPr>
            <a:xfrm>
              <a:off x="5154472" y="1143301"/>
              <a:ext cx="107140" cy="1168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3025"/>
                <a:gd name="f5" fmla="val 2111"/>
                <a:gd name="f6" fmla="val 1387"/>
                <a:gd name="f7" fmla="val 221"/>
                <a:gd name="f8" fmla="val 1298"/>
                <a:gd name="f9" fmla="val 265"/>
                <a:gd name="f10" fmla="val 1179"/>
                <a:gd name="f11" fmla="val 290"/>
                <a:gd name="f12" fmla="val 1049"/>
                <a:gd name="f13" fmla="val 808"/>
                <a:gd name="f14" fmla="val 531"/>
                <a:gd name="f15" fmla="val 205"/>
                <a:gd name="f16" fmla="val 347"/>
                <a:gd name="f17" fmla="val 378"/>
                <a:gd name="f18" fmla="val 63"/>
                <a:gd name="f19" fmla="val 189"/>
                <a:gd name="f20" fmla="val 315"/>
                <a:gd name="f21" fmla="val 662"/>
                <a:gd name="f22" fmla="val 977"/>
                <a:gd name="f23" fmla="val 1229"/>
                <a:gd name="f24" fmla="val 725"/>
                <a:gd name="f25" fmla="val 1575"/>
                <a:gd name="f26" fmla="val 2237"/>
                <a:gd name="f27" fmla="val 1355"/>
                <a:gd name="f28" fmla="val 2521"/>
                <a:gd name="f29" fmla="val 2300"/>
                <a:gd name="f30" fmla="val 126"/>
                <a:gd name="f31" fmla="*/ f0 1 2773"/>
                <a:gd name="f32" fmla="*/ f1 1 3025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3025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3025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6" y="f2"/>
                  </a:cubicBezTo>
                  <a:lnTo>
                    <a:pt x="f16" y="f2"/>
                  </a:lnTo>
                  <a:cubicBezTo>
                    <a:pt x="f17" y="f18"/>
                    <a:pt x="f17" y="f19"/>
                    <a:pt x="f17" y="f20"/>
                  </a:cubicBezTo>
                  <a:cubicBezTo>
                    <a:pt x="f17" y="f21"/>
                    <a:pt x="f7" y="f22"/>
                    <a:pt x="f2" y="f23"/>
                  </a:cubicBezTo>
                  <a:cubicBezTo>
                    <a:pt x="f24" y="f25"/>
                    <a:pt x="f23" y="f26"/>
                    <a:pt x="f27" y="f4"/>
                  </a:cubicBezTo>
                  <a:lnTo>
                    <a:pt x="f3" y="f4"/>
                  </a:lnTo>
                  <a:lnTo>
                    <a:pt x="f3" y="f7"/>
                  </a:lnTo>
                  <a:cubicBezTo>
                    <a:pt x="f28" y="f19"/>
                    <a:pt x="f29" y="f3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8" name="Google Shape;6925;p88">
              <a:extLst>
                <a:ext uri="{FF2B5EF4-FFF2-40B4-BE49-F238E27FC236}">
                  <a16:creationId xmlns:a16="http://schemas.microsoft.com/office/drawing/2014/main" id="{ED861DD3-B255-84C5-F338-26F5E237C0F6}"/>
                </a:ext>
              </a:extLst>
            </p:cNvPr>
            <p:cNvSpPr/>
            <p:nvPr/>
          </p:nvSpPr>
          <p:spPr>
            <a:xfrm>
              <a:off x="4974317" y="996019"/>
              <a:ext cx="194803" cy="264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42"/>
                <a:gd name="f4" fmla="val 6837"/>
                <a:gd name="f5" fmla="val 1"/>
                <a:gd name="f6" fmla="val 1418"/>
                <a:gd name="f7" fmla="val 1450"/>
                <a:gd name="f8" fmla="val 6018"/>
                <a:gd name="f9" fmla="val 1954"/>
                <a:gd name="f10" fmla="val 5356"/>
                <a:gd name="f11" fmla="val 2679"/>
                <a:gd name="f12" fmla="val 4978"/>
                <a:gd name="f13" fmla="val 2427"/>
                <a:gd name="f14" fmla="val 4757"/>
                <a:gd name="f15" fmla="val 2301"/>
                <a:gd name="f16" fmla="val 4442"/>
                <a:gd name="f17" fmla="val 4064"/>
                <a:gd name="f18" fmla="val 3340"/>
                <a:gd name="f19" fmla="val 2931"/>
                <a:gd name="f20" fmla="val 2710"/>
                <a:gd name="f21" fmla="val 3687"/>
                <a:gd name="f22" fmla="val 4128"/>
                <a:gd name="f23" fmla="val 4474"/>
                <a:gd name="f24" fmla="val 2899"/>
                <a:gd name="f25" fmla="val 4758"/>
                <a:gd name="f26" fmla="val 3214"/>
                <a:gd name="f27" fmla="val 4726"/>
                <a:gd name="f28" fmla="val 3056"/>
                <a:gd name="f29" fmla="val 4789"/>
                <a:gd name="f30" fmla="val 2741"/>
                <a:gd name="f31" fmla="val 5041"/>
                <a:gd name="f32" fmla="val 2016"/>
                <a:gd name="f33" fmla="val 4821"/>
                <a:gd name="f34" fmla="val 1607"/>
                <a:gd name="f35" fmla="val 1134"/>
                <a:gd name="f36" fmla="val 662"/>
                <a:gd name="f37" fmla="val 410"/>
                <a:gd name="f38" fmla="val 189"/>
                <a:gd name="f39" fmla="*/ f0 1 5042"/>
                <a:gd name="f40" fmla="*/ f1 1 6837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5042"/>
                <a:gd name="f47" fmla="*/ f44 1 6837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5042" h="6837">
                  <a:moveTo>
                    <a:pt x="f5" y="f2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5" y="f17"/>
                  </a:cubicBezTo>
                  <a:cubicBezTo>
                    <a:pt x="f15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8"/>
                    <a:pt x="f25" y="f24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25" y="f35"/>
                    <a:pt x="f25" y="f36"/>
                  </a:cubicBezTo>
                  <a:cubicBezTo>
                    <a:pt x="f25" y="f37"/>
                    <a:pt x="f29" y="f38"/>
                    <a:pt x="f3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9" name="Google Shape;6926;p88">
              <a:extLst>
                <a:ext uri="{FF2B5EF4-FFF2-40B4-BE49-F238E27FC236}">
                  <a16:creationId xmlns:a16="http://schemas.microsoft.com/office/drawing/2014/main" id="{682AEFBC-D1AB-EB87-9086-9194F992A029}"/>
                </a:ext>
              </a:extLst>
            </p:cNvPr>
            <p:cNvSpPr/>
            <p:nvPr/>
          </p:nvSpPr>
          <p:spPr>
            <a:xfrm>
              <a:off x="5091187" y="1127455"/>
              <a:ext cx="52349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55"/>
                <a:gd name="f4" fmla="val 1356"/>
                <a:gd name="f5" fmla="val 662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*/ f0 1 1355"/>
                <a:gd name="f12" fmla="*/ f1 1 1356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355"/>
                <a:gd name="f19" fmla="*/ f16 1 1356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355" h="1356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3"/>
                    <a:pt x="f5" y="f3"/>
                  </a:cubicBezTo>
                  <a:cubicBezTo>
                    <a:pt x="f10" y="f3"/>
                    <a:pt x="f3" y="f10"/>
                    <a:pt x="f3" y="f9"/>
                  </a:cubicBezTo>
                  <a:cubicBezTo>
                    <a:pt x="f3" y="f8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90" name="Google Shape;6927;p88">
              <a:extLst>
                <a:ext uri="{FF2B5EF4-FFF2-40B4-BE49-F238E27FC236}">
                  <a16:creationId xmlns:a16="http://schemas.microsoft.com/office/drawing/2014/main" id="{BED37412-F314-B467-C73E-FBA9A529882C}"/>
                </a:ext>
              </a:extLst>
            </p:cNvPr>
            <p:cNvSpPr/>
            <p:nvPr/>
          </p:nvSpPr>
          <p:spPr>
            <a:xfrm>
              <a:off x="5182444" y="917545"/>
              <a:ext cx="211839" cy="2099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434"/>
                <a:gd name="f5" fmla="val 2710"/>
                <a:gd name="f6" fmla="val 992"/>
                <a:gd name="f7" fmla="val 2899"/>
                <a:gd name="f8" fmla="val 3057"/>
                <a:gd name="f9" fmla="val 1149"/>
                <a:gd name="f10" fmla="val 1338"/>
                <a:gd name="f11" fmla="val 1559"/>
                <a:gd name="f12" fmla="val 1716"/>
                <a:gd name="f13" fmla="val 2521"/>
                <a:gd name="f14" fmla="val 2364"/>
                <a:gd name="f15" fmla="val 2395"/>
                <a:gd name="f16" fmla="val 2553"/>
                <a:gd name="f17" fmla="val 2742"/>
                <a:gd name="f18" fmla="val 2346"/>
                <a:gd name="f19" fmla="val 2962"/>
                <a:gd name="f20" fmla="val 3120"/>
                <a:gd name="f21" fmla="val 2504"/>
                <a:gd name="f22" fmla="val 2693"/>
                <a:gd name="f23" fmla="val 4079"/>
                <a:gd name="f24" fmla="val 4268"/>
                <a:gd name="f25" fmla="val 4426"/>
                <a:gd name="f26" fmla="val 2646"/>
                <a:gd name="f27" fmla="val 1359"/>
                <a:gd name="f28" fmla="val 1"/>
                <a:gd name="f29" fmla="val 1099"/>
                <a:gd name="f30" fmla="val 2724"/>
                <a:gd name="f31" fmla="val 3197"/>
                <a:gd name="f32" fmla="val 127"/>
                <a:gd name="f33" fmla="val 3638"/>
                <a:gd name="f34" fmla="val 348"/>
                <a:gd name="f35" fmla="val 4016"/>
                <a:gd name="f36" fmla="val 33"/>
                <a:gd name="f37" fmla="val 4961"/>
                <a:gd name="f38" fmla="val 5087"/>
                <a:gd name="f39" fmla="val 5245"/>
                <a:gd name="f40" fmla="val 5339"/>
                <a:gd name="f41" fmla="val 167"/>
                <a:gd name="f42" fmla="val 5399"/>
                <a:gd name="f43" fmla="val 245"/>
                <a:gd name="f44" fmla="val 5421"/>
                <a:gd name="f45" fmla="val 329"/>
                <a:gd name="f46" fmla="val 377"/>
                <a:gd name="f47" fmla="val 427"/>
                <a:gd name="f48" fmla="val 5414"/>
                <a:gd name="f49" fmla="val 474"/>
                <a:gd name="f50" fmla="val 5402"/>
                <a:gd name="f51" fmla="val 1419"/>
                <a:gd name="f52" fmla="val 1797"/>
                <a:gd name="f53" fmla="val 2238"/>
                <a:gd name="f54" fmla="val 4254"/>
                <a:gd name="f55" fmla="val 4237"/>
                <a:gd name="f56" fmla="val 1275"/>
                <a:gd name="f57" fmla="val 4317"/>
                <a:gd name="f58" fmla="val 78"/>
                <a:gd name="f59" fmla="val 15"/>
                <a:gd name="f60" fmla="val 2815"/>
                <a:gd name="f61" fmla="val 5"/>
                <a:gd name="f62" fmla="val 2731"/>
                <a:gd name="f63" fmla="*/ f0 1 5483"/>
                <a:gd name="f64" fmla="*/ f1 1 5434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5483"/>
                <a:gd name="f71" fmla="*/ f68 1 5434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5483" h="543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0" y="f22"/>
                  </a:cubicBezTo>
                  <a:lnTo>
                    <a:pt x="f20" y="f23"/>
                  </a:lnTo>
                  <a:cubicBezTo>
                    <a:pt x="f20" y="f24"/>
                    <a:pt x="f19" y="f25"/>
                    <a:pt x="f17" y="f25"/>
                  </a:cubicBezTo>
                  <a:cubicBezTo>
                    <a:pt x="f16" y="f25"/>
                    <a:pt x="f15" y="f24"/>
                    <a:pt x="f15" y="f23"/>
                  </a:cubicBezTo>
                  <a:lnTo>
                    <a:pt x="f15" y="f22"/>
                  </a:lnTo>
                  <a:cubicBezTo>
                    <a:pt x="f15" y="f21"/>
                    <a:pt x="f16" y="f18"/>
                    <a:pt x="f17" y="f18"/>
                  </a:cubicBezTo>
                  <a:close/>
                  <a:moveTo>
                    <a:pt x="f26" y="f2"/>
                  </a:moveTo>
                  <a:cubicBezTo>
                    <a:pt x="f27" y="f2"/>
                    <a:pt x="f28" y="f29"/>
                    <a:pt x="f28" y="f30"/>
                  </a:cubicBezTo>
                  <a:cubicBezTo>
                    <a:pt x="f28" y="f31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28" y="f38"/>
                    <a:pt x="f36" y="f39"/>
                    <a:pt x="f32" y="f40"/>
                  </a:cubicBez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38"/>
                  </a:lnTo>
                  <a:cubicBezTo>
                    <a:pt x="f52" y="f40"/>
                    <a:pt x="f53" y="f4"/>
                    <a:pt x="f17" y="f4"/>
                  </a:cubicBezTo>
                  <a:cubicBezTo>
                    <a:pt x="f54" y="f4"/>
                    <a:pt x="f3" y="f55"/>
                    <a:pt x="f3" y="f30"/>
                  </a:cubicBezTo>
                  <a:cubicBezTo>
                    <a:pt x="f3" y="f56"/>
                    <a:pt x="f57" y="f58"/>
                    <a:pt x="f7" y="f59"/>
                  </a:cubicBezTo>
                  <a:cubicBezTo>
                    <a:pt x="f60" y="f61"/>
                    <a:pt x="f62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91" name="Google Shape;6928;p88">
              <a:extLst>
                <a:ext uri="{FF2B5EF4-FFF2-40B4-BE49-F238E27FC236}">
                  <a16:creationId xmlns:a16="http://schemas.microsoft.com/office/drawing/2014/main" id="{DE8F1210-5392-53BC-0F3A-409B585C1376}"/>
                </a:ext>
              </a:extLst>
            </p:cNvPr>
            <p:cNvSpPr/>
            <p:nvPr/>
          </p:nvSpPr>
          <p:spPr>
            <a:xfrm>
              <a:off x="4970687" y="1285710"/>
              <a:ext cx="290934" cy="816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0"/>
                <a:gd name="f4" fmla="val 2112"/>
                <a:gd name="f5" fmla="val 1071"/>
                <a:gd name="f6" fmla="val 1670"/>
                <a:gd name="f7" fmla="val 473"/>
                <a:gd name="f8" fmla="val 2111"/>
                <a:gd name="f9" fmla="val 1040"/>
                <a:gd name="f10" fmla="val 6490"/>
                <a:gd name="f11" fmla="val 7057"/>
                <a:gd name="f12" fmla="val 1639"/>
                <a:gd name="f13" fmla="*/ f0 1 7530"/>
                <a:gd name="f14" fmla="*/ f1 1 2112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530"/>
                <a:gd name="f21" fmla="*/ f18 1 2112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530" h="2112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lnTo>
                    <a:pt x="f10" y="f8"/>
                  </a:lnTo>
                  <a:cubicBezTo>
                    <a:pt x="f11" y="f8"/>
                    <a:pt x="f3" y="f12"/>
                    <a:pt x="f3" y="f5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92" name="Google Shape;6929;p88">
              <a:extLst>
                <a:ext uri="{FF2B5EF4-FFF2-40B4-BE49-F238E27FC236}">
                  <a16:creationId xmlns:a16="http://schemas.microsoft.com/office/drawing/2014/main" id="{9A27BB18-DCA6-CFF1-D45C-FF33F2D3B3DD}"/>
                </a:ext>
              </a:extLst>
            </p:cNvPr>
            <p:cNvSpPr/>
            <p:nvPr/>
          </p:nvSpPr>
          <p:spPr>
            <a:xfrm>
              <a:off x="4971885" y="916887"/>
              <a:ext cx="237378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1356"/>
                <a:gd name="f5" fmla="val 1040"/>
                <a:gd name="f6" fmla="val 473"/>
                <a:gd name="f7" fmla="val 1"/>
                <a:gd name="f8" fmla="val 1009"/>
                <a:gd name="f9" fmla="val 1355"/>
                <a:gd name="f10" fmla="val 5104"/>
                <a:gd name="f11" fmla="val 5293"/>
                <a:gd name="f12" fmla="val 819"/>
                <a:gd name="f13" fmla="val 5672"/>
                <a:gd name="f14" fmla="val 347"/>
                <a:gd name="f15" fmla="*/ f0 1 6144"/>
                <a:gd name="f16" fmla="*/ f1 1 135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144"/>
                <a:gd name="f23" fmla="*/ f20 1 135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144" h="1356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lnTo>
                    <a:pt x="f10" y="f9"/>
                  </a:lnTo>
                  <a:cubicBezTo>
                    <a:pt x="f11" y="f12"/>
                    <a:pt x="f13" y="f14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6981;p88">
            <a:extLst>
              <a:ext uri="{FF2B5EF4-FFF2-40B4-BE49-F238E27FC236}">
                <a16:creationId xmlns:a16="http://schemas.microsoft.com/office/drawing/2014/main" id="{1D5142E6-A328-6DC9-9105-FC88A6A3E932}"/>
              </a:ext>
            </a:extLst>
          </p:cNvPr>
          <p:cNvGrpSpPr/>
          <p:nvPr/>
        </p:nvGrpSpPr>
        <p:grpSpPr>
          <a:xfrm>
            <a:off x="8396226" y="1833136"/>
            <a:ext cx="912972" cy="902164"/>
            <a:chOff x="5515285" y="916567"/>
            <a:chExt cx="456486" cy="451082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94" name="Google Shape;6982;p88">
              <a:extLst>
                <a:ext uri="{FF2B5EF4-FFF2-40B4-BE49-F238E27FC236}">
                  <a16:creationId xmlns:a16="http://schemas.microsoft.com/office/drawing/2014/main" id="{F7EF0BFD-E652-F1A7-41A2-32CEF423FEE2}"/>
                </a:ext>
              </a:extLst>
            </p:cNvPr>
            <p:cNvSpPr/>
            <p:nvPr/>
          </p:nvSpPr>
          <p:spPr>
            <a:xfrm>
              <a:off x="5722223" y="916567"/>
              <a:ext cx="249548" cy="2495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459"/>
                <a:gd name="f4" fmla="val 3718"/>
                <a:gd name="f5" fmla="val 3560"/>
                <a:gd name="f6" fmla="val 3434"/>
                <a:gd name="f7" fmla="val 63"/>
                <a:gd name="f8" fmla="val 3403"/>
                <a:gd name="f9" fmla="val 189"/>
                <a:gd name="f10" fmla="val 3340"/>
                <a:gd name="f11" fmla="val 315"/>
                <a:gd name="f12" fmla="val 473"/>
                <a:gd name="f13" fmla="val 3466"/>
                <a:gd name="f14" fmla="val 536"/>
                <a:gd name="f15" fmla="val 4190"/>
                <a:gd name="f16" fmla="val 1261"/>
                <a:gd name="f17" fmla="val 1260"/>
                <a:gd name="f18" fmla="val 4159"/>
                <a:gd name="f19" fmla="val 567"/>
                <a:gd name="f20" fmla="val 496"/>
                <a:gd name="f21" fmla="val 3395"/>
                <a:gd name="f22" fmla="val 390"/>
                <a:gd name="f23" fmla="val 3360"/>
                <a:gd name="f24" fmla="val 288"/>
                <a:gd name="f25" fmla="val 254"/>
                <a:gd name="f26" fmla="val 221"/>
                <a:gd name="f27" fmla="val 3363"/>
                <a:gd name="f28" fmla="val 3371"/>
                <a:gd name="f29" fmla="val 95"/>
                <a:gd name="f30" fmla="val 3686"/>
                <a:gd name="f31" fmla="val 6081"/>
                <a:gd name="f32" fmla="val 6301"/>
                <a:gd name="f33" fmla="val 158"/>
                <a:gd name="f34" fmla="val 347"/>
                <a:gd name="f35" fmla="val 2773"/>
                <a:gd name="f36" fmla="val 2930"/>
                <a:gd name="f37" fmla="val 3025"/>
                <a:gd name="f38" fmla="val 6364"/>
                <a:gd name="f39" fmla="val 3088"/>
                <a:gd name="f40" fmla="val 6238"/>
                <a:gd name="f41" fmla="val 3119"/>
                <a:gd name="f42" fmla="val 6144"/>
                <a:gd name="f43" fmla="val 5986"/>
                <a:gd name="f44" fmla="val 2993"/>
                <a:gd name="f45" fmla="val 5892"/>
                <a:gd name="f46" fmla="val 2300"/>
                <a:gd name="f47" fmla="val 5199"/>
                <a:gd name="f48" fmla="val 5198"/>
                <a:gd name="f49" fmla="val 2269"/>
                <a:gd name="f50" fmla="val 5923"/>
                <a:gd name="f51" fmla="val 5969"/>
                <a:gd name="f52" fmla="val 3039"/>
                <a:gd name="f53" fmla="val 6066"/>
                <a:gd name="f54" fmla="val 3069"/>
                <a:gd name="f55" fmla="val 6164"/>
                <a:gd name="f56" fmla="val 6200"/>
                <a:gd name="f57" fmla="val 6236"/>
                <a:gd name="f58" fmla="val 3065"/>
                <a:gd name="f59" fmla="val 6270"/>
                <a:gd name="f60" fmla="val 3056"/>
                <a:gd name="f61" fmla="val 6396"/>
                <a:gd name="f62" fmla="val 2867"/>
                <a:gd name="f63" fmla="val 2741"/>
                <a:gd name="f64" fmla="val 6112"/>
                <a:gd name="f65" fmla="*/ f0 1 6459"/>
                <a:gd name="f66" fmla="*/ f1 1 6459"/>
                <a:gd name="f67" fmla="val f2"/>
                <a:gd name="f68" fmla="val f3"/>
                <a:gd name="f69" fmla="+- f68 0 f67"/>
                <a:gd name="f70" fmla="*/ f69 1 6459"/>
                <a:gd name="f71" fmla="*/ f67 1 f70"/>
                <a:gd name="f72" fmla="*/ f68 1 f70"/>
                <a:gd name="f73" fmla="*/ f71 f65 1"/>
                <a:gd name="f74" fmla="*/ f72 f65 1"/>
                <a:gd name="f75" fmla="*/ f72 f66 1"/>
                <a:gd name="f76" fmla="*/ f71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459" h="6459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0" y="f12"/>
                    <a:pt x="f13" y="f14"/>
                  </a:cubicBezTo>
                  <a:lnTo>
                    <a:pt x="f15" y="f16"/>
                  </a:lnTo>
                  <a:lnTo>
                    <a:pt x="f17" y="f18"/>
                  </a:lnTo>
                  <a:lnTo>
                    <a:pt x="f19" y="f13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9" y="f28"/>
                  </a:cubicBezTo>
                  <a:cubicBezTo>
                    <a:pt x="f29" y="f8"/>
                    <a:pt x="f2" y="f5"/>
                    <a:pt x="f2" y="f30"/>
                  </a:cubicBezTo>
                  <a:lnTo>
                    <a:pt x="f2" y="f31"/>
                  </a:lnTo>
                  <a:cubicBezTo>
                    <a:pt x="f2" y="f32"/>
                    <a:pt x="f33" y="f3"/>
                    <a:pt x="f34" y="f3"/>
                  </a:cubicBezTo>
                  <a:lnTo>
                    <a:pt x="f35" y="f3"/>
                  </a:lnTo>
                  <a:cubicBezTo>
                    <a:pt x="f36" y="f3"/>
                    <a:pt x="f37" y="f38"/>
                    <a:pt x="f39" y="f40"/>
                  </a:cubicBezTo>
                  <a:cubicBezTo>
                    <a:pt x="f41" y="f42"/>
                    <a:pt x="f41" y="f43"/>
                    <a:pt x="f44" y="f45"/>
                  </a:cubicBezTo>
                  <a:lnTo>
                    <a:pt x="f46" y="f47"/>
                  </a:lnTo>
                  <a:lnTo>
                    <a:pt x="f48" y="f49"/>
                  </a:lnTo>
                  <a:lnTo>
                    <a:pt x="f50" y="f44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8"/>
                    <a:pt x="f59" y="f60"/>
                  </a:cubicBezTo>
                  <a:cubicBezTo>
                    <a:pt x="f61" y="f37"/>
                    <a:pt x="f3" y="f62"/>
                    <a:pt x="f3" y="f63"/>
                  </a:cubicBezTo>
                  <a:lnTo>
                    <a:pt x="f3" y="f34"/>
                  </a:lnTo>
                  <a:cubicBezTo>
                    <a:pt x="f3" y="f33"/>
                    <a:pt x="f32" y="f2"/>
                    <a:pt x="f6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95" name="Google Shape;6983;p88">
              <a:extLst>
                <a:ext uri="{FF2B5EF4-FFF2-40B4-BE49-F238E27FC236}">
                  <a16:creationId xmlns:a16="http://schemas.microsoft.com/office/drawing/2014/main" id="{71B96033-043B-206E-1A04-13E66784CEAC}"/>
                </a:ext>
              </a:extLst>
            </p:cNvPr>
            <p:cNvSpPr/>
            <p:nvPr/>
          </p:nvSpPr>
          <p:spPr>
            <a:xfrm>
              <a:off x="5561536" y="1010997"/>
              <a:ext cx="118113" cy="113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57"/>
                <a:gd name="f4" fmla="val 2944"/>
                <a:gd name="f5" fmla="val 970"/>
                <a:gd name="f6" fmla="val 1"/>
                <a:gd name="f7" fmla="val 685"/>
                <a:gd name="f8" fmla="val 405"/>
                <a:gd name="f9" fmla="val 114"/>
                <a:gd name="f10" fmla="val 221"/>
                <a:gd name="f11" fmla="val 297"/>
                <a:gd name="f12" fmla="val 549"/>
                <a:gd name="f13" fmla="val 2395"/>
                <a:gd name="f14" fmla="val 2678"/>
                <a:gd name="f15" fmla="val 2755"/>
                <a:gd name="f16" fmla="val 3056"/>
                <a:gd name="f17" fmla="val 2345"/>
                <a:gd name="f18" fmla="val 1683"/>
                <a:gd name="f19" fmla="val 1274"/>
                <a:gd name="f20" fmla="val 1670"/>
                <a:gd name="f21" fmla="val 1478"/>
                <a:gd name="f22" fmla="val 90"/>
                <a:gd name="f23" fmla="val 1222"/>
                <a:gd name="f24" fmla="*/ f0 1 3057"/>
                <a:gd name="f25" fmla="*/ f1 1 2944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057"/>
                <a:gd name="f32" fmla="*/ f29 1 2944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057" h="294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11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96" name="Google Shape;6984;p88">
              <a:extLst>
                <a:ext uri="{FF2B5EF4-FFF2-40B4-BE49-F238E27FC236}">
                  <a16:creationId xmlns:a16="http://schemas.microsoft.com/office/drawing/2014/main" id="{68F62C38-81AE-F2F1-0D07-5F460349D286}"/>
                </a:ext>
              </a:extLst>
            </p:cNvPr>
            <p:cNvSpPr/>
            <p:nvPr/>
          </p:nvSpPr>
          <p:spPr>
            <a:xfrm>
              <a:off x="5759933" y="1210555"/>
              <a:ext cx="119347" cy="1150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89"/>
                <a:gd name="f4" fmla="val 2977"/>
                <a:gd name="f5" fmla="val 999"/>
                <a:gd name="f6" fmla="val 787"/>
                <a:gd name="f7" fmla="val 577"/>
                <a:gd name="f8" fmla="val 66"/>
                <a:gd name="f9" fmla="val 410"/>
                <a:gd name="f10" fmla="val 205"/>
                <a:gd name="f11" fmla="val 379"/>
                <a:gd name="f12" fmla="val 316"/>
                <a:gd name="f13" fmla="val 268"/>
                <a:gd name="f14" fmla="val 284"/>
                <a:gd name="f15" fmla="val 299"/>
                <a:gd name="f16" fmla="val 1"/>
                <a:gd name="f17" fmla="val 583"/>
                <a:gd name="f18" fmla="val 2427"/>
                <a:gd name="f19" fmla="val 2679"/>
                <a:gd name="f20" fmla="val 2693"/>
                <a:gd name="f21" fmla="val 3088"/>
                <a:gd name="f22" fmla="val 2315"/>
                <a:gd name="f23" fmla="val 1622"/>
                <a:gd name="f24" fmla="val 1244"/>
                <a:gd name="f25" fmla="val 1734"/>
                <a:gd name="f26" fmla="val 1540"/>
                <a:gd name="f27" fmla="val 105"/>
                <a:gd name="f28" fmla="val 1267"/>
                <a:gd name="f29" fmla="*/ f0 1 3089"/>
                <a:gd name="f30" fmla="*/ f1 1 297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3089"/>
                <a:gd name="f37" fmla="*/ f34 1 297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3089" h="297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0"/>
                    <a:pt x="f12" y="f13"/>
                    <a:pt x="f14" y="f15"/>
                  </a:cubicBezTo>
                  <a:lnTo>
                    <a:pt x="f16" y="f17"/>
                  </a:lnTo>
                  <a:lnTo>
                    <a:pt x="f18" y="f4"/>
                  </a:lnTo>
                  <a:lnTo>
                    <a:pt x="f19" y="f20"/>
                  </a:lnTo>
                  <a:cubicBezTo>
                    <a:pt x="f21" y="f22"/>
                    <a:pt x="f21" y="f23"/>
                    <a:pt x="f19" y="f24"/>
                  </a:cubicBezTo>
                  <a:lnTo>
                    <a:pt x="f25" y="f1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97" name="Google Shape;6985;p88">
              <a:extLst>
                <a:ext uri="{FF2B5EF4-FFF2-40B4-BE49-F238E27FC236}">
                  <a16:creationId xmlns:a16="http://schemas.microsoft.com/office/drawing/2014/main" id="{407D5B57-1A4D-0892-0815-A004D9BFBDE7}"/>
                </a:ext>
              </a:extLst>
            </p:cNvPr>
            <p:cNvSpPr/>
            <p:nvPr/>
          </p:nvSpPr>
          <p:spPr>
            <a:xfrm>
              <a:off x="5515285" y="1052876"/>
              <a:ext cx="320140" cy="3147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8147"/>
                <a:gd name="f5" fmla="val 725"/>
                <a:gd name="f6" fmla="val 1"/>
                <a:gd name="f7" fmla="val 95"/>
                <a:gd name="f8" fmla="val 631"/>
                <a:gd name="f9" fmla="val 1387"/>
                <a:gd name="f10" fmla="val 284"/>
                <a:gd name="f11" fmla="val 2017"/>
                <a:gd name="f12" fmla="val 4223"/>
                <a:gd name="f13" fmla="val 3938"/>
                <a:gd name="f14" fmla="val 6774"/>
                <a:gd name="f15" fmla="val 6270"/>
                <a:gd name="f16" fmla="val 7972"/>
                <a:gd name="f17" fmla="val 6499"/>
                <a:gd name="f18" fmla="val 8086"/>
                <a:gd name="f19" fmla="val 6745"/>
                <a:gd name="f20" fmla="val 6996"/>
                <a:gd name="f21" fmla="val 7434"/>
                <a:gd name="f22" fmla="val 7886"/>
                <a:gd name="f23" fmla="val 7963"/>
                <a:gd name="f24" fmla="val 7562"/>
                <a:gd name="f25" fmla="*/ f0 1 8286"/>
                <a:gd name="f26" fmla="*/ f1 1 8147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8286"/>
                <a:gd name="f33" fmla="*/ f30 1 8147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8286" h="8147">
                  <a:moveTo>
                    <a:pt x="f5" y="f6"/>
                  </a:moveTo>
                  <a:cubicBezTo>
                    <a:pt x="f7" y="f8"/>
                    <a:pt x="f2" y="f9"/>
                    <a:pt x="f10" y="f11"/>
                  </a:cubicBezTo>
                  <a:cubicBezTo>
                    <a:pt x="f9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3" y="f2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7015;p88">
            <a:extLst>
              <a:ext uri="{FF2B5EF4-FFF2-40B4-BE49-F238E27FC236}">
                <a16:creationId xmlns:a16="http://schemas.microsoft.com/office/drawing/2014/main" id="{7F3D0A24-4939-0D2B-5440-6C598F941FC9}"/>
              </a:ext>
            </a:extLst>
          </p:cNvPr>
          <p:cNvGrpSpPr/>
          <p:nvPr/>
        </p:nvGrpSpPr>
        <p:grpSpPr>
          <a:xfrm>
            <a:off x="13707267" y="3359199"/>
            <a:ext cx="997206" cy="992782"/>
            <a:chOff x="8170804" y="1679597"/>
            <a:chExt cx="498603" cy="496391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99" name="Google Shape;7016;p88">
              <a:extLst>
                <a:ext uri="{FF2B5EF4-FFF2-40B4-BE49-F238E27FC236}">
                  <a16:creationId xmlns:a16="http://schemas.microsoft.com/office/drawing/2014/main" id="{B275324E-0A84-DF8C-B573-631487F6B874}"/>
                </a:ext>
              </a:extLst>
            </p:cNvPr>
            <p:cNvSpPr/>
            <p:nvPr/>
          </p:nvSpPr>
          <p:spPr>
            <a:xfrm>
              <a:off x="8377769" y="1855683"/>
              <a:ext cx="291638" cy="3203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37"/>
                <a:gd name="f4" fmla="val 7509"/>
                <a:gd name="f5" fmla="val 5120"/>
                <a:gd name="f6" fmla="val 2079"/>
                <a:gd name="f7" fmla="val 5206"/>
                <a:gd name="f8" fmla="val 5293"/>
                <a:gd name="f9" fmla="val 2111"/>
                <a:gd name="f10" fmla="val 5356"/>
                <a:gd name="f11" fmla="val 2174"/>
                <a:gd name="f12" fmla="val 5451"/>
                <a:gd name="f13" fmla="val 2268"/>
                <a:gd name="f14" fmla="val 2458"/>
                <a:gd name="f15" fmla="val 2647"/>
                <a:gd name="f16" fmla="val 3308"/>
                <a:gd name="f17" fmla="val 4694"/>
                <a:gd name="f18" fmla="val 3214"/>
                <a:gd name="f19" fmla="val 4757"/>
                <a:gd name="f20" fmla="val 3151"/>
                <a:gd name="f21" fmla="val 4789"/>
                <a:gd name="f22" fmla="val 3056"/>
                <a:gd name="f23" fmla="val 2993"/>
                <a:gd name="f24" fmla="val 2899"/>
                <a:gd name="f25" fmla="val 2836"/>
                <a:gd name="f26" fmla="val 4001"/>
                <a:gd name="f27" fmla="val 2048"/>
                <a:gd name="f28" fmla="val 3907"/>
                <a:gd name="f29" fmla="val 3655"/>
                <a:gd name="f30" fmla="val 3529"/>
                <a:gd name="f31" fmla="val 2221"/>
                <a:gd name="f32" fmla="val 3481"/>
                <a:gd name="f33" fmla="val 2308"/>
                <a:gd name="f34" fmla="val 3458"/>
                <a:gd name="f35" fmla="val 2399"/>
                <a:gd name="f36" fmla="val 2489"/>
                <a:gd name="f37" fmla="val 2584"/>
                <a:gd name="f38" fmla="val 3970"/>
                <a:gd name="f39" fmla="val 4883"/>
                <a:gd name="f40" fmla="val 4946"/>
                <a:gd name="f41" fmla="val 5033"/>
                <a:gd name="f42" fmla="val 1701"/>
                <a:gd name="f43" fmla="val 725"/>
                <a:gd name="f44" fmla="val 756"/>
                <a:gd name="f45" fmla="val 4411"/>
                <a:gd name="f46" fmla="val 6112"/>
                <a:gd name="f47" fmla="val 7152"/>
                <a:gd name="f48" fmla="val 7309"/>
                <a:gd name="f49" fmla="val 7435"/>
                <a:gd name="f50" fmla="val 2237"/>
                <a:gd name="f51" fmla="val 7467"/>
                <a:gd name="f52" fmla="val 2289"/>
                <a:gd name="f53" fmla="val 7493"/>
                <a:gd name="f54" fmla="val 2347"/>
                <a:gd name="f55" fmla="val 7508"/>
                <a:gd name="f56" fmla="val 2401"/>
                <a:gd name="f57" fmla="val 2477"/>
                <a:gd name="f58" fmla="val 2547"/>
                <a:gd name="f59" fmla="val 7478"/>
                <a:gd name="f60" fmla="val 7404"/>
                <a:gd name="f61" fmla="val 3844"/>
                <a:gd name="f62" fmla="val 5073"/>
                <a:gd name="f63" fmla="val 6018"/>
                <a:gd name="f64" fmla="val 6805"/>
                <a:gd name="f65" fmla="val 6049"/>
                <a:gd name="f66" fmla="val 5104"/>
                <a:gd name="f67" fmla="*/ f0 1 6837"/>
                <a:gd name="f68" fmla="*/ f1 1 7509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37"/>
                <a:gd name="f75" fmla="*/ f72 1 7509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37" h="75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lnTo>
                    <a:pt x="f11" y="f26"/>
                  </a:lnTo>
                  <a:cubicBezTo>
                    <a:pt x="f27" y="f28"/>
                    <a:pt x="f27" y="f29"/>
                    <a:pt x="f11" y="f30"/>
                  </a:cubicBez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15" y="f30"/>
                  </a:cubicBezTo>
                  <a:lnTo>
                    <a:pt x="f22" y="f38"/>
                  </a:lnTo>
                  <a:lnTo>
                    <a:pt x="f39" y="f11"/>
                  </a:lnTo>
                  <a:cubicBezTo>
                    <a:pt x="f40" y="f9"/>
                    <a:pt x="f41" y="f6"/>
                    <a:pt x="f5" y="f6"/>
                  </a:cubicBezTo>
                  <a:close/>
                  <a:moveTo>
                    <a:pt x="f42" y="f2"/>
                  </a:moveTo>
                  <a:cubicBezTo>
                    <a:pt x="f43" y="f2"/>
                    <a:pt x="f2" y="f44"/>
                    <a:pt x="f2" y="f42"/>
                  </a:cubicBezTo>
                  <a:lnTo>
                    <a:pt x="f2" y="f45"/>
                  </a:lnTo>
                  <a:cubicBezTo>
                    <a:pt x="f2" y="f10"/>
                    <a:pt x="f43" y="f46"/>
                    <a:pt x="f42" y="f46"/>
                  </a:cubicBezTo>
                  <a:lnTo>
                    <a:pt x="f27" y="f46"/>
                  </a:lnTo>
                  <a:lnTo>
                    <a:pt x="f27" y="f47"/>
                  </a:lnTo>
                  <a:cubicBezTo>
                    <a:pt x="f27" y="f48"/>
                    <a:pt x="f9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37" y="f60"/>
                  </a:cubicBezTo>
                  <a:lnTo>
                    <a:pt x="f61" y="f46"/>
                  </a:lnTo>
                  <a:lnTo>
                    <a:pt x="f62" y="f46"/>
                  </a:lnTo>
                  <a:cubicBezTo>
                    <a:pt x="f63" y="f46"/>
                    <a:pt x="f64" y="f10"/>
                    <a:pt x="f64" y="f45"/>
                  </a:cubicBezTo>
                  <a:lnTo>
                    <a:pt x="f64" y="f42"/>
                  </a:lnTo>
                  <a:cubicBezTo>
                    <a:pt x="f3" y="f44"/>
                    <a:pt x="f65" y="f2"/>
                    <a:pt x="f6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00" name="Google Shape;7017;p88">
              <a:extLst>
                <a:ext uri="{FF2B5EF4-FFF2-40B4-BE49-F238E27FC236}">
                  <a16:creationId xmlns:a16="http://schemas.microsoft.com/office/drawing/2014/main" id="{9256B9D0-5EC2-B04C-083C-803DD03B53FD}"/>
                </a:ext>
              </a:extLst>
            </p:cNvPr>
            <p:cNvSpPr/>
            <p:nvPr/>
          </p:nvSpPr>
          <p:spPr>
            <a:xfrm>
              <a:off x="8170804" y="1679597"/>
              <a:ext cx="321247" cy="3499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203"/>
                <a:gd name="f5" fmla="val 3781"/>
                <a:gd name="f6" fmla="val 1356"/>
                <a:gd name="f7" fmla="val 4317"/>
                <a:gd name="f8" fmla="val 4789"/>
                <a:gd name="f9" fmla="val 1828"/>
                <a:gd name="f10" fmla="val 2395"/>
                <a:gd name="f11" fmla="val 2710"/>
                <a:gd name="f12" fmla="val 4632"/>
                <a:gd name="f13" fmla="val 3025"/>
                <a:gd name="f14" fmla="val 4411"/>
                <a:gd name="f15" fmla="val 3214"/>
                <a:gd name="f16" fmla="val 4254"/>
                <a:gd name="f17" fmla="val 3341"/>
                <a:gd name="f18" fmla="val 4128"/>
                <a:gd name="f19" fmla="val 3530"/>
                <a:gd name="f20" fmla="val 3782"/>
                <a:gd name="f21" fmla="val 3971"/>
                <a:gd name="f22" fmla="val 3970"/>
                <a:gd name="f23" fmla="val 3592"/>
                <a:gd name="f24" fmla="val 3434"/>
                <a:gd name="f25" fmla="val 3624"/>
                <a:gd name="f26" fmla="val 2931"/>
                <a:gd name="f27" fmla="val 2679"/>
                <a:gd name="f28" fmla="val 4065"/>
                <a:gd name="f29" fmla="val 2584"/>
                <a:gd name="f30" fmla="val 4096"/>
                <a:gd name="f31" fmla="val 2521"/>
                <a:gd name="f32" fmla="val 2206"/>
                <a:gd name="f33" fmla="val 3939"/>
                <a:gd name="f34" fmla="val 2049"/>
                <a:gd name="f35" fmla="val 3750"/>
                <a:gd name="f36" fmla="val 3529"/>
                <a:gd name="f37" fmla="val 3371"/>
                <a:gd name="f38" fmla="val 2742"/>
                <a:gd name="f39" fmla="val 2836"/>
                <a:gd name="f40" fmla="val 2678"/>
                <a:gd name="f41" fmla="val 2741"/>
                <a:gd name="f42" fmla="val 4758"/>
                <a:gd name="f43" fmla="val 4916"/>
                <a:gd name="f44" fmla="val 5105"/>
                <a:gd name="f45" fmla="val 5294"/>
                <a:gd name="f46" fmla="val 5451"/>
                <a:gd name="f47" fmla="val 1733"/>
                <a:gd name="f48" fmla="val 1"/>
                <a:gd name="f49" fmla="val 788"/>
                <a:gd name="f50" fmla="val 789"/>
                <a:gd name="f51" fmla="val 1734"/>
                <a:gd name="f52" fmla="val 5136"/>
                <a:gd name="f53" fmla="val 5987"/>
                <a:gd name="f54" fmla="val 631"/>
                <a:gd name="f55" fmla="val 6649"/>
                <a:gd name="f56" fmla="val 1418"/>
                <a:gd name="f57" fmla="val 6806"/>
                <a:gd name="f58" fmla="val 7846"/>
                <a:gd name="f59" fmla="val 8003"/>
                <a:gd name="f60" fmla="val 1481"/>
                <a:gd name="f61" fmla="val 8129"/>
                <a:gd name="f62" fmla="val 1607"/>
                <a:gd name="f63" fmla="val 8161"/>
                <a:gd name="f64" fmla="val 1659"/>
                <a:gd name="f65" fmla="val 8187"/>
                <a:gd name="f66" fmla="val 1717"/>
                <a:gd name="f67" fmla="val 8202"/>
                <a:gd name="f68" fmla="val 1771"/>
                <a:gd name="f69" fmla="val 1848"/>
                <a:gd name="f70" fmla="val 1917"/>
                <a:gd name="f71" fmla="val 8172"/>
                <a:gd name="f72" fmla="val 1954"/>
                <a:gd name="f73" fmla="val 8098"/>
                <a:gd name="f74" fmla="val 6838"/>
                <a:gd name="f75" fmla="val 5798"/>
                <a:gd name="f76" fmla="val 4475"/>
                <a:gd name="f77" fmla="val 5167"/>
                <a:gd name="f78" fmla="val 3404"/>
                <a:gd name="f79" fmla="val 6490"/>
                <a:gd name="f80" fmla="val 7530"/>
                <a:gd name="f81" fmla="val 6774"/>
                <a:gd name="f82" fmla="val 5829"/>
                <a:gd name="f83" fmla="*/ f0 1 7531"/>
                <a:gd name="f84" fmla="*/ f1 1 8203"/>
                <a:gd name="f85" fmla="val f2"/>
                <a:gd name="f86" fmla="val f3"/>
                <a:gd name="f87" fmla="val f4"/>
                <a:gd name="f88" fmla="+- f87 0 f85"/>
                <a:gd name="f89" fmla="+- f86 0 f85"/>
                <a:gd name="f90" fmla="*/ f89 1 7531"/>
                <a:gd name="f91" fmla="*/ f88 1 8203"/>
                <a:gd name="f92" fmla="*/ f85 1 f90"/>
                <a:gd name="f93" fmla="*/ f86 1 f90"/>
                <a:gd name="f94" fmla="*/ f85 1 f91"/>
                <a:gd name="f95" fmla="*/ f87 1 f91"/>
                <a:gd name="f96" fmla="*/ f92 f83 1"/>
                <a:gd name="f97" fmla="*/ f93 f83 1"/>
                <a:gd name="f98" fmla="*/ f95 f84 1"/>
                <a:gd name="f99" fmla="*/ f94 f8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6" t="f99" r="f97" b="f98"/>
              <a:pathLst>
                <a:path w="7531" h="820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18"/>
                    <a:pt x="f5" y="f18"/>
                  </a:cubicBezTo>
                  <a:cubicBezTo>
                    <a:pt x="f23" y="f18"/>
                    <a:pt x="f24" y="f21"/>
                    <a:pt x="f24" y="f20"/>
                  </a:cubicBezTo>
                  <a:cubicBezTo>
                    <a:pt x="f24" y="f17"/>
                    <a:pt x="f25" y="f26"/>
                    <a:pt x="f22" y="f27"/>
                  </a:cubicBezTo>
                  <a:cubicBezTo>
                    <a:pt x="f28" y="f29"/>
                    <a:pt x="f30" y="f31"/>
                    <a:pt x="f30" y="f10"/>
                  </a:cubicBezTo>
                  <a:cubicBezTo>
                    <a:pt x="f30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37" y="f10"/>
                  </a:cubicBezTo>
                  <a:cubicBezTo>
                    <a:pt x="f37" y="f29"/>
                    <a:pt x="f15" y="f38"/>
                    <a:pt x="f13" y="f38"/>
                  </a:cubicBezTo>
                  <a:cubicBezTo>
                    <a:pt x="f39" y="f38"/>
                    <a:pt x="f40" y="f29"/>
                    <a:pt x="f40" y="f10"/>
                  </a:cubicBezTo>
                  <a:cubicBezTo>
                    <a:pt x="f41" y="f9"/>
                    <a:pt x="f15" y="f6"/>
                    <a:pt x="f5" y="f6"/>
                  </a:cubicBezTo>
                  <a:close/>
                  <a:moveTo>
                    <a:pt x="f5" y="f42"/>
                  </a:moveTo>
                  <a:cubicBezTo>
                    <a:pt x="f22" y="f42"/>
                    <a:pt x="f18" y="f43"/>
                    <a:pt x="f18" y="f44"/>
                  </a:cubicBezTo>
                  <a:cubicBezTo>
                    <a:pt x="f18" y="f45"/>
                    <a:pt x="f22" y="f46"/>
                    <a:pt x="f5" y="f46"/>
                  </a:cubicBezTo>
                  <a:cubicBezTo>
                    <a:pt x="f23" y="f46"/>
                    <a:pt x="f24" y="f45"/>
                    <a:pt x="f24" y="f44"/>
                  </a:cubicBezTo>
                  <a:cubicBezTo>
                    <a:pt x="f24" y="f43"/>
                    <a:pt x="f23" y="f42"/>
                    <a:pt x="f5" y="f42"/>
                  </a:cubicBezTo>
                  <a:close/>
                  <a:moveTo>
                    <a:pt x="f47" y="f48"/>
                  </a:moveTo>
                  <a:cubicBezTo>
                    <a:pt x="f49" y="f48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54" y="f55"/>
                    <a:pt x="f56" y="f57"/>
                  </a:cubicBezTo>
                  <a:lnTo>
                    <a:pt x="f56" y="f58"/>
                  </a:lnTo>
                  <a:cubicBezTo>
                    <a:pt x="f56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2" y="f73"/>
                  </a:cubicBezTo>
                  <a:lnTo>
                    <a:pt x="f15" y="f74"/>
                  </a:lnTo>
                  <a:lnTo>
                    <a:pt x="f30" y="f74"/>
                  </a:lnTo>
                  <a:lnTo>
                    <a:pt x="f30" y="f75"/>
                  </a:lnTo>
                  <a:cubicBezTo>
                    <a:pt x="f30" y="f76"/>
                    <a:pt x="f77" y="f78"/>
                    <a:pt x="f79" y="f78"/>
                  </a:cubicBezTo>
                  <a:lnTo>
                    <a:pt x="f80" y="f78"/>
                  </a:lnTo>
                  <a:lnTo>
                    <a:pt x="f80" y="f51"/>
                  </a:lnTo>
                  <a:cubicBezTo>
                    <a:pt x="f80" y="f50"/>
                    <a:pt x="f81" y="f48"/>
                    <a:pt x="f82" y="f4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sp>
        <p:nvSpPr>
          <p:cNvPr id="101" name="Google Shape;6799;p88">
            <a:extLst>
              <a:ext uri="{FF2B5EF4-FFF2-40B4-BE49-F238E27FC236}">
                <a16:creationId xmlns:a16="http://schemas.microsoft.com/office/drawing/2014/main" id="{0485B2DB-8565-A1D8-64E6-1C06B5D1A1F7}"/>
              </a:ext>
            </a:extLst>
          </p:cNvPr>
          <p:cNvSpPr/>
          <p:nvPr/>
        </p:nvSpPr>
        <p:spPr>
          <a:xfrm>
            <a:off x="6058858" y="3415816"/>
            <a:ext cx="890424" cy="892800"/>
          </a:xfrm>
          <a:custGeom>
            <a:avLst/>
            <a:gdLst>
              <a:gd name="f0" fmla="val w"/>
              <a:gd name="f1" fmla="val h"/>
              <a:gd name="f2" fmla="val 0"/>
              <a:gd name="f3" fmla="val 11658"/>
              <a:gd name="f4" fmla="val 11689"/>
              <a:gd name="f5" fmla="val 7877"/>
              <a:gd name="f6" fmla="val 1386"/>
              <a:gd name="f7" fmla="val 9232"/>
              <a:gd name="f8" fmla="val 10303"/>
              <a:gd name="f9" fmla="val 2458"/>
              <a:gd name="f10" fmla="val 3781"/>
              <a:gd name="f11" fmla="val 4883"/>
              <a:gd name="f12" fmla="val 10240"/>
              <a:gd name="f13" fmla="val 10209"/>
              <a:gd name="f14" fmla="val 4946"/>
              <a:gd name="f15" fmla="val 10177"/>
              <a:gd name="f16" fmla="val 10019"/>
              <a:gd name="f17" fmla="val 4190"/>
              <a:gd name="f18" fmla="val 9704"/>
              <a:gd name="f19" fmla="val 3529"/>
              <a:gd name="f20" fmla="val 9200"/>
              <a:gd name="f21" fmla="val 2962"/>
              <a:gd name="f22" fmla="val 7720"/>
              <a:gd name="f23" fmla="val 4442"/>
              <a:gd name="f24" fmla="val 8192"/>
              <a:gd name="f25" fmla="val 5072"/>
              <a:gd name="f26" fmla="val 8318"/>
              <a:gd name="f27" fmla="val 5860"/>
              <a:gd name="f28" fmla="val 8098"/>
              <a:gd name="f29" fmla="val 6648"/>
              <a:gd name="f30" fmla="val 8003"/>
              <a:gd name="f31" fmla="val 6868"/>
              <a:gd name="f32" fmla="val 7057"/>
              <a:gd name="f33" fmla="val 7278"/>
              <a:gd name="f34" fmla="val 8727"/>
              <a:gd name="f35" fmla="val 9673"/>
              <a:gd name="f36" fmla="val 8160"/>
              <a:gd name="f37" fmla="val 7498"/>
              <a:gd name="f38" fmla="val 6742"/>
              <a:gd name="f39" fmla="val 6805"/>
              <a:gd name="f40" fmla="val 7908"/>
              <a:gd name="f41" fmla="val 9231"/>
              <a:gd name="f42" fmla="val 10302"/>
              <a:gd name="f43" fmla="val 6774"/>
              <a:gd name="f44" fmla="val 10271"/>
              <a:gd name="f45" fmla="val 6743"/>
              <a:gd name="f46" fmla="val 10208"/>
              <a:gd name="f47" fmla="val 10176"/>
              <a:gd name="f48" fmla="val 7499"/>
              <a:gd name="f49" fmla="val 8161"/>
              <a:gd name="f50" fmla="val 8728"/>
              <a:gd name="f51" fmla="val 7279"/>
              <a:gd name="f52" fmla="val 7750"/>
              <a:gd name="f53" fmla="val 7058"/>
              <a:gd name="f54" fmla="val 6869"/>
              <a:gd name="f55" fmla="val 8002"/>
              <a:gd name="f56" fmla="val 8097"/>
              <a:gd name="f57" fmla="val 6365"/>
              <a:gd name="f58" fmla="val 6081"/>
              <a:gd name="f59" fmla="val 8223"/>
              <a:gd name="f60" fmla="val 5861"/>
              <a:gd name="f61" fmla="val 5325"/>
              <a:gd name="f62" fmla="val 4821"/>
              <a:gd name="f63" fmla="val 8065"/>
              <a:gd name="f64" fmla="val 4443"/>
              <a:gd name="f65" fmla="val 9672"/>
              <a:gd name="f66" fmla="val 4191"/>
              <a:gd name="f67" fmla="val 4947"/>
              <a:gd name="f68" fmla="val 4916"/>
              <a:gd name="f69" fmla="val 3813"/>
              <a:gd name="f70" fmla="val 1387"/>
              <a:gd name="f71" fmla="val 1450"/>
              <a:gd name="f72" fmla="val 1482"/>
              <a:gd name="f73" fmla="val 1513"/>
              <a:gd name="f74" fmla="val 1671"/>
              <a:gd name="f75" fmla="val 1986"/>
              <a:gd name="f76" fmla="val 2490"/>
              <a:gd name="f77" fmla="val 3971"/>
              <a:gd name="f78" fmla="val 3498"/>
              <a:gd name="f79" fmla="val 3372"/>
              <a:gd name="f80" fmla="val 3592"/>
              <a:gd name="f81" fmla="val 3687"/>
              <a:gd name="f82" fmla="val 4820"/>
              <a:gd name="f83" fmla="val 4631"/>
              <a:gd name="f84" fmla="val 2017"/>
              <a:gd name="f85" fmla="val 1418"/>
              <a:gd name="f86" fmla="val 1481"/>
              <a:gd name="f87" fmla="val 1512"/>
              <a:gd name="f88" fmla="val 1670"/>
              <a:gd name="f89" fmla="val 1985"/>
              <a:gd name="f90" fmla="val 2489"/>
              <a:gd name="f91" fmla="val 3938"/>
              <a:gd name="f92" fmla="val 4632"/>
              <a:gd name="f93" fmla="val 3686"/>
              <a:gd name="f94" fmla="val 5073"/>
              <a:gd name="f95" fmla="val 5339"/>
              <a:gd name="f96" fmla="val 3496"/>
              <a:gd name="f97" fmla="val 5605"/>
              <a:gd name="f98" fmla="val 3451"/>
              <a:gd name="f99" fmla="val 5865"/>
              <a:gd name="f100" fmla="val 6375"/>
              <a:gd name="f101" fmla="val 6861"/>
              <a:gd name="f102" fmla="val 3625"/>
              <a:gd name="f103" fmla="val 2016"/>
              <a:gd name="f104" fmla="val 5829"/>
              <a:gd name="f105" fmla="val 5420"/>
              <a:gd name="f106" fmla="val 5010"/>
              <a:gd name="f107" fmla="val 315"/>
              <a:gd name="f108" fmla="val 4884"/>
              <a:gd name="f109" fmla="val 725"/>
              <a:gd name="f110" fmla="val 3782"/>
              <a:gd name="f111" fmla="val 2112"/>
              <a:gd name="f112" fmla="val 726"/>
              <a:gd name="f113" fmla="val 2111"/>
              <a:gd name="f114" fmla="val 316"/>
              <a:gd name="f115" fmla="val 5041"/>
              <a:gd name="f116" fmla="val 1"/>
              <a:gd name="f117" fmla="val 5419"/>
              <a:gd name="f118" fmla="val 6270"/>
              <a:gd name="f119" fmla="val 6679"/>
              <a:gd name="f120" fmla="val 7876"/>
              <a:gd name="f121" fmla="val 9578"/>
              <a:gd name="f122" fmla="val 10964"/>
              <a:gd name="f123" fmla="val 5042"/>
              <a:gd name="f124" fmla="val 11342"/>
              <a:gd name="f125" fmla="val 11688"/>
              <a:gd name="f126" fmla="val 6680"/>
              <a:gd name="f127" fmla="val 10965"/>
              <a:gd name="f128" fmla="val 11343"/>
              <a:gd name="f129" fmla="val 6616"/>
              <a:gd name="f130" fmla="val 6617"/>
              <a:gd name="f131" fmla="*/ f0 1 11658"/>
              <a:gd name="f132" fmla="*/ f1 1 11689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11658"/>
              <a:gd name="f139" fmla="*/ f136 1 11689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11658" h="11689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12" y="f11"/>
                  <a:pt x="f13" y="f14"/>
                  <a:pt x="f15" y="f14"/>
                </a:cubicBezTo>
                <a:cubicBezTo>
                  <a:pt x="f16" y="f17"/>
                  <a:pt x="f18" y="f19"/>
                  <a:pt x="f20" y="f21"/>
                </a:cubicBezTo>
                <a:lnTo>
                  <a:pt x="f22" y="f23"/>
                </a:ln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5" y="f32"/>
                  <a:pt x="f22" y="f33"/>
                </a:cubicBezTo>
                <a:lnTo>
                  <a:pt x="f20" y="f34"/>
                </a:lnTo>
                <a:cubicBezTo>
                  <a:pt x="f35" y="f36"/>
                  <a:pt x="f16" y="f37"/>
                  <a:pt x="f15" y="f38"/>
                </a:cubicBezTo>
                <a:cubicBezTo>
                  <a:pt x="f13" y="f38"/>
                  <a:pt x="f12" y="f39"/>
                  <a:pt x="f8" y="f39"/>
                </a:cubicBezTo>
                <a:lnTo>
                  <a:pt x="f8" y="f40"/>
                </a:lnTo>
                <a:cubicBezTo>
                  <a:pt x="f8" y="f41"/>
                  <a:pt x="f7" y="f42"/>
                  <a:pt x="f5" y="f42"/>
                </a:cubicBezTo>
                <a:lnTo>
                  <a:pt x="f43" y="f42"/>
                </a:lnTo>
                <a:cubicBezTo>
                  <a:pt x="f43" y="f44"/>
                  <a:pt x="f45" y="f46"/>
                  <a:pt x="f45" y="f47"/>
                </a:cubicBezTo>
                <a:cubicBezTo>
                  <a:pt x="f48" y="f16"/>
                  <a:pt x="f49" y="f18"/>
                  <a:pt x="f50" y="f20"/>
                </a:cubicBezTo>
                <a:lnTo>
                  <a:pt x="f51" y="f52"/>
                </a:lnTo>
                <a:cubicBezTo>
                  <a:pt x="f53" y="f40"/>
                  <a:pt x="f54" y="f55"/>
                  <a:pt x="f29" y="f56"/>
                </a:cubicBezTo>
                <a:cubicBezTo>
                  <a:pt x="f57" y="f36"/>
                  <a:pt x="f58" y="f59"/>
                  <a:pt x="f60" y="f59"/>
                </a:cubicBezTo>
                <a:cubicBezTo>
                  <a:pt x="f61" y="f59"/>
                  <a:pt x="f62" y="f63"/>
                  <a:pt x="f64" y="f52"/>
                </a:cubicBezTo>
                <a:lnTo>
                  <a:pt x="f21" y="f20"/>
                </a:lnTo>
                <a:cubicBezTo>
                  <a:pt x="f19" y="f65"/>
                  <a:pt x="f66" y="f16"/>
                  <a:pt x="f67" y="f47"/>
                </a:cubicBezTo>
                <a:cubicBezTo>
                  <a:pt x="f67" y="f46"/>
                  <a:pt x="f68" y="f44"/>
                  <a:pt x="f68" y="f42"/>
                </a:cubicBezTo>
                <a:lnTo>
                  <a:pt x="f69" y="f42"/>
                </a:lnTo>
                <a:cubicBezTo>
                  <a:pt x="f9" y="f42"/>
                  <a:pt x="f70" y="f41"/>
                  <a:pt x="f70" y="f40"/>
                </a:cubicBezTo>
                <a:lnTo>
                  <a:pt x="f70" y="f39"/>
                </a:lnTo>
                <a:cubicBezTo>
                  <a:pt x="f71" y="f39"/>
                  <a:pt x="f72" y="f38"/>
                  <a:pt x="f73" y="f38"/>
                </a:cubicBezTo>
                <a:cubicBezTo>
                  <a:pt x="f74" y="f37"/>
                  <a:pt x="f75" y="f36"/>
                  <a:pt x="f76" y="f34"/>
                </a:cubicBezTo>
                <a:lnTo>
                  <a:pt x="f77" y="f33"/>
                </a:lnTo>
                <a:cubicBezTo>
                  <a:pt x="f78" y="f29"/>
                  <a:pt x="f79" y="f27"/>
                  <a:pt x="f80" y="f25"/>
                </a:cubicBezTo>
                <a:cubicBezTo>
                  <a:pt x="f81" y="f82"/>
                  <a:pt x="f69" y="f83"/>
                  <a:pt x="f77" y="f23"/>
                </a:cubicBezTo>
                <a:lnTo>
                  <a:pt x="f76" y="f21"/>
                </a:lnTo>
                <a:cubicBezTo>
                  <a:pt x="f84" y="f19"/>
                  <a:pt x="f74" y="f17"/>
                  <a:pt x="f73" y="f14"/>
                </a:cubicBezTo>
                <a:cubicBezTo>
                  <a:pt x="f72" y="f14"/>
                  <a:pt x="f71" y="f11"/>
                  <a:pt x="f70" y="f11"/>
                </a:cubicBezTo>
                <a:lnTo>
                  <a:pt x="f70" y="f10"/>
                </a:lnTo>
                <a:cubicBezTo>
                  <a:pt x="f70" y="f9"/>
                  <a:pt x="f9" y="f6"/>
                  <a:pt x="f69" y="f6"/>
                </a:cubicBezTo>
                <a:lnTo>
                  <a:pt x="f68" y="f6"/>
                </a:lnTo>
                <a:cubicBezTo>
                  <a:pt x="f68" y="f85"/>
                  <a:pt x="f67" y="f86"/>
                  <a:pt x="f67" y="f87"/>
                </a:cubicBezTo>
                <a:cubicBezTo>
                  <a:pt x="f66" y="f88"/>
                  <a:pt x="f19" y="f89"/>
                  <a:pt x="f21" y="f90"/>
                </a:cubicBezTo>
                <a:lnTo>
                  <a:pt x="f64" y="f91"/>
                </a:lnTo>
                <a:cubicBezTo>
                  <a:pt x="f92" y="f10"/>
                  <a:pt x="f62" y="f93"/>
                  <a:pt x="f94" y="f80"/>
                </a:cubicBezTo>
                <a:cubicBezTo>
                  <a:pt x="f95" y="f96"/>
                  <a:pt x="f97" y="f98"/>
                  <a:pt x="f99" y="f98"/>
                </a:cubicBezTo>
                <a:cubicBezTo>
                  <a:pt x="f100" y="f98"/>
                  <a:pt x="f101" y="f102"/>
                  <a:pt x="f51" y="f91"/>
                </a:cubicBezTo>
                <a:lnTo>
                  <a:pt x="f50" y="f90"/>
                </a:lnTo>
                <a:cubicBezTo>
                  <a:pt x="f49" y="f103"/>
                  <a:pt x="f48" y="f88"/>
                  <a:pt x="f45" y="f87"/>
                </a:cubicBezTo>
                <a:cubicBezTo>
                  <a:pt x="f45" y="f86"/>
                  <a:pt x="f43" y="f85"/>
                  <a:pt x="f43" y="f6"/>
                </a:cubicBezTo>
                <a:close/>
                <a:moveTo>
                  <a:pt x="f104" y="f2"/>
                </a:moveTo>
                <a:cubicBezTo>
                  <a:pt x="f105" y="f2"/>
                  <a:pt x="f106" y="f107"/>
                  <a:pt x="f108" y="f109"/>
                </a:cubicBezTo>
                <a:lnTo>
                  <a:pt x="f110" y="f109"/>
                </a:lnTo>
                <a:cubicBezTo>
                  <a:pt x="f111" y="f109"/>
                  <a:pt x="f112" y="f113"/>
                  <a:pt x="f112" y="f10"/>
                </a:cubicBezTo>
                <a:lnTo>
                  <a:pt x="f112" y="f11"/>
                </a:lnTo>
                <a:cubicBezTo>
                  <a:pt x="f114" y="f115"/>
                  <a:pt x="f116" y="f117"/>
                  <a:pt x="f116" y="f104"/>
                </a:cubicBezTo>
                <a:cubicBezTo>
                  <a:pt x="f116" y="f118"/>
                  <a:pt x="f114" y="f119"/>
                  <a:pt x="f112" y="f43"/>
                </a:cubicBezTo>
                <a:lnTo>
                  <a:pt x="f112" y="f120"/>
                </a:lnTo>
                <a:cubicBezTo>
                  <a:pt x="f112" y="f121"/>
                  <a:pt x="f111" y="f122"/>
                  <a:pt x="f110" y="f122"/>
                </a:cubicBezTo>
                <a:lnTo>
                  <a:pt x="f108" y="f122"/>
                </a:lnTo>
                <a:cubicBezTo>
                  <a:pt x="f123" y="f124"/>
                  <a:pt x="f105" y="f125"/>
                  <a:pt x="f104" y="f125"/>
                </a:cubicBezTo>
                <a:cubicBezTo>
                  <a:pt x="f118" y="f125"/>
                  <a:pt x="f126" y="f124"/>
                  <a:pt x="f43" y="f122"/>
                </a:cubicBezTo>
                <a:lnTo>
                  <a:pt x="f5" y="f122"/>
                </a:lnTo>
                <a:cubicBezTo>
                  <a:pt x="f121" y="f122"/>
                  <a:pt x="f127" y="f121"/>
                  <a:pt x="f127" y="f120"/>
                </a:cubicBezTo>
                <a:lnTo>
                  <a:pt x="f127" y="f43"/>
                </a:lnTo>
                <a:cubicBezTo>
                  <a:pt x="f128" y="f129"/>
                  <a:pt x="f3" y="f118"/>
                  <a:pt x="f3" y="f104"/>
                </a:cubicBezTo>
                <a:cubicBezTo>
                  <a:pt x="f3" y="f117"/>
                  <a:pt x="f128" y="f25"/>
                  <a:pt x="f127" y="f11"/>
                </a:cubicBezTo>
                <a:lnTo>
                  <a:pt x="f127" y="f10"/>
                </a:lnTo>
                <a:cubicBezTo>
                  <a:pt x="f127" y="f113"/>
                  <a:pt x="f121" y="f109"/>
                  <a:pt x="f5" y="f109"/>
                </a:cubicBezTo>
                <a:lnTo>
                  <a:pt x="f43" y="f109"/>
                </a:lnTo>
                <a:cubicBezTo>
                  <a:pt x="f130" y="f107"/>
                  <a:pt x="f118" y="f2"/>
                  <a:pt x="f104" y="f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cs typeface="B Nazanin" panose="00000700000000000000" pitchFamily="2" charset="-78"/>
            </a:endParaRPr>
          </a:p>
        </p:txBody>
      </p:sp>
      <p:grpSp>
        <p:nvGrpSpPr>
          <p:cNvPr id="102" name="Google Shape;6862;p88">
            <a:extLst>
              <a:ext uri="{FF2B5EF4-FFF2-40B4-BE49-F238E27FC236}">
                <a16:creationId xmlns:a16="http://schemas.microsoft.com/office/drawing/2014/main" id="{DB15583F-262C-2613-38FE-B82A1633DCCD}"/>
              </a:ext>
            </a:extLst>
          </p:cNvPr>
          <p:cNvGrpSpPr/>
          <p:nvPr/>
        </p:nvGrpSpPr>
        <p:grpSpPr>
          <a:xfrm>
            <a:off x="7181026" y="3412783"/>
            <a:ext cx="921660" cy="898450"/>
            <a:chOff x="4907685" y="1706389"/>
            <a:chExt cx="460830" cy="449225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03" name="Google Shape;6863;p88">
              <a:extLst>
                <a:ext uri="{FF2B5EF4-FFF2-40B4-BE49-F238E27FC236}">
                  <a16:creationId xmlns:a16="http://schemas.microsoft.com/office/drawing/2014/main" id="{666E509D-A48C-CC23-F7E5-9D73691AEFDB}"/>
                </a:ext>
              </a:extLst>
            </p:cNvPr>
            <p:cNvSpPr/>
            <p:nvPr/>
          </p:nvSpPr>
          <p:spPr>
            <a:xfrm>
              <a:off x="4907685" y="1708720"/>
              <a:ext cx="460830" cy="446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67"/>
                <a:gd name="f4" fmla="val 11702"/>
                <a:gd name="f5" fmla="val 2558"/>
                <a:gd name="f6" fmla="val 2357"/>
                <a:gd name="f7" fmla="val 2155"/>
                <a:gd name="f8" fmla="val 24"/>
                <a:gd name="f9" fmla="val 1954"/>
                <a:gd name="f10" fmla="val 70"/>
                <a:gd name="f11" fmla="val 1828"/>
                <a:gd name="f12" fmla="val 102"/>
                <a:gd name="f13" fmla="val 1733"/>
                <a:gd name="f14" fmla="val 196"/>
                <a:gd name="f15" fmla="val 1702"/>
                <a:gd name="f16" fmla="val 322"/>
                <a:gd name="f17" fmla="val 1670"/>
                <a:gd name="f18" fmla="val 448"/>
                <a:gd name="f19" fmla="val 543"/>
                <a:gd name="f20" fmla="val 1796"/>
                <a:gd name="f21" fmla="val 637"/>
                <a:gd name="f22" fmla="val 2679"/>
                <a:gd name="f23" fmla="val 1551"/>
                <a:gd name="f24" fmla="val 2962"/>
                <a:gd name="f25" fmla="val 1803"/>
                <a:gd name="f26" fmla="val 2244"/>
                <a:gd name="f27" fmla="val 2528"/>
                <a:gd name="f28" fmla="val 2553"/>
                <a:gd name="f29" fmla="val 2669"/>
                <a:gd name="f30" fmla="val 2379"/>
                <a:gd name="f31" fmla="val 2740"/>
                <a:gd name="f32" fmla="val 2202"/>
                <a:gd name="f33" fmla="val 2025"/>
                <a:gd name="f34" fmla="val 1844"/>
                <a:gd name="f35" fmla="val 788"/>
                <a:gd name="f36" fmla="val 1614"/>
                <a:gd name="f37" fmla="val 744"/>
                <a:gd name="f38" fmla="val 1569"/>
                <a:gd name="f39" fmla="val 668"/>
                <a:gd name="f40" fmla="val 1525"/>
                <a:gd name="f41" fmla="val 582"/>
                <a:gd name="f42" fmla="val 547"/>
                <a:gd name="f43" fmla="val 510"/>
                <a:gd name="f44" fmla="val 1532"/>
                <a:gd name="f45" fmla="val 473"/>
                <a:gd name="f46" fmla="val 347"/>
                <a:gd name="f47" fmla="val 1582"/>
                <a:gd name="f48" fmla="val 284"/>
                <a:gd name="f49" fmla="val 1645"/>
                <a:gd name="f50" fmla="val 253"/>
                <a:gd name="f51" fmla="val 1771"/>
                <a:gd name="f52" fmla="val 1"/>
                <a:gd name="f53" fmla="val 2591"/>
                <a:gd name="f54" fmla="val 3473"/>
                <a:gd name="f55" fmla="val 883"/>
                <a:gd name="f56" fmla="val 4103"/>
                <a:gd name="f57" fmla="val 1366"/>
                <a:gd name="f58" fmla="val 4494"/>
                <a:gd name="f59" fmla="val 1932"/>
                <a:gd name="f60" fmla="val 4750"/>
                <a:gd name="f61" fmla="val 2619"/>
                <a:gd name="f62" fmla="val 2874"/>
                <a:gd name="f63" fmla="val 3145"/>
                <a:gd name="f64" fmla="val 4715"/>
                <a:gd name="f65" fmla="val 3435"/>
                <a:gd name="f66" fmla="val 4638"/>
                <a:gd name="f67" fmla="val 7247"/>
                <a:gd name="f68" fmla="val 8482"/>
                <a:gd name="f69" fmla="val 6963"/>
                <a:gd name="f70" fmla="val 9522"/>
                <a:gd name="f71" fmla="val 7215"/>
                <a:gd name="f72" fmla="val 10372"/>
                <a:gd name="f73" fmla="val 7814"/>
                <a:gd name="f74" fmla="val 10971"/>
                <a:gd name="f75" fmla="val 8291"/>
                <a:gd name="f76" fmla="val 11472"/>
                <a:gd name="f77" fmla="val 8895"/>
                <a:gd name="f78" fmla="val 9516"/>
                <a:gd name="f79" fmla="val 9714"/>
                <a:gd name="f80" fmla="val 9915"/>
                <a:gd name="f81" fmla="val 11678"/>
                <a:gd name="f82" fmla="val 10114"/>
                <a:gd name="f83" fmla="val 11632"/>
                <a:gd name="f84" fmla="val 10240"/>
                <a:gd name="f85" fmla="val 11569"/>
                <a:gd name="f86" fmla="val 10334"/>
                <a:gd name="f87" fmla="val 11506"/>
                <a:gd name="f88" fmla="val 10366"/>
                <a:gd name="f89" fmla="val 11380"/>
                <a:gd name="f90" fmla="val 10397"/>
                <a:gd name="f91" fmla="val 11254"/>
                <a:gd name="f92" fmla="val 11128"/>
                <a:gd name="f93" fmla="val 10271"/>
                <a:gd name="f94" fmla="val 11065"/>
                <a:gd name="f95" fmla="val 9389"/>
                <a:gd name="f96" fmla="val 10152"/>
                <a:gd name="f97" fmla="val 9106"/>
                <a:gd name="f98" fmla="val 9868"/>
                <a:gd name="f99" fmla="val 9459"/>
                <a:gd name="f100" fmla="val 9175"/>
                <a:gd name="f101" fmla="val 9515"/>
                <a:gd name="f102" fmla="val 9033"/>
                <a:gd name="f103" fmla="val 9688"/>
                <a:gd name="f104" fmla="val 8962"/>
                <a:gd name="f105" fmla="val 9866"/>
                <a:gd name="f106" fmla="val 10043"/>
                <a:gd name="f107" fmla="val 10224"/>
                <a:gd name="f108" fmla="val 11279"/>
                <a:gd name="f109" fmla="val 10089"/>
                <a:gd name="f110" fmla="val 11326"/>
                <a:gd name="f111" fmla="val 10135"/>
                <a:gd name="f112" fmla="val 11405"/>
                <a:gd name="f113" fmla="val 10164"/>
                <a:gd name="f114" fmla="val 11494"/>
                <a:gd name="f115" fmla="val 11527"/>
                <a:gd name="f116" fmla="val 11561"/>
                <a:gd name="f117" fmla="val 10160"/>
                <a:gd name="f118" fmla="val 11594"/>
                <a:gd name="f119" fmla="val 11720"/>
                <a:gd name="f120" fmla="val 10120"/>
                <a:gd name="f121" fmla="val 11783"/>
                <a:gd name="f122" fmla="val 10026"/>
                <a:gd name="f123" fmla="val 11815"/>
                <a:gd name="f124" fmla="val 9931"/>
                <a:gd name="f125" fmla="val 9081"/>
                <a:gd name="f126" fmla="val 8230"/>
                <a:gd name="f127" fmla="val 11185"/>
                <a:gd name="f128" fmla="val 7600"/>
                <a:gd name="f129" fmla="val 10778"/>
                <a:gd name="f130" fmla="val 7170"/>
                <a:gd name="f131" fmla="val 6903"/>
                <a:gd name="f132" fmla="val 9537"/>
                <a:gd name="f133" fmla="val 9266"/>
                <a:gd name="f134" fmla="val 8975"/>
                <a:gd name="f135" fmla="val 6944"/>
                <a:gd name="f136" fmla="val 8665"/>
                <a:gd name="f137" fmla="val 7033"/>
                <a:gd name="f138" fmla="val 4852"/>
                <a:gd name="f139" fmla="val 3221"/>
                <a:gd name="f140" fmla="val 4884"/>
                <a:gd name="f141" fmla="val 3032"/>
                <a:gd name="f142" fmla="val 5136"/>
                <a:gd name="f143" fmla="val 2213"/>
                <a:gd name="f144" fmla="val 1330"/>
                <a:gd name="f145" fmla="val 4254"/>
                <a:gd name="f146" fmla="val 700"/>
                <a:gd name="f147" fmla="val 3778"/>
                <a:gd name="f148" fmla="val 225"/>
                <a:gd name="f149" fmla="val 3177"/>
                <a:gd name="f150" fmla="*/ f0 1 12067"/>
                <a:gd name="f151" fmla="*/ f1 1 11702"/>
                <a:gd name="f152" fmla="val f2"/>
                <a:gd name="f153" fmla="val f3"/>
                <a:gd name="f154" fmla="val f4"/>
                <a:gd name="f155" fmla="+- f154 0 f152"/>
                <a:gd name="f156" fmla="+- f153 0 f152"/>
                <a:gd name="f157" fmla="*/ f156 1 12067"/>
                <a:gd name="f158" fmla="*/ f155 1 11702"/>
                <a:gd name="f159" fmla="*/ f152 1 f157"/>
                <a:gd name="f160" fmla="*/ f153 1 f157"/>
                <a:gd name="f161" fmla="*/ f152 1 f158"/>
                <a:gd name="f162" fmla="*/ f154 1 f158"/>
                <a:gd name="f163" fmla="*/ f159 f150 1"/>
                <a:gd name="f164" fmla="*/ f160 f150 1"/>
                <a:gd name="f165" fmla="*/ f162 f151 1"/>
                <a:gd name="f166" fmla="*/ f161 f1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63" t="f166" r="f164" b="f165"/>
              <a:pathLst>
                <a:path w="12067" h="1170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lnTo>
                    <a:pt x="f22" y="f23"/>
                  </a:lnTo>
                  <a:cubicBezTo>
                    <a:pt x="f24" y="f25"/>
                    <a:pt x="f24" y="f26"/>
                    <a:pt x="f22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29"/>
                    <a:pt x="f15" y="f27"/>
                  </a:cubicBezTo>
                  <a:lnTo>
                    <a:pt x="f35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3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0" y="f54"/>
                    <a:pt x="f55" y="f56"/>
                  </a:cubicBezTo>
                  <a:cubicBezTo>
                    <a:pt x="f57" y="f58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4"/>
                    <a:pt x="f78" y="f4"/>
                  </a:cubicBezTo>
                  <a:cubicBezTo>
                    <a:pt x="f79" y="f4"/>
                    <a:pt x="f80" y="f81"/>
                    <a:pt x="f82" y="f83"/>
                  </a:cubicBezTo>
                  <a:cubicBezTo>
                    <a:pt x="f84" y="f85"/>
                    <a:pt x="f86" y="f87"/>
                    <a:pt x="f88" y="f89"/>
                  </a:cubicBezTo>
                  <a:cubicBezTo>
                    <a:pt x="f90" y="f91"/>
                    <a:pt x="f88" y="f92"/>
                    <a:pt x="f93" y="f94"/>
                  </a:cubicBezTo>
                  <a:lnTo>
                    <a:pt x="f95" y="f96"/>
                  </a:lnTo>
                  <a:cubicBezTo>
                    <a:pt x="f97" y="f98"/>
                    <a:pt x="f97" y="f99"/>
                    <a:pt x="f95" y="f100"/>
                  </a:cubicBezTo>
                  <a:cubicBezTo>
                    <a:pt x="f101" y="f102"/>
                    <a:pt x="f103" y="f104"/>
                    <a:pt x="f105" y="f104"/>
                  </a:cubicBezTo>
                  <a:cubicBezTo>
                    <a:pt x="f106" y="f104"/>
                    <a:pt x="f107" y="f102"/>
                    <a:pt x="f88" y="f100"/>
                  </a:cubicBezTo>
                  <a:lnTo>
                    <a:pt x="f108" y="f109"/>
                  </a:lnTo>
                  <a:cubicBezTo>
                    <a:pt x="f110" y="f111"/>
                    <a:pt x="f112" y="f113"/>
                    <a:pt x="f114" y="f113"/>
                  </a:cubicBezTo>
                  <a:cubicBezTo>
                    <a:pt x="f115" y="f113"/>
                    <a:pt x="f116" y="f117"/>
                    <a:pt x="f118" y="f96"/>
                  </a:cubicBezTo>
                  <a:cubicBezTo>
                    <a:pt x="f119" y="f120"/>
                    <a:pt x="f121" y="f122"/>
                    <a:pt x="f123" y="f124"/>
                  </a:cubicBezTo>
                  <a:cubicBezTo>
                    <a:pt x="f3" y="f125"/>
                    <a:pt x="f123" y="f126"/>
                    <a:pt x="f127" y="f128"/>
                  </a:cubicBezTo>
                  <a:cubicBezTo>
                    <a:pt x="f129" y="f130"/>
                    <a:pt x="f107" y="f131"/>
                    <a:pt x="f132" y="f131"/>
                  </a:cubicBezTo>
                  <a:cubicBezTo>
                    <a:pt x="f133" y="f131"/>
                    <a:pt x="f134" y="f135"/>
                    <a:pt x="f136" y="f137"/>
                  </a:cubicBezTo>
                  <a:lnTo>
                    <a:pt x="f138" y="f139"/>
                  </a:lnTo>
                  <a:lnTo>
                    <a:pt x="f140" y="f141"/>
                  </a:lnTo>
                  <a:cubicBezTo>
                    <a:pt x="f142" y="f143"/>
                    <a:pt x="f140" y="f144"/>
                    <a:pt x="f145" y="f146"/>
                  </a:cubicBezTo>
                  <a:cubicBezTo>
                    <a:pt x="f147" y="f148"/>
                    <a:pt x="f14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04" name="Google Shape;6864;p88">
              <a:extLst>
                <a:ext uri="{FF2B5EF4-FFF2-40B4-BE49-F238E27FC236}">
                  <a16:creationId xmlns:a16="http://schemas.microsoft.com/office/drawing/2014/main" id="{ADACCCCB-E82E-4914-6D34-FD50327A7238}"/>
                </a:ext>
              </a:extLst>
            </p:cNvPr>
            <p:cNvSpPr/>
            <p:nvPr/>
          </p:nvSpPr>
          <p:spPr>
            <a:xfrm>
              <a:off x="4908901" y="1940000"/>
              <a:ext cx="220196" cy="214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66"/>
                <a:gd name="f4" fmla="val 5624"/>
                <a:gd name="f5" fmla="val 4080"/>
                <a:gd name="f6" fmla="val 1504"/>
                <a:gd name="f7" fmla="val 4167"/>
                <a:gd name="f8" fmla="val 4253"/>
                <a:gd name="f9" fmla="val 1528"/>
                <a:gd name="f10" fmla="val 4316"/>
                <a:gd name="f11" fmla="val 1575"/>
                <a:gd name="f12" fmla="val 4442"/>
                <a:gd name="f13" fmla="val 1701"/>
                <a:gd name="f14" fmla="val 1953"/>
                <a:gd name="f15" fmla="val 2048"/>
                <a:gd name="f16" fmla="val 2205"/>
                <a:gd name="f17" fmla="val 4159"/>
                <a:gd name="f18" fmla="val 2158"/>
                <a:gd name="f19" fmla="val 4206"/>
                <a:gd name="f20" fmla="val 2072"/>
                <a:gd name="f21" fmla="val 4230"/>
                <a:gd name="f22" fmla="val 1985"/>
                <a:gd name="f23" fmla="val 1898"/>
                <a:gd name="f24" fmla="val 1812"/>
                <a:gd name="f25" fmla="val 1764"/>
                <a:gd name="f26" fmla="val 1638"/>
                <a:gd name="f27" fmla="val 4033"/>
                <a:gd name="f28" fmla="val 3781"/>
                <a:gd name="f29" fmla="val 3686"/>
                <a:gd name="f30" fmla="val 3844"/>
                <a:gd name="f31" fmla="val 3907"/>
                <a:gd name="f32" fmla="val 3993"/>
                <a:gd name="f33" fmla="val 567"/>
                <a:gd name="f34" fmla="val 3277"/>
                <a:gd name="f35" fmla="val 4694"/>
                <a:gd name="f36" fmla="val 5198"/>
                <a:gd name="f37" fmla="val 835"/>
                <a:gd name="f38" fmla="val 5482"/>
                <a:gd name="f39" fmla="val 1189"/>
                <a:gd name="f40" fmla="val 1540"/>
                <a:gd name="f41" fmla="val 1890"/>
                <a:gd name="f42" fmla="val 2237"/>
                <a:gd name="f43" fmla="val 2489"/>
                <a:gd name="f44" fmla="*/ f0 1 5766"/>
                <a:gd name="f45" fmla="*/ f1 1 562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5766"/>
                <a:gd name="f52" fmla="*/ f49 1 562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5766" h="562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0" y="f2"/>
                  </a:moveTo>
                  <a:lnTo>
                    <a:pt x="f33" y="f34"/>
                  </a:lnTo>
                  <a:cubicBezTo>
                    <a:pt x="f2" y="f30"/>
                    <a:pt x="f2" y="f35"/>
                    <a:pt x="f33" y="f36"/>
                  </a:cubicBezTo>
                  <a:cubicBezTo>
                    <a:pt x="f37" y="f38"/>
                    <a:pt x="f39" y="f4"/>
                    <a:pt x="f40" y="f4"/>
                  </a:cubicBezTo>
                  <a:cubicBezTo>
                    <a:pt x="f41" y="f4"/>
                    <a:pt x="f42" y="f38"/>
                    <a:pt x="f43" y="f36"/>
                  </a:cubicBezTo>
                  <a:lnTo>
                    <a:pt x="f3" y="f14"/>
                  </a:lnTo>
                  <a:lnTo>
                    <a:pt x="f3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05" name="Google Shape;6865;p88">
              <a:extLst>
                <a:ext uri="{FF2B5EF4-FFF2-40B4-BE49-F238E27FC236}">
                  <a16:creationId xmlns:a16="http://schemas.microsoft.com/office/drawing/2014/main" id="{E089596D-20A0-48AE-745D-9D27DEC23279}"/>
                </a:ext>
              </a:extLst>
            </p:cNvPr>
            <p:cNvSpPr/>
            <p:nvPr/>
          </p:nvSpPr>
          <p:spPr>
            <a:xfrm>
              <a:off x="5166378" y="1706389"/>
              <a:ext cx="197327" cy="19511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67"/>
                <a:gd name="f4" fmla="val 5109"/>
                <a:gd name="f5" fmla="val 4249"/>
                <a:gd name="f6" fmla="val 1"/>
                <a:gd name="f7" fmla="val 4179"/>
                <a:gd name="f8" fmla="val 4106"/>
                <a:gd name="f9" fmla="val 24"/>
                <a:gd name="f10" fmla="val 4033"/>
                <a:gd name="f11" fmla="val 68"/>
                <a:gd name="f12" fmla="val 2206"/>
                <a:gd name="f13" fmla="val 1171"/>
                <a:gd name="f14" fmla="val 2017"/>
                <a:gd name="f15" fmla="val 1265"/>
                <a:gd name="f16" fmla="val 1985"/>
                <a:gd name="f17" fmla="val 1549"/>
                <a:gd name="f18" fmla="val 2143"/>
                <a:gd name="f19" fmla="val 1706"/>
                <a:gd name="f20" fmla="val 2300"/>
                <a:gd name="f21" fmla="val 1864"/>
                <a:gd name="f22" fmla="val 4164"/>
                <a:gd name="f23" fmla="val 945"/>
                <a:gd name="f24" fmla="val 3245"/>
                <a:gd name="f25" fmla="val 2809"/>
                <a:gd name="f26" fmla="val 3434"/>
                <a:gd name="f27" fmla="val 2998"/>
                <a:gd name="f28" fmla="val 3502"/>
                <a:gd name="f29" fmla="val 3066"/>
                <a:gd name="f30" fmla="val 3594"/>
                <a:gd name="f31" fmla="val 3099"/>
                <a:gd name="f32" fmla="val 3684"/>
                <a:gd name="f33" fmla="val 3802"/>
                <a:gd name="f34" fmla="val 3916"/>
                <a:gd name="f35" fmla="val 3042"/>
                <a:gd name="f36" fmla="val 3970"/>
                <a:gd name="f37" fmla="val 2935"/>
                <a:gd name="f38" fmla="val 5073"/>
                <a:gd name="f39" fmla="val 1108"/>
                <a:gd name="f40" fmla="val 1013"/>
                <a:gd name="f41" fmla="val 793"/>
                <a:gd name="f42" fmla="val 5041"/>
                <a:gd name="f43" fmla="val 698"/>
                <a:gd name="f44" fmla="val 4474"/>
                <a:gd name="f45" fmla="val 100"/>
                <a:gd name="f46" fmla="val 4406"/>
                <a:gd name="f47" fmla="val 32"/>
                <a:gd name="f48" fmla="val 4330"/>
                <a:gd name="f49" fmla="*/ f0 1 5167"/>
                <a:gd name="f50" fmla="*/ f1 1 5109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167"/>
                <a:gd name="f57" fmla="*/ f54 1 5109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167" h="51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" y="f22"/>
                  </a:lnTo>
                  <a:lnTo>
                    <a:pt x="f23" y="f4"/>
                  </a:ln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cubicBezTo>
                    <a:pt x="f3" y="f40"/>
                    <a:pt x="f3" y="f41"/>
                    <a:pt x="f42" y="f43"/>
                  </a:cubicBezTo>
                  <a:lnTo>
                    <a:pt x="f44" y="f45"/>
                  </a:lnTo>
                  <a:cubicBezTo>
                    <a:pt x="f46" y="f47"/>
                    <a:pt x="f4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06" name="Google Shape;6913;p88">
            <a:extLst>
              <a:ext uri="{FF2B5EF4-FFF2-40B4-BE49-F238E27FC236}">
                <a16:creationId xmlns:a16="http://schemas.microsoft.com/office/drawing/2014/main" id="{CF3AD40F-EA8E-A9AA-8F62-CB40BBC14F3E}"/>
              </a:ext>
            </a:extLst>
          </p:cNvPr>
          <p:cNvGrpSpPr/>
          <p:nvPr/>
        </p:nvGrpSpPr>
        <p:grpSpPr>
          <a:xfrm>
            <a:off x="8316403" y="3413203"/>
            <a:ext cx="900042" cy="897610"/>
            <a:chOff x="5475372" y="1706599"/>
            <a:chExt cx="450021" cy="448805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07" name="Google Shape;6914;p88">
              <a:extLst>
                <a:ext uri="{FF2B5EF4-FFF2-40B4-BE49-F238E27FC236}">
                  <a16:creationId xmlns:a16="http://schemas.microsoft.com/office/drawing/2014/main" id="{899BB21F-3430-86A8-0A1A-328935E92947}"/>
                </a:ext>
              </a:extLst>
            </p:cNvPr>
            <p:cNvSpPr/>
            <p:nvPr/>
          </p:nvSpPr>
          <p:spPr>
            <a:xfrm>
              <a:off x="5475372" y="1706599"/>
              <a:ext cx="450021" cy="4488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84"/>
                <a:gd name="f4" fmla="val 11752"/>
                <a:gd name="f5" fmla="val 5199"/>
                <a:gd name="f6" fmla="val 1"/>
                <a:gd name="f7" fmla="val 5042"/>
                <a:gd name="f8" fmla="val 4916"/>
                <a:gd name="f9" fmla="val 127"/>
                <a:gd name="f10" fmla="val 4884"/>
                <a:gd name="f11" fmla="val 284"/>
                <a:gd name="f12" fmla="val 4727"/>
                <a:gd name="f13" fmla="val 883"/>
                <a:gd name="f14" fmla="val 4191"/>
                <a:gd name="f15" fmla="val 977"/>
                <a:gd name="f16" fmla="val 3655"/>
                <a:gd name="f17" fmla="val 1229"/>
                <a:gd name="f18" fmla="val 3151"/>
                <a:gd name="f19" fmla="val 1513"/>
                <a:gd name="f20" fmla="val 2647"/>
                <a:gd name="f21" fmla="val 2599"/>
                <a:gd name="f22" fmla="val 1205"/>
                <a:gd name="f23" fmla="val 2542"/>
                <a:gd name="f24" fmla="val 1195"/>
                <a:gd name="f25" fmla="val 2482"/>
                <a:gd name="f26" fmla="val 2386"/>
                <a:gd name="f27" fmla="val 2284"/>
                <a:gd name="f28" fmla="val 1222"/>
                <a:gd name="f29" fmla="val 2206"/>
                <a:gd name="f30" fmla="val 1261"/>
                <a:gd name="f31" fmla="val 1135"/>
                <a:gd name="f32" fmla="val 2332"/>
                <a:gd name="f33" fmla="val 2490"/>
                <a:gd name="f34" fmla="val 1230"/>
                <a:gd name="f35" fmla="val 1198"/>
                <a:gd name="f36" fmla="val 3624"/>
                <a:gd name="f37" fmla="val 978"/>
                <a:gd name="f38" fmla="val 4726"/>
                <a:gd name="f39" fmla="val 4947"/>
                <a:gd name="f40" fmla="val 5041"/>
                <a:gd name="f41" fmla="val 6585"/>
                <a:gd name="f42" fmla="val 6743"/>
                <a:gd name="f43" fmla="val 6869"/>
                <a:gd name="f44" fmla="val 6900"/>
                <a:gd name="f45" fmla="val 7058"/>
                <a:gd name="f46" fmla="val 946"/>
                <a:gd name="f47" fmla="val 7404"/>
                <a:gd name="f48" fmla="val 1072"/>
                <a:gd name="f49" fmla="val 7782"/>
                <a:gd name="f50" fmla="val 8129"/>
                <a:gd name="f51" fmla="val 1504"/>
                <a:gd name="f52" fmla="val 7854"/>
                <a:gd name="f53" fmla="val 2843"/>
                <a:gd name="f54" fmla="val 6486"/>
                <a:gd name="f55" fmla="val 2841"/>
                <a:gd name="f56" fmla="val 2839"/>
                <a:gd name="f57" fmla="val 6488"/>
                <a:gd name="f58" fmla="val 2836"/>
                <a:gd name="f59" fmla="val 6491"/>
                <a:gd name="f60" fmla="val 6459"/>
                <a:gd name="f61" fmla="val 2805"/>
                <a:gd name="f62" fmla="val 6050"/>
                <a:gd name="f63" fmla="val 5955"/>
                <a:gd name="f64" fmla="val 2773"/>
                <a:gd name="f65" fmla="val 4222"/>
                <a:gd name="f66" fmla="val 5861"/>
                <a:gd name="f67" fmla="val 7562"/>
                <a:gd name="f68" fmla="val 8948"/>
                <a:gd name="f69" fmla="val 5924"/>
                <a:gd name="f70" fmla="val 7499"/>
                <a:gd name="f71" fmla="val 7751"/>
                <a:gd name="f72" fmla="val 8822"/>
                <a:gd name="f73" fmla="val 6113"/>
                <a:gd name="f74" fmla="val 6066"/>
                <a:gd name="f75" fmla="val 5963"/>
                <a:gd name="f76" fmla="val 8956"/>
                <a:gd name="f77" fmla="val 5821"/>
                <a:gd name="f78" fmla="val 5680"/>
                <a:gd name="f79" fmla="val 5499"/>
                <a:gd name="f80" fmla="val 5294"/>
                <a:gd name="f81" fmla="val 8917"/>
                <a:gd name="f82" fmla="val 10523"/>
                <a:gd name="f83" fmla="val 4034"/>
                <a:gd name="f84" fmla="val 10681"/>
                <a:gd name="f85" fmla="val 4349"/>
                <a:gd name="f86" fmla="val 10807"/>
                <a:gd name="f87" fmla="val 10870"/>
                <a:gd name="f88" fmla="val 11468"/>
                <a:gd name="f89" fmla="val 11626"/>
                <a:gd name="f90" fmla="val 6901"/>
                <a:gd name="f91" fmla="val 7594"/>
                <a:gd name="f92" fmla="val 10775"/>
                <a:gd name="f93" fmla="val 8633"/>
                <a:gd name="f94" fmla="val 10240"/>
                <a:gd name="f95" fmla="val 9137"/>
                <a:gd name="f96" fmla="val 9185"/>
                <a:gd name="f97" fmla="val 10547"/>
                <a:gd name="f98" fmla="val 9243"/>
                <a:gd name="f99" fmla="val 10558"/>
                <a:gd name="f100" fmla="val 9302"/>
                <a:gd name="f101" fmla="val 9399"/>
                <a:gd name="f102" fmla="val 9501"/>
                <a:gd name="f103" fmla="val 10531"/>
                <a:gd name="f104" fmla="val 9578"/>
                <a:gd name="f105" fmla="val 10492"/>
                <a:gd name="f106" fmla="val 10524"/>
                <a:gd name="f107" fmla="val 9547"/>
                <a:gd name="f108" fmla="val 10650"/>
                <a:gd name="f109" fmla="val 9421"/>
                <a:gd name="f110" fmla="val 9263"/>
                <a:gd name="f111" fmla="val 10555"/>
                <a:gd name="f112" fmla="val 9106"/>
                <a:gd name="f113" fmla="val 10303"/>
                <a:gd name="f114" fmla="val 8601"/>
                <a:gd name="f115" fmla="val 10618"/>
                <a:gd name="f116" fmla="val 10933"/>
                <a:gd name="f117" fmla="val 7026"/>
                <a:gd name="f118" fmla="val 11500"/>
                <a:gd name="f119" fmla="val 11658"/>
                <a:gd name="f120" fmla="val 6806"/>
                <a:gd name="f121" fmla="val 6711"/>
                <a:gd name="f122" fmla="val 6554"/>
                <a:gd name="f123" fmla="val 5167"/>
                <a:gd name="f124" fmla="val 4915"/>
                <a:gd name="f125" fmla="val 10902"/>
                <a:gd name="f126" fmla="val 3687"/>
                <a:gd name="f127" fmla="val 10272"/>
                <a:gd name="f128" fmla="val 2521"/>
                <a:gd name="f129" fmla="val 10587"/>
                <a:gd name="f130" fmla="val 9509"/>
                <a:gd name="f131" fmla="val 1209"/>
                <a:gd name="f132" fmla="val 9430"/>
                <a:gd name="f133" fmla="val 1185"/>
                <a:gd name="f134" fmla="val 9347"/>
                <a:gd name="f135" fmla="val 9279"/>
                <a:gd name="f136" fmla="val 9208"/>
                <a:gd name="f137" fmla="val 1201"/>
                <a:gd name="f138" fmla="val 8161"/>
                <a:gd name="f139" fmla="*/ f0 1 11784"/>
                <a:gd name="f140" fmla="*/ f1 1 11752"/>
                <a:gd name="f141" fmla="val f2"/>
                <a:gd name="f142" fmla="val f3"/>
                <a:gd name="f143" fmla="val f4"/>
                <a:gd name="f144" fmla="+- f143 0 f141"/>
                <a:gd name="f145" fmla="+- f142 0 f141"/>
                <a:gd name="f146" fmla="*/ f145 1 11784"/>
                <a:gd name="f147" fmla="*/ f144 1 11752"/>
                <a:gd name="f148" fmla="*/ f141 1 f146"/>
                <a:gd name="f149" fmla="*/ f142 1 f146"/>
                <a:gd name="f150" fmla="*/ f141 1 f147"/>
                <a:gd name="f151" fmla="*/ f143 1 f147"/>
                <a:gd name="f152" fmla="*/ f148 f139 1"/>
                <a:gd name="f153" fmla="*/ f149 f139 1"/>
                <a:gd name="f154" fmla="*/ f151 f140 1"/>
                <a:gd name="f155" fmla="*/ f150 f1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2" t="f155" r="f153" b="f154"/>
              <a:pathLst>
                <a:path w="11784" h="11752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17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0" y="f29"/>
                  </a:lnTo>
                  <a:cubicBezTo>
                    <a:pt x="f31" y="f32"/>
                    <a:pt x="f31" y="f33"/>
                    <a:pt x="f34" y="f20"/>
                  </a:cubicBezTo>
                  <a:lnTo>
                    <a:pt x="f19" y="f18"/>
                  </a:lnTo>
                  <a:cubicBezTo>
                    <a:pt x="f35" y="f36"/>
                    <a:pt x="f37" y="f14"/>
                    <a:pt x="f13" y="f38"/>
                  </a:cubicBezTo>
                  <a:lnTo>
                    <a:pt x="f11" y="f10"/>
                  </a:lnTo>
                  <a:cubicBezTo>
                    <a:pt x="f9" y="f39"/>
                    <a:pt x="f6" y="f40"/>
                    <a:pt x="f6" y="f5"/>
                  </a:cubicBezTo>
                  <a:lnTo>
                    <a:pt x="f6" y="f41"/>
                  </a:lnTo>
                  <a:cubicBezTo>
                    <a:pt x="f6" y="f42"/>
                    <a:pt x="f9" y="f43"/>
                    <a:pt x="f11" y="f44"/>
                  </a:cubicBezTo>
                  <a:lnTo>
                    <a:pt x="f13" y="f45"/>
                  </a:lnTo>
                  <a:cubicBezTo>
                    <a:pt x="f46" y="f47"/>
                    <a:pt x="f48" y="f49"/>
                    <a:pt x="f34" y="f50"/>
                  </a:cubicBezTo>
                  <a:cubicBezTo>
                    <a:pt x="f51" y="f52"/>
                    <a:pt x="f53" y="f54"/>
                    <a:pt x="f55" y="f54"/>
                  </a:cubicBezTo>
                  <a:lnTo>
                    <a:pt x="f55" y="f54"/>
                  </a:lnTo>
                  <a:cubicBezTo>
                    <a:pt x="f55" y="f54"/>
                    <a:pt x="f56" y="f57"/>
                    <a:pt x="f58" y="f59"/>
                  </a:cubicBezTo>
                  <a:cubicBezTo>
                    <a:pt x="f58" y="f60"/>
                    <a:pt x="f61" y="f62"/>
                    <a:pt x="f61" y="f63"/>
                  </a:cubicBezTo>
                  <a:cubicBezTo>
                    <a:pt x="f64" y="f65"/>
                    <a:pt x="f14" y="f58"/>
                    <a:pt x="f66" y="f58"/>
                  </a:cubicBezTo>
                  <a:cubicBezTo>
                    <a:pt x="f67" y="f58"/>
                    <a:pt x="f68" y="f65"/>
                    <a:pt x="f68" y="f69"/>
                  </a:cubicBezTo>
                  <a:cubicBezTo>
                    <a:pt x="f68" y="f70"/>
                    <a:pt x="f71" y="f72"/>
                    <a:pt x="f73" y="f68"/>
                  </a:cubicBezTo>
                  <a:cubicBezTo>
                    <a:pt x="f74" y="f68"/>
                    <a:pt x="f75" y="f76"/>
                    <a:pt x="f77" y="f76"/>
                  </a:cubicBezTo>
                  <a:cubicBezTo>
                    <a:pt x="f78" y="f76"/>
                    <a:pt x="f79" y="f68"/>
                    <a:pt x="f80" y="f81"/>
                  </a:cubicBezTo>
                  <a:lnTo>
                    <a:pt x="f16" y="f82"/>
                  </a:lnTo>
                  <a:cubicBezTo>
                    <a:pt x="f83" y="f84"/>
                    <a:pt x="f85" y="f86"/>
                    <a:pt x="f12" y="f87"/>
                  </a:cubicBezTo>
                  <a:lnTo>
                    <a:pt x="f10" y="f88"/>
                  </a:lnTo>
                  <a:cubicBezTo>
                    <a:pt x="f8" y="f89"/>
                    <a:pt x="f7" y="f4"/>
                    <a:pt x="f5" y="f4"/>
                  </a:cubicBezTo>
                  <a:lnTo>
                    <a:pt x="f41" y="f4"/>
                  </a:lnTo>
                  <a:cubicBezTo>
                    <a:pt x="f42" y="f4"/>
                    <a:pt x="f43" y="f89"/>
                    <a:pt x="f90" y="f88"/>
                  </a:cubicBezTo>
                  <a:lnTo>
                    <a:pt x="f45" y="f87"/>
                  </a:lnTo>
                  <a:cubicBezTo>
                    <a:pt x="f91" y="f92"/>
                    <a:pt x="f50" y="f82"/>
                    <a:pt x="f93" y="f94"/>
                  </a:cubicBezTo>
                  <a:lnTo>
                    <a:pt x="f95" y="f82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lnTo>
                    <a:pt x="f106" y="f107"/>
                  </a:lnTo>
                  <a:cubicBezTo>
                    <a:pt x="f108" y="f109"/>
                    <a:pt x="f108" y="f110"/>
                    <a:pt x="f111" y="f112"/>
                  </a:cubicBezTo>
                  <a:lnTo>
                    <a:pt x="f113" y="f114"/>
                  </a:lnTo>
                  <a:cubicBezTo>
                    <a:pt x="f115" y="f50"/>
                    <a:pt x="f86" y="f67"/>
                    <a:pt x="f116" y="f117"/>
                  </a:cubicBezTo>
                  <a:lnTo>
                    <a:pt x="f118" y="f43"/>
                  </a:lnTo>
                  <a:cubicBezTo>
                    <a:pt x="f119" y="f120"/>
                    <a:pt x="f3" y="f121"/>
                    <a:pt x="f3" y="f122"/>
                  </a:cubicBezTo>
                  <a:lnTo>
                    <a:pt x="f3" y="f123"/>
                  </a:lnTo>
                  <a:cubicBezTo>
                    <a:pt x="f4" y="f40"/>
                    <a:pt x="f119" y="f124"/>
                    <a:pt x="f118" y="f10"/>
                  </a:cubicBezTo>
                  <a:lnTo>
                    <a:pt x="f125" y="f38"/>
                  </a:lnTo>
                  <a:cubicBezTo>
                    <a:pt x="f86" y="f14"/>
                    <a:pt x="f111" y="f126"/>
                    <a:pt x="f127" y="f18"/>
                  </a:cubicBezTo>
                  <a:lnTo>
                    <a:pt x="f111" y="f20"/>
                  </a:lnTo>
                  <a:cubicBezTo>
                    <a:pt x="f108" y="f128"/>
                    <a:pt x="f129" y="f32"/>
                    <a:pt x="f106" y="f29"/>
                  </a:cubicBezTo>
                  <a:lnTo>
                    <a:pt x="f104" y="f30"/>
                  </a:lnTo>
                  <a:cubicBezTo>
                    <a:pt x="f130" y="f131"/>
                    <a:pt x="f132" y="f133"/>
                    <a:pt x="f134" y="f133"/>
                  </a:cubicBezTo>
                  <a:cubicBezTo>
                    <a:pt x="f135" y="f133"/>
                    <a:pt x="f136" y="f137"/>
                    <a:pt x="f95" y="f17"/>
                  </a:cubicBezTo>
                  <a:lnTo>
                    <a:pt x="f93" y="f19"/>
                  </a:lnTo>
                  <a:cubicBezTo>
                    <a:pt x="f138" y="f35"/>
                    <a:pt x="f91" y="f15"/>
                    <a:pt x="f45" y="f13"/>
                  </a:cubicBezTo>
                  <a:lnTo>
                    <a:pt x="f90" y="f11"/>
                  </a:lnTo>
                  <a:cubicBezTo>
                    <a:pt x="f43" y="f9"/>
                    <a:pt x="f42" y="f6"/>
                    <a:pt x="f4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08" name="Google Shape;6915;p88">
              <a:extLst>
                <a:ext uri="{FF2B5EF4-FFF2-40B4-BE49-F238E27FC236}">
                  <a16:creationId xmlns:a16="http://schemas.microsoft.com/office/drawing/2014/main" id="{1240680D-6068-DF61-A08C-8120AC931F9F}"/>
                </a:ext>
              </a:extLst>
            </p:cNvPr>
            <p:cNvSpPr/>
            <p:nvPr/>
          </p:nvSpPr>
          <p:spPr>
            <a:xfrm>
              <a:off x="5475372" y="1841025"/>
              <a:ext cx="328507" cy="3131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02"/>
                <a:gd name="f4" fmla="val 8201"/>
                <a:gd name="f5" fmla="val 5939"/>
                <a:gd name="f6" fmla="val 4729"/>
                <a:gd name="f7" fmla="val 3750"/>
                <a:gd name="f8" fmla="val 854"/>
                <a:gd name="f9" fmla="val 3561"/>
                <a:gd name="f10" fmla="val 1963"/>
                <a:gd name="f11" fmla="val 3466"/>
                <a:gd name="f12" fmla="val 2404"/>
                <a:gd name="f13" fmla="val 3498"/>
                <a:gd name="f14" fmla="val 2813"/>
                <a:gd name="f15" fmla="val 3624"/>
                <a:gd name="f16" fmla="val 3223"/>
                <a:gd name="f17" fmla="val 410"/>
                <a:gd name="f18" fmla="val 6468"/>
                <a:gd name="f19" fmla="val 1"/>
                <a:gd name="f20" fmla="val 6846"/>
                <a:gd name="f21" fmla="val 7507"/>
                <a:gd name="f22" fmla="val 7917"/>
                <a:gd name="f23" fmla="val 600"/>
                <a:gd name="f24" fmla="val 8106"/>
                <a:gd name="f25" fmla="val 852"/>
                <a:gd name="f26" fmla="val 8200"/>
                <a:gd name="f27" fmla="val 1111"/>
                <a:gd name="f28" fmla="val 1371"/>
                <a:gd name="f29" fmla="val 1639"/>
                <a:gd name="f30" fmla="val 1860"/>
                <a:gd name="f31" fmla="val 5136"/>
                <a:gd name="f32" fmla="val 4640"/>
                <a:gd name="f33" fmla="val 5388"/>
                <a:gd name="f34" fmla="val 4735"/>
                <a:gd name="f35" fmla="val 5664"/>
                <a:gd name="f36" fmla="val 4782"/>
                <a:gd name="f37" fmla="val 5947"/>
                <a:gd name="f38" fmla="val 6231"/>
                <a:gd name="f39" fmla="val 6522"/>
                <a:gd name="f40" fmla="val 6806"/>
                <a:gd name="f41" fmla="val 7846"/>
                <a:gd name="f42" fmla="val 4294"/>
                <a:gd name="f43" fmla="val 3065"/>
                <a:gd name="f44" fmla="val 8224"/>
                <a:gd name="f45" fmla="val 1773"/>
                <a:gd name="f46" fmla="val 8192"/>
                <a:gd name="f47" fmla="val 1647"/>
                <a:gd name="f48" fmla="val 8129"/>
                <a:gd name="f49" fmla="val 1553"/>
                <a:gd name="f50" fmla="val 8003"/>
                <a:gd name="f51" fmla="val 1521"/>
                <a:gd name="f52" fmla="val 7972"/>
                <a:gd name="f53" fmla="val 1514"/>
                <a:gd name="f54" fmla="val 7942"/>
                <a:gd name="f55" fmla="val 1510"/>
                <a:gd name="f56" fmla="val 7914"/>
                <a:gd name="f57" fmla="val 7830"/>
                <a:gd name="f58" fmla="val 7759"/>
                <a:gd name="f59" fmla="val 1545"/>
                <a:gd name="f60" fmla="val 7688"/>
                <a:gd name="f61" fmla="val 1616"/>
                <a:gd name="f62" fmla="val 6901"/>
                <a:gd name="f63" fmla="val 6759"/>
                <a:gd name="f64" fmla="val 2530"/>
                <a:gd name="f65" fmla="val 6578"/>
                <a:gd name="f66" fmla="val 2593"/>
                <a:gd name="f67" fmla="val 6400"/>
                <a:gd name="f68" fmla="val 6223"/>
                <a:gd name="f69" fmla="val 6050"/>
                <a:gd name="f70" fmla="val 5924"/>
                <a:gd name="f71" fmla="val 5640"/>
                <a:gd name="f72" fmla="val 2120"/>
                <a:gd name="f73" fmla="val 1679"/>
                <a:gd name="f74" fmla="val 1395"/>
                <a:gd name="f75" fmla="val 6711"/>
                <a:gd name="f76" fmla="val 608"/>
                <a:gd name="f77" fmla="val 6774"/>
                <a:gd name="f78" fmla="val 545"/>
                <a:gd name="f79" fmla="val 419"/>
                <a:gd name="f80" fmla="val 293"/>
                <a:gd name="f81" fmla="val 6743"/>
                <a:gd name="f82" fmla="val 198"/>
                <a:gd name="f83" fmla="val 6648"/>
                <a:gd name="f84" fmla="val 104"/>
                <a:gd name="f85" fmla="val 6554"/>
                <a:gd name="f86" fmla="val 72"/>
                <a:gd name="f87" fmla="val 6344"/>
                <a:gd name="f88" fmla="val 23"/>
                <a:gd name="f89" fmla="val 6139"/>
                <a:gd name="f90" fmla="*/ f0 1 8602"/>
                <a:gd name="f91" fmla="*/ f1 1 8201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8602"/>
                <a:gd name="f98" fmla="*/ f95 1 8201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8602" h="820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6"/>
                  </a:cubicBezTo>
                  <a:cubicBezTo>
                    <a:pt x="f38" y="f36"/>
                    <a:pt x="f39" y="f34"/>
                    <a:pt x="f40" y="f32"/>
                  </a:cubicBezTo>
                  <a:cubicBezTo>
                    <a:pt x="f41" y="f42"/>
                    <a:pt x="f3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60" y="f61"/>
                  </a:cubicBezTo>
                  <a:lnTo>
                    <a:pt x="f62" y="f12"/>
                  </a:lnTo>
                  <a:cubicBezTo>
                    <a:pt x="f63" y="f64"/>
                    <a:pt x="f65" y="f66"/>
                    <a:pt x="f67" y="f66"/>
                  </a:cubicBezTo>
                  <a:cubicBezTo>
                    <a:pt x="f68" y="f66"/>
                    <a:pt x="f69" y="f64"/>
                    <a:pt x="f70" y="f12"/>
                  </a:cubicBezTo>
                  <a:cubicBezTo>
                    <a:pt x="f71" y="f72"/>
                    <a:pt x="f71" y="f73"/>
                    <a:pt x="f70" y="f74"/>
                  </a:cubicBezTo>
                  <a:lnTo>
                    <a:pt x="f75" y="f76"/>
                  </a:lnTo>
                  <a:cubicBezTo>
                    <a:pt x="f77" y="f78"/>
                    <a:pt x="f40" y="f79"/>
                    <a:pt x="f77" y="f80"/>
                  </a:cubicBezTo>
                  <a:cubicBezTo>
                    <a:pt x="f81" y="f82"/>
                    <a:pt x="f83" y="f84"/>
                    <a:pt x="f85" y="f86"/>
                  </a:cubicBezTo>
                  <a:cubicBezTo>
                    <a:pt x="f87" y="f8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09" name="Google Shape;6947;p88">
            <a:extLst>
              <a:ext uri="{FF2B5EF4-FFF2-40B4-BE49-F238E27FC236}">
                <a16:creationId xmlns:a16="http://schemas.microsoft.com/office/drawing/2014/main" id="{FF7DDA40-65ED-3876-562D-91A1B805F667}"/>
              </a:ext>
            </a:extLst>
          </p:cNvPr>
          <p:cNvGrpSpPr/>
          <p:nvPr/>
        </p:nvGrpSpPr>
        <p:grpSpPr>
          <a:xfrm>
            <a:off x="3661357" y="3451571"/>
            <a:ext cx="892782" cy="895234"/>
            <a:chOff x="3147849" y="1725783"/>
            <a:chExt cx="446391" cy="447617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10" name="Google Shape;6948;p88">
              <a:extLst>
                <a:ext uri="{FF2B5EF4-FFF2-40B4-BE49-F238E27FC236}">
                  <a16:creationId xmlns:a16="http://schemas.microsoft.com/office/drawing/2014/main" id="{34592157-4E7D-84DC-C784-5E0B0F39001B}"/>
                </a:ext>
              </a:extLst>
            </p:cNvPr>
            <p:cNvSpPr/>
            <p:nvPr/>
          </p:nvSpPr>
          <p:spPr>
            <a:xfrm>
              <a:off x="3147849" y="1725783"/>
              <a:ext cx="105896" cy="4464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1689"/>
                <a:gd name="f5" fmla="val 1418"/>
                <a:gd name="f6" fmla="val 1072"/>
                <a:gd name="f7" fmla="val 757"/>
                <a:gd name="f8" fmla="val 315"/>
                <a:gd name="f9" fmla="val 662"/>
                <a:gd name="f10" fmla="val 9578"/>
                <a:gd name="f11" fmla="val 9830"/>
                <a:gd name="f12" fmla="val 914"/>
                <a:gd name="f13" fmla="val 10050"/>
                <a:gd name="f14" fmla="val 1103"/>
                <a:gd name="f15" fmla="val 10176"/>
                <a:gd name="f16" fmla="val 10996"/>
                <a:gd name="f17" fmla="val 347"/>
                <a:gd name="f18" fmla="val 158"/>
                <a:gd name="f19" fmla="val 1"/>
                <a:gd name="f20" fmla="val 11153"/>
                <a:gd name="f21" fmla="val 11342"/>
                <a:gd name="f22" fmla="val 11531"/>
                <a:gd name="f23" fmla="val 2395"/>
                <a:gd name="f24" fmla="val 2616"/>
                <a:gd name="f25" fmla="val 1733"/>
                <a:gd name="f26" fmla="val 1922"/>
                <a:gd name="f27" fmla="val 2080"/>
                <a:gd name="f28" fmla="val 9861"/>
                <a:gd name="f29" fmla="val 284"/>
                <a:gd name="f30" fmla="val 1765"/>
                <a:gd name="f31" fmla="*/ f0 1 2773"/>
                <a:gd name="f32" fmla="*/ f1 1 11689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11689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1168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lnTo>
                    <a:pt x="f14" y="f16"/>
                  </a:lnTo>
                  <a:lnTo>
                    <a:pt x="f17" y="f16"/>
                  </a:lnTo>
                  <a:cubicBezTo>
                    <a:pt x="f18" y="f16"/>
                    <a:pt x="f19" y="f20"/>
                    <a:pt x="f19" y="f21"/>
                  </a:cubicBezTo>
                  <a:cubicBezTo>
                    <a:pt x="f19" y="f22"/>
                    <a:pt x="f18" y="f4"/>
                    <a:pt x="f17" y="f4"/>
                  </a:cubicBezTo>
                  <a:lnTo>
                    <a:pt x="f23" y="f4"/>
                  </a:lnTo>
                  <a:cubicBezTo>
                    <a:pt x="f24" y="f4"/>
                    <a:pt x="f3" y="f22"/>
                    <a:pt x="f3" y="f21"/>
                  </a:cubicBezTo>
                  <a:cubicBezTo>
                    <a:pt x="f3" y="f20"/>
                    <a:pt x="f24" y="f16"/>
                    <a:pt x="f23" y="f16"/>
                  </a:cubicBezTo>
                  <a:lnTo>
                    <a:pt x="f25" y="f16"/>
                  </a:lnTo>
                  <a:lnTo>
                    <a:pt x="f25" y="f15"/>
                  </a:lnTo>
                  <a:cubicBezTo>
                    <a:pt x="f26" y="f13"/>
                    <a:pt x="f27" y="f28"/>
                    <a:pt x="f27" y="f10"/>
                  </a:cubicBezTo>
                  <a:lnTo>
                    <a:pt x="f27" y="f9"/>
                  </a:lnTo>
                  <a:cubicBezTo>
                    <a:pt x="f27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11" name="Google Shape;6949;p88">
              <a:extLst>
                <a:ext uri="{FF2B5EF4-FFF2-40B4-BE49-F238E27FC236}">
                  <a16:creationId xmlns:a16="http://schemas.microsoft.com/office/drawing/2014/main" id="{B590D756-14A6-57D0-9771-6C3D52A33072}"/>
                </a:ext>
              </a:extLst>
            </p:cNvPr>
            <p:cNvSpPr/>
            <p:nvPr/>
          </p:nvSpPr>
          <p:spPr>
            <a:xfrm>
              <a:off x="3464286" y="1897828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val 190"/>
                <a:gd name="f12" fmla="*/ f0 1 3403"/>
                <a:gd name="f13" fmla="*/ f1 1 10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03"/>
                <a:gd name="f20" fmla="*/ f17 1 10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11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12" name="Google Shape;6950;p88">
              <a:extLst>
                <a:ext uri="{FF2B5EF4-FFF2-40B4-BE49-F238E27FC236}">
                  <a16:creationId xmlns:a16="http://schemas.microsoft.com/office/drawing/2014/main" id="{E4CD7997-759D-3094-573D-A399D0E80C0B}"/>
                </a:ext>
              </a:extLst>
            </p:cNvPr>
            <p:cNvSpPr/>
            <p:nvPr/>
          </p:nvSpPr>
          <p:spPr>
            <a:xfrm>
              <a:off x="3464286" y="1962787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*/ f0 1 3403"/>
                <a:gd name="f12" fmla="*/ f1 1 100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03"/>
                <a:gd name="f19" fmla="*/ f16 1 100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13" name="Google Shape;6951;p88">
              <a:extLst>
                <a:ext uri="{FF2B5EF4-FFF2-40B4-BE49-F238E27FC236}">
                  <a16:creationId xmlns:a16="http://schemas.microsoft.com/office/drawing/2014/main" id="{7AC14CE2-6C7C-31B8-771C-9A5ADF6DD59B}"/>
                </a:ext>
              </a:extLst>
            </p:cNvPr>
            <p:cNvSpPr/>
            <p:nvPr/>
          </p:nvSpPr>
          <p:spPr>
            <a:xfrm>
              <a:off x="3464286" y="2026566"/>
              <a:ext cx="103491" cy="397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10"/>
                <a:gd name="f4" fmla="val 1041"/>
                <a:gd name="f5" fmla="val 505"/>
                <a:gd name="f6" fmla="val 1"/>
                <a:gd name="f7" fmla="val 221"/>
                <a:gd name="f8" fmla="val 253"/>
                <a:gd name="f9" fmla="val 536"/>
                <a:gd name="f10" fmla="val 788"/>
                <a:gd name="f11" fmla="val 1040"/>
                <a:gd name="f12" fmla="val 2206"/>
                <a:gd name="f13" fmla="val 2458"/>
                <a:gd name="f14" fmla="val 2521"/>
                <a:gd name="f15" fmla="*/ f0 1 2710"/>
                <a:gd name="f16" fmla="*/ f1 1 1041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2710"/>
                <a:gd name="f23" fmla="*/ f20 1 1041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2710" h="104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8"/>
                    <a:pt x="f14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14" name="Google Shape;6952;p88">
              <a:extLst>
                <a:ext uri="{FF2B5EF4-FFF2-40B4-BE49-F238E27FC236}">
                  <a16:creationId xmlns:a16="http://schemas.microsoft.com/office/drawing/2014/main" id="{4309DC8E-500F-D381-BC8D-E9680887ACE6}"/>
                </a:ext>
              </a:extLst>
            </p:cNvPr>
            <p:cNvSpPr/>
            <p:nvPr/>
          </p:nvSpPr>
          <p:spPr>
            <a:xfrm>
              <a:off x="3412540" y="1725783"/>
              <a:ext cx="78254" cy="794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2080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*/ f0 1 2049"/>
                <a:gd name="f11" fmla="*/ f1 1 2080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049"/>
                <a:gd name="f18" fmla="*/ f15 1 2080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049" h="208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3" y="f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15" name="Google Shape;6953;p88">
              <a:extLst>
                <a:ext uri="{FF2B5EF4-FFF2-40B4-BE49-F238E27FC236}">
                  <a16:creationId xmlns:a16="http://schemas.microsoft.com/office/drawing/2014/main" id="{CA357093-6453-2402-CCBC-02EACFB89C7C}"/>
                </a:ext>
              </a:extLst>
            </p:cNvPr>
            <p:cNvSpPr/>
            <p:nvPr/>
          </p:nvSpPr>
          <p:spPr>
            <a:xfrm>
              <a:off x="3514816" y="1725783"/>
              <a:ext cx="52971" cy="842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6"/>
                <a:gd name="f5" fmla="val 1"/>
                <a:gd name="f6" fmla="val 2111"/>
                <a:gd name="f7" fmla="val 883"/>
                <a:gd name="f8" fmla="val 1072"/>
                <a:gd name="f9" fmla="val 1261"/>
                <a:gd name="f10" fmla="val 2143"/>
                <a:gd name="f11" fmla="val 1040"/>
                <a:gd name="f12" fmla="val 473"/>
                <a:gd name="f13" fmla="val 914"/>
                <a:gd name="f14" fmla="val 347"/>
                <a:gd name="f15" fmla="*/ f0 1 1387"/>
                <a:gd name="f16" fmla="*/ f1 1 220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220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2206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3" y="f4"/>
                  </a:cubicBez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16" name="Google Shape;6954;p88">
              <a:extLst>
                <a:ext uri="{FF2B5EF4-FFF2-40B4-BE49-F238E27FC236}">
                  <a16:creationId xmlns:a16="http://schemas.microsoft.com/office/drawing/2014/main" id="{F620744D-42D6-65CA-390A-C106FEDA513F}"/>
                </a:ext>
              </a:extLst>
            </p:cNvPr>
            <p:cNvSpPr/>
            <p:nvPr/>
          </p:nvSpPr>
          <p:spPr>
            <a:xfrm>
              <a:off x="3251350" y="1831643"/>
              <a:ext cx="316437" cy="2346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6145"/>
                <a:gd name="f5" fmla="val 1"/>
                <a:gd name="f6" fmla="val 6144"/>
                <a:gd name="f7" fmla="val 378"/>
                <a:gd name="f8" fmla="val 756"/>
                <a:gd name="f9" fmla="val 1071"/>
                <a:gd name="f10" fmla="val 5892"/>
                <a:gd name="f11" fmla="val 1260"/>
                <a:gd name="f12" fmla="val 5577"/>
                <a:gd name="f13" fmla="val 2016"/>
                <a:gd name="f14" fmla="val 5955"/>
                <a:gd name="f15" fmla="val 2268"/>
                <a:gd name="f16" fmla="val 6050"/>
                <a:gd name="f17" fmla="val 2552"/>
                <a:gd name="f18" fmla="val 2773"/>
                <a:gd name="f19" fmla="val 3497"/>
                <a:gd name="f20" fmla="val 3057"/>
                <a:gd name="f21" fmla="val 3214"/>
                <a:gd name="f22" fmla="val 3309"/>
                <a:gd name="f23" fmla="val 2867"/>
                <a:gd name="f24" fmla="val 3435"/>
                <a:gd name="f25" fmla="val 2457"/>
                <a:gd name="f26" fmla="val 2111"/>
                <a:gd name="f27" fmla="val 3277"/>
                <a:gd name="f28" fmla="val 2868"/>
                <a:gd name="f29" fmla="val 2710"/>
                <a:gd name="f30" fmla="val 3025"/>
                <a:gd name="f31" fmla="val 2238"/>
                <a:gd name="f32" fmla="val 1702"/>
                <a:gd name="f33" fmla="val 1009"/>
                <a:gd name="f34" fmla="val 7782"/>
                <a:gd name="f35" fmla="val 8065"/>
                <a:gd name="f36" fmla="val 788"/>
                <a:gd name="f37" fmla="val 505"/>
                <a:gd name="f38" fmla="val 221"/>
                <a:gd name="f39" fmla="val 3560"/>
                <a:gd name="f40" fmla="val 3308"/>
                <a:gd name="f41" fmla="val 2899"/>
                <a:gd name="f42" fmla="val 158"/>
                <a:gd name="f43" fmla="val 2583"/>
                <a:gd name="f44" fmla="val 442"/>
                <a:gd name="f45" fmla="val 2426"/>
                <a:gd name="f46" fmla="val 599"/>
                <a:gd name="f47" fmla="val 2205"/>
                <a:gd name="f48" fmla="val 662"/>
                <a:gd name="f49" fmla="val 1985"/>
                <a:gd name="f50" fmla="val 1323"/>
                <a:gd name="f51" fmla="val 1166"/>
                <a:gd name="f52" fmla="val 284"/>
                <a:gd name="f53" fmla="*/ f0 1 8286"/>
                <a:gd name="f54" fmla="*/ f1 1 614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8286"/>
                <a:gd name="f61" fmla="*/ f58 1 614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8286" h="6145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12"/>
                  </a:cubicBezTo>
                  <a:lnTo>
                    <a:pt x="f13" y="f14"/>
                  </a:lnTo>
                  <a:cubicBezTo>
                    <a:pt x="f15" y="f16"/>
                    <a:pt x="f17" y="f6"/>
                    <a:pt x="f18" y="f6"/>
                  </a:cubicBezTo>
                  <a:lnTo>
                    <a:pt x="f19" y="f6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15" y="f24"/>
                    <a:pt x="f26" y="f27"/>
                    <a:pt x="f26" y="f20"/>
                  </a:cubicBezTo>
                  <a:cubicBezTo>
                    <a:pt x="f26" y="f28"/>
                    <a:pt x="f15" y="f29"/>
                    <a:pt x="f25" y="f29"/>
                  </a:cubicBezTo>
                  <a:cubicBezTo>
                    <a:pt x="f30" y="f29"/>
                    <a:pt x="f19" y="f31"/>
                    <a:pt x="f19" y="f32"/>
                  </a:cubicBezTo>
                  <a:lnTo>
                    <a:pt x="f19" y="f33"/>
                  </a:lnTo>
                  <a:lnTo>
                    <a:pt x="f34" y="f33"/>
                  </a:lnTo>
                  <a:cubicBezTo>
                    <a:pt x="f35" y="f33"/>
                    <a:pt x="f3" y="f36"/>
                    <a:pt x="f3" y="f37"/>
                  </a:cubicBezTo>
                  <a:cubicBezTo>
                    <a:pt x="f3" y="f38"/>
                    <a:pt x="f35" y="f5"/>
                    <a:pt x="f34" y="f5"/>
                  </a:cubicBezTo>
                  <a:lnTo>
                    <a:pt x="f39" y="f5"/>
                  </a:lnTo>
                  <a:cubicBezTo>
                    <a:pt x="f40" y="f5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lnTo>
                    <a:pt x="f50" y="f48"/>
                  </a:lnTo>
                  <a:cubicBezTo>
                    <a:pt x="f51" y="f52"/>
                    <a:pt x="f36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17" name="Google Shape;6955;p88">
              <a:extLst>
                <a:ext uri="{FF2B5EF4-FFF2-40B4-BE49-F238E27FC236}">
                  <a16:creationId xmlns:a16="http://schemas.microsoft.com/office/drawing/2014/main" id="{EBE83A48-9915-FA20-E360-F9CA91C66E59}"/>
                </a:ext>
              </a:extLst>
            </p:cNvPr>
            <p:cNvSpPr/>
            <p:nvPr/>
          </p:nvSpPr>
          <p:spPr>
            <a:xfrm>
              <a:off x="3411361" y="1895423"/>
              <a:ext cx="78208" cy="2767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7247"/>
                <a:gd name="f5" fmla="val 1"/>
                <a:gd name="f6" fmla="val 64"/>
                <a:gd name="f7" fmla="val 5514"/>
                <a:gd name="f8" fmla="val 6459"/>
                <a:gd name="f9" fmla="val 756"/>
                <a:gd name="f10" fmla="val 1701"/>
                <a:gd name="f11" fmla="val 5167"/>
                <a:gd name="f12" fmla="val 1891"/>
                <a:gd name="f13" fmla="val 1229"/>
                <a:gd name="f14" fmla="val 725"/>
                <a:gd name="f15" fmla="val 4632"/>
                <a:gd name="f16" fmla="val 4002"/>
                <a:gd name="f17" fmla="val 3624"/>
                <a:gd name="f18" fmla="val 882"/>
                <a:gd name="f19" fmla="val 3372"/>
                <a:gd name="f20" fmla="val 1071"/>
                <a:gd name="f21" fmla="val 3120"/>
                <a:gd name="f22" fmla="val 819"/>
                <a:gd name="f23" fmla="val 2899"/>
                <a:gd name="f24" fmla="val 2615"/>
                <a:gd name="f25" fmla="val 2269"/>
                <a:gd name="f26" fmla="val 1922"/>
                <a:gd name="f27" fmla="val 1639"/>
                <a:gd name="f28" fmla="val 1387"/>
                <a:gd name="f29" fmla="val 1166"/>
                <a:gd name="f30" fmla="val 883"/>
                <a:gd name="f31" fmla="val 536"/>
                <a:gd name="f32" fmla="val 316"/>
                <a:gd name="f33" fmla="val 190"/>
                <a:gd name="f34" fmla="*/ f0 1 2048"/>
                <a:gd name="f35" fmla="*/ f1 1 72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2048"/>
                <a:gd name="f42" fmla="*/ f39 1 72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2048" h="7247">
                  <a:moveTo>
                    <a:pt x="f2" y="f5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4"/>
                    <a:pt x="f10" y="f4"/>
                  </a:cubicBezTo>
                  <a:lnTo>
                    <a:pt x="f3" y="f4"/>
                  </a:lnTo>
                  <a:lnTo>
                    <a:pt x="f3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21"/>
                  </a:cubicBezTo>
                  <a:cubicBezTo>
                    <a:pt x="f22" y="f23"/>
                    <a:pt x="f14" y="f24"/>
                    <a:pt x="f14" y="f25"/>
                  </a:cubicBezTo>
                  <a:cubicBezTo>
                    <a:pt x="f14" y="f26"/>
                    <a:pt x="f18" y="f27"/>
                    <a:pt x="f20" y="f28"/>
                  </a:cubicBezTo>
                  <a:cubicBezTo>
                    <a:pt x="f22" y="f29"/>
                    <a:pt x="f14" y="f30"/>
                    <a:pt x="f14" y="f31"/>
                  </a:cubicBezTo>
                  <a:cubicBezTo>
                    <a:pt x="f14" y="f32"/>
                    <a:pt x="f9" y="f33"/>
                    <a:pt x="f2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18" name="Google Shape;6956;p88">
              <a:extLst>
                <a:ext uri="{FF2B5EF4-FFF2-40B4-BE49-F238E27FC236}">
                  <a16:creationId xmlns:a16="http://schemas.microsoft.com/office/drawing/2014/main" id="{C7458D01-F7C0-2980-63AB-22A3DAC668B1}"/>
                </a:ext>
              </a:extLst>
            </p:cNvPr>
            <p:cNvSpPr/>
            <p:nvPr/>
          </p:nvSpPr>
          <p:spPr>
            <a:xfrm>
              <a:off x="3516041" y="2089120"/>
              <a:ext cx="52971" cy="842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7"/>
                <a:gd name="f5" fmla="val 1386"/>
                <a:gd name="f6" fmla="val 1"/>
                <a:gd name="f7" fmla="val 1229"/>
                <a:gd name="f8" fmla="val 64"/>
                <a:gd name="f9" fmla="val 1071"/>
                <a:gd name="f10" fmla="val 95"/>
                <a:gd name="f11" fmla="val 882"/>
                <a:gd name="f12" fmla="val 2206"/>
                <a:gd name="f13" fmla="val 378"/>
                <a:gd name="f14" fmla="val 914"/>
                <a:gd name="f15" fmla="val 1734"/>
                <a:gd name="f16" fmla="val 1167"/>
                <a:gd name="f17" fmla="*/ f0 1 1387"/>
                <a:gd name="f18" fmla="*/ f1 1 2207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387"/>
                <a:gd name="f25" fmla="*/ f22 1 2207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387" h="2207">
                  <a:moveTo>
                    <a:pt x="f5" y="f6"/>
                  </a:moveTo>
                  <a:cubicBezTo>
                    <a:pt x="f7" y="f8"/>
                    <a:pt x="f9" y="f10"/>
                    <a:pt x="f11" y="f10"/>
                  </a:cubicBezTo>
                  <a:lnTo>
                    <a:pt x="f2" y="f10"/>
                  </a:lnTo>
                  <a:lnTo>
                    <a:pt x="f2" y="f12"/>
                  </a:lnTo>
                  <a:lnTo>
                    <a:pt x="f13" y="f12"/>
                  </a:lnTo>
                  <a:cubicBezTo>
                    <a:pt x="f14" y="f12"/>
                    <a:pt x="f5" y="f15"/>
                    <a:pt x="f5" y="f16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19" name="Google Shape;6971;p88">
            <a:extLst>
              <a:ext uri="{FF2B5EF4-FFF2-40B4-BE49-F238E27FC236}">
                <a16:creationId xmlns:a16="http://schemas.microsoft.com/office/drawing/2014/main" id="{573FEC7D-225C-4B67-26A8-5B45E1BE5F8F}"/>
              </a:ext>
            </a:extLst>
          </p:cNvPr>
          <p:cNvGrpSpPr/>
          <p:nvPr/>
        </p:nvGrpSpPr>
        <p:grpSpPr>
          <a:xfrm>
            <a:off x="9581164" y="3400439"/>
            <a:ext cx="890424" cy="890350"/>
            <a:chOff x="6107753" y="1700217"/>
            <a:chExt cx="445212" cy="445175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20" name="Google Shape;6972;p88">
              <a:extLst>
                <a:ext uri="{FF2B5EF4-FFF2-40B4-BE49-F238E27FC236}">
                  <a16:creationId xmlns:a16="http://schemas.microsoft.com/office/drawing/2014/main" id="{37955411-57CA-59F6-50D3-31EEC189A9A7}"/>
                </a:ext>
              </a:extLst>
            </p:cNvPr>
            <p:cNvSpPr/>
            <p:nvPr/>
          </p:nvSpPr>
          <p:spPr>
            <a:xfrm>
              <a:off x="6107753" y="1700217"/>
              <a:ext cx="445212" cy="445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58"/>
                <a:gd name="f4" fmla="val 11657"/>
                <a:gd name="f5" fmla="val 5829"/>
                <a:gd name="f6" fmla="val 3372"/>
                <a:gd name="f7" fmla="val 1261"/>
                <a:gd name="f8" fmla="val 1796"/>
                <a:gd name="f9" fmla="val 788"/>
                <a:gd name="f10" fmla="val 4159"/>
                <a:gd name="f11" fmla="val 347"/>
                <a:gd name="f12" fmla="val 4285"/>
                <a:gd name="f13" fmla="val 1"/>
                <a:gd name="f14" fmla="val 4694"/>
                <a:gd name="f15" fmla="val 5167"/>
                <a:gd name="f16" fmla="val 7876"/>
                <a:gd name="f17" fmla="val 8412"/>
                <a:gd name="f18" fmla="val 473"/>
                <a:gd name="f19" fmla="val 8885"/>
                <a:gd name="f20" fmla="val 1009"/>
                <a:gd name="f21" fmla="val 1702"/>
                <a:gd name="f22" fmla="val 1891"/>
                <a:gd name="f23" fmla="val 2049"/>
                <a:gd name="f24" fmla="val 8727"/>
                <a:gd name="f25" fmla="val 8538"/>
                <a:gd name="f26" fmla="val 4442"/>
                <a:gd name="f27" fmla="val 4253"/>
                <a:gd name="f28" fmla="val 4096"/>
                <a:gd name="f29" fmla="val 1481"/>
                <a:gd name="f30" fmla="val 1954"/>
                <a:gd name="f31" fmla="val 2111"/>
                <a:gd name="f32" fmla="val 3781"/>
                <a:gd name="f33" fmla="val 630"/>
                <a:gd name="f34" fmla="val 7877"/>
                <a:gd name="f35" fmla="val 9673"/>
                <a:gd name="f36" fmla="val 10145"/>
                <a:gd name="f37" fmla="val 9956"/>
                <a:gd name="f38" fmla="val 9767"/>
                <a:gd name="f39" fmla="val 9610"/>
                <a:gd name="f40" fmla="val 10271"/>
                <a:gd name="f41" fmla="val 10114"/>
                <a:gd name="f42" fmla="val 9672"/>
                <a:gd name="f43" fmla="val 9421"/>
                <a:gd name="f44" fmla="val 8570"/>
                <a:gd name="f45" fmla="val 6774"/>
                <a:gd name="f46" fmla="val 6617"/>
                <a:gd name="f47" fmla="val 9893"/>
                <a:gd name="f48" fmla="val 6270"/>
                <a:gd name="f49" fmla="val 9609"/>
                <a:gd name="f50" fmla="val 5262"/>
                <a:gd name="f51" fmla="val 4789"/>
                <a:gd name="f52" fmla="val 10082"/>
                <a:gd name="f53" fmla="val 10617"/>
                <a:gd name="f54" fmla="val 11184"/>
                <a:gd name="f55" fmla="val 6648"/>
                <a:gd name="f56" fmla="val 11373"/>
                <a:gd name="f57" fmla="val 10995"/>
                <a:gd name="f58" fmla="val 9799"/>
                <a:gd name="f59" fmla="val 10775"/>
                <a:gd name="f60" fmla="val 10933"/>
                <a:gd name="f61" fmla="val 11342"/>
                <a:gd name="f62" fmla="val 8790"/>
                <a:gd name="f63" fmla="val 8380"/>
                <a:gd name="f64" fmla="val 7908"/>
                <a:gd name="f65" fmla="val 5198"/>
                <a:gd name="f66" fmla="val 11311"/>
                <a:gd name="f67" fmla="val 10870"/>
                <a:gd name="f68" fmla="val 10397"/>
                <a:gd name="f69" fmla="val 8255"/>
                <a:gd name="f70" fmla="*/ f0 1 11658"/>
                <a:gd name="f71" fmla="*/ f1 1 11657"/>
                <a:gd name="f72" fmla="val f2"/>
                <a:gd name="f73" fmla="val f3"/>
                <a:gd name="f74" fmla="val f4"/>
                <a:gd name="f75" fmla="+- f74 0 f72"/>
                <a:gd name="f76" fmla="+- f73 0 f72"/>
                <a:gd name="f77" fmla="*/ f76 1 11658"/>
                <a:gd name="f78" fmla="*/ f75 1 11657"/>
                <a:gd name="f79" fmla="*/ f72 1 f77"/>
                <a:gd name="f80" fmla="*/ f73 1 f77"/>
                <a:gd name="f81" fmla="*/ f72 1 f78"/>
                <a:gd name="f82" fmla="*/ f74 1 f78"/>
                <a:gd name="f83" fmla="*/ f79 f70 1"/>
                <a:gd name="f84" fmla="*/ f80 f70 1"/>
                <a:gd name="f85" fmla="*/ f82 f71 1"/>
                <a:gd name="f86" fmla="*/ f81 f7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3" t="f86" r="f84" b="f85"/>
              <a:pathLst>
                <a:path w="11658" h="1165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3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19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2" y="f28"/>
                    <a:pt x="f21" y="f28"/>
                  </a:cubicBezTo>
                  <a:lnTo>
                    <a:pt x="f29" y="f28"/>
                  </a:lnTo>
                  <a:cubicBezTo>
                    <a:pt x="f30" y="f31"/>
                    <a:pt x="f32" y="f33"/>
                    <a:pt x="f5" y="f33"/>
                  </a:cubicBezTo>
                  <a:cubicBezTo>
                    <a:pt x="f34" y="f33"/>
                    <a:pt x="f35" y="f31"/>
                    <a:pt x="f36" y="f28"/>
                  </a:cubicBezTo>
                  <a:lnTo>
                    <a:pt x="f37" y="f28"/>
                  </a:lnTo>
                  <a:cubicBezTo>
                    <a:pt x="f38" y="f28"/>
                    <a:pt x="f39" y="f27"/>
                    <a:pt x="f39" y="f26"/>
                  </a:cubicBezTo>
                  <a:lnTo>
                    <a:pt x="f39" y="f25"/>
                  </a:lnTo>
                  <a:cubicBezTo>
                    <a:pt x="f39" y="f24"/>
                    <a:pt x="f38" y="f19"/>
                    <a:pt x="f37" y="f19"/>
                  </a:cubicBezTo>
                  <a:lnTo>
                    <a:pt x="f40" y="f19"/>
                  </a:lnTo>
                  <a:cubicBezTo>
                    <a:pt x="f41" y="f42"/>
                    <a:pt x="f43" y="f40"/>
                    <a:pt x="f44" y="f40"/>
                  </a:cubicBezTo>
                  <a:lnTo>
                    <a:pt x="f45" y="f40"/>
                  </a:lnTo>
                  <a:cubicBezTo>
                    <a:pt x="f46" y="f47"/>
                    <a:pt x="f48" y="f49"/>
                    <a:pt x="f5" y="f49"/>
                  </a:cubicBezTo>
                  <a:cubicBezTo>
                    <a:pt x="f50" y="f49"/>
                    <a:pt x="f51" y="f52"/>
                    <a:pt x="f51" y="f53"/>
                  </a:cubicBezTo>
                  <a:cubicBezTo>
                    <a:pt x="f51" y="f54"/>
                    <a:pt x="f50" y="f4"/>
                    <a:pt x="f5" y="f4"/>
                  </a:cubicBezTo>
                  <a:cubicBezTo>
                    <a:pt x="f48" y="f4"/>
                    <a:pt x="f55" y="f56"/>
                    <a:pt x="f45" y="f57"/>
                  </a:cubicBezTo>
                  <a:lnTo>
                    <a:pt x="f44" y="f57"/>
                  </a:lnTo>
                  <a:cubicBezTo>
                    <a:pt x="f58" y="f57"/>
                    <a:pt x="f59" y="f52"/>
                    <a:pt x="f60" y="f19"/>
                  </a:cubicBezTo>
                  <a:cubicBezTo>
                    <a:pt x="f61" y="f62"/>
                    <a:pt x="f3" y="f63"/>
                    <a:pt x="f3" y="f64"/>
                  </a:cubicBezTo>
                  <a:lnTo>
                    <a:pt x="f3" y="f65"/>
                  </a:lnTo>
                  <a:cubicBezTo>
                    <a:pt x="f3" y="f14"/>
                    <a:pt x="f66" y="f27"/>
                    <a:pt x="f67" y="f10"/>
                  </a:cubicBezTo>
                  <a:cubicBezTo>
                    <a:pt x="f68" y="f8"/>
                    <a:pt x="f6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21" name="Google Shape;6973;p88">
              <a:extLst>
                <a:ext uri="{FF2B5EF4-FFF2-40B4-BE49-F238E27FC236}">
                  <a16:creationId xmlns:a16="http://schemas.microsoft.com/office/drawing/2014/main" id="{BE5AA39F-9606-D2B3-A527-9211E3D71C04}"/>
                </a:ext>
              </a:extLst>
            </p:cNvPr>
            <p:cNvSpPr/>
            <p:nvPr/>
          </p:nvSpPr>
          <p:spPr>
            <a:xfrm>
              <a:off x="6211244" y="1804897"/>
              <a:ext cx="239444" cy="2356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0"/>
                <a:gd name="f4" fmla="val 6170"/>
                <a:gd name="f5" fmla="val 3119"/>
                <a:gd name="f6" fmla="val 1386"/>
                <a:gd name="f7" fmla="val 3308"/>
                <a:gd name="f8" fmla="val 3466"/>
                <a:gd name="f9" fmla="val 1544"/>
                <a:gd name="f10" fmla="val 1733"/>
                <a:gd name="f11" fmla="val 1953"/>
                <a:gd name="f12" fmla="val 2079"/>
                <a:gd name="f13" fmla="val 2930"/>
                <a:gd name="f14" fmla="val 2773"/>
                <a:gd name="f15" fmla="val 2741"/>
                <a:gd name="f16" fmla="val 2867"/>
                <a:gd name="f17" fmla="val 3088"/>
                <a:gd name="f18" fmla="val 4474"/>
                <a:gd name="f19" fmla="val 4663"/>
                <a:gd name="f20" fmla="val 4820"/>
                <a:gd name="f21" fmla="val 3151"/>
                <a:gd name="f22" fmla="val 1449"/>
                <a:gd name="f23" fmla="val 63"/>
                <a:gd name="f24" fmla="val 3592"/>
                <a:gd name="f25" fmla="val 158"/>
                <a:gd name="f26" fmla="val 4096"/>
                <a:gd name="f27" fmla="val 441"/>
                <a:gd name="f28" fmla="val 4568"/>
                <a:gd name="f29" fmla="val 5734"/>
                <a:gd name="f30" fmla="val 5828"/>
                <a:gd name="f31" fmla="val 5955"/>
                <a:gd name="f32" fmla="val 126"/>
                <a:gd name="f33" fmla="val 6081"/>
                <a:gd name="f34" fmla="val 171"/>
                <a:gd name="f35" fmla="val 6125"/>
                <a:gd name="f36" fmla="val 263"/>
                <a:gd name="f37" fmla="val 357"/>
                <a:gd name="f38" fmla="val 396"/>
                <a:gd name="f39" fmla="val 436"/>
                <a:gd name="f40" fmla="val 6162"/>
                <a:gd name="f41" fmla="val 473"/>
                <a:gd name="f42" fmla="val 6144"/>
                <a:gd name="f43" fmla="val 1638"/>
                <a:gd name="f44" fmla="val 5765"/>
                <a:gd name="f45" fmla="val 6049"/>
                <a:gd name="f46" fmla="val 2615"/>
                <a:gd name="f47" fmla="val 4852"/>
                <a:gd name="f48" fmla="val 4789"/>
                <a:gd name="f49" fmla="*/ f0 1 6270"/>
                <a:gd name="f50" fmla="*/ f1 1 6170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6270"/>
                <a:gd name="f57" fmla="*/ f54 1 6170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6270" h="617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21" y="f2"/>
                  </a:moveTo>
                  <a:cubicBezTo>
                    <a:pt x="f22" y="f2"/>
                    <a:pt x="f23" y="f6"/>
                    <a:pt x="f23" y="f17"/>
                  </a:cubicBezTo>
                  <a:cubicBezTo>
                    <a:pt x="f23" y="f24"/>
                    <a:pt x="f25" y="f26"/>
                    <a:pt x="f27" y="f28"/>
                  </a:cubicBezTo>
                  <a:lnTo>
                    <a:pt x="f23" y="f29"/>
                  </a:lnTo>
                  <a:cubicBezTo>
                    <a:pt x="f2" y="f30"/>
                    <a:pt x="f2" y="f31"/>
                    <a:pt x="f32" y="f33"/>
                  </a:cubicBezTo>
                  <a:cubicBezTo>
                    <a:pt x="f34" y="f35"/>
                    <a:pt x="f36" y="f4"/>
                    <a:pt x="f37" y="f4"/>
                  </a:cubicBezTo>
                  <a:cubicBezTo>
                    <a:pt x="f38" y="f4"/>
                    <a:pt x="f39" y="f40"/>
                    <a:pt x="f41" y="f42"/>
                  </a:cubicBezTo>
                  <a:lnTo>
                    <a:pt x="f43" y="f44"/>
                  </a:lnTo>
                  <a:cubicBezTo>
                    <a:pt x="f12" y="f45"/>
                    <a:pt x="f46" y="f42"/>
                    <a:pt x="f21" y="f42"/>
                  </a:cubicBezTo>
                  <a:cubicBezTo>
                    <a:pt x="f47" y="f42"/>
                    <a:pt x="f3" y="f48"/>
                    <a:pt x="f3" y="f17"/>
                  </a:cubicBezTo>
                  <a:cubicBezTo>
                    <a:pt x="f3" y="f6"/>
                    <a:pt x="f47" y="f2"/>
                    <a:pt x="f2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22" name="Google Shape;7004;p88">
            <a:extLst>
              <a:ext uri="{FF2B5EF4-FFF2-40B4-BE49-F238E27FC236}">
                <a16:creationId xmlns:a16="http://schemas.microsoft.com/office/drawing/2014/main" id="{9ADC5959-C660-360C-449B-DBA0ED80CA4A}"/>
              </a:ext>
            </a:extLst>
          </p:cNvPr>
          <p:cNvGrpSpPr/>
          <p:nvPr/>
        </p:nvGrpSpPr>
        <p:grpSpPr>
          <a:xfrm>
            <a:off x="4928732" y="3415909"/>
            <a:ext cx="938540" cy="892198"/>
            <a:chOff x="3781537" y="1707952"/>
            <a:chExt cx="469270" cy="446099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23" name="Google Shape;7005;p88">
              <a:extLst>
                <a:ext uri="{FF2B5EF4-FFF2-40B4-BE49-F238E27FC236}">
                  <a16:creationId xmlns:a16="http://schemas.microsoft.com/office/drawing/2014/main" id="{2A036D39-CFAD-C250-2C28-0A94F5979E0C}"/>
                </a:ext>
              </a:extLst>
            </p:cNvPr>
            <p:cNvSpPr/>
            <p:nvPr/>
          </p:nvSpPr>
          <p:spPr>
            <a:xfrm>
              <a:off x="3924705" y="1707952"/>
              <a:ext cx="326102" cy="327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8586"/>
                <a:gd name="f5" fmla="val 5156"/>
                <a:gd name="f6" fmla="val 1"/>
                <a:gd name="f7" fmla="val 4372"/>
                <a:gd name="f8" fmla="val 3593"/>
                <a:gd name="f9" fmla="val 308"/>
                <a:gd name="f10" fmla="val 2994"/>
                <a:gd name="f11" fmla="val 922"/>
                <a:gd name="f12" fmla="val 1450"/>
                <a:gd name="f13" fmla="val 2466"/>
                <a:gd name="f14" fmla="val 1681"/>
                <a:gd name="f15" fmla="val 2417"/>
                <a:gd name="f16" fmla="val 1916"/>
                <a:gd name="f17" fmla="val 2392"/>
                <a:gd name="f18" fmla="val 2152"/>
                <a:gd name="f19" fmla="val 2529"/>
                <a:gd name="f20" fmla="val 2909"/>
                <a:gd name="f21" fmla="val 2456"/>
                <a:gd name="f22" fmla="val 3277"/>
                <a:gd name="f23" fmla="val 2592"/>
                <a:gd name="f24" fmla="val 3939"/>
                <a:gd name="f25" fmla="val 1899"/>
                <a:gd name="f26" fmla="val 4270"/>
                <a:gd name="f27" fmla="val 1568"/>
                <a:gd name="f28" fmla="val 4703"/>
                <a:gd name="f29" fmla="val 1402"/>
                <a:gd name="f30" fmla="val 5136"/>
                <a:gd name="f31" fmla="val 5569"/>
                <a:gd name="f32" fmla="val 6003"/>
                <a:gd name="f33" fmla="val 6333"/>
                <a:gd name="f34" fmla="val 7027"/>
                <a:gd name="f35" fmla="val 3631"/>
                <a:gd name="f36" fmla="val 4325"/>
                <a:gd name="f37" fmla="val 6719"/>
                <a:gd name="f38" fmla="val 3608"/>
                <a:gd name="f39" fmla="val 7050"/>
                <a:gd name="f40" fmla="val 3175"/>
                <a:gd name="f41" fmla="val 7215"/>
                <a:gd name="f42" fmla="val 2742"/>
                <a:gd name="f43" fmla="val 2309"/>
                <a:gd name="f44" fmla="val 1875"/>
                <a:gd name="f45" fmla="val 1545"/>
                <a:gd name="f46" fmla="val 1261"/>
                <a:gd name="f47" fmla="val 6435"/>
                <a:gd name="f48" fmla="val 1104"/>
                <a:gd name="f49" fmla="val 6089"/>
                <a:gd name="f50" fmla="val 1072"/>
                <a:gd name="f51" fmla="val 5742"/>
                <a:gd name="f52" fmla="val 6782"/>
                <a:gd name="f53" fmla="val 158"/>
                <a:gd name="f54" fmla="val 7097"/>
                <a:gd name="f55" fmla="val 348"/>
                <a:gd name="f56" fmla="val 7381"/>
                <a:gd name="f57" fmla="val 600"/>
                <a:gd name="f58" fmla="val 7664"/>
                <a:gd name="f59" fmla="val 1214"/>
                <a:gd name="f60" fmla="val 8278"/>
                <a:gd name="f61" fmla="val 2002"/>
                <a:gd name="f62" fmla="val 2781"/>
                <a:gd name="f63" fmla="val 3561"/>
                <a:gd name="f64" fmla="val 4333"/>
                <a:gd name="f65" fmla="val 4916"/>
                <a:gd name="f66" fmla="val 7342"/>
                <a:gd name="f67" fmla="val 5270"/>
                <a:gd name="f68" fmla="val 4073"/>
                <a:gd name="f69" fmla="val 2151"/>
                <a:gd name="f70" fmla="val 6727"/>
                <a:gd name="f71" fmla="val 5940"/>
                <a:gd name="f72" fmla="*/ f0 1 8539"/>
                <a:gd name="f73" fmla="*/ f1 1 8586"/>
                <a:gd name="f74" fmla="val f2"/>
                <a:gd name="f75" fmla="val f3"/>
                <a:gd name="f76" fmla="val f4"/>
                <a:gd name="f77" fmla="+- f76 0 f74"/>
                <a:gd name="f78" fmla="+- f75 0 f74"/>
                <a:gd name="f79" fmla="*/ f78 1 8539"/>
                <a:gd name="f80" fmla="*/ f77 1 8586"/>
                <a:gd name="f81" fmla="*/ f74 1 f79"/>
                <a:gd name="f82" fmla="*/ f75 1 f79"/>
                <a:gd name="f83" fmla="*/ f74 1 f80"/>
                <a:gd name="f84" fmla="*/ f76 1 f80"/>
                <a:gd name="f85" fmla="*/ f81 f72 1"/>
                <a:gd name="f86" fmla="*/ f82 f72 1"/>
                <a:gd name="f87" fmla="*/ f84 f73 1"/>
                <a:gd name="f88" fmla="*/ f83 f7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5" t="f88" r="f86" b="f87"/>
              <a:pathLst>
                <a:path w="8539" h="858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27"/>
                    <a:pt x="f33" y="f25"/>
                  </a:cubicBezTo>
                  <a:cubicBezTo>
                    <a:pt x="f34" y="f23"/>
                    <a:pt x="f34" y="f35"/>
                    <a:pt x="f33" y="f36"/>
                  </a:cubicBezTo>
                  <a:lnTo>
                    <a:pt x="f24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8" y="f49"/>
                    <a:pt x="f50" y="f51"/>
                  </a:cubicBezTo>
                  <a:lnTo>
                    <a:pt x="f6" y="f52"/>
                  </a:ln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4"/>
                    <a:pt x="f62" y="f4"/>
                  </a:cubicBezTo>
                  <a:cubicBezTo>
                    <a:pt x="f63" y="f4"/>
                    <a:pt x="f64" y="f60"/>
                    <a:pt x="f65" y="f58"/>
                  </a:cubicBezTo>
                  <a:lnTo>
                    <a:pt x="f66" y="f67"/>
                  </a:lnTo>
                  <a:cubicBezTo>
                    <a:pt x="f3" y="f68"/>
                    <a:pt x="f3" y="f69"/>
                    <a:pt x="f66" y="f11"/>
                  </a:cubicBezTo>
                  <a:cubicBezTo>
                    <a:pt x="f70" y="f9"/>
                    <a:pt x="f7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24" name="Google Shape;7006;p88">
              <a:extLst>
                <a:ext uri="{FF2B5EF4-FFF2-40B4-BE49-F238E27FC236}">
                  <a16:creationId xmlns:a16="http://schemas.microsoft.com/office/drawing/2014/main" id="{20303F55-A9E5-7549-4481-3972677E8A93}"/>
                </a:ext>
              </a:extLst>
            </p:cNvPr>
            <p:cNvSpPr/>
            <p:nvPr/>
          </p:nvSpPr>
          <p:spPr>
            <a:xfrm>
              <a:off x="3781537" y="1823441"/>
              <a:ext cx="329723" cy="3306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34"/>
                <a:gd name="f4" fmla="val 8657"/>
                <a:gd name="f5" fmla="val 5865"/>
                <a:gd name="f6" fmla="val 1"/>
                <a:gd name="f7" fmla="val 5081"/>
                <a:gd name="f8" fmla="val 4301"/>
                <a:gd name="f9" fmla="val 308"/>
                <a:gd name="f10" fmla="val 3718"/>
                <a:gd name="f11" fmla="val 922"/>
                <a:gd name="f12" fmla="val 1230"/>
                <a:gd name="f13" fmla="val 3411"/>
                <a:gd name="f14" fmla="val 4640"/>
                <a:gd name="f15" fmla="val 6562"/>
                <a:gd name="f16" fmla="val 7759"/>
                <a:gd name="f17" fmla="val 1844"/>
                <a:gd name="f18" fmla="val 8358"/>
                <a:gd name="f19" fmla="val 2632"/>
                <a:gd name="f20" fmla="val 3415"/>
                <a:gd name="f21" fmla="val 4199"/>
                <a:gd name="f22" fmla="val 4979"/>
                <a:gd name="f23" fmla="val 5577"/>
                <a:gd name="f24" fmla="val 7152"/>
                <a:gd name="f25" fmla="val 6184"/>
                <a:gd name="f26" fmla="val 6938"/>
                <a:gd name="f27" fmla="val 6218"/>
                <a:gd name="f28" fmla="val 6719"/>
                <a:gd name="f29" fmla="val 6235"/>
                <a:gd name="f30" fmla="val 6499"/>
                <a:gd name="f31" fmla="val 6106"/>
                <a:gd name="f32" fmla="val 5709"/>
                <a:gd name="f33" fmla="val 6179"/>
                <a:gd name="f34" fmla="val 5325"/>
                <a:gd name="f35" fmla="val 6058"/>
                <a:gd name="f36" fmla="val 4569"/>
                <a:gd name="f37" fmla="val 6814"/>
                <a:gd name="f38" fmla="val 4238"/>
                <a:gd name="f39" fmla="val 7145"/>
                <a:gd name="f40" fmla="val 3805"/>
                <a:gd name="f41" fmla="val 7310"/>
                <a:gd name="f42" fmla="val 3372"/>
                <a:gd name="f43" fmla="val 2939"/>
                <a:gd name="f44" fmla="val 2505"/>
                <a:gd name="f45" fmla="val 2175"/>
                <a:gd name="f46" fmla="val 1513"/>
                <a:gd name="f47" fmla="val 6121"/>
                <a:gd name="f48" fmla="val 4388"/>
                <a:gd name="f49" fmla="val 4664"/>
                <a:gd name="f50" fmla="val 1899"/>
                <a:gd name="f51" fmla="val 4994"/>
                <a:gd name="f52" fmla="val 1568"/>
                <a:gd name="f53" fmla="val 5428"/>
                <a:gd name="f54" fmla="val 1403"/>
                <a:gd name="f55" fmla="val 5861"/>
                <a:gd name="f56" fmla="val 6294"/>
                <a:gd name="f57" fmla="val 6727"/>
                <a:gd name="f58" fmla="val 7058"/>
                <a:gd name="f59" fmla="val 7342"/>
                <a:gd name="f60" fmla="val 2183"/>
                <a:gd name="f61" fmla="val 7499"/>
                <a:gd name="f62" fmla="val 2561"/>
                <a:gd name="f63" fmla="val 7531"/>
                <a:gd name="f64" fmla="val 2907"/>
                <a:gd name="f65" fmla="val 8287"/>
                <a:gd name="f66" fmla="val 2151"/>
                <a:gd name="f67" fmla="val 8633"/>
                <a:gd name="f68" fmla="val 1805"/>
                <a:gd name="f69" fmla="val 8476"/>
                <a:gd name="f70" fmla="val 1490"/>
                <a:gd name="f71" fmla="val 1206"/>
                <a:gd name="f72" fmla="val 8035"/>
                <a:gd name="f73" fmla="val 7436"/>
                <a:gd name="f74" fmla="val 6648"/>
                <a:gd name="f75" fmla="*/ f0 1 8634"/>
                <a:gd name="f76" fmla="*/ f1 1 8657"/>
                <a:gd name="f77" fmla="val f2"/>
                <a:gd name="f78" fmla="val f3"/>
                <a:gd name="f79" fmla="val f4"/>
                <a:gd name="f80" fmla="+- f79 0 f77"/>
                <a:gd name="f81" fmla="+- f78 0 f77"/>
                <a:gd name="f82" fmla="*/ f81 1 8634"/>
                <a:gd name="f83" fmla="*/ f80 1 8657"/>
                <a:gd name="f84" fmla="*/ f77 1 f82"/>
                <a:gd name="f85" fmla="*/ f78 1 f82"/>
                <a:gd name="f86" fmla="*/ f77 1 f83"/>
                <a:gd name="f87" fmla="*/ f79 1 f83"/>
                <a:gd name="f88" fmla="*/ f84 f75 1"/>
                <a:gd name="f89" fmla="*/ f85 f75 1"/>
                <a:gd name="f90" fmla="*/ f87 f76 1"/>
                <a:gd name="f91" fmla="*/ f86 f7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8" t="f91" r="f89" b="f90"/>
              <a:pathLst>
                <a:path w="8634" h="86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lnTo>
                    <a:pt x="f24" y="f25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6" y="f7"/>
                    <a:pt x="f45" y="f48"/>
                  </a:cubicBezTo>
                  <a:lnTo>
                    <a:pt x="f49" y="f50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2"/>
                    <a:pt x="f58" y="f50"/>
                  </a:cubicBezTo>
                  <a:cubicBezTo>
                    <a:pt x="f59" y="f60"/>
                    <a:pt x="f61" y="f62"/>
                    <a:pt x="f63" y="f64"/>
                  </a:cubicBezTo>
                  <a:lnTo>
                    <a:pt x="f65" y="f66"/>
                  </a:lnTo>
                  <a:lnTo>
                    <a:pt x="f67" y="f68"/>
                  </a:lnTo>
                  <a:cubicBezTo>
                    <a:pt x="f69" y="f70"/>
                    <a:pt x="f65" y="f71"/>
                    <a:pt x="f72" y="f11"/>
                  </a:cubicBezTo>
                  <a:cubicBezTo>
                    <a:pt x="f73" y="f9"/>
                    <a:pt x="f7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25" name="Google Shape;7018;p88">
            <a:extLst>
              <a:ext uri="{FF2B5EF4-FFF2-40B4-BE49-F238E27FC236}">
                <a16:creationId xmlns:a16="http://schemas.microsoft.com/office/drawing/2014/main" id="{C7C5AD2B-B520-8741-5E4F-26A25A677CCF}"/>
              </a:ext>
            </a:extLst>
          </p:cNvPr>
          <p:cNvGrpSpPr/>
          <p:nvPr/>
        </p:nvGrpSpPr>
        <p:grpSpPr>
          <a:xfrm>
            <a:off x="10826356" y="3414480"/>
            <a:ext cx="892800" cy="890424"/>
            <a:chOff x="6730349" y="1707239"/>
            <a:chExt cx="446400" cy="445212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26" name="Google Shape;7019;p88">
              <a:extLst>
                <a:ext uri="{FF2B5EF4-FFF2-40B4-BE49-F238E27FC236}">
                  <a16:creationId xmlns:a16="http://schemas.microsoft.com/office/drawing/2014/main" id="{23A74C74-7072-A9B6-5AF0-093F2568263A}"/>
                </a:ext>
              </a:extLst>
            </p:cNvPr>
            <p:cNvSpPr/>
            <p:nvPr/>
          </p:nvSpPr>
          <p:spPr>
            <a:xfrm>
              <a:off x="6809747" y="1786637"/>
              <a:ext cx="287606" cy="2852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7468"/>
                <a:gd name="f5" fmla="val 3750"/>
                <a:gd name="f6" fmla="val 663"/>
                <a:gd name="f7" fmla="val 3939"/>
                <a:gd name="f8" fmla="val 4096"/>
                <a:gd name="f9" fmla="val 820"/>
                <a:gd name="f10" fmla="val 1009"/>
                <a:gd name="f11" fmla="val 3624"/>
                <a:gd name="f12" fmla="val 5357"/>
                <a:gd name="f13" fmla="val 4884"/>
                <a:gd name="f14" fmla="val 5514"/>
                <a:gd name="f15" fmla="val 5042"/>
                <a:gd name="f16" fmla="val 5231"/>
                <a:gd name="f17" fmla="val 5294"/>
                <a:gd name="f18" fmla="val 5420"/>
                <a:gd name="f19" fmla="val 5207"/>
                <a:gd name="f20" fmla="val 5451"/>
                <a:gd name="f21" fmla="val 5120"/>
                <a:gd name="f22" fmla="val 5034"/>
                <a:gd name="f23" fmla="val 4947"/>
                <a:gd name="f24" fmla="val 3498"/>
                <a:gd name="f25" fmla="val 3971"/>
                <a:gd name="f26" fmla="val 3435"/>
                <a:gd name="f27" fmla="val 3908"/>
                <a:gd name="f28" fmla="val 3403"/>
                <a:gd name="f29" fmla="val 3813"/>
                <a:gd name="f30" fmla="val 3719"/>
                <a:gd name="f31" fmla="val 3561"/>
                <a:gd name="f32" fmla="val 1"/>
                <a:gd name="f33" fmla="val 1671"/>
                <a:gd name="f34" fmla="val 1702"/>
                <a:gd name="f35" fmla="val 5829"/>
                <a:gd name="f36" fmla="val 5798"/>
                <a:gd name="f37" fmla="val 7499"/>
                <a:gd name="f38" fmla="val 7530"/>
                <a:gd name="f39" fmla="*/ f0 1 7531"/>
                <a:gd name="f40" fmla="*/ f1 1 746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7531"/>
                <a:gd name="f47" fmla="*/ f44 1 746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7531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2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13" y="f12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28" y="f30"/>
                  </a:cubicBezTo>
                  <a:lnTo>
                    <a:pt x="f28" y="f10"/>
                  </a:lnTo>
                  <a:cubicBezTo>
                    <a:pt x="f28" y="f9"/>
                    <a:pt x="f31" y="f6"/>
                    <a:pt x="f5" y="f6"/>
                  </a:cubicBezTo>
                  <a:close/>
                  <a:moveTo>
                    <a:pt x="f5" y="f32"/>
                  </a:moveTo>
                  <a:cubicBezTo>
                    <a:pt x="f33" y="f32"/>
                    <a:pt x="f32" y="f34"/>
                    <a:pt x="f32" y="f5"/>
                  </a:cubicBezTo>
                  <a:cubicBezTo>
                    <a:pt x="f32" y="f35"/>
                    <a:pt x="f34" y="f4"/>
                    <a:pt x="f5" y="f4"/>
                  </a:cubicBezTo>
                  <a:cubicBezTo>
                    <a:pt x="f36" y="f4"/>
                    <a:pt x="f37" y="f36"/>
                    <a:pt x="f37" y="f5"/>
                  </a:cubicBezTo>
                  <a:cubicBezTo>
                    <a:pt x="f38" y="f34"/>
                    <a:pt x="f35" y="f32"/>
                    <a:pt x="f5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27" name="Google Shape;7020;p88">
              <a:extLst>
                <a:ext uri="{FF2B5EF4-FFF2-40B4-BE49-F238E27FC236}">
                  <a16:creationId xmlns:a16="http://schemas.microsoft.com/office/drawing/2014/main" id="{A3D24D6D-9BCE-9BE4-F8EB-FA35579BE71C}"/>
                </a:ext>
              </a:extLst>
            </p:cNvPr>
            <p:cNvSpPr/>
            <p:nvPr/>
          </p:nvSpPr>
          <p:spPr>
            <a:xfrm>
              <a:off x="6730349" y="1707239"/>
              <a:ext cx="446400" cy="4452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89"/>
                <a:gd name="f4" fmla="val 11658"/>
                <a:gd name="f5" fmla="val 5829"/>
                <a:gd name="f6" fmla="val 1355"/>
                <a:gd name="f7" fmla="val 8286"/>
                <a:gd name="f8" fmla="val 10271"/>
                <a:gd name="f9" fmla="val 3372"/>
                <a:gd name="f10" fmla="val 8318"/>
                <a:gd name="f11" fmla="val 3403"/>
                <a:gd name="f12" fmla="val 1387"/>
                <a:gd name="f13" fmla="val 8255"/>
                <a:gd name="f14" fmla="val 3371"/>
                <a:gd name="f15" fmla="val 1"/>
                <a:gd name="f16" fmla="val 2647"/>
                <a:gd name="f17" fmla="val 2616"/>
                <a:gd name="f18" fmla="val 9011"/>
                <a:gd name="f19" fmla="val 11657"/>
                <a:gd name="f20" fmla="val 9042"/>
                <a:gd name="f21" fmla="*/ f0 1 11689"/>
                <a:gd name="f22" fmla="*/ f1 1 11658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1689"/>
                <a:gd name="f29" fmla="*/ f26 1 11658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1689" h="11658">
                  <a:moveTo>
                    <a:pt x="f5" y="f6"/>
                  </a:moveTo>
                  <a:cubicBezTo>
                    <a:pt x="f7" y="f6"/>
                    <a:pt x="f8" y="f9"/>
                    <a:pt x="f8" y="f5"/>
                  </a:cubicBezTo>
                  <a:cubicBezTo>
                    <a:pt x="f8" y="f7"/>
                    <a:pt x="f10" y="f8"/>
                    <a:pt x="f5" y="f8"/>
                  </a:cubicBezTo>
                  <a:cubicBezTo>
                    <a:pt x="f11" y="f8"/>
                    <a:pt x="f12" y="f13"/>
                    <a:pt x="f12" y="f5"/>
                  </a:cubicBezTo>
                  <a:cubicBezTo>
                    <a:pt x="f12" y="f9"/>
                    <a:pt x="f14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5"/>
                  </a:cubicBezTo>
                  <a:cubicBezTo>
                    <a:pt x="f2" y="f18"/>
                    <a:pt x="f16" y="f19"/>
                    <a:pt x="f5" y="f19"/>
                  </a:cubicBezTo>
                  <a:cubicBezTo>
                    <a:pt x="f18" y="f19"/>
                    <a:pt x="f19" y="f18"/>
                    <a:pt x="f19" y="f5"/>
                  </a:cubicBezTo>
                  <a:cubicBezTo>
                    <a:pt x="f3" y="f17"/>
                    <a:pt x="f20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sp>
        <p:nvSpPr>
          <p:cNvPr id="128" name="Google Shape;5917;p86">
            <a:extLst>
              <a:ext uri="{FF2B5EF4-FFF2-40B4-BE49-F238E27FC236}">
                <a16:creationId xmlns:a16="http://schemas.microsoft.com/office/drawing/2014/main" id="{04B2DBC0-6173-E03D-00CD-C61F1E9E95B7}"/>
              </a:ext>
            </a:extLst>
          </p:cNvPr>
          <p:cNvSpPr/>
          <p:nvPr/>
        </p:nvSpPr>
        <p:spPr>
          <a:xfrm>
            <a:off x="6045214" y="5154203"/>
            <a:ext cx="902072" cy="926342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cs typeface="B Nazanin" panose="00000700000000000000" pitchFamily="2" charset="-78"/>
            </a:endParaRPr>
          </a:p>
        </p:txBody>
      </p:sp>
      <p:sp>
        <p:nvSpPr>
          <p:cNvPr id="129" name="Google Shape;5955;p86">
            <a:extLst>
              <a:ext uri="{FF2B5EF4-FFF2-40B4-BE49-F238E27FC236}">
                <a16:creationId xmlns:a16="http://schemas.microsoft.com/office/drawing/2014/main" id="{9644E34A-06CA-0296-CD52-E56BE39F915C}"/>
              </a:ext>
            </a:extLst>
          </p:cNvPr>
          <p:cNvSpPr/>
          <p:nvPr/>
        </p:nvSpPr>
        <p:spPr>
          <a:xfrm>
            <a:off x="7124409" y="5298986"/>
            <a:ext cx="918002" cy="781536"/>
          </a:xfrm>
          <a:custGeom>
            <a:avLst/>
            <a:gdLst>
              <a:gd name="f0" fmla="val w"/>
              <a:gd name="f1" fmla="val h"/>
              <a:gd name="f2" fmla="val 0"/>
              <a:gd name="f3" fmla="val 12666"/>
              <a:gd name="f4" fmla="val 10713"/>
              <a:gd name="f5" fmla="val 1765"/>
              <a:gd name="f6" fmla="val 3309"/>
              <a:gd name="f7" fmla="val 7058"/>
              <a:gd name="f8" fmla="val 7278"/>
              <a:gd name="f9" fmla="val 1954"/>
              <a:gd name="f10" fmla="val 7436"/>
              <a:gd name="f11" fmla="val 2206"/>
              <a:gd name="f12" fmla="val 2615"/>
              <a:gd name="f13" fmla="val 9925"/>
              <a:gd name="f14" fmla="val 788"/>
              <a:gd name="f15" fmla="val 5073"/>
              <a:gd name="f16" fmla="val 5262"/>
              <a:gd name="f17" fmla="val 5514"/>
              <a:gd name="f18" fmla="val 5892"/>
              <a:gd name="f19" fmla="val 3403"/>
              <a:gd name="f20" fmla="val 3813"/>
              <a:gd name="f21" fmla="val 4033"/>
              <a:gd name="f22" fmla="val 4254"/>
              <a:gd name="f23" fmla="val 7247"/>
              <a:gd name="f24" fmla="val 8412"/>
              <a:gd name="f25" fmla="val 8601"/>
              <a:gd name="f26" fmla="val 8853"/>
              <a:gd name="f27" fmla="val 9294"/>
              <a:gd name="f28" fmla="val 6711"/>
              <a:gd name="f29" fmla="val 7152"/>
              <a:gd name="f30" fmla="val 7404"/>
              <a:gd name="f31" fmla="val 7593"/>
              <a:gd name="f32" fmla="val 11815"/>
              <a:gd name="f33" fmla="val 9988"/>
              <a:gd name="f34" fmla="val 10429"/>
              <a:gd name="f35" fmla="val 10649"/>
              <a:gd name="f36" fmla="val 10870"/>
              <a:gd name="f37" fmla="val 379"/>
              <a:gd name="f38" fmla="val 1"/>
              <a:gd name="f39" fmla="val 158"/>
              <a:gd name="f40" fmla="val 190"/>
              <a:gd name="f41" fmla="val 10334"/>
              <a:gd name="f42" fmla="val 10555"/>
              <a:gd name="f43" fmla="val 10712"/>
              <a:gd name="f44" fmla="val 12224"/>
              <a:gd name="f45" fmla="val 12476"/>
              <a:gd name="f46" fmla="val 12665"/>
              <a:gd name="f47" fmla="val 10523"/>
              <a:gd name="f48" fmla="val 12634"/>
              <a:gd name="f49" fmla="val 12445"/>
              <a:gd name="f50" fmla="*/ f0 1 12666"/>
              <a:gd name="f51" fmla="*/ f1 1 10713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666"/>
              <a:gd name="f58" fmla="*/ f55 1 10713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666" h="1071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10"/>
                </a:cubicBezTo>
                <a:lnTo>
                  <a:pt x="f12" y="f10"/>
                </a:lnTo>
                <a:lnTo>
                  <a:pt x="f12" y="f13"/>
                </a:lnTo>
                <a:lnTo>
                  <a:pt x="f14" y="f13"/>
                </a:lnTo>
                <a:lnTo>
                  <a:pt x="f14" y="f6"/>
                </a:lnTo>
                <a:close/>
                <a:moveTo>
                  <a:pt x="f15" y="f6"/>
                </a:moveTo>
                <a:lnTo>
                  <a:pt x="f15" y="f7"/>
                </a:lnTo>
                <a:cubicBezTo>
                  <a:pt x="f15" y="f8"/>
                  <a:pt x="f16" y="f10"/>
                  <a:pt x="f17" y="f10"/>
                </a:cubicBezTo>
                <a:lnTo>
                  <a:pt x="f18" y="f10"/>
                </a:lnTo>
                <a:lnTo>
                  <a:pt x="f18" y="f13"/>
                </a:lnTo>
                <a:lnTo>
                  <a:pt x="f19" y="f13"/>
                </a:lnTo>
                <a:lnTo>
                  <a:pt x="f19" y="f10"/>
                </a:lnTo>
                <a:lnTo>
                  <a:pt x="f20" y="f10"/>
                </a:lnTo>
                <a:cubicBezTo>
                  <a:pt x="f21" y="f10"/>
                  <a:pt x="f22" y="f23"/>
                  <a:pt x="f22" y="f7"/>
                </a:cubicBezTo>
                <a:lnTo>
                  <a:pt x="f22" y="f6"/>
                </a:lnTo>
                <a:close/>
                <a:moveTo>
                  <a:pt x="f24" y="f6"/>
                </a:moveTo>
                <a:lnTo>
                  <a:pt x="f24" y="f7"/>
                </a:lnTo>
                <a:cubicBezTo>
                  <a:pt x="f24" y="f8"/>
                  <a:pt x="f25" y="f10"/>
                  <a:pt x="f26" y="f10"/>
                </a:cubicBezTo>
                <a:lnTo>
                  <a:pt x="f27" y="f10"/>
                </a:lnTo>
                <a:lnTo>
                  <a:pt x="f27" y="f13"/>
                </a:lnTo>
                <a:lnTo>
                  <a:pt x="f28" y="f13"/>
                </a:lnTo>
                <a:lnTo>
                  <a:pt x="f28" y="f10"/>
                </a:lnTo>
                <a:lnTo>
                  <a:pt x="f29" y="f10"/>
                </a:lnTo>
                <a:cubicBezTo>
                  <a:pt x="f30" y="f10"/>
                  <a:pt x="f31" y="f23"/>
                  <a:pt x="f31" y="f7"/>
                </a:cubicBezTo>
                <a:lnTo>
                  <a:pt x="f31" y="f6"/>
                </a:lnTo>
                <a:close/>
                <a:moveTo>
                  <a:pt x="f32" y="f6"/>
                </a:moveTo>
                <a:lnTo>
                  <a:pt x="f32" y="f13"/>
                </a:lnTo>
                <a:lnTo>
                  <a:pt x="f33" y="f13"/>
                </a:lnTo>
                <a:lnTo>
                  <a:pt x="f33" y="f10"/>
                </a:lnTo>
                <a:lnTo>
                  <a:pt x="f34" y="f10"/>
                </a:lnTo>
                <a:cubicBezTo>
                  <a:pt x="f35" y="f10"/>
                  <a:pt x="f36" y="f23"/>
                  <a:pt x="f36" y="f7"/>
                </a:cubicBezTo>
                <a:lnTo>
                  <a:pt x="f36" y="f6"/>
                </a:lnTo>
                <a:close/>
                <a:moveTo>
                  <a:pt x="f37" y="f38"/>
                </a:moveTo>
                <a:cubicBezTo>
                  <a:pt x="f39" y="f38"/>
                  <a:pt x="f38" y="f40"/>
                  <a:pt x="f38" y="f37"/>
                </a:cubicBezTo>
                <a:lnTo>
                  <a:pt x="f38" y="f41"/>
                </a:lnTo>
                <a:cubicBezTo>
                  <a:pt x="f38" y="f42"/>
                  <a:pt x="f40" y="f43"/>
                  <a:pt x="f37" y="f43"/>
                </a:cubicBezTo>
                <a:lnTo>
                  <a:pt x="f44" y="f43"/>
                </a:lnTo>
                <a:cubicBezTo>
                  <a:pt x="f45" y="f43"/>
                  <a:pt x="f46" y="f47"/>
                  <a:pt x="f46" y="f41"/>
                </a:cubicBezTo>
                <a:lnTo>
                  <a:pt x="f46" y="f37"/>
                </a:lnTo>
                <a:cubicBezTo>
                  <a:pt x="f48" y="f40"/>
                  <a:pt x="f49" y="f38"/>
                  <a:pt x="f44" y="f38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cs typeface="B Nazanin" panose="00000700000000000000" pitchFamily="2" charset="-78"/>
            </a:endParaRPr>
          </a:p>
        </p:txBody>
      </p:sp>
      <p:grpSp>
        <p:nvGrpSpPr>
          <p:cNvPr id="130" name="Google Shape;5983;p86">
            <a:extLst>
              <a:ext uri="{FF2B5EF4-FFF2-40B4-BE49-F238E27FC236}">
                <a16:creationId xmlns:a16="http://schemas.microsoft.com/office/drawing/2014/main" id="{753FA3AD-772B-5514-9358-E1B9DFAFB8F9}"/>
              </a:ext>
            </a:extLst>
          </p:cNvPr>
          <p:cNvGrpSpPr/>
          <p:nvPr/>
        </p:nvGrpSpPr>
        <p:grpSpPr>
          <a:xfrm>
            <a:off x="8419327" y="5178486"/>
            <a:ext cx="922574" cy="924000"/>
            <a:chOff x="5526834" y="2589242"/>
            <a:chExt cx="461287" cy="4620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31" name="Google Shape;5984;p86">
              <a:extLst>
                <a:ext uri="{FF2B5EF4-FFF2-40B4-BE49-F238E27FC236}">
                  <a16:creationId xmlns:a16="http://schemas.microsoft.com/office/drawing/2014/main" id="{F203BDFD-8A3E-153C-9CCF-9150B0F2C0EB}"/>
                </a:ext>
              </a:extLst>
            </p:cNvPr>
            <p:cNvSpPr/>
            <p:nvPr/>
          </p:nvSpPr>
          <p:spPr>
            <a:xfrm>
              <a:off x="5526834" y="2589242"/>
              <a:ext cx="368804" cy="3700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32" name="Google Shape;5985;p86">
              <a:extLst>
                <a:ext uri="{FF2B5EF4-FFF2-40B4-BE49-F238E27FC236}">
                  <a16:creationId xmlns:a16="http://schemas.microsoft.com/office/drawing/2014/main" id="{871FCE81-A02B-CDB9-77E8-D949AFE6E6B5}"/>
                </a:ext>
              </a:extLst>
            </p:cNvPr>
            <p:cNvSpPr/>
            <p:nvPr/>
          </p:nvSpPr>
          <p:spPr>
            <a:xfrm>
              <a:off x="5588474" y="2775231"/>
              <a:ext cx="399647" cy="2760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33" name="Google Shape;5986;p86">
            <a:extLst>
              <a:ext uri="{FF2B5EF4-FFF2-40B4-BE49-F238E27FC236}">
                <a16:creationId xmlns:a16="http://schemas.microsoft.com/office/drawing/2014/main" id="{2F9A5532-B90A-9C41-2920-DC56D3865D52}"/>
              </a:ext>
            </a:extLst>
          </p:cNvPr>
          <p:cNvGrpSpPr/>
          <p:nvPr/>
        </p:nvGrpSpPr>
        <p:grpSpPr>
          <a:xfrm>
            <a:off x="12073363" y="5143229"/>
            <a:ext cx="931646" cy="928590"/>
            <a:chOff x="7353851" y="2571612"/>
            <a:chExt cx="465823" cy="464295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34" name="Google Shape;5987;p86">
              <a:extLst>
                <a:ext uri="{FF2B5EF4-FFF2-40B4-BE49-F238E27FC236}">
                  <a16:creationId xmlns:a16="http://schemas.microsoft.com/office/drawing/2014/main" id="{D25F9F50-05C6-10CD-8DCF-725B6316422F}"/>
                </a:ext>
              </a:extLst>
            </p:cNvPr>
            <p:cNvSpPr/>
            <p:nvPr/>
          </p:nvSpPr>
          <p:spPr>
            <a:xfrm>
              <a:off x="7635834" y="2856594"/>
              <a:ext cx="183840" cy="1793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73"/>
                <a:gd name="f4" fmla="val 4916"/>
                <a:gd name="f5" fmla="val 2238"/>
                <a:gd name="f6" fmla="val 1"/>
                <a:gd name="f7" fmla="val 1986"/>
                <a:gd name="f8" fmla="val 442"/>
                <a:gd name="f9" fmla="val 1671"/>
                <a:gd name="f10" fmla="val 820"/>
                <a:gd name="f11" fmla="val 1324"/>
                <a:gd name="f12" fmla="val 1229"/>
                <a:gd name="f13" fmla="val 946"/>
                <a:gd name="f14" fmla="val 473"/>
                <a:gd name="f15" fmla="val 2206"/>
                <a:gd name="f16" fmla="val 4443"/>
                <a:gd name="f17" fmla="val 2521"/>
                <a:gd name="f18" fmla="val 4758"/>
                <a:gd name="f19" fmla="val 2923"/>
                <a:gd name="f20" fmla="val 3325"/>
                <a:gd name="f21" fmla="val 3726"/>
                <a:gd name="f22" fmla="val 4128"/>
                <a:gd name="f23" fmla="val 3813"/>
                <a:gd name="f24" fmla="val 2836"/>
                <a:gd name="f25" fmla="*/ f0 1 5073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5073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5073" h="4916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9"/>
                    <a:pt x="f14" y="f7"/>
                    <a:pt x="f6" y="f5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16" y="f16"/>
                  </a:cubicBezTo>
                  <a:cubicBezTo>
                    <a:pt x="f3" y="f23"/>
                    <a:pt x="f3" y="f24"/>
                    <a:pt x="f16" y="f15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35" name="Google Shape;5988;p86">
              <a:extLst>
                <a:ext uri="{FF2B5EF4-FFF2-40B4-BE49-F238E27FC236}">
                  <a16:creationId xmlns:a16="http://schemas.microsoft.com/office/drawing/2014/main" id="{C7B444F9-F405-8797-78EE-E6185284985D}"/>
                </a:ext>
              </a:extLst>
            </p:cNvPr>
            <p:cNvSpPr/>
            <p:nvPr/>
          </p:nvSpPr>
          <p:spPr>
            <a:xfrm>
              <a:off x="7353851" y="2571612"/>
              <a:ext cx="359670" cy="3632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925"/>
                <a:gd name="f4" fmla="val 9958"/>
                <a:gd name="f5" fmla="val 4978"/>
                <a:gd name="f6" fmla="val 1702"/>
                <a:gd name="f7" fmla="val 6774"/>
                <a:gd name="f8" fmla="val 8286"/>
                <a:gd name="f9" fmla="val 3214"/>
                <a:gd name="f10" fmla="val 5010"/>
                <a:gd name="f11" fmla="val 8254"/>
                <a:gd name="f12" fmla="val 5892"/>
                <a:gd name="f13" fmla="val 7939"/>
                <a:gd name="f14" fmla="val 6711"/>
                <a:gd name="f15" fmla="val 7341"/>
                <a:gd name="f16" fmla="val 7310"/>
                <a:gd name="f17" fmla="val 6742"/>
                <a:gd name="f18" fmla="val 7908"/>
                <a:gd name="f19" fmla="val 5923"/>
                <a:gd name="f20" fmla="val 8318"/>
                <a:gd name="f21" fmla="val 3151"/>
                <a:gd name="f22" fmla="val 1670"/>
                <a:gd name="f23" fmla="val 6837"/>
                <a:gd name="f24" fmla="val 1"/>
                <a:gd name="f25" fmla="val 2268"/>
                <a:gd name="f26" fmla="val 2269"/>
                <a:gd name="f27" fmla="val 7688"/>
                <a:gd name="f28" fmla="val 9956"/>
                <a:gd name="f29" fmla="val 5013"/>
                <a:gd name="f30" fmla="val 9957"/>
                <a:gd name="f31" fmla="val 5048"/>
                <a:gd name="f32" fmla="val 5083"/>
                <a:gd name="f33" fmla="val 6367"/>
                <a:gd name="f34" fmla="val 7586"/>
                <a:gd name="f35" fmla="val 9395"/>
                <a:gd name="f36" fmla="val 8506"/>
                <a:gd name="f37" fmla="val 8444"/>
                <a:gd name="f38" fmla="val 9420"/>
                <a:gd name="f39" fmla="val 7499"/>
                <a:gd name="f40" fmla="val 9924"/>
                <a:gd name="f41" fmla="val 6270"/>
                <a:gd name="f42" fmla="val 7687"/>
                <a:gd name="f43" fmla="*/ f0 1 9925"/>
                <a:gd name="f44" fmla="*/ f1 1 9958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9925"/>
                <a:gd name="f51" fmla="*/ f48 1 9958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9925" h="995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5" y="f20"/>
                  </a:cubicBezTo>
                  <a:cubicBezTo>
                    <a:pt x="f21" y="f20"/>
                    <a:pt x="f22" y="f23"/>
                    <a:pt x="f22" y="f10"/>
                  </a:cubicBezTo>
                  <a:cubicBezTo>
                    <a:pt x="f22" y="f9"/>
                    <a:pt x="f21" y="f6"/>
                    <a:pt x="f5" y="f6"/>
                  </a:cubicBezTo>
                  <a:close/>
                  <a:moveTo>
                    <a:pt x="f5" y="f24"/>
                  </a:moveTo>
                  <a:cubicBezTo>
                    <a:pt x="f25" y="f24"/>
                    <a:pt x="f2" y="f26"/>
                    <a:pt x="f2" y="f5"/>
                  </a:cubicBezTo>
                  <a:cubicBezTo>
                    <a:pt x="f2" y="f27"/>
                    <a:pt x="f25" y="f28"/>
                    <a:pt x="f5" y="f28"/>
                  </a:cubicBezTo>
                  <a:cubicBezTo>
                    <a:pt x="f29" y="f30"/>
                    <a:pt x="f31" y="f30"/>
                    <a:pt x="f32" y="f30"/>
                  </a:cubicBezTo>
                  <a:cubicBezTo>
                    <a:pt x="f33" y="f30"/>
                    <a:pt x="f34" y="f35"/>
                    <a:pt x="f36" y="f37"/>
                  </a:cubicBezTo>
                  <a:cubicBezTo>
                    <a:pt x="f38" y="f39"/>
                    <a:pt x="f40" y="f41"/>
                    <a:pt x="f40" y="f5"/>
                  </a:cubicBezTo>
                  <a:cubicBezTo>
                    <a:pt x="f40" y="f26"/>
                    <a:pt x="f42" y="f24"/>
                    <a:pt x="f5" y="f24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36" name="Google Shape;6005;p86">
            <a:extLst>
              <a:ext uri="{FF2B5EF4-FFF2-40B4-BE49-F238E27FC236}">
                <a16:creationId xmlns:a16="http://schemas.microsoft.com/office/drawing/2014/main" id="{646F3AF4-BE29-A550-C790-1F2EF8E0D593}"/>
              </a:ext>
            </a:extLst>
          </p:cNvPr>
          <p:cNvGrpSpPr/>
          <p:nvPr/>
        </p:nvGrpSpPr>
        <p:grpSpPr>
          <a:xfrm>
            <a:off x="7168354" y="6990590"/>
            <a:ext cx="812572" cy="817800"/>
            <a:chOff x="4901348" y="3495294"/>
            <a:chExt cx="406286" cy="4089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37" name="Google Shape;6006;p86">
              <a:extLst>
                <a:ext uri="{FF2B5EF4-FFF2-40B4-BE49-F238E27FC236}">
                  <a16:creationId xmlns:a16="http://schemas.microsoft.com/office/drawing/2014/main" id="{941ADE97-3C0E-CEEE-EBC9-513AB4E2E004}"/>
                </a:ext>
              </a:extLst>
            </p:cNvPr>
            <p:cNvSpPr/>
            <p:nvPr/>
          </p:nvSpPr>
          <p:spPr>
            <a:xfrm>
              <a:off x="4901348" y="3495294"/>
              <a:ext cx="406286" cy="3000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9294"/>
                <a:gd name="f5" fmla="val 11405"/>
                <a:gd name="f6" fmla="val 1701"/>
                <a:gd name="f7" fmla="val 11626"/>
                <a:gd name="f8" fmla="val 11846"/>
                <a:gd name="f9" fmla="val 1890"/>
                <a:gd name="f10" fmla="val 2142"/>
                <a:gd name="f11" fmla="val 3749"/>
                <a:gd name="f12" fmla="val 11090"/>
                <a:gd name="f13" fmla="val 4663"/>
                <a:gd name="f14" fmla="val 9956"/>
                <a:gd name="f15" fmla="val 4978"/>
                <a:gd name="f16" fmla="val 10051"/>
                <a:gd name="f17" fmla="val 4631"/>
                <a:gd name="f18" fmla="val 10145"/>
                <a:gd name="f19" fmla="val 4222"/>
                <a:gd name="f20" fmla="val 3844"/>
                <a:gd name="f21" fmla="val 2584"/>
                <a:gd name="f22" fmla="val 3812"/>
                <a:gd name="f23" fmla="val 2647"/>
                <a:gd name="f24" fmla="val 4600"/>
                <a:gd name="f25" fmla="val 2773"/>
                <a:gd name="f26" fmla="val 5009"/>
                <a:gd name="f27" fmla="val 1639"/>
                <a:gd name="f28" fmla="val 4694"/>
                <a:gd name="f29" fmla="val 851"/>
                <a:gd name="f30" fmla="val 3781"/>
                <a:gd name="f31" fmla="val 1040"/>
                <a:gd name="f32" fmla="val 1292"/>
                <a:gd name="f33" fmla="val 4065"/>
                <a:gd name="f34" fmla="val 3655"/>
                <a:gd name="f35" fmla="val 4317"/>
                <a:gd name="f36" fmla="val 4506"/>
                <a:gd name="f37" fmla="val 3875"/>
                <a:gd name="f38" fmla="val 4096"/>
                <a:gd name="f39" fmla="val 4821"/>
                <a:gd name="f40" fmla="val 5041"/>
                <a:gd name="f41" fmla="val 5262"/>
                <a:gd name="f42" fmla="val 5261"/>
                <a:gd name="f43" fmla="val 5451"/>
                <a:gd name="f44" fmla="val 5324"/>
                <a:gd name="f45" fmla="val 5577"/>
                <a:gd name="f46" fmla="val 5608"/>
                <a:gd name="f47" fmla="val 5482"/>
                <a:gd name="f48" fmla="val 5797"/>
                <a:gd name="f49" fmla="val 5431"/>
                <a:gd name="f50" fmla="val 5952"/>
                <a:gd name="f51" fmla="val 5229"/>
                <a:gd name="f52" fmla="val 6065"/>
                <a:gd name="f53" fmla="val 5054"/>
                <a:gd name="f54" fmla="val 5017"/>
                <a:gd name="f55" fmla="val 4980"/>
                <a:gd name="f56" fmla="val 6060"/>
                <a:gd name="f57" fmla="val 4947"/>
                <a:gd name="f58" fmla="val 6049"/>
                <a:gd name="f59" fmla="val 4128"/>
                <a:gd name="f60" fmla="val 5734"/>
                <a:gd name="f61" fmla="val 4946"/>
                <a:gd name="f62" fmla="val 2993"/>
                <a:gd name="f63" fmla="val 2741"/>
                <a:gd name="f64" fmla="val 2552"/>
                <a:gd name="f65" fmla="val 189"/>
                <a:gd name="f66" fmla="val 441"/>
                <a:gd name="f67" fmla="val 882"/>
                <a:gd name="f68" fmla="val 1261"/>
                <a:gd name="f69" fmla="val 536"/>
                <a:gd name="f70" fmla="val 1"/>
                <a:gd name="f71" fmla="val 1418"/>
                <a:gd name="f72" fmla="val 4568"/>
                <a:gd name="f73" fmla="val 1513"/>
                <a:gd name="f74" fmla="val 3183"/>
                <a:gd name="f75" fmla="val 5923"/>
                <a:gd name="f76" fmla="val 4159"/>
                <a:gd name="f77" fmla="val 7372"/>
                <a:gd name="f78" fmla="val 5073"/>
                <a:gd name="f79" fmla="val 7089"/>
                <a:gd name="f80" fmla="val 7687"/>
                <a:gd name="f81" fmla="val 8286"/>
                <a:gd name="f82" fmla="val 8884"/>
                <a:gd name="f83" fmla="val 4443"/>
                <a:gd name="f84" fmla="val 8192"/>
                <a:gd name="f85" fmla="val 7782"/>
                <a:gd name="f86" fmla="val 7562"/>
                <a:gd name="f87" fmla="val 8507"/>
                <a:gd name="f88" fmla="val 9484"/>
                <a:gd name="f89" fmla="val 11216"/>
                <a:gd name="f90" fmla="val 4537"/>
                <a:gd name="f91" fmla="val 12098"/>
                <a:gd name="f92" fmla="val 9704"/>
                <a:gd name="f93" fmla="*/ f0 1 12666"/>
                <a:gd name="f94" fmla="*/ f1 1 9294"/>
                <a:gd name="f95" fmla="val f2"/>
                <a:gd name="f96" fmla="val f3"/>
                <a:gd name="f97" fmla="val f4"/>
                <a:gd name="f98" fmla="+- f97 0 f95"/>
                <a:gd name="f99" fmla="+- f96 0 f95"/>
                <a:gd name="f100" fmla="*/ f99 1 12666"/>
                <a:gd name="f101" fmla="*/ f98 1 9294"/>
                <a:gd name="f102" fmla="*/ f95 1 f100"/>
                <a:gd name="f103" fmla="*/ f96 1 f100"/>
                <a:gd name="f104" fmla="*/ f95 1 f101"/>
                <a:gd name="f105" fmla="*/ f97 1 f101"/>
                <a:gd name="f106" fmla="*/ f102 f93 1"/>
                <a:gd name="f107" fmla="*/ f103 f93 1"/>
                <a:gd name="f108" fmla="*/ f105 f94 1"/>
                <a:gd name="f109" fmla="*/ f104 f9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6" t="f109" r="f107" b="f108"/>
              <a:pathLst>
                <a:path w="12666" h="92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6"/>
                  </a:lnTo>
                  <a:close/>
                  <a:moveTo>
                    <a:pt x="f21" y="f6"/>
                  </a:moveTo>
                  <a:lnTo>
                    <a:pt x="f21" y="f22"/>
                  </a:lnTo>
                  <a:cubicBezTo>
                    <a:pt x="f21" y="f19"/>
                    <a:pt x="f23" y="f24"/>
                    <a:pt x="f25" y="f26"/>
                  </a:cubicBezTo>
                  <a:cubicBezTo>
                    <a:pt x="f27" y="f28"/>
                    <a:pt x="f29" y="f30"/>
                    <a:pt x="f29" y="f10"/>
                  </a:cubicBezTo>
                  <a:cubicBezTo>
                    <a:pt x="f29" y="f9"/>
                    <a:pt x="f31" y="f6"/>
                    <a:pt x="f32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6" y="f38"/>
                  </a:cubicBezTo>
                  <a:cubicBezTo>
                    <a:pt x="f36" y="f1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6"/>
                    <a:pt x="f57" y="f58"/>
                  </a:cubicBezTo>
                  <a:cubicBezTo>
                    <a:pt x="f59" y="f60"/>
                    <a:pt x="f34" y="f61"/>
                    <a:pt x="f34" y="f38"/>
                  </a:cubicBezTo>
                  <a:cubicBezTo>
                    <a:pt x="f34" y="f37"/>
                    <a:pt x="f20" y="f34"/>
                    <a:pt x="f33" y="f34"/>
                  </a:cubicBezTo>
                  <a:close/>
                  <a:moveTo>
                    <a:pt x="f62" y="f2"/>
                  </a:moveTo>
                  <a:cubicBezTo>
                    <a:pt x="f63" y="f2"/>
                    <a:pt x="f64" y="f65"/>
                    <a:pt x="f64" y="f66"/>
                  </a:cubicBezTo>
                  <a:lnTo>
                    <a:pt x="f64" y="f67"/>
                  </a:lnTo>
                  <a:lnTo>
                    <a:pt x="f68" y="f67"/>
                  </a:lnTo>
                  <a:cubicBezTo>
                    <a:pt x="f69" y="f67"/>
                    <a:pt x="f70" y="f71"/>
                    <a:pt x="f70" y="f10"/>
                  </a:cubicBezTo>
                  <a:cubicBezTo>
                    <a:pt x="f70" y="f72"/>
                    <a:pt x="f73" y="f48"/>
                    <a:pt x="f74" y="f75"/>
                  </a:cubicBezTo>
                  <a:cubicBezTo>
                    <a:pt x="f76" y="f77"/>
                    <a:pt x="f78" y="f79"/>
                    <a:pt x="f78" y="f80"/>
                  </a:cubicBezTo>
                  <a:cubicBezTo>
                    <a:pt x="f78" y="f81"/>
                    <a:pt x="f39" y="f82"/>
                    <a:pt x="f83" y="f4"/>
                  </a:cubicBezTo>
                  <a:lnTo>
                    <a:pt x="f84" y="f4"/>
                  </a:lnTo>
                  <a:cubicBezTo>
                    <a:pt x="f85" y="f82"/>
                    <a:pt x="f86" y="f81"/>
                    <a:pt x="f86" y="f80"/>
                  </a:cubicBezTo>
                  <a:cubicBezTo>
                    <a:pt x="f86" y="f79"/>
                    <a:pt x="f87" y="f77"/>
                    <a:pt x="f88" y="f75"/>
                  </a:cubicBezTo>
                  <a:cubicBezTo>
                    <a:pt x="f89" y="f48"/>
                    <a:pt x="f3" y="f90"/>
                    <a:pt x="f3" y="f10"/>
                  </a:cubicBezTo>
                  <a:cubicBezTo>
                    <a:pt x="f3" y="f71"/>
                    <a:pt x="f91" y="f67"/>
                    <a:pt x="f5" y="f67"/>
                  </a:cubicBezTo>
                  <a:lnTo>
                    <a:pt x="f18" y="f67"/>
                  </a:lnTo>
                  <a:lnTo>
                    <a:pt x="f18" y="f66"/>
                  </a:lnTo>
                  <a:cubicBezTo>
                    <a:pt x="f18" y="f65"/>
                    <a:pt x="f14" y="f2"/>
                    <a:pt x="f9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38" name="Google Shape;6007;p86">
              <a:extLst>
                <a:ext uri="{FF2B5EF4-FFF2-40B4-BE49-F238E27FC236}">
                  <a16:creationId xmlns:a16="http://schemas.microsoft.com/office/drawing/2014/main" id="{DA0B80C2-2F0E-009A-C952-95D5CDC7920B}"/>
                </a:ext>
              </a:extLst>
            </p:cNvPr>
            <p:cNvSpPr/>
            <p:nvPr/>
          </p:nvSpPr>
          <p:spPr>
            <a:xfrm>
              <a:off x="4979173" y="3822804"/>
              <a:ext cx="249658" cy="813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3"/>
                <a:gd name="f4" fmla="val 2521"/>
                <a:gd name="f5" fmla="val 757"/>
                <a:gd name="f6" fmla="val 1"/>
                <a:gd name="f7" fmla="val 63"/>
                <a:gd name="f8" fmla="val 1954"/>
                <a:gd name="f9" fmla="val 2237"/>
                <a:gd name="f10" fmla="val 158"/>
                <a:gd name="f11" fmla="val 473"/>
                <a:gd name="f12" fmla="val 7278"/>
                <a:gd name="f13" fmla="val 7593"/>
                <a:gd name="f14" fmla="val 7782"/>
                <a:gd name="f15" fmla="val 7688"/>
                <a:gd name="f16" fmla="val 6995"/>
                <a:gd name="f17" fmla="*/ f0 1 7783"/>
                <a:gd name="f18" fmla="*/ f1 1 2521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783"/>
                <a:gd name="f25" fmla="*/ f22 1 2521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783" h="2521">
                  <a:moveTo>
                    <a:pt x="f5" y="f6"/>
                  </a:moveTo>
                  <a:lnTo>
                    <a:pt x="f7" y="f8"/>
                  </a:lnTo>
                  <a:cubicBezTo>
                    <a:pt x="f2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5" y="f8"/>
                  </a:cubicBezTo>
                  <a:lnTo>
                    <a:pt x="f16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39" name="Google Shape;6020;p86">
            <a:extLst>
              <a:ext uri="{FF2B5EF4-FFF2-40B4-BE49-F238E27FC236}">
                <a16:creationId xmlns:a16="http://schemas.microsoft.com/office/drawing/2014/main" id="{BD04068B-0941-E656-17E5-E65A330B6C6F}"/>
              </a:ext>
            </a:extLst>
          </p:cNvPr>
          <p:cNvGrpSpPr/>
          <p:nvPr/>
        </p:nvGrpSpPr>
        <p:grpSpPr>
          <a:xfrm>
            <a:off x="9662288" y="5166032"/>
            <a:ext cx="545840" cy="924000"/>
            <a:chOff x="6148315" y="2583015"/>
            <a:chExt cx="272920" cy="4620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40" name="Google Shape;6021;p86">
              <a:extLst>
                <a:ext uri="{FF2B5EF4-FFF2-40B4-BE49-F238E27FC236}">
                  <a16:creationId xmlns:a16="http://schemas.microsoft.com/office/drawing/2014/main" id="{3A59458A-64B0-2EAC-7251-2DB03D42CD57}"/>
                </a:ext>
              </a:extLst>
            </p:cNvPr>
            <p:cNvSpPr/>
            <p:nvPr/>
          </p:nvSpPr>
          <p:spPr>
            <a:xfrm>
              <a:off x="6148315" y="2583015"/>
              <a:ext cx="272920" cy="321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823"/>
                <a:gd name="f5" fmla="val 3372"/>
                <a:gd name="f6" fmla="val 1"/>
                <a:gd name="f7" fmla="val 95"/>
                <a:gd name="f8" fmla="val 5703"/>
                <a:gd name="f9" fmla="val 5829"/>
                <a:gd name="f10" fmla="val 5987"/>
                <a:gd name="f11" fmla="val 6113"/>
                <a:gd name="f12" fmla="val 1418"/>
                <a:gd name="f13" fmla="val 8822"/>
                <a:gd name="f14" fmla="val 6081"/>
                <a:gd name="f15" fmla="val 7467"/>
                <a:gd name="f16" fmla="val 7530"/>
                <a:gd name="f17" fmla="val 7499"/>
                <a:gd name="f18" fmla="val 4191"/>
                <a:gd name="f19" fmla="val 4727"/>
                <a:gd name="f20" fmla="val 4663"/>
                <a:gd name="f21" fmla="val 4884"/>
                <a:gd name="f22" fmla="val 5010"/>
                <a:gd name="f23" fmla="val 5357"/>
                <a:gd name="f24" fmla="val 5892"/>
                <a:gd name="f25" fmla="val 6585"/>
                <a:gd name="f26" fmla="val 4474"/>
                <a:gd name="f27" fmla="val 7121"/>
                <a:gd name="f28" fmla="val 3750"/>
                <a:gd name="f29" fmla="val 3088"/>
                <a:gd name="f30" fmla="val 2521"/>
                <a:gd name="f31" fmla="val 2899"/>
                <a:gd name="f32" fmla="val 4916"/>
                <a:gd name="f33" fmla="*/ f0 1 7531"/>
                <a:gd name="f34" fmla="*/ f1 1 8823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7531"/>
                <a:gd name="f41" fmla="*/ f38 1 8823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7531" h="8823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12" y="f13"/>
                  </a:lnTo>
                  <a:lnTo>
                    <a:pt x="f14" y="f13"/>
                  </a:lnTo>
                  <a:lnTo>
                    <a:pt x="f15" y="f11"/>
                  </a:lnTo>
                  <a:cubicBezTo>
                    <a:pt x="f16" y="f10"/>
                    <a:pt x="f17" y="f9"/>
                    <a:pt x="f15" y="f8"/>
                  </a:cubicBezTo>
                  <a:lnTo>
                    <a:pt x="f18" y="f6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23"/>
                    <a:pt x="f31" y="f32"/>
                    <a:pt x="f5" y="f19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41" name="Google Shape;6022;p86">
              <a:extLst>
                <a:ext uri="{FF2B5EF4-FFF2-40B4-BE49-F238E27FC236}">
                  <a16:creationId xmlns:a16="http://schemas.microsoft.com/office/drawing/2014/main" id="{322DC2E4-3E43-4863-47FC-5DA9675A14AB}"/>
                </a:ext>
              </a:extLst>
            </p:cNvPr>
            <p:cNvSpPr/>
            <p:nvPr/>
          </p:nvSpPr>
          <p:spPr>
            <a:xfrm>
              <a:off x="6209955" y="2934675"/>
              <a:ext cx="151881" cy="1103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3025"/>
                <a:gd name="f5" fmla="val 32"/>
                <a:gd name="f6" fmla="val 2615"/>
                <a:gd name="f7" fmla="val 1"/>
                <a:gd name="f8" fmla="val 2836"/>
                <a:gd name="f9" fmla="val 190"/>
                <a:gd name="f10" fmla="val 442"/>
                <a:gd name="f11" fmla="val 3750"/>
                <a:gd name="f12" fmla="val 3970"/>
                <a:gd name="f13" fmla="*/ f0 1 4191"/>
                <a:gd name="f14" fmla="*/ f1 1 3025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4191"/>
                <a:gd name="f21" fmla="*/ f18 1 3025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4191" h="3025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4"/>
                    <a:pt x="f10" y="f4"/>
                  </a:cubicBezTo>
                  <a:lnTo>
                    <a:pt x="f11" y="f4"/>
                  </a:lnTo>
                  <a:cubicBezTo>
                    <a:pt x="f12" y="f4"/>
                    <a:pt x="f3" y="f8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42" name="Google Shape;6038;p86">
            <a:extLst>
              <a:ext uri="{FF2B5EF4-FFF2-40B4-BE49-F238E27FC236}">
                <a16:creationId xmlns:a16="http://schemas.microsoft.com/office/drawing/2014/main" id="{1BC62C47-C953-9339-2DE6-99A88EAA10FE}"/>
              </a:ext>
            </a:extLst>
          </p:cNvPr>
          <p:cNvGrpSpPr/>
          <p:nvPr/>
        </p:nvGrpSpPr>
        <p:grpSpPr>
          <a:xfrm>
            <a:off x="4957774" y="5209008"/>
            <a:ext cx="908876" cy="925172"/>
            <a:chOff x="3796058" y="2604503"/>
            <a:chExt cx="454438" cy="462586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43" name="Google Shape;6039;p86">
              <a:extLst>
                <a:ext uri="{FF2B5EF4-FFF2-40B4-BE49-F238E27FC236}">
                  <a16:creationId xmlns:a16="http://schemas.microsoft.com/office/drawing/2014/main" id="{4E7695E8-4147-3BCD-914E-F1758AC136B6}"/>
                </a:ext>
              </a:extLst>
            </p:cNvPr>
            <p:cNvSpPr/>
            <p:nvPr/>
          </p:nvSpPr>
          <p:spPr>
            <a:xfrm>
              <a:off x="3796058" y="2604503"/>
              <a:ext cx="138184" cy="2246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6159"/>
                <a:gd name="f5" fmla="val 1698"/>
                <a:gd name="f6" fmla="val 1"/>
                <a:gd name="f7" fmla="val 1520"/>
                <a:gd name="f8" fmla="val 1373"/>
                <a:gd name="f9" fmla="val 138"/>
                <a:gd name="f10" fmla="val 1293"/>
                <a:gd name="f11" fmla="val 299"/>
                <a:gd name="f12" fmla="val 5119"/>
                <a:gd name="f13" fmla="val 5308"/>
                <a:gd name="f14" fmla="val 127"/>
                <a:gd name="f15" fmla="val 5528"/>
                <a:gd name="f16" fmla="val 316"/>
                <a:gd name="f17" fmla="val 5623"/>
                <a:gd name="f18" fmla="val 2332"/>
                <a:gd name="f19" fmla="val 6158"/>
                <a:gd name="f20" fmla="val 3277"/>
                <a:gd name="f21" fmla="val 2630"/>
                <a:gd name="f22" fmla="val 2868"/>
                <a:gd name="f23" fmla="val 4111"/>
                <a:gd name="f24" fmla="val 582"/>
                <a:gd name="f25" fmla="val 1797"/>
                <a:gd name="f26" fmla="val 15"/>
                <a:gd name="f27" fmla="val 1763"/>
                <a:gd name="f28" fmla="val 5"/>
                <a:gd name="f29" fmla="val 1730"/>
                <a:gd name="f30" fmla="*/ f0 1 3813"/>
                <a:gd name="f31" fmla="*/ f1 1 6159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3813"/>
                <a:gd name="f38" fmla="*/ f35 1 6159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3813" h="615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cubicBezTo>
                    <a:pt x="f6" y="f13"/>
                    <a:pt x="f14" y="f15"/>
                    <a:pt x="f16" y="f17"/>
                  </a:cubicBezTo>
                  <a:lnTo>
                    <a:pt x="f18" y="f19"/>
                  </a:lnTo>
                  <a:cubicBezTo>
                    <a:pt x="f20" y="f21"/>
                    <a:pt x="f22" y="f23"/>
                    <a:pt x="f3" y="f24"/>
                  </a:cubicBezTo>
                  <a:lnTo>
                    <a:pt x="f25" y="f26"/>
                  </a:lnTo>
                  <a:cubicBezTo>
                    <a:pt x="f27" y="f28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44" name="Google Shape;6040;p86">
              <a:extLst>
                <a:ext uri="{FF2B5EF4-FFF2-40B4-BE49-F238E27FC236}">
                  <a16:creationId xmlns:a16="http://schemas.microsoft.com/office/drawing/2014/main" id="{A3813D48-9D03-D307-2FC9-F2880E90E9EC}"/>
                </a:ext>
              </a:extLst>
            </p:cNvPr>
            <p:cNvSpPr/>
            <p:nvPr/>
          </p:nvSpPr>
          <p:spPr>
            <a:xfrm>
              <a:off x="3880567" y="2662495"/>
              <a:ext cx="313977" cy="404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64"/>
                <a:gd name="f4" fmla="val 11092"/>
                <a:gd name="f5" fmla="val 4348"/>
                <a:gd name="f6" fmla="val 3466"/>
                <a:gd name="f7" fmla="val 4820"/>
                <a:gd name="f8" fmla="val 5199"/>
                <a:gd name="f9" fmla="val 3844"/>
                <a:gd name="f10" fmla="val 4316"/>
                <a:gd name="f11" fmla="val 4789"/>
                <a:gd name="f12" fmla="val 5136"/>
                <a:gd name="f13" fmla="val 3907"/>
                <a:gd name="f14" fmla="val 3529"/>
                <a:gd name="f15" fmla="val 3875"/>
                <a:gd name="f16" fmla="val 5104"/>
                <a:gd name="f17" fmla="val 5766"/>
                <a:gd name="f18" fmla="val 6081"/>
                <a:gd name="f19" fmla="val 7624"/>
                <a:gd name="f20" fmla="val 2615"/>
                <a:gd name="f21" fmla="val 3560"/>
                <a:gd name="f22" fmla="val 3812"/>
                <a:gd name="f23" fmla="val 5892"/>
                <a:gd name="f24" fmla="val 4096"/>
                <a:gd name="f25" fmla="val 5955"/>
                <a:gd name="f26" fmla="val 4631"/>
                <a:gd name="f27" fmla="val 4883"/>
                <a:gd name="f28" fmla="val 2048"/>
                <a:gd name="f29" fmla="val 1386"/>
                <a:gd name="f30" fmla="val 2458"/>
                <a:gd name="f31" fmla="val 1638"/>
                <a:gd name="f32" fmla="val 1544"/>
                <a:gd name="f33" fmla="val 977"/>
                <a:gd name="f34" fmla="val 4001"/>
                <a:gd name="f35" fmla="val 2678"/>
                <a:gd name="f36" fmla="val 4474"/>
                <a:gd name="f37" fmla="val 4726"/>
                <a:gd name="f38" fmla="val 2741"/>
                <a:gd name="f39" fmla="val 5010"/>
                <a:gd name="f40" fmla="val 2899"/>
                <a:gd name="f41" fmla="val 32"/>
                <a:gd name="f42" fmla="val 10523"/>
                <a:gd name="f43" fmla="val 10680"/>
                <a:gd name="f44" fmla="val 63"/>
                <a:gd name="f45" fmla="val 10964"/>
                <a:gd name="f46" fmla="val 252"/>
                <a:gd name="f47" fmla="val 11027"/>
                <a:gd name="f48" fmla="val 328"/>
                <a:gd name="f49" fmla="val 11070"/>
                <a:gd name="f50" fmla="val 404"/>
                <a:gd name="f51" fmla="val 11091"/>
                <a:gd name="f52" fmla="val 475"/>
                <a:gd name="f53" fmla="val 613"/>
                <a:gd name="f54" fmla="val 737"/>
                <a:gd name="f55" fmla="val 11014"/>
                <a:gd name="f56" fmla="val 819"/>
                <a:gd name="f57" fmla="val 10869"/>
                <a:gd name="f58" fmla="val 2143"/>
                <a:gd name="f59" fmla="val 8475"/>
                <a:gd name="f60" fmla="val 6490"/>
                <a:gd name="f61" fmla="val 7845"/>
                <a:gd name="f62" fmla="val 7907"/>
                <a:gd name="f63" fmla="val 8037"/>
                <a:gd name="f64" fmla="val 8173"/>
                <a:gd name="f65" fmla="val 8243"/>
                <a:gd name="f66" fmla="val 8316"/>
                <a:gd name="f67" fmla="val 8381"/>
                <a:gd name="f68" fmla="val 8570"/>
                <a:gd name="f69" fmla="val 10932"/>
                <a:gd name="f70" fmla="val 8538"/>
                <a:gd name="f71" fmla="val 10491"/>
                <a:gd name="f72" fmla="val 5734"/>
                <a:gd name="f73" fmla="val 5262"/>
                <a:gd name="f74" fmla="val 6585"/>
                <a:gd name="f75" fmla="val 5482"/>
                <a:gd name="f76" fmla="val 7120"/>
                <a:gd name="f77" fmla="val 3434"/>
                <a:gd name="f78" fmla="val 6931"/>
                <a:gd name="f79" fmla="val 4222"/>
                <a:gd name="f80" fmla="val 1513"/>
                <a:gd name="f81" fmla="*/ f0 1 8664"/>
                <a:gd name="f82" fmla="*/ f1 1 11092"/>
                <a:gd name="f83" fmla="val f2"/>
                <a:gd name="f84" fmla="val f3"/>
                <a:gd name="f85" fmla="val f4"/>
                <a:gd name="f86" fmla="+- f85 0 f83"/>
                <a:gd name="f87" fmla="+- f84 0 f83"/>
                <a:gd name="f88" fmla="*/ f87 1 8664"/>
                <a:gd name="f89" fmla="*/ f86 1 11092"/>
                <a:gd name="f90" fmla="*/ f83 1 f88"/>
                <a:gd name="f91" fmla="*/ f84 1 f88"/>
                <a:gd name="f92" fmla="*/ f83 1 f89"/>
                <a:gd name="f93" fmla="*/ f85 1 f89"/>
                <a:gd name="f94" fmla="*/ f90 f81 1"/>
                <a:gd name="f95" fmla="*/ f91 f81 1"/>
                <a:gd name="f96" fmla="*/ f93 f82 1"/>
                <a:gd name="f97" fmla="*/ f92 f8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4" t="f97" r="f95" b="f96"/>
              <a:pathLst>
                <a:path w="8664" h="1109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16" y="f17"/>
                  </a:moveTo>
                  <a:lnTo>
                    <a:pt x="f18" y="f19"/>
                  </a:lnTo>
                  <a:lnTo>
                    <a:pt x="f20" y="f19"/>
                  </a:lnTo>
                  <a:lnTo>
                    <a:pt x="f21" y="f17"/>
                  </a:lnTo>
                  <a:cubicBezTo>
                    <a:pt x="f22" y="f23"/>
                    <a:pt x="f24" y="f25"/>
                    <a:pt x="f5" y="f25"/>
                  </a:cubicBezTo>
                  <a:cubicBezTo>
                    <a:pt x="f26" y="f25"/>
                    <a:pt x="f27" y="f23"/>
                    <a:pt x="f16" y="f17"/>
                  </a:cubicBezTo>
                  <a:close/>
                  <a:moveTo>
                    <a:pt x="f28" y="f2"/>
                  </a:moveTo>
                  <a:cubicBezTo>
                    <a:pt x="f29" y="f30"/>
                    <a:pt x="f31" y="f32"/>
                    <a:pt x="f33" y="f34"/>
                  </a:cubicBezTo>
                  <a:lnTo>
                    <a:pt x="f35" y="f36"/>
                  </a:lnTo>
                  <a:cubicBezTo>
                    <a:pt x="f35" y="f37"/>
                    <a:pt x="f38" y="f39"/>
                    <a:pt x="f40" y="f8"/>
                  </a:cubicBezTo>
                  <a:lnTo>
                    <a:pt x="f41" y="f42"/>
                  </a:lnTo>
                  <a:cubicBezTo>
                    <a:pt x="f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56" y="f57"/>
                  </a:cubicBezTo>
                  <a:lnTo>
                    <a:pt x="f58" y="f59"/>
                  </a:lnTo>
                  <a:lnTo>
                    <a:pt x="f60" y="f59"/>
                  </a:lnTo>
                  <a:lnTo>
                    <a:pt x="f61" y="f57"/>
                  </a:lnTo>
                  <a:cubicBezTo>
                    <a:pt x="f62" y="f55"/>
                    <a:pt x="f63" y="f51"/>
                    <a:pt x="f64" y="f51"/>
                  </a:cubicBezTo>
                  <a:cubicBezTo>
                    <a:pt x="f65" y="f51"/>
                    <a:pt x="f66" y="f49"/>
                    <a:pt x="f67" y="f47"/>
                  </a:cubicBezTo>
                  <a:cubicBezTo>
                    <a:pt x="f68" y="f69"/>
                    <a:pt x="f3" y="f43"/>
                    <a:pt x="f70" y="f71"/>
                  </a:cubicBezTo>
                  <a:lnTo>
                    <a:pt x="f72" y="f73"/>
                  </a:lnTo>
                  <a:lnTo>
                    <a:pt x="f74" y="f75"/>
                  </a:lnTo>
                  <a:cubicBezTo>
                    <a:pt x="f76" y="f77"/>
                    <a:pt x="f78" y="f79"/>
                    <a:pt x="f19" y="f80"/>
                  </a:cubicBezTo>
                  <a:lnTo>
                    <a:pt x="f28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45" name="Google Shape;6041;p86">
              <a:extLst>
                <a:ext uri="{FF2B5EF4-FFF2-40B4-BE49-F238E27FC236}">
                  <a16:creationId xmlns:a16="http://schemas.microsoft.com/office/drawing/2014/main" id="{6612A772-F491-E02D-8456-FD16464FEC64}"/>
                </a:ext>
              </a:extLst>
            </p:cNvPr>
            <p:cNvSpPr/>
            <p:nvPr/>
          </p:nvSpPr>
          <p:spPr>
            <a:xfrm>
              <a:off x="4156853" y="2753285"/>
              <a:ext cx="93643" cy="1044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84"/>
                <a:gd name="f4" fmla="val 2864"/>
                <a:gd name="f5" fmla="val 630"/>
                <a:gd name="f6" fmla="val 252"/>
                <a:gd name="f7" fmla="val 1449"/>
                <a:gd name="f8" fmla="val 410"/>
                <a:gd name="f9" fmla="val 945"/>
                <a:gd name="f10" fmla="val 2395"/>
                <a:gd name="f11" fmla="val 1607"/>
                <a:gd name="f12" fmla="val 2836"/>
                <a:gd name="f13" fmla="val 1658"/>
                <a:gd name="f14" fmla="val 2855"/>
                <a:gd name="f15" fmla="val 1707"/>
                <a:gd name="f16" fmla="val 1753"/>
                <a:gd name="f17" fmla="val 1932"/>
                <a:gd name="f18" fmla="val 2067"/>
                <a:gd name="f19" fmla="val 2728"/>
                <a:gd name="f20" fmla="val 2143"/>
                <a:gd name="f21" fmla="val 2552"/>
                <a:gd name="f22" fmla="val 725"/>
                <a:gd name="f23" fmla="val 2458"/>
                <a:gd name="f24" fmla="val 473"/>
                <a:gd name="f25" fmla="val 2237"/>
                <a:gd name="f26" fmla="val 441"/>
                <a:gd name="f27" fmla="*/ f0 1 2584"/>
                <a:gd name="f28" fmla="*/ f1 1 2864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584"/>
                <a:gd name="f35" fmla="*/ f32 1 2864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584" h="2864">
                  <a:moveTo>
                    <a:pt x="f5" y="f2"/>
                  </a:moveTo>
                  <a:cubicBezTo>
                    <a:pt x="f6" y="f7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9"/>
                  </a:lnTo>
                  <a:cubicBezTo>
                    <a:pt x="f21" y="f22"/>
                    <a:pt x="f23" y="f24"/>
                    <a:pt x="f25" y="f2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46" name="Google Shape;6048;p86">
            <a:extLst>
              <a:ext uri="{FF2B5EF4-FFF2-40B4-BE49-F238E27FC236}">
                <a16:creationId xmlns:a16="http://schemas.microsoft.com/office/drawing/2014/main" id="{13A87405-C2F4-BE0E-B4B1-4756BF310ABC}"/>
              </a:ext>
            </a:extLst>
          </p:cNvPr>
          <p:cNvGrpSpPr/>
          <p:nvPr/>
        </p:nvGrpSpPr>
        <p:grpSpPr>
          <a:xfrm>
            <a:off x="10776231" y="5152554"/>
            <a:ext cx="913446" cy="928608"/>
            <a:chOff x="6705286" y="2576276"/>
            <a:chExt cx="456723" cy="464304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47" name="Google Shape;6049;p86">
              <a:extLst>
                <a:ext uri="{FF2B5EF4-FFF2-40B4-BE49-F238E27FC236}">
                  <a16:creationId xmlns:a16="http://schemas.microsoft.com/office/drawing/2014/main" id="{75CE7C28-237A-D05C-8E15-4007D438ED7E}"/>
                </a:ext>
              </a:extLst>
            </p:cNvPr>
            <p:cNvSpPr/>
            <p:nvPr/>
          </p:nvSpPr>
          <p:spPr>
            <a:xfrm>
              <a:off x="6981608" y="2578580"/>
              <a:ext cx="180401" cy="2716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78"/>
                <a:gd name="f4" fmla="val 7448"/>
                <a:gd name="f5" fmla="val 2489"/>
                <a:gd name="f6" fmla="val 820"/>
                <a:gd name="f7" fmla="val 3403"/>
                <a:gd name="f8" fmla="val 4127"/>
                <a:gd name="f9" fmla="val 1576"/>
                <a:gd name="f10" fmla="val 2490"/>
                <a:gd name="f11" fmla="val 3372"/>
                <a:gd name="f12" fmla="val 4128"/>
                <a:gd name="f13" fmla="val 1575"/>
                <a:gd name="f14" fmla="val 819"/>
                <a:gd name="f15" fmla="val 1"/>
                <a:gd name="f16" fmla="val 1103"/>
                <a:gd name="f17" fmla="val 1104"/>
                <a:gd name="f18" fmla="val 3214"/>
                <a:gd name="f19" fmla="val 315"/>
                <a:gd name="f20" fmla="val 3845"/>
                <a:gd name="f21" fmla="val 4317"/>
                <a:gd name="f22" fmla="val 7058"/>
                <a:gd name="f23" fmla="val 7287"/>
                <a:gd name="f24" fmla="val 1012"/>
                <a:gd name="f25" fmla="val 1225"/>
                <a:gd name="f26" fmla="val 1334"/>
                <a:gd name="f27" fmla="val 1448"/>
                <a:gd name="f28" fmla="val 7406"/>
                <a:gd name="f29" fmla="val 1544"/>
                <a:gd name="f30" fmla="val 7310"/>
                <a:gd name="f31" fmla="val 6365"/>
                <a:gd name="f32" fmla="val 3434"/>
                <a:gd name="f33" fmla="val 3530"/>
                <a:gd name="f34" fmla="val 3640"/>
                <a:gd name="f35" fmla="val 3744"/>
                <a:gd name="f36" fmla="val 3948"/>
                <a:gd name="f37" fmla="val 4663"/>
                <a:gd name="f38" fmla="val 3875"/>
                <a:gd name="f39" fmla="*/ f0 1 4978"/>
                <a:gd name="f40" fmla="*/ f1 1 744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4978"/>
                <a:gd name="f47" fmla="*/ f44 1 744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4978" h="74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10"/>
                  </a:cubicBezTo>
                  <a:cubicBezTo>
                    <a:pt x="f2" y="f18"/>
                    <a:pt x="f19" y="f20"/>
                    <a:pt x="f14" y="f21"/>
                  </a:cubicBezTo>
                  <a:lnTo>
                    <a:pt x="f14" y="f22"/>
                  </a:lnTo>
                  <a:cubicBezTo>
                    <a:pt x="f14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5" y="f31"/>
                  </a:lnTo>
                  <a:lnTo>
                    <a:pt x="f32" y="f30"/>
                  </a:lnTo>
                  <a:cubicBezTo>
                    <a:pt x="f33" y="f28"/>
                    <a:pt x="f34" y="f4"/>
                    <a:pt x="f35" y="f4"/>
                  </a:cubicBezTo>
                  <a:cubicBezTo>
                    <a:pt x="f36" y="f4"/>
                    <a:pt x="f8" y="f23"/>
                    <a:pt x="f8" y="f22"/>
                  </a:cubicBezTo>
                  <a:lnTo>
                    <a:pt x="f8" y="f21"/>
                  </a:lnTo>
                  <a:cubicBezTo>
                    <a:pt x="f37" y="f20"/>
                    <a:pt x="f3" y="f18"/>
                    <a:pt x="f3" y="f10"/>
                  </a:cubicBezTo>
                  <a:cubicBezTo>
                    <a:pt x="f3" y="f17"/>
                    <a:pt x="f38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48" name="Google Shape;6050;p86">
              <a:extLst>
                <a:ext uri="{FF2B5EF4-FFF2-40B4-BE49-F238E27FC236}">
                  <a16:creationId xmlns:a16="http://schemas.microsoft.com/office/drawing/2014/main" id="{557A47E5-D70F-80FA-992B-AF3F2D015DF4}"/>
                </a:ext>
              </a:extLst>
            </p:cNvPr>
            <p:cNvSpPr/>
            <p:nvPr/>
          </p:nvSpPr>
          <p:spPr>
            <a:xfrm>
              <a:off x="6768087" y="2980797"/>
              <a:ext cx="391637" cy="59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1639"/>
                <a:gd name="f5" fmla="val 1450"/>
                <a:gd name="f6" fmla="val 1"/>
                <a:gd name="f7" fmla="val 1292"/>
                <a:gd name="f8" fmla="val 788"/>
                <a:gd name="f9" fmla="val 662"/>
                <a:gd name="f10" fmla="val 1387"/>
                <a:gd name="f11" fmla="val 8822"/>
                <a:gd name="f12" fmla="val 9799"/>
                <a:gd name="f13" fmla="val 10649"/>
                <a:gd name="f14" fmla="val 946"/>
                <a:gd name="f15" fmla="*/ f0 1 10807"/>
                <a:gd name="f16" fmla="*/ f1 1 163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0807"/>
                <a:gd name="f23" fmla="*/ f20 1 163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0807" h="1639">
                  <a:moveTo>
                    <a:pt x="f5" y="f6"/>
                  </a:moveTo>
                  <a:cubicBezTo>
                    <a:pt x="f7" y="f8"/>
                    <a:pt x="f9" y="f10"/>
                    <a:pt x="f6" y="f4"/>
                  </a:cubicBezTo>
                  <a:lnTo>
                    <a:pt x="f11" y="f4"/>
                  </a:lnTo>
                  <a:cubicBezTo>
                    <a:pt x="f12" y="f4"/>
                    <a:pt x="f13" y="f14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49" name="Google Shape;6051;p86">
              <a:extLst>
                <a:ext uri="{FF2B5EF4-FFF2-40B4-BE49-F238E27FC236}">
                  <a16:creationId xmlns:a16="http://schemas.microsoft.com/office/drawing/2014/main" id="{5785663D-6B53-BE65-D7C7-4C649400A50E}"/>
                </a:ext>
              </a:extLst>
            </p:cNvPr>
            <p:cNvSpPr/>
            <p:nvPr/>
          </p:nvSpPr>
          <p:spPr>
            <a:xfrm>
              <a:off x="6705286" y="2576276"/>
              <a:ext cx="397361" cy="4314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65"/>
                <a:gd name="f4" fmla="val 11827"/>
                <a:gd name="f5" fmla="val 379"/>
                <a:gd name="f6" fmla="val 1"/>
                <a:gd name="f7" fmla="val 158"/>
                <a:gd name="f8" fmla="val 221"/>
                <a:gd name="f9" fmla="val 411"/>
                <a:gd name="f10" fmla="val 10618"/>
                <a:gd name="f11" fmla="val 11280"/>
                <a:gd name="f12" fmla="val 537"/>
                <a:gd name="f13" fmla="val 11815"/>
                <a:gd name="f14" fmla="val 1198"/>
                <a:gd name="f15" fmla="val 1247"/>
                <a:gd name="f16" fmla="val 11823"/>
                <a:gd name="f17" fmla="val 1295"/>
                <a:gd name="f18" fmla="val 11826"/>
                <a:gd name="f19" fmla="val 1342"/>
                <a:gd name="f20" fmla="val 1912"/>
                <a:gd name="f21" fmla="val 2395"/>
                <a:gd name="f22" fmla="val 11318"/>
                <a:gd name="f23" fmla="val 10650"/>
                <a:gd name="f24" fmla="val 10398"/>
                <a:gd name="f25" fmla="val 2584"/>
                <a:gd name="f26" fmla="val 10272"/>
                <a:gd name="f27" fmla="val 2836"/>
                <a:gd name="f28" fmla="val 8255"/>
                <a:gd name="f29" fmla="val 10807"/>
                <a:gd name="f30" fmla="val 8161"/>
                <a:gd name="f31" fmla="val 8098"/>
                <a:gd name="f32" fmla="val 10492"/>
                <a:gd name="f33" fmla="val 7972"/>
                <a:gd name="f34" fmla="val 10146"/>
                <a:gd name="f35" fmla="val 7625"/>
                <a:gd name="f36" fmla="val 9799"/>
                <a:gd name="f37" fmla="val 9547"/>
                <a:gd name="f38" fmla="val 8224"/>
                <a:gd name="f39" fmla="val 9232"/>
                <a:gd name="f40" fmla="val 8318"/>
                <a:gd name="f41" fmla="val 8917"/>
                <a:gd name="f42" fmla="val 7720"/>
                <a:gd name="f43" fmla="val 7783"/>
                <a:gd name="f44" fmla="val 7058"/>
                <a:gd name="f45" fmla="val 4664"/>
                <a:gd name="f46" fmla="val 7184"/>
                <a:gd name="f47" fmla="val 4065"/>
                <a:gd name="f48" fmla="val 6869"/>
                <a:gd name="f49" fmla="val 3309"/>
                <a:gd name="f50" fmla="val 2490"/>
                <a:gd name="f51" fmla="val 1513"/>
                <a:gd name="f52" fmla="val 7310"/>
                <a:gd name="f53" fmla="val 600"/>
                <a:gd name="f54" fmla="val 8035"/>
                <a:gd name="f55" fmla="*/ f0 1 10965"/>
                <a:gd name="f56" fmla="*/ f1 1 11827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10965"/>
                <a:gd name="f63" fmla="*/ f60 1 11827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10965" h="11827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12" y="f13"/>
                    <a:pt x="f14" y="f13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21" y="f23"/>
                  </a:cubicBezTo>
                  <a:cubicBezTo>
                    <a:pt x="f21" y="f24"/>
                    <a:pt x="f25" y="f26"/>
                    <a:pt x="f27" y="f26"/>
                  </a:cubicBezTo>
                  <a:lnTo>
                    <a:pt x="f3" y="f26"/>
                  </a:lnTo>
                  <a:lnTo>
                    <a:pt x="f3" y="f28"/>
                  </a:lnTo>
                  <a:cubicBezTo>
                    <a:pt x="f29" y="f30"/>
                    <a:pt x="f23" y="f31"/>
                    <a:pt x="f32" y="f33"/>
                  </a:cubicBezTo>
                  <a:lnTo>
                    <a:pt x="f34" y="f35"/>
                  </a:lnTo>
                  <a:lnTo>
                    <a:pt x="f36" y="f33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28" y="f40"/>
                    <a:pt x="f42" y="f43"/>
                    <a:pt x="f42" y="f44"/>
                  </a:cubicBezTo>
                  <a:lnTo>
                    <a:pt x="f42" y="f45"/>
                  </a:ln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50" name="Google Shape;5717;p85">
            <a:extLst>
              <a:ext uri="{FF2B5EF4-FFF2-40B4-BE49-F238E27FC236}">
                <a16:creationId xmlns:a16="http://schemas.microsoft.com/office/drawing/2014/main" id="{CE5DD9E5-2EA1-0878-0223-DDE716E90D3B}"/>
              </a:ext>
            </a:extLst>
          </p:cNvPr>
          <p:cNvGrpSpPr/>
          <p:nvPr/>
        </p:nvGrpSpPr>
        <p:grpSpPr>
          <a:xfrm>
            <a:off x="8501331" y="7047098"/>
            <a:ext cx="984754" cy="775868"/>
            <a:chOff x="5567836" y="3523548"/>
            <a:chExt cx="492377" cy="387934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51" name="Google Shape;5718;p85">
              <a:extLst>
                <a:ext uri="{FF2B5EF4-FFF2-40B4-BE49-F238E27FC236}">
                  <a16:creationId xmlns:a16="http://schemas.microsoft.com/office/drawing/2014/main" id="{0C245FC4-37D1-E64B-5F1F-BCBB84E43101}"/>
                </a:ext>
              </a:extLst>
            </p:cNvPr>
            <p:cNvSpPr/>
            <p:nvPr/>
          </p:nvSpPr>
          <p:spPr>
            <a:xfrm>
              <a:off x="5691198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3"/>
                <a:gd name="f13" fmla="val 5736"/>
                <a:gd name="f14" fmla="val 3506"/>
                <a:gd name="f15" fmla="val 3729"/>
                <a:gd name="f16" fmla="*/ f0 1 4518"/>
                <a:gd name="f17" fmla="*/ f1 1 573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518"/>
                <a:gd name="f24" fmla="*/ f21 1 573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3"/>
                  </a:cubicBezTo>
                  <a:cubicBezTo>
                    <a:pt x="f14" y="f12"/>
                    <a:pt x="f3" y="f10"/>
                    <a:pt x="f3" y="f9"/>
                  </a:cubicBezTo>
                  <a:cubicBezTo>
                    <a:pt x="f3" y="f8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52" name="Google Shape;5719;p85">
              <a:extLst>
                <a:ext uri="{FF2B5EF4-FFF2-40B4-BE49-F238E27FC236}">
                  <a16:creationId xmlns:a16="http://schemas.microsoft.com/office/drawing/2014/main" id="{A6A9371D-4775-5EA1-3C21-AB4EC3D16F24}"/>
                </a:ext>
              </a:extLst>
            </p:cNvPr>
            <p:cNvSpPr/>
            <p:nvPr/>
          </p:nvSpPr>
          <p:spPr>
            <a:xfrm>
              <a:off x="5567836" y="3639321"/>
              <a:ext cx="137196" cy="1328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23"/>
                <a:gd name="f4" fmla="val 5447"/>
                <a:gd name="f5" fmla="val 1951"/>
                <a:gd name="f6" fmla="val 1711"/>
                <a:gd name="f7" fmla="val 1480"/>
                <a:gd name="f8" fmla="val 53"/>
                <a:gd name="f9" fmla="val 1269"/>
                <a:gd name="f10" fmla="val 175"/>
                <a:gd name="f11" fmla="val 1"/>
                <a:gd name="f12" fmla="val 907"/>
                <a:gd name="f13" fmla="val 582"/>
                <a:gd name="f14" fmla="val 3443"/>
                <a:gd name="f15" fmla="val 1088"/>
                <a:gd name="f16" fmla="val 4316"/>
                <a:gd name="f17" fmla="val 1506"/>
                <a:gd name="f18" fmla="val 5041"/>
                <a:gd name="f19" fmla="val 2265"/>
                <a:gd name="f20" fmla="val 3045"/>
                <a:gd name="f21" fmla="val 3428"/>
                <a:gd name="f22" fmla="val 3816"/>
                <a:gd name="f23" fmla="val 5349"/>
                <a:gd name="f24" fmla="val 4172"/>
                <a:gd name="f25" fmla="val 5144"/>
                <a:gd name="f26" fmla="val 5253"/>
                <a:gd name="f27" fmla="val 4521"/>
                <a:gd name="f28" fmla="val 3138"/>
                <a:gd name="f29" fmla="val 5000"/>
                <a:gd name="f30" fmla="val 2057"/>
                <a:gd name="f31" fmla="val 4578"/>
                <a:gd name="f32" fmla="val 1330"/>
                <a:gd name="f33" fmla="val 3149"/>
                <a:gd name="f34" fmla="*/ f0 1 5623"/>
                <a:gd name="f35" fmla="*/ f1 1 54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5623"/>
                <a:gd name="f42" fmla="*/ f39 1 54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5623" h="544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3" y="f28"/>
                    <a:pt x="f29" y="f30"/>
                  </a:cubicBezTo>
                  <a:cubicBezTo>
                    <a:pt x="f31" y="f32"/>
                    <a:pt x="f3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53" name="Google Shape;5720;p85">
              <a:extLst>
                <a:ext uri="{FF2B5EF4-FFF2-40B4-BE49-F238E27FC236}">
                  <a16:creationId xmlns:a16="http://schemas.microsoft.com/office/drawing/2014/main" id="{60889EA0-172F-1BC4-1E7F-AE277C890E8D}"/>
                </a:ext>
              </a:extLst>
            </p:cNvPr>
            <p:cNvSpPr/>
            <p:nvPr/>
          </p:nvSpPr>
          <p:spPr>
            <a:xfrm>
              <a:off x="5828952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6"/>
                <a:gd name="f13" fmla="val 3506"/>
                <a:gd name="f14" fmla="val 3729"/>
                <a:gd name="f15" fmla="*/ f0 1 4518"/>
                <a:gd name="f16" fmla="*/ f1 1 573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518"/>
                <a:gd name="f23" fmla="*/ f20 1 573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cubicBezTo>
                    <a:pt x="f13" y="f12"/>
                    <a:pt x="f3" y="f10"/>
                    <a:pt x="f3" y="f9"/>
                  </a:cubicBezTo>
                  <a:cubicBezTo>
                    <a:pt x="f3" y="f8"/>
                    <a:pt x="f1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54" name="Google Shape;5721;p85">
              <a:extLst>
                <a:ext uri="{FF2B5EF4-FFF2-40B4-BE49-F238E27FC236}">
                  <a16:creationId xmlns:a16="http://schemas.microsoft.com/office/drawing/2014/main" id="{7F542C4B-0A30-1507-E708-47AE3F1FFABA}"/>
                </a:ext>
              </a:extLst>
            </p:cNvPr>
            <p:cNvSpPr/>
            <p:nvPr/>
          </p:nvSpPr>
          <p:spPr>
            <a:xfrm>
              <a:off x="5925138" y="3638827"/>
              <a:ext cx="135075" cy="1329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36"/>
                <a:gd name="f4" fmla="val 5448"/>
                <a:gd name="f5" fmla="val 3670"/>
                <a:gd name="f6" fmla="val 1"/>
                <a:gd name="f7" fmla="val 2471"/>
                <a:gd name="f8" fmla="val 1045"/>
                <a:gd name="f9" fmla="val 1330"/>
                <a:gd name="f10" fmla="val 624"/>
                <a:gd name="f11" fmla="val 2059"/>
                <a:gd name="f12" fmla="val 3137"/>
                <a:gd name="f13" fmla="val 371"/>
                <a:gd name="f14" fmla="val 4523"/>
                <a:gd name="f15" fmla="val 1452"/>
                <a:gd name="f16" fmla="val 5146"/>
                <a:gd name="f17" fmla="val 1808"/>
                <a:gd name="f18" fmla="val 5351"/>
                <a:gd name="f19" fmla="val 2199"/>
                <a:gd name="f20" fmla="val 2586"/>
                <a:gd name="f21" fmla="val 3381"/>
                <a:gd name="f22" fmla="val 4158"/>
                <a:gd name="f23" fmla="val 5039"/>
                <a:gd name="f24" fmla="val 4575"/>
                <a:gd name="f25" fmla="val 4318"/>
                <a:gd name="f26" fmla="val 5168"/>
                <a:gd name="f27" fmla="val 3288"/>
                <a:gd name="f28" fmla="val 5535"/>
                <a:gd name="f29" fmla="val 858"/>
                <a:gd name="f30" fmla="val 4355"/>
                <a:gd name="f31" fmla="val 177"/>
                <a:gd name="f32" fmla="val 4142"/>
                <a:gd name="f33" fmla="val 54"/>
                <a:gd name="f34" fmla="val 3911"/>
                <a:gd name="f35" fmla="*/ f0 1 5536"/>
                <a:gd name="f36" fmla="*/ f1 1 5448"/>
                <a:gd name="f37" fmla="val f2"/>
                <a:gd name="f38" fmla="val f3"/>
                <a:gd name="f39" fmla="val f4"/>
                <a:gd name="f40" fmla="+- f39 0 f37"/>
                <a:gd name="f41" fmla="+- f38 0 f37"/>
                <a:gd name="f42" fmla="*/ f41 1 5536"/>
                <a:gd name="f43" fmla="*/ f40 1 5448"/>
                <a:gd name="f44" fmla="*/ f37 1 f42"/>
                <a:gd name="f45" fmla="*/ f38 1 f42"/>
                <a:gd name="f46" fmla="*/ f37 1 f43"/>
                <a:gd name="f47" fmla="*/ f39 1 f43"/>
                <a:gd name="f48" fmla="*/ f44 f35 1"/>
                <a:gd name="f49" fmla="*/ f45 f35 1"/>
                <a:gd name="f50" fmla="*/ f47 f36 1"/>
                <a:gd name="f51" fmla="*/ f46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8" t="f51" r="f49" b="f50"/>
              <a:pathLst>
                <a:path w="5536" h="544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cubicBezTo>
                    <a:pt x="f32" y="f33"/>
                    <a:pt x="f3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55" name="Google Shape;5722;p85">
              <a:extLst>
                <a:ext uri="{FF2B5EF4-FFF2-40B4-BE49-F238E27FC236}">
                  <a16:creationId xmlns:a16="http://schemas.microsoft.com/office/drawing/2014/main" id="{3B360340-2939-0A94-40FF-5386AC1810AD}"/>
                </a:ext>
              </a:extLst>
            </p:cNvPr>
            <p:cNvSpPr/>
            <p:nvPr/>
          </p:nvSpPr>
          <p:spPr>
            <a:xfrm>
              <a:off x="5663656" y="3691039"/>
              <a:ext cx="303105" cy="220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23"/>
                <a:gd name="f4" fmla="val 9035"/>
                <a:gd name="f5" fmla="val 6213"/>
                <a:gd name="f6" fmla="val 1"/>
                <a:gd name="f7" fmla="val 5234"/>
                <a:gd name="f8" fmla="val 2259"/>
                <a:gd name="f9" fmla="val 2822"/>
                <a:gd name="f10" fmla="val 3147"/>
                <a:gd name="f11" fmla="val 3376"/>
                <a:gd name="f12" fmla="val 2121"/>
                <a:gd name="f13" fmla="val 3584"/>
                <a:gd name="f14" fmla="val 1907"/>
                <a:gd name="f15" fmla="val 3671"/>
                <a:gd name="f16" fmla="val 750"/>
                <a:gd name="f17" fmla="val 4144"/>
                <a:gd name="f18" fmla="val 5141"/>
                <a:gd name="f19" fmla="val 6210"/>
                <a:gd name="f20" fmla="val 7767"/>
                <a:gd name="f21" fmla="val 1521"/>
                <a:gd name="f22" fmla="val 9034"/>
                <a:gd name="f23" fmla="val 3388"/>
                <a:gd name="f24" fmla="val 3400"/>
                <a:gd name="f25" fmla="val 3413"/>
                <a:gd name="f26" fmla="val 3425"/>
                <a:gd name="f27" fmla="val 3753"/>
                <a:gd name="f28" fmla="val 4081"/>
                <a:gd name="f29" fmla="val 8995"/>
                <a:gd name="f30" fmla="val 4400"/>
                <a:gd name="f31" fmla="val 8917"/>
                <a:gd name="f32" fmla="val 4995"/>
                <a:gd name="f33" fmla="val 8766"/>
                <a:gd name="f34" fmla="val 5604"/>
                <a:gd name="f35" fmla="val 8691"/>
                <a:gd name="f36" fmla="val 6823"/>
                <a:gd name="f37" fmla="val 7432"/>
                <a:gd name="f38" fmla="val 8029"/>
                <a:gd name="f39" fmla="val 8345"/>
                <a:gd name="f40" fmla="val 8670"/>
                <a:gd name="f41" fmla="val 8998"/>
                <a:gd name="f42" fmla="val 9010"/>
                <a:gd name="f43" fmla="val 9022"/>
                <a:gd name="f44" fmla="val 10901"/>
                <a:gd name="f45" fmla="val 12422"/>
                <a:gd name="f46" fmla="val 5138"/>
                <a:gd name="f47" fmla="val 11675"/>
                <a:gd name="f48" fmla="val 4141"/>
                <a:gd name="f49" fmla="val 10516"/>
                <a:gd name="f50" fmla="val 10302"/>
                <a:gd name="f51" fmla="val 10164"/>
                <a:gd name="f52" fmla="val 7191"/>
                <a:gd name="f53" fmla="*/ f0 1 12423"/>
                <a:gd name="f54" fmla="*/ f1 1 903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12423"/>
                <a:gd name="f61" fmla="*/ f58 1 903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12423" h="9035">
                  <a:moveTo>
                    <a:pt x="f5" y="f6"/>
                  </a:moveTo>
                  <a:cubicBezTo>
                    <a:pt x="f7" y="f6"/>
                    <a:pt x="f8" y="f6"/>
                    <a:pt x="f8" y="f9"/>
                  </a:cubicBezTo>
                  <a:lnTo>
                    <a:pt x="f8" y="f10"/>
                  </a:ln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6" y="f18"/>
                    <a:pt x="f6" y="f19"/>
                  </a:cubicBezTo>
                  <a:cubicBezTo>
                    <a:pt x="f6" y="f20"/>
                    <a:pt x="f21" y="f22"/>
                    <a:pt x="f23" y="f22"/>
                  </a:cubicBezTo>
                  <a:cubicBezTo>
                    <a:pt x="f24" y="f4"/>
                    <a:pt x="f25" y="f4"/>
                    <a:pt x="f26" y="f4"/>
                  </a:cubicBezTo>
                  <a:cubicBezTo>
                    <a:pt x="f27" y="f4"/>
                    <a:pt x="f28" y="f29"/>
                    <a:pt x="f30" y="f31"/>
                  </a:cubicBez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3"/>
                    <a:pt x="f38" y="f31"/>
                  </a:cubicBezTo>
                  <a:cubicBezTo>
                    <a:pt x="f39" y="f29"/>
                    <a:pt x="f40" y="f4"/>
                    <a:pt x="f41" y="f4"/>
                  </a:cubicBezTo>
                  <a:cubicBezTo>
                    <a:pt x="f42" y="f4"/>
                    <a:pt x="f43" y="f4"/>
                    <a:pt x="f22" y="f22"/>
                  </a:cubicBezTo>
                  <a:cubicBezTo>
                    <a:pt x="f44" y="f22"/>
                    <a:pt x="f45" y="f20"/>
                    <a:pt x="f45" y="f19"/>
                  </a:cubicBezTo>
                  <a:cubicBezTo>
                    <a:pt x="f45" y="f46"/>
                    <a:pt x="f47" y="f48"/>
                    <a:pt x="f49" y="f15"/>
                  </a:cubicBezTo>
                  <a:cubicBezTo>
                    <a:pt x="f50" y="f13"/>
                    <a:pt x="f51" y="f11"/>
                    <a:pt x="f51" y="f10"/>
                  </a:cubicBezTo>
                  <a:lnTo>
                    <a:pt x="f51" y="f9"/>
                  </a:lnTo>
                  <a:cubicBezTo>
                    <a:pt x="f51" y="f6"/>
                    <a:pt x="f5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56" name="Google Shape;5723;p85">
            <a:extLst>
              <a:ext uri="{FF2B5EF4-FFF2-40B4-BE49-F238E27FC236}">
                <a16:creationId xmlns:a16="http://schemas.microsoft.com/office/drawing/2014/main" id="{A4FE14E6-CAC5-24AE-077F-A43AE998D81B}"/>
              </a:ext>
            </a:extLst>
          </p:cNvPr>
          <p:cNvGrpSpPr/>
          <p:nvPr/>
        </p:nvGrpSpPr>
        <p:grpSpPr>
          <a:xfrm>
            <a:off x="3521560" y="5191693"/>
            <a:ext cx="1112916" cy="914746"/>
            <a:chOff x="3077952" y="2595844"/>
            <a:chExt cx="556458" cy="457373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57" name="Google Shape;5724;p85">
              <a:extLst>
                <a:ext uri="{FF2B5EF4-FFF2-40B4-BE49-F238E27FC236}">
                  <a16:creationId xmlns:a16="http://schemas.microsoft.com/office/drawing/2014/main" id="{FD9048F5-AA9D-E7DA-9FF6-3B0058F8D89C}"/>
                </a:ext>
              </a:extLst>
            </p:cNvPr>
            <p:cNvSpPr/>
            <p:nvPr/>
          </p:nvSpPr>
          <p:spPr>
            <a:xfrm>
              <a:off x="3319445" y="2595844"/>
              <a:ext cx="147739" cy="1038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2"/>
                <a:gd name="f4" fmla="val 3608"/>
                <a:gd name="f5" fmla="val 567"/>
                <a:gd name="f6" fmla="val 254"/>
                <a:gd name="f7" fmla="val 1"/>
                <a:gd name="f8" fmla="val 253"/>
                <a:gd name="f9" fmla="val 563"/>
                <a:gd name="f10" fmla="val 7"/>
                <a:gd name="f11" fmla="val 1662"/>
                <a:gd name="f12" fmla="val 368"/>
                <a:gd name="f13" fmla="val 2731"/>
                <a:gd name="f14" fmla="val 1034"/>
                <a:gd name="f15" fmla="val 2097"/>
                <a:gd name="f16" fmla="val 3138"/>
                <a:gd name="f17" fmla="val 3325"/>
                <a:gd name="f18" fmla="val 2864"/>
                <a:gd name="f19" fmla="val 5014"/>
                <a:gd name="f20" fmla="val 5054"/>
                <a:gd name="f21" fmla="val 5093"/>
                <a:gd name="f22" fmla="val 2873"/>
                <a:gd name="f23" fmla="val 4289"/>
                <a:gd name="f24" fmla="val 1117"/>
                <a:gd name="f25" fmla="val 2515"/>
                <a:gd name="f26" fmla="*/ f0 1 5132"/>
                <a:gd name="f27" fmla="*/ f1 1 36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5132"/>
                <a:gd name="f34" fmla="*/ f31 1 36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5132" h="3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2" y="f13"/>
                    <a:pt x="f14" y="f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3" y="f22"/>
                  </a:cubicBezTo>
                  <a:cubicBezTo>
                    <a:pt x="f23" y="f24"/>
                    <a:pt x="f2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58" name="Google Shape;5725;p85">
              <a:extLst>
                <a:ext uri="{FF2B5EF4-FFF2-40B4-BE49-F238E27FC236}">
                  <a16:creationId xmlns:a16="http://schemas.microsoft.com/office/drawing/2014/main" id="{5120F1F0-50D5-D1A6-26AB-EF5F9C4A7FAF}"/>
                </a:ext>
              </a:extLst>
            </p:cNvPr>
            <p:cNvSpPr/>
            <p:nvPr/>
          </p:nvSpPr>
          <p:spPr>
            <a:xfrm>
              <a:off x="3319528" y="2949671"/>
              <a:ext cx="147648" cy="103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29"/>
                <a:gd name="f4" fmla="val 3597"/>
                <a:gd name="f5" fmla="val 1022"/>
                <a:gd name="f6" fmla="val 1"/>
                <a:gd name="f7" fmla="val 362"/>
                <a:gd name="f8" fmla="val 874"/>
                <a:gd name="f9" fmla="val 4"/>
                <a:gd name="f10" fmla="val 1937"/>
                <a:gd name="f11" fmla="val 3033"/>
                <a:gd name="f12" fmla="val 3343"/>
                <a:gd name="f13" fmla="val 251"/>
                <a:gd name="f14" fmla="val 3596"/>
                <a:gd name="f15" fmla="val 564"/>
                <a:gd name="f16" fmla="val 2512"/>
                <a:gd name="f17" fmla="val 4286"/>
                <a:gd name="f18" fmla="val 2479"/>
                <a:gd name="f19" fmla="val 724"/>
                <a:gd name="f20" fmla="val 5093"/>
                <a:gd name="f21" fmla="val 5051"/>
                <a:gd name="f22" fmla="val 736"/>
                <a:gd name="f23" fmla="val 5011"/>
                <a:gd name="f24" fmla="val 3319"/>
                <a:gd name="f25" fmla="val 2088"/>
                <a:gd name="f26" fmla="val 462"/>
                <a:gd name="f27" fmla="*/ f0 1 5129"/>
                <a:gd name="f28" fmla="*/ f1 1 359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129"/>
                <a:gd name="f35" fmla="*/ f32 1 359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129" h="3597">
                  <a:moveTo>
                    <a:pt x="f5" y="f6"/>
                  </a:moveTo>
                  <a:cubicBezTo>
                    <a:pt x="f7" y="f8"/>
                    <a:pt x="f9" y="f10"/>
                    <a:pt x="f6" y="f11"/>
                  </a:cubicBez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3" y="f19"/>
                  </a:cubicBezTo>
                  <a:cubicBezTo>
                    <a:pt x="f20" y="f19"/>
                    <a:pt x="f21" y="f22"/>
                    <a:pt x="f23" y="f22"/>
                  </a:cubicBezTo>
                  <a:cubicBezTo>
                    <a:pt x="f24" y="f22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59" name="Google Shape;5726;p85">
              <a:extLst>
                <a:ext uri="{FF2B5EF4-FFF2-40B4-BE49-F238E27FC236}">
                  <a16:creationId xmlns:a16="http://schemas.microsoft.com/office/drawing/2014/main" id="{21F64416-E423-9E95-5CE4-FB30061E97E5}"/>
                </a:ext>
              </a:extLst>
            </p:cNvPr>
            <p:cNvSpPr/>
            <p:nvPr/>
          </p:nvSpPr>
          <p:spPr>
            <a:xfrm>
              <a:off x="3239618" y="2710683"/>
              <a:ext cx="281827" cy="227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90"/>
                <a:gd name="f4" fmla="val 7906"/>
                <a:gd name="f5" fmla="val 6045"/>
                <a:gd name="f6" fmla="val 2610"/>
                <a:gd name="f7" fmla="val 6190"/>
                <a:gd name="f8" fmla="val 6335"/>
                <a:gd name="f9" fmla="val 2666"/>
                <a:gd name="f10" fmla="val 6444"/>
                <a:gd name="f11" fmla="val 2777"/>
                <a:gd name="f12" fmla="val 6664"/>
                <a:gd name="f13" fmla="val 2997"/>
                <a:gd name="f14" fmla="val 3356"/>
                <a:gd name="f15" fmla="val 3575"/>
                <a:gd name="f16" fmla="val 6225"/>
                <a:gd name="f17" fmla="val 3795"/>
                <a:gd name="f18" fmla="val 4153"/>
                <a:gd name="f19" fmla="val 4373"/>
                <a:gd name="f20" fmla="val 4593"/>
                <a:gd name="f21" fmla="val 4951"/>
                <a:gd name="f22" fmla="val 5171"/>
                <a:gd name="f23" fmla="val 5281"/>
                <a:gd name="f24" fmla="val 5336"/>
                <a:gd name="f25" fmla="val 5901"/>
                <a:gd name="f26" fmla="val 5756"/>
                <a:gd name="f27" fmla="val 5646"/>
                <a:gd name="f28" fmla="val 4984"/>
                <a:gd name="f29" fmla="val 4509"/>
                <a:gd name="f30" fmla="val 3440"/>
                <a:gd name="f31" fmla="val 7787"/>
                <a:gd name="f32" fmla="val 1"/>
                <a:gd name="f33" fmla="val 4463"/>
                <a:gd name="f34" fmla="val 3204"/>
                <a:gd name="f35" fmla="val 1064"/>
                <a:gd name="f36" fmla="val 919"/>
                <a:gd name="f37" fmla="val 271"/>
                <a:gd name="f38" fmla="val 3542"/>
                <a:gd name="f39" fmla="val 3765"/>
                <a:gd name="f40" fmla="val 4181"/>
                <a:gd name="f41" fmla="val 4406"/>
                <a:gd name="f42" fmla="val 856"/>
                <a:gd name="f43" fmla="val 4897"/>
                <a:gd name="f44" fmla="val 3147"/>
                <a:gd name="f45" fmla="val 6837"/>
                <a:gd name="f46" fmla="val 4412"/>
                <a:gd name="f47" fmla="val 8450"/>
                <a:gd name="f48" fmla="val 7902"/>
                <a:gd name="f49" fmla="val 9106"/>
                <a:gd name="f50" fmla="val 7788"/>
                <a:gd name="f51" fmla="val 9730"/>
                <a:gd name="f52" fmla="val 7574"/>
                <a:gd name="f53" fmla="val 8357"/>
                <a:gd name="f54" fmla="val 6951"/>
                <a:gd name="f55" fmla="val 7456"/>
                <a:gd name="f56" fmla="val 5602"/>
                <a:gd name="f57" fmla="val 7411"/>
                <a:gd name="f58" fmla="val 4093"/>
                <a:gd name="f59" fmla="val 7366"/>
                <a:gd name="f60" fmla="val 2588"/>
                <a:gd name="f61" fmla="val 8179"/>
                <a:gd name="f62" fmla="val 1184"/>
                <a:gd name="f63" fmla="val 9513"/>
                <a:gd name="f64" fmla="val 480"/>
                <a:gd name="f65" fmla="val 9603"/>
                <a:gd name="f66" fmla="val 432"/>
                <a:gd name="f67" fmla="val 9697"/>
                <a:gd name="f68" fmla="val 398"/>
                <a:gd name="f69" fmla="val 356"/>
                <a:gd name="f70" fmla="val 9149"/>
                <a:gd name="f71" fmla="val 124"/>
                <a:gd name="f72" fmla="val 8471"/>
                <a:gd name="f73" fmla="val 4"/>
                <a:gd name="f74" fmla="*/ f0 1 9790"/>
                <a:gd name="f75" fmla="*/ f1 1 7906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9790"/>
                <a:gd name="f82" fmla="*/ f79 1 7906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9790" h="790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6" y="f18"/>
                    <a:pt x="f10" y="f19"/>
                  </a:cubicBezTo>
                  <a:cubicBezTo>
                    <a:pt x="f12" y="f20"/>
                    <a:pt x="f12" y="f21"/>
                    <a:pt x="f10" y="f22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7" y="f22"/>
                  </a:cubicBezTo>
                  <a:cubicBezTo>
                    <a:pt x="f28" y="f29"/>
                    <a:pt x="f28" y="f30"/>
                    <a:pt x="f27" y="f11"/>
                  </a:cubicBezTo>
                  <a:cubicBezTo>
                    <a:pt x="f26" y="f9"/>
                    <a:pt x="f25" y="f6"/>
                    <a:pt x="f5" y="f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13"/>
                  </a:cubicBezTo>
                  <a:lnTo>
                    <a:pt x="f37" y="f38"/>
                  </a:lnTo>
                  <a:cubicBezTo>
                    <a:pt x="f2" y="f39"/>
                    <a:pt x="f2" y="f40"/>
                    <a:pt x="f37" y="f41"/>
                  </a:cubicBezTo>
                  <a:lnTo>
                    <a:pt x="f42" y="f43"/>
                  </a:lnTo>
                  <a:cubicBezTo>
                    <a:pt x="f44" y="f45"/>
                    <a:pt x="f46" y="f4"/>
                    <a:pt x="f31" y="f4"/>
                  </a:cubicBezTo>
                  <a:cubicBezTo>
                    <a:pt x="f47" y="f48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62"/>
                    <a:pt x="f63" y="f64"/>
                  </a:cubicBezTo>
                  <a:cubicBezTo>
                    <a:pt x="f65" y="f66"/>
                    <a:pt x="f67" y="f68"/>
                    <a:pt x="f3" y="f69"/>
                  </a:cubicBezTo>
                  <a:cubicBezTo>
                    <a:pt x="f70" y="f71"/>
                    <a:pt x="f72" y="f73"/>
                    <a:pt x="f31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60" name="Google Shape;5727;p85">
              <a:extLst>
                <a:ext uri="{FF2B5EF4-FFF2-40B4-BE49-F238E27FC236}">
                  <a16:creationId xmlns:a16="http://schemas.microsoft.com/office/drawing/2014/main" id="{4BB6E54B-E89D-210D-FB5E-8181791E4C50}"/>
                </a:ext>
              </a:extLst>
            </p:cNvPr>
            <p:cNvSpPr/>
            <p:nvPr/>
          </p:nvSpPr>
          <p:spPr>
            <a:xfrm>
              <a:off x="3484339" y="2744589"/>
              <a:ext cx="150071" cy="16178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213"/>
                <a:gd name="f4" fmla="val 5620"/>
                <a:gd name="f5" fmla="val 2343"/>
                <a:gd name="f6" fmla="val 1789"/>
                <a:gd name="f7" fmla="val 2633"/>
                <a:gd name="f8" fmla="val 2912"/>
                <a:gd name="f9" fmla="val 2015"/>
                <a:gd name="f10" fmla="val 2355"/>
                <a:gd name="f11" fmla="val 2665"/>
                <a:gd name="f12" fmla="val 2659"/>
                <a:gd name="f13" fmla="val 2918"/>
                <a:gd name="f14" fmla="val 2349"/>
                <a:gd name="f15" fmla="val 1846"/>
                <a:gd name="f16" fmla="val 1593"/>
                <a:gd name="f17" fmla="val 2310"/>
                <a:gd name="f18" fmla="val 1948"/>
                <a:gd name="f19" fmla="val 1955"/>
                <a:gd name="f20" fmla="val 2063"/>
                <a:gd name="f21" fmla="val 1840"/>
                <a:gd name="f22" fmla="val 2204"/>
                <a:gd name="f23" fmla="val 2846"/>
                <a:gd name="f24" fmla="val 2394"/>
                <a:gd name="f25" fmla="val 1947"/>
                <a:gd name="f26" fmla="val 85"/>
                <a:gd name="f27" fmla="val 1539"/>
                <a:gd name="f28" fmla="val 301"/>
                <a:gd name="f29" fmla="val 645"/>
                <a:gd name="f30" fmla="val 774"/>
                <a:gd name="f31" fmla="val 72"/>
                <a:gd name="f32" fmla="val 1687"/>
                <a:gd name="f33" fmla="val 36"/>
                <a:gd name="f34" fmla="val 2698"/>
                <a:gd name="f35" fmla="val 3707"/>
                <a:gd name="f36" fmla="val 506"/>
                <a:gd name="f37" fmla="val 4662"/>
                <a:gd name="f38" fmla="val 1367"/>
                <a:gd name="f39" fmla="val 5195"/>
                <a:gd name="f40" fmla="val 1792"/>
                <a:gd name="f41" fmla="val 5460"/>
                <a:gd name="f42" fmla="val 2280"/>
                <a:gd name="f43" fmla="val 5607"/>
                <a:gd name="f44" fmla="val 2782"/>
                <a:gd name="f45" fmla="val 5619"/>
                <a:gd name="f46" fmla="val 3752"/>
                <a:gd name="f47" fmla="val 4957"/>
                <a:gd name="f48" fmla="val 4550"/>
                <a:gd name="f49" fmla="val 4078"/>
                <a:gd name="f50" fmla="val 5119"/>
                <a:gd name="f51" fmla="val 3051"/>
                <a:gd name="f52" fmla="val 2882"/>
                <a:gd name="f53" fmla="val 2674"/>
                <a:gd name="f54" fmla="val 2506"/>
                <a:gd name="f55" fmla="val 4568"/>
                <a:gd name="f56" fmla="val 1512"/>
                <a:gd name="f57" fmla="val 3797"/>
                <a:gd name="f58" fmla="val 654"/>
                <a:gd name="f59" fmla="val 2870"/>
                <a:gd name="f60" fmla="val 2862"/>
                <a:gd name="f61" fmla="val 2854"/>
                <a:gd name="f62" fmla="*/ f0 1 5213"/>
                <a:gd name="f63" fmla="*/ f1 1 5620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213"/>
                <a:gd name="f70" fmla="*/ f67 1 5620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213" h="562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3"/>
                  </a:cubicBezTo>
                  <a:cubicBezTo>
                    <a:pt x="f15" y="f13"/>
                    <a:pt x="f16" y="f17"/>
                    <a:pt x="f18" y="f19"/>
                  </a:cubicBezTo>
                  <a:cubicBezTo>
                    <a:pt x="f20" y="f21"/>
                    <a:pt x="f22" y="f6"/>
                    <a:pt x="f5" y="f6"/>
                  </a:cubicBezTo>
                  <a:close/>
                  <a:moveTo>
                    <a:pt x="f23" y="f2"/>
                  </a:moveTo>
                  <a:cubicBezTo>
                    <a:pt x="f24" y="f2"/>
                    <a:pt x="f25" y="f26"/>
                    <a:pt x="f27" y="f28"/>
                  </a:cubicBezTo>
                  <a:cubicBezTo>
                    <a:pt x="f29" y="f30"/>
                    <a:pt x="f31" y="f32"/>
                    <a:pt x="f33" y="f34"/>
                  </a:cubicBezTo>
                  <a:cubicBezTo>
                    <a:pt x="f2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3" y="f52"/>
                    <a:pt x="f3" y="f53"/>
                    <a:pt x="f50" y="f54"/>
                  </a:cubicBezTo>
                  <a:cubicBezTo>
                    <a:pt x="f55" y="f56"/>
                    <a:pt x="f57" y="f58"/>
                    <a:pt x="f59" y="f2"/>
                  </a:cubicBezTo>
                  <a:cubicBezTo>
                    <a:pt x="f60" y="f2"/>
                    <a:pt x="f6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61" name="Google Shape;5728;p85">
              <a:extLst>
                <a:ext uri="{FF2B5EF4-FFF2-40B4-BE49-F238E27FC236}">
                  <a16:creationId xmlns:a16="http://schemas.microsoft.com/office/drawing/2014/main" id="{3579BE0E-4033-F8E9-E4F0-63C43F7B7E3F}"/>
                </a:ext>
              </a:extLst>
            </p:cNvPr>
            <p:cNvSpPr/>
            <p:nvPr/>
          </p:nvSpPr>
          <p:spPr>
            <a:xfrm>
              <a:off x="3077952" y="2841315"/>
              <a:ext cx="190048" cy="162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8"/>
                <a:gd name="f5" fmla="val 3990"/>
                <a:gd name="f6" fmla="val 1"/>
                <a:gd name="f7" fmla="val 1807"/>
                <a:gd name="f8" fmla="val 1772"/>
                <a:gd name="f9" fmla="val 3955"/>
                <a:gd name="f10" fmla="val 5084"/>
                <a:gd name="f11" fmla="val 5394"/>
                <a:gd name="f12" fmla="val 253"/>
                <a:gd name="f13" fmla="val 5647"/>
                <a:gd name="f14" fmla="val 566"/>
                <a:gd name="f15" fmla="val 1696"/>
                <a:gd name="f16" fmla="val 4014"/>
                <a:gd name="f17" fmla="val 5996"/>
                <a:gd name="f18" fmla="val 4075"/>
                <a:gd name="f19" fmla="val 6601"/>
                <a:gd name="f20" fmla="val 1943"/>
                <a:gd name="f21" fmla="val 6324"/>
                <a:gd name="f22" fmla="val 1717"/>
                <a:gd name="f23" fmla="val 6041"/>
                <a:gd name="f24" fmla="val 1476"/>
                <a:gd name="f25" fmla="val 5740"/>
                <a:gd name="f26" fmla="val 1223"/>
                <a:gd name="f27" fmla="val 5481"/>
                <a:gd name="f28" fmla="val 1004"/>
                <a:gd name="f29" fmla="val 4391"/>
                <a:gd name="f30" fmla="val 2097"/>
                <a:gd name="f31" fmla="val 4281"/>
                <a:gd name="f32" fmla="val 2203"/>
                <a:gd name="f33" fmla="val 4139"/>
                <a:gd name="f34" fmla="val 2255"/>
                <a:gd name="f35" fmla="val 3997"/>
                <a:gd name="f36" fmla="val 3852"/>
                <a:gd name="f37" fmla="val 3708"/>
                <a:gd name="f38" fmla="val 2200"/>
                <a:gd name="f39" fmla="val 3599"/>
                <a:gd name="f40" fmla="val 2091"/>
                <a:gd name="f41" fmla="val 3379"/>
                <a:gd name="f42" fmla="val 1871"/>
                <a:gd name="f43" fmla="val 3376"/>
                <a:gd name="f44" fmla="val 1519"/>
                <a:gd name="f45" fmla="val 3593"/>
                <a:gd name="f46" fmla="val 1299"/>
                <a:gd name="f47" fmla="val 4611"/>
                <a:gd name="f48" fmla="val 278"/>
                <a:gd name="f49" fmla="val 4285"/>
                <a:gd name="f50" fmla="*/ f0 1 6602"/>
                <a:gd name="f51" fmla="*/ f1 1 5648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8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3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lnTo>
                    <a:pt x="f27" y="f28"/>
                  </a:lnTo>
                  <a:lnTo>
                    <a:pt x="f29" y="f30"/>
                  </a:ln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62" name="Google Shape;5729;p85">
              <a:extLst>
                <a:ext uri="{FF2B5EF4-FFF2-40B4-BE49-F238E27FC236}">
                  <a16:creationId xmlns:a16="http://schemas.microsoft.com/office/drawing/2014/main" id="{ABB5D0CD-8725-3AF3-66BE-824ABF551717}"/>
                </a:ext>
              </a:extLst>
            </p:cNvPr>
            <p:cNvSpPr/>
            <p:nvPr/>
          </p:nvSpPr>
          <p:spPr>
            <a:xfrm>
              <a:off x="3077952" y="2646282"/>
              <a:ext cx="190048" cy="1625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7"/>
                <a:gd name="f5" fmla="val 566"/>
                <a:gd name="f6" fmla="val 1"/>
                <a:gd name="f7" fmla="val 253"/>
                <a:gd name="f8" fmla="val 3"/>
                <a:gd name="f9" fmla="val 254"/>
                <a:gd name="f10" fmla="val 567"/>
                <a:gd name="f11" fmla="val 1699"/>
                <a:gd name="f12" fmla="val 3879"/>
                <a:gd name="f13" fmla="val 1807"/>
                <a:gd name="f14" fmla="val 3990"/>
                <a:gd name="f15" fmla="val 4285"/>
                <a:gd name="f16" fmla="val 4611"/>
                <a:gd name="f17" fmla="val 5373"/>
                <a:gd name="f18" fmla="val 3593"/>
                <a:gd name="f19" fmla="val 4352"/>
                <a:gd name="f20" fmla="val 3379"/>
                <a:gd name="f21" fmla="val 4132"/>
                <a:gd name="f22" fmla="val 3382"/>
                <a:gd name="f23" fmla="val 3780"/>
                <a:gd name="f24" fmla="val 3599"/>
                <a:gd name="f25" fmla="val 3563"/>
                <a:gd name="f26" fmla="val 3710"/>
                <a:gd name="f27" fmla="val 3451"/>
                <a:gd name="f28" fmla="val 3856"/>
                <a:gd name="f29" fmla="val 3396"/>
                <a:gd name="f30" fmla="val 4001"/>
                <a:gd name="f31" fmla="val 4142"/>
                <a:gd name="f32" fmla="val 4282"/>
                <a:gd name="f33" fmla="val 3448"/>
                <a:gd name="f34" fmla="val 4391"/>
                <a:gd name="f35" fmla="val 3554"/>
                <a:gd name="f36" fmla="val 5481"/>
                <a:gd name="f37" fmla="val 4644"/>
                <a:gd name="f38" fmla="val 5809"/>
                <a:gd name="f39" fmla="val 4370"/>
                <a:gd name="f40" fmla="val 6083"/>
                <a:gd name="f41" fmla="val 4138"/>
                <a:gd name="f42" fmla="val 6345"/>
                <a:gd name="f43" fmla="val 3918"/>
                <a:gd name="f44" fmla="val 6601"/>
                <a:gd name="f45" fmla="val 3704"/>
                <a:gd name="f46" fmla="val 5996"/>
                <a:gd name="f47" fmla="val 1575"/>
                <a:gd name="f48" fmla="val 4017"/>
                <a:gd name="f49" fmla="val 1696"/>
                <a:gd name="f50" fmla="*/ f0 1 6602"/>
                <a:gd name="f51" fmla="*/ f1 1 5647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7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lnTo>
                    <a:pt x="f16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lnTo>
                    <a:pt x="f38" y="f39"/>
                  </a:ln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6"/>
                    <a:pt x="f4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sp>
        <p:nvSpPr>
          <p:cNvPr id="163" name="Text Placeholder 1">
            <a:extLst>
              <a:ext uri="{FF2B5EF4-FFF2-40B4-BE49-F238E27FC236}">
                <a16:creationId xmlns:a16="http://schemas.microsoft.com/office/drawing/2014/main" id="{F42780E1-616A-EF01-1220-0FF6385C3EE0}"/>
              </a:ext>
            </a:extLst>
          </p:cNvPr>
          <p:cNvSpPr txBox="1">
            <a:spLocks/>
          </p:cNvSpPr>
          <p:nvPr/>
        </p:nvSpPr>
        <p:spPr>
          <a:xfrm>
            <a:off x="1654631" y="386790"/>
            <a:ext cx="13919486" cy="814772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7200" dirty="0"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7200" dirty="0">
                <a:latin typeface="Arial"/>
                <a:cs typeface="B Nazanin" panose="00000700000000000000" pitchFamily="2" charset="-78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38525797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7E4"/>
        </a:solidFill>
        <a:effectLst/>
      </p:bgPr>
    </p:bg>
    <p:spTree>
      <p:nvGrpSpPr>
        <p:cNvPr id="1" name="Shape 1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" name="Google Shape;1197;p70"/>
          <p:cNvSpPr txBox="1"/>
          <p:nvPr/>
        </p:nvSpPr>
        <p:spPr>
          <a:xfrm>
            <a:off x="1433550" y="2376000"/>
            <a:ext cx="15421200" cy="154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t" anchorCtr="0">
            <a:noAutofit/>
          </a:bodyPr>
          <a:lstStyle/>
          <a:p>
            <a:pPr algn="r" rtl="1"/>
            <a:r>
              <a:rPr lang="fa-IR" sz="2800" dirty="0">
                <a:cs typeface="B Nazanin" panose="00000700000000000000" pitchFamily="2" charset="-78"/>
              </a:rPr>
              <a:t>شما به راحتی می توانید اندازه این منابع را بدون از دست دادن کیفیت تغییر دهید. برای تغییر رنگ، کافی است منبع را از حالت گروه خارج کنید و روی شی ای که می خواهید تغییر دهید کلیک کنید. سپس روی سطل رنگ کلیک کرده و رنگ مورد نظر خود را انتخاب کنید. وقتی کارتان تمام شد، منبع را دوباره گروه بندی کنید.</a:t>
            </a:r>
          </a:p>
        </p:txBody>
      </p:sp>
      <p:grpSp>
        <p:nvGrpSpPr>
          <p:cNvPr id="1198" name="Google Shape;1198;p70"/>
          <p:cNvGrpSpPr/>
          <p:nvPr/>
        </p:nvGrpSpPr>
        <p:grpSpPr>
          <a:xfrm>
            <a:off x="10235280" y="6171473"/>
            <a:ext cx="948588" cy="1102582"/>
            <a:chOff x="4727025" y="1332775"/>
            <a:chExt cx="59900" cy="69625"/>
          </a:xfrm>
        </p:grpSpPr>
        <p:sp>
          <p:nvSpPr>
            <p:cNvPr id="1199" name="Google Shape;1199;p70"/>
            <p:cNvSpPr/>
            <p:nvPr/>
          </p:nvSpPr>
          <p:spPr>
            <a:xfrm>
              <a:off x="4727025" y="1332775"/>
              <a:ext cx="36450" cy="33200"/>
            </a:xfrm>
            <a:custGeom>
              <a:avLst/>
              <a:gdLst/>
              <a:ahLst/>
              <a:cxnLst/>
              <a:rect l="l" t="t" r="r" b="b"/>
              <a:pathLst>
                <a:path w="1458" h="1328" extrusionOk="0">
                  <a:moveTo>
                    <a:pt x="1047" y="1"/>
                  </a:moveTo>
                  <a:lnTo>
                    <a:pt x="1047" y="188"/>
                  </a:lnTo>
                  <a:cubicBezTo>
                    <a:pt x="484" y="289"/>
                    <a:pt x="51" y="758"/>
                    <a:pt x="1" y="1328"/>
                  </a:cubicBezTo>
                  <a:lnTo>
                    <a:pt x="477" y="1328"/>
                  </a:lnTo>
                  <a:cubicBezTo>
                    <a:pt x="527" y="1018"/>
                    <a:pt x="751" y="765"/>
                    <a:pt x="1047" y="679"/>
                  </a:cubicBezTo>
                  <a:lnTo>
                    <a:pt x="1047" y="845"/>
                  </a:lnTo>
                  <a:lnTo>
                    <a:pt x="1458" y="433"/>
                  </a:lnTo>
                  <a:lnTo>
                    <a:pt x="104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00" name="Google Shape;1200;p70"/>
            <p:cNvSpPr/>
            <p:nvPr/>
          </p:nvSpPr>
          <p:spPr>
            <a:xfrm>
              <a:off x="4750475" y="1369025"/>
              <a:ext cx="36450" cy="33375"/>
            </a:xfrm>
            <a:custGeom>
              <a:avLst/>
              <a:gdLst/>
              <a:ahLst/>
              <a:cxnLst/>
              <a:rect l="l" t="t" r="r" b="b"/>
              <a:pathLst>
                <a:path w="1458" h="1335" extrusionOk="0">
                  <a:moveTo>
                    <a:pt x="974" y="0"/>
                  </a:moveTo>
                  <a:cubicBezTo>
                    <a:pt x="931" y="311"/>
                    <a:pt x="707" y="570"/>
                    <a:pt x="404" y="657"/>
                  </a:cubicBezTo>
                  <a:lnTo>
                    <a:pt x="404" y="491"/>
                  </a:lnTo>
                  <a:lnTo>
                    <a:pt x="0" y="902"/>
                  </a:lnTo>
                  <a:lnTo>
                    <a:pt x="404" y="1335"/>
                  </a:lnTo>
                  <a:lnTo>
                    <a:pt x="404" y="1140"/>
                  </a:lnTo>
                  <a:cubicBezTo>
                    <a:pt x="967" y="1039"/>
                    <a:pt x="1400" y="577"/>
                    <a:pt x="14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01" name="Google Shape;1201;p70"/>
          <p:cNvGrpSpPr/>
          <p:nvPr/>
        </p:nvGrpSpPr>
        <p:grpSpPr>
          <a:xfrm>
            <a:off x="11462593" y="4628681"/>
            <a:ext cx="1111306" cy="1114062"/>
            <a:chOff x="4820425" y="1329900"/>
            <a:chExt cx="70175" cy="70350"/>
          </a:xfrm>
        </p:grpSpPr>
        <p:sp>
          <p:nvSpPr>
            <p:cNvPr id="1202" name="Google Shape;1202;p70"/>
            <p:cNvSpPr/>
            <p:nvPr/>
          </p:nvSpPr>
          <p:spPr>
            <a:xfrm>
              <a:off x="4862975" y="1335475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1" y="1"/>
                  </a:moveTo>
                  <a:lnTo>
                    <a:pt x="1" y="491"/>
                  </a:lnTo>
                  <a:cubicBezTo>
                    <a:pt x="217" y="585"/>
                    <a:pt x="376" y="765"/>
                    <a:pt x="441" y="989"/>
                  </a:cubicBezTo>
                  <a:lnTo>
                    <a:pt x="275" y="989"/>
                  </a:lnTo>
                  <a:lnTo>
                    <a:pt x="679" y="1386"/>
                  </a:lnTo>
                  <a:lnTo>
                    <a:pt x="1104" y="989"/>
                  </a:lnTo>
                  <a:lnTo>
                    <a:pt x="917" y="989"/>
                  </a:lnTo>
                  <a:cubicBezTo>
                    <a:pt x="830" y="513"/>
                    <a:pt x="470" y="123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03" name="Google Shape;1203;p70"/>
            <p:cNvSpPr/>
            <p:nvPr/>
          </p:nvSpPr>
          <p:spPr>
            <a:xfrm>
              <a:off x="4820425" y="1360000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426" y="1"/>
                  </a:moveTo>
                  <a:lnTo>
                    <a:pt x="1" y="397"/>
                  </a:lnTo>
                  <a:lnTo>
                    <a:pt x="188" y="397"/>
                  </a:lnTo>
                  <a:cubicBezTo>
                    <a:pt x="275" y="873"/>
                    <a:pt x="628" y="1263"/>
                    <a:pt x="1097" y="1386"/>
                  </a:cubicBezTo>
                  <a:lnTo>
                    <a:pt x="1104" y="895"/>
                  </a:lnTo>
                  <a:cubicBezTo>
                    <a:pt x="888" y="801"/>
                    <a:pt x="729" y="621"/>
                    <a:pt x="664" y="397"/>
                  </a:cubicBezTo>
                  <a:lnTo>
                    <a:pt x="830" y="397"/>
                  </a:lnTo>
                  <a:lnTo>
                    <a:pt x="42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04" name="Google Shape;1204;p70"/>
            <p:cNvSpPr/>
            <p:nvPr/>
          </p:nvSpPr>
          <p:spPr>
            <a:xfrm>
              <a:off x="4850375" y="1372800"/>
              <a:ext cx="34625" cy="27450"/>
            </a:xfrm>
            <a:custGeom>
              <a:avLst/>
              <a:gdLst/>
              <a:ahLst/>
              <a:cxnLst/>
              <a:rect l="l" t="t" r="r" b="b"/>
              <a:pathLst>
                <a:path w="1385" h="1098" extrusionOk="0">
                  <a:moveTo>
                    <a:pt x="894" y="1"/>
                  </a:moveTo>
                  <a:cubicBezTo>
                    <a:pt x="801" y="210"/>
                    <a:pt x="620" y="369"/>
                    <a:pt x="397" y="434"/>
                  </a:cubicBezTo>
                  <a:lnTo>
                    <a:pt x="397" y="275"/>
                  </a:lnTo>
                  <a:lnTo>
                    <a:pt x="0" y="672"/>
                  </a:lnTo>
                  <a:lnTo>
                    <a:pt x="397" y="1097"/>
                  </a:lnTo>
                  <a:lnTo>
                    <a:pt x="397" y="910"/>
                  </a:lnTo>
                  <a:cubicBezTo>
                    <a:pt x="873" y="823"/>
                    <a:pt x="1262" y="470"/>
                    <a:pt x="138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05" name="Google Shape;1205;p70"/>
            <p:cNvSpPr/>
            <p:nvPr/>
          </p:nvSpPr>
          <p:spPr>
            <a:xfrm>
              <a:off x="4825850" y="1329900"/>
              <a:ext cx="34625" cy="27975"/>
            </a:xfrm>
            <a:custGeom>
              <a:avLst/>
              <a:gdLst/>
              <a:ahLst/>
              <a:cxnLst/>
              <a:rect l="l" t="t" r="r" b="b"/>
              <a:pathLst>
                <a:path w="1385" h="1119" extrusionOk="0">
                  <a:moveTo>
                    <a:pt x="988" y="0"/>
                  </a:moveTo>
                  <a:lnTo>
                    <a:pt x="988" y="188"/>
                  </a:lnTo>
                  <a:cubicBezTo>
                    <a:pt x="505" y="274"/>
                    <a:pt x="123" y="635"/>
                    <a:pt x="0" y="1118"/>
                  </a:cubicBezTo>
                  <a:lnTo>
                    <a:pt x="491" y="1118"/>
                  </a:lnTo>
                  <a:cubicBezTo>
                    <a:pt x="584" y="895"/>
                    <a:pt x="765" y="729"/>
                    <a:pt x="995" y="664"/>
                  </a:cubicBezTo>
                  <a:lnTo>
                    <a:pt x="995" y="830"/>
                  </a:lnTo>
                  <a:lnTo>
                    <a:pt x="1385" y="426"/>
                  </a:lnTo>
                  <a:lnTo>
                    <a:pt x="98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06" name="Google Shape;1206;p70"/>
          <p:cNvGrpSpPr/>
          <p:nvPr/>
        </p:nvGrpSpPr>
        <p:grpSpPr>
          <a:xfrm>
            <a:off x="12715328" y="4637691"/>
            <a:ext cx="1165148" cy="1067742"/>
            <a:chOff x="4903200" y="1331525"/>
            <a:chExt cx="73575" cy="67425"/>
          </a:xfrm>
        </p:grpSpPr>
        <p:sp>
          <p:nvSpPr>
            <p:cNvPr id="1207" name="Google Shape;1207;p70"/>
            <p:cNvSpPr/>
            <p:nvPr/>
          </p:nvSpPr>
          <p:spPr>
            <a:xfrm>
              <a:off x="4903200" y="1331525"/>
              <a:ext cx="73575" cy="67425"/>
            </a:xfrm>
            <a:custGeom>
              <a:avLst/>
              <a:gdLst/>
              <a:ahLst/>
              <a:cxnLst/>
              <a:rect l="l" t="t" r="r" b="b"/>
              <a:pathLst>
                <a:path w="2943" h="2697" extrusionOk="0">
                  <a:moveTo>
                    <a:pt x="1652" y="0"/>
                  </a:moveTo>
                  <a:lnTo>
                    <a:pt x="1652" y="173"/>
                  </a:lnTo>
                  <a:cubicBezTo>
                    <a:pt x="534" y="195"/>
                    <a:pt x="0" y="1551"/>
                    <a:pt x="794" y="2330"/>
                  </a:cubicBezTo>
                  <a:cubicBezTo>
                    <a:pt x="1051" y="2583"/>
                    <a:pt x="1366" y="2696"/>
                    <a:pt x="1674" y="2696"/>
                  </a:cubicBezTo>
                  <a:cubicBezTo>
                    <a:pt x="2323" y="2696"/>
                    <a:pt x="2943" y="2194"/>
                    <a:pt x="2943" y="1435"/>
                  </a:cubicBezTo>
                  <a:lnTo>
                    <a:pt x="2503" y="1435"/>
                  </a:lnTo>
                  <a:cubicBezTo>
                    <a:pt x="2503" y="1928"/>
                    <a:pt x="2093" y="2259"/>
                    <a:pt x="1668" y="2259"/>
                  </a:cubicBezTo>
                  <a:cubicBezTo>
                    <a:pt x="1470" y="2259"/>
                    <a:pt x="1269" y="2187"/>
                    <a:pt x="1104" y="2027"/>
                  </a:cubicBezTo>
                  <a:cubicBezTo>
                    <a:pt x="577" y="1515"/>
                    <a:pt x="923" y="628"/>
                    <a:pt x="1652" y="613"/>
                  </a:cubicBezTo>
                  <a:lnTo>
                    <a:pt x="1652" y="765"/>
                  </a:lnTo>
                  <a:lnTo>
                    <a:pt x="2020" y="390"/>
                  </a:lnTo>
                  <a:lnTo>
                    <a:pt x="165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08" name="Google Shape;1208;p70"/>
            <p:cNvSpPr/>
            <p:nvPr/>
          </p:nvSpPr>
          <p:spPr>
            <a:xfrm>
              <a:off x="4930250" y="1353150"/>
              <a:ext cx="29775" cy="32475"/>
            </a:xfrm>
            <a:custGeom>
              <a:avLst/>
              <a:gdLst/>
              <a:ahLst/>
              <a:cxnLst/>
              <a:rect l="l" t="t" r="r" b="b"/>
              <a:pathLst>
                <a:path w="1191" h="1299" extrusionOk="0">
                  <a:moveTo>
                    <a:pt x="592" y="1"/>
                  </a:moveTo>
                  <a:cubicBezTo>
                    <a:pt x="274" y="1"/>
                    <a:pt x="15" y="246"/>
                    <a:pt x="0" y="570"/>
                  </a:cubicBezTo>
                  <a:lnTo>
                    <a:pt x="447" y="570"/>
                  </a:lnTo>
                  <a:cubicBezTo>
                    <a:pt x="447" y="479"/>
                    <a:pt x="519" y="416"/>
                    <a:pt x="597" y="416"/>
                  </a:cubicBezTo>
                  <a:cubicBezTo>
                    <a:pt x="624" y="416"/>
                    <a:pt x="652" y="424"/>
                    <a:pt x="678" y="441"/>
                  </a:cubicBezTo>
                  <a:cubicBezTo>
                    <a:pt x="779" y="506"/>
                    <a:pt x="765" y="657"/>
                    <a:pt x="656" y="707"/>
                  </a:cubicBezTo>
                  <a:lnTo>
                    <a:pt x="656" y="534"/>
                  </a:lnTo>
                  <a:lnTo>
                    <a:pt x="289" y="902"/>
                  </a:lnTo>
                  <a:lnTo>
                    <a:pt x="656" y="1299"/>
                  </a:lnTo>
                  <a:lnTo>
                    <a:pt x="656" y="1155"/>
                  </a:lnTo>
                  <a:cubicBezTo>
                    <a:pt x="959" y="1126"/>
                    <a:pt x="1190" y="873"/>
                    <a:pt x="1190" y="570"/>
                  </a:cubicBezTo>
                  <a:cubicBezTo>
                    <a:pt x="1176" y="246"/>
                    <a:pt x="916" y="1"/>
                    <a:pt x="59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09" name="Google Shape;1209;p70"/>
          <p:cNvGrpSpPr/>
          <p:nvPr/>
        </p:nvGrpSpPr>
        <p:grpSpPr>
          <a:xfrm>
            <a:off x="11434284" y="6157419"/>
            <a:ext cx="1167920" cy="1130690"/>
            <a:chOff x="4815575" y="1416800"/>
            <a:chExt cx="73750" cy="71400"/>
          </a:xfrm>
        </p:grpSpPr>
        <p:sp>
          <p:nvSpPr>
            <p:cNvPr id="1210" name="Google Shape;1210;p70"/>
            <p:cNvSpPr/>
            <p:nvPr/>
          </p:nvSpPr>
          <p:spPr>
            <a:xfrm>
              <a:off x="4815575" y="1416800"/>
              <a:ext cx="43100" cy="52150"/>
            </a:xfrm>
            <a:custGeom>
              <a:avLst/>
              <a:gdLst/>
              <a:ahLst/>
              <a:cxnLst/>
              <a:rect l="l" t="t" r="r" b="b"/>
              <a:pathLst>
                <a:path w="1724" h="2086" extrusionOk="0">
                  <a:moveTo>
                    <a:pt x="1327" y="1"/>
                  </a:moveTo>
                  <a:lnTo>
                    <a:pt x="1327" y="181"/>
                  </a:lnTo>
                  <a:cubicBezTo>
                    <a:pt x="469" y="361"/>
                    <a:pt x="0" y="1299"/>
                    <a:pt x="375" y="2085"/>
                  </a:cubicBezTo>
                  <a:lnTo>
                    <a:pt x="772" y="1818"/>
                  </a:lnTo>
                  <a:cubicBezTo>
                    <a:pt x="729" y="1717"/>
                    <a:pt x="707" y="1609"/>
                    <a:pt x="707" y="1501"/>
                  </a:cubicBezTo>
                  <a:cubicBezTo>
                    <a:pt x="714" y="1111"/>
                    <a:pt x="959" y="772"/>
                    <a:pt x="1327" y="657"/>
                  </a:cubicBezTo>
                  <a:lnTo>
                    <a:pt x="1327" y="823"/>
                  </a:lnTo>
                  <a:lnTo>
                    <a:pt x="1724" y="426"/>
                  </a:lnTo>
                  <a:lnTo>
                    <a:pt x="13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11" name="Google Shape;1211;p70"/>
            <p:cNvSpPr/>
            <p:nvPr/>
          </p:nvSpPr>
          <p:spPr>
            <a:xfrm>
              <a:off x="4861725" y="1421125"/>
              <a:ext cx="27600" cy="51250"/>
            </a:xfrm>
            <a:custGeom>
              <a:avLst/>
              <a:gdLst/>
              <a:ahLst/>
              <a:cxnLst/>
              <a:rect l="l" t="t" r="r" b="b"/>
              <a:pathLst>
                <a:path w="1104" h="2050" extrusionOk="0">
                  <a:moveTo>
                    <a:pt x="0" y="1"/>
                  </a:moveTo>
                  <a:lnTo>
                    <a:pt x="0" y="477"/>
                  </a:lnTo>
                  <a:cubicBezTo>
                    <a:pt x="375" y="592"/>
                    <a:pt x="635" y="938"/>
                    <a:pt x="635" y="1328"/>
                  </a:cubicBezTo>
                  <a:cubicBezTo>
                    <a:pt x="635" y="1429"/>
                    <a:pt x="621" y="1530"/>
                    <a:pt x="585" y="1624"/>
                  </a:cubicBezTo>
                  <a:lnTo>
                    <a:pt x="404" y="1494"/>
                  </a:lnTo>
                  <a:lnTo>
                    <a:pt x="513" y="2049"/>
                  </a:lnTo>
                  <a:lnTo>
                    <a:pt x="1089" y="1963"/>
                  </a:lnTo>
                  <a:lnTo>
                    <a:pt x="981" y="1883"/>
                  </a:lnTo>
                  <a:cubicBezTo>
                    <a:pt x="1061" y="1710"/>
                    <a:pt x="1104" y="1523"/>
                    <a:pt x="1104" y="1328"/>
                  </a:cubicBezTo>
                  <a:cubicBezTo>
                    <a:pt x="1104" y="679"/>
                    <a:pt x="635" y="123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12" name="Google Shape;1212;p70"/>
            <p:cNvSpPr/>
            <p:nvPr/>
          </p:nvSpPr>
          <p:spPr>
            <a:xfrm>
              <a:off x="4829450" y="1467825"/>
              <a:ext cx="49250" cy="20375"/>
            </a:xfrm>
            <a:custGeom>
              <a:avLst/>
              <a:gdLst/>
              <a:ahLst/>
              <a:cxnLst/>
              <a:rect l="l" t="t" r="r" b="b"/>
              <a:pathLst>
                <a:path w="1970" h="815" extrusionOk="0">
                  <a:moveTo>
                    <a:pt x="109" y="1"/>
                  </a:moveTo>
                  <a:lnTo>
                    <a:pt x="0" y="556"/>
                  </a:lnTo>
                  <a:lnTo>
                    <a:pt x="137" y="462"/>
                  </a:lnTo>
                  <a:cubicBezTo>
                    <a:pt x="394" y="698"/>
                    <a:pt x="720" y="815"/>
                    <a:pt x="1045" y="815"/>
                  </a:cubicBezTo>
                  <a:cubicBezTo>
                    <a:pt x="1378" y="815"/>
                    <a:pt x="1710" y="692"/>
                    <a:pt x="1969" y="448"/>
                  </a:cubicBezTo>
                  <a:lnTo>
                    <a:pt x="1969" y="441"/>
                  </a:lnTo>
                  <a:lnTo>
                    <a:pt x="1573" y="174"/>
                  </a:lnTo>
                  <a:cubicBezTo>
                    <a:pt x="1418" y="292"/>
                    <a:pt x="1232" y="352"/>
                    <a:pt x="1046" y="352"/>
                  </a:cubicBezTo>
                  <a:cubicBezTo>
                    <a:pt x="868" y="352"/>
                    <a:pt x="689" y="297"/>
                    <a:pt x="534" y="188"/>
                  </a:cubicBezTo>
                  <a:lnTo>
                    <a:pt x="678" y="95"/>
                  </a:lnTo>
                  <a:lnTo>
                    <a:pt x="10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13" name="Google Shape;1213;p70"/>
          <p:cNvGrpSpPr/>
          <p:nvPr/>
        </p:nvGrpSpPr>
        <p:grpSpPr>
          <a:xfrm>
            <a:off x="12703848" y="6217792"/>
            <a:ext cx="1179796" cy="1009940"/>
            <a:chOff x="4902475" y="1418875"/>
            <a:chExt cx="74500" cy="63775"/>
          </a:xfrm>
        </p:grpSpPr>
        <p:sp>
          <p:nvSpPr>
            <p:cNvPr id="1214" name="Google Shape;1214;p70"/>
            <p:cNvSpPr/>
            <p:nvPr/>
          </p:nvSpPr>
          <p:spPr>
            <a:xfrm>
              <a:off x="4902475" y="1418875"/>
              <a:ext cx="74500" cy="63775"/>
            </a:xfrm>
            <a:custGeom>
              <a:avLst/>
              <a:gdLst/>
              <a:ahLst/>
              <a:cxnLst/>
              <a:rect l="l" t="t" r="r" b="b"/>
              <a:pathLst>
                <a:path w="2980" h="2551" extrusionOk="0">
                  <a:moveTo>
                    <a:pt x="1703" y="444"/>
                  </a:moveTo>
                  <a:cubicBezTo>
                    <a:pt x="2164" y="444"/>
                    <a:pt x="2539" y="819"/>
                    <a:pt x="2539" y="1281"/>
                  </a:cubicBezTo>
                  <a:cubicBezTo>
                    <a:pt x="2539" y="1784"/>
                    <a:pt x="2126" y="2118"/>
                    <a:pt x="1695" y="2118"/>
                  </a:cubicBezTo>
                  <a:cubicBezTo>
                    <a:pt x="1490" y="2118"/>
                    <a:pt x="1281" y="2042"/>
                    <a:pt x="1111" y="1872"/>
                  </a:cubicBezTo>
                  <a:cubicBezTo>
                    <a:pt x="585" y="1346"/>
                    <a:pt x="960" y="444"/>
                    <a:pt x="1703" y="444"/>
                  </a:cubicBezTo>
                  <a:close/>
                  <a:moveTo>
                    <a:pt x="1697" y="0"/>
                  </a:moveTo>
                  <a:cubicBezTo>
                    <a:pt x="1383" y="0"/>
                    <a:pt x="1063" y="118"/>
                    <a:pt x="801" y="379"/>
                  </a:cubicBezTo>
                  <a:cubicBezTo>
                    <a:pt x="0" y="1180"/>
                    <a:pt x="570" y="2550"/>
                    <a:pt x="1703" y="2550"/>
                  </a:cubicBezTo>
                  <a:cubicBezTo>
                    <a:pt x="2409" y="2550"/>
                    <a:pt x="2979" y="1980"/>
                    <a:pt x="2979" y="1281"/>
                  </a:cubicBezTo>
                  <a:cubicBezTo>
                    <a:pt x="2979" y="510"/>
                    <a:pt x="2353" y="0"/>
                    <a:pt x="169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15" name="Google Shape;1215;p70"/>
            <p:cNvSpPr/>
            <p:nvPr/>
          </p:nvSpPr>
          <p:spPr>
            <a:xfrm>
              <a:off x="4916350" y="1418975"/>
              <a:ext cx="59725" cy="63675"/>
            </a:xfrm>
            <a:custGeom>
              <a:avLst/>
              <a:gdLst/>
              <a:ahLst/>
              <a:cxnLst/>
              <a:rect l="l" t="t" r="r" b="b"/>
              <a:pathLst>
                <a:path w="2389" h="2547" extrusionOk="0">
                  <a:moveTo>
                    <a:pt x="1148" y="0"/>
                  </a:moveTo>
                  <a:cubicBezTo>
                    <a:pt x="765" y="0"/>
                    <a:pt x="397" y="173"/>
                    <a:pt x="159" y="476"/>
                  </a:cubicBezTo>
                  <a:lnTo>
                    <a:pt x="1" y="354"/>
                  </a:lnTo>
                  <a:lnTo>
                    <a:pt x="116" y="967"/>
                  </a:lnTo>
                  <a:lnTo>
                    <a:pt x="700" y="909"/>
                  </a:lnTo>
                  <a:lnTo>
                    <a:pt x="498" y="750"/>
                  </a:lnTo>
                  <a:cubicBezTo>
                    <a:pt x="669" y="541"/>
                    <a:pt x="910" y="441"/>
                    <a:pt x="1149" y="441"/>
                  </a:cubicBezTo>
                  <a:cubicBezTo>
                    <a:pt x="1454" y="441"/>
                    <a:pt x="1755" y="605"/>
                    <a:pt x="1905" y="916"/>
                  </a:cubicBezTo>
                  <a:cubicBezTo>
                    <a:pt x="2165" y="1472"/>
                    <a:pt x="1768" y="2106"/>
                    <a:pt x="1148" y="2106"/>
                  </a:cubicBezTo>
                  <a:lnTo>
                    <a:pt x="1148" y="2546"/>
                  </a:lnTo>
                  <a:cubicBezTo>
                    <a:pt x="1840" y="2532"/>
                    <a:pt x="2388" y="1962"/>
                    <a:pt x="2388" y="1277"/>
                  </a:cubicBezTo>
                  <a:cubicBezTo>
                    <a:pt x="2388" y="584"/>
                    <a:pt x="1840" y="22"/>
                    <a:pt x="114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16" name="Google Shape;1216;p70"/>
          <p:cNvGrpSpPr/>
          <p:nvPr/>
        </p:nvGrpSpPr>
        <p:grpSpPr>
          <a:xfrm>
            <a:off x="11454279" y="7652001"/>
            <a:ext cx="1127934" cy="1134254"/>
            <a:chOff x="4818100" y="1507675"/>
            <a:chExt cx="71225" cy="71625"/>
          </a:xfrm>
        </p:grpSpPr>
        <p:sp>
          <p:nvSpPr>
            <p:cNvPr id="1217" name="Google Shape;1217;p70"/>
            <p:cNvSpPr/>
            <p:nvPr/>
          </p:nvSpPr>
          <p:spPr>
            <a:xfrm>
              <a:off x="4818100" y="1507675"/>
              <a:ext cx="46000" cy="56300"/>
            </a:xfrm>
            <a:custGeom>
              <a:avLst/>
              <a:gdLst/>
              <a:ahLst/>
              <a:cxnLst/>
              <a:rect l="l" t="t" r="r" b="b"/>
              <a:pathLst>
                <a:path w="1840" h="2252" extrusionOk="0">
                  <a:moveTo>
                    <a:pt x="1457" y="1"/>
                  </a:moveTo>
                  <a:lnTo>
                    <a:pt x="1457" y="159"/>
                  </a:lnTo>
                  <a:cubicBezTo>
                    <a:pt x="606" y="188"/>
                    <a:pt x="0" y="989"/>
                    <a:pt x="195" y="1818"/>
                  </a:cubicBezTo>
                  <a:cubicBezTo>
                    <a:pt x="188" y="1818"/>
                    <a:pt x="188" y="1825"/>
                    <a:pt x="188" y="1833"/>
                  </a:cubicBezTo>
                  <a:lnTo>
                    <a:pt x="195" y="1869"/>
                  </a:lnTo>
                  <a:cubicBezTo>
                    <a:pt x="195" y="1876"/>
                    <a:pt x="202" y="1883"/>
                    <a:pt x="202" y="1898"/>
                  </a:cubicBezTo>
                  <a:cubicBezTo>
                    <a:pt x="202" y="1905"/>
                    <a:pt x="209" y="1912"/>
                    <a:pt x="209" y="1919"/>
                  </a:cubicBezTo>
                  <a:cubicBezTo>
                    <a:pt x="209" y="1934"/>
                    <a:pt x="216" y="1948"/>
                    <a:pt x="224" y="1955"/>
                  </a:cubicBezTo>
                  <a:lnTo>
                    <a:pt x="231" y="1977"/>
                  </a:lnTo>
                  <a:cubicBezTo>
                    <a:pt x="245" y="2013"/>
                    <a:pt x="260" y="2056"/>
                    <a:pt x="274" y="2092"/>
                  </a:cubicBezTo>
                  <a:lnTo>
                    <a:pt x="281" y="2100"/>
                  </a:lnTo>
                  <a:cubicBezTo>
                    <a:pt x="289" y="2114"/>
                    <a:pt x="296" y="2128"/>
                    <a:pt x="303" y="2143"/>
                  </a:cubicBezTo>
                  <a:lnTo>
                    <a:pt x="317" y="2157"/>
                  </a:lnTo>
                  <a:cubicBezTo>
                    <a:pt x="317" y="2172"/>
                    <a:pt x="325" y="2186"/>
                    <a:pt x="332" y="2201"/>
                  </a:cubicBezTo>
                  <a:lnTo>
                    <a:pt x="346" y="2215"/>
                  </a:lnTo>
                  <a:cubicBezTo>
                    <a:pt x="353" y="2229"/>
                    <a:pt x="361" y="2237"/>
                    <a:pt x="368" y="2251"/>
                  </a:cubicBezTo>
                  <a:lnTo>
                    <a:pt x="743" y="1970"/>
                  </a:lnTo>
                  <a:lnTo>
                    <a:pt x="721" y="1934"/>
                  </a:lnTo>
                  <a:lnTo>
                    <a:pt x="700" y="1898"/>
                  </a:lnTo>
                  <a:lnTo>
                    <a:pt x="692" y="1883"/>
                  </a:lnTo>
                  <a:cubicBezTo>
                    <a:pt x="685" y="1862"/>
                    <a:pt x="678" y="1847"/>
                    <a:pt x="671" y="1825"/>
                  </a:cubicBezTo>
                  <a:cubicBezTo>
                    <a:pt x="671" y="1818"/>
                    <a:pt x="664" y="1811"/>
                    <a:pt x="664" y="1804"/>
                  </a:cubicBezTo>
                  <a:cubicBezTo>
                    <a:pt x="664" y="1797"/>
                    <a:pt x="656" y="1782"/>
                    <a:pt x="649" y="1775"/>
                  </a:cubicBezTo>
                  <a:lnTo>
                    <a:pt x="642" y="1732"/>
                  </a:lnTo>
                  <a:lnTo>
                    <a:pt x="635" y="1703"/>
                  </a:lnTo>
                  <a:lnTo>
                    <a:pt x="628" y="1667"/>
                  </a:lnTo>
                  <a:lnTo>
                    <a:pt x="628" y="1645"/>
                  </a:lnTo>
                  <a:cubicBezTo>
                    <a:pt x="628" y="1638"/>
                    <a:pt x="620" y="1609"/>
                    <a:pt x="620" y="1587"/>
                  </a:cubicBezTo>
                  <a:lnTo>
                    <a:pt x="620" y="1573"/>
                  </a:lnTo>
                  <a:lnTo>
                    <a:pt x="620" y="1508"/>
                  </a:lnTo>
                  <a:cubicBezTo>
                    <a:pt x="620" y="1039"/>
                    <a:pt x="988" y="650"/>
                    <a:pt x="1457" y="628"/>
                  </a:cubicBezTo>
                  <a:lnTo>
                    <a:pt x="1457" y="809"/>
                  </a:lnTo>
                  <a:lnTo>
                    <a:pt x="1839" y="419"/>
                  </a:lnTo>
                  <a:lnTo>
                    <a:pt x="145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18" name="Google Shape;1218;p70"/>
            <p:cNvSpPr/>
            <p:nvPr/>
          </p:nvSpPr>
          <p:spPr>
            <a:xfrm>
              <a:off x="4869825" y="1519575"/>
              <a:ext cx="19500" cy="23825"/>
            </a:xfrm>
            <a:custGeom>
              <a:avLst/>
              <a:gdLst/>
              <a:ahLst/>
              <a:cxnLst/>
              <a:rect l="l" t="t" r="r" b="b"/>
              <a:pathLst>
                <a:path w="780" h="953" extrusionOk="0">
                  <a:moveTo>
                    <a:pt x="304" y="1"/>
                  </a:moveTo>
                  <a:lnTo>
                    <a:pt x="1" y="354"/>
                  </a:lnTo>
                  <a:cubicBezTo>
                    <a:pt x="181" y="506"/>
                    <a:pt x="289" y="722"/>
                    <a:pt x="311" y="953"/>
                  </a:cubicBezTo>
                  <a:lnTo>
                    <a:pt x="780" y="953"/>
                  </a:lnTo>
                  <a:cubicBezTo>
                    <a:pt x="751" y="585"/>
                    <a:pt x="585" y="239"/>
                    <a:pt x="30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19" name="Google Shape;1219;p70"/>
            <p:cNvSpPr/>
            <p:nvPr/>
          </p:nvSpPr>
          <p:spPr>
            <a:xfrm>
              <a:off x="4857575" y="1547700"/>
              <a:ext cx="31575" cy="31600"/>
            </a:xfrm>
            <a:custGeom>
              <a:avLst/>
              <a:gdLst/>
              <a:ahLst/>
              <a:cxnLst/>
              <a:rect l="l" t="t" r="r" b="b"/>
              <a:pathLst>
                <a:path w="1263" h="1264" extrusionOk="0">
                  <a:moveTo>
                    <a:pt x="801" y="1"/>
                  </a:moveTo>
                  <a:cubicBezTo>
                    <a:pt x="758" y="419"/>
                    <a:pt x="426" y="751"/>
                    <a:pt x="1" y="794"/>
                  </a:cubicBezTo>
                  <a:lnTo>
                    <a:pt x="1" y="1263"/>
                  </a:lnTo>
                  <a:cubicBezTo>
                    <a:pt x="679" y="1213"/>
                    <a:pt x="1219" y="679"/>
                    <a:pt x="12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20" name="Google Shape;1220;p70"/>
            <p:cNvSpPr/>
            <p:nvPr/>
          </p:nvSpPr>
          <p:spPr>
            <a:xfrm>
              <a:off x="4829800" y="1560150"/>
              <a:ext cx="23650" cy="18950"/>
            </a:xfrm>
            <a:custGeom>
              <a:avLst/>
              <a:gdLst/>
              <a:ahLst/>
              <a:cxnLst/>
              <a:rect l="l" t="t" r="r" b="b"/>
              <a:pathLst>
                <a:path w="946" h="758" extrusionOk="0">
                  <a:moveTo>
                    <a:pt x="376" y="1"/>
                  </a:moveTo>
                  <a:lnTo>
                    <a:pt x="1" y="282"/>
                  </a:lnTo>
                  <a:cubicBezTo>
                    <a:pt x="239" y="563"/>
                    <a:pt x="578" y="736"/>
                    <a:pt x="946" y="758"/>
                  </a:cubicBezTo>
                  <a:lnTo>
                    <a:pt x="946" y="289"/>
                  </a:lnTo>
                  <a:cubicBezTo>
                    <a:pt x="722" y="267"/>
                    <a:pt x="520" y="166"/>
                    <a:pt x="3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21" name="Google Shape;1221;p70"/>
          <p:cNvGrpSpPr/>
          <p:nvPr/>
        </p:nvGrpSpPr>
        <p:grpSpPr>
          <a:xfrm>
            <a:off x="10081273" y="7658923"/>
            <a:ext cx="1256602" cy="1177010"/>
            <a:chOff x="4721450" y="1509475"/>
            <a:chExt cx="79350" cy="74325"/>
          </a:xfrm>
        </p:grpSpPr>
        <p:sp>
          <p:nvSpPr>
            <p:cNvPr id="1222" name="Google Shape;1222;p70"/>
            <p:cNvSpPr/>
            <p:nvPr/>
          </p:nvSpPr>
          <p:spPr>
            <a:xfrm>
              <a:off x="4729025" y="1509475"/>
              <a:ext cx="27050" cy="26725"/>
            </a:xfrm>
            <a:custGeom>
              <a:avLst/>
              <a:gdLst/>
              <a:ahLst/>
              <a:cxnLst/>
              <a:rect l="l" t="t" r="r" b="b"/>
              <a:pathLst>
                <a:path w="1082" h="1069" extrusionOk="0">
                  <a:moveTo>
                    <a:pt x="440" y="1"/>
                  </a:moveTo>
                  <a:lnTo>
                    <a:pt x="570" y="224"/>
                  </a:lnTo>
                  <a:cubicBezTo>
                    <a:pt x="296" y="405"/>
                    <a:pt x="94" y="672"/>
                    <a:pt x="0" y="989"/>
                  </a:cubicBezTo>
                  <a:lnTo>
                    <a:pt x="188" y="809"/>
                  </a:lnTo>
                  <a:lnTo>
                    <a:pt x="462" y="1068"/>
                  </a:lnTo>
                  <a:cubicBezTo>
                    <a:pt x="527" y="888"/>
                    <a:pt x="649" y="737"/>
                    <a:pt x="808" y="628"/>
                  </a:cubicBezTo>
                  <a:lnTo>
                    <a:pt x="923" y="823"/>
                  </a:lnTo>
                  <a:lnTo>
                    <a:pt x="1082" y="188"/>
                  </a:lnTo>
                  <a:lnTo>
                    <a:pt x="4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23" name="Google Shape;1223;p70"/>
            <p:cNvSpPr/>
            <p:nvPr/>
          </p:nvSpPr>
          <p:spPr>
            <a:xfrm>
              <a:off x="4721450" y="1533275"/>
              <a:ext cx="32300" cy="42600"/>
            </a:xfrm>
            <a:custGeom>
              <a:avLst/>
              <a:gdLst/>
              <a:ahLst/>
              <a:cxnLst/>
              <a:rect l="l" t="t" r="r" b="b"/>
              <a:pathLst>
                <a:path w="1292" h="1704" extrusionOk="0">
                  <a:moveTo>
                    <a:pt x="491" y="1"/>
                  </a:moveTo>
                  <a:lnTo>
                    <a:pt x="0" y="455"/>
                  </a:lnTo>
                  <a:lnTo>
                    <a:pt x="238" y="455"/>
                  </a:lnTo>
                  <a:cubicBezTo>
                    <a:pt x="253" y="1025"/>
                    <a:pt x="635" y="1530"/>
                    <a:pt x="1183" y="1703"/>
                  </a:cubicBezTo>
                  <a:lnTo>
                    <a:pt x="1024" y="1530"/>
                  </a:lnTo>
                  <a:lnTo>
                    <a:pt x="1291" y="1256"/>
                  </a:lnTo>
                  <a:cubicBezTo>
                    <a:pt x="952" y="1133"/>
                    <a:pt x="721" y="816"/>
                    <a:pt x="707" y="455"/>
                  </a:cubicBezTo>
                  <a:lnTo>
                    <a:pt x="945" y="455"/>
                  </a:lnTo>
                  <a:lnTo>
                    <a:pt x="49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24" name="Google Shape;1224;p70"/>
            <p:cNvSpPr/>
            <p:nvPr/>
          </p:nvSpPr>
          <p:spPr>
            <a:xfrm>
              <a:off x="4750650" y="1551675"/>
              <a:ext cx="42950" cy="32125"/>
            </a:xfrm>
            <a:custGeom>
              <a:avLst/>
              <a:gdLst/>
              <a:ahLst/>
              <a:cxnLst/>
              <a:rect l="l" t="t" r="r" b="b"/>
              <a:pathLst>
                <a:path w="1718" h="1285" extrusionOk="0">
                  <a:moveTo>
                    <a:pt x="1256" y="1"/>
                  </a:moveTo>
                  <a:cubicBezTo>
                    <a:pt x="1126" y="332"/>
                    <a:pt x="808" y="556"/>
                    <a:pt x="448" y="570"/>
                  </a:cubicBezTo>
                  <a:lnTo>
                    <a:pt x="448" y="340"/>
                  </a:lnTo>
                  <a:lnTo>
                    <a:pt x="1" y="794"/>
                  </a:lnTo>
                  <a:lnTo>
                    <a:pt x="448" y="1284"/>
                  </a:lnTo>
                  <a:lnTo>
                    <a:pt x="448" y="1032"/>
                  </a:lnTo>
                  <a:cubicBezTo>
                    <a:pt x="1039" y="1025"/>
                    <a:pt x="1551" y="635"/>
                    <a:pt x="1717" y="73"/>
                  </a:cubicBezTo>
                  <a:lnTo>
                    <a:pt x="1717" y="73"/>
                  </a:lnTo>
                  <a:lnTo>
                    <a:pt x="1515" y="260"/>
                  </a:lnTo>
                  <a:lnTo>
                    <a:pt x="12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25" name="Google Shape;1225;p70"/>
            <p:cNvSpPr/>
            <p:nvPr/>
          </p:nvSpPr>
          <p:spPr>
            <a:xfrm>
              <a:off x="4761300" y="1510025"/>
              <a:ext cx="39500" cy="44375"/>
            </a:xfrm>
            <a:custGeom>
              <a:avLst/>
              <a:gdLst/>
              <a:ahLst/>
              <a:cxnLst/>
              <a:rect l="l" t="t" r="r" b="b"/>
              <a:pathLst>
                <a:path w="1580" h="1775" extrusionOk="0"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lnTo>
                    <a:pt x="0" y="462"/>
                  </a:lnTo>
                  <a:cubicBezTo>
                    <a:pt x="476" y="462"/>
                    <a:pt x="873" y="844"/>
                    <a:pt x="880" y="1328"/>
                  </a:cubicBezTo>
                  <a:lnTo>
                    <a:pt x="635" y="1328"/>
                  </a:lnTo>
                  <a:lnTo>
                    <a:pt x="1089" y="1775"/>
                  </a:lnTo>
                  <a:lnTo>
                    <a:pt x="1580" y="1328"/>
                  </a:lnTo>
                  <a:lnTo>
                    <a:pt x="1349" y="1328"/>
                  </a:lnTo>
                  <a:cubicBezTo>
                    <a:pt x="1335" y="589"/>
                    <a:pt x="743" y="0"/>
                    <a:pt x="1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26" name="Google Shape;1226;p70"/>
          <p:cNvGrpSpPr/>
          <p:nvPr/>
        </p:nvGrpSpPr>
        <p:grpSpPr>
          <a:xfrm>
            <a:off x="12772340" y="7628054"/>
            <a:ext cx="1114076" cy="1125544"/>
            <a:chOff x="4906800" y="1507500"/>
            <a:chExt cx="70350" cy="71075"/>
          </a:xfrm>
        </p:grpSpPr>
        <p:sp>
          <p:nvSpPr>
            <p:cNvPr id="1227" name="Google Shape;1227;p70"/>
            <p:cNvSpPr/>
            <p:nvPr/>
          </p:nvSpPr>
          <p:spPr>
            <a:xfrm>
              <a:off x="4916000" y="1507500"/>
              <a:ext cx="30850" cy="24000"/>
            </a:xfrm>
            <a:custGeom>
              <a:avLst/>
              <a:gdLst/>
              <a:ahLst/>
              <a:cxnLst/>
              <a:rect l="l" t="t" r="r" b="b"/>
              <a:pathLst>
                <a:path w="1234" h="960" extrusionOk="0">
                  <a:moveTo>
                    <a:pt x="837" y="1"/>
                  </a:moveTo>
                  <a:lnTo>
                    <a:pt x="837" y="202"/>
                  </a:lnTo>
                  <a:cubicBezTo>
                    <a:pt x="484" y="282"/>
                    <a:pt x="181" y="498"/>
                    <a:pt x="0" y="808"/>
                  </a:cubicBezTo>
                  <a:lnTo>
                    <a:pt x="455" y="960"/>
                  </a:lnTo>
                  <a:cubicBezTo>
                    <a:pt x="556" y="837"/>
                    <a:pt x="686" y="736"/>
                    <a:pt x="837" y="686"/>
                  </a:cubicBezTo>
                  <a:lnTo>
                    <a:pt x="837" y="823"/>
                  </a:lnTo>
                  <a:lnTo>
                    <a:pt x="1234" y="426"/>
                  </a:lnTo>
                  <a:lnTo>
                    <a:pt x="83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28" name="Google Shape;1228;p70"/>
            <p:cNvSpPr/>
            <p:nvPr/>
          </p:nvSpPr>
          <p:spPr>
            <a:xfrm>
              <a:off x="4906800" y="1533825"/>
              <a:ext cx="19675" cy="32475"/>
            </a:xfrm>
            <a:custGeom>
              <a:avLst/>
              <a:gdLst/>
              <a:ahLst/>
              <a:cxnLst/>
              <a:rect l="l" t="t" r="r" b="b"/>
              <a:pathLst>
                <a:path w="787" h="1299" extrusionOk="0">
                  <a:moveTo>
                    <a:pt x="527" y="1"/>
                  </a:moveTo>
                  <a:lnTo>
                    <a:pt x="1" y="246"/>
                  </a:lnTo>
                  <a:lnTo>
                    <a:pt x="181" y="303"/>
                  </a:lnTo>
                  <a:cubicBezTo>
                    <a:pt x="181" y="347"/>
                    <a:pt x="174" y="390"/>
                    <a:pt x="174" y="433"/>
                  </a:cubicBezTo>
                  <a:cubicBezTo>
                    <a:pt x="174" y="751"/>
                    <a:pt x="289" y="1061"/>
                    <a:pt x="498" y="1299"/>
                  </a:cubicBezTo>
                  <a:lnTo>
                    <a:pt x="787" y="909"/>
                  </a:lnTo>
                  <a:cubicBezTo>
                    <a:pt x="693" y="772"/>
                    <a:pt x="650" y="614"/>
                    <a:pt x="642" y="455"/>
                  </a:cubicBezTo>
                  <a:lnTo>
                    <a:pt x="642" y="455"/>
                  </a:lnTo>
                  <a:lnTo>
                    <a:pt x="787" y="498"/>
                  </a:lnTo>
                  <a:lnTo>
                    <a:pt x="5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29" name="Google Shape;1229;p70"/>
            <p:cNvSpPr/>
            <p:nvPr/>
          </p:nvSpPr>
          <p:spPr>
            <a:xfrm>
              <a:off x="4926625" y="1561950"/>
              <a:ext cx="30675" cy="16625"/>
            </a:xfrm>
            <a:custGeom>
              <a:avLst/>
              <a:gdLst/>
              <a:ahLst/>
              <a:cxnLst/>
              <a:rect l="l" t="t" r="r" b="b"/>
              <a:pathLst>
                <a:path w="1227" h="665" extrusionOk="0">
                  <a:moveTo>
                    <a:pt x="556" y="1"/>
                  </a:moveTo>
                  <a:lnTo>
                    <a:pt x="1" y="87"/>
                  </a:lnTo>
                  <a:lnTo>
                    <a:pt x="66" y="664"/>
                  </a:lnTo>
                  <a:lnTo>
                    <a:pt x="181" y="513"/>
                  </a:lnTo>
                  <a:cubicBezTo>
                    <a:pt x="347" y="585"/>
                    <a:pt x="526" y="621"/>
                    <a:pt x="704" y="621"/>
                  </a:cubicBezTo>
                  <a:cubicBezTo>
                    <a:pt x="883" y="621"/>
                    <a:pt x="1061" y="585"/>
                    <a:pt x="1227" y="513"/>
                  </a:cubicBezTo>
                  <a:lnTo>
                    <a:pt x="946" y="123"/>
                  </a:lnTo>
                  <a:cubicBezTo>
                    <a:pt x="866" y="149"/>
                    <a:pt x="785" y="161"/>
                    <a:pt x="704" y="161"/>
                  </a:cubicBezTo>
                  <a:cubicBezTo>
                    <a:pt x="623" y="161"/>
                    <a:pt x="542" y="149"/>
                    <a:pt x="462" y="123"/>
                  </a:cubicBezTo>
                  <a:lnTo>
                    <a:pt x="5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30" name="Google Shape;1230;p70"/>
            <p:cNvSpPr/>
            <p:nvPr/>
          </p:nvSpPr>
          <p:spPr>
            <a:xfrm>
              <a:off x="4957475" y="1541400"/>
              <a:ext cx="19675" cy="27800"/>
            </a:xfrm>
            <a:custGeom>
              <a:avLst/>
              <a:gdLst/>
              <a:ahLst/>
              <a:cxnLst/>
              <a:rect l="l" t="t" r="r" b="b"/>
              <a:pathLst>
                <a:path w="787" h="1112" extrusionOk="0">
                  <a:moveTo>
                    <a:pt x="779" y="0"/>
                  </a:moveTo>
                  <a:lnTo>
                    <a:pt x="318" y="145"/>
                  </a:lnTo>
                  <a:cubicBezTo>
                    <a:pt x="318" y="303"/>
                    <a:pt x="274" y="455"/>
                    <a:pt x="188" y="592"/>
                  </a:cubicBezTo>
                  <a:lnTo>
                    <a:pt x="80" y="448"/>
                  </a:lnTo>
                  <a:lnTo>
                    <a:pt x="0" y="1003"/>
                  </a:lnTo>
                  <a:lnTo>
                    <a:pt x="570" y="1111"/>
                  </a:lnTo>
                  <a:lnTo>
                    <a:pt x="469" y="981"/>
                  </a:lnTo>
                  <a:cubicBezTo>
                    <a:pt x="671" y="743"/>
                    <a:pt x="786" y="440"/>
                    <a:pt x="786" y="130"/>
                  </a:cubicBezTo>
                  <a:cubicBezTo>
                    <a:pt x="786" y="87"/>
                    <a:pt x="786" y="44"/>
                    <a:pt x="7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31" name="Google Shape;1231;p70"/>
            <p:cNvSpPr/>
            <p:nvPr/>
          </p:nvSpPr>
          <p:spPr>
            <a:xfrm>
              <a:off x="4951325" y="1512550"/>
              <a:ext cx="24925" cy="26350"/>
            </a:xfrm>
            <a:custGeom>
              <a:avLst/>
              <a:gdLst/>
              <a:ahLst/>
              <a:cxnLst/>
              <a:rect l="l" t="t" r="r" b="b"/>
              <a:pathLst>
                <a:path w="997" h="1054" extrusionOk="0">
                  <a:moveTo>
                    <a:pt x="1" y="0"/>
                  </a:moveTo>
                  <a:lnTo>
                    <a:pt x="1" y="476"/>
                  </a:lnTo>
                  <a:cubicBezTo>
                    <a:pt x="145" y="534"/>
                    <a:pt x="282" y="628"/>
                    <a:pt x="376" y="751"/>
                  </a:cubicBezTo>
                  <a:lnTo>
                    <a:pt x="210" y="801"/>
                  </a:lnTo>
                  <a:lnTo>
                    <a:pt x="715" y="1053"/>
                  </a:lnTo>
                  <a:lnTo>
                    <a:pt x="996" y="549"/>
                  </a:lnTo>
                  <a:lnTo>
                    <a:pt x="996" y="549"/>
                  </a:lnTo>
                  <a:lnTo>
                    <a:pt x="838" y="599"/>
                  </a:lnTo>
                  <a:cubicBezTo>
                    <a:pt x="650" y="296"/>
                    <a:pt x="347" y="73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32" name="Google Shape;1232;p70"/>
          <p:cNvGrpSpPr/>
          <p:nvPr/>
        </p:nvGrpSpPr>
        <p:grpSpPr>
          <a:xfrm>
            <a:off x="8847556" y="4681926"/>
            <a:ext cx="1035868" cy="1035868"/>
            <a:chOff x="3736598" y="2170606"/>
            <a:chExt cx="404889" cy="404889"/>
          </a:xfrm>
        </p:grpSpPr>
        <p:sp>
          <p:nvSpPr>
            <p:cNvPr id="1233" name="Google Shape;1233;p70"/>
            <p:cNvSpPr/>
            <p:nvPr/>
          </p:nvSpPr>
          <p:spPr>
            <a:xfrm>
              <a:off x="3950281" y="2170846"/>
              <a:ext cx="191206" cy="231947"/>
            </a:xfrm>
            <a:custGeom>
              <a:avLst/>
              <a:gdLst/>
              <a:ahLst/>
              <a:cxnLst/>
              <a:rect l="l" t="t" r="r" b="b"/>
              <a:pathLst>
                <a:path w="8781" h="10652" extrusionOk="0">
                  <a:moveTo>
                    <a:pt x="23" y="1"/>
                  </a:moveTo>
                  <a:lnTo>
                    <a:pt x="1435" y="2583"/>
                  </a:lnTo>
                  <a:lnTo>
                    <a:pt x="0" y="5246"/>
                  </a:lnTo>
                  <a:cubicBezTo>
                    <a:pt x="1997" y="5498"/>
                    <a:pt x="3512" y="7186"/>
                    <a:pt x="3547" y="9217"/>
                  </a:cubicBezTo>
                  <a:lnTo>
                    <a:pt x="6187" y="10652"/>
                  </a:lnTo>
                  <a:lnTo>
                    <a:pt x="8780" y="9217"/>
                  </a:lnTo>
                  <a:cubicBezTo>
                    <a:pt x="8746" y="4305"/>
                    <a:pt x="4913" y="276"/>
                    <a:pt x="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34" name="Google Shape;1234;p70"/>
            <p:cNvSpPr/>
            <p:nvPr/>
          </p:nvSpPr>
          <p:spPr>
            <a:xfrm>
              <a:off x="3737099" y="2170606"/>
              <a:ext cx="231947" cy="191446"/>
            </a:xfrm>
            <a:custGeom>
              <a:avLst/>
              <a:gdLst/>
              <a:ahLst/>
              <a:cxnLst/>
              <a:rect l="l" t="t" r="r" b="b"/>
              <a:pathLst>
                <a:path w="10652" h="8792" extrusionOk="0">
                  <a:moveTo>
                    <a:pt x="9216" y="0"/>
                  </a:moveTo>
                  <a:cubicBezTo>
                    <a:pt x="4304" y="35"/>
                    <a:pt x="276" y="3868"/>
                    <a:pt x="0" y="8769"/>
                  </a:cubicBezTo>
                  <a:lnTo>
                    <a:pt x="2583" y="7346"/>
                  </a:lnTo>
                  <a:lnTo>
                    <a:pt x="5245" y="8792"/>
                  </a:lnTo>
                  <a:cubicBezTo>
                    <a:pt x="5498" y="6783"/>
                    <a:pt x="7185" y="5268"/>
                    <a:pt x="9216" y="5234"/>
                  </a:cubicBezTo>
                  <a:lnTo>
                    <a:pt x="10651" y="2594"/>
                  </a:lnTo>
                  <a:lnTo>
                    <a:pt x="92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35" name="Google Shape;1235;p70"/>
            <p:cNvSpPr/>
            <p:nvPr/>
          </p:nvSpPr>
          <p:spPr>
            <a:xfrm>
              <a:off x="3909539" y="2384027"/>
              <a:ext cx="231686" cy="191468"/>
            </a:xfrm>
            <a:custGeom>
              <a:avLst/>
              <a:gdLst/>
              <a:ahLst/>
              <a:cxnLst/>
              <a:rect l="l" t="t" r="r" b="b"/>
              <a:pathLst>
                <a:path w="10640" h="8793" extrusionOk="0">
                  <a:moveTo>
                    <a:pt x="5395" y="1"/>
                  </a:moveTo>
                  <a:cubicBezTo>
                    <a:pt x="5142" y="1998"/>
                    <a:pt x="3455" y="3513"/>
                    <a:pt x="1435" y="3559"/>
                  </a:cubicBezTo>
                  <a:lnTo>
                    <a:pt x="0" y="6187"/>
                  </a:lnTo>
                  <a:lnTo>
                    <a:pt x="1424" y="8792"/>
                  </a:lnTo>
                  <a:cubicBezTo>
                    <a:pt x="6324" y="8758"/>
                    <a:pt x="10364" y="4913"/>
                    <a:pt x="10640" y="24"/>
                  </a:cubicBezTo>
                  <a:lnTo>
                    <a:pt x="10640" y="24"/>
                  </a:lnTo>
                  <a:lnTo>
                    <a:pt x="8058" y="1436"/>
                  </a:lnTo>
                  <a:lnTo>
                    <a:pt x="539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36" name="Google Shape;1236;p70"/>
            <p:cNvSpPr/>
            <p:nvPr/>
          </p:nvSpPr>
          <p:spPr>
            <a:xfrm>
              <a:off x="3736598" y="2343307"/>
              <a:ext cx="191707" cy="231686"/>
            </a:xfrm>
            <a:custGeom>
              <a:avLst/>
              <a:gdLst/>
              <a:ahLst/>
              <a:cxnLst/>
              <a:rect l="l" t="t" r="r" b="b"/>
              <a:pathLst>
                <a:path w="8804" h="10640" extrusionOk="0">
                  <a:moveTo>
                    <a:pt x="2606" y="0"/>
                  </a:moveTo>
                  <a:lnTo>
                    <a:pt x="0" y="1435"/>
                  </a:lnTo>
                  <a:cubicBezTo>
                    <a:pt x="46" y="6335"/>
                    <a:pt x="3880" y="10364"/>
                    <a:pt x="8769" y="10639"/>
                  </a:cubicBezTo>
                  <a:lnTo>
                    <a:pt x="7357" y="8057"/>
                  </a:lnTo>
                  <a:lnTo>
                    <a:pt x="8803" y="5394"/>
                  </a:lnTo>
                  <a:cubicBezTo>
                    <a:pt x="6795" y="5142"/>
                    <a:pt x="5280" y="3455"/>
                    <a:pt x="5245" y="1435"/>
                  </a:cubicBezTo>
                  <a:lnTo>
                    <a:pt x="260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37" name="Google Shape;1237;p70"/>
          <p:cNvGrpSpPr/>
          <p:nvPr/>
        </p:nvGrpSpPr>
        <p:grpSpPr>
          <a:xfrm>
            <a:off x="7381678" y="4682122"/>
            <a:ext cx="1173972" cy="1035480"/>
            <a:chOff x="3161917" y="2170682"/>
            <a:chExt cx="458870" cy="404737"/>
          </a:xfrm>
        </p:grpSpPr>
        <p:sp>
          <p:nvSpPr>
            <p:cNvPr id="1238" name="Google Shape;1238;p70"/>
            <p:cNvSpPr/>
            <p:nvPr/>
          </p:nvSpPr>
          <p:spPr>
            <a:xfrm>
              <a:off x="3161917" y="2170682"/>
              <a:ext cx="277174" cy="291676"/>
            </a:xfrm>
            <a:custGeom>
              <a:avLst/>
              <a:gdLst/>
              <a:ahLst/>
              <a:cxnLst/>
              <a:rect l="l" t="t" r="r" b="b"/>
              <a:pathLst>
                <a:path w="12729" h="13395" extrusionOk="0">
                  <a:moveTo>
                    <a:pt x="11294" y="0"/>
                  </a:moveTo>
                  <a:cubicBezTo>
                    <a:pt x="4442" y="46"/>
                    <a:pt x="0" y="7242"/>
                    <a:pt x="3019" y="13394"/>
                  </a:cubicBezTo>
                  <a:lnTo>
                    <a:pt x="4522" y="10915"/>
                  </a:lnTo>
                  <a:lnTo>
                    <a:pt x="7598" y="10835"/>
                  </a:lnTo>
                  <a:cubicBezTo>
                    <a:pt x="6531" y="8195"/>
                    <a:pt x="8436" y="5291"/>
                    <a:pt x="11294" y="5234"/>
                  </a:cubicBezTo>
                  <a:lnTo>
                    <a:pt x="12729" y="2606"/>
                  </a:lnTo>
                  <a:lnTo>
                    <a:pt x="1129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39" name="Google Shape;1239;p70"/>
            <p:cNvSpPr/>
            <p:nvPr/>
          </p:nvSpPr>
          <p:spPr>
            <a:xfrm>
              <a:off x="3420326" y="2170922"/>
              <a:ext cx="200461" cy="302934"/>
            </a:xfrm>
            <a:custGeom>
              <a:avLst/>
              <a:gdLst/>
              <a:ahLst/>
              <a:cxnLst/>
              <a:rect l="l" t="t" r="r" b="b"/>
              <a:pathLst>
                <a:path w="9206" h="13912" extrusionOk="0">
                  <a:moveTo>
                    <a:pt x="24" y="1"/>
                  </a:moveTo>
                  <a:lnTo>
                    <a:pt x="1447" y="2583"/>
                  </a:lnTo>
                  <a:lnTo>
                    <a:pt x="1" y="5246"/>
                  </a:lnTo>
                  <a:cubicBezTo>
                    <a:pt x="2893" y="5602"/>
                    <a:pt x="4488" y="8815"/>
                    <a:pt x="3008" y="11329"/>
                  </a:cubicBezTo>
                  <a:lnTo>
                    <a:pt x="4557" y="13854"/>
                  </a:lnTo>
                  <a:lnTo>
                    <a:pt x="7564" y="13911"/>
                  </a:lnTo>
                  <a:cubicBezTo>
                    <a:pt x="9171" y="11122"/>
                    <a:pt x="9206" y="7691"/>
                    <a:pt x="7679" y="4856"/>
                  </a:cubicBezTo>
                  <a:cubicBezTo>
                    <a:pt x="6141" y="2021"/>
                    <a:pt x="3237" y="184"/>
                    <a:pt x="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40" name="Google Shape;1240;p70"/>
            <p:cNvSpPr/>
            <p:nvPr/>
          </p:nvSpPr>
          <p:spPr>
            <a:xfrm>
              <a:off x="3233645" y="2417594"/>
              <a:ext cx="344393" cy="157825"/>
            </a:xfrm>
            <a:custGeom>
              <a:avLst/>
              <a:gdLst/>
              <a:ahLst/>
              <a:cxnLst/>
              <a:rect l="l" t="t" r="r" b="b"/>
              <a:pathLst>
                <a:path w="15816" h="7248" extrusionOk="0">
                  <a:moveTo>
                    <a:pt x="4557" y="1"/>
                  </a:moveTo>
                  <a:lnTo>
                    <a:pt x="1515" y="81"/>
                  </a:lnTo>
                  <a:lnTo>
                    <a:pt x="0" y="2583"/>
                  </a:lnTo>
                  <a:cubicBezTo>
                    <a:pt x="1607" y="5372"/>
                    <a:pt x="4545" y="7140"/>
                    <a:pt x="7770" y="7243"/>
                  </a:cubicBezTo>
                  <a:cubicBezTo>
                    <a:pt x="7870" y="7246"/>
                    <a:pt x="7970" y="7248"/>
                    <a:pt x="8070" y="7248"/>
                  </a:cubicBezTo>
                  <a:cubicBezTo>
                    <a:pt x="11183" y="7248"/>
                    <a:pt x="14092" y="5691"/>
                    <a:pt x="15816" y="3088"/>
                  </a:cubicBezTo>
                  <a:lnTo>
                    <a:pt x="12832" y="3019"/>
                  </a:lnTo>
                  <a:lnTo>
                    <a:pt x="11260" y="471"/>
                  </a:lnTo>
                  <a:cubicBezTo>
                    <a:pt x="10437" y="1506"/>
                    <a:pt x="9252" y="2011"/>
                    <a:pt x="8072" y="2011"/>
                  </a:cubicBezTo>
                  <a:cubicBezTo>
                    <a:pt x="6699" y="2011"/>
                    <a:pt x="5334" y="1328"/>
                    <a:pt x="455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41" name="Google Shape;1241;p70"/>
          <p:cNvGrpSpPr/>
          <p:nvPr/>
        </p:nvGrpSpPr>
        <p:grpSpPr>
          <a:xfrm>
            <a:off x="7427721" y="6204801"/>
            <a:ext cx="1081886" cy="1035926"/>
            <a:chOff x="3179914" y="2889488"/>
            <a:chExt cx="422876" cy="404911"/>
          </a:xfrm>
        </p:grpSpPr>
        <p:sp>
          <p:nvSpPr>
            <p:cNvPr id="1242" name="Google Shape;1242;p70"/>
            <p:cNvSpPr/>
            <p:nvPr/>
          </p:nvSpPr>
          <p:spPr>
            <a:xfrm>
              <a:off x="3402328" y="2889749"/>
              <a:ext cx="163726" cy="157477"/>
            </a:xfrm>
            <a:custGeom>
              <a:avLst/>
              <a:gdLst/>
              <a:ahLst/>
              <a:cxnLst/>
              <a:rect l="l" t="t" r="r" b="b"/>
              <a:pathLst>
                <a:path w="7519" h="7232" extrusionOk="0">
                  <a:moveTo>
                    <a:pt x="24" y="0"/>
                  </a:moveTo>
                  <a:lnTo>
                    <a:pt x="1447" y="2583"/>
                  </a:lnTo>
                  <a:lnTo>
                    <a:pt x="1" y="5257"/>
                  </a:lnTo>
                  <a:cubicBezTo>
                    <a:pt x="1252" y="5418"/>
                    <a:pt x="2365" y="6141"/>
                    <a:pt x="2996" y="7231"/>
                  </a:cubicBezTo>
                  <a:lnTo>
                    <a:pt x="5958" y="7151"/>
                  </a:lnTo>
                  <a:lnTo>
                    <a:pt x="7518" y="4580"/>
                  </a:lnTo>
                  <a:cubicBezTo>
                    <a:pt x="5946" y="1894"/>
                    <a:pt x="3134" y="184"/>
                    <a:pt x="2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43" name="Google Shape;1243;p70"/>
            <p:cNvSpPr/>
            <p:nvPr/>
          </p:nvSpPr>
          <p:spPr>
            <a:xfrm>
              <a:off x="3467807" y="3000956"/>
              <a:ext cx="134983" cy="191707"/>
            </a:xfrm>
            <a:custGeom>
              <a:avLst/>
              <a:gdLst/>
              <a:ahLst/>
              <a:cxnLst/>
              <a:rect l="l" t="t" r="r" b="b"/>
              <a:pathLst>
                <a:path w="6199" h="8804" extrusionOk="0">
                  <a:moveTo>
                    <a:pt x="4798" y="1"/>
                  </a:moveTo>
                  <a:lnTo>
                    <a:pt x="3249" y="2549"/>
                  </a:lnTo>
                  <a:lnTo>
                    <a:pt x="242" y="2629"/>
                  </a:lnTo>
                  <a:cubicBezTo>
                    <a:pt x="724" y="3800"/>
                    <a:pt x="644" y="5131"/>
                    <a:pt x="1" y="6221"/>
                  </a:cubicBezTo>
                  <a:lnTo>
                    <a:pt x="1550" y="8746"/>
                  </a:lnTo>
                  <a:lnTo>
                    <a:pt x="4557" y="8804"/>
                  </a:lnTo>
                  <a:cubicBezTo>
                    <a:pt x="6107" y="6095"/>
                    <a:pt x="6199" y="2790"/>
                    <a:pt x="479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44" name="Google Shape;1244;p70"/>
            <p:cNvSpPr/>
            <p:nvPr/>
          </p:nvSpPr>
          <p:spPr>
            <a:xfrm>
              <a:off x="3222637" y="2889488"/>
              <a:ext cx="198457" cy="149224"/>
            </a:xfrm>
            <a:custGeom>
              <a:avLst/>
              <a:gdLst/>
              <a:ahLst/>
              <a:cxnLst/>
              <a:rect l="l" t="t" r="r" b="b"/>
              <a:pathLst>
                <a:path w="9114" h="6853" extrusionOk="0">
                  <a:moveTo>
                    <a:pt x="7690" y="1"/>
                  </a:moveTo>
                  <a:cubicBezTo>
                    <a:pt x="4592" y="24"/>
                    <a:pt x="1711" y="1585"/>
                    <a:pt x="1" y="4156"/>
                  </a:cubicBezTo>
                  <a:lnTo>
                    <a:pt x="2904" y="4225"/>
                  </a:lnTo>
                  <a:lnTo>
                    <a:pt x="4511" y="6853"/>
                  </a:lnTo>
                  <a:cubicBezTo>
                    <a:pt x="5257" y="5854"/>
                    <a:pt x="6428" y="5258"/>
                    <a:pt x="7679" y="5235"/>
                  </a:cubicBezTo>
                  <a:lnTo>
                    <a:pt x="9114" y="2606"/>
                  </a:lnTo>
                  <a:lnTo>
                    <a:pt x="769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45" name="Google Shape;1245;p70"/>
            <p:cNvSpPr/>
            <p:nvPr/>
          </p:nvSpPr>
          <p:spPr>
            <a:xfrm>
              <a:off x="3179914" y="2991462"/>
              <a:ext cx="133960" cy="190205"/>
            </a:xfrm>
            <a:custGeom>
              <a:avLst/>
              <a:gdLst/>
              <a:ahLst/>
              <a:cxnLst/>
              <a:rect l="l" t="t" r="r" b="b"/>
              <a:pathLst>
                <a:path w="6152" h="8735" extrusionOk="0">
                  <a:moveTo>
                    <a:pt x="1641" y="1"/>
                  </a:moveTo>
                  <a:cubicBezTo>
                    <a:pt x="103" y="2686"/>
                    <a:pt x="0" y="5957"/>
                    <a:pt x="1366" y="8735"/>
                  </a:cubicBezTo>
                  <a:lnTo>
                    <a:pt x="2869" y="6244"/>
                  </a:lnTo>
                  <a:lnTo>
                    <a:pt x="5957" y="6164"/>
                  </a:lnTo>
                  <a:cubicBezTo>
                    <a:pt x="5486" y="5016"/>
                    <a:pt x="5555" y="3731"/>
                    <a:pt x="6152" y="2640"/>
                  </a:cubicBezTo>
                  <a:lnTo>
                    <a:pt x="4568" y="58"/>
                  </a:lnTo>
                  <a:lnTo>
                    <a:pt x="16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46" name="Google Shape;1246;p70"/>
            <p:cNvSpPr/>
            <p:nvPr/>
          </p:nvSpPr>
          <p:spPr>
            <a:xfrm>
              <a:off x="3215887" y="3136661"/>
              <a:ext cx="162725" cy="157477"/>
            </a:xfrm>
            <a:custGeom>
              <a:avLst/>
              <a:gdLst/>
              <a:ahLst/>
              <a:cxnLst/>
              <a:rect l="l" t="t" r="r" b="b"/>
              <a:pathLst>
                <a:path w="7473" h="7232" extrusionOk="0">
                  <a:moveTo>
                    <a:pt x="4546" y="1"/>
                  </a:moveTo>
                  <a:lnTo>
                    <a:pt x="1516" y="81"/>
                  </a:lnTo>
                  <a:lnTo>
                    <a:pt x="1" y="2583"/>
                  </a:lnTo>
                  <a:cubicBezTo>
                    <a:pt x="1550" y="5280"/>
                    <a:pt x="4339" y="7025"/>
                    <a:pt x="7438" y="7232"/>
                  </a:cubicBezTo>
                  <a:lnTo>
                    <a:pt x="6026" y="4649"/>
                  </a:lnTo>
                  <a:lnTo>
                    <a:pt x="7472" y="1964"/>
                  </a:lnTo>
                  <a:cubicBezTo>
                    <a:pt x="6256" y="1791"/>
                    <a:pt x="5177" y="1068"/>
                    <a:pt x="45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47" name="Google Shape;1247;p70"/>
            <p:cNvSpPr/>
            <p:nvPr/>
          </p:nvSpPr>
          <p:spPr>
            <a:xfrm>
              <a:off x="3359605" y="3146677"/>
              <a:ext cx="200439" cy="147722"/>
            </a:xfrm>
            <a:custGeom>
              <a:avLst/>
              <a:gdLst/>
              <a:ahLst/>
              <a:cxnLst/>
              <a:rect l="l" t="t" r="r" b="b"/>
              <a:pathLst>
                <a:path w="9205" h="6784" extrusionOk="0">
                  <a:moveTo>
                    <a:pt x="4649" y="0"/>
                  </a:moveTo>
                  <a:cubicBezTo>
                    <a:pt x="3880" y="976"/>
                    <a:pt x="2697" y="1549"/>
                    <a:pt x="1446" y="1549"/>
                  </a:cubicBezTo>
                  <a:lnTo>
                    <a:pt x="1435" y="1549"/>
                  </a:lnTo>
                  <a:lnTo>
                    <a:pt x="0" y="4189"/>
                  </a:lnTo>
                  <a:lnTo>
                    <a:pt x="1435" y="6783"/>
                  </a:lnTo>
                  <a:lnTo>
                    <a:pt x="1446" y="6783"/>
                  </a:lnTo>
                  <a:cubicBezTo>
                    <a:pt x="1458" y="6783"/>
                    <a:pt x="1469" y="6783"/>
                    <a:pt x="1481" y="6783"/>
                  </a:cubicBezTo>
                  <a:cubicBezTo>
                    <a:pt x="4589" y="6783"/>
                    <a:pt x="7490" y="5224"/>
                    <a:pt x="9205" y="2628"/>
                  </a:cubicBezTo>
                  <a:lnTo>
                    <a:pt x="6221" y="2559"/>
                  </a:lnTo>
                  <a:lnTo>
                    <a:pt x="46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48" name="Google Shape;1248;p70"/>
          <p:cNvGrpSpPr/>
          <p:nvPr/>
        </p:nvGrpSpPr>
        <p:grpSpPr>
          <a:xfrm>
            <a:off x="8829308" y="6204717"/>
            <a:ext cx="1072360" cy="1036094"/>
            <a:chOff x="3729467" y="2889422"/>
            <a:chExt cx="419153" cy="404977"/>
          </a:xfrm>
        </p:grpSpPr>
        <p:sp>
          <p:nvSpPr>
            <p:cNvPr id="1249" name="Google Shape;1249;p70"/>
            <p:cNvSpPr/>
            <p:nvPr/>
          </p:nvSpPr>
          <p:spPr>
            <a:xfrm>
              <a:off x="4014137" y="2974913"/>
              <a:ext cx="134482" cy="178707"/>
            </a:xfrm>
            <a:custGeom>
              <a:avLst/>
              <a:gdLst/>
              <a:ahLst/>
              <a:cxnLst/>
              <a:rect l="l" t="t" r="r" b="b"/>
              <a:pathLst>
                <a:path w="6176" h="8207" extrusionOk="0">
                  <a:moveTo>
                    <a:pt x="4121" y="0"/>
                  </a:moveTo>
                  <a:lnTo>
                    <a:pt x="2973" y="2732"/>
                  </a:lnTo>
                  <a:lnTo>
                    <a:pt x="0" y="3260"/>
                  </a:lnTo>
                  <a:cubicBezTo>
                    <a:pt x="391" y="3891"/>
                    <a:pt x="586" y="4625"/>
                    <a:pt x="586" y="5372"/>
                  </a:cubicBezTo>
                  <a:cubicBezTo>
                    <a:pt x="586" y="5658"/>
                    <a:pt x="563" y="5945"/>
                    <a:pt x="494" y="6232"/>
                  </a:cubicBezTo>
                  <a:lnTo>
                    <a:pt x="2743" y="8206"/>
                  </a:lnTo>
                  <a:lnTo>
                    <a:pt x="5613" y="7392"/>
                  </a:lnTo>
                  <a:cubicBezTo>
                    <a:pt x="6175" y="4832"/>
                    <a:pt x="5636" y="2146"/>
                    <a:pt x="41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50" name="Google Shape;1250;p70"/>
            <p:cNvSpPr/>
            <p:nvPr/>
          </p:nvSpPr>
          <p:spPr>
            <a:xfrm>
              <a:off x="3741225" y="3095375"/>
              <a:ext cx="148963" cy="173460"/>
            </a:xfrm>
            <a:custGeom>
              <a:avLst/>
              <a:gdLst/>
              <a:ahLst/>
              <a:cxnLst/>
              <a:rect l="l" t="t" r="r" b="b"/>
              <a:pathLst>
                <a:path w="6841" h="7966" extrusionOk="0">
                  <a:moveTo>
                    <a:pt x="2215" y="0"/>
                  </a:moveTo>
                  <a:lnTo>
                    <a:pt x="0" y="1963"/>
                  </a:lnTo>
                  <a:cubicBezTo>
                    <a:pt x="597" y="4511"/>
                    <a:pt x="2250" y="6691"/>
                    <a:pt x="4534" y="7965"/>
                  </a:cubicBezTo>
                  <a:lnTo>
                    <a:pt x="4373" y="5027"/>
                  </a:lnTo>
                  <a:lnTo>
                    <a:pt x="6841" y="3248"/>
                  </a:lnTo>
                  <a:cubicBezTo>
                    <a:pt x="5980" y="2686"/>
                    <a:pt x="5360" y="1814"/>
                    <a:pt x="5108" y="804"/>
                  </a:cubicBezTo>
                  <a:lnTo>
                    <a:pt x="221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51" name="Google Shape;1251;p70"/>
            <p:cNvSpPr/>
            <p:nvPr/>
          </p:nvSpPr>
          <p:spPr>
            <a:xfrm>
              <a:off x="3949660" y="2889684"/>
              <a:ext cx="146219" cy="145980"/>
            </a:xfrm>
            <a:custGeom>
              <a:avLst/>
              <a:gdLst/>
              <a:ahLst/>
              <a:cxnLst/>
              <a:rect l="l" t="t" r="r" b="b"/>
              <a:pathLst>
                <a:path w="6715" h="6704" extrusionOk="0">
                  <a:moveTo>
                    <a:pt x="12" y="0"/>
                  </a:moveTo>
                  <a:lnTo>
                    <a:pt x="1435" y="2583"/>
                  </a:lnTo>
                  <a:lnTo>
                    <a:pt x="0" y="5257"/>
                  </a:lnTo>
                  <a:cubicBezTo>
                    <a:pt x="1022" y="5383"/>
                    <a:pt x="1963" y="5900"/>
                    <a:pt x="2629" y="6703"/>
                  </a:cubicBezTo>
                  <a:lnTo>
                    <a:pt x="5567" y="6187"/>
                  </a:lnTo>
                  <a:lnTo>
                    <a:pt x="6714" y="3432"/>
                  </a:lnTo>
                  <a:cubicBezTo>
                    <a:pt x="5062" y="1401"/>
                    <a:pt x="2629" y="150"/>
                    <a:pt x="1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52" name="Google Shape;1252;p70"/>
            <p:cNvSpPr/>
            <p:nvPr/>
          </p:nvSpPr>
          <p:spPr>
            <a:xfrm>
              <a:off x="3847947" y="3172089"/>
              <a:ext cx="167210" cy="122310"/>
            </a:xfrm>
            <a:custGeom>
              <a:avLst/>
              <a:gdLst/>
              <a:ahLst/>
              <a:cxnLst/>
              <a:rect l="l" t="t" r="r" b="b"/>
              <a:pathLst>
                <a:path w="7679" h="5617" extrusionOk="0">
                  <a:moveTo>
                    <a:pt x="2433" y="1"/>
                  </a:moveTo>
                  <a:lnTo>
                    <a:pt x="0" y="1757"/>
                  </a:lnTo>
                  <a:lnTo>
                    <a:pt x="149" y="4718"/>
                  </a:lnTo>
                  <a:cubicBezTo>
                    <a:pt x="1415" y="5317"/>
                    <a:pt x="2781" y="5616"/>
                    <a:pt x="4148" y="5616"/>
                  </a:cubicBezTo>
                  <a:cubicBezTo>
                    <a:pt x="5347" y="5616"/>
                    <a:pt x="6546" y="5386"/>
                    <a:pt x="7678" y="4924"/>
                  </a:cubicBezTo>
                  <a:lnTo>
                    <a:pt x="5280" y="3203"/>
                  </a:lnTo>
                  <a:lnTo>
                    <a:pt x="5417" y="173"/>
                  </a:lnTo>
                  <a:lnTo>
                    <a:pt x="5417" y="173"/>
                  </a:lnTo>
                  <a:cubicBezTo>
                    <a:pt x="5016" y="311"/>
                    <a:pt x="4591" y="379"/>
                    <a:pt x="4155" y="379"/>
                  </a:cubicBezTo>
                  <a:cubicBezTo>
                    <a:pt x="3558" y="379"/>
                    <a:pt x="2973" y="253"/>
                    <a:pt x="243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53" name="Google Shape;1253;p70"/>
            <p:cNvSpPr/>
            <p:nvPr/>
          </p:nvSpPr>
          <p:spPr>
            <a:xfrm>
              <a:off x="3974658" y="3122616"/>
              <a:ext cx="158457" cy="151206"/>
            </a:xfrm>
            <a:custGeom>
              <a:avLst/>
              <a:gdLst/>
              <a:ahLst/>
              <a:cxnLst/>
              <a:rect l="l" t="t" r="r" b="b"/>
              <a:pathLst>
                <a:path w="7277" h="6944" extrusionOk="0">
                  <a:moveTo>
                    <a:pt x="2158" y="0"/>
                  </a:moveTo>
                  <a:cubicBezTo>
                    <a:pt x="1790" y="964"/>
                    <a:pt x="1079" y="1768"/>
                    <a:pt x="149" y="2227"/>
                  </a:cubicBezTo>
                  <a:lnTo>
                    <a:pt x="0" y="5222"/>
                  </a:lnTo>
                  <a:lnTo>
                    <a:pt x="2422" y="6944"/>
                  </a:lnTo>
                  <a:cubicBezTo>
                    <a:pt x="4775" y="5785"/>
                    <a:pt x="6542" y="3696"/>
                    <a:pt x="7277" y="1171"/>
                  </a:cubicBezTo>
                  <a:lnTo>
                    <a:pt x="7277" y="1171"/>
                  </a:lnTo>
                  <a:lnTo>
                    <a:pt x="4430" y="1986"/>
                  </a:lnTo>
                  <a:lnTo>
                    <a:pt x="215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54" name="Google Shape;1254;p70"/>
            <p:cNvSpPr/>
            <p:nvPr/>
          </p:nvSpPr>
          <p:spPr>
            <a:xfrm>
              <a:off x="3729467" y="2966660"/>
              <a:ext cx="138990" cy="158718"/>
            </a:xfrm>
            <a:custGeom>
              <a:avLst/>
              <a:gdLst/>
              <a:ahLst/>
              <a:cxnLst/>
              <a:rect l="l" t="t" r="r" b="b"/>
              <a:pathLst>
                <a:path w="6383" h="7289" extrusionOk="0">
                  <a:moveTo>
                    <a:pt x="2296" y="0"/>
                  </a:moveTo>
                  <a:cubicBezTo>
                    <a:pt x="678" y="2055"/>
                    <a:pt x="1" y="4706"/>
                    <a:pt x="425" y="7288"/>
                  </a:cubicBezTo>
                  <a:lnTo>
                    <a:pt x="2618" y="5337"/>
                  </a:lnTo>
                  <a:lnTo>
                    <a:pt x="5556" y="6152"/>
                  </a:lnTo>
                  <a:cubicBezTo>
                    <a:pt x="5544" y="6026"/>
                    <a:pt x="5533" y="5888"/>
                    <a:pt x="5533" y="5751"/>
                  </a:cubicBezTo>
                  <a:cubicBezTo>
                    <a:pt x="5533" y="4855"/>
                    <a:pt x="5831" y="3983"/>
                    <a:pt x="6382" y="3271"/>
                  </a:cubicBezTo>
                  <a:lnTo>
                    <a:pt x="5211" y="505"/>
                  </a:lnTo>
                  <a:lnTo>
                    <a:pt x="22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55" name="Google Shape;1255;p70"/>
            <p:cNvSpPr/>
            <p:nvPr/>
          </p:nvSpPr>
          <p:spPr>
            <a:xfrm>
              <a:off x="3787716" y="2889422"/>
              <a:ext cx="180449" cy="139229"/>
            </a:xfrm>
            <a:custGeom>
              <a:avLst/>
              <a:gdLst/>
              <a:ahLst/>
              <a:cxnLst/>
              <a:rect l="l" t="t" r="r" b="b"/>
              <a:pathLst>
                <a:path w="8287" h="6394" extrusionOk="0">
                  <a:moveTo>
                    <a:pt x="6863" y="1"/>
                  </a:moveTo>
                  <a:cubicBezTo>
                    <a:pt x="4235" y="12"/>
                    <a:pt x="1756" y="1137"/>
                    <a:pt x="0" y="3088"/>
                  </a:cubicBezTo>
                  <a:lnTo>
                    <a:pt x="2904" y="3593"/>
                  </a:lnTo>
                  <a:lnTo>
                    <a:pt x="4086" y="6394"/>
                  </a:lnTo>
                  <a:cubicBezTo>
                    <a:pt x="4820" y="5671"/>
                    <a:pt x="5819" y="5258"/>
                    <a:pt x="6852" y="5235"/>
                  </a:cubicBezTo>
                  <a:lnTo>
                    <a:pt x="8287" y="2606"/>
                  </a:lnTo>
                  <a:lnTo>
                    <a:pt x="686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56" name="Google Shape;1256;p70"/>
          <p:cNvGrpSpPr/>
          <p:nvPr/>
        </p:nvGrpSpPr>
        <p:grpSpPr>
          <a:xfrm>
            <a:off x="3903377" y="6891575"/>
            <a:ext cx="1930702" cy="269222"/>
            <a:chOff x="4411970" y="2962952"/>
            <a:chExt cx="706544" cy="104212"/>
          </a:xfrm>
        </p:grpSpPr>
        <p:sp>
          <p:nvSpPr>
            <p:cNvPr id="1257" name="Google Shape;1257;p70"/>
            <p:cNvSpPr/>
            <p:nvPr/>
          </p:nvSpPr>
          <p:spPr>
            <a:xfrm>
              <a:off x="4583864" y="2962952"/>
              <a:ext cx="534651" cy="104077"/>
            </a:xfrm>
            <a:custGeom>
              <a:avLst/>
              <a:gdLst/>
              <a:ahLst/>
              <a:cxnLst/>
              <a:rect l="l" t="t" r="r" b="b"/>
              <a:pathLst>
                <a:path w="11841" h="2305" extrusionOk="0">
                  <a:moveTo>
                    <a:pt x="1155" y="0"/>
                  </a:moveTo>
                  <a:lnTo>
                    <a:pt x="0" y="2304"/>
                  </a:lnTo>
                  <a:lnTo>
                    <a:pt x="11410" y="2304"/>
                  </a:lnTo>
                  <a:lnTo>
                    <a:pt x="11840" y="1153"/>
                  </a:lnTo>
                  <a:lnTo>
                    <a:pt x="114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58" name="Google Shape;1258;p70"/>
            <p:cNvSpPr/>
            <p:nvPr/>
          </p:nvSpPr>
          <p:spPr>
            <a:xfrm>
              <a:off x="4411970" y="2963088"/>
              <a:ext cx="124124" cy="104077"/>
            </a:xfrm>
            <a:custGeom>
              <a:avLst/>
              <a:gdLst/>
              <a:ahLst/>
              <a:cxnLst/>
              <a:rect l="l" t="t" r="r" b="b"/>
              <a:pathLst>
                <a:path w="2749" h="2305" extrusionOk="0">
                  <a:moveTo>
                    <a:pt x="2749" y="0"/>
                  </a:moveTo>
                  <a:lnTo>
                    <a:pt x="177" y="2"/>
                  </a:lnTo>
                  <a:cubicBezTo>
                    <a:pt x="79" y="2"/>
                    <a:pt x="1" y="79"/>
                    <a:pt x="1" y="176"/>
                  </a:cubicBezTo>
                  <a:lnTo>
                    <a:pt x="1" y="2130"/>
                  </a:lnTo>
                  <a:cubicBezTo>
                    <a:pt x="1" y="2226"/>
                    <a:pt x="79" y="2305"/>
                    <a:pt x="177" y="2305"/>
                  </a:cubicBezTo>
                  <a:lnTo>
                    <a:pt x="1522" y="2305"/>
                  </a:lnTo>
                  <a:lnTo>
                    <a:pt x="27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59" name="Google Shape;1259;p70"/>
            <p:cNvSpPr/>
            <p:nvPr/>
          </p:nvSpPr>
          <p:spPr>
            <a:xfrm>
              <a:off x="4496946" y="2963133"/>
              <a:ext cx="79920" cy="104031"/>
            </a:xfrm>
            <a:custGeom>
              <a:avLst/>
              <a:gdLst/>
              <a:ahLst/>
              <a:cxnLst/>
              <a:rect l="l" t="t" r="r" b="b"/>
              <a:pathLst>
                <a:path w="1770" h="2304" extrusionOk="0">
                  <a:moveTo>
                    <a:pt x="1227" y="1"/>
                  </a:moveTo>
                  <a:lnTo>
                    <a:pt x="0" y="2304"/>
                  </a:lnTo>
                  <a:lnTo>
                    <a:pt x="542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60" name="Google Shape;1260;p70"/>
            <p:cNvSpPr/>
            <p:nvPr/>
          </p:nvSpPr>
          <p:spPr>
            <a:xfrm>
              <a:off x="4537628" y="2963133"/>
              <a:ext cx="79965" cy="104031"/>
            </a:xfrm>
            <a:custGeom>
              <a:avLst/>
              <a:gdLst/>
              <a:ahLst/>
              <a:cxnLst/>
              <a:rect l="l" t="t" r="r" b="b"/>
              <a:pathLst>
                <a:path w="1771" h="2304" extrusionOk="0">
                  <a:moveTo>
                    <a:pt x="1229" y="1"/>
                  </a:moveTo>
                  <a:lnTo>
                    <a:pt x="1" y="2304"/>
                  </a:lnTo>
                  <a:lnTo>
                    <a:pt x="544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61" name="Google Shape;1261;p70"/>
          <p:cNvGrpSpPr/>
          <p:nvPr/>
        </p:nvGrpSpPr>
        <p:grpSpPr>
          <a:xfrm>
            <a:off x="3903376" y="6082154"/>
            <a:ext cx="1920316" cy="578344"/>
            <a:chOff x="4411970" y="2726085"/>
            <a:chExt cx="643107" cy="193659"/>
          </a:xfrm>
        </p:grpSpPr>
        <p:sp>
          <p:nvSpPr>
            <p:cNvPr id="1262" name="Google Shape;1262;p70"/>
            <p:cNvSpPr/>
            <p:nvPr/>
          </p:nvSpPr>
          <p:spPr>
            <a:xfrm>
              <a:off x="4411970" y="2726085"/>
              <a:ext cx="118796" cy="193659"/>
            </a:xfrm>
            <a:custGeom>
              <a:avLst/>
              <a:gdLst/>
              <a:ahLst/>
              <a:cxnLst/>
              <a:rect l="l" t="t" r="r" b="b"/>
              <a:pathLst>
                <a:path w="2631" h="4289" extrusionOk="0">
                  <a:moveTo>
                    <a:pt x="450" y="0"/>
                  </a:moveTo>
                  <a:cubicBezTo>
                    <a:pt x="357" y="0"/>
                    <a:pt x="264" y="35"/>
                    <a:pt x="193" y="106"/>
                  </a:cubicBezTo>
                  <a:lnTo>
                    <a:pt x="1" y="298"/>
                  </a:lnTo>
                  <a:lnTo>
                    <a:pt x="1591" y="1886"/>
                  </a:lnTo>
                  <a:cubicBezTo>
                    <a:pt x="1732" y="2029"/>
                    <a:pt x="1732" y="2258"/>
                    <a:pt x="1591" y="2401"/>
                  </a:cubicBezTo>
                  <a:lnTo>
                    <a:pt x="1" y="3991"/>
                  </a:lnTo>
                  <a:lnTo>
                    <a:pt x="193" y="4183"/>
                  </a:lnTo>
                  <a:cubicBezTo>
                    <a:pt x="264" y="4253"/>
                    <a:pt x="357" y="4288"/>
                    <a:pt x="450" y="4288"/>
                  </a:cubicBezTo>
                  <a:cubicBezTo>
                    <a:pt x="543" y="4288"/>
                    <a:pt x="636" y="4253"/>
                    <a:pt x="707" y="4183"/>
                  </a:cubicBezTo>
                  <a:lnTo>
                    <a:pt x="2488" y="2401"/>
                  </a:lnTo>
                  <a:cubicBezTo>
                    <a:pt x="2630" y="2260"/>
                    <a:pt x="2630" y="2029"/>
                    <a:pt x="2488" y="1888"/>
                  </a:cubicBezTo>
                  <a:lnTo>
                    <a:pt x="707" y="106"/>
                  </a:lnTo>
                  <a:cubicBezTo>
                    <a:pt x="636" y="35"/>
                    <a:pt x="543" y="0"/>
                    <a:pt x="45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63" name="Google Shape;1263;p70"/>
            <p:cNvSpPr/>
            <p:nvPr/>
          </p:nvSpPr>
          <p:spPr>
            <a:xfrm>
              <a:off x="4426058" y="2791601"/>
              <a:ext cx="36167" cy="62627"/>
            </a:xfrm>
            <a:custGeom>
              <a:avLst/>
              <a:gdLst/>
              <a:ahLst/>
              <a:cxnLst/>
              <a:rect l="l" t="t" r="r" b="b"/>
              <a:pathLst>
                <a:path w="801" h="1387" extrusionOk="0">
                  <a:moveTo>
                    <a:pt x="176" y="0"/>
                  </a:moveTo>
                  <a:cubicBezTo>
                    <a:pt x="87" y="0"/>
                    <a:pt x="1" y="69"/>
                    <a:pt x="1" y="173"/>
                  </a:cubicBezTo>
                  <a:lnTo>
                    <a:pt x="1" y="1214"/>
                  </a:lnTo>
                  <a:cubicBezTo>
                    <a:pt x="1" y="1318"/>
                    <a:pt x="87" y="1386"/>
                    <a:pt x="176" y="1386"/>
                  </a:cubicBezTo>
                  <a:cubicBezTo>
                    <a:pt x="218" y="1386"/>
                    <a:pt x="262" y="1371"/>
                    <a:pt x="297" y="1335"/>
                  </a:cubicBezTo>
                  <a:lnTo>
                    <a:pt x="627" y="1006"/>
                  </a:lnTo>
                  <a:cubicBezTo>
                    <a:pt x="800" y="834"/>
                    <a:pt x="800" y="554"/>
                    <a:pt x="627" y="381"/>
                  </a:cubicBezTo>
                  <a:lnTo>
                    <a:pt x="297" y="51"/>
                  </a:lnTo>
                  <a:cubicBezTo>
                    <a:pt x="262" y="16"/>
                    <a:pt x="218" y="0"/>
                    <a:pt x="1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64" name="Google Shape;1264;p70"/>
            <p:cNvSpPr/>
            <p:nvPr/>
          </p:nvSpPr>
          <p:spPr>
            <a:xfrm>
              <a:off x="4456806" y="2743875"/>
              <a:ext cx="598271" cy="157989"/>
            </a:xfrm>
            <a:custGeom>
              <a:avLst/>
              <a:gdLst/>
              <a:ahLst/>
              <a:cxnLst/>
              <a:rect l="l" t="t" r="r" b="b"/>
              <a:pathLst>
                <a:path w="13250" h="3499" extrusionOk="0">
                  <a:moveTo>
                    <a:pt x="1" y="0"/>
                  </a:moveTo>
                  <a:lnTo>
                    <a:pt x="1495" y="1494"/>
                  </a:lnTo>
                  <a:cubicBezTo>
                    <a:pt x="1635" y="1635"/>
                    <a:pt x="1635" y="1866"/>
                    <a:pt x="1495" y="2007"/>
                  </a:cubicBezTo>
                  <a:lnTo>
                    <a:pt x="2" y="3499"/>
                  </a:lnTo>
                  <a:lnTo>
                    <a:pt x="11527" y="3499"/>
                  </a:lnTo>
                  <a:lnTo>
                    <a:pt x="13250" y="1750"/>
                  </a:lnTo>
                  <a:lnTo>
                    <a:pt x="11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65" name="Google Shape;1265;p70"/>
          <p:cNvGrpSpPr/>
          <p:nvPr/>
        </p:nvGrpSpPr>
        <p:grpSpPr>
          <a:xfrm>
            <a:off x="1920371" y="6590800"/>
            <a:ext cx="1623006" cy="505168"/>
            <a:chOff x="4411970" y="4340222"/>
            <a:chExt cx="779467" cy="242683"/>
          </a:xfrm>
        </p:grpSpPr>
        <p:sp>
          <p:nvSpPr>
            <p:cNvPr id="1266" name="Google Shape;1266;p70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67" name="Google Shape;1267;p70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68" name="Google Shape;1268;p70"/>
            <p:cNvSpPr/>
            <p:nvPr/>
          </p:nvSpPr>
          <p:spPr>
            <a:xfrm>
              <a:off x="4533392" y="4383749"/>
              <a:ext cx="658046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69" name="Google Shape;1269;p70"/>
          <p:cNvGrpSpPr/>
          <p:nvPr/>
        </p:nvGrpSpPr>
        <p:grpSpPr>
          <a:xfrm>
            <a:off x="3903376" y="5418616"/>
            <a:ext cx="1930320" cy="432460"/>
            <a:chOff x="4411970" y="2468674"/>
            <a:chExt cx="747317" cy="167425"/>
          </a:xfrm>
        </p:grpSpPr>
        <p:sp>
          <p:nvSpPr>
            <p:cNvPr id="1270" name="Google Shape;1270;p70"/>
            <p:cNvSpPr/>
            <p:nvPr/>
          </p:nvSpPr>
          <p:spPr>
            <a:xfrm>
              <a:off x="4411970" y="2468674"/>
              <a:ext cx="216235" cy="167425"/>
            </a:xfrm>
            <a:custGeom>
              <a:avLst/>
              <a:gdLst/>
              <a:ahLst/>
              <a:cxnLst/>
              <a:rect l="l" t="t" r="r" b="b"/>
              <a:pathLst>
                <a:path w="4789" h="3708" extrusionOk="0">
                  <a:moveTo>
                    <a:pt x="1" y="0"/>
                  </a:moveTo>
                  <a:lnTo>
                    <a:pt x="1" y="3707"/>
                  </a:lnTo>
                  <a:lnTo>
                    <a:pt x="3381" y="3707"/>
                  </a:lnTo>
                  <a:lnTo>
                    <a:pt x="4789" y="1853"/>
                  </a:lnTo>
                  <a:lnTo>
                    <a:pt x="33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71" name="Google Shape;1271;p70"/>
            <p:cNvSpPr/>
            <p:nvPr/>
          </p:nvSpPr>
          <p:spPr>
            <a:xfrm>
              <a:off x="4564629" y="2468674"/>
              <a:ext cx="594658" cy="167425"/>
            </a:xfrm>
            <a:custGeom>
              <a:avLst/>
              <a:gdLst/>
              <a:ahLst/>
              <a:cxnLst/>
              <a:rect l="l" t="t" r="r" b="b"/>
              <a:pathLst>
                <a:path w="13170" h="3708" extrusionOk="0">
                  <a:moveTo>
                    <a:pt x="0" y="0"/>
                  </a:moveTo>
                  <a:lnTo>
                    <a:pt x="1408" y="1853"/>
                  </a:lnTo>
                  <a:lnTo>
                    <a:pt x="0" y="3707"/>
                  </a:lnTo>
                  <a:lnTo>
                    <a:pt x="13169" y="3707"/>
                  </a:lnTo>
                  <a:lnTo>
                    <a:pt x="1316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1272" name="Google Shape;1272;p70"/>
          <p:cNvSpPr/>
          <p:nvPr/>
        </p:nvSpPr>
        <p:spPr>
          <a:xfrm>
            <a:off x="1916870" y="6028179"/>
            <a:ext cx="1621236" cy="385966"/>
          </a:xfrm>
          <a:custGeom>
            <a:avLst/>
            <a:gdLst/>
            <a:ahLst/>
            <a:cxnLst/>
            <a:rect l="l" t="t" r="r" b="b"/>
            <a:pathLst>
              <a:path w="17936" h="4270" extrusionOk="0">
                <a:moveTo>
                  <a:pt x="2303" y="1110"/>
                </a:moveTo>
                <a:cubicBezTo>
                  <a:pt x="2883" y="1110"/>
                  <a:pt x="3355" y="1569"/>
                  <a:pt x="3355" y="2135"/>
                </a:cubicBezTo>
                <a:cubicBezTo>
                  <a:pt x="3353" y="2716"/>
                  <a:pt x="2883" y="3187"/>
                  <a:pt x="2303" y="3187"/>
                </a:cubicBezTo>
                <a:cubicBezTo>
                  <a:pt x="1722" y="3187"/>
                  <a:pt x="1251" y="2716"/>
                  <a:pt x="1251" y="2135"/>
                </a:cubicBezTo>
                <a:cubicBezTo>
                  <a:pt x="1251" y="1569"/>
                  <a:pt x="1722" y="1110"/>
                  <a:pt x="2303" y="1110"/>
                </a:cubicBezTo>
                <a:close/>
                <a:moveTo>
                  <a:pt x="2304" y="0"/>
                </a:moveTo>
                <a:cubicBezTo>
                  <a:pt x="1748" y="0"/>
                  <a:pt x="1201" y="218"/>
                  <a:pt x="793" y="626"/>
                </a:cubicBezTo>
                <a:cubicBezTo>
                  <a:pt x="183" y="1236"/>
                  <a:pt x="0" y="2154"/>
                  <a:pt x="330" y="2951"/>
                </a:cubicBezTo>
                <a:cubicBezTo>
                  <a:pt x="662" y="3749"/>
                  <a:pt x="1438" y="4269"/>
                  <a:pt x="2303" y="4269"/>
                </a:cubicBezTo>
                <a:cubicBezTo>
                  <a:pt x="3481" y="4269"/>
                  <a:pt x="4436" y="3313"/>
                  <a:pt x="4436" y="2135"/>
                </a:cubicBezTo>
                <a:lnTo>
                  <a:pt x="4436" y="3254"/>
                </a:lnTo>
                <a:cubicBezTo>
                  <a:pt x="4436" y="3814"/>
                  <a:pt x="4891" y="4269"/>
                  <a:pt x="5451" y="4269"/>
                </a:cubicBezTo>
                <a:lnTo>
                  <a:pt x="17600" y="4269"/>
                </a:lnTo>
                <a:cubicBezTo>
                  <a:pt x="17785" y="4269"/>
                  <a:pt x="17935" y="4119"/>
                  <a:pt x="17935" y="3936"/>
                </a:cubicBezTo>
                <a:lnTo>
                  <a:pt x="17935" y="333"/>
                </a:lnTo>
                <a:cubicBezTo>
                  <a:pt x="17934" y="149"/>
                  <a:pt x="17785" y="0"/>
                  <a:pt x="17602" y="0"/>
                </a:cubicBezTo>
                <a:lnTo>
                  <a:pt x="5451" y="0"/>
                </a:lnTo>
                <a:cubicBezTo>
                  <a:pt x="4891" y="0"/>
                  <a:pt x="4437" y="453"/>
                  <a:pt x="4437" y="1014"/>
                </a:cubicBezTo>
                <a:lnTo>
                  <a:pt x="4437" y="2133"/>
                </a:lnTo>
                <a:cubicBezTo>
                  <a:pt x="4436" y="1270"/>
                  <a:pt x="3915" y="492"/>
                  <a:pt x="3118" y="162"/>
                </a:cubicBezTo>
                <a:cubicBezTo>
                  <a:pt x="2855" y="53"/>
                  <a:pt x="2578" y="0"/>
                  <a:pt x="2304" y="0"/>
                </a:cubicBezTo>
                <a:close/>
              </a:path>
            </a:pathLst>
          </a:custGeom>
          <a:noFill/>
          <a:ln w="9525" cap="flat" cmpd="sng">
            <a:solidFill>
              <a:srgbClr val="445D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1273" name="Google Shape;1273;p70"/>
          <p:cNvGrpSpPr/>
          <p:nvPr/>
        </p:nvGrpSpPr>
        <p:grpSpPr>
          <a:xfrm>
            <a:off x="1918509" y="4669374"/>
            <a:ext cx="3918082" cy="417568"/>
            <a:chOff x="6336019" y="3733725"/>
            <a:chExt cx="2566206" cy="351310"/>
          </a:xfrm>
        </p:grpSpPr>
        <p:sp>
          <p:nvSpPr>
            <p:cNvPr id="1274" name="Google Shape;1274;p70"/>
            <p:cNvSpPr/>
            <p:nvPr/>
          </p:nvSpPr>
          <p:spPr>
            <a:xfrm>
              <a:off x="6336019" y="3733735"/>
              <a:ext cx="1881300" cy="351300"/>
            </a:xfrm>
            <a:prstGeom prst="homePlate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75" name="Google Shape;1275;p70"/>
            <p:cNvSpPr/>
            <p:nvPr/>
          </p:nvSpPr>
          <p:spPr>
            <a:xfrm>
              <a:off x="80985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76" name="Google Shape;1276;p70"/>
            <p:cNvSpPr/>
            <p:nvPr/>
          </p:nvSpPr>
          <p:spPr>
            <a:xfrm>
              <a:off x="83271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77" name="Google Shape;1277;p70"/>
            <p:cNvSpPr/>
            <p:nvPr/>
          </p:nvSpPr>
          <p:spPr>
            <a:xfrm>
              <a:off x="85557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78" name="Google Shape;1278;p70"/>
          <p:cNvGrpSpPr/>
          <p:nvPr/>
        </p:nvGrpSpPr>
        <p:grpSpPr>
          <a:xfrm>
            <a:off x="3903377" y="7901204"/>
            <a:ext cx="1893102" cy="306400"/>
            <a:chOff x="4404545" y="3301592"/>
            <a:chExt cx="782403" cy="129272"/>
          </a:xfrm>
        </p:grpSpPr>
        <p:sp>
          <p:nvSpPr>
            <p:cNvPr id="1279" name="Google Shape;1279;p70"/>
            <p:cNvSpPr/>
            <p:nvPr/>
          </p:nvSpPr>
          <p:spPr>
            <a:xfrm>
              <a:off x="4404545" y="3301592"/>
              <a:ext cx="782403" cy="129272"/>
            </a:xfrm>
            <a:custGeom>
              <a:avLst/>
              <a:gdLst/>
              <a:ahLst/>
              <a:cxnLst/>
              <a:rect l="l" t="t" r="r" b="b"/>
              <a:pathLst>
                <a:path w="17328" h="2863" extrusionOk="0">
                  <a:moveTo>
                    <a:pt x="1432" y="1"/>
                  </a:moveTo>
                  <a:cubicBezTo>
                    <a:pt x="641" y="1"/>
                    <a:pt x="1" y="641"/>
                    <a:pt x="2" y="1431"/>
                  </a:cubicBezTo>
                  <a:cubicBezTo>
                    <a:pt x="1" y="2222"/>
                    <a:pt x="641" y="2861"/>
                    <a:pt x="1432" y="2862"/>
                  </a:cubicBezTo>
                  <a:lnTo>
                    <a:pt x="15897" y="2862"/>
                  </a:lnTo>
                  <a:cubicBezTo>
                    <a:pt x="16687" y="2861"/>
                    <a:pt x="17327" y="2222"/>
                    <a:pt x="17327" y="1431"/>
                  </a:cubicBezTo>
                  <a:cubicBezTo>
                    <a:pt x="17327" y="641"/>
                    <a:pt x="16687" y="1"/>
                    <a:pt x="1589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80" name="Google Shape;1280;p70"/>
            <p:cNvSpPr/>
            <p:nvPr/>
          </p:nvSpPr>
          <p:spPr>
            <a:xfrm>
              <a:off x="4420869" y="3318308"/>
              <a:ext cx="92621" cy="95856"/>
            </a:xfrm>
            <a:custGeom>
              <a:avLst/>
              <a:gdLst/>
              <a:ahLst/>
              <a:cxnLst/>
              <a:rect l="l" t="t" r="r" b="b"/>
              <a:pathLst>
                <a:path w="2664" h="2563" extrusionOk="0">
                  <a:moveTo>
                    <a:pt x="1382" y="1"/>
                  </a:moveTo>
                  <a:cubicBezTo>
                    <a:pt x="864" y="1"/>
                    <a:pt x="398" y="313"/>
                    <a:pt x="199" y="792"/>
                  </a:cubicBezTo>
                  <a:cubicBezTo>
                    <a:pt x="0" y="1270"/>
                    <a:pt x="109" y="1821"/>
                    <a:pt x="476" y="2188"/>
                  </a:cubicBezTo>
                  <a:cubicBezTo>
                    <a:pt x="721" y="2433"/>
                    <a:pt x="1048" y="2563"/>
                    <a:pt x="1381" y="2563"/>
                  </a:cubicBezTo>
                  <a:cubicBezTo>
                    <a:pt x="1547" y="2563"/>
                    <a:pt x="1713" y="2531"/>
                    <a:pt x="1872" y="2465"/>
                  </a:cubicBezTo>
                  <a:cubicBezTo>
                    <a:pt x="2351" y="2268"/>
                    <a:pt x="2663" y="1800"/>
                    <a:pt x="2663" y="1282"/>
                  </a:cubicBezTo>
                  <a:cubicBezTo>
                    <a:pt x="2663" y="574"/>
                    <a:pt x="2090" y="1"/>
                    <a:pt x="138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81" name="Google Shape;1281;p70"/>
          <p:cNvGrpSpPr/>
          <p:nvPr/>
        </p:nvGrpSpPr>
        <p:grpSpPr>
          <a:xfrm>
            <a:off x="3903377" y="7391875"/>
            <a:ext cx="1924514" cy="278254"/>
            <a:chOff x="4411970" y="3131459"/>
            <a:chExt cx="710520" cy="117397"/>
          </a:xfrm>
        </p:grpSpPr>
        <p:sp>
          <p:nvSpPr>
            <p:cNvPr id="1282" name="Google Shape;1282;p70"/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83" name="Google Shape;1283;p70"/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1284" name="Google Shape;1284;p70" descr="Timeline background shape"/>
          <p:cNvSpPr/>
          <p:nvPr/>
        </p:nvSpPr>
        <p:spPr>
          <a:xfrm>
            <a:off x="3903376" y="8438682"/>
            <a:ext cx="1920600" cy="306000"/>
          </a:xfrm>
          <a:prstGeom prst="homePlate">
            <a:avLst>
              <a:gd name="adj" fmla="val 50000"/>
            </a:avLst>
          </a:prstGeom>
          <a:noFill/>
          <a:ln w="9525" cap="flat" cmpd="sng">
            <a:solidFill>
              <a:srgbClr val="667E9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1285" name="Google Shape;1285;p70"/>
          <p:cNvGrpSpPr/>
          <p:nvPr/>
        </p:nvGrpSpPr>
        <p:grpSpPr>
          <a:xfrm>
            <a:off x="1903666" y="7243206"/>
            <a:ext cx="1647676" cy="917976"/>
            <a:chOff x="4411970" y="1801825"/>
            <a:chExt cx="734586" cy="409262"/>
          </a:xfrm>
        </p:grpSpPr>
        <p:sp>
          <p:nvSpPr>
            <p:cNvPr id="1286" name="Google Shape;1286;p70"/>
            <p:cNvSpPr/>
            <p:nvPr/>
          </p:nvSpPr>
          <p:spPr>
            <a:xfrm>
              <a:off x="4411970" y="1801825"/>
              <a:ext cx="734586" cy="409262"/>
            </a:xfrm>
            <a:custGeom>
              <a:avLst/>
              <a:gdLst/>
              <a:ahLst/>
              <a:cxnLst/>
              <a:rect l="l" t="t" r="r" b="b"/>
              <a:pathLst>
                <a:path w="16269" h="9064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12834" y="7328"/>
                  </a:lnTo>
                  <a:lnTo>
                    <a:pt x="13836" y="9064"/>
                  </a:lnTo>
                  <a:lnTo>
                    <a:pt x="14839" y="7328"/>
                  </a:lnTo>
                  <a:lnTo>
                    <a:pt x="15839" y="7328"/>
                  </a:lnTo>
                  <a:cubicBezTo>
                    <a:pt x="16076" y="7328"/>
                    <a:pt x="16269" y="7137"/>
                    <a:pt x="16269" y="6900"/>
                  </a:cubicBezTo>
                  <a:lnTo>
                    <a:pt x="16269" y="428"/>
                  </a:lnTo>
                  <a:cubicBezTo>
                    <a:pt x="16267" y="191"/>
                    <a:pt x="16076" y="0"/>
                    <a:pt x="1583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87" name="Google Shape;1287;p70"/>
            <p:cNvSpPr/>
            <p:nvPr/>
          </p:nvSpPr>
          <p:spPr>
            <a:xfrm>
              <a:off x="4411970" y="1801825"/>
              <a:ext cx="184087" cy="330923"/>
            </a:xfrm>
            <a:custGeom>
              <a:avLst/>
              <a:gdLst/>
              <a:ahLst/>
              <a:cxnLst/>
              <a:rect l="l" t="t" r="r" b="b"/>
              <a:pathLst>
                <a:path w="4077" h="7329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4076" y="7328"/>
                  </a:lnTo>
                  <a:lnTo>
                    <a:pt x="407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88" name="Google Shape;1288;p70"/>
          <p:cNvGrpSpPr/>
          <p:nvPr/>
        </p:nvGrpSpPr>
        <p:grpSpPr>
          <a:xfrm>
            <a:off x="6113608" y="4678346"/>
            <a:ext cx="1043028" cy="1043028"/>
            <a:chOff x="5681300" y="2527788"/>
            <a:chExt cx="805800" cy="805800"/>
          </a:xfrm>
        </p:grpSpPr>
        <p:sp>
          <p:nvSpPr>
            <p:cNvPr id="1289" name="Google Shape;1289;p70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90" name="Google Shape;1290;p70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91" name="Google Shape;1291;p70"/>
          <p:cNvGrpSpPr/>
          <p:nvPr/>
        </p:nvGrpSpPr>
        <p:grpSpPr>
          <a:xfrm>
            <a:off x="6102089" y="6189731"/>
            <a:ext cx="1066066" cy="1066066"/>
            <a:chOff x="4049800" y="640400"/>
            <a:chExt cx="858900" cy="858900"/>
          </a:xfrm>
        </p:grpSpPr>
        <p:sp>
          <p:nvSpPr>
            <p:cNvPr id="1292" name="Google Shape;1292;p70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25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93" name="Google Shape;1293;p70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0"/>
                <a:gd name="adj3" fmla="val 25000"/>
              </a:avLst>
            </a:prstGeom>
            <a:solidFill>
              <a:srgbClr val="667E92"/>
            </a:solidFill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94" name="Google Shape;1294;p70"/>
          <p:cNvGrpSpPr/>
          <p:nvPr/>
        </p:nvGrpSpPr>
        <p:grpSpPr>
          <a:xfrm>
            <a:off x="5953054" y="7545086"/>
            <a:ext cx="1364136" cy="1364136"/>
            <a:chOff x="5080188" y="927900"/>
            <a:chExt cx="961200" cy="961200"/>
          </a:xfrm>
        </p:grpSpPr>
        <p:sp>
          <p:nvSpPr>
            <p:cNvPr id="1295" name="Google Shape;1295;p70"/>
            <p:cNvSpPr/>
            <p:nvPr/>
          </p:nvSpPr>
          <p:spPr>
            <a:xfrm>
              <a:off x="5201900" y="1050116"/>
              <a:ext cx="716700" cy="716700"/>
            </a:xfrm>
            <a:prstGeom prst="donut">
              <a:avLst>
                <a:gd name="adj" fmla="val 4716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96" name="Google Shape;1296;p70"/>
            <p:cNvSpPr/>
            <p:nvPr/>
          </p:nvSpPr>
          <p:spPr>
            <a:xfrm>
              <a:off x="5269594" y="1117818"/>
              <a:ext cx="581100" cy="581100"/>
            </a:xfrm>
            <a:prstGeom prst="donut">
              <a:avLst>
                <a:gd name="adj" fmla="val 5814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97" name="Google Shape;1297;p70"/>
            <p:cNvSpPr/>
            <p:nvPr/>
          </p:nvSpPr>
          <p:spPr>
            <a:xfrm>
              <a:off x="5339279" y="1187526"/>
              <a:ext cx="441900" cy="441600"/>
            </a:xfrm>
            <a:prstGeom prst="donut">
              <a:avLst>
                <a:gd name="adj" fmla="val 7648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98" name="Google Shape;1298;p70"/>
            <p:cNvSpPr/>
            <p:nvPr/>
          </p:nvSpPr>
          <p:spPr>
            <a:xfrm>
              <a:off x="5414892" y="1263155"/>
              <a:ext cx="290700" cy="290700"/>
            </a:xfrm>
            <a:prstGeom prst="donut">
              <a:avLst>
                <a:gd name="adj" fmla="val 10182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99" name="Google Shape;1299;p70"/>
            <p:cNvSpPr/>
            <p:nvPr/>
          </p:nvSpPr>
          <p:spPr>
            <a:xfrm rot="-3809958">
              <a:off x="5202435" y="1050148"/>
              <a:ext cx="716705" cy="716705"/>
            </a:xfrm>
            <a:prstGeom prst="blockArc">
              <a:avLst>
                <a:gd name="adj1" fmla="val 5266439"/>
                <a:gd name="adj2" fmla="val 19995741"/>
                <a:gd name="adj3" fmla="val 4692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00" name="Google Shape;1300;p70"/>
            <p:cNvSpPr/>
            <p:nvPr/>
          </p:nvSpPr>
          <p:spPr>
            <a:xfrm rot="-3906059">
              <a:off x="5269616" y="1117617"/>
              <a:ext cx="581445" cy="581445"/>
            </a:xfrm>
            <a:prstGeom prst="blockArc">
              <a:avLst>
                <a:gd name="adj1" fmla="val 3085776"/>
                <a:gd name="adj2" fmla="val 20100839"/>
                <a:gd name="adj3" fmla="val 5564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01" name="Google Shape;1301;p70"/>
            <p:cNvSpPr/>
            <p:nvPr/>
          </p:nvSpPr>
          <p:spPr>
            <a:xfrm rot="-4222340">
              <a:off x="5339825" y="1187386"/>
              <a:ext cx="442087" cy="442087"/>
            </a:xfrm>
            <a:prstGeom prst="blockArc">
              <a:avLst>
                <a:gd name="adj1" fmla="val 8884448"/>
                <a:gd name="adj2" fmla="val 20414899"/>
                <a:gd name="adj3" fmla="val 7688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02" name="Google Shape;1302;p70"/>
            <p:cNvSpPr/>
            <p:nvPr/>
          </p:nvSpPr>
          <p:spPr>
            <a:xfrm rot="-4538880">
              <a:off x="5414922" y="1262925"/>
              <a:ext cx="290465" cy="290465"/>
            </a:xfrm>
            <a:prstGeom prst="blockArc">
              <a:avLst>
                <a:gd name="adj1" fmla="val 6490304"/>
                <a:gd name="adj2" fmla="val 20700625"/>
                <a:gd name="adj3" fmla="val 10156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03" name="Google Shape;1303;p70"/>
          <p:cNvGrpSpPr/>
          <p:nvPr/>
        </p:nvGrpSpPr>
        <p:grpSpPr>
          <a:xfrm>
            <a:off x="8880052" y="7738468"/>
            <a:ext cx="1011300" cy="1008012"/>
            <a:chOff x="6039282" y="1042577"/>
            <a:chExt cx="734315" cy="731929"/>
          </a:xfrm>
        </p:grpSpPr>
        <p:sp>
          <p:nvSpPr>
            <p:cNvPr id="1304" name="Google Shape;1304;p70"/>
            <p:cNvSpPr/>
            <p:nvPr/>
          </p:nvSpPr>
          <p:spPr>
            <a:xfrm>
              <a:off x="6045348" y="1300071"/>
              <a:ext cx="131951" cy="65352"/>
            </a:xfrm>
            <a:custGeom>
              <a:avLst/>
              <a:gdLst/>
              <a:ahLst/>
              <a:cxnLst/>
              <a:rect l="l" t="t" r="r" b="b"/>
              <a:pathLst>
                <a:path w="1414" h="701" extrusionOk="0">
                  <a:moveTo>
                    <a:pt x="108" y="0"/>
                  </a:moveTo>
                  <a:lnTo>
                    <a:pt x="51" y="224"/>
                  </a:lnTo>
                  <a:cubicBezTo>
                    <a:pt x="29" y="303"/>
                    <a:pt x="7" y="375"/>
                    <a:pt x="0" y="455"/>
                  </a:cubicBezTo>
                  <a:lnTo>
                    <a:pt x="1342" y="700"/>
                  </a:lnTo>
                  <a:cubicBezTo>
                    <a:pt x="1349" y="650"/>
                    <a:pt x="1363" y="599"/>
                    <a:pt x="1378" y="549"/>
                  </a:cubicBezTo>
                  <a:lnTo>
                    <a:pt x="1414" y="397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05" name="Google Shape;1305;p70"/>
            <p:cNvSpPr/>
            <p:nvPr/>
          </p:nvSpPr>
          <p:spPr>
            <a:xfrm>
              <a:off x="6080342" y="1201250"/>
              <a:ext cx="127938" cy="96863"/>
            </a:xfrm>
            <a:custGeom>
              <a:avLst/>
              <a:gdLst/>
              <a:ahLst/>
              <a:cxnLst/>
              <a:rect l="l" t="t" r="r" b="b"/>
              <a:pathLst>
                <a:path w="1371" h="1039" extrusionOk="0">
                  <a:moveTo>
                    <a:pt x="245" y="0"/>
                  </a:moveTo>
                  <a:cubicBezTo>
                    <a:pt x="159" y="137"/>
                    <a:pt x="72" y="267"/>
                    <a:pt x="0" y="404"/>
                  </a:cubicBezTo>
                  <a:lnTo>
                    <a:pt x="1219" y="1039"/>
                  </a:lnTo>
                  <a:cubicBezTo>
                    <a:pt x="1262" y="945"/>
                    <a:pt x="1320" y="866"/>
                    <a:pt x="1371" y="772"/>
                  </a:cubicBezTo>
                  <a:lnTo>
                    <a:pt x="245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06" name="Google Shape;1306;p70"/>
            <p:cNvSpPr/>
            <p:nvPr/>
          </p:nvSpPr>
          <p:spPr>
            <a:xfrm>
              <a:off x="6144918" y="1121167"/>
              <a:ext cx="112541" cy="119145"/>
            </a:xfrm>
            <a:custGeom>
              <a:avLst/>
              <a:gdLst/>
              <a:ahLst/>
              <a:cxnLst/>
              <a:rect l="l" t="t" r="r" b="b"/>
              <a:pathLst>
                <a:path w="1206" h="1278" extrusionOk="0">
                  <a:moveTo>
                    <a:pt x="347" y="1"/>
                  </a:moveTo>
                  <a:cubicBezTo>
                    <a:pt x="224" y="95"/>
                    <a:pt x="116" y="210"/>
                    <a:pt x="1" y="318"/>
                  </a:cubicBezTo>
                  <a:lnTo>
                    <a:pt x="974" y="1278"/>
                  </a:lnTo>
                  <a:cubicBezTo>
                    <a:pt x="1046" y="1205"/>
                    <a:pt x="1126" y="1133"/>
                    <a:pt x="1205" y="1068"/>
                  </a:cubicBezTo>
                  <a:lnTo>
                    <a:pt x="347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07" name="Google Shape;1307;p70"/>
            <p:cNvSpPr/>
            <p:nvPr/>
          </p:nvSpPr>
          <p:spPr>
            <a:xfrm>
              <a:off x="6232449" y="1066723"/>
              <a:ext cx="86879" cy="130518"/>
            </a:xfrm>
            <a:custGeom>
              <a:avLst/>
              <a:gdLst/>
              <a:ahLst/>
              <a:cxnLst/>
              <a:rect l="l" t="t" r="r" b="b"/>
              <a:pathLst>
                <a:path w="931" h="1400" extrusionOk="0">
                  <a:moveTo>
                    <a:pt x="426" y="1"/>
                  </a:moveTo>
                  <a:cubicBezTo>
                    <a:pt x="354" y="22"/>
                    <a:pt x="282" y="58"/>
                    <a:pt x="209" y="94"/>
                  </a:cubicBezTo>
                  <a:lnTo>
                    <a:pt x="0" y="195"/>
                  </a:lnTo>
                  <a:lnTo>
                    <a:pt x="649" y="1400"/>
                  </a:lnTo>
                  <a:lnTo>
                    <a:pt x="786" y="1335"/>
                  </a:lnTo>
                  <a:cubicBezTo>
                    <a:pt x="830" y="1306"/>
                    <a:pt x="880" y="1285"/>
                    <a:pt x="931" y="1270"/>
                  </a:cubicBezTo>
                  <a:lnTo>
                    <a:pt x="426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08" name="Google Shape;1308;p70"/>
            <p:cNvSpPr/>
            <p:nvPr/>
          </p:nvSpPr>
          <p:spPr>
            <a:xfrm>
              <a:off x="6335379" y="1042577"/>
              <a:ext cx="53284" cy="130518"/>
            </a:xfrm>
            <a:custGeom>
              <a:avLst/>
              <a:gdLst/>
              <a:ahLst/>
              <a:cxnLst/>
              <a:rect l="l" t="t" r="r" b="b"/>
              <a:pathLst>
                <a:path w="571" h="1400" extrusionOk="0">
                  <a:moveTo>
                    <a:pt x="470" y="0"/>
                  </a:moveTo>
                  <a:cubicBezTo>
                    <a:pt x="390" y="0"/>
                    <a:pt x="311" y="7"/>
                    <a:pt x="239" y="22"/>
                  </a:cubicBezTo>
                  <a:lnTo>
                    <a:pt x="1" y="58"/>
                  </a:lnTo>
                  <a:lnTo>
                    <a:pt x="268" y="1399"/>
                  </a:lnTo>
                  <a:lnTo>
                    <a:pt x="419" y="1378"/>
                  </a:lnTo>
                  <a:cubicBezTo>
                    <a:pt x="470" y="1370"/>
                    <a:pt x="520" y="1363"/>
                    <a:pt x="571" y="1363"/>
                  </a:cubicBezTo>
                  <a:lnTo>
                    <a:pt x="47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09" name="Google Shape;1309;p70"/>
            <p:cNvSpPr/>
            <p:nvPr/>
          </p:nvSpPr>
          <p:spPr>
            <a:xfrm>
              <a:off x="6431682" y="1043229"/>
              <a:ext cx="56550" cy="131824"/>
            </a:xfrm>
            <a:custGeom>
              <a:avLst/>
              <a:gdLst/>
              <a:ahLst/>
              <a:cxnLst/>
              <a:rect l="l" t="t" r="r" b="b"/>
              <a:pathLst>
                <a:path w="606" h="1414" extrusionOk="0">
                  <a:moveTo>
                    <a:pt x="144" y="0"/>
                  </a:moveTo>
                  <a:lnTo>
                    <a:pt x="0" y="1356"/>
                  </a:lnTo>
                  <a:cubicBezTo>
                    <a:pt x="101" y="1378"/>
                    <a:pt x="202" y="1385"/>
                    <a:pt x="303" y="1414"/>
                  </a:cubicBezTo>
                  <a:lnTo>
                    <a:pt x="606" y="80"/>
                  </a:lnTo>
                  <a:cubicBezTo>
                    <a:pt x="454" y="36"/>
                    <a:pt x="296" y="22"/>
                    <a:pt x="14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10" name="Google Shape;1310;p70"/>
            <p:cNvSpPr/>
            <p:nvPr/>
          </p:nvSpPr>
          <p:spPr>
            <a:xfrm>
              <a:off x="6500924" y="1070731"/>
              <a:ext cx="89678" cy="130612"/>
            </a:xfrm>
            <a:custGeom>
              <a:avLst/>
              <a:gdLst/>
              <a:ahLst/>
              <a:cxnLst/>
              <a:rect l="l" t="t" r="r" b="b"/>
              <a:pathLst>
                <a:path w="961" h="1401" extrusionOk="0">
                  <a:moveTo>
                    <a:pt x="542" y="1"/>
                  </a:moveTo>
                  <a:lnTo>
                    <a:pt x="1" y="1256"/>
                  </a:lnTo>
                  <a:lnTo>
                    <a:pt x="138" y="1321"/>
                  </a:lnTo>
                  <a:cubicBezTo>
                    <a:pt x="181" y="1343"/>
                    <a:pt x="232" y="1371"/>
                    <a:pt x="275" y="1400"/>
                  </a:cubicBezTo>
                  <a:lnTo>
                    <a:pt x="960" y="210"/>
                  </a:lnTo>
                  <a:cubicBezTo>
                    <a:pt x="895" y="174"/>
                    <a:pt x="823" y="131"/>
                    <a:pt x="751" y="102"/>
                  </a:cubicBezTo>
                  <a:lnTo>
                    <a:pt x="54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11" name="Google Shape;1311;p70"/>
            <p:cNvSpPr/>
            <p:nvPr/>
          </p:nvSpPr>
          <p:spPr>
            <a:xfrm>
              <a:off x="6561580" y="1127973"/>
              <a:ext cx="114501" cy="117746"/>
            </a:xfrm>
            <a:custGeom>
              <a:avLst/>
              <a:gdLst/>
              <a:ahLst/>
              <a:cxnLst/>
              <a:rect l="l" t="t" r="r" b="b"/>
              <a:pathLst>
                <a:path w="1227" h="1263" extrusionOk="0">
                  <a:moveTo>
                    <a:pt x="887" y="0"/>
                  </a:moveTo>
                  <a:lnTo>
                    <a:pt x="0" y="1046"/>
                  </a:lnTo>
                  <a:cubicBezTo>
                    <a:pt x="79" y="1111"/>
                    <a:pt x="152" y="1183"/>
                    <a:pt x="224" y="1262"/>
                  </a:cubicBezTo>
                  <a:lnTo>
                    <a:pt x="1226" y="332"/>
                  </a:lnTo>
                  <a:cubicBezTo>
                    <a:pt x="1118" y="209"/>
                    <a:pt x="1003" y="101"/>
                    <a:pt x="8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12" name="Google Shape;1312;p70"/>
            <p:cNvSpPr/>
            <p:nvPr/>
          </p:nvSpPr>
          <p:spPr>
            <a:xfrm>
              <a:off x="6636887" y="1310792"/>
              <a:ext cx="132697" cy="61996"/>
            </a:xfrm>
            <a:custGeom>
              <a:avLst/>
              <a:gdLst/>
              <a:ahLst/>
              <a:cxnLst/>
              <a:rect l="l" t="t" r="r" b="b"/>
              <a:pathLst>
                <a:path w="1422" h="665" extrusionOk="0">
                  <a:moveTo>
                    <a:pt x="1321" y="1"/>
                  </a:moveTo>
                  <a:lnTo>
                    <a:pt x="1" y="361"/>
                  </a:lnTo>
                  <a:lnTo>
                    <a:pt x="44" y="506"/>
                  </a:lnTo>
                  <a:cubicBezTo>
                    <a:pt x="51" y="556"/>
                    <a:pt x="59" y="614"/>
                    <a:pt x="66" y="664"/>
                  </a:cubicBezTo>
                  <a:lnTo>
                    <a:pt x="1422" y="462"/>
                  </a:lnTo>
                  <a:cubicBezTo>
                    <a:pt x="1407" y="383"/>
                    <a:pt x="1400" y="304"/>
                    <a:pt x="1378" y="232"/>
                  </a:cubicBezTo>
                  <a:lnTo>
                    <a:pt x="132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13" name="Google Shape;1313;p70"/>
            <p:cNvSpPr/>
            <p:nvPr/>
          </p:nvSpPr>
          <p:spPr>
            <a:xfrm>
              <a:off x="6642953" y="1415020"/>
              <a:ext cx="130645" cy="47826"/>
            </a:xfrm>
            <a:custGeom>
              <a:avLst/>
              <a:gdLst/>
              <a:ahLst/>
              <a:cxnLst/>
              <a:rect l="l" t="t" r="r" b="b"/>
              <a:pathLst>
                <a:path w="1400" h="513" extrusionOk="0">
                  <a:moveTo>
                    <a:pt x="30" y="1"/>
                  </a:moveTo>
                  <a:cubicBezTo>
                    <a:pt x="30" y="109"/>
                    <a:pt x="15" y="210"/>
                    <a:pt x="1" y="311"/>
                  </a:cubicBezTo>
                  <a:lnTo>
                    <a:pt x="1357" y="513"/>
                  </a:lnTo>
                  <a:cubicBezTo>
                    <a:pt x="1378" y="354"/>
                    <a:pt x="1393" y="203"/>
                    <a:pt x="1400" y="44"/>
                  </a:cubicBezTo>
                  <a:lnTo>
                    <a:pt x="3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14" name="Google Shape;1314;p70"/>
            <p:cNvSpPr/>
            <p:nvPr/>
          </p:nvSpPr>
          <p:spPr>
            <a:xfrm>
              <a:off x="6622143" y="1485687"/>
              <a:ext cx="131951" cy="81388"/>
            </a:xfrm>
            <a:custGeom>
              <a:avLst/>
              <a:gdLst/>
              <a:ahLst/>
              <a:cxnLst/>
              <a:rect l="l" t="t" r="r" b="b"/>
              <a:pathLst>
                <a:path w="1414" h="873" extrusionOk="0">
                  <a:moveTo>
                    <a:pt x="123" y="0"/>
                  </a:moveTo>
                  <a:lnTo>
                    <a:pt x="65" y="144"/>
                  </a:lnTo>
                  <a:cubicBezTo>
                    <a:pt x="51" y="195"/>
                    <a:pt x="22" y="238"/>
                    <a:pt x="0" y="281"/>
                  </a:cubicBezTo>
                  <a:lnTo>
                    <a:pt x="1234" y="873"/>
                  </a:lnTo>
                  <a:cubicBezTo>
                    <a:pt x="1270" y="801"/>
                    <a:pt x="1306" y="736"/>
                    <a:pt x="1335" y="664"/>
                  </a:cubicBezTo>
                  <a:lnTo>
                    <a:pt x="1414" y="440"/>
                  </a:lnTo>
                  <a:lnTo>
                    <a:pt x="12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15" name="Google Shape;1315;p70"/>
            <p:cNvSpPr/>
            <p:nvPr/>
          </p:nvSpPr>
          <p:spPr>
            <a:xfrm>
              <a:off x="6582390" y="1548895"/>
              <a:ext cx="121219" cy="108983"/>
            </a:xfrm>
            <a:custGeom>
              <a:avLst/>
              <a:gdLst/>
              <a:ahLst/>
              <a:cxnLst/>
              <a:rect l="l" t="t" r="r" b="b"/>
              <a:pathLst>
                <a:path w="1299" h="1169" extrusionOk="0">
                  <a:moveTo>
                    <a:pt x="195" y="0"/>
                  </a:moveTo>
                  <a:lnTo>
                    <a:pt x="102" y="123"/>
                  </a:lnTo>
                  <a:lnTo>
                    <a:pt x="1" y="238"/>
                  </a:lnTo>
                  <a:lnTo>
                    <a:pt x="1003" y="1168"/>
                  </a:lnTo>
                  <a:lnTo>
                    <a:pt x="1155" y="988"/>
                  </a:lnTo>
                  <a:lnTo>
                    <a:pt x="1299" y="801"/>
                  </a:lnTo>
                  <a:lnTo>
                    <a:pt x="19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16" name="Google Shape;1316;p70"/>
            <p:cNvSpPr/>
            <p:nvPr/>
          </p:nvSpPr>
          <p:spPr>
            <a:xfrm>
              <a:off x="6526586" y="1599238"/>
              <a:ext cx="100316" cy="126510"/>
            </a:xfrm>
            <a:custGeom>
              <a:avLst/>
              <a:gdLst/>
              <a:ahLst/>
              <a:cxnLst/>
              <a:rect l="l" t="t" r="r" b="b"/>
              <a:pathLst>
                <a:path w="1075" h="1357" extrusionOk="0">
                  <a:moveTo>
                    <a:pt x="252" y="1"/>
                  </a:moveTo>
                  <a:cubicBezTo>
                    <a:pt x="209" y="37"/>
                    <a:pt x="173" y="66"/>
                    <a:pt x="130" y="95"/>
                  </a:cubicBezTo>
                  <a:lnTo>
                    <a:pt x="0" y="174"/>
                  </a:lnTo>
                  <a:lnTo>
                    <a:pt x="685" y="1357"/>
                  </a:lnTo>
                  <a:lnTo>
                    <a:pt x="880" y="1234"/>
                  </a:lnTo>
                  <a:cubicBezTo>
                    <a:pt x="952" y="1191"/>
                    <a:pt x="1010" y="1141"/>
                    <a:pt x="1075" y="1097"/>
                  </a:cubicBezTo>
                  <a:lnTo>
                    <a:pt x="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17" name="Google Shape;1317;p70"/>
            <p:cNvSpPr/>
            <p:nvPr/>
          </p:nvSpPr>
          <p:spPr>
            <a:xfrm>
              <a:off x="6459957" y="1632893"/>
              <a:ext cx="70735" cy="132570"/>
            </a:xfrm>
            <a:custGeom>
              <a:avLst/>
              <a:gdLst/>
              <a:ahLst/>
              <a:cxnLst/>
              <a:rect l="l" t="t" r="r" b="b"/>
              <a:pathLst>
                <a:path w="758" h="1422" extrusionOk="0">
                  <a:moveTo>
                    <a:pt x="296" y="1"/>
                  </a:moveTo>
                  <a:cubicBezTo>
                    <a:pt x="195" y="37"/>
                    <a:pt x="101" y="73"/>
                    <a:pt x="0" y="94"/>
                  </a:cubicBezTo>
                  <a:lnTo>
                    <a:pt x="303" y="1421"/>
                  </a:lnTo>
                  <a:cubicBezTo>
                    <a:pt x="454" y="1393"/>
                    <a:pt x="606" y="1342"/>
                    <a:pt x="757" y="1292"/>
                  </a:cubicBezTo>
                  <a:lnTo>
                    <a:pt x="29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18" name="Google Shape;1318;p70"/>
            <p:cNvSpPr/>
            <p:nvPr/>
          </p:nvSpPr>
          <p:spPr>
            <a:xfrm>
              <a:off x="6379145" y="1646318"/>
              <a:ext cx="43859" cy="128188"/>
            </a:xfrm>
            <a:custGeom>
              <a:avLst/>
              <a:gdLst/>
              <a:ahLst/>
              <a:cxnLst/>
              <a:rect l="l" t="t" r="r" b="b"/>
              <a:pathLst>
                <a:path w="470" h="1375" extrusionOk="0">
                  <a:moveTo>
                    <a:pt x="102" y="1"/>
                  </a:moveTo>
                  <a:lnTo>
                    <a:pt x="1" y="1364"/>
                  </a:lnTo>
                  <a:cubicBezTo>
                    <a:pt x="113" y="1369"/>
                    <a:pt x="221" y="1374"/>
                    <a:pt x="331" y="1374"/>
                  </a:cubicBezTo>
                  <a:cubicBezTo>
                    <a:pt x="377" y="1374"/>
                    <a:pt x="423" y="1373"/>
                    <a:pt x="469" y="1371"/>
                  </a:cubicBezTo>
                  <a:lnTo>
                    <a:pt x="412" y="1"/>
                  </a:lnTo>
                  <a:cubicBezTo>
                    <a:pt x="361" y="4"/>
                    <a:pt x="309" y="6"/>
                    <a:pt x="257" y="6"/>
                  </a:cubicBezTo>
                  <a:cubicBezTo>
                    <a:pt x="204" y="6"/>
                    <a:pt x="152" y="4"/>
                    <a:pt x="102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19" name="Google Shape;1319;p70"/>
            <p:cNvSpPr/>
            <p:nvPr/>
          </p:nvSpPr>
          <p:spPr>
            <a:xfrm>
              <a:off x="6272109" y="1630842"/>
              <a:ext cx="74187" cy="131917"/>
            </a:xfrm>
            <a:custGeom>
              <a:avLst/>
              <a:gdLst/>
              <a:ahLst/>
              <a:cxnLst/>
              <a:rect l="l" t="t" r="r" b="b"/>
              <a:pathLst>
                <a:path w="795" h="1415" extrusionOk="0">
                  <a:moveTo>
                    <a:pt x="506" y="1"/>
                  </a:moveTo>
                  <a:lnTo>
                    <a:pt x="1" y="1270"/>
                  </a:lnTo>
                  <a:cubicBezTo>
                    <a:pt x="145" y="1328"/>
                    <a:pt x="296" y="1379"/>
                    <a:pt x="448" y="1415"/>
                  </a:cubicBezTo>
                  <a:lnTo>
                    <a:pt x="794" y="95"/>
                  </a:lnTo>
                  <a:cubicBezTo>
                    <a:pt x="693" y="66"/>
                    <a:pt x="599" y="37"/>
                    <a:pt x="5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20" name="Google Shape;1320;p70"/>
            <p:cNvSpPr/>
            <p:nvPr/>
          </p:nvSpPr>
          <p:spPr>
            <a:xfrm>
              <a:off x="6177205" y="1595229"/>
              <a:ext cx="103769" cy="125205"/>
            </a:xfrm>
            <a:custGeom>
              <a:avLst/>
              <a:gdLst/>
              <a:ahLst/>
              <a:cxnLst/>
              <a:rect l="l" t="t" r="r" b="b"/>
              <a:pathLst>
                <a:path w="1112" h="1343" extrusionOk="0">
                  <a:moveTo>
                    <a:pt x="859" y="1"/>
                  </a:moveTo>
                  <a:lnTo>
                    <a:pt x="1" y="1068"/>
                  </a:lnTo>
                  <a:cubicBezTo>
                    <a:pt x="123" y="1169"/>
                    <a:pt x="253" y="1256"/>
                    <a:pt x="390" y="1342"/>
                  </a:cubicBezTo>
                  <a:lnTo>
                    <a:pt x="1112" y="174"/>
                  </a:lnTo>
                  <a:cubicBezTo>
                    <a:pt x="1018" y="123"/>
                    <a:pt x="938" y="66"/>
                    <a:pt x="859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21" name="Google Shape;1321;p70"/>
            <p:cNvSpPr/>
            <p:nvPr/>
          </p:nvSpPr>
          <p:spPr>
            <a:xfrm>
              <a:off x="6103205" y="1542835"/>
              <a:ext cx="123272" cy="106932"/>
            </a:xfrm>
            <a:custGeom>
              <a:avLst/>
              <a:gdLst/>
              <a:ahLst/>
              <a:cxnLst/>
              <a:rect l="l" t="t" r="r" b="b"/>
              <a:pathLst>
                <a:path w="1321" h="1147" extrusionOk="0">
                  <a:moveTo>
                    <a:pt x="1126" y="0"/>
                  </a:moveTo>
                  <a:lnTo>
                    <a:pt x="0" y="772"/>
                  </a:lnTo>
                  <a:lnTo>
                    <a:pt x="137" y="959"/>
                  </a:lnTo>
                  <a:lnTo>
                    <a:pt x="210" y="1053"/>
                  </a:lnTo>
                  <a:lnTo>
                    <a:pt x="289" y="1147"/>
                  </a:lnTo>
                  <a:lnTo>
                    <a:pt x="1320" y="245"/>
                  </a:lnTo>
                  <a:lnTo>
                    <a:pt x="1263" y="188"/>
                  </a:lnTo>
                  <a:lnTo>
                    <a:pt x="1219" y="123"/>
                  </a:lnTo>
                  <a:lnTo>
                    <a:pt x="1126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22" name="Google Shape;1322;p70"/>
            <p:cNvSpPr/>
            <p:nvPr/>
          </p:nvSpPr>
          <p:spPr>
            <a:xfrm>
              <a:off x="6055426" y="1478881"/>
              <a:ext cx="131951" cy="78777"/>
            </a:xfrm>
            <a:custGeom>
              <a:avLst/>
              <a:gdLst/>
              <a:ahLst/>
              <a:cxnLst/>
              <a:rect l="l" t="t" r="r" b="b"/>
              <a:pathLst>
                <a:path w="1414" h="845" extrusionOk="0">
                  <a:moveTo>
                    <a:pt x="1306" y="1"/>
                  </a:moveTo>
                  <a:lnTo>
                    <a:pt x="0" y="405"/>
                  </a:lnTo>
                  <a:cubicBezTo>
                    <a:pt x="51" y="549"/>
                    <a:pt x="101" y="701"/>
                    <a:pt x="166" y="845"/>
                  </a:cubicBezTo>
                  <a:lnTo>
                    <a:pt x="1414" y="282"/>
                  </a:lnTo>
                  <a:cubicBezTo>
                    <a:pt x="1371" y="196"/>
                    <a:pt x="1342" y="95"/>
                    <a:pt x="13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23" name="Google Shape;1323;p70"/>
            <p:cNvSpPr/>
            <p:nvPr/>
          </p:nvSpPr>
          <p:spPr>
            <a:xfrm>
              <a:off x="6039282" y="1408308"/>
              <a:ext cx="129338" cy="43817"/>
            </a:xfrm>
            <a:custGeom>
              <a:avLst/>
              <a:gdLst/>
              <a:ahLst/>
              <a:cxnLst/>
              <a:rect l="l" t="t" r="r" b="b"/>
              <a:pathLst>
                <a:path w="1386" h="470" extrusionOk="0">
                  <a:moveTo>
                    <a:pt x="0" y="1"/>
                  </a:moveTo>
                  <a:cubicBezTo>
                    <a:pt x="7" y="152"/>
                    <a:pt x="7" y="311"/>
                    <a:pt x="29" y="469"/>
                  </a:cubicBezTo>
                  <a:lnTo>
                    <a:pt x="1385" y="304"/>
                  </a:lnTo>
                  <a:cubicBezTo>
                    <a:pt x="1371" y="203"/>
                    <a:pt x="1378" y="102"/>
                    <a:pt x="1363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24" name="Google Shape;1324;p70"/>
            <p:cNvSpPr/>
            <p:nvPr/>
          </p:nvSpPr>
          <p:spPr>
            <a:xfrm>
              <a:off x="6608612" y="1210666"/>
              <a:ext cx="128685" cy="93507"/>
            </a:xfrm>
            <a:custGeom>
              <a:avLst/>
              <a:gdLst/>
              <a:ahLst/>
              <a:cxnLst/>
              <a:rect l="l" t="t" r="r" b="b"/>
              <a:pathLst>
                <a:path w="1379" h="1003" extrusionOk="0">
                  <a:moveTo>
                    <a:pt x="1155" y="0"/>
                  </a:moveTo>
                  <a:lnTo>
                    <a:pt x="1" y="736"/>
                  </a:lnTo>
                  <a:lnTo>
                    <a:pt x="80" y="866"/>
                  </a:lnTo>
                  <a:cubicBezTo>
                    <a:pt x="102" y="909"/>
                    <a:pt x="131" y="959"/>
                    <a:pt x="145" y="1003"/>
                  </a:cubicBezTo>
                  <a:lnTo>
                    <a:pt x="1379" y="411"/>
                  </a:lnTo>
                  <a:cubicBezTo>
                    <a:pt x="1342" y="339"/>
                    <a:pt x="1314" y="267"/>
                    <a:pt x="1278" y="202"/>
                  </a:cubicBezTo>
                  <a:lnTo>
                    <a:pt x="115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25" name="Google Shape;1325;p70"/>
          <p:cNvGrpSpPr/>
          <p:nvPr/>
        </p:nvGrpSpPr>
        <p:grpSpPr>
          <a:xfrm>
            <a:off x="10105256" y="4597724"/>
            <a:ext cx="1135488" cy="1204272"/>
            <a:chOff x="1825800" y="1651625"/>
            <a:chExt cx="539989" cy="571775"/>
          </a:xfrm>
        </p:grpSpPr>
        <p:sp>
          <p:nvSpPr>
            <p:cNvPr id="1326" name="Google Shape;1326;p70"/>
            <p:cNvSpPr/>
            <p:nvPr/>
          </p:nvSpPr>
          <p:spPr>
            <a:xfrm>
              <a:off x="2093189" y="1651625"/>
              <a:ext cx="272600" cy="287950"/>
            </a:xfrm>
            <a:custGeom>
              <a:avLst/>
              <a:gdLst/>
              <a:ahLst/>
              <a:cxnLst/>
              <a:rect l="l" t="t" r="r" b="b"/>
              <a:pathLst>
                <a:path w="10904" h="11518" extrusionOk="0">
                  <a:moveTo>
                    <a:pt x="2" y="1"/>
                  </a:moveTo>
                  <a:lnTo>
                    <a:pt x="0" y="11518"/>
                  </a:lnTo>
                  <a:lnTo>
                    <a:pt x="10904" y="11518"/>
                  </a:lnTo>
                  <a:cubicBezTo>
                    <a:pt x="10391" y="5596"/>
                    <a:pt x="5836" y="826"/>
                    <a:pt x="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27" name="Google Shape;1327;p70"/>
            <p:cNvSpPr/>
            <p:nvPr/>
          </p:nvSpPr>
          <p:spPr>
            <a:xfrm>
              <a:off x="1825800" y="1967150"/>
              <a:ext cx="231900" cy="233575"/>
            </a:xfrm>
            <a:custGeom>
              <a:avLst/>
              <a:gdLst/>
              <a:ahLst/>
              <a:cxnLst/>
              <a:rect l="l" t="t" r="r" b="b"/>
              <a:pathLst>
                <a:path w="9276" h="9343" extrusionOk="0">
                  <a:moveTo>
                    <a:pt x="0" y="1"/>
                  </a:moveTo>
                  <a:cubicBezTo>
                    <a:pt x="465" y="4930"/>
                    <a:pt x="4350" y="8842"/>
                    <a:pt x="9275" y="9343"/>
                  </a:cubicBezTo>
                  <a:lnTo>
                    <a:pt x="927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28" name="Google Shape;1328;p70"/>
            <p:cNvSpPr/>
            <p:nvPr/>
          </p:nvSpPr>
          <p:spPr>
            <a:xfrm>
              <a:off x="2093189" y="1967150"/>
              <a:ext cx="244350" cy="256250"/>
            </a:xfrm>
            <a:custGeom>
              <a:avLst/>
              <a:gdLst/>
              <a:ahLst/>
              <a:cxnLst/>
              <a:rect l="l" t="t" r="r" b="b"/>
              <a:pathLst>
                <a:path w="9774" h="10250" extrusionOk="0">
                  <a:moveTo>
                    <a:pt x="0" y="1"/>
                  </a:moveTo>
                  <a:lnTo>
                    <a:pt x="0" y="10249"/>
                  </a:lnTo>
                  <a:cubicBezTo>
                    <a:pt x="5200" y="9514"/>
                    <a:pt x="9280" y="5280"/>
                    <a:pt x="97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29" name="Google Shape;1329;p70"/>
            <p:cNvSpPr/>
            <p:nvPr/>
          </p:nvSpPr>
          <p:spPr>
            <a:xfrm>
              <a:off x="1851375" y="1730300"/>
              <a:ext cx="206325" cy="209275"/>
            </a:xfrm>
            <a:custGeom>
              <a:avLst/>
              <a:gdLst/>
              <a:ahLst/>
              <a:cxnLst/>
              <a:rect l="l" t="t" r="r" b="b"/>
              <a:pathLst>
                <a:path w="8253" h="8371" extrusionOk="0">
                  <a:moveTo>
                    <a:pt x="8252" y="1"/>
                  </a:moveTo>
                  <a:cubicBezTo>
                    <a:pt x="3865" y="441"/>
                    <a:pt x="383" y="3959"/>
                    <a:pt x="1" y="8371"/>
                  </a:cubicBezTo>
                  <a:lnTo>
                    <a:pt x="8252" y="8371"/>
                  </a:lnTo>
                  <a:lnTo>
                    <a:pt x="8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30" name="Google Shape;1330;p70"/>
          <p:cNvGrpSpPr/>
          <p:nvPr/>
        </p:nvGrpSpPr>
        <p:grpSpPr>
          <a:xfrm>
            <a:off x="7455115" y="7711159"/>
            <a:ext cx="1016246" cy="1015910"/>
            <a:chOff x="1897577" y="2802432"/>
            <a:chExt cx="492176" cy="492014"/>
          </a:xfrm>
        </p:grpSpPr>
        <p:sp>
          <p:nvSpPr>
            <p:cNvPr id="1331" name="Google Shape;1331;p70"/>
            <p:cNvSpPr/>
            <p:nvPr/>
          </p:nvSpPr>
          <p:spPr>
            <a:xfrm>
              <a:off x="2067309" y="2802432"/>
              <a:ext cx="152163" cy="136326"/>
            </a:xfrm>
            <a:custGeom>
              <a:avLst/>
              <a:gdLst/>
              <a:ahLst/>
              <a:cxnLst/>
              <a:rect l="l" t="t" r="r" b="b"/>
              <a:pathLst>
                <a:path w="9435" h="8453" extrusionOk="0">
                  <a:moveTo>
                    <a:pt x="4727" y="1"/>
                  </a:moveTo>
                  <a:cubicBezTo>
                    <a:pt x="3131" y="1"/>
                    <a:pt x="1537" y="250"/>
                    <a:pt x="0" y="751"/>
                  </a:cubicBezTo>
                  <a:lnTo>
                    <a:pt x="2502" y="8452"/>
                  </a:lnTo>
                  <a:cubicBezTo>
                    <a:pt x="3225" y="8211"/>
                    <a:pt x="3983" y="8097"/>
                    <a:pt x="4740" y="8097"/>
                  </a:cubicBezTo>
                  <a:cubicBezTo>
                    <a:pt x="5486" y="8097"/>
                    <a:pt x="6221" y="8211"/>
                    <a:pt x="6932" y="8441"/>
                  </a:cubicBezTo>
                  <a:lnTo>
                    <a:pt x="9434" y="740"/>
                  </a:lnTo>
                  <a:cubicBezTo>
                    <a:pt x="7901" y="248"/>
                    <a:pt x="6313" y="1"/>
                    <a:pt x="472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32" name="Google Shape;1332;p70"/>
            <p:cNvSpPr/>
            <p:nvPr/>
          </p:nvSpPr>
          <p:spPr>
            <a:xfrm>
              <a:off x="2179099" y="2814350"/>
              <a:ext cx="163452" cy="166049"/>
            </a:xfrm>
            <a:custGeom>
              <a:avLst/>
              <a:gdLst/>
              <a:ahLst/>
              <a:cxnLst/>
              <a:rect l="l" t="t" r="r" b="b"/>
              <a:pathLst>
                <a:path w="10135" h="10296" extrusionOk="0">
                  <a:moveTo>
                    <a:pt x="2491" y="1"/>
                  </a:moveTo>
                  <a:lnTo>
                    <a:pt x="0" y="7702"/>
                  </a:lnTo>
                  <a:cubicBezTo>
                    <a:pt x="1435" y="8161"/>
                    <a:pt x="2686" y="9079"/>
                    <a:pt x="3581" y="10296"/>
                  </a:cubicBezTo>
                  <a:lnTo>
                    <a:pt x="10135" y="5533"/>
                  </a:lnTo>
                  <a:cubicBezTo>
                    <a:pt x="8230" y="2927"/>
                    <a:pt x="5555" y="988"/>
                    <a:pt x="24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33" name="Google Shape;1333;p70"/>
            <p:cNvSpPr/>
            <p:nvPr/>
          </p:nvSpPr>
          <p:spPr>
            <a:xfrm>
              <a:off x="2236848" y="3048492"/>
              <a:ext cx="152905" cy="144760"/>
            </a:xfrm>
            <a:custGeom>
              <a:avLst/>
              <a:gdLst/>
              <a:ahLst/>
              <a:cxnLst/>
              <a:rect l="l" t="t" r="r" b="b"/>
              <a:pathLst>
                <a:path w="9481" h="8976" extrusionOk="0">
                  <a:moveTo>
                    <a:pt x="1377" y="0"/>
                  </a:moveTo>
                  <a:cubicBezTo>
                    <a:pt x="1377" y="1515"/>
                    <a:pt x="895" y="2996"/>
                    <a:pt x="0" y="4212"/>
                  </a:cubicBezTo>
                  <a:lnTo>
                    <a:pt x="6554" y="8976"/>
                  </a:lnTo>
                  <a:cubicBezTo>
                    <a:pt x="8459" y="6370"/>
                    <a:pt x="9480" y="3225"/>
                    <a:pt x="94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34" name="Google Shape;1334;p70"/>
            <p:cNvSpPr/>
            <p:nvPr/>
          </p:nvSpPr>
          <p:spPr>
            <a:xfrm>
              <a:off x="1944586" y="2814543"/>
              <a:ext cx="163097" cy="166226"/>
            </a:xfrm>
            <a:custGeom>
              <a:avLst/>
              <a:gdLst/>
              <a:ahLst/>
              <a:cxnLst/>
              <a:rect l="l" t="t" r="r" b="b"/>
              <a:pathLst>
                <a:path w="10113" h="10307" extrusionOk="0">
                  <a:moveTo>
                    <a:pt x="7610" y="0"/>
                  </a:moveTo>
                  <a:cubicBezTo>
                    <a:pt x="4557" y="999"/>
                    <a:pt x="1883" y="2938"/>
                    <a:pt x="1" y="5544"/>
                  </a:cubicBezTo>
                  <a:lnTo>
                    <a:pt x="6554" y="10307"/>
                  </a:lnTo>
                  <a:cubicBezTo>
                    <a:pt x="7438" y="9090"/>
                    <a:pt x="8677" y="8172"/>
                    <a:pt x="10112" y="7701"/>
                  </a:cubicBezTo>
                  <a:lnTo>
                    <a:pt x="76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35" name="Google Shape;1335;p70"/>
            <p:cNvSpPr/>
            <p:nvPr/>
          </p:nvSpPr>
          <p:spPr>
            <a:xfrm>
              <a:off x="2236848" y="2903562"/>
              <a:ext cx="152905" cy="144954"/>
            </a:xfrm>
            <a:custGeom>
              <a:avLst/>
              <a:gdLst/>
              <a:ahLst/>
              <a:cxnLst/>
              <a:rect l="l" t="t" r="r" b="b"/>
              <a:pathLst>
                <a:path w="9481" h="8988" extrusionOk="0">
                  <a:moveTo>
                    <a:pt x="6554" y="1"/>
                  </a:moveTo>
                  <a:lnTo>
                    <a:pt x="0" y="4764"/>
                  </a:lnTo>
                  <a:cubicBezTo>
                    <a:pt x="895" y="5992"/>
                    <a:pt x="1377" y="7472"/>
                    <a:pt x="1377" y="8987"/>
                  </a:cubicBezTo>
                  <a:lnTo>
                    <a:pt x="9469" y="8987"/>
                  </a:lnTo>
                  <a:cubicBezTo>
                    <a:pt x="9480" y="5751"/>
                    <a:pt x="8459" y="2606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36" name="Google Shape;1336;p70"/>
            <p:cNvSpPr/>
            <p:nvPr/>
          </p:nvSpPr>
          <p:spPr>
            <a:xfrm>
              <a:off x="2179099" y="3116417"/>
              <a:ext cx="163452" cy="166242"/>
            </a:xfrm>
            <a:custGeom>
              <a:avLst/>
              <a:gdLst/>
              <a:ahLst/>
              <a:cxnLst/>
              <a:rect l="l" t="t" r="r" b="b"/>
              <a:pathLst>
                <a:path w="10135" h="10308" extrusionOk="0">
                  <a:moveTo>
                    <a:pt x="3581" y="0"/>
                  </a:moveTo>
                  <a:cubicBezTo>
                    <a:pt x="2686" y="1229"/>
                    <a:pt x="1435" y="2135"/>
                    <a:pt x="0" y="2594"/>
                  </a:cubicBezTo>
                  <a:lnTo>
                    <a:pt x="2502" y="10307"/>
                  </a:lnTo>
                  <a:cubicBezTo>
                    <a:pt x="5567" y="9309"/>
                    <a:pt x="8241" y="7369"/>
                    <a:pt x="10135" y="4764"/>
                  </a:cubicBezTo>
                  <a:lnTo>
                    <a:pt x="35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37" name="Google Shape;1337;p70"/>
            <p:cNvSpPr/>
            <p:nvPr/>
          </p:nvSpPr>
          <p:spPr>
            <a:xfrm>
              <a:off x="1897577" y="2903933"/>
              <a:ext cx="152727" cy="144583"/>
            </a:xfrm>
            <a:custGeom>
              <a:avLst/>
              <a:gdLst/>
              <a:ahLst/>
              <a:cxnLst/>
              <a:rect l="l" t="t" r="r" b="b"/>
              <a:pathLst>
                <a:path w="9470" h="8965" extrusionOk="0">
                  <a:moveTo>
                    <a:pt x="2916" y="1"/>
                  </a:moveTo>
                  <a:cubicBezTo>
                    <a:pt x="1022" y="2606"/>
                    <a:pt x="0" y="5739"/>
                    <a:pt x="12" y="8964"/>
                  </a:cubicBezTo>
                  <a:lnTo>
                    <a:pt x="8103" y="8964"/>
                  </a:lnTo>
                  <a:cubicBezTo>
                    <a:pt x="8103" y="7449"/>
                    <a:pt x="8574" y="5980"/>
                    <a:pt x="9469" y="4764"/>
                  </a:cubicBezTo>
                  <a:lnTo>
                    <a:pt x="291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38" name="Google Shape;1338;p70"/>
            <p:cNvSpPr/>
            <p:nvPr/>
          </p:nvSpPr>
          <p:spPr>
            <a:xfrm>
              <a:off x="2067309" y="3158056"/>
              <a:ext cx="152163" cy="136390"/>
            </a:xfrm>
            <a:custGeom>
              <a:avLst/>
              <a:gdLst/>
              <a:ahLst/>
              <a:cxnLst/>
              <a:rect l="l" t="t" r="r" b="b"/>
              <a:pathLst>
                <a:path w="9435" h="8457" extrusionOk="0">
                  <a:moveTo>
                    <a:pt x="2502" y="1"/>
                  </a:moveTo>
                  <a:lnTo>
                    <a:pt x="0" y="7702"/>
                  </a:lnTo>
                  <a:cubicBezTo>
                    <a:pt x="1541" y="8204"/>
                    <a:pt x="3140" y="8457"/>
                    <a:pt x="4740" y="8457"/>
                  </a:cubicBezTo>
                  <a:cubicBezTo>
                    <a:pt x="6322" y="8457"/>
                    <a:pt x="7905" y="8210"/>
                    <a:pt x="9434" y="7714"/>
                  </a:cubicBezTo>
                  <a:lnTo>
                    <a:pt x="6932" y="12"/>
                  </a:lnTo>
                  <a:cubicBezTo>
                    <a:pt x="6221" y="242"/>
                    <a:pt x="5475" y="357"/>
                    <a:pt x="4740" y="357"/>
                  </a:cubicBezTo>
                  <a:cubicBezTo>
                    <a:pt x="3983" y="357"/>
                    <a:pt x="3225" y="242"/>
                    <a:pt x="25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39" name="Google Shape;1339;p70"/>
            <p:cNvSpPr/>
            <p:nvPr/>
          </p:nvSpPr>
          <p:spPr>
            <a:xfrm>
              <a:off x="1944586" y="3116046"/>
              <a:ext cx="163097" cy="166242"/>
            </a:xfrm>
            <a:custGeom>
              <a:avLst/>
              <a:gdLst/>
              <a:ahLst/>
              <a:cxnLst/>
              <a:rect l="l" t="t" r="r" b="b"/>
              <a:pathLst>
                <a:path w="10113" h="10308" extrusionOk="0">
                  <a:moveTo>
                    <a:pt x="6554" y="1"/>
                  </a:moveTo>
                  <a:lnTo>
                    <a:pt x="1" y="4764"/>
                  </a:lnTo>
                  <a:cubicBezTo>
                    <a:pt x="1883" y="7369"/>
                    <a:pt x="4557" y="9309"/>
                    <a:pt x="7610" y="10307"/>
                  </a:cubicBezTo>
                  <a:lnTo>
                    <a:pt x="10112" y="2606"/>
                  </a:lnTo>
                  <a:cubicBezTo>
                    <a:pt x="8677" y="2135"/>
                    <a:pt x="7438" y="1229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40" name="Google Shape;1340;p70"/>
            <p:cNvSpPr/>
            <p:nvPr/>
          </p:nvSpPr>
          <p:spPr>
            <a:xfrm>
              <a:off x="1897577" y="3048492"/>
              <a:ext cx="152727" cy="144390"/>
            </a:xfrm>
            <a:custGeom>
              <a:avLst/>
              <a:gdLst/>
              <a:ahLst/>
              <a:cxnLst/>
              <a:rect l="l" t="t" r="r" b="b"/>
              <a:pathLst>
                <a:path w="9470" h="8953" extrusionOk="0">
                  <a:moveTo>
                    <a:pt x="12" y="0"/>
                  </a:moveTo>
                  <a:cubicBezTo>
                    <a:pt x="0" y="3214"/>
                    <a:pt x="1022" y="6347"/>
                    <a:pt x="2916" y="8953"/>
                  </a:cubicBezTo>
                  <a:lnTo>
                    <a:pt x="9469" y="4190"/>
                  </a:lnTo>
                  <a:cubicBezTo>
                    <a:pt x="8574" y="2973"/>
                    <a:pt x="8103" y="1504"/>
                    <a:pt x="810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41" name="Google Shape;1341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42" name="Google Shape;1342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43" name="Google Shape;1343;p70"/>
          <p:cNvGrpSpPr/>
          <p:nvPr/>
        </p:nvGrpSpPr>
        <p:grpSpPr>
          <a:xfrm>
            <a:off x="1918175" y="8338246"/>
            <a:ext cx="1618454" cy="401684"/>
            <a:chOff x="2013045" y="4813233"/>
            <a:chExt cx="921986" cy="228854"/>
          </a:xfrm>
        </p:grpSpPr>
        <p:sp>
          <p:nvSpPr>
            <p:cNvPr id="1344" name="Google Shape;1344;p70"/>
            <p:cNvSpPr/>
            <p:nvPr/>
          </p:nvSpPr>
          <p:spPr>
            <a:xfrm>
              <a:off x="2013045" y="4867370"/>
              <a:ext cx="921986" cy="174718"/>
            </a:xfrm>
            <a:custGeom>
              <a:avLst/>
              <a:gdLst/>
              <a:ahLst/>
              <a:cxnLst/>
              <a:rect l="l" t="t" r="r" b="b"/>
              <a:pathLst>
                <a:path w="138801" h="26303" fill="none" extrusionOk="0">
                  <a:moveTo>
                    <a:pt x="0" y="18153"/>
                  </a:moveTo>
                  <a:lnTo>
                    <a:pt x="0" y="26303"/>
                  </a:lnTo>
                  <a:lnTo>
                    <a:pt x="138800" y="26303"/>
                  </a:lnTo>
                  <a:lnTo>
                    <a:pt x="138800" y="0"/>
                  </a:lnTo>
                  <a:lnTo>
                    <a:pt x="38405" y="0"/>
                  </a:lnTo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45" name="Google Shape;1345;p70"/>
            <p:cNvSpPr/>
            <p:nvPr/>
          </p:nvSpPr>
          <p:spPr>
            <a:xfrm>
              <a:off x="2013045" y="4813233"/>
              <a:ext cx="316628" cy="174718"/>
            </a:xfrm>
            <a:custGeom>
              <a:avLst/>
              <a:gdLst/>
              <a:ahLst/>
              <a:cxnLst/>
              <a:rect l="l" t="t" r="r" b="b"/>
              <a:pathLst>
                <a:path w="47667" h="26303" fill="none" extrusionOk="0">
                  <a:moveTo>
                    <a:pt x="0" y="0"/>
                  </a:moveTo>
                  <a:lnTo>
                    <a:pt x="0" y="26303"/>
                  </a:lnTo>
                  <a:lnTo>
                    <a:pt x="47666" y="26303"/>
                  </a:lnTo>
                  <a:lnTo>
                    <a:pt x="3445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46" name="Google Shape;1346;p70"/>
          <p:cNvGrpSpPr/>
          <p:nvPr/>
        </p:nvGrpSpPr>
        <p:grpSpPr>
          <a:xfrm>
            <a:off x="1935095" y="5312009"/>
            <a:ext cx="1584842" cy="539882"/>
            <a:chOff x="1046767" y="4756633"/>
            <a:chExt cx="859646" cy="292841"/>
          </a:xfrm>
        </p:grpSpPr>
        <p:sp>
          <p:nvSpPr>
            <p:cNvPr id="1347" name="Google Shape;1347;p70"/>
            <p:cNvSpPr/>
            <p:nvPr/>
          </p:nvSpPr>
          <p:spPr>
            <a:xfrm>
              <a:off x="1046767" y="4811593"/>
              <a:ext cx="859646" cy="237881"/>
            </a:xfrm>
            <a:custGeom>
              <a:avLst/>
              <a:gdLst/>
              <a:ahLst/>
              <a:cxnLst/>
              <a:rect l="l" t="t" r="r" b="b"/>
              <a:pathLst>
                <a:path w="129416" h="35812" fill="none" extrusionOk="0">
                  <a:moveTo>
                    <a:pt x="31737" y="0"/>
                  </a:moveTo>
                  <a:cubicBezTo>
                    <a:pt x="33960" y="8644"/>
                    <a:pt x="27539" y="17041"/>
                    <a:pt x="18524" y="17041"/>
                  </a:cubicBezTo>
                  <a:cubicBezTo>
                    <a:pt x="9633" y="17041"/>
                    <a:pt x="3088" y="8644"/>
                    <a:pt x="5434" y="0"/>
                  </a:cubicBezTo>
                  <a:lnTo>
                    <a:pt x="2594" y="0"/>
                  </a:lnTo>
                  <a:cubicBezTo>
                    <a:pt x="1236" y="0"/>
                    <a:pt x="1" y="1112"/>
                    <a:pt x="1" y="2594"/>
                  </a:cubicBezTo>
                  <a:lnTo>
                    <a:pt x="1" y="35811"/>
                  </a:lnTo>
                  <a:lnTo>
                    <a:pt x="126823" y="35811"/>
                  </a:lnTo>
                  <a:cubicBezTo>
                    <a:pt x="128304" y="35811"/>
                    <a:pt x="129416" y="34576"/>
                    <a:pt x="129416" y="33218"/>
                  </a:cubicBezTo>
                  <a:lnTo>
                    <a:pt x="1294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48" name="Google Shape;1348;p70"/>
            <p:cNvSpPr/>
            <p:nvPr/>
          </p:nvSpPr>
          <p:spPr>
            <a:xfrm>
              <a:off x="1046767" y="4983846"/>
              <a:ext cx="65628" cy="65628"/>
            </a:xfrm>
            <a:custGeom>
              <a:avLst/>
              <a:gdLst/>
              <a:ahLst/>
              <a:cxnLst/>
              <a:rect l="l" t="t" r="r" b="b"/>
              <a:pathLst>
                <a:path w="9880" h="9880" fill="none" extrusionOk="0">
                  <a:moveTo>
                    <a:pt x="1" y="0"/>
                  </a:moveTo>
                  <a:lnTo>
                    <a:pt x="1" y="9879"/>
                  </a:lnTo>
                  <a:lnTo>
                    <a:pt x="9880" y="9879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49" name="Google Shape;1349;p70"/>
            <p:cNvSpPr/>
            <p:nvPr/>
          </p:nvSpPr>
          <p:spPr>
            <a:xfrm>
              <a:off x="1067279" y="4756633"/>
              <a:ext cx="179640" cy="179646"/>
            </a:xfrm>
            <a:custGeom>
              <a:avLst/>
              <a:gdLst/>
              <a:ahLst/>
              <a:cxnLst/>
              <a:rect l="l" t="t" r="r" b="b"/>
              <a:pathLst>
                <a:path w="27044" h="27045" fill="none" extrusionOk="0">
                  <a:moveTo>
                    <a:pt x="15560" y="1"/>
                  </a:moveTo>
                  <a:cubicBezTo>
                    <a:pt x="5187" y="1"/>
                    <a:pt x="0" y="12473"/>
                    <a:pt x="7286" y="19759"/>
                  </a:cubicBezTo>
                  <a:cubicBezTo>
                    <a:pt x="14572" y="27044"/>
                    <a:pt x="27044" y="21858"/>
                    <a:pt x="27044" y="11609"/>
                  </a:cubicBezTo>
                  <a:cubicBezTo>
                    <a:pt x="27044" y="5187"/>
                    <a:pt x="21857" y="1"/>
                    <a:pt x="155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miter lim="12348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1350" name="Google Shape;1350;p70"/>
          <p:cNvSpPr/>
          <p:nvPr/>
        </p:nvSpPr>
        <p:spPr>
          <a:xfrm>
            <a:off x="14802600" y="4701344"/>
            <a:ext cx="370820" cy="188012"/>
          </a:xfrm>
          <a:custGeom>
            <a:avLst/>
            <a:gdLst/>
            <a:ahLst/>
            <a:cxnLst/>
            <a:rect l="l" t="t" r="r" b="b"/>
            <a:pathLst>
              <a:path w="3045" h="1544" extrusionOk="0">
                <a:moveTo>
                  <a:pt x="1645" y="0"/>
                </a:moveTo>
                <a:lnTo>
                  <a:pt x="2143" y="505"/>
                </a:lnTo>
                <a:lnTo>
                  <a:pt x="0" y="505"/>
                </a:lnTo>
                <a:lnTo>
                  <a:pt x="0" y="1046"/>
                </a:lnTo>
                <a:lnTo>
                  <a:pt x="2143" y="1046"/>
                </a:lnTo>
                <a:lnTo>
                  <a:pt x="1645" y="1544"/>
                </a:lnTo>
                <a:lnTo>
                  <a:pt x="2272" y="1544"/>
                </a:lnTo>
                <a:lnTo>
                  <a:pt x="3044" y="772"/>
                </a:lnTo>
                <a:lnTo>
                  <a:pt x="2272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351" name="Google Shape;1351;p70"/>
          <p:cNvSpPr/>
          <p:nvPr/>
        </p:nvSpPr>
        <p:spPr>
          <a:xfrm>
            <a:off x="14201509" y="4666150"/>
            <a:ext cx="343542" cy="258396"/>
          </a:xfrm>
          <a:custGeom>
            <a:avLst/>
            <a:gdLst/>
            <a:ahLst/>
            <a:cxnLst/>
            <a:rect l="l" t="t" r="r" b="b"/>
            <a:pathLst>
              <a:path w="2821" h="2122" extrusionOk="0">
                <a:moveTo>
                  <a:pt x="1761" y="1"/>
                </a:moveTo>
                <a:lnTo>
                  <a:pt x="1400" y="361"/>
                </a:lnTo>
                <a:lnTo>
                  <a:pt x="1847" y="808"/>
                </a:lnTo>
                <a:lnTo>
                  <a:pt x="1" y="808"/>
                </a:lnTo>
                <a:lnTo>
                  <a:pt x="1" y="1321"/>
                </a:lnTo>
                <a:lnTo>
                  <a:pt x="1847" y="1321"/>
                </a:lnTo>
                <a:lnTo>
                  <a:pt x="1400" y="1768"/>
                </a:lnTo>
                <a:lnTo>
                  <a:pt x="1761" y="2121"/>
                </a:lnTo>
                <a:lnTo>
                  <a:pt x="2821" y="1061"/>
                </a:lnTo>
                <a:lnTo>
                  <a:pt x="176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352" name="Google Shape;1352;p70"/>
          <p:cNvSpPr/>
          <p:nvPr/>
        </p:nvSpPr>
        <p:spPr>
          <a:xfrm>
            <a:off x="15446087" y="4679059"/>
            <a:ext cx="335626" cy="233554"/>
          </a:xfrm>
          <a:custGeom>
            <a:avLst/>
            <a:gdLst/>
            <a:ahLst/>
            <a:cxnLst/>
            <a:rect l="l" t="t" r="r" b="b"/>
            <a:pathLst>
              <a:path w="2756" h="1918" extrusionOk="0">
                <a:moveTo>
                  <a:pt x="1757" y="0"/>
                </a:moveTo>
                <a:cubicBezTo>
                  <a:pt x="1693" y="0"/>
                  <a:pt x="1630" y="25"/>
                  <a:pt x="1580" y="75"/>
                </a:cubicBezTo>
                <a:cubicBezTo>
                  <a:pt x="1479" y="176"/>
                  <a:pt x="1479" y="335"/>
                  <a:pt x="1580" y="436"/>
                </a:cubicBezTo>
                <a:lnTo>
                  <a:pt x="1768" y="623"/>
                </a:lnTo>
                <a:cubicBezTo>
                  <a:pt x="1797" y="652"/>
                  <a:pt x="1775" y="702"/>
                  <a:pt x="1739" y="702"/>
                </a:cubicBezTo>
                <a:lnTo>
                  <a:pt x="253" y="702"/>
                </a:lnTo>
                <a:cubicBezTo>
                  <a:pt x="116" y="702"/>
                  <a:pt x="1" y="818"/>
                  <a:pt x="1" y="962"/>
                </a:cubicBezTo>
                <a:cubicBezTo>
                  <a:pt x="1" y="1099"/>
                  <a:pt x="116" y="1215"/>
                  <a:pt x="253" y="1215"/>
                </a:cubicBezTo>
                <a:lnTo>
                  <a:pt x="1739" y="1215"/>
                </a:lnTo>
                <a:cubicBezTo>
                  <a:pt x="1775" y="1215"/>
                  <a:pt x="1797" y="1265"/>
                  <a:pt x="1768" y="1294"/>
                </a:cubicBezTo>
                <a:lnTo>
                  <a:pt x="1580" y="1481"/>
                </a:lnTo>
                <a:cubicBezTo>
                  <a:pt x="1479" y="1582"/>
                  <a:pt x="1479" y="1741"/>
                  <a:pt x="1580" y="1842"/>
                </a:cubicBezTo>
                <a:cubicBezTo>
                  <a:pt x="1631" y="1892"/>
                  <a:pt x="1696" y="1918"/>
                  <a:pt x="1760" y="1918"/>
                </a:cubicBezTo>
                <a:cubicBezTo>
                  <a:pt x="1825" y="1918"/>
                  <a:pt x="1890" y="1892"/>
                  <a:pt x="1941" y="1842"/>
                </a:cubicBezTo>
                <a:lnTo>
                  <a:pt x="2676" y="1106"/>
                </a:lnTo>
                <a:cubicBezTo>
                  <a:pt x="2756" y="1027"/>
                  <a:pt x="2756" y="897"/>
                  <a:pt x="2676" y="811"/>
                </a:cubicBezTo>
                <a:lnTo>
                  <a:pt x="1941" y="82"/>
                </a:lnTo>
                <a:cubicBezTo>
                  <a:pt x="1889" y="27"/>
                  <a:pt x="1823" y="0"/>
                  <a:pt x="1757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353" name="Google Shape;1353;p70"/>
          <p:cNvSpPr/>
          <p:nvPr/>
        </p:nvSpPr>
        <p:spPr>
          <a:xfrm>
            <a:off x="16035497" y="4666150"/>
            <a:ext cx="327710" cy="258396"/>
          </a:xfrm>
          <a:custGeom>
            <a:avLst/>
            <a:gdLst/>
            <a:ahLst/>
            <a:cxnLst/>
            <a:rect l="l" t="t" r="r" b="b"/>
            <a:pathLst>
              <a:path w="2691" h="2122" extrusionOk="0">
                <a:moveTo>
                  <a:pt x="1630" y="1"/>
                </a:moveTo>
                <a:lnTo>
                  <a:pt x="1630" y="722"/>
                </a:lnTo>
                <a:lnTo>
                  <a:pt x="1630" y="808"/>
                </a:lnTo>
                <a:lnTo>
                  <a:pt x="0" y="808"/>
                </a:lnTo>
                <a:lnTo>
                  <a:pt x="0" y="1321"/>
                </a:lnTo>
                <a:lnTo>
                  <a:pt x="1630" y="1321"/>
                </a:lnTo>
                <a:lnTo>
                  <a:pt x="1630" y="1407"/>
                </a:lnTo>
                <a:lnTo>
                  <a:pt x="1630" y="2121"/>
                </a:lnTo>
                <a:lnTo>
                  <a:pt x="2691" y="1061"/>
                </a:lnTo>
                <a:lnTo>
                  <a:pt x="1630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1354" name="Google Shape;1354;p70"/>
          <p:cNvGrpSpPr/>
          <p:nvPr/>
        </p:nvGrpSpPr>
        <p:grpSpPr>
          <a:xfrm>
            <a:off x="14206807" y="5101125"/>
            <a:ext cx="332946" cy="282994"/>
            <a:chOff x="4660325" y="1866850"/>
            <a:chExt cx="68350" cy="58100"/>
          </a:xfrm>
        </p:grpSpPr>
        <p:sp>
          <p:nvSpPr>
            <p:cNvPr id="1355" name="Google Shape;1355;p70"/>
            <p:cNvSpPr/>
            <p:nvPr/>
          </p:nvSpPr>
          <p:spPr>
            <a:xfrm>
              <a:off x="466032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15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56" name="Google Shape;1356;p70"/>
            <p:cNvSpPr/>
            <p:nvPr/>
          </p:nvSpPr>
          <p:spPr>
            <a:xfrm>
              <a:off x="469097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08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57" name="Google Shape;1357;p70"/>
          <p:cNvGrpSpPr/>
          <p:nvPr/>
        </p:nvGrpSpPr>
        <p:grpSpPr>
          <a:xfrm>
            <a:off x="14825495" y="5152573"/>
            <a:ext cx="325030" cy="180098"/>
            <a:chOff x="4791775" y="1877500"/>
            <a:chExt cx="66725" cy="36975"/>
          </a:xfrm>
        </p:grpSpPr>
        <p:sp>
          <p:nvSpPr>
            <p:cNvPr id="1358" name="Google Shape;1358;p70"/>
            <p:cNvSpPr/>
            <p:nvPr/>
          </p:nvSpPr>
          <p:spPr>
            <a:xfrm>
              <a:off x="479177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2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59" name="Google Shape;1359;p70"/>
            <p:cNvSpPr/>
            <p:nvPr/>
          </p:nvSpPr>
          <p:spPr>
            <a:xfrm>
              <a:off x="482242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3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60" name="Google Shape;1360;p70"/>
          <p:cNvGrpSpPr/>
          <p:nvPr/>
        </p:nvGrpSpPr>
        <p:grpSpPr>
          <a:xfrm>
            <a:off x="15468921" y="5152573"/>
            <a:ext cx="289958" cy="180098"/>
            <a:chOff x="4923925" y="1877500"/>
            <a:chExt cx="59525" cy="36975"/>
          </a:xfrm>
        </p:grpSpPr>
        <p:sp>
          <p:nvSpPr>
            <p:cNvPr id="1361" name="Google Shape;1361;p70"/>
            <p:cNvSpPr/>
            <p:nvPr/>
          </p:nvSpPr>
          <p:spPr>
            <a:xfrm>
              <a:off x="492392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2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3" y="700"/>
                  </a:lnTo>
                  <a:cubicBezTo>
                    <a:pt x="455" y="722"/>
                    <a:pt x="455" y="758"/>
                    <a:pt x="433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2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62" name="Google Shape;1362;p70"/>
            <p:cNvSpPr/>
            <p:nvPr/>
          </p:nvSpPr>
          <p:spPr>
            <a:xfrm>
              <a:off x="495457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3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4" y="700"/>
                  </a:lnTo>
                  <a:cubicBezTo>
                    <a:pt x="455" y="722"/>
                    <a:pt x="455" y="758"/>
                    <a:pt x="434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3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63" name="Google Shape;1363;p70"/>
          <p:cNvGrpSpPr/>
          <p:nvPr/>
        </p:nvGrpSpPr>
        <p:grpSpPr>
          <a:xfrm>
            <a:off x="16057905" y="5116955"/>
            <a:ext cx="282894" cy="251334"/>
            <a:chOff x="5058450" y="1870100"/>
            <a:chExt cx="58075" cy="51600"/>
          </a:xfrm>
        </p:grpSpPr>
        <p:sp>
          <p:nvSpPr>
            <p:cNvPr id="1364" name="Google Shape;1364;p70"/>
            <p:cNvSpPr/>
            <p:nvPr/>
          </p:nvSpPr>
          <p:spPr>
            <a:xfrm>
              <a:off x="5058450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65" name="Google Shape;1365;p70"/>
            <p:cNvSpPr/>
            <p:nvPr/>
          </p:nvSpPr>
          <p:spPr>
            <a:xfrm>
              <a:off x="5090725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66" name="Google Shape;1366;p70"/>
          <p:cNvGrpSpPr/>
          <p:nvPr/>
        </p:nvGrpSpPr>
        <p:grpSpPr>
          <a:xfrm>
            <a:off x="14886933" y="5961771"/>
            <a:ext cx="202154" cy="215290"/>
            <a:chOff x="4811425" y="2065025"/>
            <a:chExt cx="41500" cy="44200"/>
          </a:xfrm>
        </p:grpSpPr>
        <p:sp>
          <p:nvSpPr>
            <p:cNvPr id="1367" name="Google Shape;1367;p70"/>
            <p:cNvSpPr/>
            <p:nvPr/>
          </p:nvSpPr>
          <p:spPr>
            <a:xfrm>
              <a:off x="4825300" y="2065025"/>
              <a:ext cx="27625" cy="44200"/>
            </a:xfrm>
            <a:custGeom>
              <a:avLst/>
              <a:gdLst/>
              <a:ahLst/>
              <a:cxnLst/>
              <a:rect l="l" t="t" r="r" b="b"/>
              <a:pathLst>
                <a:path w="1105" h="1768" extrusionOk="0">
                  <a:moveTo>
                    <a:pt x="217" y="0"/>
                  </a:moveTo>
                  <a:lnTo>
                    <a:pt x="1" y="224"/>
                  </a:lnTo>
                  <a:lnTo>
                    <a:pt x="657" y="880"/>
                  </a:lnTo>
                  <a:lnTo>
                    <a:pt x="1" y="1544"/>
                  </a:lnTo>
                  <a:lnTo>
                    <a:pt x="217" y="1767"/>
                  </a:lnTo>
                  <a:lnTo>
                    <a:pt x="1104" y="880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68" name="Google Shape;1368;p70"/>
            <p:cNvSpPr/>
            <p:nvPr/>
          </p:nvSpPr>
          <p:spPr>
            <a:xfrm>
              <a:off x="4811425" y="2072950"/>
              <a:ext cx="19850" cy="28350"/>
            </a:xfrm>
            <a:custGeom>
              <a:avLst/>
              <a:gdLst/>
              <a:ahLst/>
              <a:cxnLst/>
              <a:rect l="l" t="t" r="r" b="b"/>
              <a:pathLst>
                <a:path w="794" h="1134" extrusionOk="0">
                  <a:moveTo>
                    <a:pt x="224" y="1"/>
                  </a:moveTo>
                  <a:lnTo>
                    <a:pt x="0" y="224"/>
                  </a:lnTo>
                  <a:lnTo>
                    <a:pt x="346" y="563"/>
                  </a:lnTo>
                  <a:lnTo>
                    <a:pt x="0" y="909"/>
                  </a:lnTo>
                  <a:lnTo>
                    <a:pt x="224" y="1133"/>
                  </a:lnTo>
                  <a:lnTo>
                    <a:pt x="794" y="563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69" name="Google Shape;1369;p70"/>
          <p:cNvGrpSpPr/>
          <p:nvPr/>
        </p:nvGrpSpPr>
        <p:grpSpPr>
          <a:xfrm>
            <a:off x="15471809" y="5962196"/>
            <a:ext cx="241734" cy="214436"/>
            <a:chOff x="4929875" y="2065025"/>
            <a:chExt cx="49625" cy="44025"/>
          </a:xfrm>
        </p:grpSpPr>
        <p:sp>
          <p:nvSpPr>
            <p:cNvPr id="1370" name="Google Shape;1370;p70"/>
            <p:cNvSpPr/>
            <p:nvPr/>
          </p:nvSpPr>
          <p:spPr>
            <a:xfrm>
              <a:off x="49500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29" y="88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71" name="Google Shape;1371;p70"/>
            <p:cNvSpPr/>
            <p:nvPr/>
          </p:nvSpPr>
          <p:spPr>
            <a:xfrm>
              <a:off x="49298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36" y="880"/>
                  </a:lnTo>
                  <a:lnTo>
                    <a:pt x="1" y="176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72" name="Google Shape;1372;p70"/>
          <p:cNvGrpSpPr/>
          <p:nvPr/>
        </p:nvGrpSpPr>
        <p:grpSpPr>
          <a:xfrm>
            <a:off x="16129144" y="5968225"/>
            <a:ext cx="140412" cy="202382"/>
            <a:chOff x="5083925" y="2066350"/>
            <a:chExt cx="28825" cy="41550"/>
          </a:xfrm>
        </p:grpSpPr>
        <p:sp>
          <p:nvSpPr>
            <p:cNvPr id="1373" name="Google Shape;1373;p70"/>
            <p:cNvSpPr/>
            <p:nvPr/>
          </p:nvSpPr>
          <p:spPr>
            <a:xfrm>
              <a:off x="5084050" y="2066350"/>
              <a:ext cx="28700" cy="41550"/>
            </a:xfrm>
            <a:custGeom>
              <a:avLst/>
              <a:gdLst/>
              <a:ahLst/>
              <a:cxnLst/>
              <a:rect l="l" t="t" r="r" b="b"/>
              <a:pathLst>
                <a:path w="1148" h="1662" extrusionOk="0">
                  <a:moveTo>
                    <a:pt x="52" y="1"/>
                  </a:moveTo>
                  <a:cubicBezTo>
                    <a:pt x="27" y="1"/>
                    <a:pt x="0" y="24"/>
                    <a:pt x="0" y="56"/>
                  </a:cubicBezTo>
                  <a:lnTo>
                    <a:pt x="0" y="200"/>
                  </a:lnTo>
                  <a:cubicBezTo>
                    <a:pt x="0" y="243"/>
                    <a:pt x="22" y="279"/>
                    <a:pt x="51" y="308"/>
                  </a:cubicBezTo>
                  <a:lnTo>
                    <a:pt x="700" y="791"/>
                  </a:lnTo>
                  <a:cubicBezTo>
                    <a:pt x="729" y="813"/>
                    <a:pt x="729" y="849"/>
                    <a:pt x="700" y="871"/>
                  </a:cubicBezTo>
                  <a:lnTo>
                    <a:pt x="51" y="1354"/>
                  </a:lnTo>
                  <a:cubicBezTo>
                    <a:pt x="22" y="1383"/>
                    <a:pt x="0" y="1419"/>
                    <a:pt x="0" y="1462"/>
                  </a:cubicBezTo>
                  <a:lnTo>
                    <a:pt x="0" y="1613"/>
                  </a:lnTo>
                  <a:cubicBezTo>
                    <a:pt x="0" y="1639"/>
                    <a:pt x="26" y="1661"/>
                    <a:pt x="51" y="1661"/>
                  </a:cubicBezTo>
                  <a:cubicBezTo>
                    <a:pt x="61" y="1661"/>
                    <a:pt x="71" y="1658"/>
                    <a:pt x="80" y="1649"/>
                  </a:cubicBezTo>
                  <a:lnTo>
                    <a:pt x="1111" y="878"/>
                  </a:lnTo>
                  <a:cubicBezTo>
                    <a:pt x="1147" y="856"/>
                    <a:pt x="1147" y="806"/>
                    <a:pt x="1111" y="784"/>
                  </a:cubicBezTo>
                  <a:lnTo>
                    <a:pt x="80" y="12"/>
                  </a:lnTo>
                  <a:cubicBezTo>
                    <a:pt x="72" y="4"/>
                    <a:pt x="62" y="1"/>
                    <a:pt x="5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74" name="Google Shape;1374;p70"/>
            <p:cNvSpPr/>
            <p:nvPr/>
          </p:nvSpPr>
          <p:spPr>
            <a:xfrm>
              <a:off x="5083925" y="2081325"/>
              <a:ext cx="8800" cy="11600"/>
            </a:xfrm>
            <a:custGeom>
              <a:avLst/>
              <a:gdLst/>
              <a:ahLst/>
              <a:cxnLst/>
              <a:rect l="l" t="t" r="r" b="b"/>
              <a:pathLst>
                <a:path w="352" h="464" extrusionOk="0">
                  <a:moveTo>
                    <a:pt x="53" y="0"/>
                  </a:moveTo>
                  <a:cubicBezTo>
                    <a:pt x="25" y="0"/>
                    <a:pt x="0" y="24"/>
                    <a:pt x="5" y="55"/>
                  </a:cubicBezTo>
                  <a:lnTo>
                    <a:pt x="5" y="416"/>
                  </a:lnTo>
                  <a:cubicBezTo>
                    <a:pt x="5" y="442"/>
                    <a:pt x="31" y="464"/>
                    <a:pt x="56" y="464"/>
                  </a:cubicBezTo>
                  <a:cubicBezTo>
                    <a:pt x="66" y="464"/>
                    <a:pt x="76" y="460"/>
                    <a:pt x="85" y="452"/>
                  </a:cubicBezTo>
                  <a:lnTo>
                    <a:pt x="323" y="279"/>
                  </a:lnTo>
                  <a:cubicBezTo>
                    <a:pt x="352" y="257"/>
                    <a:pt x="352" y="207"/>
                    <a:pt x="323" y="185"/>
                  </a:cubicBezTo>
                  <a:lnTo>
                    <a:pt x="85" y="12"/>
                  </a:lnTo>
                  <a:cubicBezTo>
                    <a:pt x="75" y="4"/>
                    <a:pt x="63" y="0"/>
                    <a:pt x="5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75" name="Google Shape;1375;p70"/>
          <p:cNvGrpSpPr/>
          <p:nvPr/>
        </p:nvGrpSpPr>
        <p:grpSpPr>
          <a:xfrm>
            <a:off x="14192252" y="5999518"/>
            <a:ext cx="362052" cy="139792"/>
            <a:chOff x="4659775" y="2072775"/>
            <a:chExt cx="74325" cy="28700"/>
          </a:xfrm>
        </p:grpSpPr>
        <p:sp>
          <p:nvSpPr>
            <p:cNvPr id="1376" name="Google Shape;1376;p70"/>
            <p:cNvSpPr/>
            <p:nvPr/>
          </p:nvSpPr>
          <p:spPr>
            <a:xfrm>
              <a:off x="4659775" y="2072775"/>
              <a:ext cx="38075" cy="28700"/>
            </a:xfrm>
            <a:custGeom>
              <a:avLst/>
              <a:gdLst/>
              <a:ahLst/>
              <a:cxnLst/>
              <a:rect l="l" t="t" r="r" b="b"/>
              <a:pathLst>
                <a:path w="1523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945" y="1147"/>
                  </a:lnTo>
                  <a:lnTo>
                    <a:pt x="1522" y="570"/>
                  </a:lnTo>
                  <a:lnTo>
                    <a:pt x="9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77" name="Google Shape;1377;p70"/>
            <p:cNvSpPr/>
            <p:nvPr/>
          </p:nvSpPr>
          <p:spPr>
            <a:xfrm>
              <a:off x="4691875" y="2072775"/>
              <a:ext cx="24550" cy="28700"/>
            </a:xfrm>
            <a:custGeom>
              <a:avLst/>
              <a:gdLst/>
              <a:ahLst/>
              <a:cxnLst/>
              <a:rect l="l" t="t" r="r" b="b"/>
              <a:pathLst>
                <a:path w="982" h="1148" extrusionOk="0">
                  <a:moveTo>
                    <a:pt x="0" y="0"/>
                  </a:moveTo>
                  <a:lnTo>
                    <a:pt x="570" y="570"/>
                  </a:lnTo>
                  <a:lnTo>
                    <a:pt x="0" y="1147"/>
                  </a:lnTo>
                  <a:lnTo>
                    <a:pt x="411" y="1147"/>
                  </a:lnTo>
                  <a:lnTo>
                    <a:pt x="981" y="570"/>
                  </a:lnTo>
                  <a:lnTo>
                    <a:pt x="4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78" name="Google Shape;1378;p70"/>
            <p:cNvSpPr/>
            <p:nvPr/>
          </p:nvSpPr>
          <p:spPr>
            <a:xfrm>
              <a:off x="4709350" y="2072775"/>
              <a:ext cx="24750" cy="28700"/>
            </a:xfrm>
            <a:custGeom>
              <a:avLst/>
              <a:gdLst/>
              <a:ahLst/>
              <a:cxnLst/>
              <a:rect l="l" t="t" r="r" b="b"/>
              <a:pathLst>
                <a:path w="990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412" y="1147"/>
                  </a:lnTo>
                  <a:lnTo>
                    <a:pt x="989" y="570"/>
                  </a:lnTo>
                  <a:lnTo>
                    <a:pt x="41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79" name="Google Shape;1379;p70"/>
          <p:cNvGrpSpPr/>
          <p:nvPr/>
        </p:nvGrpSpPr>
        <p:grpSpPr>
          <a:xfrm>
            <a:off x="16031965" y="5580649"/>
            <a:ext cx="334774" cy="178394"/>
            <a:chOff x="4662475" y="1976500"/>
            <a:chExt cx="68725" cy="36625"/>
          </a:xfrm>
        </p:grpSpPr>
        <p:sp>
          <p:nvSpPr>
            <p:cNvPr id="1380" name="Google Shape;1380;p70"/>
            <p:cNvSpPr/>
            <p:nvPr/>
          </p:nvSpPr>
          <p:spPr>
            <a:xfrm>
              <a:off x="4690800" y="1976500"/>
              <a:ext cx="40400" cy="36625"/>
            </a:xfrm>
            <a:custGeom>
              <a:avLst/>
              <a:gdLst/>
              <a:ahLst/>
              <a:cxnLst/>
              <a:rect l="l" t="t" r="r" b="b"/>
              <a:pathLst>
                <a:path w="1616" h="1465" extrusionOk="0">
                  <a:moveTo>
                    <a:pt x="887" y="0"/>
                  </a:moveTo>
                  <a:lnTo>
                    <a:pt x="692" y="188"/>
                  </a:lnTo>
                  <a:lnTo>
                    <a:pt x="1104" y="599"/>
                  </a:lnTo>
                  <a:lnTo>
                    <a:pt x="0" y="599"/>
                  </a:lnTo>
                  <a:lnTo>
                    <a:pt x="0" y="866"/>
                  </a:lnTo>
                  <a:lnTo>
                    <a:pt x="1104" y="866"/>
                  </a:lnTo>
                  <a:lnTo>
                    <a:pt x="692" y="1269"/>
                  </a:lnTo>
                  <a:lnTo>
                    <a:pt x="887" y="1464"/>
                  </a:lnTo>
                  <a:lnTo>
                    <a:pt x="1616" y="729"/>
                  </a:lnTo>
                  <a:lnTo>
                    <a:pt x="88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81" name="Google Shape;1381;p70"/>
            <p:cNvSpPr/>
            <p:nvPr/>
          </p:nvSpPr>
          <p:spPr>
            <a:xfrm>
              <a:off x="4674375" y="1991450"/>
              <a:ext cx="10675" cy="6700"/>
            </a:xfrm>
            <a:custGeom>
              <a:avLst/>
              <a:gdLst/>
              <a:ahLst/>
              <a:cxnLst/>
              <a:rect l="l" t="t" r="r" b="b"/>
              <a:pathLst>
                <a:path w="427" h="268" extrusionOk="0">
                  <a:moveTo>
                    <a:pt x="1" y="1"/>
                  </a:moveTo>
                  <a:lnTo>
                    <a:pt x="1" y="268"/>
                  </a:lnTo>
                  <a:lnTo>
                    <a:pt x="426" y="268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82" name="Google Shape;1382;p70"/>
            <p:cNvSpPr/>
            <p:nvPr/>
          </p:nvSpPr>
          <p:spPr>
            <a:xfrm>
              <a:off x="4662475" y="1991450"/>
              <a:ext cx="5625" cy="6700"/>
            </a:xfrm>
            <a:custGeom>
              <a:avLst/>
              <a:gdLst/>
              <a:ahLst/>
              <a:cxnLst/>
              <a:rect l="l" t="t" r="r" b="b"/>
              <a:pathLst>
                <a:path w="225" h="268" extrusionOk="0">
                  <a:moveTo>
                    <a:pt x="1" y="1"/>
                  </a:moveTo>
                  <a:lnTo>
                    <a:pt x="1" y="268"/>
                  </a:lnTo>
                  <a:lnTo>
                    <a:pt x="224" y="268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83" name="Google Shape;1383;p70"/>
          <p:cNvGrpSpPr/>
          <p:nvPr/>
        </p:nvGrpSpPr>
        <p:grpSpPr>
          <a:xfrm>
            <a:off x="15425775" y="5587529"/>
            <a:ext cx="333798" cy="164634"/>
            <a:chOff x="4920150" y="1977875"/>
            <a:chExt cx="68525" cy="33800"/>
          </a:xfrm>
        </p:grpSpPr>
        <p:sp>
          <p:nvSpPr>
            <p:cNvPr id="1384" name="Google Shape;1384;p70"/>
            <p:cNvSpPr/>
            <p:nvPr/>
          </p:nvSpPr>
          <p:spPr>
            <a:xfrm>
              <a:off x="4949175" y="1977875"/>
              <a:ext cx="39500" cy="33800"/>
            </a:xfrm>
            <a:custGeom>
              <a:avLst/>
              <a:gdLst/>
              <a:ahLst/>
              <a:cxnLst/>
              <a:rect l="l" t="t" r="r" b="b"/>
              <a:pathLst>
                <a:path w="1580" h="1352" extrusionOk="0">
                  <a:moveTo>
                    <a:pt x="891" y="1"/>
                  </a:moveTo>
                  <a:cubicBezTo>
                    <a:pt x="859" y="1"/>
                    <a:pt x="828" y="12"/>
                    <a:pt x="801" y="32"/>
                  </a:cubicBezTo>
                  <a:cubicBezTo>
                    <a:pt x="743" y="89"/>
                    <a:pt x="743" y="176"/>
                    <a:pt x="801" y="226"/>
                  </a:cubicBezTo>
                  <a:lnTo>
                    <a:pt x="1039" y="472"/>
                  </a:lnTo>
                  <a:cubicBezTo>
                    <a:pt x="1068" y="493"/>
                    <a:pt x="1046" y="544"/>
                    <a:pt x="1010" y="544"/>
                  </a:cubicBezTo>
                  <a:lnTo>
                    <a:pt x="152" y="544"/>
                  </a:lnTo>
                  <a:cubicBezTo>
                    <a:pt x="147" y="543"/>
                    <a:pt x="143" y="543"/>
                    <a:pt x="139" y="543"/>
                  </a:cubicBezTo>
                  <a:cubicBezTo>
                    <a:pt x="66" y="543"/>
                    <a:pt x="14" y="598"/>
                    <a:pt x="8" y="666"/>
                  </a:cubicBezTo>
                  <a:cubicBezTo>
                    <a:pt x="0" y="746"/>
                    <a:pt x="65" y="811"/>
                    <a:pt x="145" y="811"/>
                  </a:cubicBezTo>
                  <a:lnTo>
                    <a:pt x="1010" y="811"/>
                  </a:lnTo>
                  <a:cubicBezTo>
                    <a:pt x="1046" y="811"/>
                    <a:pt x="1068" y="854"/>
                    <a:pt x="1039" y="883"/>
                  </a:cubicBezTo>
                  <a:lnTo>
                    <a:pt x="808" y="1113"/>
                  </a:lnTo>
                  <a:cubicBezTo>
                    <a:pt x="758" y="1164"/>
                    <a:pt x="751" y="1251"/>
                    <a:pt x="794" y="1308"/>
                  </a:cubicBezTo>
                  <a:cubicBezTo>
                    <a:pt x="823" y="1337"/>
                    <a:pt x="859" y="1351"/>
                    <a:pt x="895" y="1351"/>
                  </a:cubicBezTo>
                  <a:cubicBezTo>
                    <a:pt x="931" y="1351"/>
                    <a:pt x="967" y="1337"/>
                    <a:pt x="996" y="1308"/>
                  </a:cubicBezTo>
                  <a:lnTo>
                    <a:pt x="1522" y="774"/>
                  </a:lnTo>
                  <a:cubicBezTo>
                    <a:pt x="1580" y="717"/>
                    <a:pt x="1573" y="630"/>
                    <a:pt x="1522" y="573"/>
                  </a:cubicBezTo>
                  <a:lnTo>
                    <a:pt x="996" y="46"/>
                  </a:lnTo>
                  <a:cubicBezTo>
                    <a:pt x="965" y="15"/>
                    <a:pt x="928" y="1"/>
                    <a:pt x="8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85" name="Google Shape;1385;p70"/>
            <p:cNvSpPr/>
            <p:nvPr/>
          </p:nvSpPr>
          <p:spPr>
            <a:xfrm>
              <a:off x="4931875" y="1991450"/>
              <a:ext cx="12825" cy="6700"/>
            </a:xfrm>
            <a:custGeom>
              <a:avLst/>
              <a:gdLst/>
              <a:ahLst/>
              <a:cxnLst/>
              <a:rect l="l" t="t" r="r" b="b"/>
              <a:pathLst>
                <a:path w="513" h="268" extrusionOk="0">
                  <a:moveTo>
                    <a:pt x="180" y="1"/>
                  </a:moveTo>
                  <a:cubicBezTo>
                    <a:pt x="0" y="1"/>
                    <a:pt x="0" y="268"/>
                    <a:pt x="180" y="268"/>
                  </a:cubicBezTo>
                  <a:lnTo>
                    <a:pt x="332" y="268"/>
                  </a:lnTo>
                  <a:cubicBezTo>
                    <a:pt x="512" y="268"/>
                    <a:pt x="512" y="1"/>
                    <a:pt x="33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86" name="Google Shape;1386;p70"/>
            <p:cNvSpPr/>
            <p:nvPr/>
          </p:nvSpPr>
          <p:spPr>
            <a:xfrm>
              <a:off x="4920150" y="1991450"/>
              <a:ext cx="9225" cy="6700"/>
            </a:xfrm>
            <a:custGeom>
              <a:avLst/>
              <a:gdLst/>
              <a:ahLst/>
              <a:cxnLst/>
              <a:rect l="l" t="t" r="r" b="b"/>
              <a:pathLst>
                <a:path w="369" h="268" extrusionOk="0">
                  <a:moveTo>
                    <a:pt x="181" y="1"/>
                  </a:moveTo>
                  <a:cubicBezTo>
                    <a:pt x="0" y="1"/>
                    <a:pt x="0" y="268"/>
                    <a:pt x="181" y="268"/>
                  </a:cubicBezTo>
                  <a:lnTo>
                    <a:pt x="195" y="268"/>
                  </a:lnTo>
                  <a:cubicBezTo>
                    <a:pt x="368" y="268"/>
                    <a:pt x="368" y="1"/>
                    <a:pt x="19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87" name="Google Shape;1387;p70"/>
          <p:cNvGrpSpPr/>
          <p:nvPr/>
        </p:nvGrpSpPr>
        <p:grpSpPr>
          <a:xfrm>
            <a:off x="14248088" y="6395365"/>
            <a:ext cx="250380" cy="255718"/>
            <a:chOff x="4676550" y="2160575"/>
            <a:chExt cx="51400" cy="52500"/>
          </a:xfrm>
        </p:grpSpPr>
        <p:sp>
          <p:nvSpPr>
            <p:cNvPr id="1388" name="Google Shape;1388;p70"/>
            <p:cNvSpPr/>
            <p:nvPr/>
          </p:nvSpPr>
          <p:spPr>
            <a:xfrm>
              <a:off x="4676550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3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89" name="Google Shape;1389;p70"/>
            <p:cNvSpPr/>
            <p:nvPr/>
          </p:nvSpPr>
          <p:spPr>
            <a:xfrm>
              <a:off x="4688275" y="2160575"/>
              <a:ext cx="27975" cy="52500"/>
            </a:xfrm>
            <a:custGeom>
              <a:avLst/>
              <a:gdLst/>
              <a:ahLst/>
              <a:cxnLst/>
              <a:rect l="l" t="t" r="r" b="b"/>
              <a:pathLst>
                <a:path w="1119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96" y="2100"/>
                  </a:lnTo>
                  <a:lnTo>
                    <a:pt x="1118" y="1047"/>
                  </a:lnTo>
                  <a:lnTo>
                    <a:pt x="29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90" name="Google Shape;1390;p70"/>
            <p:cNvSpPr/>
            <p:nvPr/>
          </p:nvSpPr>
          <p:spPr>
            <a:xfrm>
              <a:off x="4700175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91" name="Google Shape;1391;p70"/>
          <p:cNvGrpSpPr/>
          <p:nvPr/>
        </p:nvGrpSpPr>
        <p:grpSpPr>
          <a:xfrm>
            <a:off x="14842605" y="6409428"/>
            <a:ext cx="290810" cy="227588"/>
            <a:chOff x="4768325" y="2163475"/>
            <a:chExt cx="59700" cy="46725"/>
          </a:xfrm>
        </p:grpSpPr>
        <p:sp>
          <p:nvSpPr>
            <p:cNvPr id="1392" name="Google Shape;1392;p70"/>
            <p:cNvSpPr/>
            <p:nvPr/>
          </p:nvSpPr>
          <p:spPr>
            <a:xfrm>
              <a:off x="4768325" y="2163475"/>
              <a:ext cx="35375" cy="46725"/>
            </a:xfrm>
            <a:custGeom>
              <a:avLst/>
              <a:gdLst/>
              <a:ahLst/>
              <a:cxnLst/>
              <a:rect l="l" t="t" r="r" b="b"/>
              <a:pathLst>
                <a:path w="1415" h="1869" extrusionOk="0">
                  <a:moveTo>
                    <a:pt x="0" y="0"/>
                  </a:moveTo>
                  <a:lnTo>
                    <a:pt x="895" y="931"/>
                  </a:lnTo>
                  <a:lnTo>
                    <a:pt x="0" y="1868"/>
                  </a:lnTo>
                  <a:lnTo>
                    <a:pt x="520" y="1868"/>
                  </a:lnTo>
                  <a:lnTo>
                    <a:pt x="1414" y="931"/>
                  </a:lnTo>
                  <a:lnTo>
                    <a:pt x="5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93" name="Google Shape;1393;p70"/>
            <p:cNvSpPr/>
            <p:nvPr/>
          </p:nvSpPr>
          <p:spPr>
            <a:xfrm>
              <a:off x="4792475" y="2163475"/>
              <a:ext cx="35550" cy="46725"/>
            </a:xfrm>
            <a:custGeom>
              <a:avLst/>
              <a:gdLst/>
              <a:ahLst/>
              <a:cxnLst/>
              <a:rect l="l" t="t" r="r" b="b"/>
              <a:pathLst>
                <a:path w="1422" h="1869" extrusionOk="0">
                  <a:moveTo>
                    <a:pt x="1" y="0"/>
                  </a:moveTo>
                  <a:lnTo>
                    <a:pt x="895" y="931"/>
                  </a:lnTo>
                  <a:lnTo>
                    <a:pt x="1" y="1868"/>
                  </a:lnTo>
                  <a:lnTo>
                    <a:pt x="527" y="1868"/>
                  </a:lnTo>
                  <a:lnTo>
                    <a:pt x="1422" y="931"/>
                  </a:lnTo>
                  <a:lnTo>
                    <a:pt x="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1394" name="Google Shape;1394;p70"/>
          <p:cNvSpPr/>
          <p:nvPr/>
        </p:nvSpPr>
        <p:spPr>
          <a:xfrm>
            <a:off x="15506515" y="6392443"/>
            <a:ext cx="172318" cy="261562"/>
          </a:xfrm>
          <a:custGeom>
            <a:avLst/>
            <a:gdLst/>
            <a:ahLst/>
            <a:cxnLst/>
            <a:rect l="l" t="t" r="r" b="b"/>
            <a:pathLst>
              <a:path w="1415" h="2148" extrusionOk="0">
                <a:moveTo>
                  <a:pt x="308" y="0"/>
                </a:moveTo>
                <a:cubicBezTo>
                  <a:pt x="152" y="0"/>
                  <a:pt x="1" y="123"/>
                  <a:pt x="1" y="308"/>
                </a:cubicBezTo>
                <a:lnTo>
                  <a:pt x="8" y="1844"/>
                </a:lnTo>
                <a:cubicBezTo>
                  <a:pt x="8" y="2026"/>
                  <a:pt x="158" y="2148"/>
                  <a:pt x="316" y="2148"/>
                </a:cubicBezTo>
                <a:cubicBezTo>
                  <a:pt x="390" y="2148"/>
                  <a:pt x="465" y="2121"/>
                  <a:pt x="527" y="2061"/>
                </a:cubicBezTo>
                <a:lnTo>
                  <a:pt x="1292" y="1296"/>
                </a:lnTo>
                <a:cubicBezTo>
                  <a:pt x="1414" y="1181"/>
                  <a:pt x="1414" y="986"/>
                  <a:pt x="1292" y="864"/>
                </a:cubicBezTo>
                <a:lnTo>
                  <a:pt x="520" y="92"/>
                </a:lnTo>
                <a:cubicBezTo>
                  <a:pt x="459" y="29"/>
                  <a:pt x="383" y="0"/>
                  <a:pt x="308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395" name="Google Shape;1395;p70"/>
          <p:cNvSpPr/>
          <p:nvPr/>
        </p:nvSpPr>
        <p:spPr>
          <a:xfrm>
            <a:off x="16051266" y="8406613"/>
            <a:ext cx="296168" cy="325978"/>
          </a:xfrm>
          <a:custGeom>
            <a:avLst/>
            <a:gdLst/>
            <a:ahLst/>
            <a:cxnLst/>
            <a:rect l="l" t="t" r="r" b="b"/>
            <a:pathLst>
              <a:path w="2432" h="2677" extrusionOk="0">
                <a:moveTo>
                  <a:pt x="801" y="1"/>
                </a:moveTo>
                <a:lnTo>
                  <a:pt x="1205" y="751"/>
                </a:lnTo>
                <a:lnTo>
                  <a:pt x="1" y="751"/>
                </a:lnTo>
                <a:lnTo>
                  <a:pt x="1" y="1927"/>
                </a:lnTo>
                <a:lnTo>
                  <a:pt x="1205" y="1927"/>
                </a:lnTo>
                <a:lnTo>
                  <a:pt x="801" y="2677"/>
                </a:lnTo>
                <a:lnTo>
                  <a:pt x="2431" y="1335"/>
                </a:lnTo>
                <a:lnTo>
                  <a:pt x="80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396" name="Google Shape;1396;p70"/>
          <p:cNvSpPr/>
          <p:nvPr/>
        </p:nvSpPr>
        <p:spPr>
          <a:xfrm>
            <a:off x="14254179" y="6863055"/>
            <a:ext cx="238202" cy="326830"/>
          </a:xfrm>
          <a:custGeom>
            <a:avLst/>
            <a:gdLst/>
            <a:ahLst/>
            <a:cxnLst/>
            <a:rect l="l" t="t" r="r" b="b"/>
            <a:pathLst>
              <a:path w="1956" h="2684" extrusionOk="0">
                <a:moveTo>
                  <a:pt x="1" y="0"/>
                </a:moveTo>
                <a:lnTo>
                  <a:pt x="787" y="1342"/>
                </a:lnTo>
                <a:lnTo>
                  <a:pt x="1" y="2683"/>
                </a:lnTo>
                <a:lnTo>
                  <a:pt x="1955" y="1342"/>
                </a:lnTo>
                <a:lnTo>
                  <a:pt x="1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397" name="Google Shape;1397;p70"/>
          <p:cNvSpPr/>
          <p:nvPr/>
        </p:nvSpPr>
        <p:spPr>
          <a:xfrm>
            <a:off x="14190123" y="8438273"/>
            <a:ext cx="366314" cy="262658"/>
          </a:xfrm>
          <a:custGeom>
            <a:avLst/>
            <a:gdLst/>
            <a:ahLst/>
            <a:cxnLst/>
            <a:rect l="l" t="t" r="r" b="b"/>
            <a:pathLst>
              <a:path w="3008" h="2157" extrusionOk="0">
                <a:moveTo>
                  <a:pt x="0" y="0"/>
                </a:moveTo>
                <a:lnTo>
                  <a:pt x="729" y="1075"/>
                </a:lnTo>
                <a:lnTo>
                  <a:pt x="0" y="2157"/>
                </a:lnTo>
                <a:lnTo>
                  <a:pt x="0" y="2157"/>
                </a:lnTo>
                <a:lnTo>
                  <a:pt x="3008" y="1075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398" name="Google Shape;1398;p70"/>
          <p:cNvSpPr/>
          <p:nvPr/>
        </p:nvSpPr>
        <p:spPr>
          <a:xfrm>
            <a:off x="14224769" y="7401561"/>
            <a:ext cx="297022" cy="225030"/>
          </a:xfrm>
          <a:custGeom>
            <a:avLst/>
            <a:gdLst/>
            <a:ahLst/>
            <a:cxnLst/>
            <a:rect l="l" t="t" r="r" b="b"/>
            <a:pathLst>
              <a:path w="2439" h="1848" extrusionOk="0">
                <a:moveTo>
                  <a:pt x="1580" y="1"/>
                </a:moveTo>
                <a:lnTo>
                  <a:pt x="1371" y="203"/>
                </a:lnTo>
                <a:lnTo>
                  <a:pt x="1919" y="780"/>
                </a:lnTo>
                <a:lnTo>
                  <a:pt x="1" y="780"/>
                </a:lnTo>
                <a:lnTo>
                  <a:pt x="1" y="1068"/>
                </a:lnTo>
                <a:lnTo>
                  <a:pt x="1919" y="1068"/>
                </a:lnTo>
                <a:lnTo>
                  <a:pt x="1371" y="1645"/>
                </a:lnTo>
                <a:lnTo>
                  <a:pt x="1580" y="1847"/>
                </a:lnTo>
                <a:lnTo>
                  <a:pt x="2439" y="924"/>
                </a:lnTo>
                <a:lnTo>
                  <a:pt x="1580" y="1"/>
                </a:ln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399" name="Google Shape;1399;p70"/>
          <p:cNvSpPr/>
          <p:nvPr/>
        </p:nvSpPr>
        <p:spPr>
          <a:xfrm>
            <a:off x="15492266" y="7365395"/>
            <a:ext cx="200816" cy="297362"/>
          </a:xfrm>
          <a:custGeom>
            <a:avLst/>
            <a:gdLst/>
            <a:ahLst/>
            <a:cxnLst/>
            <a:rect l="l" t="t" r="r" b="b"/>
            <a:pathLst>
              <a:path w="1649" h="2442" extrusionOk="0">
                <a:moveTo>
                  <a:pt x="501" y="1"/>
                </a:moveTo>
                <a:cubicBezTo>
                  <a:pt x="238" y="1"/>
                  <a:pt x="1" y="336"/>
                  <a:pt x="250" y="590"/>
                </a:cubicBezTo>
                <a:lnTo>
                  <a:pt x="841" y="1232"/>
                </a:lnTo>
                <a:lnTo>
                  <a:pt x="250" y="1874"/>
                </a:lnTo>
                <a:cubicBezTo>
                  <a:pt x="36" y="2126"/>
                  <a:pt x="260" y="2441"/>
                  <a:pt x="516" y="2441"/>
                </a:cubicBezTo>
                <a:cubicBezTo>
                  <a:pt x="596" y="2441"/>
                  <a:pt x="680" y="2410"/>
                  <a:pt x="754" y="2336"/>
                </a:cubicBezTo>
                <a:lnTo>
                  <a:pt x="1555" y="1463"/>
                </a:lnTo>
                <a:cubicBezTo>
                  <a:pt x="1613" y="1405"/>
                  <a:pt x="1641" y="1326"/>
                  <a:pt x="1649" y="1246"/>
                </a:cubicBezTo>
                <a:cubicBezTo>
                  <a:pt x="1649" y="1239"/>
                  <a:pt x="1649" y="1239"/>
                  <a:pt x="1649" y="1232"/>
                </a:cubicBezTo>
                <a:cubicBezTo>
                  <a:pt x="1649" y="1225"/>
                  <a:pt x="1649" y="1225"/>
                  <a:pt x="1649" y="1218"/>
                </a:cubicBezTo>
                <a:cubicBezTo>
                  <a:pt x="1641" y="1138"/>
                  <a:pt x="1613" y="1059"/>
                  <a:pt x="1555" y="1001"/>
                </a:cubicBezTo>
                <a:lnTo>
                  <a:pt x="754" y="129"/>
                </a:lnTo>
                <a:cubicBezTo>
                  <a:pt x="679" y="38"/>
                  <a:pt x="588" y="1"/>
                  <a:pt x="501" y="1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1400" name="Google Shape;1400;p70"/>
          <p:cNvGrpSpPr/>
          <p:nvPr/>
        </p:nvGrpSpPr>
        <p:grpSpPr>
          <a:xfrm>
            <a:off x="14875242" y="6919617"/>
            <a:ext cx="225536" cy="213706"/>
            <a:chOff x="4768575" y="2253950"/>
            <a:chExt cx="46300" cy="43875"/>
          </a:xfrm>
        </p:grpSpPr>
        <p:sp>
          <p:nvSpPr>
            <p:cNvPr id="1401" name="Google Shape;1401;p70"/>
            <p:cNvSpPr/>
            <p:nvPr/>
          </p:nvSpPr>
          <p:spPr>
            <a:xfrm>
              <a:off x="4785700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2" y="1"/>
                  </a:moveTo>
                  <a:cubicBezTo>
                    <a:pt x="150" y="1"/>
                    <a:pt x="49" y="149"/>
                    <a:pt x="164" y="247"/>
                  </a:cubicBezTo>
                  <a:lnTo>
                    <a:pt x="770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4" y="1754"/>
                  </a:cubicBezTo>
                  <a:cubicBezTo>
                    <a:pt x="236" y="1754"/>
                    <a:pt x="271" y="1742"/>
                    <a:pt x="301" y="1711"/>
                  </a:cubicBezTo>
                  <a:lnTo>
                    <a:pt x="1166" y="853"/>
                  </a:lnTo>
                  <a:lnTo>
                    <a:pt x="366" y="52"/>
                  </a:lnTo>
                  <a:cubicBezTo>
                    <a:pt x="334" y="16"/>
                    <a:pt x="297" y="1"/>
                    <a:pt x="26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02" name="Google Shape;1402;p70"/>
            <p:cNvSpPr/>
            <p:nvPr/>
          </p:nvSpPr>
          <p:spPr>
            <a:xfrm>
              <a:off x="4768575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1" y="1"/>
                  </a:moveTo>
                  <a:cubicBezTo>
                    <a:pt x="150" y="1"/>
                    <a:pt x="50" y="149"/>
                    <a:pt x="171" y="247"/>
                  </a:cubicBezTo>
                  <a:lnTo>
                    <a:pt x="769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3" y="1754"/>
                  </a:cubicBezTo>
                  <a:cubicBezTo>
                    <a:pt x="236" y="1754"/>
                    <a:pt x="270" y="1742"/>
                    <a:pt x="301" y="1711"/>
                  </a:cubicBezTo>
                  <a:lnTo>
                    <a:pt x="1166" y="853"/>
                  </a:lnTo>
                  <a:lnTo>
                    <a:pt x="365" y="52"/>
                  </a:lnTo>
                  <a:cubicBezTo>
                    <a:pt x="334" y="16"/>
                    <a:pt x="297" y="1"/>
                    <a:pt x="26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403" name="Google Shape;1403;p70"/>
          <p:cNvGrpSpPr/>
          <p:nvPr/>
        </p:nvGrpSpPr>
        <p:grpSpPr>
          <a:xfrm>
            <a:off x="15474487" y="7897668"/>
            <a:ext cx="236374" cy="292492"/>
            <a:chOff x="4960900" y="2433225"/>
            <a:chExt cx="48525" cy="60050"/>
          </a:xfrm>
        </p:grpSpPr>
        <p:sp>
          <p:nvSpPr>
            <p:cNvPr id="1404" name="Google Shape;1404;p70"/>
            <p:cNvSpPr/>
            <p:nvPr/>
          </p:nvSpPr>
          <p:spPr>
            <a:xfrm>
              <a:off x="4974225" y="2433225"/>
              <a:ext cx="35200" cy="60050"/>
            </a:xfrm>
            <a:custGeom>
              <a:avLst/>
              <a:gdLst/>
              <a:ahLst/>
              <a:cxnLst/>
              <a:rect l="l" t="t" r="r" b="b"/>
              <a:pathLst>
                <a:path w="1408" h="2402" extrusionOk="0">
                  <a:moveTo>
                    <a:pt x="102" y="0"/>
                  </a:moveTo>
                  <a:lnTo>
                    <a:pt x="95" y="7"/>
                  </a:lnTo>
                  <a:lnTo>
                    <a:pt x="1112" y="1154"/>
                  </a:lnTo>
                  <a:lnTo>
                    <a:pt x="1" y="2402"/>
                  </a:lnTo>
                  <a:lnTo>
                    <a:pt x="297" y="2402"/>
                  </a:lnTo>
                  <a:lnTo>
                    <a:pt x="1407" y="1154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05" name="Google Shape;1405;p70"/>
            <p:cNvSpPr/>
            <p:nvPr/>
          </p:nvSpPr>
          <p:spPr>
            <a:xfrm>
              <a:off x="4960900" y="2433225"/>
              <a:ext cx="35175" cy="60050"/>
            </a:xfrm>
            <a:custGeom>
              <a:avLst/>
              <a:gdLst/>
              <a:ahLst/>
              <a:cxnLst/>
              <a:rect l="l" t="t" r="r" b="b"/>
              <a:pathLst>
                <a:path w="1407" h="2402" extrusionOk="0">
                  <a:moveTo>
                    <a:pt x="108" y="0"/>
                  </a:moveTo>
                  <a:lnTo>
                    <a:pt x="94" y="7"/>
                  </a:lnTo>
                  <a:lnTo>
                    <a:pt x="1111" y="1154"/>
                  </a:lnTo>
                  <a:lnTo>
                    <a:pt x="0" y="2402"/>
                  </a:lnTo>
                  <a:lnTo>
                    <a:pt x="296" y="2402"/>
                  </a:lnTo>
                  <a:lnTo>
                    <a:pt x="1407" y="1154"/>
                  </a:lnTo>
                  <a:lnTo>
                    <a:pt x="390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406" name="Google Shape;1406;p70"/>
          <p:cNvGrpSpPr/>
          <p:nvPr/>
        </p:nvGrpSpPr>
        <p:grpSpPr>
          <a:xfrm>
            <a:off x="14851616" y="8425790"/>
            <a:ext cx="272788" cy="287620"/>
            <a:chOff x="4854075" y="2527625"/>
            <a:chExt cx="56000" cy="59050"/>
          </a:xfrm>
        </p:grpSpPr>
        <p:sp>
          <p:nvSpPr>
            <p:cNvPr id="1407" name="Google Shape;1407;p70"/>
            <p:cNvSpPr/>
            <p:nvPr/>
          </p:nvSpPr>
          <p:spPr>
            <a:xfrm>
              <a:off x="4872325" y="2527625"/>
              <a:ext cx="37750" cy="59050"/>
            </a:xfrm>
            <a:custGeom>
              <a:avLst/>
              <a:gdLst/>
              <a:ahLst/>
              <a:cxnLst/>
              <a:rect l="l" t="t" r="r" b="b"/>
              <a:pathLst>
                <a:path w="1510" h="2362" extrusionOk="0">
                  <a:moveTo>
                    <a:pt x="305" y="1"/>
                  </a:moveTo>
                  <a:cubicBezTo>
                    <a:pt x="141" y="1"/>
                    <a:pt x="1" y="210"/>
                    <a:pt x="146" y="371"/>
                  </a:cubicBezTo>
                  <a:lnTo>
                    <a:pt x="961" y="1179"/>
                  </a:lnTo>
                  <a:lnTo>
                    <a:pt x="146" y="1994"/>
                  </a:lnTo>
                  <a:cubicBezTo>
                    <a:pt x="0" y="2151"/>
                    <a:pt x="143" y="2361"/>
                    <a:pt x="308" y="2361"/>
                  </a:cubicBezTo>
                  <a:cubicBezTo>
                    <a:pt x="355" y="2361"/>
                    <a:pt x="404" y="2344"/>
                    <a:pt x="449" y="2304"/>
                  </a:cubicBezTo>
                  <a:lnTo>
                    <a:pt x="1423" y="1338"/>
                  </a:lnTo>
                  <a:cubicBezTo>
                    <a:pt x="1509" y="1244"/>
                    <a:pt x="1509" y="1107"/>
                    <a:pt x="1423" y="1013"/>
                  </a:cubicBezTo>
                  <a:lnTo>
                    <a:pt x="1423" y="1020"/>
                  </a:lnTo>
                  <a:lnTo>
                    <a:pt x="449" y="61"/>
                  </a:lnTo>
                  <a:cubicBezTo>
                    <a:pt x="403" y="19"/>
                    <a:pt x="353" y="1"/>
                    <a:pt x="3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08" name="Google Shape;1408;p70"/>
            <p:cNvSpPr/>
            <p:nvPr/>
          </p:nvSpPr>
          <p:spPr>
            <a:xfrm>
              <a:off x="4854075" y="2539100"/>
              <a:ext cx="26075" cy="35875"/>
            </a:xfrm>
            <a:custGeom>
              <a:avLst/>
              <a:gdLst/>
              <a:ahLst/>
              <a:cxnLst/>
              <a:rect l="l" t="t" r="r" b="b"/>
              <a:pathLst>
                <a:path w="1043" h="1435" extrusionOk="0">
                  <a:moveTo>
                    <a:pt x="326" y="1"/>
                  </a:moveTo>
                  <a:cubicBezTo>
                    <a:pt x="152" y="1"/>
                    <a:pt x="1" y="234"/>
                    <a:pt x="177" y="388"/>
                  </a:cubicBezTo>
                  <a:lnTo>
                    <a:pt x="516" y="720"/>
                  </a:lnTo>
                  <a:lnTo>
                    <a:pt x="177" y="1059"/>
                  </a:lnTo>
                  <a:cubicBezTo>
                    <a:pt x="21" y="1215"/>
                    <a:pt x="165" y="1435"/>
                    <a:pt x="336" y="1435"/>
                  </a:cubicBezTo>
                  <a:cubicBezTo>
                    <a:pt x="386" y="1435"/>
                    <a:pt x="439" y="1415"/>
                    <a:pt x="487" y="1369"/>
                  </a:cubicBezTo>
                  <a:lnTo>
                    <a:pt x="977" y="886"/>
                  </a:lnTo>
                  <a:cubicBezTo>
                    <a:pt x="1020" y="843"/>
                    <a:pt x="1042" y="785"/>
                    <a:pt x="1042" y="720"/>
                  </a:cubicBezTo>
                  <a:cubicBezTo>
                    <a:pt x="1042" y="662"/>
                    <a:pt x="1013" y="605"/>
                    <a:pt x="977" y="561"/>
                  </a:cubicBezTo>
                  <a:lnTo>
                    <a:pt x="487" y="78"/>
                  </a:lnTo>
                  <a:cubicBezTo>
                    <a:pt x="437" y="23"/>
                    <a:pt x="380" y="1"/>
                    <a:pt x="3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1409" name="Google Shape;1409;p70"/>
          <p:cNvSpPr/>
          <p:nvPr/>
        </p:nvSpPr>
        <p:spPr>
          <a:xfrm>
            <a:off x="14882122" y="7911246"/>
            <a:ext cx="211776" cy="265336"/>
          </a:xfrm>
          <a:custGeom>
            <a:avLst/>
            <a:gdLst/>
            <a:ahLst/>
            <a:cxnLst/>
            <a:rect l="l" t="t" r="r" b="b"/>
            <a:pathLst>
              <a:path w="1739" h="2179" extrusionOk="0">
                <a:moveTo>
                  <a:pt x="1" y="1"/>
                </a:moveTo>
                <a:lnTo>
                  <a:pt x="1" y="2179"/>
                </a:lnTo>
                <a:lnTo>
                  <a:pt x="758" y="2179"/>
                </a:lnTo>
                <a:lnTo>
                  <a:pt x="1739" y="1090"/>
                </a:lnTo>
                <a:lnTo>
                  <a:pt x="758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410" name="Google Shape;1410;p70"/>
          <p:cNvSpPr/>
          <p:nvPr/>
        </p:nvSpPr>
        <p:spPr>
          <a:xfrm>
            <a:off x="16039455" y="6390554"/>
            <a:ext cx="319794" cy="265336"/>
          </a:xfrm>
          <a:custGeom>
            <a:avLst/>
            <a:gdLst/>
            <a:ahLst/>
            <a:cxnLst/>
            <a:rect l="l" t="t" r="r" b="b"/>
            <a:pathLst>
              <a:path w="2626" h="2179" extrusionOk="0">
                <a:moveTo>
                  <a:pt x="0" y="1"/>
                </a:moveTo>
                <a:lnTo>
                  <a:pt x="887" y="1090"/>
                </a:lnTo>
                <a:lnTo>
                  <a:pt x="0" y="2179"/>
                </a:lnTo>
                <a:lnTo>
                  <a:pt x="1644" y="2179"/>
                </a:lnTo>
                <a:lnTo>
                  <a:pt x="2625" y="1090"/>
                </a:lnTo>
                <a:lnTo>
                  <a:pt x="164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411" name="Google Shape;1411;p70"/>
          <p:cNvSpPr/>
          <p:nvPr/>
        </p:nvSpPr>
        <p:spPr>
          <a:xfrm>
            <a:off x="14237982" y="7911246"/>
            <a:ext cx="270596" cy="265336"/>
          </a:xfrm>
          <a:custGeom>
            <a:avLst/>
            <a:gdLst/>
            <a:ahLst/>
            <a:cxnLst/>
            <a:rect l="l" t="t" r="r" b="b"/>
            <a:pathLst>
              <a:path w="2222" h="2179" extrusionOk="0">
                <a:moveTo>
                  <a:pt x="477" y="1"/>
                </a:moveTo>
                <a:lnTo>
                  <a:pt x="895" y="513"/>
                </a:lnTo>
                <a:lnTo>
                  <a:pt x="1" y="513"/>
                </a:lnTo>
                <a:lnTo>
                  <a:pt x="1" y="1659"/>
                </a:lnTo>
                <a:lnTo>
                  <a:pt x="895" y="1659"/>
                </a:lnTo>
                <a:lnTo>
                  <a:pt x="477" y="2179"/>
                </a:lnTo>
                <a:lnTo>
                  <a:pt x="1234" y="2179"/>
                </a:lnTo>
                <a:lnTo>
                  <a:pt x="2222" y="1090"/>
                </a:lnTo>
                <a:lnTo>
                  <a:pt x="123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1412" name="Google Shape;1412;p70"/>
          <p:cNvGrpSpPr/>
          <p:nvPr/>
        </p:nvGrpSpPr>
        <p:grpSpPr>
          <a:xfrm>
            <a:off x="16100040" y="7353279"/>
            <a:ext cx="198624" cy="321594"/>
            <a:chOff x="5059700" y="2334775"/>
            <a:chExt cx="40775" cy="66025"/>
          </a:xfrm>
        </p:grpSpPr>
        <p:sp>
          <p:nvSpPr>
            <p:cNvPr id="1413" name="Google Shape;1413;p70"/>
            <p:cNvSpPr/>
            <p:nvPr/>
          </p:nvSpPr>
          <p:spPr>
            <a:xfrm>
              <a:off x="5059700" y="2334775"/>
              <a:ext cx="12475" cy="10525"/>
            </a:xfrm>
            <a:custGeom>
              <a:avLst/>
              <a:gdLst/>
              <a:ahLst/>
              <a:cxnLst/>
              <a:rect l="l" t="t" r="r" b="b"/>
              <a:pathLst>
                <a:path w="499" h="421" extrusionOk="0">
                  <a:moveTo>
                    <a:pt x="282" y="0"/>
                  </a:moveTo>
                  <a:cubicBezTo>
                    <a:pt x="94" y="0"/>
                    <a:pt x="1" y="224"/>
                    <a:pt x="138" y="361"/>
                  </a:cubicBezTo>
                  <a:cubicBezTo>
                    <a:pt x="179" y="402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09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14" name="Google Shape;1414;p70"/>
            <p:cNvSpPr/>
            <p:nvPr/>
          </p:nvSpPr>
          <p:spPr>
            <a:xfrm>
              <a:off x="5059700" y="2348650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10"/>
                  </a:cubicBezTo>
                  <a:cubicBezTo>
                    <a:pt x="498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15" name="Google Shape;1415;p70"/>
            <p:cNvSpPr/>
            <p:nvPr/>
          </p:nvSpPr>
          <p:spPr>
            <a:xfrm>
              <a:off x="50597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2"/>
                    <a:pt x="281" y="422"/>
                  </a:cubicBezTo>
                  <a:cubicBezTo>
                    <a:pt x="388" y="422"/>
                    <a:pt x="491" y="338"/>
                    <a:pt x="491" y="210"/>
                  </a:cubicBezTo>
                  <a:cubicBezTo>
                    <a:pt x="498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16" name="Google Shape;1416;p70"/>
            <p:cNvSpPr/>
            <p:nvPr/>
          </p:nvSpPr>
          <p:spPr>
            <a:xfrm>
              <a:off x="5059700" y="2376400"/>
              <a:ext cx="12475" cy="10500"/>
            </a:xfrm>
            <a:custGeom>
              <a:avLst/>
              <a:gdLst/>
              <a:ahLst/>
              <a:cxnLst/>
              <a:rect l="l" t="t" r="r" b="b"/>
              <a:pathLst>
                <a:path w="499" h="420" extrusionOk="0">
                  <a:moveTo>
                    <a:pt x="294" y="1"/>
                  </a:moveTo>
                  <a:cubicBezTo>
                    <a:pt x="290" y="1"/>
                    <a:pt x="286" y="1"/>
                    <a:pt x="282" y="1"/>
                  </a:cubicBezTo>
                  <a:cubicBezTo>
                    <a:pt x="94" y="1"/>
                    <a:pt x="1" y="225"/>
                    <a:pt x="138" y="355"/>
                  </a:cubicBezTo>
                  <a:cubicBezTo>
                    <a:pt x="180" y="400"/>
                    <a:pt x="233" y="420"/>
                    <a:pt x="285" y="420"/>
                  </a:cubicBezTo>
                  <a:cubicBezTo>
                    <a:pt x="390" y="420"/>
                    <a:pt x="491" y="336"/>
                    <a:pt x="491" y="210"/>
                  </a:cubicBezTo>
                  <a:cubicBezTo>
                    <a:pt x="498" y="99"/>
                    <a:pt x="404" y="1"/>
                    <a:pt x="29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17" name="Google Shape;1417;p70"/>
            <p:cNvSpPr/>
            <p:nvPr/>
          </p:nvSpPr>
          <p:spPr>
            <a:xfrm>
              <a:off x="5059700" y="2390125"/>
              <a:ext cx="12475" cy="10675"/>
            </a:xfrm>
            <a:custGeom>
              <a:avLst/>
              <a:gdLst/>
              <a:ahLst/>
              <a:cxnLst/>
              <a:rect l="l" t="t" r="r" b="b"/>
              <a:pathLst>
                <a:path w="499" h="427" extrusionOk="0">
                  <a:moveTo>
                    <a:pt x="282" y="0"/>
                  </a:moveTo>
                  <a:cubicBezTo>
                    <a:pt x="94" y="0"/>
                    <a:pt x="1" y="231"/>
                    <a:pt x="138" y="361"/>
                  </a:cubicBezTo>
                  <a:cubicBezTo>
                    <a:pt x="180" y="406"/>
                    <a:pt x="233" y="426"/>
                    <a:pt x="285" y="426"/>
                  </a:cubicBezTo>
                  <a:cubicBezTo>
                    <a:pt x="390" y="426"/>
                    <a:pt x="491" y="343"/>
                    <a:pt x="491" y="217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18" name="Google Shape;1418;p70"/>
            <p:cNvSpPr/>
            <p:nvPr/>
          </p:nvSpPr>
          <p:spPr>
            <a:xfrm>
              <a:off x="5073950" y="2348650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1"/>
                    <a:pt x="278" y="421"/>
                  </a:cubicBezTo>
                  <a:cubicBezTo>
                    <a:pt x="387" y="421"/>
                    <a:pt x="491" y="337"/>
                    <a:pt x="491" y="210"/>
                  </a:cubicBezTo>
                  <a:cubicBezTo>
                    <a:pt x="491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19" name="Google Shape;1419;p70"/>
            <p:cNvSpPr/>
            <p:nvPr/>
          </p:nvSpPr>
          <p:spPr>
            <a:xfrm>
              <a:off x="5073950" y="2362525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2"/>
                    <a:pt x="278" y="422"/>
                  </a:cubicBezTo>
                  <a:cubicBezTo>
                    <a:pt x="387" y="422"/>
                    <a:pt x="491" y="338"/>
                    <a:pt x="491" y="210"/>
                  </a:cubicBezTo>
                  <a:cubicBezTo>
                    <a:pt x="491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20" name="Google Shape;1420;p70"/>
            <p:cNvSpPr/>
            <p:nvPr/>
          </p:nvSpPr>
          <p:spPr>
            <a:xfrm>
              <a:off x="5074000" y="2376400"/>
              <a:ext cx="12225" cy="10500"/>
            </a:xfrm>
            <a:custGeom>
              <a:avLst/>
              <a:gdLst/>
              <a:ahLst/>
              <a:cxnLst/>
              <a:rect l="l" t="t" r="r" b="b"/>
              <a:pathLst>
                <a:path w="489" h="420" extrusionOk="0">
                  <a:moveTo>
                    <a:pt x="291" y="1"/>
                  </a:moveTo>
                  <a:cubicBezTo>
                    <a:pt x="287" y="1"/>
                    <a:pt x="284" y="1"/>
                    <a:pt x="280" y="1"/>
                  </a:cubicBezTo>
                  <a:cubicBezTo>
                    <a:pt x="277" y="1"/>
                    <a:pt x="274" y="1"/>
                    <a:pt x="271" y="1"/>
                  </a:cubicBezTo>
                  <a:cubicBezTo>
                    <a:pt x="89" y="1"/>
                    <a:pt x="0" y="227"/>
                    <a:pt x="128" y="355"/>
                  </a:cubicBezTo>
                  <a:cubicBezTo>
                    <a:pt x="173" y="400"/>
                    <a:pt x="228" y="420"/>
                    <a:pt x="281" y="420"/>
                  </a:cubicBezTo>
                  <a:cubicBezTo>
                    <a:pt x="388" y="420"/>
                    <a:pt x="489" y="336"/>
                    <a:pt x="489" y="210"/>
                  </a:cubicBezTo>
                  <a:cubicBezTo>
                    <a:pt x="489" y="99"/>
                    <a:pt x="401" y="1"/>
                    <a:pt x="2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21" name="Google Shape;1421;p70"/>
            <p:cNvSpPr/>
            <p:nvPr/>
          </p:nvSpPr>
          <p:spPr>
            <a:xfrm>
              <a:off x="50880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9" y="1"/>
                  </a:moveTo>
                  <a:cubicBezTo>
                    <a:pt x="102" y="1"/>
                    <a:pt x="1" y="224"/>
                    <a:pt x="138" y="361"/>
                  </a:cubicBezTo>
                  <a:cubicBezTo>
                    <a:pt x="180" y="403"/>
                    <a:pt x="231" y="422"/>
                    <a:pt x="283" y="422"/>
                  </a:cubicBezTo>
                  <a:cubicBezTo>
                    <a:pt x="392" y="422"/>
                    <a:pt x="499" y="338"/>
                    <a:pt x="499" y="210"/>
                  </a:cubicBezTo>
                  <a:cubicBezTo>
                    <a:pt x="499" y="95"/>
                    <a:pt x="405" y="1"/>
                    <a:pt x="28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422" name="Google Shape;1422;p70"/>
          <p:cNvGrpSpPr/>
          <p:nvPr/>
        </p:nvGrpSpPr>
        <p:grpSpPr>
          <a:xfrm>
            <a:off x="16014368" y="7883543"/>
            <a:ext cx="369968" cy="320742"/>
            <a:chOff x="5037700" y="2430325"/>
            <a:chExt cx="75950" cy="65850"/>
          </a:xfrm>
        </p:grpSpPr>
        <p:sp>
          <p:nvSpPr>
            <p:cNvPr id="1423" name="Google Shape;1423;p70"/>
            <p:cNvSpPr/>
            <p:nvPr/>
          </p:nvSpPr>
          <p:spPr>
            <a:xfrm>
              <a:off x="5059700" y="2430325"/>
              <a:ext cx="53950" cy="65850"/>
            </a:xfrm>
            <a:custGeom>
              <a:avLst/>
              <a:gdLst/>
              <a:ahLst/>
              <a:cxnLst/>
              <a:rect l="l" t="t" r="r" b="b"/>
              <a:pathLst>
                <a:path w="2158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1292" y="2633"/>
                  </a:lnTo>
                  <a:lnTo>
                    <a:pt x="2157" y="1321"/>
                  </a:lnTo>
                  <a:lnTo>
                    <a:pt x="129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24" name="Google Shape;1424;p70"/>
            <p:cNvSpPr/>
            <p:nvPr/>
          </p:nvSpPr>
          <p:spPr>
            <a:xfrm>
              <a:off x="5037700" y="2430325"/>
              <a:ext cx="34100" cy="65850"/>
            </a:xfrm>
            <a:custGeom>
              <a:avLst/>
              <a:gdLst/>
              <a:ahLst/>
              <a:cxnLst/>
              <a:rect l="l" t="t" r="r" b="b"/>
              <a:pathLst>
                <a:path w="1364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498" y="2633"/>
                  </a:lnTo>
                  <a:lnTo>
                    <a:pt x="1364" y="1321"/>
                  </a:lnTo>
                  <a:lnTo>
                    <a:pt x="49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425" name="Google Shape;1425;p70"/>
          <p:cNvGrpSpPr/>
          <p:nvPr/>
        </p:nvGrpSpPr>
        <p:grpSpPr>
          <a:xfrm>
            <a:off x="14853378" y="7416447"/>
            <a:ext cx="346028" cy="195258"/>
            <a:chOff x="4756975" y="2341800"/>
            <a:chExt cx="91975" cy="51925"/>
          </a:xfrm>
        </p:grpSpPr>
        <p:sp>
          <p:nvSpPr>
            <p:cNvPr id="1426" name="Google Shape;1426;p70"/>
            <p:cNvSpPr/>
            <p:nvPr/>
          </p:nvSpPr>
          <p:spPr>
            <a:xfrm>
              <a:off x="4756975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27" name="Google Shape;1427;p70"/>
            <p:cNvSpPr/>
            <p:nvPr/>
          </p:nvSpPr>
          <p:spPr>
            <a:xfrm>
              <a:off x="4777350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28" name="Google Shape;1428;p70"/>
            <p:cNvSpPr/>
            <p:nvPr/>
          </p:nvSpPr>
          <p:spPr>
            <a:xfrm>
              <a:off x="4797725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29" name="Google Shape;1429;p70"/>
            <p:cNvSpPr/>
            <p:nvPr/>
          </p:nvSpPr>
          <p:spPr>
            <a:xfrm>
              <a:off x="4818100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30" name="Google Shape;1430;p70"/>
            <p:cNvSpPr/>
            <p:nvPr/>
          </p:nvSpPr>
          <p:spPr>
            <a:xfrm>
              <a:off x="4768675" y="2352625"/>
              <a:ext cx="8875" cy="9025"/>
            </a:xfrm>
            <a:custGeom>
              <a:avLst/>
              <a:gdLst/>
              <a:ahLst/>
              <a:cxnLst/>
              <a:rect l="l" t="t" r="r" b="b"/>
              <a:pathLst>
                <a:path w="355" h="361" extrusionOk="0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31" name="Google Shape;1431;p70"/>
            <p:cNvSpPr/>
            <p:nvPr/>
          </p:nvSpPr>
          <p:spPr>
            <a:xfrm>
              <a:off x="4787425" y="2352625"/>
              <a:ext cx="10500" cy="9125"/>
            </a:xfrm>
            <a:custGeom>
              <a:avLst/>
              <a:gdLst/>
              <a:ahLst/>
              <a:cxnLst/>
              <a:rect l="l" t="t" r="r" b="b"/>
              <a:pathLst>
                <a:path w="420" h="365" extrusionOk="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32" name="Google Shape;1432;p70"/>
            <p:cNvSpPr/>
            <p:nvPr/>
          </p:nvSpPr>
          <p:spPr>
            <a:xfrm>
              <a:off x="4809250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33" name="Google Shape;1433;p70"/>
            <p:cNvSpPr/>
            <p:nvPr/>
          </p:nvSpPr>
          <p:spPr>
            <a:xfrm>
              <a:off x="4829625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34" name="Google Shape;1434;p70"/>
            <p:cNvSpPr/>
            <p:nvPr/>
          </p:nvSpPr>
          <p:spPr>
            <a:xfrm>
              <a:off x="4777350" y="2363250"/>
              <a:ext cx="10650" cy="9025"/>
            </a:xfrm>
            <a:custGeom>
              <a:avLst/>
              <a:gdLst/>
              <a:ahLst/>
              <a:cxnLst/>
              <a:rect l="l" t="t" r="r" b="b"/>
              <a:pathLst>
                <a:path w="426" h="361" extrusionOk="0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35" name="Google Shape;1435;p70"/>
            <p:cNvSpPr/>
            <p:nvPr/>
          </p:nvSpPr>
          <p:spPr>
            <a:xfrm>
              <a:off x="479772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36" name="Google Shape;1436;p70"/>
            <p:cNvSpPr/>
            <p:nvPr/>
          </p:nvSpPr>
          <p:spPr>
            <a:xfrm>
              <a:off x="4818100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37" name="Google Shape;1437;p70"/>
            <p:cNvSpPr/>
            <p:nvPr/>
          </p:nvSpPr>
          <p:spPr>
            <a:xfrm>
              <a:off x="483847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38" name="Google Shape;1438;p70"/>
            <p:cNvSpPr/>
            <p:nvPr/>
          </p:nvSpPr>
          <p:spPr>
            <a:xfrm>
              <a:off x="4768675" y="2374075"/>
              <a:ext cx="8875" cy="9050"/>
            </a:xfrm>
            <a:custGeom>
              <a:avLst/>
              <a:gdLst/>
              <a:ahLst/>
              <a:cxnLst/>
              <a:rect l="l" t="t" r="r" b="b"/>
              <a:pathLst>
                <a:path w="355" h="362" extrusionOk="0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39" name="Google Shape;1439;p70"/>
            <p:cNvSpPr/>
            <p:nvPr/>
          </p:nvSpPr>
          <p:spPr>
            <a:xfrm>
              <a:off x="4787425" y="2374075"/>
              <a:ext cx="10500" cy="9150"/>
            </a:xfrm>
            <a:custGeom>
              <a:avLst/>
              <a:gdLst/>
              <a:ahLst/>
              <a:cxnLst/>
              <a:rect l="l" t="t" r="r" b="b"/>
              <a:pathLst>
                <a:path w="420" h="366" extrusionOk="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40" name="Google Shape;1440;p70"/>
            <p:cNvSpPr/>
            <p:nvPr/>
          </p:nvSpPr>
          <p:spPr>
            <a:xfrm>
              <a:off x="4809250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41" name="Google Shape;1441;p70"/>
            <p:cNvSpPr/>
            <p:nvPr/>
          </p:nvSpPr>
          <p:spPr>
            <a:xfrm>
              <a:off x="4829625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42" name="Google Shape;1442;p70"/>
            <p:cNvSpPr/>
            <p:nvPr/>
          </p:nvSpPr>
          <p:spPr>
            <a:xfrm>
              <a:off x="4756975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43" name="Google Shape;1443;p70"/>
            <p:cNvSpPr/>
            <p:nvPr/>
          </p:nvSpPr>
          <p:spPr>
            <a:xfrm>
              <a:off x="4777350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44" name="Google Shape;1444;p70"/>
            <p:cNvSpPr/>
            <p:nvPr/>
          </p:nvSpPr>
          <p:spPr>
            <a:xfrm>
              <a:off x="4797725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45" name="Google Shape;1445;p70"/>
            <p:cNvSpPr/>
            <p:nvPr/>
          </p:nvSpPr>
          <p:spPr>
            <a:xfrm>
              <a:off x="4818100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446" name="Google Shape;1446;p70"/>
          <p:cNvGrpSpPr/>
          <p:nvPr/>
        </p:nvGrpSpPr>
        <p:grpSpPr>
          <a:xfrm>
            <a:off x="15387253" y="8393841"/>
            <a:ext cx="424994" cy="351522"/>
            <a:chOff x="4943575" y="2516350"/>
            <a:chExt cx="98675" cy="81700"/>
          </a:xfrm>
        </p:grpSpPr>
        <p:sp>
          <p:nvSpPr>
            <p:cNvPr id="1447" name="Google Shape;1447;p70"/>
            <p:cNvSpPr/>
            <p:nvPr/>
          </p:nvSpPr>
          <p:spPr>
            <a:xfrm>
              <a:off x="5036450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0" y="101"/>
                    <a:pt x="65" y="166"/>
                  </a:cubicBezTo>
                  <a:cubicBezTo>
                    <a:pt x="83" y="184"/>
                    <a:pt x="106" y="192"/>
                    <a:pt x="129" y="192"/>
                  </a:cubicBezTo>
                  <a:cubicBezTo>
                    <a:pt x="179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48" name="Google Shape;1448;p70"/>
            <p:cNvSpPr/>
            <p:nvPr/>
          </p:nvSpPr>
          <p:spPr>
            <a:xfrm>
              <a:off x="50281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49" name="Google Shape;1449;p70"/>
            <p:cNvSpPr/>
            <p:nvPr/>
          </p:nvSpPr>
          <p:spPr>
            <a:xfrm>
              <a:off x="50281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6" y="184"/>
                    <a:pt x="99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50" name="Google Shape;1450;p70"/>
            <p:cNvSpPr/>
            <p:nvPr/>
          </p:nvSpPr>
          <p:spPr>
            <a:xfrm>
              <a:off x="50281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51" name="Google Shape;1451;p70"/>
            <p:cNvSpPr/>
            <p:nvPr/>
          </p:nvSpPr>
          <p:spPr>
            <a:xfrm>
              <a:off x="50197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52" name="Google Shape;1452;p70"/>
            <p:cNvSpPr/>
            <p:nvPr/>
          </p:nvSpPr>
          <p:spPr>
            <a:xfrm>
              <a:off x="501967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0" y="0"/>
                  </a:moveTo>
                  <a:cubicBezTo>
                    <a:pt x="44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53" name="Google Shape;1453;p70"/>
            <p:cNvSpPr/>
            <p:nvPr/>
          </p:nvSpPr>
          <p:spPr>
            <a:xfrm>
              <a:off x="50196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9" y="184"/>
                    <a:pt x="102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54" name="Google Shape;1454;p70"/>
            <p:cNvSpPr/>
            <p:nvPr/>
          </p:nvSpPr>
          <p:spPr>
            <a:xfrm>
              <a:off x="501967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55" name="Google Shape;1455;p70"/>
            <p:cNvSpPr/>
            <p:nvPr/>
          </p:nvSpPr>
          <p:spPr>
            <a:xfrm>
              <a:off x="501972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5" y="41"/>
                    <a:pt x="184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56" name="Google Shape;1456;p70"/>
            <p:cNvSpPr/>
            <p:nvPr/>
          </p:nvSpPr>
          <p:spPr>
            <a:xfrm>
              <a:off x="50112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57" name="Google Shape;1457;p70"/>
            <p:cNvSpPr/>
            <p:nvPr/>
          </p:nvSpPr>
          <p:spPr>
            <a:xfrm>
              <a:off x="50112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58" name="Google Shape;1458;p70"/>
            <p:cNvSpPr/>
            <p:nvPr/>
          </p:nvSpPr>
          <p:spPr>
            <a:xfrm>
              <a:off x="50112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59" name="Google Shape;1459;p70"/>
            <p:cNvSpPr/>
            <p:nvPr/>
          </p:nvSpPr>
          <p:spPr>
            <a:xfrm>
              <a:off x="50112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60" name="Google Shape;1460;p70"/>
            <p:cNvSpPr/>
            <p:nvPr/>
          </p:nvSpPr>
          <p:spPr>
            <a:xfrm>
              <a:off x="50112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2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61" name="Google Shape;1461;p70"/>
            <p:cNvSpPr/>
            <p:nvPr/>
          </p:nvSpPr>
          <p:spPr>
            <a:xfrm>
              <a:off x="50112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62" name="Google Shape;1462;p70"/>
            <p:cNvSpPr/>
            <p:nvPr/>
          </p:nvSpPr>
          <p:spPr>
            <a:xfrm>
              <a:off x="50112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63" name="Google Shape;1463;p70"/>
            <p:cNvSpPr/>
            <p:nvPr/>
          </p:nvSpPr>
          <p:spPr>
            <a:xfrm>
              <a:off x="5002725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64" name="Google Shape;1464;p70"/>
            <p:cNvSpPr/>
            <p:nvPr/>
          </p:nvSpPr>
          <p:spPr>
            <a:xfrm>
              <a:off x="50027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65" name="Google Shape;1465;p70"/>
            <p:cNvSpPr/>
            <p:nvPr/>
          </p:nvSpPr>
          <p:spPr>
            <a:xfrm>
              <a:off x="50027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66" name="Google Shape;1466;p70"/>
            <p:cNvSpPr/>
            <p:nvPr/>
          </p:nvSpPr>
          <p:spPr>
            <a:xfrm>
              <a:off x="50027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67" name="Google Shape;1467;p70"/>
            <p:cNvSpPr/>
            <p:nvPr/>
          </p:nvSpPr>
          <p:spPr>
            <a:xfrm>
              <a:off x="50027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68" name="Google Shape;1468;p70"/>
            <p:cNvSpPr/>
            <p:nvPr/>
          </p:nvSpPr>
          <p:spPr>
            <a:xfrm>
              <a:off x="50027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69" name="Google Shape;1469;p70"/>
            <p:cNvSpPr/>
            <p:nvPr/>
          </p:nvSpPr>
          <p:spPr>
            <a:xfrm>
              <a:off x="50027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70" name="Google Shape;1470;p70"/>
            <p:cNvSpPr/>
            <p:nvPr/>
          </p:nvSpPr>
          <p:spPr>
            <a:xfrm>
              <a:off x="50027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71" name="Google Shape;1471;p70"/>
            <p:cNvSpPr/>
            <p:nvPr/>
          </p:nvSpPr>
          <p:spPr>
            <a:xfrm>
              <a:off x="5002725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72" name="Google Shape;1472;p70"/>
            <p:cNvSpPr/>
            <p:nvPr/>
          </p:nvSpPr>
          <p:spPr>
            <a:xfrm>
              <a:off x="4994250" y="25163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73" name="Google Shape;1473;p70"/>
            <p:cNvSpPr/>
            <p:nvPr/>
          </p:nvSpPr>
          <p:spPr>
            <a:xfrm>
              <a:off x="4994250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74" name="Google Shape;1474;p70"/>
            <p:cNvSpPr/>
            <p:nvPr/>
          </p:nvSpPr>
          <p:spPr>
            <a:xfrm>
              <a:off x="499425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75" name="Google Shape;1475;p70"/>
            <p:cNvSpPr/>
            <p:nvPr/>
          </p:nvSpPr>
          <p:spPr>
            <a:xfrm>
              <a:off x="49943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76" name="Google Shape;1476;p70"/>
            <p:cNvSpPr/>
            <p:nvPr/>
          </p:nvSpPr>
          <p:spPr>
            <a:xfrm>
              <a:off x="499425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77" name="Google Shape;1477;p70"/>
            <p:cNvSpPr/>
            <p:nvPr/>
          </p:nvSpPr>
          <p:spPr>
            <a:xfrm>
              <a:off x="49942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78" name="Google Shape;1478;p70"/>
            <p:cNvSpPr/>
            <p:nvPr/>
          </p:nvSpPr>
          <p:spPr>
            <a:xfrm>
              <a:off x="499425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79" name="Google Shape;1479;p70"/>
            <p:cNvSpPr/>
            <p:nvPr/>
          </p:nvSpPr>
          <p:spPr>
            <a:xfrm>
              <a:off x="499430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80" name="Google Shape;1480;p70"/>
            <p:cNvSpPr/>
            <p:nvPr/>
          </p:nvSpPr>
          <p:spPr>
            <a:xfrm>
              <a:off x="49942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81" name="Google Shape;1481;p70"/>
            <p:cNvSpPr/>
            <p:nvPr/>
          </p:nvSpPr>
          <p:spPr>
            <a:xfrm>
              <a:off x="4994250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82" name="Google Shape;1482;p70"/>
            <p:cNvSpPr/>
            <p:nvPr/>
          </p:nvSpPr>
          <p:spPr>
            <a:xfrm>
              <a:off x="4994250" y="2593150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1"/>
                  </a:moveTo>
                  <a:cubicBezTo>
                    <a:pt x="44" y="1"/>
                    <a:pt x="1" y="109"/>
                    <a:pt x="65" y="166"/>
                  </a:cubicBezTo>
                  <a:cubicBezTo>
                    <a:pt x="84" y="187"/>
                    <a:pt x="107" y="196"/>
                    <a:pt x="130" y="196"/>
                  </a:cubicBezTo>
                  <a:cubicBezTo>
                    <a:pt x="180" y="196"/>
                    <a:pt x="229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83" name="Google Shape;1483;p70"/>
            <p:cNvSpPr/>
            <p:nvPr/>
          </p:nvSpPr>
          <p:spPr>
            <a:xfrm>
              <a:off x="49857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84" name="Google Shape;1484;p70"/>
            <p:cNvSpPr/>
            <p:nvPr/>
          </p:nvSpPr>
          <p:spPr>
            <a:xfrm>
              <a:off x="49858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85" name="Google Shape;1485;p70"/>
            <p:cNvSpPr/>
            <p:nvPr/>
          </p:nvSpPr>
          <p:spPr>
            <a:xfrm>
              <a:off x="49857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86" name="Google Shape;1486;p70"/>
            <p:cNvSpPr/>
            <p:nvPr/>
          </p:nvSpPr>
          <p:spPr>
            <a:xfrm>
              <a:off x="49857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87" name="Google Shape;1487;p70"/>
            <p:cNvSpPr/>
            <p:nvPr/>
          </p:nvSpPr>
          <p:spPr>
            <a:xfrm>
              <a:off x="49857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88" name="Google Shape;1488;p70"/>
            <p:cNvSpPr/>
            <p:nvPr/>
          </p:nvSpPr>
          <p:spPr>
            <a:xfrm>
              <a:off x="49858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89" name="Google Shape;1489;p70"/>
            <p:cNvSpPr/>
            <p:nvPr/>
          </p:nvSpPr>
          <p:spPr>
            <a:xfrm>
              <a:off x="49857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90" name="Google Shape;1490;p70"/>
            <p:cNvSpPr/>
            <p:nvPr/>
          </p:nvSpPr>
          <p:spPr>
            <a:xfrm>
              <a:off x="49773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91" name="Google Shape;1491;p70"/>
            <p:cNvSpPr/>
            <p:nvPr/>
          </p:nvSpPr>
          <p:spPr>
            <a:xfrm>
              <a:off x="49773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92" name="Google Shape;1492;p70"/>
            <p:cNvSpPr/>
            <p:nvPr/>
          </p:nvSpPr>
          <p:spPr>
            <a:xfrm>
              <a:off x="49773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93" name="Google Shape;1493;p70"/>
            <p:cNvSpPr/>
            <p:nvPr/>
          </p:nvSpPr>
          <p:spPr>
            <a:xfrm>
              <a:off x="49773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94" name="Google Shape;1494;p70"/>
            <p:cNvSpPr/>
            <p:nvPr/>
          </p:nvSpPr>
          <p:spPr>
            <a:xfrm>
              <a:off x="49773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95" name="Google Shape;1495;p70"/>
            <p:cNvSpPr/>
            <p:nvPr/>
          </p:nvSpPr>
          <p:spPr>
            <a:xfrm>
              <a:off x="49773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96" name="Google Shape;1496;p70"/>
            <p:cNvSpPr/>
            <p:nvPr/>
          </p:nvSpPr>
          <p:spPr>
            <a:xfrm>
              <a:off x="49773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97" name="Google Shape;1497;p70"/>
            <p:cNvSpPr/>
            <p:nvPr/>
          </p:nvSpPr>
          <p:spPr>
            <a:xfrm>
              <a:off x="49688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98" name="Google Shape;1498;p70"/>
            <p:cNvSpPr/>
            <p:nvPr/>
          </p:nvSpPr>
          <p:spPr>
            <a:xfrm>
              <a:off x="4968875" y="2539400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21" y="1"/>
                  </a:moveTo>
                  <a:cubicBezTo>
                    <a:pt x="46" y="1"/>
                    <a:pt x="1" y="104"/>
                    <a:pt x="64" y="160"/>
                  </a:cubicBezTo>
                  <a:cubicBezTo>
                    <a:pt x="82" y="181"/>
                    <a:pt x="106" y="190"/>
                    <a:pt x="129" y="190"/>
                  </a:cubicBezTo>
                  <a:cubicBezTo>
                    <a:pt x="179" y="190"/>
                    <a:pt x="227" y="149"/>
                    <a:pt x="222" y="95"/>
                  </a:cubicBezTo>
                  <a:cubicBezTo>
                    <a:pt x="222" y="37"/>
                    <a:pt x="186" y="1"/>
                    <a:pt x="128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99" name="Google Shape;1499;p70"/>
            <p:cNvSpPr/>
            <p:nvPr/>
          </p:nvSpPr>
          <p:spPr>
            <a:xfrm>
              <a:off x="49688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00" name="Google Shape;1500;p70"/>
            <p:cNvSpPr/>
            <p:nvPr/>
          </p:nvSpPr>
          <p:spPr>
            <a:xfrm>
              <a:off x="4968825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1" y="101"/>
                    <a:pt x="66" y="166"/>
                  </a:cubicBezTo>
                  <a:cubicBezTo>
                    <a:pt x="84" y="184"/>
                    <a:pt x="107" y="192"/>
                    <a:pt x="130" y="192"/>
                  </a:cubicBezTo>
                  <a:cubicBezTo>
                    <a:pt x="180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01" name="Google Shape;1501;p70"/>
            <p:cNvSpPr/>
            <p:nvPr/>
          </p:nvSpPr>
          <p:spPr>
            <a:xfrm>
              <a:off x="49688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02" name="Google Shape;1502;p70"/>
            <p:cNvSpPr/>
            <p:nvPr/>
          </p:nvSpPr>
          <p:spPr>
            <a:xfrm>
              <a:off x="49688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03" name="Google Shape;1503;p70"/>
            <p:cNvSpPr/>
            <p:nvPr/>
          </p:nvSpPr>
          <p:spPr>
            <a:xfrm>
              <a:off x="4968825" y="2577825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1"/>
                  </a:moveTo>
                  <a:cubicBezTo>
                    <a:pt x="51" y="1"/>
                    <a:pt x="1" y="101"/>
                    <a:pt x="66" y="166"/>
                  </a:cubicBezTo>
                  <a:cubicBezTo>
                    <a:pt x="84" y="185"/>
                    <a:pt x="107" y="193"/>
                    <a:pt x="130" y="193"/>
                  </a:cubicBezTo>
                  <a:cubicBezTo>
                    <a:pt x="180" y="193"/>
                    <a:pt x="229" y="154"/>
                    <a:pt x="224" y="94"/>
                  </a:cubicBezTo>
                  <a:cubicBezTo>
                    <a:pt x="231" y="44"/>
                    <a:pt x="188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04" name="Google Shape;1504;p70"/>
            <p:cNvSpPr/>
            <p:nvPr/>
          </p:nvSpPr>
          <p:spPr>
            <a:xfrm>
              <a:off x="4960525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23" y="0"/>
                  </a:moveTo>
                  <a:cubicBezTo>
                    <a:pt x="37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05" name="Google Shape;1505;p70"/>
            <p:cNvSpPr/>
            <p:nvPr/>
          </p:nvSpPr>
          <p:spPr>
            <a:xfrm>
              <a:off x="49605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14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5" y="181"/>
                    <a:pt x="99" y="190"/>
                    <a:pt x="122" y="190"/>
                  </a:cubicBezTo>
                  <a:cubicBezTo>
                    <a:pt x="172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1" y="1"/>
                  </a:cubicBezTo>
                  <a:cubicBezTo>
                    <a:pt x="119" y="1"/>
                    <a:pt x="116" y="1"/>
                    <a:pt x="11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06" name="Google Shape;1506;p70"/>
            <p:cNvSpPr/>
            <p:nvPr/>
          </p:nvSpPr>
          <p:spPr>
            <a:xfrm>
              <a:off x="496052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07" name="Google Shape;1507;p70"/>
            <p:cNvSpPr/>
            <p:nvPr/>
          </p:nvSpPr>
          <p:spPr>
            <a:xfrm>
              <a:off x="49605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7" y="184"/>
                    <a:pt x="100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08" name="Google Shape;1508;p70"/>
            <p:cNvSpPr/>
            <p:nvPr/>
          </p:nvSpPr>
          <p:spPr>
            <a:xfrm>
              <a:off x="496052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09" name="Google Shape;1509;p70"/>
            <p:cNvSpPr/>
            <p:nvPr/>
          </p:nvSpPr>
          <p:spPr>
            <a:xfrm>
              <a:off x="496057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4" y="1"/>
                  </a:moveTo>
                  <a:cubicBezTo>
                    <a:pt x="130" y="1"/>
                    <a:pt x="126" y="1"/>
                    <a:pt x="121" y="2"/>
                  </a:cubicBezTo>
                  <a:cubicBezTo>
                    <a:pt x="119" y="1"/>
                    <a:pt x="116" y="1"/>
                    <a:pt x="113" y="1"/>
                  </a:cubicBezTo>
                  <a:cubicBezTo>
                    <a:pt x="33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3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10" name="Google Shape;1510;p70"/>
            <p:cNvSpPr/>
            <p:nvPr/>
          </p:nvSpPr>
          <p:spPr>
            <a:xfrm>
              <a:off x="49605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7" y="185"/>
                    <a:pt x="100" y="193"/>
                    <a:pt x="123" y="193"/>
                  </a:cubicBezTo>
                  <a:cubicBezTo>
                    <a:pt x="173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23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11" name="Google Shape;1511;p70"/>
            <p:cNvSpPr/>
            <p:nvPr/>
          </p:nvSpPr>
          <p:spPr>
            <a:xfrm>
              <a:off x="4952050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31" y="0"/>
                  </a:moveTo>
                  <a:cubicBezTo>
                    <a:pt x="44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12" name="Google Shape;1512;p70"/>
            <p:cNvSpPr/>
            <p:nvPr/>
          </p:nvSpPr>
          <p:spPr>
            <a:xfrm>
              <a:off x="49521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13" name="Google Shape;1513;p70"/>
            <p:cNvSpPr/>
            <p:nvPr/>
          </p:nvSpPr>
          <p:spPr>
            <a:xfrm>
              <a:off x="49520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1" y="0"/>
                  </a:moveTo>
                  <a:cubicBezTo>
                    <a:pt x="44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14" name="Google Shape;1514;p70"/>
            <p:cNvSpPr/>
            <p:nvPr/>
          </p:nvSpPr>
          <p:spPr>
            <a:xfrm>
              <a:off x="49520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15" name="Google Shape;1515;p70"/>
            <p:cNvSpPr/>
            <p:nvPr/>
          </p:nvSpPr>
          <p:spPr>
            <a:xfrm>
              <a:off x="49520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16" name="Google Shape;1516;p70"/>
            <p:cNvSpPr/>
            <p:nvPr/>
          </p:nvSpPr>
          <p:spPr>
            <a:xfrm>
              <a:off x="4952100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17" name="Google Shape;1517;p70"/>
            <p:cNvSpPr/>
            <p:nvPr/>
          </p:nvSpPr>
          <p:spPr>
            <a:xfrm>
              <a:off x="49520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18" name="Google Shape;1518;p70"/>
            <p:cNvSpPr/>
            <p:nvPr/>
          </p:nvSpPr>
          <p:spPr>
            <a:xfrm>
              <a:off x="49435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1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19" name="Google Shape;1519;p70"/>
            <p:cNvSpPr/>
            <p:nvPr/>
          </p:nvSpPr>
          <p:spPr>
            <a:xfrm>
              <a:off x="49436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1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20" name="Google Shape;1520;p70"/>
            <p:cNvSpPr/>
            <p:nvPr/>
          </p:nvSpPr>
          <p:spPr>
            <a:xfrm>
              <a:off x="49435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1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21" name="Google Shape;1521;p70"/>
            <p:cNvSpPr/>
            <p:nvPr/>
          </p:nvSpPr>
          <p:spPr>
            <a:xfrm>
              <a:off x="49435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22" name="Google Shape;1522;p70"/>
            <p:cNvSpPr/>
            <p:nvPr/>
          </p:nvSpPr>
          <p:spPr>
            <a:xfrm>
              <a:off x="49435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1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30" y="148"/>
                    <a:pt x="224" y="87"/>
                  </a:cubicBezTo>
                  <a:cubicBezTo>
                    <a:pt x="224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23" name="Google Shape;1523;p70"/>
            <p:cNvSpPr/>
            <p:nvPr/>
          </p:nvSpPr>
          <p:spPr>
            <a:xfrm>
              <a:off x="49436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1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24" name="Google Shape;1524;p70"/>
            <p:cNvSpPr/>
            <p:nvPr/>
          </p:nvSpPr>
          <p:spPr>
            <a:xfrm>
              <a:off x="49435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1525" name="Google Shape;1525;p70"/>
          <p:cNvSpPr/>
          <p:nvPr/>
        </p:nvSpPr>
        <p:spPr>
          <a:xfrm>
            <a:off x="15418339" y="6852133"/>
            <a:ext cx="348674" cy="348674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526" name="Google Shape;1526;p70"/>
          <p:cNvSpPr/>
          <p:nvPr/>
        </p:nvSpPr>
        <p:spPr>
          <a:xfrm>
            <a:off x="16050852" y="6909770"/>
            <a:ext cx="297000" cy="2334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869FB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527" name="Google Shape;1527;p70"/>
          <p:cNvSpPr/>
          <p:nvPr/>
        </p:nvSpPr>
        <p:spPr>
          <a:xfrm>
            <a:off x="14255078" y="5551644"/>
            <a:ext cx="236400" cy="2364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528" name="Google Shape;1528;p70"/>
          <p:cNvSpPr/>
          <p:nvPr/>
        </p:nvSpPr>
        <p:spPr>
          <a:xfrm flipH="1">
            <a:off x="14869810" y="5551644"/>
            <a:ext cx="236400" cy="2364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529" name="Google Shape;1529;p70"/>
          <p:cNvSpPr txBox="1">
            <a:spLocks noGrp="1"/>
          </p:cNvSpPr>
          <p:nvPr>
            <p:ph type="title"/>
          </p:nvPr>
        </p:nvSpPr>
        <p:spPr>
          <a:xfrm>
            <a:off x="1433550" y="1021800"/>
            <a:ext cx="15421200" cy="9648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/>
          <a:p>
            <a:r>
              <a:rPr lang="fa-IR" dirty="0">
                <a:solidFill>
                  <a:schemeClr val="tx1"/>
                </a:solidFill>
                <a:cs typeface="B Nazanin" panose="00000700000000000000" pitchFamily="2" charset="-78"/>
              </a:rPr>
              <a:t>از منابع گرافیکی قابل ویرایش ما استفاده کنید...</a:t>
            </a:r>
            <a:endParaRPr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7E4"/>
        </a:solidFill>
        <a:effectLst/>
      </p:bgPr>
    </p:bg>
    <p:spTree>
      <p:nvGrpSpPr>
        <p:cNvPr id="1" name="Shape 12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9" name="Google Shape;12249;p21"/>
          <p:cNvSpPr/>
          <p:nvPr/>
        </p:nvSpPr>
        <p:spPr>
          <a:xfrm>
            <a:off x="3008571" y="5172336"/>
            <a:ext cx="3426374" cy="1069952"/>
          </a:xfrm>
          <a:custGeom>
            <a:avLst/>
            <a:gdLst/>
            <a:ahLst/>
            <a:cxnLst/>
            <a:rect l="l" t="t" r="r" b="b"/>
            <a:pathLst>
              <a:path w="110102" h="34387" extrusionOk="0">
                <a:moveTo>
                  <a:pt x="17194" y="1"/>
                </a:moveTo>
                <a:cubicBezTo>
                  <a:pt x="7695" y="1"/>
                  <a:pt x="1" y="7695"/>
                  <a:pt x="1" y="17194"/>
                </a:cubicBezTo>
                <a:cubicBezTo>
                  <a:pt x="1" y="26693"/>
                  <a:pt x="7695" y="34387"/>
                  <a:pt x="17194" y="34387"/>
                </a:cubicBezTo>
                <a:lnTo>
                  <a:pt x="92908" y="34387"/>
                </a:lnTo>
                <a:cubicBezTo>
                  <a:pt x="102407" y="34387"/>
                  <a:pt x="110102" y="26693"/>
                  <a:pt x="110102" y="17194"/>
                </a:cubicBezTo>
                <a:cubicBezTo>
                  <a:pt x="110102" y="7695"/>
                  <a:pt x="102407" y="1"/>
                  <a:pt x="92908" y="1"/>
                </a:cubicBezTo>
                <a:close/>
              </a:path>
            </a:pathLst>
          </a:custGeom>
          <a:noFill/>
          <a:ln w="19050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250" name="Google Shape;12250;p21"/>
          <p:cNvSpPr/>
          <p:nvPr/>
        </p:nvSpPr>
        <p:spPr>
          <a:xfrm>
            <a:off x="5307645" y="4965660"/>
            <a:ext cx="1375878" cy="1483284"/>
          </a:xfrm>
          <a:custGeom>
            <a:avLst/>
            <a:gdLst/>
            <a:ahLst/>
            <a:cxnLst/>
            <a:rect l="l" t="t" r="r" b="b"/>
            <a:pathLst>
              <a:path w="44212" h="47671" extrusionOk="0">
                <a:moveTo>
                  <a:pt x="1" y="1"/>
                </a:moveTo>
                <a:lnTo>
                  <a:pt x="1" y="1379"/>
                </a:lnTo>
                <a:lnTo>
                  <a:pt x="20352" y="1379"/>
                </a:lnTo>
                <a:cubicBezTo>
                  <a:pt x="32758" y="1379"/>
                  <a:pt x="42833" y="11455"/>
                  <a:pt x="42833" y="23836"/>
                </a:cubicBezTo>
                <a:cubicBezTo>
                  <a:pt x="42833" y="36217"/>
                  <a:pt x="32758" y="46292"/>
                  <a:pt x="20352" y="46292"/>
                </a:cubicBezTo>
                <a:lnTo>
                  <a:pt x="1" y="46292"/>
                </a:lnTo>
                <a:lnTo>
                  <a:pt x="1" y="47670"/>
                </a:lnTo>
                <a:lnTo>
                  <a:pt x="20352" y="47670"/>
                </a:lnTo>
                <a:cubicBezTo>
                  <a:pt x="33510" y="47670"/>
                  <a:pt x="44212" y="36969"/>
                  <a:pt x="44212" y="23836"/>
                </a:cubicBezTo>
                <a:cubicBezTo>
                  <a:pt x="44212" y="10678"/>
                  <a:pt x="33510" y="1"/>
                  <a:pt x="20352" y="1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251" name="Google Shape;12251;p21"/>
          <p:cNvSpPr/>
          <p:nvPr/>
        </p:nvSpPr>
        <p:spPr>
          <a:xfrm>
            <a:off x="2760568" y="4965660"/>
            <a:ext cx="1375100" cy="1483284"/>
          </a:xfrm>
          <a:custGeom>
            <a:avLst/>
            <a:gdLst/>
            <a:ahLst/>
            <a:cxnLst/>
            <a:rect l="l" t="t" r="r" b="b"/>
            <a:pathLst>
              <a:path w="44187" h="47671" extrusionOk="0">
                <a:moveTo>
                  <a:pt x="23835" y="1"/>
                </a:moveTo>
                <a:cubicBezTo>
                  <a:pt x="10677" y="1"/>
                  <a:pt x="1" y="10678"/>
                  <a:pt x="1" y="23836"/>
                </a:cubicBezTo>
                <a:cubicBezTo>
                  <a:pt x="1" y="36969"/>
                  <a:pt x="10677" y="47670"/>
                  <a:pt x="23835" y="47670"/>
                </a:cubicBezTo>
                <a:lnTo>
                  <a:pt x="44186" y="47670"/>
                </a:lnTo>
                <a:lnTo>
                  <a:pt x="44186" y="46292"/>
                </a:lnTo>
                <a:lnTo>
                  <a:pt x="23835" y="46292"/>
                </a:lnTo>
                <a:cubicBezTo>
                  <a:pt x="11454" y="46292"/>
                  <a:pt x="1379" y="36217"/>
                  <a:pt x="1379" y="23836"/>
                </a:cubicBezTo>
                <a:cubicBezTo>
                  <a:pt x="1379" y="11455"/>
                  <a:pt x="11454" y="1379"/>
                  <a:pt x="23835" y="1379"/>
                </a:cubicBezTo>
                <a:lnTo>
                  <a:pt x="44186" y="1379"/>
                </a:lnTo>
                <a:lnTo>
                  <a:pt x="44186" y="1"/>
                </a:ln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252" name="Google Shape;12252;p21"/>
          <p:cNvSpPr/>
          <p:nvPr/>
        </p:nvSpPr>
        <p:spPr>
          <a:xfrm>
            <a:off x="3997466" y="7119677"/>
            <a:ext cx="1448388" cy="1176022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253" name="Google Shape;12253;p21"/>
          <p:cNvSpPr/>
          <p:nvPr/>
        </p:nvSpPr>
        <p:spPr>
          <a:xfrm>
            <a:off x="5898026" y="7119677"/>
            <a:ext cx="1449196" cy="1176022"/>
          </a:xfrm>
          <a:custGeom>
            <a:avLst/>
            <a:gdLst/>
            <a:ahLst/>
            <a:cxnLst/>
            <a:rect l="l" t="t" r="r" b="b"/>
            <a:pathLst>
              <a:path w="46568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254" name="Google Shape;12254;p21"/>
          <p:cNvSpPr/>
          <p:nvPr/>
        </p:nvSpPr>
        <p:spPr>
          <a:xfrm>
            <a:off x="2096906" y="7119677"/>
            <a:ext cx="1448388" cy="1176022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255" name="Google Shape;12255;p21"/>
          <p:cNvSpPr/>
          <p:nvPr/>
        </p:nvSpPr>
        <p:spPr>
          <a:xfrm>
            <a:off x="3997466" y="3118950"/>
            <a:ext cx="1448388" cy="1175992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256" name="Google Shape;12256;p21"/>
          <p:cNvSpPr/>
          <p:nvPr/>
        </p:nvSpPr>
        <p:spPr>
          <a:xfrm>
            <a:off x="5898026" y="3118950"/>
            <a:ext cx="1449196" cy="1175992"/>
          </a:xfrm>
          <a:custGeom>
            <a:avLst/>
            <a:gdLst/>
            <a:ahLst/>
            <a:cxnLst/>
            <a:rect l="l" t="t" r="r" b="b"/>
            <a:pathLst>
              <a:path w="46568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257" name="Google Shape;12257;p21"/>
          <p:cNvSpPr/>
          <p:nvPr/>
        </p:nvSpPr>
        <p:spPr>
          <a:xfrm>
            <a:off x="2096906" y="3118950"/>
            <a:ext cx="1448388" cy="1175992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258" name="Google Shape;12258;p21"/>
          <p:cNvSpPr/>
          <p:nvPr/>
        </p:nvSpPr>
        <p:spPr>
          <a:xfrm>
            <a:off x="2360499" y="3703073"/>
            <a:ext cx="906338" cy="7810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26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26" y="251"/>
                </a:cubicBezTo>
                <a:lnTo>
                  <a:pt x="29023" y="251"/>
                </a:lnTo>
                <a:cubicBezTo>
                  <a:pt x="29073" y="251"/>
                  <a:pt x="29123" y="176"/>
                  <a:pt x="29123" y="126"/>
                </a:cubicBezTo>
                <a:cubicBezTo>
                  <a:pt x="29123" y="50"/>
                  <a:pt x="29073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259" name="Google Shape;12259;p21"/>
          <p:cNvSpPr/>
          <p:nvPr/>
        </p:nvSpPr>
        <p:spPr>
          <a:xfrm>
            <a:off x="4264169" y="3703073"/>
            <a:ext cx="906338" cy="7810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176"/>
                  <a:pt x="29124" y="126"/>
                </a:cubicBezTo>
                <a:cubicBezTo>
                  <a:pt x="29124" y="50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260" name="Google Shape;12260;p21"/>
          <p:cNvSpPr/>
          <p:nvPr/>
        </p:nvSpPr>
        <p:spPr>
          <a:xfrm>
            <a:off x="6174095" y="3703073"/>
            <a:ext cx="906338" cy="7810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176"/>
                  <a:pt x="29124" y="126"/>
                </a:cubicBezTo>
                <a:cubicBezTo>
                  <a:pt x="29124" y="50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261" name="Google Shape;12261;p21"/>
          <p:cNvSpPr/>
          <p:nvPr/>
        </p:nvSpPr>
        <p:spPr>
          <a:xfrm>
            <a:off x="6174095" y="7703796"/>
            <a:ext cx="906338" cy="784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201"/>
                  <a:pt x="29124" y="126"/>
                </a:cubicBezTo>
                <a:cubicBezTo>
                  <a:pt x="29124" y="51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262" name="Google Shape;12262;p21"/>
          <p:cNvSpPr/>
          <p:nvPr/>
        </p:nvSpPr>
        <p:spPr>
          <a:xfrm>
            <a:off x="4264169" y="7703796"/>
            <a:ext cx="906338" cy="784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263" name="Google Shape;12263;p21"/>
          <p:cNvSpPr/>
          <p:nvPr/>
        </p:nvSpPr>
        <p:spPr>
          <a:xfrm>
            <a:off x="2362833" y="7703796"/>
            <a:ext cx="906338" cy="784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26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26" y="251"/>
                </a:cubicBezTo>
                <a:lnTo>
                  <a:pt x="29023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264" name="Google Shape;12264;p21"/>
          <p:cNvSpPr txBox="1"/>
          <p:nvPr/>
        </p:nvSpPr>
        <p:spPr>
          <a:xfrm>
            <a:off x="3288626" y="5434474"/>
            <a:ext cx="2857200" cy="54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sz="2000" kern="0" dirty="0">
                <a:latin typeface="Arial"/>
                <a:cs typeface="Arial"/>
                <a:sym typeface="Arial"/>
              </a:rPr>
              <a:t>عنوان را اینجا اضافه کنید</a:t>
            </a:r>
            <a:endParaRPr sz="2000" kern="0" dirty="0">
              <a:latin typeface="Arial"/>
              <a:cs typeface="Arial"/>
              <a:sym typeface="Arial"/>
            </a:endParaRPr>
          </a:p>
        </p:txBody>
      </p:sp>
      <p:grpSp>
        <p:nvGrpSpPr>
          <p:cNvPr id="12265" name="Google Shape;12265;p21"/>
          <p:cNvGrpSpPr/>
          <p:nvPr/>
        </p:nvGrpSpPr>
        <p:grpSpPr>
          <a:xfrm>
            <a:off x="2623297" y="3241263"/>
            <a:ext cx="395486" cy="395486"/>
            <a:chOff x="2676100" y="832575"/>
            <a:chExt cx="483125" cy="483125"/>
          </a:xfrm>
        </p:grpSpPr>
        <p:sp>
          <p:nvSpPr>
            <p:cNvPr id="12266" name="Google Shape;12266;p21"/>
            <p:cNvSpPr/>
            <p:nvPr/>
          </p:nvSpPr>
          <p:spPr>
            <a:xfrm>
              <a:off x="2676100" y="83257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0351" y="1132"/>
                  </a:moveTo>
                  <a:lnTo>
                    <a:pt x="10562" y="2008"/>
                  </a:lnTo>
                  <a:cubicBezTo>
                    <a:pt x="10614" y="2226"/>
                    <a:pt x="10789" y="2392"/>
                    <a:pt x="11009" y="2434"/>
                  </a:cubicBezTo>
                  <a:cubicBezTo>
                    <a:pt x="12021" y="2618"/>
                    <a:pt x="12981" y="3014"/>
                    <a:pt x="13826" y="3596"/>
                  </a:cubicBezTo>
                  <a:cubicBezTo>
                    <a:pt x="13922" y="3663"/>
                    <a:pt x="14033" y="3696"/>
                    <a:pt x="14146" y="3696"/>
                  </a:cubicBezTo>
                  <a:cubicBezTo>
                    <a:pt x="14247" y="3696"/>
                    <a:pt x="14349" y="3669"/>
                    <a:pt x="14439" y="3614"/>
                  </a:cubicBezTo>
                  <a:lnTo>
                    <a:pt x="15179" y="3171"/>
                  </a:lnTo>
                  <a:lnTo>
                    <a:pt x="16154" y="4146"/>
                  </a:lnTo>
                  <a:lnTo>
                    <a:pt x="15711" y="4889"/>
                  </a:lnTo>
                  <a:cubicBezTo>
                    <a:pt x="15596" y="5079"/>
                    <a:pt x="15602" y="5317"/>
                    <a:pt x="15729" y="5499"/>
                  </a:cubicBezTo>
                  <a:cubicBezTo>
                    <a:pt x="16311" y="6344"/>
                    <a:pt x="16707" y="7304"/>
                    <a:pt x="16891" y="8316"/>
                  </a:cubicBezTo>
                  <a:cubicBezTo>
                    <a:pt x="16933" y="8536"/>
                    <a:pt x="17100" y="8711"/>
                    <a:pt x="17317" y="8763"/>
                  </a:cubicBezTo>
                  <a:lnTo>
                    <a:pt x="18193" y="8974"/>
                  </a:lnTo>
                  <a:lnTo>
                    <a:pt x="18193" y="10351"/>
                  </a:lnTo>
                  <a:lnTo>
                    <a:pt x="17317" y="10562"/>
                  </a:lnTo>
                  <a:cubicBezTo>
                    <a:pt x="17100" y="10614"/>
                    <a:pt x="16933" y="10789"/>
                    <a:pt x="16894" y="11009"/>
                  </a:cubicBezTo>
                  <a:cubicBezTo>
                    <a:pt x="16710" y="12021"/>
                    <a:pt x="16311" y="12981"/>
                    <a:pt x="15729" y="13826"/>
                  </a:cubicBezTo>
                  <a:cubicBezTo>
                    <a:pt x="15605" y="14007"/>
                    <a:pt x="15596" y="14246"/>
                    <a:pt x="15711" y="14436"/>
                  </a:cubicBezTo>
                  <a:lnTo>
                    <a:pt x="16154" y="15179"/>
                  </a:lnTo>
                  <a:lnTo>
                    <a:pt x="15179" y="16154"/>
                  </a:lnTo>
                  <a:lnTo>
                    <a:pt x="14439" y="15710"/>
                  </a:lnTo>
                  <a:cubicBezTo>
                    <a:pt x="14349" y="15656"/>
                    <a:pt x="14247" y="15629"/>
                    <a:pt x="14146" y="15629"/>
                  </a:cubicBezTo>
                  <a:cubicBezTo>
                    <a:pt x="14033" y="15629"/>
                    <a:pt x="13922" y="15662"/>
                    <a:pt x="13826" y="15729"/>
                  </a:cubicBezTo>
                  <a:cubicBezTo>
                    <a:pt x="12981" y="16311"/>
                    <a:pt x="12021" y="16707"/>
                    <a:pt x="11009" y="16891"/>
                  </a:cubicBezTo>
                  <a:cubicBezTo>
                    <a:pt x="10789" y="16933"/>
                    <a:pt x="10614" y="17099"/>
                    <a:pt x="10562" y="17317"/>
                  </a:cubicBezTo>
                  <a:lnTo>
                    <a:pt x="10351" y="18192"/>
                  </a:lnTo>
                  <a:lnTo>
                    <a:pt x="8974" y="18192"/>
                  </a:lnTo>
                  <a:lnTo>
                    <a:pt x="8763" y="17317"/>
                  </a:lnTo>
                  <a:cubicBezTo>
                    <a:pt x="8712" y="17099"/>
                    <a:pt x="8536" y="16933"/>
                    <a:pt x="8316" y="16891"/>
                  </a:cubicBezTo>
                  <a:cubicBezTo>
                    <a:pt x="7304" y="16707"/>
                    <a:pt x="6344" y="16311"/>
                    <a:pt x="5499" y="15729"/>
                  </a:cubicBezTo>
                  <a:cubicBezTo>
                    <a:pt x="5404" y="15662"/>
                    <a:pt x="5293" y="15629"/>
                    <a:pt x="5181" y="15629"/>
                  </a:cubicBezTo>
                  <a:cubicBezTo>
                    <a:pt x="5081" y="15629"/>
                    <a:pt x="4979" y="15656"/>
                    <a:pt x="4889" y="15710"/>
                  </a:cubicBezTo>
                  <a:lnTo>
                    <a:pt x="4146" y="16154"/>
                  </a:lnTo>
                  <a:lnTo>
                    <a:pt x="3171" y="15179"/>
                  </a:lnTo>
                  <a:lnTo>
                    <a:pt x="3615" y="14436"/>
                  </a:lnTo>
                  <a:cubicBezTo>
                    <a:pt x="3729" y="14246"/>
                    <a:pt x="3723" y="14007"/>
                    <a:pt x="3597" y="13826"/>
                  </a:cubicBezTo>
                  <a:cubicBezTo>
                    <a:pt x="3014" y="12981"/>
                    <a:pt x="2618" y="12021"/>
                    <a:pt x="2434" y="11009"/>
                  </a:cubicBezTo>
                  <a:cubicBezTo>
                    <a:pt x="2392" y="10789"/>
                    <a:pt x="2226" y="10614"/>
                    <a:pt x="2011" y="10562"/>
                  </a:cubicBezTo>
                  <a:lnTo>
                    <a:pt x="1133" y="10351"/>
                  </a:lnTo>
                  <a:lnTo>
                    <a:pt x="1133" y="8974"/>
                  </a:lnTo>
                  <a:lnTo>
                    <a:pt x="2008" y="8763"/>
                  </a:lnTo>
                  <a:cubicBezTo>
                    <a:pt x="2226" y="8711"/>
                    <a:pt x="2392" y="8536"/>
                    <a:pt x="2431" y="8316"/>
                  </a:cubicBezTo>
                  <a:cubicBezTo>
                    <a:pt x="2615" y="7304"/>
                    <a:pt x="3014" y="6344"/>
                    <a:pt x="3597" y="5499"/>
                  </a:cubicBezTo>
                  <a:cubicBezTo>
                    <a:pt x="3720" y="5317"/>
                    <a:pt x="3729" y="5079"/>
                    <a:pt x="3615" y="4889"/>
                  </a:cubicBezTo>
                  <a:lnTo>
                    <a:pt x="3171" y="4146"/>
                  </a:lnTo>
                  <a:lnTo>
                    <a:pt x="4146" y="3171"/>
                  </a:lnTo>
                  <a:lnTo>
                    <a:pt x="4889" y="3614"/>
                  </a:lnTo>
                  <a:cubicBezTo>
                    <a:pt x="4979" y="3669"/>
                    <a:pt x="5081" y="3696"/>
                    <a:pt x="5181" y="3696"/>
                  </a:cubicBezTo>
                  <a:cubicBezTo>
                    <a:pt x="5293" y="3696"/>
                    <a:pt x="5404" y="3663"/>
                    <a:pt x="5499" y="3596"/>
                  </a:cubicBezTo>
                  <a:cubicBezTo>
                    <a:pt x="6344" y="3014"/>
                    <a:pt x="7304" y="2618"/>
                    <a:pt x="8316" y="2434"/>
                  </a:cubicBezTo>
                  <a:cubicBezTo>
                    <a:pt x="8536" y="2392"/>
                    <a:pt x="8712" y="2226"/>
                    <a:pt x="8763" y="2008"/>
                  </a:cubicBezTo>
                  <a:lnTo>
                    <a:pt x="8974" y="1132"/>
                  </a:lnTo>
                  <a:close/>
                  <a:moveTo>
                    <a:pt x="8530" y="0"/>
                  </a:moveTo>
                  <a:cubicBezTo>
                    <a:pt x="8268" y="0"/>
                    <a:pt x="8041" y="178"/>
                    <a:pt x="7981" y="432"/>
                  </a:cubicBezTo>
                  <a:lnTo>
                    <a:pt x="7748" y="1392"/>
                  </a:lnTo>
                  <a:cubicBezTo>
                    <a:pt x="6833" y="1604"/>
                    <a:pt x="5961" y="1963"/>
                    <a:pt x="5167" y="2461"/>
                  </a:cubicBezTo>
                  <a:lnTo>
                    <a:pt x="4348" y="1969"/>
                  </a:lnTo>
                  <a:cubicBezTo>
                    <a:pt x="4260" y="1915"/>
                    <a:pt x="4160" y="1889"/>
                    <a:pt x="4061" y="1889"/>
                  </a:cubicBezTo>
                  <a:cubicBezTo>
                    <a:pt x="3913" y="1889"/>
                    <a:pt x="3767" y="1946"/>
                    <a:pt x="3657" y="2056"/>
                  </a:cubicBezTo>
                  <a:lnTo>
                    <a:pt x="2057" y="3657"/>
                  </a:lnTo>
                  <a:cubicBezTo>
                    <a:pt x="1872" y="3841"/>
                    <a:pt x="1839" y="4125"/>
                    <a:pt x="1972" y="4348"/>
                  </a:cubicBezTo>
                  <a:lnTo>
                    <a:pt x="2461" y="5163"/>
                  </a:lnTo>
                  <a:cubicBezTo>
                    <a:pt x="1963" y="5958"/>
                    <a:pt x="1604" y="6830"/>
                    <a:pt x="1395" y="7745"/>
                  </a:cubicBezTo>
                  <a:lnTo>
                    <a:pt x="435" y="7978"/>
                  </a:lnTo>
                  <a:cubicBezTo>
                    <a:pt x="179" y="8041"/>
                    <a:pt x="0" y="8267"/>
                    <a:pt x="0" y="8530"/>
                  </a:cubicBezTo>
                  <a:lnTo>
                    <a:pt x="0" y="10795"/>
                  </a:lnTo>
                  <a:cubicBezTo>
                    <a:pt x="0" y="11057"/>
                    <a:pt x="179" y="11284"/>
                    <a:pt x="432" y="11344"/>
                  </a:cubicBezTo>
                  <a:lnTo>
                    <a:pt x="1392" y="11580"/>
                  </a:lnTo>
                  <a:cubicBezTo>
                    <a:pt x="1604" y="12492"/>
                    <a:pt x="1963" y="13364"/>
                    <a:pt x="2461" y="14158"/>
                  </a:cubicBezTo>
                  <a:lnTo>
                    <a:pt x="1969" y="14977"/>
                  </a:lnTo>
                  <a:cubicBezTo>
                    <a:pt x="1836" y="15200"/>
                    <a:pt x="1872" y="15484"/>
                    <a:pt x="2057" y="15668"/>
                  </a:cubicBezTo>
                  <a:lnTo>
                    <a:pt x="3657" y="17268"/>
                  </a:lnTo>
                  <a:cubicBezTo>
                    <a:pt x="3766" y="17378"/>
                    <a:pt x="3911" y="17435"/>
                    <a:pt x="4057" y="17435"/>
                  </a:cubicBezTo>
                  <a:cubicBezTo>
                    <a:pt x="4157" y="17435"/>
                    <a:pt x="4258" y="17408"/>
                    <a:pt x="4348" y="17353"/>
                  </a:cubicBezTo>
                  <a:lnTo>
                    <a:pt x="5164" y="16864"/>
                  </a:lnTo>
                  <a:cubicBezTo>
                    <a:pt x="5958" y="17362"/>
                    <a:pt x="6830" y="17721"/>
                    <a:pt x="7745" y="17930"/>
                  </a:cubicBezTo>
                  <a:lnTo>
                    <a:pt x="7978" y="18890"/>
                  </a:lnTo>
                  <a:cubicBezTo>
                    <a:pt x="8041" y="19147"/>
                    <a:pt x="8268" y="19325"/>
                    <a:pt x="8530" y="19325"/>
                  </a:cubicBezTo>
                  <a:lnTo>
                    <a:pt x="10795" y="19325"/>
                  </a:lnTo>
                  <a:cubicBezTo>
                    <a:pt x="11058" y="19325"/>
                    <a:pt x="11284" y="19147"/>
                    <a:pt x="11344" y="18893"/>
                  </a:cubicBezTo>
                  <a:lnTo>
                    <a:pt x="11577" y="17933"/>
                  </a:lnTo>
                  <a:cubicBezTo>
                    <a:pt x="12492" y="17721"/>
                    <a:pt x="13364" y="17362"/>
                    <a:pt x="14159" y="16864"/>
                  </a:cubicBezTo>
                  <a:lnTo>
                    <a:pt x="14977" y="17356"/>
                  </a:lnTo>
                  <a:cubicBezTo>
                    <a:pt x="15066" y="17410"/>
                    <a:pt x="15166" y="17436"/>
                    <a:pt x="15266" y="17436"/>
                  </a:cubicBezTo>
                  <a:cubicBezTo>
                    <a:pt x="15413" y="17436"/>
                    <a:pt x="15559" y="17379"/>
                    <a:pt x="15668" y="17271"/>
                  </a:cubicBezTo>
                  <a:lnTo>
                    <a:pt x="17269" y="15668"/>
                  </a:lnTo>
                  <a:cubicBezTo>
                    <a:pt x="17453" y="15484"/>
                    <a:pt x="17489" y="15200"/>
                    <a:pt x="17353" y="14977"/>
                  </a:cubicBezTo>
                  <a:lnTo>
                    <a:pt x="16864" y="14161"/>
                  </a:lnTo>
                  <a:cubicBezTo>
                    <a:pt x="17362" y="13367"/>
                    <a:pt x="17722" y="12495"/>
                    <a:pt x="17930" y="11580"/>
                  </a:cubicBezTo>
                  <a:lnTo>
                    <a:pt x="18890" y="11347"/>
                  </a:lnTo>
                  <a:cubicBezTo>
                    <a:pt x="19147" y="11284"/>
                    <a:pt x="19325" y="11057"/>
                    <a:pt x="19325" y="10795"/>
                  </a:cubicBezTo>
                  <a:lnTo>
                    <a:pt x="19325" y="8530"/>
                  </a:lnTo>
                  <a:cubicBezTo>
                    <a:pt x="19325" y="8267"/>
                    <a:pt x="19147" y="8041"/>
                    <a:pt x="18893" y="7981"/>
                  </a:cubicBezTo>
                  <a:lnTo>
                    <a:pt x="17933" y="7748"/>
                  </a:lnTo>
                  <a:cubicBezTo>
                    <a:pt x="17722" y="6833"/>
                    <a:pt x="17362" y="5961"/>
                    <a:pt x="16864" y="5166"/>
                  </a:cubicBezTo>
                  <a:lnTo>
                    <a:pt x="17356" y="4348"/>
                  </a:lnTo>
                  <a:cubicBezTo>
                    <a:pt x="17489" y="4128"/>
                    <a:pt x="17453" y="3841"/>
                    <a:pt x="17272" y="3657"/>
                  </a:cubicBezTo>
                  <a:lnTo>
                    <a:pt x="15668" y="2056"/>
                  </a:lnTo>
                  <a:cubicBezTo>
                    <a:pt x="15559" y="1947"/>
                    <a:pt x="15415" y="1890"/>
                    <a:pt x="15268" y="1890"/>
                  </a:cubicBezTo>
                  <a:cubicBezTo>
                    <a:pt x="15168" y="1890"/>
                    <a:pt x="15068" y="1917"/>
                    <a:pt x="14977" y="1972"/>
                  </a:cubicBezTo>
                  <a:lnTo>
                    <a:pt x="14162" y="2461"/>
                  </a:lnTo>
                  <a:cubicBezTo>
                    <a:pt x="13367" y="1963"/>
                    <a:pt x="12495" y="1604"/>
                    <a:pt x="11580" y="1395"/>
                  </a:cubicBezTo>
                  <a:lnTo>
                    <a:pt x="11347" y="435"/>
                  </a:lnTo>
                  <a:cubicBezTo>
                    <a:pt x="11284" y="178"/>
                    <a:pt x="11058" y="0"/>
                    <a:pt x="1079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67" name="Google Shape;12267;p21"/>
            <p:cNvSpPr/>
            <p:nvPr/>
          </p:nvSpPr>
          <p:spPr>
            <a:xfrm>
              <a:off x="2762000" y="918475"/>
              <a:ext cx="311400" cy="311400"/>
            </a:xfrm>
            <a:custGeom>
              <a:avLst/>
              <a:gdLst/>
              <a:ahLst/>
              <a:cxnLst/>
              <a:rect l="l" t="t" r="r" b="b"/>
              <a:pathLst>
                <a:path w="12456" h="12456" extrusionOk="0">
                  <a:moveTo>
                    <a:pt x="6227" y="1133"/>
                  </a:moveTo>
                  <a:cubicBezTo>
                    <a:pt x="9038" y="1133"/>
                    <a:pt x="11323" y="3418"/>
                    <a:pt x="11323" y="6226"/>
                  </a:cubicBezTo>
                  <a:cubicBezTo>
                    <a:pt x="11323" y="9038"/>
                    <a:pt x="9038" y="11323"/>
                    <a:pt x="6227" y="11323"/>
                  </a:cubicBezTo>
                  <a:cubicBezTo>
                    <a:pt x="3419" y="11323"/>
                    <a:pt x="1133" y="9038"/>
                    <a:pt x="1133" y="6226"/>
                  </a:cubicBezTo>
                  <a:cubicBezTo>
                    <a:pt x="1133" y="3418"/>
                    <a:pt x="3419" y="1133"/>
                    <a:pt x="6227" y="1133"/>
                  </a:cubicBezTo>
                  <a:close/>
                  <a:moveTo>
                    <a:pt x="6227" y="0"/>
                  </a:moveTo>
                  <a:cubicBezTo>
                    <a:pt x="2794" y="0"/>
                    <a:pt x="1" y="2793"/>
                    <a:pt x="1" y="6226"/>
                  </a:cubicBezTo>
                  <a:cubicBezTo>
                    <a:pt x="1" y="9663"/>
                    <a:pt x="2794" y="12456"/>
                    <a:pt x="6227" y="12456"/>
                  </a:cubicBezTo>
                  <a:cubicBezTo>
                    <a:pt x="9663" y="12456"/>
                    <a:pt x="12456" y="9663"/>
                    <a:pt x="12456" y="6226"/>
                  </a:cubicBezTo>
                  <a:cubicBezTo>
                    <a:pt x="12456" y="2793"/>
                    <a:pt x="9663" y="0"/>
                    <a:pt x="622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68" name="Google Shape;12268;p21"/>
            <p:cNvSpPr/>
            <p:nvPr/>
          </p:nvSpPr>
          <p:spPr>
            <a:xfrm>
              <a:off x="2810775" y="975075"/>
              <a:ext cx="206025" cy="198150"/>
            </a:xfrm>
            <a:custGeom>
              <a:avLst/>
              <a:gdLst/>
              <a:ahLst/>
              <a:cxnLst/>
              <a:rect l="l" t="t" r="r" b="b"/>
              <a:pathLst>
                <a:path w="8241" h="7926" extrusionOk="0">
                  <a:moveTo>
                    <a:pt x="4275" y="1132"/>
                  </a:moveTo>
                  <a:cubicBezTo>
                    <a:pt x="4640" y="1132"/>
                    <a:pt x="5009" y="1203"/>
                    <a:pt x="5360" y="1348"/>
                  </a:cubicBezTo>
                  <a:cubicBezTo>
                    <a:pt x="6416" y="1785"/>
                    <a:pt x="7108" y="2818"/>
                    <a:pt x="7108" y="3962"/>
                  </a:cubicBezTo>
                  <a:cubicBezTo>
                    <a:pt x="7105" y="5527"/>
                    <a:pt x="5840" y="6792"/>
                    <a:pt x="4276" y="6795"/>
                  </a:cubicBezTo>
                  <a:cubicBezTo>
                    <a:pt x="3131" y="6795"/>
                    <a:pt x="2099" y="6103"/>
                    <a:pt x="1661" y="5046"/>
                  </a:cubicBezTo>
                  <a:cubicBezTo>
                    <a:pt x="1223" y="3987"/>
                    <a:pt x="1465" y="2770"/>
                    <a:pt x="2274" y="1961"/>
                  </a:cubicBezTo>
                  <a:cubicBezTo>
                    <a:pt x="2815" y="1419"/>
                    <a:pt x="3538" y="1132"/>
                    <a:pt x="4275" y="1132"/>
                  </a:cubicBezTo>
                  <a:close/>
                  <a:moveTo>
                    <a:pt x="4276" y="1"/>
                  </a:moveTo>
                  <a:cubicBezTo>
                    <a:pt x="2672" y="1"/>
                    <a:pt x="1229" y="964"/>
                    <a:pt x="613" y="2447"/>
                  </a:cubicBezTo>
                  <a:cubicBezTo>
                    <a:pt x="0" y="3926"/>
                    <a:pt x="341" y="5632"/>
                    <a:pt x="1474" y="6764"/>
                  </a:cubicBezTo>
                  <a:cubicBezTo>
                    <a:pt x="2232" y="7523"/>
                    <a:pt x="3247" y="7926"/>
                    <a:pt x="4279" y="7926"/>
                  </a:cubicBezTo>
                  <a:cubicBezTo>
                    <a:pt x="4789" y="7926"/>
                    <a:pt x="5302" y="7828"/>
                    <a:pt x="5791" y="7625"/>
                  </a:cubicBezTo>
                  <a:cubicBezTo>
                    <a:pt x="7274" y="7009"/>
                    <a:pt x="8240" y="5566"/>
                    <a:pt x="8240" y="3962"/>
                  </a:cubicBezTo>
                  <a:cubicBezTo>
                    <a:pt x="8237" y="1773"/>
                    <a:pt x="6465" y="1"/>
                    <a:pt x="42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269" name="Google Shape;12269;p21"/>
          <p:cNvGrpSpPr/>
          <p:nvPr/>
        </p:nvGrpSpPr>
        <p:grpSpPr>
          <a:xfrm>
            <a:off x="4517242" y="3227213"/>
            <a:ext cx="408788" cy="395486"/>
            <a:chOff x="3270550" y="832575"/>
            <a:chExt cx="499375" cy="483125"/>
          </a:xfrm>
        </p:grpSpPr>
        <p:sp>
          <p:nvSpPr>
            <p:cNvPr id="12270" name="Google Shape;12270;p21"/>
            <p:cNvSpPr/>
            <p:nvPr/>
          </p:nvSpPr>
          <p:spPr>
            <a:xfrm>
              <a:off x="3270550" y="865975"/>
              <a:ext cx="463725" cy="449725"/>
            </a:xfrm>
            <a:custGeom>
              <a:avLst/>
              <a:gdLst/>
              <a:ahLst/>
              <a:cxnLst/>
              <a:rect l="l" t="t" r="r" b="b"/>
              <a:pathLst>
                <a:path w="18549" h="17989" extrusionOk="0">
                  <a:moveTo>
                    <a:pt x="4823" y="1361"/>
                  </a:moveTo>
                  <a:lnTo>
                    <a:pt x="9177" y="8619"/>
                  </a:lnTo>
                  <a:cubicBezTo>
                    <a:pt x="9237" y="8716"/>
                    <a:pt x="9325" y="8794"/>
                    <a:pt x="9427" y="8843"/>
                  </a:cubicBezTo>
                  <a:lnTo>
                    <a:pt x="17136" y="12345"/>
                  </a:lnTo>
                  <a:cubicBezTo>
                    <a:pt x="15653" y="15102"/>
                    <a:pt x="12779" y="16856"/>
                    <a:pt x="9663" y="16856"/>
                  </a:cubicBezTo>
                  <a:cubicBezTo>
                    <a:pt x="4958" y="16856"/>
                    <a:pt x="1133" y="13031"/>
                    <a:pt x="1133" y="8326"/>
                  </a:cubicBezTo>
                  <a:cubicBezTo>
                    <a:pt x="1133" y="5573"/>
                    <a:pt x="2534" y="2952"/>
                    <a:pt x="4823" y="1361"/>
                  </a:cubicBezTo>
                  <a:close/>
                  <a:moveTo>
                    <a:pt x="5005" y="0"/>
                  </a:moveTo>
                  <a:cubicBezTo>
                    <a:pt x="4907" y="0"/>
                    <a:pt x="4807" y="26"/>
                    <a:pt x="4717" y="80"/>
                  </a:cubicBezTo>
                  <a:cubicBezTo>
                    <a:pt x="3313" y="926"/>
                    <a:pt x="2141" y="2106"/>
                    <a:pt x="1311" y="3516"/>
                  </a:cubicBezTo>
                  <a:cubicBezTo>
                    <a:pt x="453" y="4975"/>
                    <a:pt x="1" y="6636"/>
                    <a:pt x="1" y="8326"/>
                  </a:cubicBezTo>
                  <a:cubicBezTo>
                    <a:pt x="1" y="10896"/>
                    <a:pt x="1009" y="13321"/>
                    <a:pt x="2839" y="15150"/>
                  </a:cubicBezTo>
                  <a:cubicBezTo>
                    <a:pt x="4669" y="16980"/>
                    <a:pt x="7093" y="17989"/>
                    <a:pt x="9663" y="17989"/>
                  </a:cubicBezTo>
                  <a:cubicBezTo>
                    <a:pt x="13410" y="17989"/>
                    <a:pt x="16846" y="15757"/>
                    <a:pt x="18419" y="12306"/>
                  </a:cubicBezTo>
                  <a:cubicBezTo>
                    <a:pt x="18549" y="12022"/>
                    <a:pt x="18422" y="11687"/>
                    <a:pt x="18138" y="11557"/>
                  </a:cubicBezTo>
                  <a:lnTo>
                    <a:pt x="10058" y="7886"/>
                  </a:lnTo>
                  <a:lnTo>
                    <a:pt x="5493" y="277"/>
                  </a:lnTo>
                  <a:cubicBezTo>
                    <a:pt x="5387" y="99"/>
                    <a:pt x="5198" y="0"/>
                    <a:pt x="500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1" name="Google Shape;12271;p21"/>
            <p:cNvSpPr/>
            <p:nvPr/>
          </p:nvSpPr>
          <p:spPr>
            <a:xfrm>
              <a:off x="3562600" y="876075"/>
              <a:ext cx="207325" cy="241775"/>
            </a:xfrm>
            <a:custGeom>
              <a:avLst/>
              <a:gdLst/>
              <a:ahLst/>
              <a:cxnLst/>
              <a:rect l="l" t="t" r="r" b="b"/>
              <a:pathLst>
                <a:path w="8293" h="9671" extrusionOk="0">
                  <a:moveTo>
                    <a:pt x="4204" y="1437"/>
                  </a:moveTo>
                  <a:cubicBezTo>
                    <a:pt x="5680" y="2826"/>
                    <a:pt x="6517" y="4764"/>
                    <a:pt x="6511" y="6790"/>
                  </a:cubicBezTo>
                  <a:cubicBezTo>
                    <a:pt x="6511" y="7300"/>
                    <a:pt x="6459" y="7811"/>
                    <a:pt x="6354" y="8309"/>
                  </a:cubicBezTo>
                  <a:lnTo>
                    <a:pt x="1468" y="6090"/>
                  </a:lnTo>
                  <a:lnTo>
                    <a:pt x="4204" y="1437"/>
                  </a:lnTo>
                  <a:close/>
                  <a:moveTo>
                    <a:pt x="4060" y="1"/>
                  </a:moveTo>
                  <a:cubicBezTo>
                    <a:pt x="3867" y="1"/>
                    <a:pt x="3677" y="99"/>
                    <a:pt x="3570" y="280"/>
                  </a:cubicBezTo>
                  <a:lnTo>
                    <a:pt x="173" y="6056"/>
                  </a:lnTo>
                  <a:cubicBezTo>
                    <a:pt x="1" y="6346"/>
                    <a:pt x="119" y="6721"/>
                    <a:pt x="427" y="6860"/>
                  </a:cubicBezTo>
                  <a:lnTo>
                    <a:pt x="6499" y="9622"/>
                  </a:lnTo>
                  <a:cubicBezTo>
                    <a:pt x="6574" y="9656"/>
                    <a:pt x="6653" y="9671"/>
                    <a:pt x="6734" y="9671"/>
                  </a:cubicBezTo>
                  <a:cubicBezTo>
                    <a:pt x="6982" y="9671"/>
                    <a:pt x="7202" y="9508"/>
                    <a:pt x="7275" y="9269"/>
                  </a:cubicBezTo>
                  <a:cubicBezTo>
                    <a:pt x="8292" y="5921"/>
                    <a:pt x="7157" y="2291"/>
                    <a:pt x="4409" y="123"/>
                  </a:cubicBezTo>
                  <a:cubicBezTo>
                    <a:pt x="4305" y="40"/>
                    <a:pt x="4182" y="1"/>
                    <a:pt x="406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2" name="Google Shape;12272;p21"/>
            <p:cNvSpPr/>
            <p:nvPr/>
          </p:nvSpPr>
          <p:spPr>
            <a:xfrm>
              <a:off x="3443500" y="832575"/>
              <a:ext cx="187300" cy="173625"/>
            </a:xfrm>
            <a:custGeom>
              <a:avLst/>
              <a:gdLst/>
              <a:ahLst/>
              <a:cxnLst/>
              <a:rect l="l" t="t" r="r" b="b"/>
              <a:pathLst>
                <a:path w="7492" h="6945" extrusionOk="0">
                  <a:moveTo>
                    <a:pt x="3877" y="1133"/>
                  </a:moveTo>
                  <a:cubicBezTo>
                    <a:pt x="4588" y="1133"/>
                    <a:pt x="5300" y="1235"/>
                    <a:pt x="5991" y="1440"/>
                  </a:cubicBezTo>
                  <a:lnTo>
                    <a:pt x="3735" y="5269"/>
                  </a:lnTo>
                  <a:lnTo>
                    <a:pt x="1492" y="1528"/>
                  </a:lnTo>
                  <a:cubicBezTo>
                    <a:pt x="2264" y="1265"/>
                    <a:pt x="3070" y="1133"/>
                    <a:pt x="3877" y="1133"/>
                  </a:cubicBezTo>
                  <a:close/>
                  <a:moveTo>
                    <a:pt x="3877" y="0"/>
                  </a:moveTo>
                  <a:cubicBezTo>
                    <a:pt x="2702" y="0"/>
                    <a:pt x="1528" y="243"/>
                    <a:pt x="432" y="728"/>
                  </a:cubicBezTo>
                  <a:cubicBezTo>
                    <a:pt x="121" y="867"/>
                    <a:pt x="0" y="1244"/>
                    <a:pt x="175" y="1537"/>
                  </a:cubicBezTo>
                  <a:lnTo>
                    <a:pt x="3255" y="6670"/>
                  </a:lnTo>
                  <a:cubicBezTo>
                    <a:pt x="3358" y="6839"/>
                    <a:pt x="3542" y="6945"/>
                    <a:pt x="3741" y="6945"/>
                  </a:cubicBezTo>
                  <a:lnTo>
                    <a:pt x="3744" y="6945"/>
                  </a:lnTo>
                  <a:cubicBezTo>
                    <a:pt x="3943" y="6945"/>
                    <a:pt x="4128" y="6839"/>
                    <a:pt x="4230" y="6667"/>
                  </a:cubicBezTo>
                  <a:lnTo>
                    <a:pt x="7313" y="1419"/>
                  </a:lnTo>
                  <a:cubicBezTo>
                    <a:pt x="7491" y="1120"/>
                    <a:pt x="7358" y="737"/>
                    <a:pt x="7038" y="607"/>
                  </a:cubicBezTo>
                  <a:cubicBezTo>
                    <a:pt x="6023" y="202"/>
                    <a:pt x="4950" y="0"/>
                    <a:pt x="387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273" name="Google Shape;12273;p21"/>
          <p:cNvGrpSpPr/>
          <p:nvPr/>
        </p:nvGrpSpPr>
        <p:grpSpPr>
          <a:xfrm>
            <a:off x="6424428" y="3241315"/>
            <a:ext cx="395548" cy="395486"/>
            <a:chOff x="3270475" y="1427025"/>
            <a:chExt cx="483200" cy="483125"/>
          </a:xfrm>
        </p:grpSpPr>
        <p:sp>
          <p:nvSpPr>
            <p:cNvPr id="12274" name="Google Shape;12274;p21"/>
            <p:cNvSpPr/>
            <p:nvPr/>
          </p:nvSpPr>
          <p:spPr>
            <a:xfrm>
              <a:off x="3270475" y="1427025"/>
              <a:ext cx="483200" cy="483125"/>
            </a:xfrm>
            <a:custGeom>
              <a:avLst/>
              <a:gdLst/>
              <a:ahLst/>
              <a:cxnLst/>
              <a:rect l="l" t="t" r="r" b="b"/>
              <a:pathLst>
                <a:path w="19328" h="19325" extrusionOk="0">
                  <a:moveTo>
                    <a:pt x="9630" y="1133"/>
                  </a:moveTo>
                  <a:cubicBezTo>
                    <a:pt x="14352" y="1133"/>
                    <a:pt x="18196" y="4943"/>
                    <a:pt x="18196" y="9626"/>
                  </a:cubicBezTo>
                  <a:cubicBezTo>
                    <a:pt x="18196" y="14349"/>
                    <a:pt x="14352" y="18193"/>
                    <a:pt x="9630" y="18193"/>
                  </a:cubicBezTo>
                  <a:cubicBezTo>
                    <a:pt x="4946" y="18193"/>
                    <a:pt x="1136" y="14349"/>
                    <a:pt x="1136" y="9626"/>
                  </a:cubicBezTo>
                  <a:cubicBezTo>
                    <a:pt x="1136" y="4943"/>
                    <a:pt x="4946" y="1133"/>
                    <a:pt x="9630" y="1133"/>
                  </a:cubicBezTo>
                  <a:close/>
                  <a:moveTo>
                    <a:pt x="9641" y="0"/>
                  </a:moveTo>
                  <a:cubicBezTo>
                    <a:pt x="9637" y="0"/>
                    <a:pt x="9633" y="0"/>
                    <a:pt x="9630" y="0"/>
                  </a:cubicBezTo>
                  <a:cubicBezTo>
                    <a:pt x="4312" y="0"/>
                    <a:pt x="4" y="4309"/>
                    <a:pt x="4" y="9626"/>
                  </a:cubicBezTo>
                  <a:cubicBezTo>
                    <a:pt x="1" y="12187"/>
                    <a:pt x="1012" y="14648"/>
                    <a:pt x="2821" y="16465"/>
                  </a:cubicBezTo>
                  <a:cubicBezTo>
                    <a:pt x="4644" y="18310"/>
                    <a:pt x="7063" y="19325"/>
                    <a:pt x="9630" y="19325"/>
                  </a:cubicBezTo>
                  <a:cubicBezTo>
                    <a:pt x="10922" y="19325"/>
                    <a:pt x="12199" y="19065"/>
                    <a:pt x="13389" y="18555"/>
                  </a:cubicBezTo>
                  <a:cubicBezTo>
                    <a:pt x="15711" y="17558"/>
                    <a:pt x="17562" y="15708"/>
                    <a:pt x="18558" y="13386"/>
                  </a:cubicBezTo>
                  <a:cubicBezTo>
                    <a:pt x="19068" y="12196"/>
                    <a:pt x="19328" y="10919"/>
                    <a:pt x="19328" y="9626"/>
                  </a:cubicBezTo>
                  <a:cubicBezTo>
                    <a:pt x="19328" y="7060"/>
                    <a:pt x="18313" y="4641"/>
                    <a:pt x="16469" y="2818"/>
                  </a:cubicBezTo>
                  <a:cubicBezTo>
                    <a:pt x="14654" y="1012"/>
                    <a:pt x="12197" y="0"/>
                    <a:pt x="964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5" name="Google Shape;12275;p21"/>
            <p:cNvSpPr/>
            <p:nvPr/>
          </p:nvSpPr>
          <p:spPr>
            <a:xfrm>
              <a:off x="3497550" y="1596875"/>
              <a:ext cx="87650" cy="141525"/>
            </a:xfrm>
            <a:custGeom>
              <a:avLst/>
              <a:gdLst/>
              <a:ahLst/>
              <a:cxnLst/>
              <a:rect l="l" t="t" r="r" b="b"/>
              <a:pathLst>
                <a:path w="3506" h="5661" extrusionOk="0">
                  <a:moveTo>
                    <a:pt x="2885" y="1"/>
                  </a:moveTo>
                  <a:cubicBezTo>
                    <a:pt x="2740" y="1"/>
                    <a:pt x="2595" y="56"/>
                    <a:pt x="2485" y="166"/>
                  </a:cubicBezTo>
                  <a:lnTo>
                    <a:pt x="220" y="2431"/>
                  </a:lnTo>
                  <a:cubicBezTo>
                    <a:pt x="0" y="2651"/>
                    <a:pt x="0" y="3011"/>
                    <a:pt x="220" y="3231"/>
                  </a:cubicBezTo>
                  <a:lnTo>
                    <a:pt x="2485" y="5496"/>
                  </a:lnTo>
                  <a:cubicBezTo>
                    <a:pt x="2595" y="5606"/>
                    <a:pt x="2740" y="5661"/>
                    <a:pt x="2885" y="5661"/>
                  </a:cubicBezTo>
                  <a:cubicBezTo>
                    <a:pt x="3030" y="5661"/>
                    <a:pt x="3175" y="5606"/>
                    <a:pt x="3285" y="5496"/>
                  </a:cubicBezTo>
                  <a:cubicBezTo>
                    <a:pt x="3506" y="5275"/>
                    <a:pt x="3506" y="4916"/>
                    <a:pt x="3285" y="4695"/>
                  </a:cubicBezTo>
                  <a:lnTo>
                    <a:pt x="1422" y="2832"/>
                  </a:lnTo>
                  <a:lnTo>
                    <a:pt x="3285" y="966"/>
                  </a:lnTo>
                  <a:cubicBezTo>
                    <a:pt x="3506" y="746"/>
                    <a:pt x="3506" y="387"/>
                    <a:pt x="3285" y="166"/>
                  </a:cubicBezTo>
                  <a:cubicBezTo>
                    <a:pt x="3175" y="56"/>
                    <a:pt x="3030" y="1"/>
                    <a:pt x="288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6" name="Google Shape;12276;p21"/>
            <p:cNvSpPr/>
            <p:nvPr/>
          </p:nvSpPr>
          <p:spPr>
            <a:xfrm>
              <a:off x="3327100" y="1483625"/>
              <a:ext cx="369975" cy="369925"/>
            </a:xfrm>
            <a:custGeom>
              <a:avLst/>
              <a:gdLst/>
              <a:ahLst/>
              <a:cxnLst/>
              <a:rect l="l" t="t" r="r" b="b"/>
              <a:pathLst>
                <a:path w="14799" h="14797" extrusionOk="0">
                  <a:moveTo>
                    <a:pt x="7929" y="1157"/>
                  </a:moveTo>
                  <a:cubicBezTo>
                    <a:pt x="9206" y="1272"/>
                    <a:pt x="10420" y="1770"/>
                    <a:pt x="11411" y="2589"/>
                  </a:cubicBezTo>
                  <a:lnTo>
                    <a:pt x="11042" y="2957"/>
                  </a:lnTo>
                  <a:cubicBezTo>
                    <a:pt x="10828" y="3180"/>
                    <a:pt x="10831" y="3534"/>
                    <a:pt x="11048" y="3751"/>
                  </a:cubicBezTo>
                  <a:cubicBezTo>
                    <a:pt x="11158" y="3861"/>
                    <a:pt x="11303" y="3916"/>
                    <a:pt x="11448" y="3916"/>
                  </a:cubicBezTo>
                  <a:cubicBezTo>
                    <a:pt x="11590" y="3916"/>
                    <a:pt x="11732" y="3863"/>
                    <a:pt x="11842" y="3757"/>
                  </a:cubicBezTo>
                  <a:lnTo>
                    <a:pt x="12214" y="3389"/>
                  </a:lnTo>
                  <a:cubicBezTo>
                    <a:pt x="13026" y="4349"/>
                    <a:pt x="13524" y="5539"/>
                    <a:pt x="13639" y="6795"/>
                  </a:cubicBezTo>
                  <a:lnTo>
                    <a:pt x="13101" y="6795"/>
                  </a:lnTo>
                  <a:cubicBezTo>
                    <a:pt x="12787" y="6795"/>
                    <a:pt x="12534" y="7048"/>
                    <a:pt x="12534" y="7362"/>
                  </a:cubicBezTo>
                  <a:cubicBezTo>
                    <a:pt x="12534" y="7673"/>
                    <a:pt x="12787" y="7927"/>
                    <a:pt x="13101" y="7927"/>
                  </a:cubicBezTo>
                  <a:lnTo>
                    <a:pt x="13639" y="7927"/>
                  </a:lnTo>
                  <a:cubicBezTo>
                    <a:pt x="13515" y="9198"/>
                    <a:pt x="13005" y="10400"/>
                    <a:pt x="12178" y="11375"/>
                  </a:cubicBezTo>
                  <a:lnTo>
                    <a:pt x="11842" y="11040"/>
                  </a:lnTo>
                  <a:cubicBezTo>
                    <a:pt x="11732" y="10934"/>
                    <a:pt x="11590" y="10881"/>
                    <a:pt x="11448" y="10881"/>
                  </a:cubicBezTo>
                  <a:cubicBezTo>
                    <a:pt x="11303" y="10881"/>
                    <a:pt x="11158" y="10936"/>
                    <a:pt x="11048" y="11046"/>
                  </a:cubicBezTo>
                  <a:cubicBezTo>
                    <a:pt x="10831" y="11264"/>
                    <a:pt x="10828" y="11617"/>
                    <a:pt x="11042" y="11840"/>
                  </a:cubicBezTo>
                  <a:lnTo>
                    <a:pt x="11377" y="12175"/>
                  </a:lnTo>
                  <a:cubicBezTo>
                    <a:pt x="10402" y="13003"/>
                    <a:pt x="9200" y="13513"/>
                    <a:pt x="7929" y="13637"/>
                  </a:cubicBezTo>
                  <a:lnTo>
                    <a:pt x="7929" y="13099"/>
                  </a:lnTo>
                  <a:cubicBezTo>
                    <a:pt x="7929" y="12785"/>
                    <a:pt x="7676" y="12532"/>
                    <a:pt x="7365" y="12532"/>
                  </a:cubicBezTo>
                  <a:cubicBezTo>
                    <a:pt x="7051" y="12532"/>
                    <a:pt x="6797" y="12785"/>
                    <a:pt x="6797" y="13099"/>
                  </a:cubicBezTo>
                  <a:lnTo>
                    <a:pt x="6797" y="13637"/>
                  </a:lnTo>
                  <a:cubicBezTo>
                    <a:pt x="5541" y="13522"/>
                    <a:pt x="4351" y="13024"/>
                    <a:pt x="3391" y="12212"/>
                  </a:cubicBezTo>
                  <a:lnTo>
                    <a:pt x="3759" y="11840"/>
                  </a:lnTo>
                  <a:cubicBezTo>
                    <a:pt x="3974" y="11617"/>
                    <a:pt x="3971" y="11264"/>
                    <a:pt x="3753" y="11046"/>
                  </a:cubicBezTo>
                  <a:cubicBezTo>
                    <a:pt x="3643" y="10936"/>
                    <a:pt x="3499" y="10881"/>
                    <a:pt x="3354" y="10881"/>
                  </a:cubicBezTo>
                  <a:cubicBezTo>
                    <a:pt x="3212" y="10881"/>
                    <a:pt x="3070" y="10934"/>
                    <a:pt x="2959" y="11040"/>
                  </a:cubicBezTo>
                  <a:lnTo>
                    <a:pt x="2591" y="11408"/>
                  </a:lnTo>
                  <a:cubicBezTo>
                    <a:pt x="1773" y="10418"/>
                    <a:pt x="1274" y="9204"/>
                    <a:pt x="1160" y="7927"/>
                  </a:cubicBezTo>
                  <a:lnTo>
                    <a:pt x="1703" y="7927"/>
                  </a:lnTo>
                  <a:cubicBezTo>
                    <a:pt x="2014" y="7927"/>
                    <a:pt x="2268" y="7673"/>
                    <a:pt x="2268" y="7362"/>
                  </a:cubicBezTo>
                  <a:cubicBezTo>
                    <a:pt x="2268" y="7048"/>
                    <a:pt x="2014" y="6795"/>
                    <a:pt x="1703" y="6795"/>
                  </a:cubicBezTo>
                  <a:lnTo>
                    <a:pt x="1163" y="6795"/>
                  </a:lnTo>
                  <a:cubicBezTo>
                    <a:pt x="1274" y="5539"/>
                    <a:pt x="1770" y="4346"/>
                    <a:pt x="2579" y="3377"/>
                  </a:cubicBezTo>
                  <a:lnTo>
                    <a:pt x="2959" y="3757"/>
                  </a:lnTo>
                  <a:cubicBezTo>
                    <a:pt x="3070" y="3863"/>
                    <a:pt x="3212" y="3916"/>
                    <a:pt x="3354" y="3916"/>
                  </a:cubicBezTo>
                  <a:cubicBezTo>
                    <a:pt x="3499" y="3916"/>
                    <a:pt x="3643" y="3861"/>
                    <a:pt x="3753" y="3751"/>
                  </a:cubicBezTo>
                  <a:cubicBezTo>
                    <a:pt x="3971" y="3534"/>
                    <a:pt x="3974" y="3180"/>
                    <a:pt x="3759" y="2957"/>
                  </a:cubicBezTo>
                  <a:lnTo>
                    <a:pt x="3379" y="2577"/>
                  </a:lnTo>
                  <a:cubicBezTo>
                    <a:pt x="4348" y="1767"/>
                    <a:pt x="5541" y="1272"/>
                    <a:pt x="6797" y="1160"/>
                  </a:cubicBezTo>
                  <a:lnTo>
                    <a:pt x="6797" y="1701"/>
                  </a:lnTo>
                  <a:cubicBezTo>
                    <a:pt x="6797" y="2012"/>
                    <a:pt x="7051" y="2266"/>
                    <a:pt x="7365" y="2266"/>
                  </a:cubicBezTo>
                  <a:cubicBezTo>
                    <a:pt x="7676" y="2266"/>
                    <a:pt x="7929" y="2012"/>
                    <a:pt x="7929" y="1701"/>
                  </a:cubicBezTo>
                  <a:lnTo>
                    <a:pt x="7929" y="1157"/>
                  </a:lnTo>
                  <a:close/>
                  <a:moveTo>
                    <a:pt x="7376" y="1"/>
                  </a:moveTo>
                  <a:cubicBezTo>
                    <a:pt x="7372" y="1"/>
                    <a:pt x="7368" y="1"/>
                    <a:pt x="7365" y="1"/>
                  </a:cubicBezTo>
                  <a:cubicBezTo>
                    <a:pt x="5435" y="1"/>
                    <a:pt x="3581" y="759"/>
                    <a:pt x="2210" y="2115"/>
                  </a:cubicBezTo>
                  <a:cubicBezTo>
                    <a:pt x="2174" y="2142"/>
                    <a:pt x="2141" y="2172"/>
                    <a:pt x="2114" y="2208"/>
                  </a:cubicBezTo>
                  <a:cubicBezTo>
                    <a:pt x="761" y="3582"/>
                    <a:pt x="3" y="5433"/>
                    <a:pt x="3" y="7362"/>
                  </a:cubicBezTo>
                  <a:cubicBezTo>
                    <a:pt x="0" y="9322"/>
                    <a:pt x="776" y="11206"/>
                    <a:pt x="2159" y="12598"/>
                  </a:cubicBezTo>
                  <a:lnTo>
                    <a:pt x="2177" y="12616"/>
                  </a:lnTo>
                  <a:lnTo>
                    <a:pt x="2180" y="12619"/>
                  </a:lnTo>
                  <a:lnTo>
                    <a:pt x="2186" y="12625"/>
                  </a:lnTo>
                  <a:cubicBezTo>
                    <a:pt x="3578" y="14023"/>
                    <a:pt x="5414" y="14796"/>
                    <a:pt x="7365" y="14796"/>
                  </a:cubicBezTo>
                  <a:cubicBezTo>
                    <a:pt x="9327" y="14796"/>
                    <a:pt x="11187" y="14017"/>
                    <a:pt x="12603" y="12601"/>
                  </a:cubicBezTo>
                  <a:cubicBezTo>
                    <a:pt x="14019" y="11185"/>
                    <a:pt x="14798" y="9325"/>
                    <a:pt x="14798" y="7362"/>
                  </a:cubicBezTo>
                  <a:cubicBezTo>
                    <a:pt x="14798" y="5415"/>
                    <a:pt x="14028" y="3576"/>
                    <a:pt x="12627" y="2184"/>
                  </a:cubicBezTo>
                  <a:lnTo>
                    <a:pt x="12621" y="2178"/>
                  </a:lnTo>
                  <a:cubicBezTo>
                    <a:pt x="12621" y="2175"/>
                    <a:pt x="12618" y="2175"/>
                    <a:pt x="12618" y="2175"/>
                  </a:cubicBezTo>
                  <a:lnTo>
                    <a:pt x="12600" y="2157"/>
                  </a:lnTo>
                  <a:cubicBezTo>
                    <a:pt x="11211" y="777"/>
                    <a:pt x="9331" y="1"/>
                    <a:pt x="73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277" name="Google Shape;12277;p21"/>
          <p:cNvSpPr/>
          <p:nvPr/>
        </p:nvSpPr>
        <p:spPr>
          <a:xfrm>
            <a:off x="6424366" y="7231859"/>
            <a:ext cx="395568" cy="395486"/>
          </a:xfrm>
          <a:custGeom>
            <a:avLst/>
            <a:gdLst/>
            <a:ahLst/>
            <a:cxnLst/>
            <a:rect l="l" t="t" r="r" b="b"/>
            <a:pathLst>
              <a:path w="19329" h="19325" extrusionOk="0">
                <a:moveTo>
                  <a:pt x="9062" y="1229"/>
                </a:moveTo>
                <a:lnTo>
                  <a:pt x="9062" y="4539"/>
                </a:lnTo>
                <a:cubicBezTo>
                  <a:pt x="8470" y="4557"/>
                  <a:pt x="7885" y="4602"/>
                  <a:pt x="7311" y="4674"/>
                </a:cubicBezTo>
                <a:cubicBezTo>
                  <a:pt x="7223" y="4339"/>
                  <a:pt x="7036" y="4037"/>
                  <a:pt x="6773" y="3811"/>
                </a:cubicBezTo>
                <a:cubicBezTo>
                  <a:pt x="7392" y="2428"/>
                  <a:pt x="8211" y="1513"/>
                  <a:pt x="9062" y="1229"/>
                </a:cubicBezTo>
                <a:close/>
                <a:moveTo>
                  <a:pt x="10194" y="1226"/>
                </a:moveTo>
                <a:cubicBezTo>
                  <a:pt x="11278" y="1586"/>
                  <a:pt x="12272" y="2944"/>
                  <a:pt x="12912" y="4835"/>
                </a:cubicBezTo>
                <a:cubicBezTo>
                  <a:pt x="12015" y="4662"/>
                  <a:pt x="11106" y="4566"/>
                  <a:pt x="10194" y="4539"/>
                </a:cubicBezTo>
                <a:lnTo>
                  <a:pt x="10194" y="1226"/>
                </a:lnTo>
                <a:close/>
                <a:moveTo>
                  <a:pt x="5665" y="4530"/>
                </a:moveTo>
                <a:cubicBezTo>
                  <a:pt x="6170" y="4530"/>
                  <a:pt x="6423" y="5139"/>
                  <a:pt x="6067" y="5496"/>
                </a:cubicBezTo>
                <a:cubicBezTo>
                  <a:pt x="5950" y="5611"/>
                  <a:pt x="5808" y="5663"/>
                  <a:pt x="5669" y="5663"/>
                </a:cubicBezTo>
                <a:cubicBezTo>
                  <a:pt x="5378" y="5663"/>
                  <a:pt x="5101" y="5438"/>
                  <a:pt x="5101" y="5097"/>
                </a:cubicBezTo>
                <a:cubicBezTo>
                  <a:pt x="5101" y="4783"/>
                  <a:pt x="5351" y="4530"/>
                  <a:pt x="5665" y="4530"/>
                </a:cubicBezTo>
                <a:close/>
                <a:moveTo>
                  <a:pt x="6743" y="1643"/>
                </a:moveTo>
                <a:cubicBezTo>
                  <a:pt x="6363" y="2129"/>
                  <a:pt x="6019" y="2718"/>
                  <a:pt x="5717" y="3397"/>
                </a:cubicBezTo>
                <a:lnTo>
                  <a:pt x="5665" y="3397"/>
                </a:lnTo>
                <a:cubicBezTo>
                  <a:pt x="4578" y="3397"/>
                  <a:pt x="3769" y="4406"/>
                  <a:pt x="4008" y="5469"/>
                </a:cubicBezTo>
                <a:cubicBezTo>
                  <a:pt x="3075" y="5822"/>
                  <a:pt x="2277" y="6266"/>
                  <a:pt x="1646" y="6773"/>
                </a:cubicBezTo>
                <a:cubicBezTo>
                  <a:pt x="2507" y="4394"/>
                  <a:pt x="4373" y="2516"/>
                  <a:pt x="6743" y="1643"/>
                </a:cubicBezTo>
                <a:close/>
                <a:moveTo>
                  <a:pt x="12510" y="1631"/>
                </a:moveTo>
                <a:lnTo>
                  <a:pt x="12510" y="1631"/>
                </a:lnTo>
                <a:cubicBezTo>
                  <a:pt x="14926" y="2500"/>
                  <a:pt x="16828" y="4403"/>
                  <a:pt x="17698" y="6818"/>
                </a:cubicBezTo>
                <a:cubicBezTo>
                  <a:pt x="17269" y="6483"/>
                  <a:pt x="16810" y="6196"/>
                  <a:pt x="16327" y="5955"/>
                </a:cubicBezTo>
                <a:cubicBezTo>
                  <a:pt x="15645" y="5614"/>
                  <a:pt x="14932" y="5342"/>
                  <a:pt x="14195" y="5136"/>
                </a:cubicBezTo>
                <a:cubicBezTo>
                  <a:pt x="13933" y="4203"/>
                  <a:pt x="13585" y="3349"/>
                  <a:pt x="13169" y="2612"/>
                </a:cubicBezTo>
                <a:cubicBezTo>
                  <a:pt x="12975" y="2268"/>
                  <a:pt x="12755" y="1942"/>
                  <a:pt x="12510" y="1631"/>
                </a:cubicBezTo>
                <a:close/>
                <a:moveTo>
                  <a:pt x="4636" y="6444"/>
                </a:moveTo>
                <a:cubicBezTo>
                  <a:pt x="4684" y="6483"/>
                  <a:pt x="4738" y="6519"/>
                  <a:pt x="4793" y="6553"/>
                </a:cubicBezTo>
                <a:cubicBezTo>
                  <a:pt x="4651" y="7407"/>
                  <a:pt x="4566" y="8268"/>
                  <a:pt x="4542" y="9134"/>
                </a:cubicBezTo>
                <a:lnTo>
                  <a:pt x="1230" y="9134"/>
                </a:lnTo>
                <a:cubicBezTo>
                  <a:pt x="1568" y="8083"/>
                  <a:pt x="2821" y="7081"/>
                  <a:pt x="4636" y="6444"/>
                </a:cubicBezTo>
                <a:close/>
                <a:moveTo>
                  <a:pt x="9062" y="5674"/>
                </a:moveTo>
                <a:lnTo>
                  <a:pt x="9062" y="9134"/>
                </a:lnTo>
                <a:lnTo>
                  <a:pt x="5674" y="9134"/>
                </a:lnTo>
                <a:cubicBezTo>
                  <a:pt x="5698" y="8343"/>
                  <a:pt x="5774" y="7558"/>
                  <a:pt x="5904" y="6776"/>
                </a:cubicBezTo>
                <a:lnTo>
                  <a:pt x="5904" y="6779"/>
                </a:lnTo>
                <a:cubicBezTo>
                  <a:pt x="6462" y="6698"/>
                  <a:pt x="6949" y="6344"/>
                  <a:pt x="7196" y="5834"/>
                </a:cubicBezTo>
                <a:cubicBezTo>
                  <a:pt x="7815" y="5746"/>
                  <a:pt x="8437" y="5692"/>
                  <a:pt x="9062" y="5674"/>
                </a:cubicBezTo>
                <a:close/>
                <a:moveTo>
                  <a:pt x="10194" y="5671"/>
                </a:moveTo>
                <a:cubicBezTo>
                  <a:pt x="11227" y="5701"/>
                  <a:pt x="12257" y="5834"/>
                  <a:pt x="13265" y="6063"/>
                </a:cubicBezTo>
                <a:cubicBezTo>
                  <a:pt x="13422" y="6743"/>
                  <a:pt x="13534" y="7431"/>
                  <a:pt x="13597" y="8126"/>
                </a:cubicBezTo>
                <a:cubicBezTo>
                  <a:pt x="13144" y="8310"/>
                  <a:pt x="12794" y="8675"/>
                  <a:pt x="12631" y="9134"/>
                </a:cubicBezTo>
                <a:lnTo>
                  <a:pt x="10194" y="9134"/>
                </a:lnTo>
                <a:lnTo>
                  <a:pt x="10194" y="5671"/>
                </a:lnTo>
                <a:close/>
                <a:moveTo>
                  <a:pt x="14497" y="6417"/>
                </a:moveTo>
                <a:cubicBezTo>
                  <a:pt x="14950" y="6571"/>
                  <a:pt x="15391" y="6752"/>
                  <a:pt x="15817" y="6966"/>
                </a:cubicBezTo>
                <a:cubicBezTo>
                  <a:pt x="17037" y="7585"/>
                  <a:pt x="17837" y="8352"/>
                  <a:pt x="18099" y="9137"/>
                </a:cubicBezTo>
                <a:lnTo>
                  <a:pt x="15835" y="9134"/>
                </a:lnTo>
                <a:cubicBezTo>
                  <a:pt x="15654" y="8627"/>
                  <a:pt x="15243" y="8234"/>
                  <a:pt x="14730" y="8077"/>
                </a:cubicBezTo>
                <a:cubicBezTo>
                  <a:pt x="14678" y="7519"/>
                  <a:pt x="14603" y="6966"/>
                  <a:pt x="14497" y="6417"/>
                </a:cubicBezTo>
                <a:close/>
                <a:moveTo>
                  <a:pt x="14241" y="9137"/>
                </a:moveTo>
                <a:cubicBezTo>
                  <a:pt x="14555" y="9137"/>
                  <a:pt x="14808" y="9391"/>
                  <a:pt x="14808" y="9702"/>
                </a:cubicBezTo>
                <a:cubicBezTo>
                  <a:pt x="14808" y="10016"/>
                  <a:pt x="14555" y="10270"/>
                  <a:pt x="14241" y="10270"/>
                </a:cubicBezTo>
                <a:lnTo>
                  <a:pt x="14241" y="10267"/>
                </a:lnTo>
                <a:lnTo>
                  <a:pt x="14204" y="10267"/>
                </a:lnTo>
                <a:cubicBezTo>
                  <a:pt x="13902" y="10251"/>
                  <a:pt x="13667" y="10004"/>
                  <a:pt x="13667" y="9702"/>
                </a:cubicBezTo>
                <a:cubicBezTo>
                  <a:pt x="13667" y="9403"/>
                  <a:pt x="13899" y="9155"/>
                  <a:pt x="14195" y="9137"/>
                </a:cubicBezTo>
                <a:close/>
                <a:moveTo>
                  <a:pt x="18099" y="10270"/>
                </a:moveTo>
                <a:cubicBezTo>
                  <a:pt x="17861" y="10967"/>
                  <a:pt x="17194" y="11643"/>
                  <a:pt x="16161" y="12217"/>
                </a:cubicBezTo>
                <a:cubicBezTo>
                  <a:pt x="15632" y="12504"/>
                  <a:pt x="15080" y="12742"/>
                  <a:pt x="14506" y="12930"/>
                </a:cubicBezTo>
                <a:cubicBezTo>
                  <a:pt x="14606" y="12407"/>
                  <a:pt x="14678" y="11873"/>
                  <a:pt x="14730" y="11323"/>
                </a:cubicBezTo>
                <a:lnTo>
                  <a:pt x="14730" y="11326"/>
                </a:lnTo>
                <a:cubicBezTo>
                  <a:pt x="15243" y="11166"/>
                  <a:pt x="15654" y="10774"/>
                  <a:pt x="15835" y="10270"/>
                </a:cubicBezTo>
                <a:close/>
                <a:moveTo>
                  <a:pt x="4542" y="10267"/>
                </a:moveTo>
                <a:cubicBezTo>
                  <a:pt x="4566" y="11163"/>
                  <a:pt x="4660" y="12060"/>
                  <a:pt x="4820" y="12945"/>
                </a:cubicBezTo>
                <a:cubicBezTo>
                  <a:pt x="2927" y="12320"/>
                  <a:pt x="1583" y="11351"/>
                  <a:pt x="1230" y="10267"/>
                </a:cubicBezTo>
                <a:close/>
                <a:moveTo>
                  <a:pt x="9062" y="10267"/>
                </a:moveTo>
                <a:lnTo>
                  <a:pt x="9062" y="12628"/>
                </a:lnTo>
                <a:cubicBezTo>
                  <a:pt x="8603" y="12791"/>
                  <a:pt x="8238" y="13141"/>
                  <a:pt x="8054" y="13594"/>
                </a:cubicBezTo>
                <a:cubicBezTo>
                  <a:pt x="7377" y="13534"/>
                  <a:pt x="6707" y="13428"/>
                  <a:pt x="6046" y="13280"/>
                </a:cubicBezTo>
                <a:cubicBezTo>
                  <a:pt x="5828" y="12290"/>
                  <a:pt x="5702" y="11281"/>
                  <a:pt x="5674" y="10267"/>
                </a:cubicBezTo>
                <a:close/>
                <a:moveTo>
                  <a:pt x="12631" y="10267"/>
                </a:moveTo>
                <a:cubicBezTo>
                  <a:pt x="12794" y="10725"/>
                  <a:pt x="13144" y="11091"/>
                  <a:pt x="13597" y="11275"/>
                </a:cubicBezTo>
                <a:cubicBezTo>
                  <a:pt x="13534" y="11945"/>
                  <a:pt x="13431" y="12613"/>
                  <a:pt x="13280" y="13268"/>
                </a:cubicBezTo>
                <a:cubicBezTo>
                  <a:pt x="12595" y="13422"/>
                  <a:pt x="11900" y="13531"/>
                  <a:pt x="11203" y="13594"/>
                </a:cubicBezTo>
                <a:cubicBezTo>
                  <a:pt x="11019" y="13141"/>
                  <a:pt x="10653" y="12791"/>
                  <a:pt x="10194" y="12628"/>
                </a:cubicBezTo>
                <a:lnTo>
                  <a:pt x="10194" y="10267"/>
                </a:lnTo>
                <a:close/>
                <a:moveTo>
                  <a:pt x="9627" y="13678"/>
                </a:moveTo>
                <a:cubicBezTo>
                  <a:pt x="9923" y="13678"/>
                  <a:pt x="10170" y="13905"/>
                  <a:pt x="10191" y="14201"/>
                </a:cubicBezTo>
                <a:lnTo>
                  <a:pt x="10191" y="14231"/>
                </a:lnTo>
                <a:cubicBezTo>
                  <a:pt x="10191" y="14231"/>
                  <a:pt x="10191" y="14234"/>
                  <a:pt x="10191" y="14237"/>
                </a:cubicBezTo>
                <a:cubicBezTo>
                  <a:pt x="10188" y="14545"/>
                  <a:pt x="9938" y="14793"/>
                  <a:pt x="9630" y="14796"/>
                </a:cubicBezTo>
                <a:cubicBezTo>
                  <a:pt x="9319" y="14796"/>
                  <a:pt x="9065" y="14545"/>
                  <a:pt x="9062" y="14237"/>
                </a:cubicBezTo>
                <a:lnTo>
                  <a:pt x="9062" y="14231"/>
                </a:lnTo>
                <a:lnTo>
                  <a:pt x="9062" y="14201"/>
                </a:lnTo>
                <a:cubicBezTo>
                  <a:pt x="9083" y="13905"/>
                  <a:pt x="9331" y="13678"/>
                  <a:pt x="9627" y="13678"/>
                </a:cubicBezTo>
                <a:close/>
                <a:moveTo>
                  <a:pt x="1640" y="12579"/>
                </a:moveTo>
                <a:lnTo>
                  <a:pt x="1640" y="12579"/>
                </a:lnTo>
                <a:cubicBezTo>
                  <a:pt x="1936" y="12812"/>
                  <a:pt x="2250" y="13020"/>
                  <a:pt x="2579" y="13204"/>
                </a:cubicBezTo>
                <a:cubicBezTo>
                  <a:pt x="3313" y="13615"/>
                  <a:pt x="4168" y="13953"/>
                  <a:pt x="5110" y="14213"/>
                </a:cubicBezTo>
                <a:cubicBezTo>
                  <a:pt x="5496" y="15620"/>
                  <a:pt x="6061" y="16813"/>
                  <a:pt x="6752" y="17691"/>
                </a:cubicBezTo>
                <a:cubicBezTo>
                  <a:pt x="4373" y="16828"/>
                  <a:pt x="2501" y="14956"/>
                  <a:pt x="1640" y="12579"/>
                </a:cubicBezTo>
                <a:close/>
                <a:moveTo>
                  <a:pt x="17698" y="12555"/>
                </a:moveTo>
                <a:cubicBezTo>
                  <a:pt x="16837" y="14938"/>
                  <a:pt x="14932" y="16831"/>
                  <a:pt x="12535" y="17691"/>
                </a:cubicBezTo>
                <a:cubicBezTo>
                  <a:pt x="12770" y="17395"/>
                  <a:pt x="12981" y="17081"/>
                  <a:pt x="13169" y="16752"/>
                </a:cubicBezTo>
                <a:cubicBezTo>
                  <a:pt x="13594" y="16013"/>
                  <a:pt x="13945" y="15149"/>
                  <a:pt x="14213" y="14201"/>
                </a:cubicBezTo>
                <a:cubicBezTo>
                  <a:pt x="15140" y="13944"/>
                  <a:pt x="15986" y="13609"/>
                  <a:pt x="16713" y="13204"/>
                </a:cubicBezTo>
                <a:cubicBezTo>
                  <a:pt x="17058" y="13014"/>
                  <a:pt x="17387" y="12797"/>
                  <a:pt x="17698" y="12555"/>
                </a:cubicBezTo>
                <a:close/>
                <a:moveTo>
                  <a:pt x="6381" y="14503"/>
                </a:moveTo>
                <a:cubicBezTo>
                  <a:pt x="6906" y="14602"/>
                  <a:pt x="7450" y="14678"/>
                  <a:pt x="8005" y="14726"/>
                </a:cubicBezTo>
                <a:cubicBezTo>
                  <a:pt x="8162" y="15240"/>
                  <a:pt x="8555" y="15650"/>
                  <a:pt x="9062" y="15831"/>
                </a:cubicBezTo>
                <a:lnTo>
                  <a:pt x="9062" y="18096"/>
                </a:lnTo>
                <a:cubicBezTo>
                  <a:pt x="8286" y="17833"/>
                  <a:pt x="7531" y="17048"/>
                  <a:pt x="6933" y="15853"/>
                </a:cubicBezTo>
                <a:cubicBezTo>
                  <a:pt x="6716" y="15415"/>
                  <a:pt x="6532" y="14965"/>
                  <a:pt x="6381" y="14503"/>
                </a:cubicBezTo>
                <a:close/>
                <a:moveTo>
                  <a:pt x="12933" y="14497"/>
                </a:moveTo>
                <a:cubicBezTo>
                  <a:pt x="12740" y="15083"/>
                  <a:pt x="12486" y="15650"/>
                  <a:pt x="12184" y="16188"/>
                </a:cubicBezTo>
                <a:cubicBezTo>
                  <a:pt x="11595" y="17211"/>
                  <a:pt x="10904" y="17869"/>
                  <a:pt x="10194" y="18099"/>
                </a:cubicBezTo>
                <a:lnTo>
                  <a:pt x="10194" y="15831"/>
                </a:lnTo>
                <a:cubicBezTo>
                  <a:pt x="10702" y="15650"/>
                  <a:pt x="11094" y="15240"/>
                  <a:pt x="11251" y="14726"/>
                </a:cubicBezTo>
                <a:cubicBezTo>
                  <a:pt x="11828" y="14675"/>
                  <a:pt x="12390" y="14596"/>
                  <a:pt x="12933" y="14497"/>
                </a:cubicBezTo>
                <a:close/>
                <a:moveTo>
                  <a:pt x="9630" y="0"/>
                </a:moveTo>
                <a:cubicBezTo>
                  <a:pt x="7063" y="0"/>
                  <a:pt x="4645" y="1015"/>
                  <a:pt x="2821" y="2860"/>
                </a:cubicBezTo>
                <a:cubicBezTo>
                  <a:pt x="1012" y="4678"/>
                  <a:pt x="1" y="7138"/>
                  <a:pt x="4" y="9702"/>
                </a:cubicBezTo>
                <a:cubicBezTo>
                  <a:pt x="4" y="15016"/>
                  <a:pt x="4313" y="19325"/>
                  <a:pt x="9630" y="19325"/>
                </a:cubicBezTo>
                <a:cubicBezTo>
                  <a:pt x="9634" y="19325"/>
                  <a:pt x="9637" y="19325"/>
                  <a:pt x="9641" y="19325"/>
                </a:cubicBezTo>
                <a:cubicBezTo>
                  <a:pt x="12198" y="19325"/>
                  <a:pt x="14654" y="18314"/>
                  <a:pt x="16469" y="16508"/>
                </a:cubicBezTo>
                <a:cubicBezTo>
                  <a:pt x="18314" y="14687"/>
                  <a:pt x="19328" y="12268"/>
                  <a:pt x="19328" y="9702"/>
                </a:cubicBezTo>
                <a:cubicBezTo>
                  <a:pt x="19328" y="8407"/>
                  <a:pt x="19069" y="7129"/>
                  <a:pt x="18558" y="5940"/>
                </a:cubicBezTo>
                <a:cubicBezTo>
                  <a:pt x="18066" y="4789"/>
                  <a:pt x="17360" y="3741"/>
                  <a:pt x="16472" y="2857"/>
                </a:cubicBezTo>
                <a:cubicBezTo>
                  <a:pt x="15587" y="1969"/>
                  <a:pt x="14539" y="1263"/>
                  <a:pt x="13389" y="770"/>
                </a:cubicBezTo>
                <a:cubicBezTo>
                  <a:pt x="12199" y="260"/>
                  <a:pt x="10922" y="0"/>
                  <a:pt x="9630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278" name="Google Shape;12278;p21"/>
          <p:cNvSpPr/>
          <p:nvPr/>
        </p:nvSpPr>
        <p:spPr>
          <a:xfrm>
            <a:off x="2619435" y="7231849"/>
            <a:ext cx="399394" cy="395506"/>
          </a:xfrm>
          <a:custGeom>
            <a:avLst/>
            <a:gdLst/>
            <a:ahLst/>
            <a:cxnLst/>
            <a:rect l="l" t="t" r="r" b="b"/>
            <a:pathLst>
              <a:path w="19516" h="19326" extrusionOk="0">
                <a:moveTo>
                  <a:pt x="15929" y="1934"/>
                </a:moveTo>
                <a:lnTo>
                  <a:pt x="15929" y="2834"/>
                </a:lnTo>
                <a:cubicBezTo>
                  <a:pt x="15929" y="3145"/>
                  <a:pt x="16182" y="3398"/>
                  <a:pt x="16496" y="3398"/>
                </a:cubicBezTo>
                <a:lnTo>
                  <a:pt x="17393" y="3398"/>
                </a:lnTo>
                <a:lnTo>
                  <a:pt x="16261" y="4531"/>
                </a:lnTo>
                <a:lnTo>
                  <a:pt x="14796" y="4531"/>
                </a:lnTo>
                <a:lnTo>
                  <a:pt x="14796" y="3066"/>
                </a:lnTo>
                <a:lnTo>
                  <a:pt x="15929" y="1934"/>
                </a:lnTo>
                <a:close/>
                <a:moveTo>
                  <a:pt x="9663" y="7927"/>
                </a:moveTo>
                <a:cubicBezTo>
                  <a:pt x="9926" y="7927"/>
                  <a:pt x="10183" y="7991"/>
                  <a:pt x="10418" y="8109"/>
                </a:cubicBezTo>
                <a:lnTo>
                  <a:pt x="9262" y="9262"/>
                </a:lnTo>
                <a:cubicBezTo>
                  <a:pt x="9041" y="9485"/>
                  <a:pt x="9041" y="9842"/>
                  <a:pt x="9262" y="10065"/>
                </a:cubicBezTo>
                <a:cubicBezTo>
                  <a:pt x="9372" y="10175"/>
                  <a:pt x="9517" y="10231"/>
                  <a:pt x="9662" y="10231"/>
                </a:cubicBezTo>
                <a:cubicBezTo>
                  <a:pt x="9807" y="10231"/>
                  <a:pt x="9952" y="10175"/>
                  <a:pt x="10062" y="10065"/>
                </a:cubicBezTo>
                <a:lnTo>
                  <a:pt x="11218" y="8909"/>
                </a:lnTo>
                <a:cubicBezTo>
                  <a:pt x="11336" y="9141"/>
                  <a:pt x="11399" y="9401"/>
                  <a:pt x="11399" y="9664"/>
                </a:cubicBezTo>
                <a:cubicBezTo>
                  <a:pt x="11399" y="10585"/>
                  <a:pt x="10605" y="11364"/>
                  <a:pt x="9663" y="11364"/>
                </a:cubicBezTo>
                <a:cubicBezTo>
                  <a:pt x="8721" y="11364"/>
                  <a:pt x="7927" y="10585"/>
                  <a:pt x="7927" y="9664"/>
                </a:cubicBezTo>
                <a:cubicBezTo>
                  <a:pt x="7927" y="8722"/>
                  <a:pt x="8721" y="7927"/>
                  <a:pt x="9663" y="7927"/>
                </a:cubicBezTo>
                <a:close/>
                <a:moveTo>
                  <a:pt x="9663" y="5663"/>
                </a:moveTo>
                <a:cubicBezTo>
                  <a:pt x="10527" y="5666"/>
                  <a:pt x="11363" y="5953"/>
                  <a:pt x="12049" y="6478"/>
                </a:cubicBezTo>
                <a:lnTo>
                  <a:pt x="11242" y="7287"/>
                </a:lnTo>
                <a:cubicBezTo>
                  <a:pt x="10777" y="6967"/>
                  <a:pt x="10228" y="6798"/>
                  <a:pt x="9663" y="6795"/>
                </a:cubicBezTo>
                <a:cubicBezTo>
                  <a:pt x="8108" y="6795"/>
                  <a:pt x="6795" y="8109"/>
                  <a:pt x="6795" y="9664"/>
                </a:cubicBezTo>
                <a:cubicBezTo>
                  <a:pt x="6795" y="10422"/>
                  <a:pt x="7103" y="11143"/>
                  <a:pt x="7649" y="11669"/>
                </a:cubicBezTo>
                <a:cubicBezTo>
                  <a:pt x="8208" y="12220"/>
                  <a:pt x="8935" y="12495"/>
                  <a:pt x="9663" y="12495"/>
                </a:cubicBezTo>
                <a:cubicBezTo>
                  <a:pt x="10391" y="12495"/>
                  <a:pt x="11119" y="12220"/>
                  <a:pt x="11677" y="11669"/>
                </a:cubicBezTo>
                <a:cubicBezTo>
                  <a:pt x="12224" y="11143"/>
                  <a:pt x="12532" y="10422"/>
                  <a:pt x="12532" y="9664"/>
                </a:cubicBezTo>
                <a:cubicBezTo>
                  <a:pt x="12529" y="9099"/>
                  <a:pt x="12360" y="8549"/>
                  <a:pt x="12043" y="8084"/>
                </a:cubicBezTo>
                <a:lnTo>
                  <a:pt x="12849" y="7278"/>
                </a:lnTo>
                <a:cubicBezTo>
                  <a:pt x="13374" y="7964"/>
                  <a:pt x="13661" y="8800"/>
                  <a:pt x="13664" y="9664"/>
                </a:cubicBezTo>
                <a:cubicBezTo>
                  <a:pt x="13664" y="11850"/>
                  <a:pt x="11870" y="13628"/>
                  <a:pt x="9663" y="13628"/>
                </a:cubicBezTo>
                <a:cubicBezTo>
                  <a:pt x="7456" y="13628"/>
                  <a:pt x="5662" y="11850"/>
                  <a:pt x="5662" y="9664"/>
                </a:cubicBezTo>
                <a:cubicBezTo>
                  <a:pt x="5662" y="7496"/>
                  <a:pt x="7495" y="5663"/>
                  <a:pt x="9663" y="5663"/>
                </a:cubicBezTo>
                <a:close/>
                <a:moveTo>
                  <a:pt x="9676" y="3398"/>
                </a:moveTo>
                <a:cubicBezTo>
                  <a:pt x="11130" y="3398"/>
                  <a:pt x="12541" y="3902"/>
                  <a:pt x="13664" y="4826"/>
                </a:cubicBezTo>
                <a:lnTo>
                  <a:pt x="13664" y="4863"/>
                </a:lnTo>
                <a:lnTo>
                  <a:pt x="12861" y="5663"/>
                </a:lnTo>
                <a:cubicBezTo>
                  <a:pt x="11911" y="4901"/>
                  <a:pt x="10770" y="4528"/>
                  <a:pt x="9634" y="4528"/>
                </a:cubicBezTo>
                <a:cubicBezTo>
                  <a:pt x="8214" y="4528"/>
                  <a:pt x="6803" y="5111"/>
                  <a:pt x="5786" y="6246"/>
                </a:cubicBezTo>
                <a:cubicBezTo>
                  <a:pt x="3959" y="8287"/>
                  <a:pt x="4047" y="11403"/>
                  <a:pt x="5985" y="13341"/>
                </a:cubicBezTo>
                <a:cubicBezTo>
                  <a:pt x="6991" y="14346"/>
                  <a:pt x="8313" y="14852"/>
                  <a:pt x="9638" y="14852"/>
                </a:cubicBezTo>
                <a:cubicBezTo>
                  <a:pt x="10866" y="14852"/>
                  <a:pt x="12096" y="14417"/>
                  <a:pt x="13078" y="13538"/>
                </a:cubicBezTo>
                <a:cubicBezTo>
                  <a:pt x="15119" y="11711"/>
                  <a:pt x="15376" y="8604"/>
                  <a:pt x="13664" y="6463"/>
                </a:cubicBezTo>
                <a:lnTo>
                  <a:pt x="14464" y="5663"/>
                </a:lnTo>
                <a:lnTo>
                  <a:pt x="14503" y="5663"/>
                </a:lnTo>
                <a:cubicBezTo>
                  <a:pt x="15430" y="6789"/>
                  <a:pt x="15935" y="8205"/>
                  <a:pt x="15929" y="9664"/>
                </a:cubicBezTo>
                <a:cubicBezTo>
                  <a:pt x="15929" y="13100"/>
                  <a:pt x="13117" y="15893"/>
                  <a:pt x="9663" y="15893"/>
                </a:cubicBezTo>
                <a:cubicBezTo>
                  <a:pt x="6209" y="15893"/>
                  <a:pt x="3398" y="13100"/>
                  <a:pt x="3398" y="9664"/>
                </a:cubicBezTo>
                <a:cubicBezTo>
                  <a:pt x="3398" y="6209"/>
                  <a:pt x="6209" y="3398"/>
                  <a:pt x="9663" y="3398"/>
                </a:cubicBezTo>
                <a:cubicBezTo>
                  <a:pt x="9668" y="3398"/>
                  <a:pt x="9672" y="3398"/>
                  <a:pt x="9676" y="3398"/>
                </a:cubicBezTo>
                <a:close/>
                <a:moveTo>
                  <a:pt x="9663" y="1134"/>
                </a:moveTo>
                <a:cubicBezTo>
                  <a:pt x="11176" y="1134"/>
                  <a:pt x="12661" y="1532"/>
                  <a:pt x="13975" y="2287"/>
                </a:cubicBezTo>
                <a:lnTo>
                  <a:pt x="13830" y="2432"/>
                </a:lnTo>
                <a:cubicBezTo>
                  <a:pt x="13724" y="2538"/>
                  <a:pt x="13664" y="2683"/>
                  <a:pt x="13664" y="2834"/>
                </a:cubicBezTo>
                <a:lnTo>
                  <a:pt x="13664" y="3428"/>
                </a:lnTo>
                <a:cubicBezTo>
                  <a:pt x="12473" y="2670"/>
                  <a:pt x="11090" y="2266"/>
                  <a:pt x="9679" y="2266"/>
                </a:cubicBezTo>
                <a:cubicBezTo>
                  <a:pt x="9674" y="2266"/>
                  <a:pt x="9668" y="2266"/>
                  <a:pt x="9663" y="2266"/>
                </a:cubicBezTo>
                <a:cubicBezTo>
                  <a:pt x="7701" y="2266"/>
                  <a:pt x="5847" y="3039"/>
                  <a:pt x="4443" y="4443"/>
                </a:cubicBezTo>
                <a:cubicBezTo>
                  <a:pt x="3039" y="5847"/>
                  <a:pt x="2266" y="7701"/>
                  <a:pt x="2266" y="9664"/>
                </a:cubicBezTo>
                <a:cubicBezTo>
                  <a:pt x="2266" y="11626"/>
                  <a:pt x="3039" y="13474"/>
                  <a:pt x="4443" y="14866"/>
                </a:cubicBezTo>
                <a:cubicBezTo>
                  <a:pt x="5886" y="16305"/>
                  <a:pt x="7775" y="17024"/>
                  <a:pt x="9663" y="17024"/>
                </a:cubicBezTo>
                <a:cubicBezTo>
                  <a:pt x="11552" y="17024"/>
                  <a:pt x="13441" y="16305"/>
                  <a:pt x="14884" y="14866"/>
                </a:cubicBezTo>
                <a:cubicBezTo>
                  <a:pt x="16288" y="13474"/>
                  <a:pt x="17061" y="11626"/>
                  <a:pt x="17061" y="9664"/>
                </a:cubicBezTo>
                <a:cubicBezTo>
                  <a:pt x="17064" y="8248"/>
                  <a:pt x="16659" y="6859"/>
                  <a:pt x="15898" y="5663"/>
                </a:cubicBezTo>
                <a:lnTo>
                  <a:pt x="16496" y="5663"/>
                </a:lnTo>
                <a:cubicBezTo>
                  <a:pt x="16644" y="5663"/>
                  <a:pt x="16789" y="5602"/>
                  <a:pt x="16895" y="5497"/>
                </a:cubicBezTo>
                <a:lnTo>
                  <a:pt x="17040" y="5352"/>
                </a:lnTo>
                <a:cubicBezTo>
                  <a:pt x="17795" y="6665"/>
                  <a:pt x="18193" y="8151"/>
                  <a:pt x="18193" y="9664"/>
                </a:cubicBezTo>
                <a:cubicBezTo>
                  <a:pt x="18193" y="14368"/>
                  <a:pt x="14367" y="18194"/>
                  <a:pt x="9663" y="18194"/>
                </a:cubicBezTo>
                <a:cubicBezTo>
                  <a:pt x="4959" y="18194"/>
                  <a:pt x="1133" y="14368"/>
                  <a:pt x="1133" y="9664"/>
                </a:cubicBezTo>
                <a:cubicBezTo>
                  <a:pt x="1133" y="4959"/>
                  <a:pt x="4959" y="1134"/>
                  <a:pt x="9663" y="1134"/>
                </a:cubicBezTo>
                <a:close/>
                <a:moveTo>
                  <a:pt x="16491" y="0"/>
                </a:moveTo>
                <a:cubicBezTo>
                  <a:pt x="16352" y="0"/>
                  <a:pt x="16210" y="52"/>
                  <a:pt x="16095" y="167"/>
                </a:cubicBezTo>
                <a:lnTo>
                  <a:pt x="14799" y="1463"/>
                </a:lnTo>
                <a:cubicBezTo>
                  <a:pt x="13256" y="509"/>
                  <a:pt x="11478" y="4"/>
                  <a:pt x="9663" y="1"/>
                </a:cubicBezTo>
                <a:cubicBezTo>
                  <a:pt x="7094" y="1"/>
                  <a:pt x="4669" y="1010"/>
                  <a:pt x="2839" y="2840"/>
                </a:cubicBezTo>
                <a:cubicBezTo>
                  <a:pt x="1009" y="4669"/>
                  <a:pt x="1" y="7094"/>
                  <a:pt x="1" y="9664"/>
                </a:cubicBezTo>
                <a:cubicBezTo>
                  <a:pt x="1" y="12233"/>
                  <a:pt x="1009" y="14658"/>
                  <a:pt x="2839" y="16488"/>
                </a:cubicBezTo>
                <a:cubicBezTo>
                  <a:pt x="4669" y="18317"/>
                  <a:pt x="7094" y="19326"/>
                  <a:pt x="9663" y="19326"/>
                </a:cubicBezTo>
                <a:cubicBezTo>
                  <a:pt x="12233" y="19326"/>
                  <a:pt x="14657" y="18317"/>
                  <a:pt x="16487" y="16488"/>
                </a:cubicBezTo>
                <a:cubicBezTo>
                  <a:pt x="18317" y="14658"/>
                  <a:pt x="19325" y="12233"/>
                  <a:pt x="19325" y="9664"/>
                </a:cubicBezTo>
                <a:cubicBezTo>
                  <a:pt x="19322" y="7849"/>
                  <a:pt x="18818" y="6070"/>
                  <a:pt x="17864" y="4528"/>
                </a:cubicBezTo>
                <a:lnTo>
                  <a:pt x="19159" y="3232"/>
                </a:lnTo>
                <a:cubicBezTo>
                  <a:pt x="19516" y="2876"/>
                  <a:pt x="19265" y="2266"/>
                  <a:pt x="18761" y="2266"/>
                </a:cubicBezTo>
                <a:lnTo>
                  <a:pt x="17061" y="2266"/>
                </a:lnTo>
                <a:lnTo>
                  <a:pt x="17061" y="569"/>
                </a:lnTo>
                <a:cubicBezTo>
                  <a:pt x="17061" y="226"/>
                  <a:pt x="16782" y="0"/>
                  <a:pt x="16491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grpSp>
        <p:nvGrpSpPr>
          <p:cNvPr id="12279" name="Google Shape;12279;p21"/>
          <p:cNvGrpSpPr/>
          <p:nvPr/>
        </p:nvGrpSpPr>
        <p:grpSpPr>
          <a:xfrm>
            <a:off x="4517215" y="7235555"/>
            <a:ext cx="408850" cy="388118"/>
            <a:chOff x="6222125" y="2025975"/>
            <a:chExt cx="499450" cy="474125"/>
          </a:xfrm>
        </p:grpSpPr>
        <p:sp>
          <p:nvSpPr>
            <p:cNvPr id="12280" name="Google Shape;12280;p21"/>
            <p:cNvSpPr/>
            <p:nvPr/>
          </p:nvSpPr>
          <p:spPr>
            <a:xfrm>
              <a:off x="6222125" y="2025975"/>
              <a:ext cx="499450" cy="474125"/>
            </a:xfrm>
            <a:custGeom>
              <a:avLst/>
              <a:gdLst/>
              <a:ahLst/>
              <a:cxnLst/>
              <a:rect l="l" t="t" r="r" b="b"/>
              <a:pathLst>
                <a:path w="19978" h="18965" extrusionOk="0">
                  <a:moveTo>
                    <a:pt x="10490" y="1134"/>
                  </a:moveTo>
                  <a:cubicBezTo>
                    <a:pt x="15095" y="1134"/>
                    <a:pt x="18839" y="4878"/>
                    <a:pt x="18839" y="9483"/>
                  </a:cubicBezTo>
                  <a:cubicBezTo>
                    <a:pt x="18839" y="14087"/>
                    <a:pt x="15095" y="17832"/>
                    <a:pt x="10490" y="17832"/>
                  </a:cubicBezTo>
                  <a:cubicBezTo>
                    <a:pt x="5886" y="17832"/>
                    <a:pt x="2142" y="14087"/>
                    <a:pt x="2142" y="9483"/>
                  </a:cubicBezTo>
                  <a:cubicBezTo>
                    <a:pt x="2142" y="4878"/>
                    <a:pt x="5886" y="1134"/>
                    <a:pt x="10490" y="1134"/>
                  </a:cubicBezTo>
                  <a:close/>
                  <a:moveTo>
                    <a:pt x="10488" y="0"/>
                  </a:moveTo>
                  <a:cubicBezTo>
                    <a:pt x="6717" y="0"/>
                    <a:pt x="3222" y="2259"/>
                    <a:pt x="1731" y="5853"/>
                  </a:cubicBezTo>
                  <a:cubicBezTo>
                    <a:pt x="1" y="10032"/>
                    <a:pt x="1462" y="14854"/>
                    <a:pt x="5222" y="17367"/>
                  </a:cubicBezTo>
                  <a:cubicBezTo>
                    <a:pt x="6828" y="18439"/>
                    <a:pt x="8663" y="18964"/>
                    <a:pt x="10487" y="18964"/>
                  </a:cubicBezTo>
                  <a:cubicBezTo>
                    <a:pt x="12934" y="18964"/>
                    <a:pt x="15362" y="18020"/>
                    <a:pt x="17194" y="16186"/>
                  </a:cubicBezTo>
                  <a:cubicBezTo>
                    <a:pt x="18978" y="14414"/>
                    <a:pt x="19978" y="11998"/>
                    <a:pt x="19972" y="9483"/>
                  </a:cubicBezTo>
                  <a:cubicBezTo>
                    <a:pt x="19972" y="4960"/>
                    <a:pt x="16777" y="1065"/>
                    <a:pt x="12341" y="183"/>
                  </a:cubicBezTo>
                  <a:cubicBezTo>
                    <a:pt x="11721" y="60"/>
                    <a:pt x="11101" y="0"/>
                    <a:pt x="1048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81" name="Google Shape;12281;p21"/>
            <p:cNvSpPr/>
            <p:nvPr/>
          </p:nvSpPr>
          <p:spPr>
            <a:xfrm>
              <a:off x="6309175" y="2087825"/>
              <a:ext cx="350425" cy="350425"/>
            </a:xfrm>
            <a:custGeom>
              <a:avLst/>
              <a:gdLst/>
              <a:ahLst/>
              <a:cxnLst/>
              <a:rect l="l" t="t" r="r" b="b"/>
              <a:pathLst>
                <a:path w="14017" h="14017" extrusionOk="0">
                  <a:moveTo>
                    <a:pt x="7008" y="1133"/>
                  </a:moveTo>
                  <a:cubicBezTo>
                    <a:pt x="10248" y="1133"/>
                    <a:pt x="12884" y="3769"/>
                    <a:pt x="12884" y="7009"/>
                  </a:cubicBezTo>
                  <a:cubicBezTo>
                    <a:pt x="12884" y="10249"/>
                    <a:pt x="10248" y="12885"/>
                    <a:pt x="7008" y="12885"/>
                  </a:cubicBezTo>
                  <a:cubicBezTo>
                    <a:pt x="3769" y="12885"/>
                    <a:pt x="1133" y="10249"/>
                    <a:pt x="1133" y="7009"/>
                  </a:cubicBezTo>
                  <a:cubicBezTo>
                    <a:pt x="1133" y="3769"/>
                    <a:pt x="3769" y="1133"/>
                    <a:pt x="7008" y="1133"/>
                  </a:cubicBezTo>
                  <a:close/>
                  <a:moveTo>
                    <a:pt x="7008" y="1"/>
                  </a:moveTo>
                  <a:cubicBezTo>
                    <a:pt x="3144" y="1"/>
                    <a:pt x="0" y="3144"/>
                    <a:pt x="0" y="7009"/>
                  </a:cubicBezTo>
                  <a:cubicBezTo>
                    <a:pt x="0" y="10874"/>
                    <a:pt x="3144" y="14017"/>
                    <a:pt x="7008" y="14017"/>
                  </a:cubicBezTo>
                  <a:cubicBezTo>
                    <a:pt x="10873" y="14017"/>
                    <a:pt x="14017" y="10874"/>
                    <a:pt x="14017" y="7009"/>
                  </a:cubicBezTo>
                  <a:cubicBezTo>
                    <a:pt x="14017" y="3144"/>
                    <a:pt x="10873" y="1"/>
                    <a:pt x="700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82" name="Google Shape;12282;p21"/>
            <p:cNvSpPr/>
            <p:nvPr/>
          </p:nvSpPr>
          <p:spPr>
            <a:xfrm>
              <a:off x="6431600" y="2142250"/>
              <a:ext cx="105575" cy="241575"/>
            </a:xfrm>
            <a:custGeom>
              <a:avLst/>
              <a:gdLst/>
              <a:ahLst/>
              <a:cxnLst/>
              <a:rect l="l" t="t" r="r" b="b"/>
              <a:pathLst>
                <a:path w="4223" h="9663" extrusionOk="0">
                  <a:moveTo>
                    <a:pt x="2111" y="1"/>
                  </a:moveTo>
                  <a:cubicBezTo>
                    <a:pt x="1797" y="1"/>
                    <a:pt x="1547" y="254"/>
                    <a:pt x="1547" y="568"/>
                  </a:cubicBezTo>
                  <a:lnTo>
                    <a:pt x="1547" y="1504"/>
                  </a:lnTo>
                  <a:cubicBezTo>
                    <a:pt x="599" y="1785"/>
                    <a:pt x="1" y="2718"/>
                    <a:pt x="143" y="3697"/>
                  </a:cubicBezTo>
                  <a:cubicBezTo>
                    <a:pt x="285" y="4675"/>
                    <a:pt x="1124" y="5399"/>
                    <a:pt x="2111" y="5399"/>
                  </a:cubicBezTo>
                  <a:cubicBezTo>
                    <a:pt x="2872" y="5399"/>
                    <a:pt x="3256" y="6320"/>
                    <a:pt x="2715" y="6858"/>
                  </a:cubicBezTo>
                  <a:cubicBezTo>
                    <a:pt x="2542" y="7033"/>
                    <a:pt x="2328" y="7111"/>
                    <a:pt x="2118" y="7111"/>
                  </a:cubicBezTo>
                  <a:cubicBezTo>
                    <a:pt x="1679" y="7111"/>
                    <a:pt x="1257" y="6769"/>
                    <a:pt x="1257" y="6254"/>
                  </a:cubicBezTo>
                  <a:cubicBezTo>
                    <a:pt x="1257" y="5940"/>
                    <a:pt x="1003" y="5686"/>
                    <a:pt x="689" y="5686"/>
                  </a:cubicBezTo>
                  <a:cubicBezTo>
                    <a:pt x="378" y="5686"/>
                    <a:pt x="125" y="5940"/>
                    <a:pt x="125" y="6254"/>
                  </a:cubicBezTo>
                  <a:cubicBezTo>
                    <a:pt x="125" y="7133"/>
                    <a:pt x="701" y="7909"/>
                    <a:pt x="1547" y="8159"/>
                  </a:cubicBezTo>
                  <a:lnTo>
                    <a:pt x="1547" y="9098"/>
                  </a:lnTo>
                  <a:cubicBezTo>
                    <a:pt x="1547" y="9409"/>
                    <a:pt x="1797" y="9663"/>
                    <a:pt x="2111" y="9663"/>
                  </a:cubicBezTo>
                  <a:cubicBezTo>
                    <a:pt x="2425" y="9663"/>
                    <a:pt x="2679" y="9409"/>
                    <a:pt x="2679" y="9098"/>
                  </a:cubicBezTo>
                  <a:lnTo>
                    <a:pt x="2679" y="8159"/>
                  </a:lnTo>
                  <a:cubicBezTo>
                    <a:pt x="3624" y="7878"/>
                    <a:pt x="4222" y="6945"/>
                    <a:pt x="4080" y="5967"/>
                  </a:cubicBezTo>
                  <a:cubicBezTo>
                    <a:pt x="3939" y="4991"/>
                    <a:pt x="3102" y="4267"/>
                    <a:pt x="2118" y="4267"/>
                  </a:cubicBezTo>
                  <a:cubicBezTo>
                    <a:pt x="2116" y="4267"/>
                    <a:pt x="2114" y="4267"/>
                    <a:pt x="2111" y="4267"/>
                  </a:cubicBezTo>
                  <a:cubicBezTo>
                    <a:pt x="2106" y="4267"/>
                    <a:pt x="2100" y="4267"/>
                    <a:pt x="2095" y="4267"/>
                  </a:cubicBezTo>
                  <a:cubicBezTo>
                    <a:pt x="1622" y="4267"/>
                    <a:pt x="1239" y="3884"/>
                    <a:pt x="1239" y="3410"/>
                  </a:cubicBezTo>
                  <a:cubicBezTo>
                    <a:pt x="1239" y="2935"/>
                    <a:pt x="1622" y="2555"/>
                    <a:pt x="2095" y="2555"/>
                  </a:cubicBezTo>
                  <a:cubicBezTo>
                    <a:pt x="2100" y="2555"/>
                    <a:pt x="2106" y="2555"/>
                    <a:pt x="2111" y="2555"/>
                  </a:cubicBezTo>
                  <a:cubicBezTo>
                    <a:pt x="2582" y="2555"/>
                    <a:pt x="2966" y="2939"/>
                    <a:pt x="2966" y="3410"/>
                  </a:cubicBezTo>
                  <a:cubicBezTo>
                    <a:pt x="2966" y="3724"/>
                    <a:pt x="3220" y="3977"/>
                    <a:pt x="3534" y="3977"/>
                  </a:cubicBezTo>
                  <a:cubicBezTo>
                    <a:pt x="3845" y="3977"/>
                    <a:pt x="4098" y="3724"/>
                    <a:pt x="4098" y="3410"/>
                  </a:cubicBezTo>
                  <a:cubicBezTo>
                    <a:pt x="4098" y="2531"/>
                    <a:pt x="3522" y="1755"/>
                    <a:pt x="2679" y="1504"/>
                  </a:cubicBezTo>
                  <a:lnTo>
                    <a:pt x="2679" y="568"/>
                  </a:lnTo>
                  <a:cubicBezTo>
                    <a:pt x="2679" y="254"/>
                    <a:pt x="2425" y="1"/>
                    <a:pt x="211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283" name="Google Shape;12283;p21"/>
          <p:cNvSpPr txBox="1"/>
          <p:nvPr/>
        </p:nvSpPr>
        <p:spPr>
          <a:xfrm>
            <a:off x="2096906" y="3821578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latin typeface="Arial"/>
                <a:cs typeface="Arial"/>
                <a:sym typeface="Arial"/>
              </a:rPr>
              <a:t>متن</a:t>
            </a:r>
            <a:r>
              <a:rPr lang="es" kern="0" dirty="0">
                <a:latin typeface="Arial"/>
                <a:cs typeface="Arial"/>
                <a:sym typeface="Arial"/>
              </a:rPr>
              <a:t> 1</a:t>
            </a:r>
            <a:endParaRPr kern="0" dirty="0">
              <a:latin typeface="Arial"/>
              <a:cs typeface="Arial"/>
              <a:sym typeface="Arial"/>
            </a:endParaRPr>
          </a:p>
        </p:txBody>
      </p:sp>
      <p:sp>
        <p:nvSpPr>
          <p:cNvPr id="12284" name="Google Shape;12284;p21"/>
          <p:cNvSpPr txBox="1"/>
          <p:nvPr/>
        </p:nvSpPr>
        <p:spPr>
          <a:xfrm>
            <a:off x="3997472" y="3819670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latin typeface="Arial"/>
                <a:cs typeface="Arial"/>
                <a:sym typeface="Arial"/>
              </a:rPr>
              <a:t>متن</a:t>
            </a:r>
            <a:r>
              <a:rPr lang="es" kern="0" dirty="0">
                <a:latin typeface="Arial"/>
                <a:cs typeface="Arial"/>
                <a:sym typeface="Arial"/>
              </a:rPr>
              <a:t> 2</a:t>
            </a:r>
            <a:endParaRPr kern="0" dirty="0">
              <a:latin typeface="Arial"/>
              <a:cs typeface="Arial"/>
              <a:sym typeface="Arial"/>
            </a:endParaRPr>
          </a:p>
        </p:txBody>
      </p:sp>
      <p:sp>
        <p:nvSpPr>
          <p:cNvPr id="12285" name="Google Shape;12285;p21"/>
          <p:cNvSpPr txBox="1"/>
          <p:nvPr/>
        </p:nvSpPr>
        <p:spPr>
          <a:xfrm>
            <a:off x="5898038" y="3819670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latin typeface="Arial"/>
                <a:cs typeface="Arial"/>
                <a:sym typeface="Arial"/>
              </a:rPr>
              <a:t>متن</a:t>
            </a:r>
            <a:r>
              <a:rPr lang="es" kern="0" dirty="0">
                <a:latin typeface="Arial"/>
                <a:cs typeface="Arial"/>
                <a:sym typeface="Arial"/>
              </a:rPr>
              <a:t> 3</a:t>
            </a:r>
            <a:endParaRPr kern="0" dirty="0">
              <a:latin typeface="Arial"/>
              <a:cs typeface="Arial"/>
              <a:sym typeface="Arial"/>
            </a:endParaRPr>
          </a:p>
        </p:txBody>
      </p:sp>
      <p:sp>
        <p:nvSpPr>
          <p:cNvPr id="12286" name="Google Shape;12286;p21"/>
          <p:cNvSpPr txBox="1"/>
          <p:nvPr/>
        </p:nvSpPr>
        <p:spPr>
          <a:xfrm>
            <a:off x="2096700" y="7846316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latin typeface="Arial"/>
                <a:cs typeface="Arial"/>
                <a:sym typeface="Arial"/>
              </a:rPr>
              <a:t>متن</a:t>
            </a:r>
            <a:r>
              <a:rPr lang="es" kern="0" dirty="0">
                <a:latin typeface="Arial"/>
                <a:cs typeface="Arial"/>
                <a:sym typeface="Arial"/>
              </a:rPr>
              <a:t> 4</a:t>
            </a:r>
            <a:endParaRPr kern="0" dirty="0">
              <a:latin typeface="Arial"/>
              <a:cs typeface="Arial"/>
              <a:sym typeface="Arial"/>
            </a:endParaRPr>
          </a:p>
        </p:txBody>
      </p:sp>
      <p:sp>
        <p:nvSpPr>
          <p:cNvPr id="12287" name="Google Shape;12287;p21"/>
          <p:cNvSpPr txBox="1"/>
          <p:nvPr/>
        </p:nvSpPr>
        <p:spPr>
          <a:xfrm>
            <a:off x="3997368" y="7846316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latin typeface="Arial"/>
                <a:cs typeface="Arial"/>
                <a:sym typeface="Arial"/>
              </a:rPr>
              <a:t>متن</a:t>
            </a:r>
            <a:r>
              <a:rPr lang="es" kern="0" dirty="0">
                <a:latin typeface="Arial"/>
                <a:cs typeface="Arial"/>
                <a:sym typeface="Arial"/>
              </a:rPr>
              <a:t> 5</a:t>
            </a:r>
            <a:endParaRPr kern="0" dirty="0">
              <a:latin typeface="Arial"/>
              <a:cs typeface="Arial"/>
              <a:sym typeface="Arial"/>
            </a:endParaRPr>
          </a:p>
        </p:txBody>
      </p:sp>
      <p:sp>
        <p:nvSpPr>
          <p:cNvPr id="12288" name="Google Shape;12288;p21"/>
          <p:cNvSpPr txBox="1"/>
          <p:nvPr/>
        </p:nvSpPr>
        <p:spPr>
          <a:xfrm>
            <a:off x="5898038" y="7846316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latin typeface="Arial"/>
                <a:cs typeface="Arial"/>
                <a:sym typeface="Arial"/>
              </a:rPr>
              <a:t>متن</a:t>
            </a:r>
            <a:r>
              <a:rPr lang="es" kern="0" dirty="0">
                <a:latin typeface="Arial"/>
                <a:cs typeface="Arial"/>
                <a:sym typeface="Arial"/>
              </a:rPr>
              <a:t> 6</a:t>
            </a:r>
            <a:endParaRPr kern="0" dirty="0">
              <a:latin typeface="Arial"/>
              <a:cs typeface="Arial"/>
              <a:sym typeface="Arial"/>
            </a:endParaRPr>
          </a:p>
        </p:txBody>
      </p:sp>
      <p:sp>
        <p:nvSpPr>
          <p:cNvPr id="12289" name="Google Shape;12289;p21"/>
          <p:cNvSpPr/>
          <p:nvPr/>
        </p:nvSpPr>
        <p:spPr>
          <a:xfrm>
            <a:off x="2749574" y="4384852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290" name="Google Shape;12290;p21"/>
          <p:cNvSpPr/>
          <p:nvPr/>
        </p:nvSpPr>
        <p:spPr>
          <a:xfrm>
            <a:off x="4653260" y="4384852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291" name="Google Shape;12291;p21"/>
          <p:cNvSpPr/>
          <p:nvPr/>
        </p:nvSpPr>
        <p:spPr>
          <a:xfrm>
            <a:off x="6556970" y="4384852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292" name="Google Shape;12292;p21"/>
          <p:cNvSpPr/>
          <p:nvPr/>
        </p:nvSpPr>
        <p:spPr>
          <a:xfrm>
            <a:off x="2749548" y="690907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293" name="Google Shape;12293;p21"/>
          <p:cNvSpPr/>
          <p:nvPr/>
        </p:nvSpPr>
        <p:spPr>
          <a:xfrm>
            <a:off x="4653234" y="690907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294" name="Google Shape;12294;p21"/>
          <p:cNvSpPr/>
          <p:nvPr/>
        </p:nvSpPr>
        <p:spPr>
          <a:xfrm>
            <a:off x="6556944" y="690907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295" name="Google Shape;12295;p21"/>
          <p:cNvSpPr/>
          <p:nvPr/>
        </p:nvSpPr>
        <p:spPr>
          <a:xfrm>
            <a:off x="4401458" y="491641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296" name="Google Shape;12296;p21"/>
          <p:cNvSpPr/>
          <p:nvPr/>
        </p:nvSpPr>
        <p:spPr>
          <a:xfrm>
            <a:off x="4657564" y="491641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297" name="Google Shape;12297;p21"/>
          <p:cNvSpPr/>
          <p:nvPr/>
        </p:nvSpPr>
        <p:spPr>
          <a:xfrm>
            <a:off x="4913672" y="491641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298" name="Google Shape;12298;p21"/>
          <p:cNvSpPr/>
          <p:nvPr/>
        </p:nvSpPr>
        <p:spPr>
          <a:xfrm>
            <a:off x="4401458" y="6373836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299" name="Google Shape;12299;p21"/>
          <p:cNvSpPr/>
          <p:nvPr/>
        </p:nvSpPr>
        <p:spPr>
          <a:xfrm>
            <a:off x="4657564" y="6373836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300" name="Google Shape;12300;p21"/>
          <p:cNvSpPr/>
          <p:nvPr/>
        </p:nvSpPr>
        <p:spPr>
          <a:xfrm>
            <a:off x="4913672" y="6373836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cxnSp>
        <p:nvCxnSpPr>
          <p:cNvPr id="12301" name="Google Shape;12301;p21"/>
          <p:cNvCxnSpPr>
            <a:stCxn id="12289" idx="4"/>
            <a:endCxn id="12295" idx="0"/>
          </p:cNvCxnSpPr>
          <p:nvPr/>
        </p:nvCxnSpPr>
        <p:spPr>
          <a:xfrm rot="-5400000" flipH="1">
            <a:off x="3437474" y="3888652"/>
            <a:ext cx="403800" cy="16518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2" name="Google Shape;12302;p21"/>
          <p:cNvCxnSpPr>
            <a:stCxn id="12291" idx="4"/>
            <a:endCxn id="12297" idx="0"/>
          </p:cNvCxnSpPr>
          <p:nvPr/>
        </p:nvCxnSpPr>
        <p:spPr>
          <a:xfrm rot="5400000">
            <a:off x="5597270" y="3892852"/>
            <a:ext cx="403800" cy="16434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3" name="Google Shape;12303;p21"/>
          <p:cNvCxnSpPr>
            <a:stCxn id="12290" idx="4"/>
            <a:endCxn id="12296" idx="0"/>
          </p:cNvCxnSpPr>
          <p:nvPr/>
        </p:nvCxnSpPr>
        <p:spPr>
          <a:xfrm rot="-5400000" flipH="1">
            <a:off x="4517360" y="4712452"/>
            <a:ext cx="403800" cy="42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4" name="Google Shape;12304;p21"/>
          <p:cNvCxnSpPr>
            <a:stCxn id="12292" idx="0"/>
            <a:endCxn id="12298" idx="4"/>
          </p:cNvCxnSpPr>
          <p:nvPr/>
        </p:nvCxnSpPr>
        <p:spPr>
          <a:xfrm rot="-5400000">
            <a:off x="3435648" y="5879470"/>
            <a:ext cx="407400" cy="16518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5" name="Google Shape;12305;p21"/>
          <p:cNvCxnSpPr>
            <a:stCxn id="12294" idx="0"/>
            <a:endCxn id="12300" idx="4"/>
          </p:cNvCxnSpPr>
          <p:nvPr/>
        </p:nvCxnSpPr>
        <p:spPr>
          <a:xfrm rot="5400000" flipH="1">
            <a:off x="5595444" y="5883670"/>
            <a:ext cx="407400" cy="16434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6" name="Google Shape;12306;p21"/>
          <p:cNvCxnSpPr>
            <a:stCxn id="12293" idx="0"/>
            <a:endCxn id="12299" idx="4"/>
          </p:cNvCxnSpPr>
          <p:nvPr/>
        </p:nvCxnSpPr>
        <p:spPr>
          <a:xfrm rot="-5400000">
            <a:off x="4515534" y="6703270"/>
            <a:ext cx="407400" cy="42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07" name="Google Shape;12307;p21"/>
          <p:cNvSpPr/>
          <p:nvPr/>
        </p:nvSpPr>
        <p:spPr>
          <a:xfrm>
            <a:off x="8479448" y="5416638"/>
            <a:ext cx="1558272" cy="504468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1599" y="0"/>
                </a:move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4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69" y="14357"/>
                </a:lnTo>
                <a:cubicBezTo>
                  <a:pt x="42136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lnTo>
                  <a:pt x="42867" y="1598"/>
                </a:lnTo>
                <a:cubicBezTo>
                  <a:pt x="42867" y="708"/>
                  <a:pt x="42136" y="0"/>
                  <a:pt x="41269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308" name="Google Shape;12308;p21"/>
          <p:cNvSpPr/>
          <p:nvPr/>
        </p:nvSpPr>
        <p:spPr>
          <a:xfrm>
            <a:off x="10037685" y="5416638"/>
            <a:ext cx="1558238" cy="504468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36" y="0"/>
                  <a:pt x="41268" y="0"/>
                </a:cubicBezTo>
                <a:lnTo>
                  <a:pt x="1598" y="0"/>
                </a:lnTo>
                <a:cubicBezTo>
                  <a:pt x="708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08" y="14357"/>
                  <a:pt x="1598" y="14357"/>
                </a:cubicBezTo>
                <a:lnTo>
                  <a:pt x="41268" y="14357"/>
                </a:lnTo>
                <a:cubicBezTo>
                  <a:pt x="42136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309" name="Google Shape;12309;p21"/>
          <p:cNvSpPr/>
          <p:nvPr/>
        </p:nvSpPr>
        <p:spPr>
          <a:xfrm>
            <a:off x="11595886" y="5416638"/>
            <a:ext cx="1557464" cy="504468"/>
          </a:xfrm>
          <a:custGeom>
            <a:avLst/>
            <a:gdLst/>
            <a:ahLst/>
            <a:cxnLst/>
            <a:rect l="l" t="t" r="r" b="b"/>
            <a:pathLst>
              <a:path w="44328" h="14358" extrusionOk="0">
                <a:moveTo>
                  <a:pt x="42844" y="5706"/>
                </a:moveTo>
                <a:lnTo>
                  <a:pt x="42844" y="1598"/>
                </a:lnTo>
                <a:cubicBezTo>
                  <a:pt x="42844" y="708"/>
                  <a:pt x="42136" y="0"/>
                  <a:pt x="41246" y="0"/>
                </a:cubicBezTo>
                <a:lnTo>
                  <a:pt x="1599" y="0"/>
                </a:ln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5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46" y="14357"/>
                </a:lnTo>
                <a:cubicBezTo>
                  <a:pt x="42136" y="14357"/>
                  <a:pt x="42844" y="13650"/>
                  <a:pt x="42844" y="12759"/>
                </a:cubicBezTo>
                <a:lnTo>
                  <a:pt x="42844" y="8674"/>
                </a:lnTo>
                <a:lnTo>
                  <a:pt x="44328" y="7190"/>
                </a:lnTo>
                <a:lnTo>
                  <a:pt x="42844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310" name="Google Shape;12310;p21"/>
          <p:cNvSpPr/>
          <p:nvPr/>
        </p:nvSpPr>
        <p:spPr>
          <a:xfrm>
            <a:off x="13153316" y="5416638"/>
            <a:ext cx="1558272" cy="504468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42867" y="5706"/>
                </a:moveTo>
                <a:lnTo>
                  <a:pt x="42867" y="1598"/>
                </a:lnTo>
                <a:cubicBezTo>
                  <a:pt x="42867" y="708"/>
                  <a:pt x="42159" y="0"/>
                  <a:pt x="41269" y="0"/>
                </a:cubicBezTo>
                <a:lnTo>
                  <a:pt x="1598" y="0"/>
                </a:lnTo>
                <a:cubicBezTo>
                  <a:pt x="731" y="0"/>
                  <a:pt x="1" y="708"/>
                  <a:pt x="1" y="1598"/>
                </a:cubicBezTo>
                <a:lnTo>
                  <a:pt x="1" y="5706"/>
                </a:lnTo>
                <a:lnTo>
                  <a:pt x="1507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31" y="14357"/>
                  <a:pt x="1598" y="14357"/>
                </a:cubicBezTo>
                <a:lnTo>
                  <a:pt x="41269" y="14357"/>
                </a:lnTo>
                <a:cubicBezTo>
                  <a:pt x="42159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311" name="Google Shape;12311;p21"/>
          <p:cNvSpPr/>
          <p:nvPr/>
        </p:nvSpPr>
        <p:spPr>
          <a:xfrm>
            <a:off x="14711553" y="5416638"/>
            <a:ext cx="1558238" cy="504468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59" y="0"/>
                  <a:pt x="41268" y="0"/>
                </a:cubicBezTo>
                <a:lnTo>
                  <a:pt x="1598" y="0"/>
                </a:lnTo>
                <a:cubicBezTo>
                  <a:pt x="731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31" y="14357"/>
                  <a:pt x="1598" y="14357"/>
                </a:cubicBezTo>
                <a:lnTo>
                  <a:pt x="41268" y="14357"/>
                </a:lnTo>
                <a:cubicBezTo>
                  <a:pt x="42159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312" name="Google Shape;12312;p21"/>
          <p:cNvSpPr/>
          <p:nvPr/>
        </p:nvSpPr>
        <p:spPr>
          <a:xfrm>
            <a:off x="8858801" y="3324701"/>
            <a:ext cx="685694" cy="773110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7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7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0" y="22004"/>
                  <a:pt x="10363" y="21924"/>
                  <a:pt x="10637" y="21764"/>
                </a:cubicBezTo>
                <a:lnTo>
                  <a:pt x="18648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8" y="4851"/>
                </a:cubicBezTo>
                <a:lnTo>
                  <a:pt x="10637" y="240"/>
                </a:lnTo>
                <a:cubicBezTo>
                  <a:pt x="10363" y="80"/>
                  <a:pt x="10060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313" name="Google Shape;12313;p21"/>
          <p:cNvSpPr/>
          <p:nvPr/>
        </p:nvSpPr>
        <p:spPr>
          <a:xfrm>
            <a:off x="10488397" y="7316668"/>
            <a:ext cx="685694" cy="773356"/>
          </a:xfrm>
          <a:custGeom>
            <a:avLst/>
            <a:gdLst/>
            <a:ahLst/>
            <a:cxnLst/>
            <a:rect l="l" t="t" r="r" b="b"/>
            <a:pathLst>
              <a:path w="19516" h="22011" extrusionOk="0">
                <a:moveTo>
                  <a:pt x="9758" y="1"/>
                </a:moveTo>
                <a:cubicBezTo>
                  <a:pt x="9456" y="1"/>
                  <a:pt x="9153" y="75"/>
                  <a:pt x="8879" y="223"/>
                </a:cubicBezTo>
                <a:lnTo>
                  <a:pt x="868" y="4857"/>
                </a:lnTo>
                <a:cubicBezTo>
                  <a:pt x="320" y="5177"/>
                  <a:pt x="0" y="5747"/>
                  <a:pt x="0" y="6363"/>
                </a:cubicBezTo>
                <a:lnTo>
                  <a:pt x="0" y="15630"/>
                </a:lnTo>
                <a:cubicBezTo>
                  <a:pt x="0" y="16247"/>
                  <a:pt x="320" y="16817"/>
                  <a:pt x="868" y="17137"/>
                </a:cubicBezTo>
                <a:lnTo>
                  <a:pt x="8879" y="21770"/>
                </a:lnTo>
                <a:cubicBezTo>
                  <a:pt x="9153" y="21930"/>
                  <a:pt x="9456" y="22010"/>
                  <a:pt x="9758" y="22010"/>
                </a:cubicBezTo>
                <a:cubicBezTo>
                  <a:pt x="10060" y="22010"/>
                  <a:pt x="10363" y="21930"/>
                  <a:pt x="10637" y="21770"/>
                </a:cubicBezTo>
                <a:lnTo>
                  <a:pt x="18648" y="17137"/>
                </a:lnTo>
                <a:cubicBezTo>
                  <a:pt x="19196" y="16817"/>
                  <a:pt x="19516" y="16247"/>
                  <a:pt x="19516" y="15630"/>
                </a:cubicBezTo>
                <a:lnTo>
                  <a:pt x="19516" y="6363"/>
                </a:lnTo>
                <a:cubicBezTo>
                  <a:pt x="19516" y="5747"/>
                  <a:pt x="19196" y="5177"/>
                  <a:pt x="18648" y="4857"/>
                </a:cubicBezTo>
                <a:lnTo>
                  <a:pt x="10637" y="223"/>
                </a:lnTo>
                <a:cubicBezTo>
                  <a:pt x="10363" y="75"/>
                  <a:pt x="10060" y="1"/>
                  <a:pt x="9758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314" name="Google Shape;12314;p21"/>
          <p:cNvSpPr/>
          <p:nvPr/>
        </p:nvSpPr>
        <p:spPr>
          <a:xfrm>
            <a:off x="12014521" y="3324701"/>
            <a:ext cx="685730" cy="773110"/>
          </a:xfrm>
          <a:custGeom>
            <a:avLst/>
            <a:gdLst/>
            <a:ahLst/>
            <a:cxnLst/>
            <a:rect l="l" t="t" r="r" b="b"/>
            <a:pathLst>
              <a:path w="19517" h="22004" extrusionOk="0">
                <a:moveTo>
                  <a:pt x="9759" y="0"/>
                </a:moveTo>
                <a:cubicBezTo>
                  <a:pt x="9456" y="0"/>
                  <a:pt x="9154" y="80"/>
                  <a:pt x="8880" y="240"/>
                </a:cubicBezTo>
                <a:lnTo>
                  <a:pt x="868" y="4851"/>
                </a:lnTo>
                <a:cubicBezTo>
                  <a:pt x="320" y="5170"/>
                  <a:pt x="1" y="5741"/>
                  <a:pt x="1" y="6380"/>
                </a:cubicBezTo>
                <a:lnTo>
                  <a:pt x="1" y="15624"/>
                </a:lnTo>
                <a:cubicBezTo>
                  <a:pt x="1" y="16263"/>
                  <a:pt x="320" y="16834"/>
                  <a:pt x="868" y="17131"/>
                </a:cubicBezTo>
                <a:lnTo>
                  <a:pt x="8880" y="21764"/>
                </a:lnTo>
                <a:cubicBezTo>
                  <a:pt x="9154" y="21924"/>
                  <a:pt x="9456" y="22004"/>
                  <a:pt x="9759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7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7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9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315" name="Google Shape;12315;p21"/>
          <p:cNvSpPr/>
          <p:nvPr/>
        </p:nvSpPr>
        <p:spPr>
          <a:xfrm>
            <a:off x="13592011" y="7316879"/>
            <a:ext cx="686502" cy="773322"/>
          </a:xfrm>
          <a:custGeom>
            <a:avLst/>
            <a:gdLst/>
            <a:ahLst/>
            <a:cxnLst/>
            <a:rect l="l" t="t" r="r" b="b"/>
            <a:pathLst>
              <a:path w="19539" h="22010" extrusionOk="0">
                <a:moveTo>
                  <a:pt x="9761" y="1"/>
                </a:moveTo>
                <a:cubicBezTo>
                  <a:pt x="9461" y="1"/>
                  <a:pt x="9164" y="80"/>
                  <a:pt x="8902" y="240"/>
                </a:cubicBezTo>
                <a:lnTo>
                  <a:pt x="867" y="4874"/>
                </a:lnTo>
                <a:cubicBezTo>
                  <a:pt x="342" y="5171"/>
                  <a:pt x="0" y="5741"/>
                  <a:pt x="0" y="6380"/>
                </a:cubicBezTo>
                <a:lnTo>
                  <a:pt x="0" y="15647"/>
                </a:lnTo>
                <a:cubicBezTo>
                  <a:pt x="0" y="16264"/>
                  <a:pt x="342" y="16834"/>
                  <a:pt x="867" y="17154"/>
                </a:cubicBezTo>
                <a:lnTo>
                  <a:pt x="8902" y="21787"/>
                </a:lnTo>
                <a:cubicBezTo>
                  <a:pt x="9164" y="21936"/>
                  <a:pt x="9461" y="22010"/>
                  <a:pt x="9761" y="22010"/>
                </a:cubicBezTo>
                <a:cubicBezTo>
                  <a:pt x="10060" y="22010"/>
                  <a:pt x="10363" y="21936"/>
                  <a:pt x="10637" y="21787"/>
                </a:cubicBezTo>
                <a:lnTo>
                  <a:pt x="18671" y="17154"/>
                </a:lnTo>
                <a:cubicBezTo>
                  <a:pt x="19196" y="16834"/>
                  <a:pt x="19539" y="16264"/>
                  <a:pt x="19539" y="15647"/>
                </a:cubicBezTo>
                <a:lnTo>
                  <a:pt x="19539" y="6380"/>
                </a:lnTo>
                <a:cubicBezTo>
                  <a:pt x="19539" y="5741"/>
                  <a:pt x="19196" y="5171"/>
                  <a:pt x="18671" y="4874"/>
                </a:cubicBezTo>
                <a:lnTo>
                  <a:pt x="10637" y="240"/>
                </a:lnTo>
                <a:cubicBezTo>
                  <a:pt x="10363" y="80"/>
                  <a:pt x="10060" y="1"/>
                  <a:pt x="9761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316" name="Google Shape;12316;p21"/>
          <p:cNvSpPr/>
          <p:nvPr/>
        </p:nvSpPr>
        <p:spPr>
          <a:xfrm>
            <a:off x="15170275" y="3324701"/>
            <a:ext cx="685694" cy="773110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8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8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317" name="Google Shape;12317;p21"/>
          <p:cNvSpPr/>
          <p:nvPr/>
        </p:nvSpPr>
        <p:spPr>
          <a:xfrm>
            <a:off x="9139526" y="515876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318" name="Google Shape;12318;p21"/>
          <p:cNvSpPr/>
          <p:nvPr/>
        </p:nvSpPr>
        <p:spPr>
          <a:xfrm>
            <a:off x="12295250" y="515876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319" name="Google Shape;12319;p21"/>
          <p:cNvSpPr/>
          <p:nvPr/>
        </p:nvSpPr>
        <p:spPr>
          <a:xfrm>
            <a:off x="15450950" y="515876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320" name="Google Shape;12320;p21"/>
          <p:cNvSpPr/>
          <p:nvPr/>
        </p:nvSpPr>
        <p:spPr>
          <a:xfrm>
            <a:off x="10769126" y="5999440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321" name="Google Shape;12321;p21"/>
          <p:cNvSpPr/>
          <p:nvPr/>
        </p:nvSpPr>
        <p:spPr>
          <a:xfrm>
            <a:off x="13873126" y="5999540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322" name="Google Shape;12322;p21"/>
          <p:cNvSpPr txBox="1"/>
          <p:nvPr/>
        </p:nvSpPr>
        <p:spPr>
          <a:xfrm>
            <a:off x="86628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latin typeface="Arial"/>
                <a:cs typeface="Arial"/>
                <a:sym typeface="Arial"/>
              </a:rPr>
              <a:t>2016</a:t>
            </a:r>
            <a:endParaRPr b="1" kern="0">
              <a:latin typeface="Arial"/>
              <a:cs typeface="Arial"/>
              <a:sym typeface="Arial"/>
            </a:endParaRPr>
          </a:p>
        </p:txBody>
      </p:sp>
      <p:sp>
        <p:nvSpPr>
          <p:cNvPr id="12323" name="Google Shape;12323;p21"/>
          <p:cNvSpPr/>
          <p:nvPr/>
        </p:nvSpPr>
        <p:spPr>
          <a:xfrm>
            <a:off x="9139526" y="415051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324" name="Google Shape;12324;p21"/>
          <p:cNvSpPr/>
          <p:nvPr/>
        </p:nvSpPr>
        <p:spPr>
          <a:xfrm>
            <a:off x="12306100" y="415051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325" name="Google Shape;12325;p21"/>
          <p:cNvSpPr/>
          <p:nvPr/>
        </p:nvSpPr>
        <p:spPr>
          <a:xfrm>
            <a:off x="15450950" y="415051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326" name="Google Shape;12326;p21"/>
          <p:cNvSpPr/>
          <p:nvPr/>
        </p:nvSpPr>
        <p:spPr>
          <a:xfrm>
            <a:off x="10768332" y="713919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327" name="Google Shape;12327;p21"/>
          <p:cNvSpPr/>
          <p:nvPr/>
        </p:nvSpPr>
        <p:spPr>
          <a:xfrm>
            <a:off x="13873132" y="713919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cxnSp>
        <p:nvCxnSpPr>
          <p:cNvPr id="12328" name="Google Shape;12328;p21"/>
          <p:cNvCxnSpPr>
            <a:stCxn id="12317" idx="0"/>
            <a:endCxn id="12323" idx="4"/>
          </p:cNvCxnSpPr>
          <p:nvPr/>
        </p:nvCxnSpPr>
        <p:spPr>
          <a:xfrm rot="10800000">
            <a:off x="9201626" y="4274964"/>
            <a:ext cx="0" cy="883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29" name="Google Shape;12329;p21"/>
          <p:cNvCxnSpPr>
            <a:stCxn id="12318" idx="0"/>
            <a:endCxn id="12324" idx="4"/>
          </p:cNvCxnSpPr>
          <p:nvPr/>
        </p:nvCxnSpPr>
        <p:spPr>
          <a:xfrm rot="10800000" flipH="1">
            <a:off x="12357350" y="4274964"/>
            <a:ext cx="10800" cy="883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0" name="Google Shape;12330;p21"/>
          <p:cNvCxnSpPr>
            <a:stCxn id="12319" idx="0"/>
            <a:endCxn id="12325" idx="4"/>
          </p:cNvCxnSpPr>
          <p:nvPr/>
        </p:nvCxnSpPr>
        <p:spPr>
          <a:xfrm rot="10800000">
            <a:off x="15513050" y="4274964"/>
            <a:ext cx="0" cy="883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1" name="Google Shape;12331;p21"/>
          <p:cNvCxnSpPr>
            <a:stCxn id="12320" idx="4"/>
            <a:endCxn id="12326" idx="0"/>
          </p:cNvCxnSpPr>
          <p:nvPr/>
        </p:nvCxnSpPr>
        <p:spPr>
          <a:xfrm flipH="1">
            <a:off x="10830626" y="6123640"/>
            <a:ext cx="600" cy="1015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2" name="Google Shape;12332;p21"/>
          <p:cNvCxnSpPr>
            <a:stCxn id="12321" idx="4"/>
            <a:endCxn id="12327" idx="0"/>
          </p:cNvCxnSpPr>
          <p:nvPr/>
        </p:nvCxnSpPr>
        <p:spPr>
          <a:xfrm>
            <a:off x="13935226" y="6123740"/>
            <a:ext cx="0" cy="1015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2333" name="Google Shape;12333;p21"/>
          <p:cNvSpPr txBox="1"/>
          <p:nvPr/>
        </p:nvSpPr>
        <p:spPr>
          <a:xfrm>
            <a:off x="1027799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latin typeface="Arial"/>
                <a:cs typeface="Arial"/>
                <a:sym typeface="Arial"/>
              </a:rPr>
              <a:t>2017</a:t>
            </a:r>
            <a:endParaRPr b="1" kern="0">
              <a:latin typeface="Arial"/>
              <a:cs typeface="Arial"/>
              <a:sym typeface="Arial"/>
            </a:endParaRPr>
          </a:p>
        </p:txBody>
      </p:sp>
      <p:sp>
        <p:nvSpPr>
          <p:cNvPr id="12334" name="Google Shape;12334;p21"/>
          <p:cNvSpPr txBox="1"/>
          <p:nvPr/>
        </p:nvSpPr>
        <p:spPr>
          <a:xfrm>
            <a:off x="118093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latin typeface="Arial"/>
                <a:cs typeface="Arial"/>
                <a:sym typeface="Arial"/>
              </a:rPr>
              <a:t>2018</a:t>
            </a:r>
            <a:endParaRPr b="1" kern="0">
              <a:latin typeface="Arial"/>
              <a:cs typeface="Arial"/>
              <a:sym typeface="Arial"/>
            </a:endParaRPr>
          </a:p>
        </p:txBody>
      </p:sp>
      <p:sp>
        <p:nvSpPr>
          <p:cNvPr id="12335" name="Google Shape;12335;p21"/>
          <p:cNvSpPr txBox="1"/>
          <p:nvPr/>
        </p:nvSpPr>
        <p:spPr>
          <a:xfrm>
            <a:off x="133936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latin typeface="Arial"/>
                <a:cs typeface="Arial"/>
                <a:sym typeface="Arial"/>
              </a:rPr>
              <a:t>2019</a:t>
            </a:r>
            <a:endParaRPr b="1" kern="0">
              <a:latin typeface="Arial"/>
              <a:cs typeface="Arial"/>
              <a:sym typeface="Arial"/>
            </a:endParaRPr>
          </a:p>
        </p:txBody>
      </p:sp>
      <p:sp>
        <p:nvSpPr>
          <p:cNvPr id="12336" name="Google Shape;12336;p21"/>
          <p:cNvSpPr txBox="1"/>
          <p:nvPr/>
        </p:nvSpPr>
        <p:spPr>
          <a:xfrm>
            <a:off x="149779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latin typeface="Arial"/>
                <a:cs typeface="Arial"/>
                <a:sym typeface="Arial"/>
              </a:rPr>
              <a:t>2020</a:t>
            </a:r>
            <a:endParaRPr b="1" kern="0">
              <a:latin typeface="Arial"/>
              <a:cs typeface="Arial"/>
              <a:sym typeface="Arial"/>
            </a:endParaRPr>
          </a:p>
        </p:txBody>
      </p:sp>
      <p:sp>
        <p:nvSpPr>
          <p:cNvPr id="12337" name="Google Shape;12337;p21"/>
          <p:cNvSpPr/>
          <p:nvPr/>
        </p:nvSpPr>
        <p:spPr>
          <a:xfrm>
            <a:off x="13731954" y="7458845"/>
            <a:ext cx="408976" cy="410050"/>
          </a:xfrm>
          <a:custGeom>
            <a:avLst/>
            <a:gdLst/>
            <a:ahLst/>
            <a:cxnLst/>
            <a:rect l="l" t="t" r="r" b="b"/>
            <a:pathLst>
              <a:path w="11815" h="11846" extrusionOk="0">
                <a:moveTo>
                  <a:pt x="5829" y="693"/>
                </a:moveTo>
                <a:cubicBezTo>
                  <a:pt x="6238" y="693"/>
                  <a:pt x="6553" y="1008"/>
                  <a:pt x="6553" y="1418"/>
                </a:cubicBezTo>
                <a:cubicBezTo>
                  <a:pt x="6553" y="1796"/>
                  <a:pt x="6238" y="2111"/>
                  <a:pt x="5829" y="2111"/>
                </a:cubicBezTo>
                <a:cubicBezTo>
                  <a:pt x="5451" y="2111"/>
                  <a:pt x="5136" y="1796"/>
                  <a:pt x="5136" y="1418"/>
                </a:cubicBezTo>
                <a:cubicBezTo>
                  <a:pt x="5136" y="1008"/>
                  <a:pt x="5482" y="693"/>
                  <a:pt x="5829" y="693"/>
                </a:cubicBezTo>
                <a:close/>
                <a:moveTo>
                  <a:pt x="5829" y="2773"/>
                </a:moveTo>
                <a:cubicBezTo>
                  <a:pt x="6774" y="2773"/>
                  <a:pt x="7562" y="3560"/>
                  <a:pt x="7562" y="4568"/>
                </a:cubicBezTo>
                <a:lnTo>
                  <a:pt x="7562" y="4915"/>
                </a:lnTo>
                <a:lnTo>
                  <a:pt x="4096" y="4915"/>
                </a:lnTo>
                <a:lnTo>
                  <a:pt x="4096" y="4568"/>
                </a:lnTo>
                <a:cubicBezTo>
                  <a:pt x="4096" y="3560"/>
                  <a:pt x="4884" y="2773"/>
                  <a:pt x="5829" y="2773"/>
                </a:cubicBezTo>
                <a:close/>
                <a:moveTo>
                  <a:pt x="2363" y="6963"/>
                </a:moveTo>
                <a:cubicBezTo>
                  <a:pt x="2773" y="6963"/>
                  <a:pt x="3088" y="7278"/>
                  <a:pt x="3088" y="7656"/>
                </a:cubicBezTo>
                <a:cubicBezTo>
                  <a:pt x="3088" y="8065"/>
                  <a:pt x="2773" y="8380"/>
                  <a:pt x="2363" y="8380"/>
                </a:cubicBezTo>
                <a:cubicBezTo>
                  <a:pt x="1985" y="8380"/>
                  <a:pt x="1670" y="8065"/>
                  <a:pt x="1670" y="7656"/>
                </a:cubicBezTo>
                <a:cubicBezTo>
                  <a:pt x="1670" y="7278"/>
                  <a:pt x="1985" y="6963"/>
                  <a:pt x="2363" y="6963"/>
                </a:cubicBezTo>
                <a:close/>
                <a:moveTo>
                  <a:pt x="9357" y="6963"/>
                </a:moveTo>
                <a:cubicBezTo>
                  <a:pt x="9735" y="6963"/>
                  <a:pt x="10050" y="7278"/>
                  <a:pt x="10050" y="7656"/>
                </a:cubicBezTo>
                <a:cubicBezTo>
                  <a:pt x="10050" y="8065"/>
                  <a:pt x="9735" y="8380"/>
                  <a:pt x="9357" y="8380"/>
                </a:cubicBezTo>
                <a:cubicBezTo>
                  <a:pt x="8948" y="8380"/>
                  <a:pt x="8633" y="8065"/>
                  <a:pt x="8633" y="7656"/>
                </a:cubicBezTo>
                <a:cubicBezTo>
                  <a:pt x="8633" y="7278"/>
                  <a:pt x="8948" y="6963"/>
                  <a:pt x="9357" y="6963"/>
                </a:cubicBezTo>
                <a:close/>
                <a:moveTo>
                  <a:pt x="2363" y="9042"/>
                </a:moveTo>
                <a:cubicBezTo>
                  <a:pt x="3308" y="9042"/>
                  <a:pt x="4096" y="9830"/>
                  <a:pt x="4096" y="10806"/>
                </a:cubicBezTo>
                <a:lnTo>
                  <a:pt x="4096" y="11184"/>
                </a:lnTo>
                <a:lnTo>
                  <a:pt x="630" y="11184"/>
                </a:lnTo>
                <a:lnTo>
                  <a:pt x="630" y="10806"/>
                </a:lnTo>
                <a:cubicBezTo>
                  <a:pt x="630" y="9830"/>
                  <a:pt x="1418" y="9042"/>
                  <a:pt x="2363" y="9042"/>
                </a:cubicBezTo>
                <a:close/>
                <a:moveTo>
                  <a:pt x="9357" y="9042"/>
                </a:moveTo>
                <a:cubicBezTo>
                  <a:pt x="10302" y="9042"/>
                  <a:pt x="11090" y="9830"/>
                  <a:pt x="11090" y="10806"/>
                </a:cubicBezTo>
                <a:lnTo>
                  <a:pt x="11090" y="11184"/>
                </a:lnTo>
                <a:lnTo>
                  <a:pt x="7625" y="11184"/>
                </a:lnTo>
                <a:lnTo>
                  <a:pt x="7625" y="10806"/>
                </a:lnTo>
                <a:cubicBezTo>
                  <a:pt x="7625" y="9830"/>
                  <a:pt x="8412" y="9042"/>
                  <a:pt x="9357" y="9042"/>
                </a:cubicBezTo>
                <a:close/>
                <a:moveTo>
                  <a:pt x="5892" y="0"/>
                </a:moveTo>
                <a:cubicBezTo>
                  <a:pt x="5136" y="0"/>
                  <a:pt x="4506" y="630"/>
                  <a:pt x="4506" y="1355"/>
                </a:cubicBezTo>
                <a:cubicBezTo>
                  <a:pt x="4506" y="1733"/>
                  <a:pt x="4632" y="2016"/>
                  <a:pt x="4852" y="2300"/>
                </a:cubicBezTo>
                <a:cubicBezTo>
                  <a:pt x="4033" y="2710"/>
                  <a:pt x="3466" y="3529"/>
                  <a:pt x="3466" y="4505"/>
                </a:cubicBezTo>
                <a:lnTo>
                  <a:pt x="3466" y="5230"/>
                </a:lnTo>
                <a:cubicBezTo>
                  <a:pt x="3466" y="5419"/>
                  <a:pt x="3623" y="5577"/>
                  <a:pt x="3844" y="5577"/>
                </a:cubicBezTo>
                <a:lnTo>
                  <a:pt x="5577" y="5577"/>
                </a:lnTo>
                <a:lnTo>
                  <a:pt x="5577" y="7152"/>
                </a:lnTo>
                <a:lnTo>
                  <a:pt x="3875" y="8822"/>
                </a:lnTo>
                <a:cubicBezTo>
                  <a:pt x="3749" y="8696"/>
                  <a:pt x="3592" y="8601"/>
                  <a:pt x="3434" y="8569"/>
                </a:cubicBezTo>
                <a:cubicBezTo>
                  <a:pt x="3686" y="8349"/>
                  <a:pt x="3781" y="8034"/>
                  <a:pt x="3781" y="7624"/>
                </a:cubicBezTo>
                <a:cubicBezTo>
                  <a:pt x="3781" y="6868"/>
                  <a:pt x="3151" y="6238"/>
                  <a:pt x="2426" y="6238"/>
                </a:cubicBezTo>
                <a:cubicBezTo>
                  <a:pt x="1670" y="6238"/>
                  <a:pt x="1040" y="6868"/>
                  <a:pt x="1040" y="7624"/>
                </a:cubicBezTo>
                <a:cubicBezTo>
                  <a:pt x="1040" y="7971"/>
                  <a:pt x="1166" y="8286"/>
                  <a:pt x="1387" y="8569"/>
                </a:cubicBezTo>
                <a:cubicBezTo>
                  <a:pt x="567" y="8979"/>
                  <a:pt x="0" y="9798"/>
                  <a:pt x="0" y="10775"/>
                </a:cubicBezTo>
                <a:lnTo>
                  <a:pt x="0" y="11499"/>
                </a:lnTo>
                <a:cubicBezTo>
                  <a:pt x="0" y="11688"/>
                  <a:pt x="158" y="11846"/>
                  <a:pt x="378" y="11846"/>
                </a:cubicBezTo>
                <a:lnTo>
                  <a:pt x="4474" y="11846"/>
                </a:lnTo>
                <a:cubicBezTo>
                  <a:pt x="4663" y="11846"/>
                  <a:pt x="4821" y="11688"/>
                  <a:pt x="4821" y="11499"/>
                </a:cubicBezTo>
                <a:lnTo>
                  <a:pt x="4821" y="10775"/>
                </a:lnTo>
                <a:cubicBezTo>
                  <a:pt x="4821" y="10239"/>
                  <a:pt x="4632" y="9704"/>
                  <a:pt x="4348" y="9326"/>
                </a:cubicBezTo>
                <a:lnTo>
                  <a:pt x="5860" y="7782"/>
                </a:lnTo>
                <a:lnTo>
                  <a:pt x="7404" y="9326"/>
                </a:lnTo>
                <a:cubicBezTo>
                  <a:pt x="7089" y="9704"/>
                  <a:pt x="6931" y="10239"/>
                  <a:pt x="6931" y="10775"/>
                </a:cubicBezTo>
                <a:lnTo>
                  <a:pt x="6931" y="11499"/>
                </a:lnTo>
                <a:cubicBezTo>
                  <a:pt x="6931" y="11688"/>
                  <a:pt x="7089" y="11846"/>
                  <a:pt x="7309" y="11846"/>
                </a:cubicBezTo>
                <a:lnTo>
                  <a:pt x="11468" y="11846"/>
                </a:lnTo>
                <a:cubicBezTo>
                  <a:pt x="11657" y="11846"/>
                  <a:pt x="11815" y="11688"/>
                  <a:pt x="11815" y="11499"/>
                </a:cubicBezTo>
                <a:lnTo>
                  <a:pt x="11815" y="10775"/>
                </a:lnTo>
                <a:cubicBezTo>
                  <a:pt x="11783" y="9830"/>
                  <a:pt x="11185" y="8979"/>
                  <a:pt x="10365" y="8569"/>
                </a:cubicBezTo>
                <a:cubicBezTo>
                  <a:pt x="10586" y="8349"/>
                  <a:pt x="10712" y="8034"/>
                  <a:pt x="10712" y="7624"/>
                </a:cubicBezTo>
                <a:cubicBezTo>
                  <a:pt x="10712" y="6868"/>
                  <a:pt x="10082" y="6238"/>
                  <a:pt x="9357" y="6238"/>
                </a:cubicBezTo>
                <a:cubicBezTo>
                  <a:pt x="8601" y="6238"/>
                  <a:pt x="7971" y="6868"/>
                  <a:pt x="7971" y="7624"/>
                </a:cubicBezTo>
                <a:cubicBezTo>
                  <a:pt x="7971" y="7971"/>
                  <a:pt x="8097" y="8286"/>
                  <a:pt x="8318" y="8569"/>
                </a:cubicBezTo>
                <a:cubicBezTo>
                  <a:pt x="8160" y="8664"/>
                  <a:pt x="8034" y="8727"/>
                  <a:pt x="7877" y="8822"/>
                </a:cubicBezTo>
                <a:lnTo>
                  <a:pt x="6207" y="7152"/>
                </a:lnTo>
                <a:lnTo>
                  <a:pt x="6207" y="5577"/>
                </a:lnTo>
                <a:lnTo>
                  <a:pt x="7940" y="5577"/>
                </a:lnTo>
                <a:cubicBezTo>
                  <a:pt x="8129" y="5577"/>
                  <a:pt x="8286" y="5419"/>
                  <a:pt x="8286" y="5230"/>
                </a:cubicBezTo>
                <a:lnTo>
                  <a:pt x="8286" y="4505"/>
                </a:lnTo>
                <a:cubicBezTo>
                  <a:pt x="8286" y="3529"/>
                  <a:pt x="7688" y="2710"/>
                  <a:pt x="6900" y="2300"/>
                </a:cubicBezTo>
                <a:cubicBezTo>
                  <a:pt x="7152" y="2080"/>
                  <a:pt x="7246" y="1764"/>
                  <a:pt x="7246" y="1355"/>
                </a:cubicBezTo>
                <a:cubicBezTo>
                  <a:pt x="7246" y="630"/>
                  <a:pt x="6616" y="0"/>
                  <a:pt x="5892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grpSp>
        <p:nvGrpSpPr>
          <p:cNvPr id="12338" name="Google Shape;12338;p21"/>
          <p:cNvGrpSpPr/>
          <p:nvPr/>
        </p:nvGrpSpPr>
        <p:grpSpPr>
          <a:xfrm>
            <a:off x="10614713" y="7496939"/>
            <a:ext cx="412230" cy="412230"/>
            <a:chOff x="1049375" y="2680675"/>
            <a:chExt cx="297725" cy="297725"/>
          </a:xfrm>
        </p:grpSpPr>
        <p:sp>
          <p:nvSpPr>
            <p:cNvPr id="12339" name="Google Shape;12339;p21"/>
            <p:cNvSpPr/>
            <p:nvPr/>
          </p:nvSpPr>
          <p:spPr>
            <a:xfrm>
              <a:off x="1113175" y="2752350"/>
              <a:ext cx="161475" cy="155975"/>
            </a:xfrm>
            <a:custGeom>
              <a:avLst/>
              <a:gdLst/>
              <a:ahLst/>
              <a:cxnLst/>
              <a:rect l="l" t="t" r="r" b="b"/>
              <a:pathLst>
                <a:path w="6459" h="6239" extrusionOk="0">
                  <a:moveTo>
                    <a:pt x="3403" y="2079"/>
                  </a:moveTo>
                  <a:cubicBezTo>
                    <a:pt x="3781" y="2079"/>
                    <a:pt x="4096" y="2394"/>
                    <a:pt x="4096" y="2773"/>
                  </a:cubicBezTo>
                  <a:cubicBezTo>
                    <a:pt x="4096" y="3182"/>
                    <a:pt x="3781" y="3497"/>
                    <a:pt x="3403" y="3497"/>
                  </a:cubicBezTo>
                  <a:cubicBezTo>
                    <a:pt x="2993" y="3434"/>
                    <a:pt x="2678" y="3119"/>
                    <a:pt x="2678" y="2773"/>
                  </a:cubicBezTo>
                  <a:cubicBezTo>
                    <a:pt x="2678" y="2394"/>
                    <a:pt x="2993" y="2079"/>
                    <a:pt x="3403" y="2079"/>
                  </a:cubicBezTo>
                  <a:close/>
                  <a:moveTo>
                    <a:pt x="3371" y="693"/>
                  </a:moveTo>
                  <a:cubicBezTo>
                    <a:pt x="4694" y="693"/>
                    <a:pt x="5765" y="1796"/>
                    <a:pt x="5765" y="3119"/>
                  </a:cubicBezTo>
                  <a:cubicBezTo>
                    <a:pt x="5765" y="3686"/>
                    <a:pt x="5545" y="4222"/>
                    <a:pt x="5198" y="4663"/>
                  </a:cubicBezTo>
                  <a:cubicBezTo>
                    <a:pt x="5072" y="4442"/>
                    <a:pt x="4915" y="4190"/>
                    <a:pt x="4694" y="4001"/>
                  </a:cubicBezTo>
                  <a:cubicBezTo>
                    <a:pt x="4568" y="3907"/>
                    <a:pt x="4442" y="3812"/>
                    <a:pt x="4348" y="3749"/>
                  </a:cubicBezTo>
                  <a:cubicBezTo>
                    <a:pt x="4568" y="3529"/>
                    <a:pt x="4726" y="3182"/>
                    <a:pt x="4726" y="2804"/>
                  </a:cubicBezTo>
                  <a:cubicBezTo>
                    <a:pt x="4726" y="2079"/>
                    <a:pt x="4096" y="1449"/>
                    <a:pt x="3340" y="1449"/>
                  </a:cubicBezTo>
                  <a:cubicBezTo>
                    <a:pt x="2615" y="1449"/>
                    <a:pt x="1985" y="2079"/>
                    <a:pt x="1985" y="2804"/>
                  </a:cubicBezTo>
                  <a:cubicBezTo>
                    <a:pt x="1985" y="3182"/>
                    <a:pt x="2142" y="3529"/>
                    <a:pt x="2363" y="3749"/>
                  </a:cubicBezTo>
                  <a:lnTo>
                    <a:pt x="2016" y="4001"/>
                  </a:lnTo>
                  <a:cubicBezTo>
                    <a:pt x="1827" y="4190"/>
                    <a:pt x="1607" y="4442"/>
                    <a:pt x="1512" y="4663"/>
                  </a:cubicBezTo>
                  <a:cubicBezTo>
                    <a:pt x="1040" y="4064"/>
                    <a:pt x="882" y="3434"/>
                    <a:pt x="945" y="2773"/>
                  </a:cubicBezTo>
                  <a:cubicBezTo>
                    <a:pt x="1103" y="1670"/>
                    <a:pt x="2111" y="693"/>
                    <a:pt x="3371" y="693"/>
                  </a:cubicBezTo>
                  <a:close/>
                  <a:moveTo>
                    <a:pt x="3371" y="4159"/>
                  </a:moveTo>
                  <a:cubicBezTo>
                    <a:pt x="4001" y="4159"/>
                    <a:pt x="4505" y="4600"/>
                    <a:pt x="4694" y="5135"/>
                  </a:cubicBezTo>
                  <a:cubicBezTo>
                    <a:pt x="4316" y="5387"/>
                    <a:pt x="3875" y="5545"/>
                    <a:pt x="3371" y="5545"/>
                  </a:cubicBezTo>
                  <a:cubicBezTo>
                    <a:pt x="2898" y="5545"/>
                    <a:pt x="2426" y="5387"/>
                    <a:pt x="2016" y="5135"/>
                  </a:cubicBezTo>
                  <a:cubicBezTo>
                    <a:pt x="2174" y="4537"/>
                    <a:pt x="2741" y="4159"/>
                    <a:pt x="3371" y="4159"/>
                  </a:cubicBezTo>
                  <a:close/>
                  <a:moveTo>
                    <a:pt x="3308" y="0"/>
                  </a:moveTo>
                  <a:cubicBezTo>
                    <a:pt x="1701" y="0"/>
                    <a:pt x="441" y="1229"/>
                    <a:pt x="252" y="2710"/>
                  </a:cubicBezTo>
                  <a:cubicBezTo>
                    <a:pt x="0" y="4600"/>
                    <a:pt x="1512" y="6238"/>
                    <a:pt x="3371" y="6238"/>
                  </a:cubicBezTo>
                  <a:cubicBezTo>
                    <a:pt x="5104" y="6238"/>
                    <a:pt x="6459" y="4820"/>
                    <a:pt x="6459" y="3119"/>
                  </a:cubicBezTo>
                  <a:cubicBezTo>
                    <a:pt x="6459" y="1386"/>
                    <a:pt x="5041" y="0"/>
                    <a:pt x="330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0" name="Google Shape;12340;p21"/>
            <p:cNvSpPr/>
            <p:nvPr/>
          </p:nvSpPr>
          <p:spPr>
            <a:xfrm>
              <a:off x="1049375" y="2680675"/>
              <a:ext cx="297725" cy="297725"/>
            </a:xfrm>
            <a:custGeom>
              <a:avLst/>
              <a:gdLst/>
              <a:ahLst/>
              <a:cxnLst/>
              <a:rect l="l" t="t" r="r" b="b"/>
              <a:pathLst>
                <a:path w="11909" h="11909" extrusionOk="0">
                  <a:moveTo>
                    <a:pt x="6270" y="1512"/>
                  </a:moveTo>
                  <a:cubicBezTo>
                    <a:pt x="8475" y="1670"/>
                    <a:pt x="10239" y="3434"/>
                    <a:pt x="10397" y="5640"/>
                  </a:cubicBezTo>
                  <a:lnTo>
                    <a:pt x="10082" y="5640"/>
                  </a:lnTo>
                  <a:cubicBezTo>
                    <a:pt x="9893" y="5640"/>
                    <a:pt x="9735" y="5797"/>
                    <a:pt x="9735" y="5986"/>
                  </a:cubicBezTo>
                  <a:cubicBezTo>
                    <a:pt x="9735" y="6207"/>
                    <a:pt x="9893" y="6364"/>
                    <a:pt x="10082" y="6364"/>
                  </a:cubicBezTo>
                  <a:lnTo>
                    <a:pt x="10397" y="6364"/>
                  </a:lnTo>
                  <a:cubicBezTo>
                    <a:pt x="10239" y="8569"/>
                    <a:pt x="8475" y="10334"/>
                    <a:pt x="6270" y="10491"/>
                  </a:cubicBezTo>
                  <a:lnTo>
                    <a:pt x="6270" y="10176"/>
                  </a:lnTo>
                  <a:cubicBezTo>
                    <a:pt x="6270" y="9987"/>
                    <a:pt x="6112" y="9830"/>
                    <a:pt x="5923" y="9830"/>
                  </a:cubicBezTo>
                  <a:cubicBezTo>
                    <a:pt x="5703" y="9830"/>
                    <a:pt x="5545" y="9987"/>
                    <a:pt x="5545" y="10176"/>
                  </a:cubicBezTo>
                  <a:lnTo>
                    <a:pt x="5545" y="10491"/>
                  </a:lnTo>
                  <a:cubicBezTo>
                    <a:pt x="3340" y="10334"/>
                    <a:pt x="1575" y="8569"/>
                    <a:pt x="1418" y="6364"/>
                  </a:cubicBezTo>
                  <a:lnTo>
                    <a:pt x="1733" y="6364"/>
                  </a:lnTo>
                  <a:cubicBezTo>
                    <a:pt x="1922" y="6364"/>
                    <a:pt x="2079" y="6207"/>
                    <a:pt x="2079" y="5986"/>
                  </a:cubicBezTo>
                  <a:cubicBezTo>
                    <a:pt x="2142" y="5797"/>
                    <a:pt x="1985" y="5640"/>
                    <a:pt x="1764" y="5640"/>
                  </a:cubicBezTo>
                  <a:lnTo>
                    <a:pt x="1418" y="5640"/>
                  </a:lnTo>
                  <a:cubicBezTo>
                    <a:pt x="1575" y="3434"/>
                    <a:pt x="3340" y="1670"/>
                    <a:pt x="5545" y="1512"/>
                  </a:cubicBezTo>
                  <a:lnTo>
                    <a:pt x="5545" y="1827"/>
                  </a:lnTo>
                  <a:cubicBezTo>
                    <a:pt x="5545" y="2016"/>
                    <a:pt x="5703" y="2174"/>
                    <a:pt x="5923" y="2174"/>
                  </a:cubicBezTo>
                  <a:cubicBezTo>
                    <a:pt x="6112" y="2174"/>
                    <a:pt x="6270" y="2016"/>
                    <a:pt x="6270" y="1827"/>
                  </a:cubicBezTo>
                  <a:lnTo>
                    <a:pt x="6270" y="1512"/>
                  </a:lnTo>
                  <a:close/>
                  <a:moveTo>
                    <a:pt x="5955" y="0"/>
                  </a:moveTo>
                  <a:cubicBezTo>
                    <a:pt x="5766" y="0"/>
                    <a:pt x="5608" y="158"/>
                    <a:pt x="5608" y="347"/>
                  </a:cubicBezTo>
                  <a:lnTo>
                    <a:pt x="5608" y="756"/>
                  </a:lnTo>
                  <a:cubicBezTo>
                    <a:pt x="2993" y="914"/>
                    <a:pt x="914" y="2993"/>
                    <a:pt x="756" y="5608"/>
                  </a:cubicBezTo>
                  <a:lnTo>
                    <a:pt x="347" y="5608"/>
                  </a:lnTo>
                  <a:cubicBezTo>
                    <a:pt x="158" y="5608"/>
                    <a:pt x="0" y="5766"/>
                    <a:pt x="0" y="5955"/>
                  </a:cubicBezTo>
                  <a:cubicBezTo>
                    <a:pt x="0" y="6144"/>
                    <a:pt x="158" y="6301"/>
                    <a:pt x="347" y="6301"/>
                  </a:cubicBezTo>
                  <a:lnTo>
                    <a:pt x="756" y="6301"/>
                  </a:lnTo>
                  <a:cubicBezTo>
                    <a:pt x="914" y="8916"/>
                    <a:pt x="2993" y="10995"/>
                    <a:pt x="5608" y="11153"/>
                  </a:cubicBezTo>
                  <a:lnTo>
                    <a:pt x="5608" y="11562"/>
                  </a:lnTo>
                  <a:cubicBezTo>
                    <a:pt x="5608" y="11751"/>
                    <a:pt x="5766" y="11909"/>
                    <a:pt x="5955" y="11909"/>
                  </a:cubicBezTo>
                  <a:cubicBezTo>
                    <a:pt x="6144" y="11909"/>
                    <a:pt x="6301" y="11751"/>
                    <a:pt x="6301" y="11562"/>
                  </a:cubicBezTo>
                  <a:lnTo>
                    <a:pt x="6301" y="11153"/>
                  </a:lnTo>
                  <a:cubicBezTo>
                    <a:pt x="8916" y="10995"/>
                    <a:pt x="10995" y="8916"/>
                    <a:pt x="11153" y="6301"/>
                  </a:cubicBezTo>
                  <a:lnTo>
                    <a:pt x="11531" y="6301"/>
                  </a:lnTo>
                  <a:cubicBezTo>
                    <a:pt x="11751" y="6301"/>
                    <a:pt x="11909" y="6144"/>
                    <a:pt x="11909" y="5955"/>
                  </a:cubicBezTo>
                  <a:cubicBezTo>
                    <a:pt x="11909" y="5766"/>
                    <a:pt x="11751" y="5608"/>
                    <a:pt x="11531" y="5608"/>
                  </a:cubicBezTo>
                  <a:lnTo>
                    <a:pt x="11153" y="5608"/>
                  </a:lnTo>
                  <a:cubicBezTo>
                    <a:pt x="10995" y="2993"/>
                    <a:pt x="8916" y="914"/>
                    <a:pt x="6301" y="756"/>
                  </a:cubicBezTo>
                  <a:lnTo>
                    <a:pt x="6301" y="347"/>
                  </a:lnTo>
                  <a:cubicBezTo>
                    <a:pt x="6301" y="158"/>
                    <a:pt x="6144" y="0"/>
                    <a:pt x="595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1" name="Google Shape;12341;p21"/>
          <p:cNvGrpSpPr/>
          <p:nvPr/>
        </p:nvGrpSpPr>
        <p:grpSpPr>
          <a:xfrm>
            <a:off x="15306598" y="3517704"/>
            <a:ext cx="411156" cy="408664"/>
            <a:chOff x="5045775" y="1946400"/>
            <a:chExt cx="296950" cy="295150"/>
          </a:xfrm>
        </p:grpSpPr>
        <p:sp>
          <p:nvSpPr>
            <p:cNvPr id="12342" name="Google Shape;12342;p21"/>
            <p:cNvSpPr/>
            <p:nvPr/>
          </p:nvSpPr>
          <p:spPr>
            <a:xfrm>
              <a:off x="5113500" y="1998600"/>
              <a:ext cx="160700" cy="155950"/>
            </a:xfrm>
            <a:custGeom>
              <a:avLst/>
              <a:gdLst/>
              <a:ahLst/>
              <a:cxnLst/>
              <a:rect l="l" t="t" r="r" b="b"/>
              <a:pathLst>
                <a:path w="6428" h="6238" extrusionOk="0">
                  <a:moveTo>
                    <a:pt x="3309" y="2079"/>
                  </a:moveTo>
                  <a:cubicBezTo>
                    <a:pt x="3718" y="2079"/>
                    <a:pt x="4033" y="2394"/>
                    <a:pt x="4033" y="2804"/>
                  </a:cubicBezTo>
                  <a:cubicBezTo>
                    <a:pt x="4033" y="3182"/>
                    <a:pt x="3718" y="3497"/>
                    <a:pt x="3309" y="3497"/>
                  </a:cubicBezTo>
                  <a:cubicBezTo>
                    <a:pt x="2931" y="3497"/>
                    <a:pt x="2616" y="3150"/>
                    <a:pt x="2616" y="2804"/>
                  </a:cubicBezTo>
                  <a:cubicBezTo>
                    <a:pt x="2616" y="2394"/>
                    <a:pt x="2931" y="2079"/>
                    <a:pt x="3309" y="2079"/>
                  </a:cubicBezTo>
                  <a:close/>
                  <a:moveTo>
                    <a:pt x="3403" y="662"/>
                  </a:moveTo>
                  <a:cubicBezTo>
                    <a:pt x="4726" y="662"/>
                    <a:pt x="5798" y="1764"/>
                    <a:pt x="5798" y="3119"/>
                  </a:cubicBezTo>
                  <a:cubicBezTo>
                    <a:pt x="5703" y="3655"/>
                    <a:pt x="5546" y="4222"/>
                    <a:pt x="5199" y="4663"/>
                  </a:cubicBezTo>
                  <a:cubicBezTo>
                    <a:pt x="5010" y="4253"/>
                    <a:pt x="4726" y="3938"/>
                    <a:pt x="4348" y="3686"/>
                  </a:cubicBezTo>
                  <a:cubicBezTo>
                    <a:pt x="4569" y="3466"/>
                    <a:pt x="4726" y="3119"/>
                    <a:pt x="4726" y="2741"/>
                  </a:cubicBezTo>
                  <a:cubicBezTo>
                    <a:pt x="4726" y="2016"/>
                    <a:pt x="4096" y="1386"/>
                    <a:pt x="3340" y="1386"/>
                  </a:cubicBezTo>
                  <a:cubicBezTo>
                    <a:pt x="2616" y="1386"/>
                    <a:pt x="1986" y="2016"/>
                    <a:pt x="1986" y="2741"/>
                  </a:cubicBezTo>
                  <a:cubicBezTo>
                    <a:pt x="1986" y="3119"/>
                    <a:pt x="2143" y="3466"/>
                    <a:pt x="2364" y="3686"/>
                  </a:cubicBezTo>
                  <a:cubicBezTo>
                    <a:pt x="1986" y="3907"/>
                    <a:pt x="1702" y="4253"/>
                    <a:pt x="1513" y="4663"/>
                  </a:cubicBezTo>
                  <a:cubicBezTo>
                    <a:pt x="1072" y="4096"/>
                    <a:pt x="883" y="3434"/>
                    <a:pt x="977" y="2772"/>
                  </a:cubicBezTo>
                  <a:cubicBezTo>
                    <a:pt x="1135" y="1670"/>
                    <a:pt x="2143" y="662"/>
                    <a:pt x="3403" y="662"/>
                  </a:cubicBezTo>
                  <a:close/>
                  <a:moveTo>
                    <a:pt x="3309" y="4190"/>
                  </a:moveTo>
                  <a:cubicBezTo>
                    <a:pt x="3939" y="4190"/>
                    <a:pt x="4443" y="4600"/>
                    <a:pt x="4663" y="5167"/>
                  </a:cubicBezTo>
                  <a:cubicBezTo>
                    <a:pt x="4254" y="5450"/>
                    <a:pt x="3781" y="5545"/>
                    <a:pt x="3309" y="5545"/>
                  </a:cubicBezTo>
                  <a:cubicBezTo>
                    <a:pt x="2836" y="5545"/>
                    <a:pt x="2364" y="5387"/>
                    <a:pt x="1986" y="5167"/>
                  </a:cubicBezTo>
                  <a:cubicBezTo>
                    <a:pt x="2143" y="4568"/>
                    <a:pt x="2679" y="4190"/>
                    <a:pt x="3309" y="4190"/>
                  </a:cubicBezTo>
                  <a:close/>
                  <a:moveTo>
                    <a:pt x="3309" y="0"/>
                  </a:moveTo>
                  <a:cubicBezTo>
                    <a:pt x="1733" y="0"/>
                    <a:pt x="410" y="1229"/>
                    <a:pt x="253" y="2678"/>
                  </a:cubicBezTo>
                  <a:cubicBezTo>
                    <a:pt x="1" y="4600"/>
                    <a:pt x="1450" y="6238"/>
                    <a:pt x="3309" y="6238"/>
                  </a:cubicBezTo>
                  <a:cubicBezTo>
                    <a:pt x="5042" y="6238"/>
                    <a:pt x="6428" y="4820"/>
                    <a:pt x="6428" y="3119"/>
                  </a:cubicBezTo>
                  <a:cubicBezTo>
                    <a:pt x="6428" y="1418"/>
                    <a:pt x="5042" y="0"/>
                    <a:pt x="33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3" name="Google Shape;12343;p21"/>
            <p:cNvSpPr/>
            <p:nvPr/>
          </p:nvSpPr>
          <p:spPr>
            <a:xfrm>
              <a:off x="5045775" y="1946400"/>
              <a:ext cx="296950" cy="295150"/>
            </a:xfrm>
            <a:custGeom>
              <a:avLst/>
              <a:gdLst/>
              <a:ahLst/>
              <a:cxnLst/>
              <a:rect l="l" t="t" r="r" b="b"/>
              <a:pathLst>
                <a:path w="11878" h="11806" extrusionOk="0">
                  <a:moveTo>
                    <a:pt x="6018" y="765"/>
                  </a:moveTo>
                  <a:lnTo>
                    <a:pt x="6868" y="1426"/>
                  </a:lnTo>
                  <a:cubicBezTo>
                    <a:pt x="6963" y="1458"/>
                    <a:pt x="7026" y="1489"/>
                    <a:pt x="7152" y="1489"/>
                  </a:cubicBezTo>
                  <a:lnTo>
                    <a:pt x="8223" y="1332"/>
                  </a:lnTo>
                  <a:lnTo>
                    <a:pt x="8664" y="2372"/>
                  </a:lnTo>
                  <a:cubicBezTo>
                    <a:pt x="8696" y="2435"/>
                    <a:pt x="8790" y="2529"/>
                    <a:pt x="8853" y="2561"/>
                  </a:cubicBezTo>
                  <a:lnTo>
                    <a:pt x="9893" y="2970"/>
                  </a:lnTo>
                  <a:lnTo>
                    <a:pt x="9735" y="4073"/>
                  </a:lnTo>
                  <a:cubicBezTo>
                    <a:pt x="9735" y="4136"/>
                    <a:pt x="9735" y="4262"/>
                    <a:pt x="9798" y="4325"/>
                  </a:cubicBezTo>
                  <a:lnTo>
                    <a:pt x="10460" y="5207"/>
                  </a:lnTo>
                  <a:lnTo>
                    <a:pt x="9798" y="6058"/>
                  </a:lnTo>
                  <a:cubicBezTo>
                    <a:pt x="9767" y="6152"/>
                    <a:pt x="9735" y="6215"/>
                    <a:pt x="9735" y="6341"/>
                  </a:cubicBezTo>
                  <a:lnTo>
                    <a:pt x="9893" y="7444"/>
                  </a:lnTo>
                  <a:lnTo>
                    <a:pt x="8853" y="7853"/>
                  </a:lnTo>
                  <a:cubicBezTo>
                    <a:pt x="8790" y="7885"/>
                    <a:pt x="8696" y="7948"/>
                    <a:pt x="8664" y="8042"/>
                  </a:cubicBezTo>
                  <a:lnTo>
                    <a:pt x="8255" y="9051"/>
                  </a:lnTo>
                  <a:lnTo>
                    <a:pt x="7120" y="8893"/>
                  </a:lnTo>
                  <a:cubicBezTo>
                    <a:pt x="7057" y="8893"/>
                    <a:pt x="6931" y="8893"/>
                    <a:pt x="6837" y="8988"/>
                  </a:cubicBezTo>
                  <a:lnTo>
                    <a:pt x="5986" y="9649"/>
                  </a:lnTo>
                  <a:lnTo>
                    <a:pt x="5104" y="8988"/>
                  </a:lnTo>
                  <a:cubicBezTo>
                    <a:pt x="5041" y="8925"/>
                    <a:pt x="5010" y="8893"/>
                    <a:pt x="4915" y="8893"/>
                  </a:cubicBezTo>
                  <a:lnTo>
                    <a:pt x="4884" y="8893"/>
                  </a:lnTo>
                  <a:lnTo>
                    <a:pt x="3781" y="9051"/>
                  </a:lnTo>
                  <a:lnTo>
                    <a:pt x="3371" y="8042"/>
                  </a:lnTo>
                  <a:cubicBezTo>
                    <a:pt x="3340" y="7948"/>
                    <a:pt x="3277" y="7885"/>
                    <a:pt x="3182" y="7853"/>
                  </a:cubicBezTo>
                  <a:lnTo>
                    <a:pt x="2143" y="7444"/>
                  </a:lnTo>
                  <a:lnTo>
                    <a:pt x="2300" y="6341"/>
                  </a:lnTo>
                  <a:cubicBezTo>
                    <a:pt x="2300" y="6278"/>
                    <a:pt x="2300" y="6152"/>
                    <a:pt x="2237" y="6058"/>
                  </a:cubicBezTo>
                  <a:lnTo>
                    <a:pt x="1576" y="5207"/>
                  </a:lnTo>
                  <a:lnTo>
                    <a:pt x="2237" y="4325"/>
                  </a:lnTo>
                  <a:cubicBezTo>
                    <a:pt x="2269" y="4262"/>
                    <a:pt x="2300" y="4167"/>
                    <a:pt x="2300" y="4073"/>
                  </a:cubicBezTo>
                  <a:lnTo>
                    <a:pt x="2143" y="2970"/>
                  </a:lnTo>
                  <a:lnTo>
                    <a:pt x="3182" y="2561"/>
                  </a:lnTo>
                  <a:cubicBezTo>
                    <a:pt x="3277" y="2529"/>
                    <a:pt x="3340" y="2435"/>
                    <a:pt x="3371" y="2372"/>
                  </a:cubicBezTo>
                  <a:lnTo>
                    <a:pt x="3812" y="1332"/>
                  </a:lnTo>
                  <a:lnTo>
                    <a:pt x="4884" y="1489"/>
                  </a:lnTo>
                  <a:cubicBezTo>
                    <a:pt x="4947" y="1489"/>
                    <a:pt x="5073" y="1489"/>
                    <a:pt x="5167" y="1426"/>
                  </a:cubicBezTo>
                  <a:lnTo>
                    <a:pt x="6018" y="765"/>
                  </a:lnTo>
                  <a:close/>
                  <a:moveTo>
                    <a:pt x="2174" y="8168"/>
                  </a:moveTo>
                  <a:lnTo>
                    <a:pt x="2804" y="8420"/>
                  </a:lnTo>
                  <a:lnTo>
                    <a:pt x="3277" y="9586"/>
                  </a:lnTo>
                  <a:cubicBezTo>
                    <a:pt x="3308" y="9681"/>
                    <a:pt x="3434" y="9775"/>
                    <a:pt x="3529" y="9775"/>
                  </a:cubicBezTo>
                  <a:lnTo>
                    <a:pt x="2647" y="10720"/>
                  </a:lnTo>
                  <a:lnTo>
                    <a:pt x="2426" y="9649"/>
                  </a:lnTo>
                  <a:cubicBezTo>
                    <a:pt x="2395" y="9523"/>
                    <a:pt x="2332" y="9429"/>
                    <a:pt x="2174" y="9366"/>
                  </a:cubicBezTo>
                  <a:lnTo>
                    <a:pt x="1134" y="9177"/>
                  </a:lnTo>
                  <a:lnTo>
                    <a:pt x="2174" y="8168"/>
                  </a:lnTo>
                  <a:close/>
                  <a:moveTo>
                    <a:pt x="9861" y="8105"/>
                  </a:moveTo>
                  <a:lnTo>
                    <a:pt x="10901" y="9145"/>
                  </a:lnTo>
                  <a:lnTo>
                    <a:pt x="9893" y="9366"/>
                  </a:lnTo>
                  <a:cubicBezTo>
                    <a:pt x="9767" y="9429"/>
                    <a:pt x="9641" y="9492"/>
                    <a:pt x="9609" y="9649"/>
                  </a:cubicBezTo>
                  <a:lnTo>
                    <a:pt x="9389" y="10720"/>
                  </a:lnTo>
                  <a:lnTo>
                    <a:pt x="8507" y="9712"/>
                  </a:lnTo>
                  <a:cubicBezTo>
                    <a:pt x="8601" y="9712"/>
                    <a:pt x="8727" y="9649"/>
                    <a:pt x="8759" y="9523"/>
                  </a:cubicBezTo>
                  <a:lnTo>
                    <a:pt x="9231" y="8389"/>
                  </a:lnTo>
                  <a:lnTo>
                    <a:pt x="9861" y="8105"/>
                  </a:lnTo>
                  <a:close/>
                  <a:moveTo>
                    <a:pt x="6002" y="1"/>
                  </a:moveTo>
                  <a:cubicBezTo>
                    <a:pt x="5923" y="1"/>
                    <a:pt x="5844" y="24"/>
                    <a:pt x="5797" y="72"/>
                  </a:cubicBezTo>
                  <a:lnTo>
                    <a:pt x="4852" y="828"/>
                  </a:lnTo>
                  <a:lnTo>
                    <a:pt x="3623" y="670"/>
                  </a:lnTo>
                  <a:cubicBezTo>
                    <a:pt x="3607" y="667"/>
                    <a:pt x="3590" y="665"/>
                    <a:pt x="3573" y="665"/>
                  </a:cubicBezTo>
                  <a:cubicBezTo>
                    <a:pt x="3434" y="665"/>
                    <a:pt x="3305" y="775"/>
                    <a:pt x="3277" y="859"/>
                  </a:cubicBezTo>
                  <a:lnTo>
                    <a:pt x="2804" y="2025"/>
                  </a:lnTo>
                  <a:lnTo>
                    <a:pt x="1639" y="2498"/>
                  </a:lnTo>
                  <a:cubicBezTo>
                    <a:pt x="1481" y="2561"/>
                    <a:pt x="1418" y="2687"/>
                    <a:pt x="1450" y="2844"/>
                  </a:cubicBezTo>
                  <a:lnTo>
                    <a:pt x="1607" y="4073"/>
                  </a:lnTo>
                  <a:lnTo>
                    <a:pt x="851" y="5018"/>
                  </a:lnTo>
                  <a:cubicBezTo>
                    <a:pt x="788" y="5112"/>
                    <a:pt x="788" y="5333"/>
                    <a:pt x="851" y="5428"/>
                  </a:cubicBezTo>
                  <a:lnTo>
                    <a:pt x="1607" y="6373"/>
                  </a:lnTo>
                  <a:lnTo>
                    <a:pt x="1450" y="7601"/>
                  </a:lnTo>
                  <a:cubicBezTo>
                    <a:pt x="1450" y="7696"/>
                    <a:pt x="1450" y="7759"/>
                    <a:pt x="1481" y="7853"/>
                  </a:cubicBezTo>
                  <a:lnTo>
                    <a:pt x="189" y="9145"/>
                  </a:lnTo>
                  <a:cubicBezTo>
                    <a:pt x="0" y="9334"/>
                    <a:pt x="126" y="9649"/>
                    <a:pt x="347" y="9744"/>
                  </a:cubicBezTo>
                  <a:lnTo>
                    <a:pt x="1765" y="10059"/>
                  </a:lnTo>
                  <a:lnTo>
                    <a:pt x="2080" y="11539"/>
                  </a:lnTo>
                  <a:cubicBezTo>
                    <a:pt x="2099" y="11714"/>
                    <a:pt x="2250" y="11805"/>
                    <a:pt x="2407" y="11805"/>
                  </a:cubicBezTo>
                  <a:cubicBezTo>
                    <a:pt x="2505" y="11805"/>
                    <a:pt x="2606" y="11770"/>
                    <a:pt x="2678" y="11697"/>
                  </a:cubicBezTo>
                  <a:cubicBezTo>
                    <a:pt x="4410" y="9858"/>
                    <a:pt x="4587" y="9665"/>
                    <a:pt x="4601" y="9649"/>
                  </a:cubicBezTo>
                  <a:lnTo>
                    <a:pt x="4601" y="9649"/>
                  </a:lnTo>
                  <a:lnTo>
                    <a:pt x="4789" y="9618"/>
                  </a:lnTo>
                  <a:lnTo>
                    <a:pt x="5734" y="10374"/>
                  </a:lnTo>
                  <a:cubicBezTo>
                    <a:pt x="5829" y="10405"/>
                    <a:pt x="5860" y="10437"/>
                    <a:pt x="5955" y="10437"/>
                  </a:cubicBezTo>
                  <a:cubicBezTo>
                    <a:pt x="6018" y="10437"/>
                    <a:pt x="6112" y="10405"/>
                    <a:pt x="6144" y="10374"/>
                  </a:cubicBezTo>
                  <a:lnTo>
                    <a:pt x="7089" y="9618"/>
                  </a:lnTo>
                  <a:lnTo>
                    <a:pt x="7278" y="9649"/>
                  </a:lnTo>
                  <a:lnTo>
                    <a:pt x="9200" y="11697"/>
                  </a:lnTo>
                  <a:cubicBezTo>
                    <a:pt x="9284" y="11770"/>
                    <a:pt x="9388" y="11805"/>
                    <a:pt x="9485" y="11805"/>
                  </a:cubicBezTo>
                  <a:cubicBezTo>
                    <a:pt x="9640" y="11805"/>
                    <a:pt x="9779" y="11714"/>
                    <a:pt x="9798" y="11539"/>
                  </a:cubicBezTo>
                  <a:lnTo>
                    <a:pt x="10113" y="10059"/>
                  </a:lnTo>
                  <a:lnTo>
                    <a:pt x="11531" y="9744"/>
                  </a:lnTo>
                  <a:cubicBezTo>
                    <a:pt x="11815" y="9681"/>
                    <a:pt x="11878" y="9334"/>
                    <a:pt x="11689" y="9145"/>
                  </a:cubicBezTo>
                  <a:lnTo>
                    <a:pt x="10523" y="7853"/>
                  </a:lnTo>
                  <a:cubicBezTo>
                    <a:pt x="10554" y="7759"/>
                    <a:pt x="10586" y="7696"/>
                    <a:pt x="10554" y="7601"/>
                  </a:cubicBezTo>
                  <a:lnTo>
                    <a:pt x="10397" y="6373"/>
                  </a:lnTo>
                  <a:lnTo>
                    <a:pt x="11153" y="5428"/>
                  </a:lnTo>
                  <a:cubicBezTo>
                    <a:pt x="11216" y="5333"/>
                    <a:pt x="11216" y="5112"/>
                    <a:pt x="11153" y="5018"/>
                  </a:cubicBezTo>
                  <a:lnTo>
                    <a:pt x="10397" y="4073"/>
                  </a:lnTo>
                  <a:lnTo>
                    <a:pt x="10554" y="2844"/>
                  </a:lnTo>
                  <a:cubicBezTo>
                    <a:pt x="10586" y="2687"/>
                    <a:pt x="10460" y="2529"/>
                    <a:pt x="10365" y="2498"/>
                  </a:cubicBezTo>
                  <a:lnTo>
                    <a:pt x="9200" y="2025"/>
                  </a:lnTo>
                  <a:lnTo>
                    <a:pt x="8727" y="859"/>
                  </a:lnTo>
                  <a:cubicBezTo>
                    <a:pt x="8675" y="728"/>
                    <a:pt x="8578" y="662"/>
                    <a:pt x="8457" y="662"/>
                  </a:cubicBezTo>
                  <a:cubicBezTo>
                    <a:pt x="8432" y="662"/>
                    <a:pt x="8407" y="665"/>
                    <a:pt x="8381" y="670"/>
                  </a:cubicBezTo>
                  <a:lnTo>
                    <a:pt x="7152" y="828"/>
                  </a:lnTo>
                  <a:lnTo>
                    <a:pt x="6207" y="72"/>
                  </a:lnTo>
                  <a:cubicBezTo>
                    <a:pt x="6160" y="24"/>
                    <a:pt x="6081" y="1"/>
                    <a:pt x="600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4" name="Google Shape;12344;p21"/>
          <p:cNvGrpSpPr/>
          <p:nvPr/>
        </p:nvGrpSpPr>
        <p:grpSpPr>
          <a:xfrm>
            <a:off x="12152326" y="3529083"/>
            <a:ext cx="410084" cy="409010"/>
            <a:chOff x="3599700" y="1954475"/>
            <a:chExt cx="296175" cy="295400"/>
          </a:xfrm>
        </p:grpSpPr>
        <p:sp>
          <p:nvSpPr>
            <p:cNvPr id="12345" name="Google Shape;12345;p21"/>
            <p:cNvSpPr/>
            <p:nvPr/>
          </p:nvSpPr>
          <p:spPr>
            <a:xfrm>
              <a:off x="3599700" y="1954475"/>
              <a:ext cx="296175" cy="295400"/>
            </a:xfrm>
            <a:custGeom>
              <a:avLst/>
              <a:gdLst/>
              <a:ahLst/>
              <a:cxnLst/>
              <a:rect l="l" t="t" r="r" b="b"/>
              <a:pathLst>
                <a:path w="11847" h="11816" extrusionOk="0">
                  <a:moveTo>
                    <a:pt x="3151" y="694"/>
                  </a:moveTo>
                  <a:cubicBezTo>
                    <a:pt x="3718" y="694"/>
                    <a:pt x="4159" y="1166"/>
                    <a:pt x="4159" y="1734"/>
                  </a:cubicBezTo>
                  <a:cubicBezTo>
                    <a:pt x="4159" y="2301"/>
                    <a:pt x="3686" y="2742"/>
                    <a:pt x="3151" y="2742"/>
                  </a:cubicBezTo>
                  <a:cubicBezTo>
                    <a:pt x="2584" y="2742"/>
                    <a:pt x="2111" y="2269"/>
                    <a:pt x="2111" y="1734"/>
                  </a:cubicBezTo>
                  <a:cubicBezTo>
                    <a:pt x="2080" y="1166"/>
                    <a:pt x="2552" y="694"/>
                    <a:pt x="3151" y="694"/>
                  </a:cubicBezTo>
                  <a:close/>
                  <a:moveTo>
                    <a:pt x="8727" y="694"/>
                  </a:moveTo>
                  <a:cubicBezTo>
                    <a:pt x="9326" y="694"/>
                    <a:pt x="9767" y="1166"/>
                    <a:pt x="9767" y="1734"/>
                  </a:cubicBezTo>
                  <a:cubicBezTo>
                    <a:pt x="9767" y="2301"/>
                    <a:pt x="9294" y="2742"/>
                    <a:pt x="8727" y="2742"/>
                  </a:cubicBezTo>
                  <a:cubicBezTo>
                    <a:pt x="8128" y="2742"/>
                    <a:pt x="7719" y="2269"/>
                    <a:pt x="7719" y="1734"/>
                  </a:cubicBezTo>
                  <a:cubicBezTo>
                    <a:pt x="7656" y="1166"/>
                    <a:pt x="8128" y="694"/>
                    <a:pt x="8727" y="694"/>
                  </a:cubicBezTo>
                  <a:close/>
                  <a:moveTo>
                    <a:pt x="5923" y="4852"/>
                  </a:moveTo>
                  <a:cubicBezTo>
                    <a:pt x="6522" y="4852"/>
                    <a:pt x="6994" y="5325"/>
                    <a:pt x="6994" y="5861"/>
                  </a:cubicBezTo>
                  <a:cubicBezTo>
                    <a:pt x="6994" y="6396"/>
                    <a:pt x="6522" y="6869"/>
                    <a:pt x="5923" y="6869"/>
                  </a:cubicBezTo>
                  <a:cubicBezTo>
                    <a:pt x="5356" y="6869"/>
                    <a:pt x="4883" y="6428"/>
                    <a:pt x="4883" y="5861"/>
                  </a:cubicBezTo>
                  <a:cubicBezTo>
                    <a:pt x="4883" y="5294"/>
                    <a:pt x="5356" y="4852"/>
                    <a:pt x="5923" y="4852"/>
                  </a:cubicBezTo>
                  <a:close/>
                  <a:moveTo>
                    <a:pt x="3151" y="3466"/>
                  </a:moveTo>
                  <a:cubicBezTo>
                    <a:pt x="3875" y="3466"/>
                    <a:pt x="4600" y="3813"/>
                    <a:pt x="5072" y="4380"/>
                  </a:cubicBezTo>
                  <a:cubicBezTo>
                    <a:pt x="4537" y="4695"/>
                    <a:pt x="4159" y="5231"/>
                    <a:pt x="4159" y="5861"/>
                  </a:cubicBezTo>
                  <a:cubicBezTo>
                    <a:pt x="4159" y="6239"/>
                    <a:pt x="4285" y="6617"/>
                    <a:pt x="4505" y="6900"/>
                  </a:cubicBezTo>
                  <a:lnTo>
                    <a:pt x="693" y="6900"/>
                  </a:lnTo>
                  <a:lnTo>
                    <a:pt x="693" y="5892"/>
                  </a:lnTo>
                  <a:cubicBezTo>
                    <a:pt x="693" y="4569"/>
                    <a:pt x="1796" y="3466"/>
                    <a:pt x="3151" y="3466"/>
                  </a:cubicBezTo>
                  <a:close/>
                  <a:moveTo>
                    <a:pt x="8696" y="3498"/>
                  </a:moveTo>
                  <a:cubicBezTo>
                    <a:pt x="10019" y="3498"/>
                    <a:pt x="11121" y="4600"/>
                    <a:pt x="11121" y="5955"/>
                  </a:cubicBezTo>
                  <a:lnTo>
                    <a:pt x="11121" y="6932"/>
                  </a:lnTo>
                  <a:lnTo>
                    <a:pt x="7309" y="6932"/>
                  </a:lnTo>
                  <a:cubicBezTo>
                    <a:pt x="7561" y="6617"/>
                    <a:pt x="7656" y="6270"/>
                    <a:pt x="7656" y="5892"/>
                  </a:cubicBezTo>
                  <a:cubicBezTo>
                    <a:pt x="7656" y="5262"/>
                    <a:pt x="7309" y="4726"/>
                    <a:pt x="6774" y="4411"/>
                  </a:cubicBezTo>
                  <a:cubicBezTo>
                    <a:pt x="7215" y="3813"/>
                    <a:pt x="7939" y="3498"/>
                    <a:pt x="8696" y="3498"/>
                  </a:cubicBezTo>
                  <a:close/>
                  <a:moveTo>
                    <a:pt x="5923" y="7625"/>
                  </a:moveTo>
                  <a:cubicBezTo>
                    <a:pt x="6207" y="7625"/>
                    <a:pt x="6490" y="7656"/>
                    <a:pt x="6711" y="7751"/>
                  </a:cubicBezTo>
                  <a:lnTo>
                    <a:pt x="5923" y="8791"/>
                  </a:lnTo>
                  <a:lnTo>
                    <a:pt x="5135" y="7751"/>
                  </a:lnTo>
                  <a:cubicBezTo>
                    <a:pt x="5388" y="7688"/>
                    <a:pt x="5671" y="7625"/>
                    <a:pt x="5923" y="7625"/>
                  </a:cubicBezTo>
                  <a:close/>
                  <a:moveTo>
                    <a:pt x="4505" y="8066"/>
                  </a:moveTo>
                  <a:lnTo>
                    <a:pt x="5577" y="9484"/>
                  </a:lnTo>
                  <a:lnTo>
                    <a:pt x="5577" y="11153"/>
                  </a:lnTo>
                  <a:lnTo>
                    <a:pt x="3497" y="11153"/>
                  </a:lnTo>
                  <a:lnTo>
                    <a:pt x="3497" y="10019"/>
                  </a:lnTo>
                  <a:cubicBezTo>
                    <a:pt x="3497" y="9200"/>
                    <a:pt x="3875" y="8507"/>
                    <a:pt x="4505" y="8066"/>
                  </a:cubicBezTo>
                  <a:close/>
                  <a:moveTo>
                    <a:pt x="7341" y="8066"/>
                  </a:moveTo>
                  <a:cubicBezTo>
                    <a:pt x="7939" y="8507"/>
                    <a:pt x="8381" y="9263"/>
                    <a:pt x="8381" y="10051"/>
                  </a:cubicBezTo>
                  <a:lnTo>
                    <a:pt x="8381" y="11153"/>
                  </a:lnTo>
                  <a:lnTo>
                    <a:pt x="6301" y="11153"/>
                  </a:lnTo>
                  <a:lnTo>
                    <a:pt x="6301" y="9484"/>
                  </a:lnTo>
                  <a:lnTo>
                    <a:pt x="7341" y="8066"/>
                  </a:lnTo>
                  <a:close/>
                  <a:moveTo>
                    <a:pt x="3088" y="1"/>
                  </a:moveTo>
                  <a:cubicBezTo>
                    <a:pt x="2143" y="1"/>
                    <a:pt x="1355" y="788"/>
                    <a:pt x="1355" y="1734"/>
                  </a:cubicBezTo>
                  <a:cubicBezTo>
                    <a:pt x="1355" y="2238"/>
                    <a:pt x="1575" y="2679"/>
                    <a:pt x="1922" y="2994"/>
                  </a:cubicBezTo>
                  <a:cubicBezTo>
                    <a:pt x="788" y="3466"/>
                    <a:pt x="0" y="4569"/>
                    <a:pt x="0" y="5861"/>
                  </a:cubicBezTo>
                  <a:lnTo>
                    <a:pt x="0" y="7247"/>
                  </a:lnTo>
                  <a:cubicBezTo>
                    <a:pt x="0" y="7436"/>
                    <a:pt x="158" y="7593"/>
                    <a:pt x="347" y="7593"/>
                  </a:cubicBezTo>
                  <a:lnTo>
                    <a:pt x="3938" y="7593"/>
                  </a:lnTo>
                  <a:cubicBezTo>
                    <a:pt x="3214" y="8192"/>
                    <a:pt x="2741" y="9043"/>
                    <a:pt x="2741" y="10019"/>
                  </a:cubicBezTo>
                  <a:lnTo>
                    <a:pt x="2741" y="11437"/>
                  </a:lnTo>
                  <a:cubicBezTo>
                    <a:pt x="2741" y="11658"/>
                    <a:pt x="2899" y="11815"/>
                    <a:pt x="3088" y="11815"/>
                  </a:cubicBezTo>
                  <a:lnTo>
                    <a:pt x="8696" y="11815"/>
                  </a:lnTo>
                  <a:cubicBezTo>
                    <a:pt x="8885" y="11815"/>
                    <a:pt x="9042" y="11658"/>
                    <a:pt x="9042" y="11437"/>
                  </a:cubicBezTo>
                  <a:lnTo>
                    <a:pt x="9042" y="10019"/>
                  </a:lnTo>
                  <a:cubicBezTo>
                    <a:pt x="9042" y="9043"/>
                    <a:pt x="8570" y="8192"/>
                    <a:pt x="7876" y="7593"/>
                  </a:cubicBezTo>
                  <a:lnTo>
                    <a:pt x="11436" y="7593"/>
                  </a:lnTo>
                  <a:cubicBezTo>
                    <a:pt x="11657" y="7593"/>
                    <a:pt x="11815" y="7436"/>
                    <a:pt x="11815" y="7247"/>
                  </a:cubicBezTo>
                  <a:lnTo>
                    <a:pt x="11815" y="5861"/>
                  </a:lnTo>
                  <a:cubicBezTo>
                    <a:pt x="11846" y="4600"/>
                    <a:pt x="11027" y="3466"/>
                    <a:pt x="9861" y="2994"/>
                  </a:cubicBezTo>
                  <a:cubicBezTo>
                    <a:pt x="10239" y="2679"/>
                    <a:pt x="10428" y="2206"/>
                    <a:pt x="10428" y="1734"/>
                  </a:cubicBezTo>
                  <a:cubicBezTo>
                    <a:pt x="10428" y="788"/>
                    <a:pt x="9641" y="1"/>
                    <a:pt x="8696" y="1"/>
                  </a:cubicBezTo>
                  <a:cubicBezTo>
                    <a:pt x="7750" y="1"/>
                    <a:pt x="6963" y="788"/>
                    <a:pt x="6963" y="1734"/>
                  </a:cubicBezTo>
                  <a:cubicBezTo>
                    <a:pt x="6963" y="2238"/>
                    <a:pt x="7152" y="2679"/>
                    <a:pt x="7498" y="2994"/>
                  </a:cubicBezTo>
                  <a:cubicBezTo>
                    <a:pt x="6931" y="3214"/>
                    <a:pt x="6396" y="3624"/>
                    <a:pt x="6049" y="4159"/>
                  </a:cubicBezTo>
                  <a:lnTo>
                    <a:pt x="5734" y="4159"/>
                  </a:lnTo>
                  <a:cubicBezTo>
                    <a:pt x="5388" y="3655"/>
                    <a:pt x="4883" y="3214"/>
                    <a:pt x="4285" y="2994"/>
                  </a:cubicBezTo>
                  <a:cubicBezTo>
                    <a:pt x="4631" y="2679"/>
                    <a:pt x="4820" y="2238"/>
                    <a:pt x="4820" y="1734"/>
                  </a:cubicBezTo>
                  <a:cubicBezTo>
                    <a:pt x="4820" y="788"/>
                    <a:pt x="4033" y="1"/>
                    <a:pt x="308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6" name="Google Shape;12346;p21"/>
            <p:cNvSpPr/>
            <p:nvPr/>
          </p:nvSpPr>
          <p:spPr>
            <a:xfrm>
              <a:off x="3825750" y="20757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7" name="Google Shape;12347;p21"/>
            <p:cNvSpPr/>
            <p:nvPr/>
          </p:nvSpPr>
          <p:spPr>
            <a:xfrm>
              <a:off x="3633550" y="207577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9" y="536"/>
                    <a:pt x="1419" y="347"/>
                  </a:cubicBez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8" name="Google Shape;12348;p21"/>
          <p:cNvGrpSpPr/>
          <p:nvPr/>
        </p:nvGrpSpPr>
        <p:grpSpPr>
          <a:xfrm>
            <a:off x="8970798" y="3566617"/>
            <a:ext cx="411192" cy="310842"/>
            <a:chOff x="3962775" y="1990700"/>
            <a:chExt cx="296975" cy="224500"/>
          </a:xfrm>
        </p:grpSpPr>
        <p:sp>
          <p:nvSpPr>
            <p:cNvPr id="12349" name="Google Shape;12349;p21"/>
            <p:cNvSpPr/>
            <p:nvPr/>
          </p:nvSpPr>
          <p:spPr>
            <a:xfrm>
              <a:off x="4216400" y="2093100"/>
              <a:ext cx="43350" cy="18150"/>
            </a:xfrm>
            <a:custGeom>
              <a:avLst/>
              <a:gdLst/>
              <a:ahLst/>
              <a:cxnLst/>
              <a:rect l="l" t="t" r="r" b="b"/>
              <a:pathLst>
                <a:path w="1734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387" y="725"/>
                  </a:lnTo>
                  <a:cubicBezTo>
                    <a:pt x="1576" y="725"/>
                    <a:pt x="1733" y="568"/>
                    <a:pt x="1733" y="347"/>
                  </a:cubicBezTo>
                  <a:cubicBezTo>
                    <a:pt x="1702" y="158"/>
                    <a:pt x="1544" y="1"/>
                    <a:pt x="138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0" name="Google Shape;12350;p21"/>
            <p:cNvSpPr/>
            <p:nvPr/>
          </p:nvSpPr>
          <p:spPr>
            <a:xfrm>
              <a:off x="4206950" y="2129325"/>
              <a:ext cx="35475" cy="33900"/>
            </a:xfrm>
            <a:custGeom>
              <a:avLst/>
              <a:gdLst/>
              <a:ahLst/>
              <a:cxnLst/>
              <a:rect l="l" t="t" r="r" b="b"/>
              <a:pathLst>
                <a:path w="1419" h="1356" extrusionOk="0">
                  <a:moveTo>
                    <a:pt x="351" y="1"/>
                  </a:moveTo>
                  <a:cubicBezTo>
                    <a:pt x="260" y="1"/>
                    <a:pt x="174" y="32"/>
                    <a:pt x="127" y="95"/>
                  </a:cubicBezTo>
                  <a:cubicBezTo>
                    <a:pt x="1" y="221"/>
                    <a:pt x="1" y="410"/>
                    <a:pt x="127" y="568"/>
                  </a:cubicBezTo>
                  <a:lnTo>
                    <a:pt x="820" y="1261"/>
                  </a:lnTo>
                  <a:cubicBezTo>
                    <a:pt x="883" y="1324"/>
                    <a:pt x="969" y="1356"/>
                    <a:pt x="1056" y="1356"/>
                  </a:cubicBezTo>
                  <a:cubicBezTo>
                    <a:pt x="1143" y="1356"/>
                    <a:pt x="1229" y="1324"/>
                    <a:pt x="1292" y="1261"/>
                  </a:cubicBezTo>
                  <a:cubicBezTo>
                    <a:pt x="1418" y="1166"/>
                    <a:pt x="1418" y="914"/>
                    <a:pt x="1292" y="788"/>
                  </a:cubicBezTo>
                  <a:lnTo>
                    <a:pt x="599" y="95"/>
                  </a:lnTo>
                  <a:cubicBezTo>
                    <a:pt x="536" y="32"/>
                    <a:pt x="442" y="1"/>
                    <a:pt x="35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1" name="Google Shape;12351;p21"/>
            <p:cNvSpPr/>
            <p:nvPr/>
          </p:nvSpPr>
          <p:spPr>
            <a:xfrm>
              <a:off x="4207750" y="2041900"/>
              <a:ext cx="35450" cy="34500"/>
            </a:xfrm>
            <a:custGeom>
              <a:avLst/>
              <a:gdLst/>
              <a:ahLst/>
              <a:cxnLst/>
              <a:rect l="l" t="t" r="r" b="b"/>
              <a:pathLst>
                <a:path w="1418" h="1380" extrusionOk="0">
                  <a:moveTo>
                    <a:pt x="1067" y="1"/>
                  </a:moveTo>
                  <a:cubicBezTo>
                    <a:pt x="977" y="1"/>
                    <a:pt x="882" y="32"/>
                    <a:pt x="819" y="95"/>
                  </a:cubicBezTo>
                  <a:lnTo>
                    <a:pt x="126" y="788"/>
                  </a:lnTo>
                  <a:cubicBezTo>
                    <a:pt x="0" y="914"/>
                    <a:pt x="0" y="1135"/>
                    <a:pt x="126" y="1261"/>
                  </a:cubicBezTo>
                  <a:cubicBezTo>
                    <a:pt x="189" y="1340"/>
                    <a:pt x="268" y="1379"/>
                    <a:pt x="351" y="1379"/>
                  </a:cubicBezTo>
                  <a:cubicBezTo>
                    <a:pt x="433" y="1379"/>
                    <a:pt x="520" y="1340"/>
                    <a:pt x="599" y="1261"/>
                  </a:cubicBezTo>
                  <a:lnTo>
                    <a:pt x="1292" y="568"/>
                  </a:lnTo>
                  <a:cubicBezTo>
                    <a:pt x="1418" y="442"/>
                    <a:pt x="1418" y="190"/>
                    <a:pt x="1292" y="95"/>
                  </a:cubicBezTo>
                  <a:cubicBezTo>
                    <a:pt x="1244" y="32"/>
                    <a:pt x="1158" y="1"/>
                    <a:pt x="106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2" name="Google Shape;12352;p21"/>
            <p:cNvSpPr/>
            <p:nvPr/>
          </p:nvSpPr>
          <p:spPr>
            <a:xfrm>
              <a:off x="3962775" y="1990700"/>
              <a:ext cx="226075" cy="224500"/>
            </a:xfrm>
            <a:custGeom>
              <a:avLst/>
              <a:gdLst/>
              <a:ahLst/>
              <a:cxnLst/>
              <a:rect l="l" t="t" r="r" b="b"/>
              <a:pathLst>
                <a:path w="9043" h="8980" extrusionOk="0">
                  <a:moveTo>
                    <a:pt x="1419" y="3403"/>
                  </a:moveTo>
                  <a:lnTo>
                    <a:pt x="1419" y="4790"/>
                  </a:lnTo>
                  <a:cubicBezTo>
                    <a:pt x="1009" y="4790"/>
                    <a:pt x="694" y="4506"/>
                    <a:pt x="694" y="4097"/>
                  </a:cubicBezTo>
                  <a:cubicBezTo>
                    <a:pt x="694" y="3719"/>
                    <a:pt x="1009" y="3403"/>
                    <a:pt x="1419" y="3403"/>
                  </a:cubicBezTo>
                  <a:close/>
                  <a:moveTo>
                    <a:pt x="4191" y="2710"/>
                  </a:moveTo>
                  <a:lnTo>
                    <a:pt x="4191" y="5483"/>
                  </a:lnTo>
                  <a:lnTo>
                    <a:pt x="2490" y="5483"/>
                  </a:lnTo>
                  <a:cubicBezTo>
                    <a:pt x="2269" y="5483"/>
                    <a:pt x="2112" y="5325"/>
                    <a:pt x="2112" y="5105"/>
                  </a:cubicBezTo>
                  <a:lnTo>
                    <a:pt x="2112" y="3088"/>
                  </a:lnTo>
                  <a:cubicBezTo>
                    <a:pt x="2112" y="2868"/>
                    <a:pt x="2269" y="2710"/>
                    <a:pt x="2490" y="2710"/>
                  </a:cubicBezTo>
                  <a:close/>
                  <a:moveTo>
                    <a:pt x="6995" y="1828"/>
                  </a:moveTo>
                  <a:lnTo>
                    <a:pt x="6995" y="6428"/>
                  </a:lnTo>
                  <a:cubicBezTo>
                    <a:pt x="6428" y="5924"/>
                    <a:pt x="5672" y="5609"/>
                    <a:pt x="4884" y="5514"/>
                  </a:cubicBezTo>
                  <a:lnTo>
                    <a:pt x="4884" y="2710"/>
                  </a:lnTo>
                  <a:cubicBezTo>
                    <a:pt x="5672" y="2647"/>
                    <a:pt x="6428" y="2332"/>
                    <a:pt x="6995" y="1828"/>
                  </a:cubicBezTo>
                  <a:close/>
                  <a:moveTo>
                    <a:pt x="8066" y="631"/>
                  </a:moveTo>
                  <a:cubicBezTo>
                    <a:pt x="8255" y="631"/>
                    <a:pt x="8413" y="789"/>
                    <a:pt x="8413" y="978"/>
                  </a:cubicBezTo>
                  <a:lnTo>
                    <a:pt x="8413" y="7216"/>
                  </a:lnTo>
                  <a:cubicBezTo>
                    <a:pt x="8413" y="7405"/>
                    <a:pt x="8255" y="7562"/>
                    <a:pt x="8066" y="7562"/>
                  </a:cubicBezTo>
                  <a:cubicBezTo>
                    <a:pt x="7877" y="7562"/>
                    <a:pt x="7720" y="7405"/>
                    <a:pt x="7720" y="7216"/>
                  </a:cubicBezTo>
                  <a:lnTo>
                    <a:pt x="7720" y="978"/>
                  </a:lnTo>
                  <a:cubicBezTo>
                    <a:pt x="7720" y="789"/>
                    <a:pt x="7877" y="631"/>
                    <a:pt x="8066" y="631"/>
                  </a:cubicBezTo>
                  <a:close/>
                  <a:moveTo>
                    <a:pt x="3498" y="6176"/>
                  </a:moveTo>
                  <a:lnTo>
                    <a:pt x="3498" y="7909"/>
                  </a:lnTo>
                  <a:cubicBezTo>
                    <a:pt x="3498" y="8129"/>
                    <a:pt x="3340" y="8287"/>
                    <a:pt x="3151" y="8287"/>
                  </a:cubicBezTo>
                  <a:cubicBezTo>
                    <a:pt x="2962" y="8287"/>
                    <a:pt x="2805" y="8129"/>
                    <a:pt x="2805" y="7909"/>
                  </a:cubicBezTo>
                  <a:lnTo>
                    <a:pt x="2805" y="6176"/>
                  </a:lnTo>
                  <a:close/>
                  <a:moveTo>
                    <a:pt x="8035" y="1"/>
                  </a:moveTo>
                  <a:cubicBezTo>
                    <a:pt x="7531" y="1"/>
                    <a:pt x="7090" y="411"/>
                    <a:pt x="6995" y="883"/>
                  </a:cubicBezTo>
                  <a:lnTo>
                    <a:pt x="6680" y="1198"/>
                  </a:lnTo>
                  <a:cubicBezTo>
                    <a:pt x="6144" y="1734"/>
                    <a:pt x="5325" y="2049"/>
                    <a:pt x="4538" y="2049"/>
                  </a:cubicBezTo>
                  <a:lnTo>
                    <a:pt x="2427" y="2049"/>
                  </a:lnTo>
                  <a:cubicBezTo>
                    <a:pt x="2017" y="2049"/>
                    <a:pt x="1608" y="2332"/>
                    <a:pt x="1450" y="2773"/>
                  </a:cubicBezTo>
                  <a:lnTo>
                    <a:pt x="1387" y="2773"/>
                  </a:lnTo>
                  <a:cubicBezTo>
                    <a:pt x="631" y="2773"/>
                    <a:pt x="1" y="3403"/>
                    <a:pt x="1" y="4128"/>
                  </a:cubicBezTo>
                  <a:cubicBezTo>
                    <a:pt x="1" y="4884"/>
                    <a:pt x="631" y="5514"/>
                    <a:pt x="1387" y="5514"/>
                  </a:cubicBezTo>
                  <a:lnTo>
                    <a:pt x="1450" y="5514"/>
                  </a:lnTo>
                  <a:cubicBezTo>
                    <a:pt x="1576" y="5798"/>
                    <a:pt x="1797" y="6018"/>
                    <a:pt x="2080" y="6144"/>
                  </a:cubicBezTo>
                  <a:lnTo>
                    <a:pt x="2080" y="7940"/>
                  </a:lnTo>
                  <a:cubicBezTo>
                    <a:pt x="2112" y="8507"/>
                    <a:pt x="2584" y="8980"/>
                    <a:pt x="3151" y="8980"/>
                  </a:cubicBezTo>
                  <a:cubicBezTo>
                    <a:pt x="3750" y="8980"/>
                    <a:pt x="4160" y="8507"/>
                    <a:pt x="4160" y="7972"/>
                  </a:cubicBezTo>
                  <a:lnTo>
                    <a:pt x="4160" y="6239"/>
                  </a:lnTo>
                  <a:lnTo>
                    <a:pt x="4538" y="6239"/>
                  </a:lnTo>
                  <a:cubicBezTo>
                    <a:pt x="5325" y="6239"/>
                    <a:pt x="6144" y="6554"/>
                    <a:pt x="6680" y="7090"/>
                  </a:cubicBezTo>
                  <a:lnTo>
                    <a:pt x="6995" y="7405"/>
                  </a:lnTo>
                  <a:cubicBezTo>
                    <a:pt x="7090" y="7909"/>
                    <a:pt x="7531" y="8287"/>
                    <a:pt x="8035" y="8287"/>
                  </a:cubicBezTo>
                  <a:cubicBezTo>
                    <a:pt x="8633" y="8287"/>
                    <a:pt x="9043" y="7814"/>
                    <a:pt x="9043" y="7247"/>
                  </a:cubicBezTo>
                  <a:lnTo>
                    <a:pt x="9043" y="1041"/>
                  </a:lnTo>
                  <a:cubicBezTo>
                    <a:pt x="9043" y="442"/>
                    <a:pt x="8570" y="1"/>
                    <a:pt x="803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353" name="Google Shape;12353;p21"/>
          <p:cNvSpPr txBox="1"/>
          <p:nvPr/>
        </p:nvSpPr>
        <p:spPr>
          <a:xfrm>
            <a:off x="12810526" y="4180618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sz="1600" kern="0" dirty="0"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600" kern="0" dirty="0">
              <a:latin typeface="Arial"/>
              <a:cs typeface="Arial"/>
              <a:sym typeface="Arial"/>
            </a:endParaRPr>
          </a:p>
        </p:txBody>
      </p:sp>
      <p:sp>
        <p:nvSpPr>
          <p:cNvPr id="12354" name="Google Shape;12354;p21"/>
          <p:cNvSpPr txBox="1"/>
          <p:nvPr/>
        </p:nvSpPr>
        <p:spPr>
          <a:xfrm>
            <a:off x="9654822" y="4180618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sz="1600" kern="0" dirty="0"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600" kern="0" dirty="0">
              <a:latin typeface="Arial"/>
              <a:cs typeface="Arial"/>
              <a:sym typeface="Arial"/>
            </a:endParaRPr>
          </a:p>
        </p:txBody>
      </p:sp>
      <p:sp>
        <p:nvSpPr>
          <p:cNvPr id="12355" name="Google Shape;12355;p21"/>
          <p:cNvSpPr txBox="1"/>
          <p:nvPr/>
        </p:nvSpPr>
        <p:spPr>
          <a:xfrm>
            <a:off x="11252754" y="629949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sz="1600" kern="0" dirty="0"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600" kern="0" dirty="0">
              <a:latin typeface="Arial"/>
              <a:cs typeface="Arial"/>
              <a:sym typeface="Arial"/>
            </a:endParaRPr>
          </a:p>
        </p:txBody>
      </p:sp>
      <p:sp>
        <p:nvSpPr>
          <p:cNvPr id="12356" name="Google Shape;12356;p21"/>
          <p:cNvSpPr txBox="1"/>
          <p:nvPr/>
        </p:nvSpPr>
        <p:spPr>
          <a:xfrm>
            <a:off x="14357554" y="627334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sz="1600" kern="0" dirty="0"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600" kern="0" dirty="0">
              <a:latin typeface="Arial"/>
              <a:cs typeface="Arial"/>
              <a:sym typeface="Arial"/>
            </a:endParaRPr>
          </a:p>
        </p:txBody>
      </p:sp>
      <p:sp>
        <p:nvSpPr>
          <p:cNvPr id="12357" name="Google Shape;12357;p21"/>
          <p:cNvSpPr txBox="1"/>
          <p:nvPr/>
        </p:nvSpPr>
        <p:spPr>
          <a:xfrm>
            <a:off x="8074754" y="627334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sz="1600" kern="0" dirty="0"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600" kern="0" dirty="0">
              <a:latin typeface="Arial"/>
              <a:cs typeface="Arial"/>
              <a:sym typeface="Arial"/>
            </a:endParaRPr>
          </a:p>
        </p:txBody>
      </p:sp>
      <p:sp>
        <p:nvSpPr>
          <p:cNvPr id="12358" name="Google Shape;12358;p21"/>
          <p:cNvSpPr txBox="1">
            <a:spLocks noGrp="1"/>
          </p:cNvSpPr>
          <p:nvPr>
            <p:ph type="title"/>
          </p:nvPr>
        </p:nvSpPr>
        <p:spPr>
          <a:xfrm>
            <a:off x="2096700" y="647700"/>
            <a:ext cx="14094600" cy="9648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/>
          <a:p>
            <a:r>
              <a:rPr lang="fa-IR" dirty="0">
                <a:solidFill>
                  <a:schemeClr val="tx1"/>
                </a:solidFill>
                <a:cs typeface="B Nazanin" panose="00000700000000000000" pitchFamily="2" charset="-78"/>
              </a:rPr>
              <a:t>اینفوگرافیک ممتاز</a:t>
            </a:r>
            <a:endParaRPr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7E4"/>
        </a:solidFill>
        <a:effectLst/>
      </p:bgPr>
    </p:bg>
    <p:spTree>
      <p:nvGrpSpPr>
        <p:cNvPr id="1" name="Shape 78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75" name="Google Shape;7875;p73"/>
          <p:cNvGrpSpPr/>
          <p:nvPr/>
        </p:nvGrpSpPr>
        <p:grpSpPr>
          <a:xfrm>
            <a:off x="1404176" y="6311844"/>
            <a:ext cx="4780828" cy="2049600"/>
            <a:chOff x="728925" y="3296613"/>
            <a:chExt cx="2390414" cy="1024800"/>
          </a:xfrm>
        </p:grpSpPr>
        <p:grpSp>
          <p:nvGrpSpPr>
            <p:cNvPr id="7876" name="Google Shape;7876;p73"/>
            <p:cNvGrpSpPr/>
            <p:nvPr/>
          </p:nvGrpSpPr>
          <p:grpSpPr>
            <a:xfrm>
              <a:off x="728925" y="3619800"/>
              <a:ext cx="2390414" cy="500893"/>
              <a:chOff x="728925" y="3619800"/>
              <a:chExt cx="2390414" cy="500893"/>
            </a:xfrm>
          </p:grpSpPr>
          <p:sp>
            <p:nvSpPr>
              <p:cNvPr id="7877" name="Google Shape;7877;p73"/>
              <p:cNvSpPr/>
              <p:nvPr/>
            </p:nvSpPr>
            <p:spPr>
              <a:xfrm>
                <a:off x="728925" y="3619800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  <p:sp>
            <p:nvSpPr>
              <p:cNvPr id="7878" name="Google Shape;7878;p73"/>
              <p:cNvSpPr/>
              <p:nvPr/>
            </p:nvSpPr>
            <p:spPr>
              <a:xfrm>
                <a:off x="728939" y="3953593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</p:grpSp>
        <p:grpSp>
          <p:nvGrpSpPr>
            <p:cNvPr id="7879" name="Google Shape;7879;p73"/>
            <p:cNvGrpSpPr/>
            <p:nvPr/>
          </p:nvGrpSpPr>
          <p:grpSpPr>
            <a:xfrm>
              <a:off x="1348050" y="3296613"/>
              <a:ext cx="1706152" cy="1024800"/>
              <a:chOff x="1348050" y="3296613"/>
              <a:chExt cx="1706152" cy="1024800"/>
            </a:xfrm>
          </p:grpSpPr>
          <p:sp>
            <p:nvSpPr>
              <p:cNvPr id="7880" name="Google Shape;7880;p73"/>
              <p:cNvSpPr/>
              <p:nvPr/>
            </p:nvSpPr>
            <p:spPr>
              <a:xfrm>
                <a:off x="1348050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  <p:sp>
            <p:nvSpPr>
              <p:cNvPr id="7881" name="Google Shape;7881;p73"/>
              <p:cNvSpPr/>
              <p:nvPr/>
            </p:nvSpPr>
            <p:spPr>
              <a:xfrm>
                <a:off x="168708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  <p:sp>
            <p:nvSpPr>
              <p:cNvPr id="7882" name="Google Shape;7882;p73"/>
              <p:cNvSpPr/>
              <p:nvPr/>
            </p:nvSpPr>
            <p:spPr>
              <a:xfrm>
                <a:off x="2040389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  <p:sp>
            <p:nvSpPr>
              <p:cNvPr id="7883" name="Google Shape;7883;p73"/>
              <p:cNvSpPr/>
              <p:nvPr/>
            </p:nvSpPr>
            <p:spPr>
              <a:xfrm>
                <a:off x="2393695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  <p:sp>
            <p:nvSpPr>
              <p:cNvPr id="7884" name="Google Shape;7884;p73"/>
              <p:cNvSpPr/>
              <p:nvPr/>
            </p:nvSpPr>
            <p:spPr>
              <a:xfrm>
                <a:off x="274700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</p:grpSp>
        <p:grpSp>
          <p:nvGrpSpPr>
            <p:cNvPr id="7885" name="Google Shape;7885;p73"/>
            <p:cNvGrpSpPr/>
            <p:nvPr/>
          </p:nvGrpSpPr>
          <p:grpSpPr>
            <a:xfrm>
              <a:off x="1455707" y="3654858"/>
              <a:ext cx="1491150" cy="417657"/>
              <a:chOff x="1455707" y="3654858"/>
              <a:chExt cx="1491150" cy="417657"/>
            </a:xfrm>
          </p:grpSpPr>
          <p:sp>
            <p:nvSpPr>
              <p:cNvPr id="7886" name="Google Shape;7886;p73"/>
              <p:cNvSpPr/>
              <p:nvPr/>
            </p:nvSpPr>
            <p:spPr>
              <a:xfrm>
                <a:off x="1472938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887" name="Google Shape;7887;p73"/>
              <p:cNvSpPr/>
              <p:nvPr/>
            </p:nvSpPr>
            <p:spPr>
              <a:xfrm>
                <a:off x="1490853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888" name="Google Shape;7888;p73"/>
              <p:cNvSpPr/>
              <p:nvPr/>
            </p:nvSpPr>
            <p:spPr>
              <a:xfrm>
                <a:off x="181918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889" name="Google Shape;7889;p73"/>
              <p:cNvSpPr/>
              <p:nvPr/>
            </p:nvSpPr>
            <p:spPr>
              <a:xfrm>
                <a:off x="183709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890" name="Google Shape;7890;p73"/>
              <p:cNvSpPr/>
              <p:nvPr/>
            </p:nvSpPr>
            <p:spPr>
              <a:xfrm>
                <a:off x="1478676" y="400820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891" name="Google Shape;7891;p73"/>
              <p:cNvSpPr/>
              <p:nvPr/>
            </p:nvSpPr>
            <p:spPr>
              <a:xfrm>
                <a:off x="1455707" y="400797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892" name="Google Shape;7892;p73"/>
              <p:cNvSpPr/>
              <p:nvPr/>
            </p:nvSpPr>
            <p:spPr>
              <a:xfrm>
                <a:off x="184157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893" name="Google Shape;7893;p73"/>
              <p:cNvSpPr/>
              <p:nvPr/>
            </p:nvSpPr>
            <p:spPr>
              <a:xfrm>
                <a:off x="181861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894" name="Google Shape;7894;p73"/>
              <p:cNvSpPr/>
              <p:nvPr/>
            </p:nvSpPr>
            <p:spPr>
              <a:xfrm>
                <a:off x="217249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895" name="Google Shape;7895;p73"/>
              <p:cNvSpPr/>
              <p:nvPr/>
            </p:nvSpPr>
            <p:spPr>
              <a:xfrm>
                <a:off x="219040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896" name="Google Shape;7896;p73"/>
              <p:cNvSpPr/>
              <p:nvPr/>
            </p:nvSpPr>
            <p:spPr>
              <a:xfrm>
                <a:off x="219488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897" name="Google Shape;7897;p73"/>
              <p:cNvSpPr/>
              <p:nvPr/>
            </p:nvSpPr>
            <p:spPr>
              <a:xfrm>
                <a:off x="217192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898" name="Google Shape;7898;p73"/>
              <p:cNvSpPr/>
              <p:nvPr/>
            </p:nvSpPr>
            <p:spPr>
              <a:xfrm>
                <a:off x="2874730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899" name="Google Shape;7899;p73"/>
              <p:cNvSpPr/>
              <p:nvPr/>
            </p:nvSpPr>
            <p:spPr>
              <a:xfrm>
                <a:off x="2892645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00" name="Google Shape;7900;p73"/>
              <p:cNvSpPr/>
              <p:nvPr/>
            </p:nvSpPr>
            <p:spPr>
              <a:xfrm>
                <a:off x="2901559" y="400551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01" name="Google Shape;7901;p73"/>
              <p:cNvSpPr/>
              <p:nvPr/>
            </p:nvSpPr>
            <p:spPr>
              <a:xfrm>
                <a:off x="2878589" y="400528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02" name="Google Shape;7902;p73"/>
              <p:cNvSpPr/>
              <p:nvPr/>
            </p:nvSpPr>
            <p:spPr>
              <a:xfrm>
                <a:off x="2525796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03" name="Google Shape;7903;p73"/>
              <p:cNvSpPr/>
              <p:nvPr/>
            </p:nvSpPr>
            <p:spPr>
              <a:xfrm>
                <a:off x="2543711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04" name="Google Shape;7904;p73"/>
              <p:cNvSpPr/>
              <p:nvPr/>
            </p:nvSpPr>
            <p:spPr>
              <a:xfrm>
                <a:off x="2548194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05" name="Google Shape;7905;p73"/>
              <p:cNvSpPr/>
              <p:nvPr/>
            </p:nvSpPr>
            <p:spPr>
              <a:xfrm>
                <a:off x="2525225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aphicFrame>
        <p:nvGraphicFramePr>
          <p:cNvPr id="7906" name="Google Shape;7906;p73"/>
          <p:cNvGraphicFramePr/>
          <p:nvPr/>
        </p:nvGraphicFramePr>
        <p:xfrm>
          <a:off x="11875574" y="4307668"/>
          <a:ext cx="5008200" cy="172956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2520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2666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43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43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E3E9ED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869FB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43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 dirty="0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7994A9">
                        <a:alpha val="6470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7907" name="Google Shape;7907;p73"/>
          <p:cNvGrpSpPr/>
          <p:nvPr/>
        </p:nvGrpSpPr>
        <p:grpSpPr>
          <a:xfrm>
            <a:off x="1420929" y="1963198"/>
            <a:ext cx="4793010" cy="1953004"/>
            <a:chOff x="749309" y="1112739"/>
            <a:chExt cx="2371603" cy="976502"/>
          </a:xfrm>
        </p:grpSpPr>
        <p:grpSp>
          <p:nvGrpSpPr>
            <p:cNvPr id="7908" name="Google Shape;7908;p73"/>
            <p:cNvGrpSpPr/>
            <p:nvPr/>
          </p:nvGrpSpPr>
          <p:grpSpPr>
            <a:xfrm>
              <a:off x="1092126" y="1112739"/>
              <a:ext cx="2028786" cy="975464"/>
              <a:chOff x="1092126" y="1112739"/>
              <a:chExt cx="2028786" cy="975464"/>
            </a:xfrm>
          </p:grpSpPr>
          <p:sp>
            <p:nvSpPr>
              <p:cNvPr id="7909" name="Google Shape;7909;p73"/>
              <p:cNvSpPr/>
              <p:nvPr/>
            </p:nvSpPr>
            <p:spPr>
              <a:xfrm>
                <a:off x="1092126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10" name="Google Shape;7910;p73"/>
              <p:cNvSpPr/>
              <p:nvPr/>
            </p:nvSpPr>
            <p:spPr>
              <a:xfrm>
                <a:off x="1434943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11" name="Google Shape;7911;p73"/>
              <p:cNvSpPr/>
              <p:nvPr/>
            </p:nvSpPr>
            <p:spPr>
              <a:xfrm>
                <a:off x="1777760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12" name="Google Shape;7912;p73"/>
              <p:cNvSpPr/>
              <p:nvPr/>
            </p:nvSpPr>
            <p:spPr>
              <a:xfrm>
                <a:off x="2120578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13" name="Google Shape;7913;p73"/>
              <p:cNvSpPr/>
              <p:nvPr/>
            </p:nvSpPr>
            <p:spPr>
              <a:xfrm>
                <a:off x="2463395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14" name="Google Shape;7914;p73"/>
              <p:cNvSpPr/>
              <p:nvPr/>
            </p:nvSpPr>
            <p:spPr>
              <a:xfrm>
                <a:off x="2806212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15" name="Google Shape;7915;p73"/>
              <p:cNvSpPr/>
              <p:nvPr/>
            </p:nvSpPr>
            <p:spPr>
              <a:xfrm>
                <a:off x="1092126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16" name="Google Shape;7916;p73"/>
              <p:cNvSpPr/>
              <p:nvPr/>
            </p:nvSpPr>
            <p:spPr>
              <a:xfrm>
                <a:off x="1434943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17" name="Google Shape;7917;p73"/>
              <p:cNvSpPr/>
              <p:nvPr/>
            </p:nvSpPr>
            <p:spPr>
              <a:xfrm>
                <a:off x="1777760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18" name="Google Shape;7918;p73"/>
              <p:cNvSpPr/>
              <p:nvPr/>
            </p:nvSpPr>
            <p:spPr>
              <a:xfrm>
                <a:off x="2120578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19" name="Google Shape;7919;p73"/>
              <p:cNvSpPr/>
              <p:nvPr/>
            </p:nvSpPr>
            <p:spPr>
              <a:xfrm>
                <a:off x="2463395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20" name="Google Shape;7920;p73"/>
              <p:cNvSpPr/>
              <p:nvPr/>
            </p:nvSpPr>
            <p:spPr>
              <a:xfrm>
                <a:off x="2806212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21" name="Google Shape;7921;p73"/>
              <p:cNvSpPr/>
              <p:nvPr/>
            </p:nvSpPr>
            <p:spPr>
              <a:xfrm>
                <a:off x="1092126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22" name="Google Shape;7922;p73"/>
              <p:cNvSpPr/>
              <p:nvPr/>
            </p:nvSpPr>
            <p:spPr>
              <a:xfrm>
                <a:off x="1434943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23" name="Google Shape;7923;p73"/>
              <p:cNvSpPr/>
              <p:nvPr/>
            </p:nvSpPr>
            <p:spPr>
              <a:xfrm>
                <a:off x="1777760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24" name="Google Shape;7924;p73"/>
              <p:cNvSpPr/>
              <p:nvPr/>
            </p:nvSpPr>
            <p:spPr>
              <a:xfrm>
                <a:off x="2120578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25" name="Google Shape;7925;p73"/>
              <p:cNvSpPr/>
              <p:nvPr/>
            </p:nvSpPr>
            <p:spPr>
              <a:xfrm>
                <a:off x="2463395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26" name="Google Shape;7926;p73"/>
              <p:cNvSpPr/>
              <p:nvPr/>
            </p:nvSpPr>
            <p:spPr>
              <a:xfrm>
                <a:off x="2806212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27" name="Google Shape;7927;p73"/>
              <p:cNvSpPr/>
              <p:nvPr/>
            </p:nvSpPr>
            <p:spPr>
              <a:xfrm>
                <a:off x="1092126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28" name="Google Shape;7928;p73"/>
              <p:cNvSpPr/>
              <p:nvPr/>
            </p:nvSpPr>
            <p:spPr>
              <a:xfrm>
                <a:off x="1434943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29" name="Google Shape;7929;p73"/>
              <p:cNvSpPr/>
              <p:nvPr/>
            </p:nvSpPr>
            <p:spPr>
              <a:xfrm>
                <a:off x="1777760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30" name="Google Shape;7930;p73"/>
              <p:cNvSpPr/>
              <p:nvPr/>
            </p:nvSpPr>
            <p:spPr>
              <a:xfrm>
                <a:off x="2120578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31" name="Google Shape;7931;p73"/>
              <p:cNvSpPr/>
              <p:nvPr/>
            </p:nvSpPr>
            <p:spPr>
              <a:xfrm>
                <a:off x="2463395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32" name="Google Shape;7932;p73"/>
              <p:cNvSpPr/>
              <p:nvPr/>
            </p:nvSpPr>
            <p:spPr>
              <a:xfrm>
                <a:off x="2806212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933" name="Google Shape;7933;p73"/>
            <p:cNvGrpSpPr/>
            <p:nvPr/>
          </p:nvGrpSpPr>
          <p:grpSpPr>
            <a:xfrm>
              <a:off x="749309" y="1112739"/>
              <a:ext cx="314700" cy="975464"/>
              <a:chOff x="749309" y="1112739"/>
              <a:chExt cx="314700" cy="975464"/>
            </a:xfrm>
          </p:grpSpPr>
          <p:sp>
            <p:nvSpPr>
              <p:cNvPr id="7934" name="Google Shape;7934;p73"/>
              <p:cNvSpPr/>
              <p:nvPr/>
            </p:nvSpPr>
            <p:spPr>
              <a:xfrm>
                <a:off x="749309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35" name="Google Shape;7935;p73"/>
              <p:cNvSpPr/>
              <p:nvPr/>
            </p:nvSpPr>
            <p:spPr>
              <a:xfrm>
                <a:off x="749309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36" name="Google Shape;7936;p73"/>
              <p:cNvSpPr/>
              <p:nvPr/>
            </p:nvSpPr>
            <p:spPr>
              <a:xfrm>
                <a:off x="749309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37" name="Google Shape;7937;p73"/>
              <p:cNvSpPr/>
              <p:nvPr/>
            </p:nvSpPr>
            <p:spPr>
              <a:xfrm>
                <a:off x="749309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7938" name="Google Shape;7938;p73"/>
            <p:cNvSpPr/>
            <p:nvPr/>
          </p:nvSpPr>
          <p:spPr>
            <a:xfrm>
              <a:off x="1434877" y="1258345"/>
              <a:ext cx="16857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939" name="Google Shape;7939;p73"/>
            <p:cNvSpPr/>
            <p:nvPr/>
          </p:nvSpPr>
          <p:spPr>
            <a:xfrm>
              <a:off x="1777683" y="2010641"/>
              <a:ext cx="10002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940" name="Google Shape;7940;p73"/>
            <p:cNvSpPr/>
            <p:nvPr/>
          </p:nvSpPr>
          <p:spPr>
            <a:xfrm>
              <a:off x="1092070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941" name="Google Shape;7941;p73"/>
            <p:cNvSpPr/>
            <p:nvPr/>
          </p:nvSpPr>
          <p:spPr>
            <a:xfrm>
              <a:off x="2463277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aphicFrame>
        <p:nvGraphicFramePr>
          <p:cNvPr id="7942" name="Google Shape;7942;p73"/>
          <p:cNvGraphicFramePr/>
          <p:nvPr/>
        </p:nvGraphicFramePr>
        <p:xfrm>
          <a:off x="11875624" y="1963168"/>
          <a:ext cx="5008200" cy="19530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2520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5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5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dirty="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943" name="Google Shape;7943;p73"/>
          <p:cNvGraphicFramePr/>
          <p:nvPr/>
        </p:nvGraphicFramePr>
        <p:xfrm>
          <a:off x="6717350" y="4307669"/>
          <a:ext cx="4726800" cy="173715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181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1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1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1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790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90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90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dirty="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44" name="Google Shape;7944;p73"/>
          <p:cNvGrpSpPr/>
          <p:nvPr/>
        </p:nvGrpSpPr>
        <p:grpSpPr>
          <a:xfrm>
            <a:off x="6721323" y="6289590"/>
            <a:ext cx="4726754" cy="2094124"/>
            <a:chOff x="3358399" y="3285485"/>
            <a:chExt cx="2363377" cy="1047062"/>
          </a:xfrm>
        </p:grpSpPr>
        <p:grpSp>
          <p:nvGrpSpPr>
            <p:cNvPr id="7945" name="Google Shape;7945;p73"/>
            <p:cNvGrpSpPr/>
            <p:nvPr/>
          </p:nvGrpSpPr>
          <p:grpSpPr>
            <a:xfrm>
              <a:off x="3358412" y="3285485"/>
              <a:ext cx="2363244" cy="139500"/>
              <a:chOff x="3358412" y="3285485"/>
              <a:chExt cx="2363244" cy="139500"/>
            </a:xfrm>
          </p:grpSpPr>
          <p:sp>
            <p:nvSpPr>
              <p:cNvPr id="7946" name="Google Shape;7946;p73"/>
              <p:cNvSpPr/>
              <p:nvPr/>
            </p:nvSpPr>
            <p:spPr>
              <a:xfrm>
                <a:off x="3358412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47" name="Google Shape;7947;p73"/>
              <p:cNvSpPr/>
              <p:nvPr/>
            </p:nvSpPr>
            <p:spPr>
              <a:xfrm>
                <a:off x="3838898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48" name="Google Shape;7948;p73"/>
              <p:cNvSpPr/>
              <p:nvPr/>
            </p:nvSpPr>
            <p:spPr>
              <a:xfrm>
                <a:off x="4319384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49" name="Google Shape;7949;p73"/>
              <p:cNvSpPr/>
              <p:nvPr/>
            </p:nvSpPr>
            <p:spPr>
              <a:xfrm>
                <a:off x="4799870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50" name="Google Shape;7950;p73"/>
              <p:cNvSpPr/>
              <p:nvPr/>
            </p:nvSpPr>
            <p:spPr>
              <a:xfrm>
                <a:off x="5280356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951" name="Google Shape;7951;p73"/>
            <p:cNvGrpSpPr/>
            <p:nvPr/>
          </p:nvGrpSpPr>
          <p:grpSpPr>
            <a:xfrm>
              <a:off x="3358412" y="3466996"/>
              <a:ext cx="2363244" cy="139500"/>
              <a:chOff x="3358412" y="3466996"/>
              <a:chExt cx="2363244" cy="139500"/>
            </a:xfrm>
          </p:grpSpPr>
          <p:sp>
            <p:nvSpPr>
              <p:cNvPr id="7952" name="Google Shape;7952;p73"/>
              <p:cNvSpPr/>
              <p:nvPr/>
            </p:nvSpPr>
            <p:spPr>
              <a:xfrm>
                <a:off x="3358412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53" name="Google Shape;7953;p73"/>
              <p:cNvSpPr/>
              <p:nvPr/>
            </p:nvSpPr>
            <p:spPr>
              <a:xfrm>
                <a:off x="3838898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54" name="Google Shape;7954;p73"/>
              <p:cNvSpPr/>
              <p:nvPr/>
            </p:nvSpPr>
            <p:spPr>
              <a:xfrm>
                <a:off x="4319384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55" name="Google Shape;7955;p73"/>
              <p:cNvSpPr/>
              <p:nvPr/>
            </p:nvSpPr>
            <p:spPr>
              <a:xfrm>
                <a:off x="4799870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56" name="Google Shape;7956;p73"/>
              <p:cNvSpPr/>
              <p:nvPr/>
            </p:nvSpPr>
            <p:spPr>
              <a:xfrm>
                <a:off x="5280356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957" name="Google Shape;7957;p73"/>
            <p:cNvGrpSpPr/>
            <p:nvPr/>
          </p:nvGrpSpPr>
          <p:grpSpPr>
            <a:xfrm>
              <a:off x="3358412" y="3648507"/>
              <a:ext cx="2363244" cy="139500"/>
              <a:chOff x="3358412" y="3648507"/>
              <a:chExt cx="2363244" cy="139500"/>
            </a:xfrm>
          </p:grpSpPr>
          <p:sp>
            <p:nvSpPr>
              <p:cNvPr id="7958" name="Google Shape;7958;p73"/>
              <p:cNvSpPr/>
              <p:nvPr/>
            </p:nvSpPr>
            <p:spPr>
              <a:xfrm>
                <a:off x="3358412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59" name="Google Shape;7959;p73"/>
              <p:cNvSpPr/>
              <p:nvPr/>
            </p:nvSpPr>
            <p:spPr>
              <a:xfrm>
                <a:off x="3838898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60" name="Google Shape;7960;p73"/>
              <p:cNvSpPr/>
              <p:nvPr/>
            </p:nvSpPr>
            <p:spPr>
              <a:xfrm>
                <a:off x="4319384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61" name="Google Shape;7961;p73"/>
              <p:cNvSpPr/>
              <p:nvPr/>
            </p:nvSpPr>
            <p:spPr>
              <a:xfrm>
                <a:off x="4799870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62" name="Google Shape;7962;p73"/>
              <p:cNvSpPr/>
              <p:nvPr/>
            </p:nvSpPr>
            <p:spPr>
              <a:xfrm>
                <a:off x="5280356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963" name="Google Shape;7963;p73"/>
            <p:cNvGrpSpPr/>
            <p:nvPr/>
          </p:nvGrpSpPr>
          <p:grpSpPr>
            <a:xfrm>
              <a:off x="3358412" y="3830018"/>
              <a:ext cx="2363244" cy="139500"/>
              <a:chOff x="3358412" y="3830018"/>
              <a:chExt cx="2363244" cy="139500"/>
            </a:xfrm>
          </p:grpSpPr>
          <p:sp>
            <p:nvSpPr>
              <p:cNvPr id="7964" name="Google Shape;7964;p73"/>
              <p:cNvSpPr/>
              <p:nvPr/>
            </p:nvSpPr>
            <p:spPr>
              <a:xfrm>
                <a:off x="3358412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65" name="Google Shape;7965;p73"/>
              <p:cNvSpPr/>
              <p:nvPr/>
            </p:nvSpPr>
            <p:spPr>
              <a:xfrm>
                <a:off x="3838898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66" name="Google Shape;7966;p73"/>
              <p:cNvSpPr/>
              <p:nvPr/>
            </p:nvSpPr>
            <p:spPr>
              <a:xfrm>
                <a:off x="4319384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67" name="Google Shape;7967;p73"/>
              <p:cNvSpPr/>
              <p:nvPr/>
            </p:nvSpPr>
            <p:spPr>
              <a:xfrm>
                <a:off x="4799870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68" name="Google Shape;7968;p73"/>
              <p:cNvSpPr/>
              <p:nvPr/>
            </p:nvSpPr>
            <p:spPr>
              <a:xfrm>
                <a:off x="5280356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969" name="Google Shape;7969;p73"/>
            <p:cNvGrpSpPr/>
            <p:nvPr/>
          </p:nvGrpSpPr>
          <p:grpSpPr>
            <a:xfrm>
              <a:off x="3358399" y="4011514"/>
              <a:ext cx="2363377" cy="139537"/>
              <a:chOff x="3294800" y="4134603"/>
              <a:chExt cx="2638876" cy="152400"/>
            </a:xfrm>
          </p:grpSpPr>
          <p:sp>
            <p:nvSpPr>
              <p:cNvPr id="7970" name="Google Shape;7970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71" name="Google Shape;7971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72" name="Google Shape;7972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73" name="Google Shape;7973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74" name="Google Shape;7974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975" name="Google Shape;7975;p73"/>
            <p:cNvGrpSpPr/>
            <p:nvPr/>
          </p:nvGrpSpPr>
          <p:grpSpPr>
            <a:xfrm>
              <a:off x="3358399" y="4193010"/>
              <a:ext cx="2363377" cy="139537"/>
              <a:chOff x="3294800" y="4134603"/>
              <a:chExt cx="2638876" cy="152400"/>
            </a:xfrm>
          </p:grpSpPr>
          <p:sp>
            <p:nvSpPr>
              <p:cNvPr id="7976" name="Google Shape;7976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77" name="Google Shape;7977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78" name="Google Shape;7978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79" name="Google Shape;7979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80" name="Google Shape;7980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aphicFrame>
        <p:nvGraphicFramePr>
          <p:cNvPr id="7981" name="Google Shape;7981;p73"/>
          <p:cNvGraphicFramePr/>
          <p:nvPr/>
        </p:nvGraphicFramePr>
        <p:xfrm>
          <a:off x="1422926" y="4307668"/>
          <a:ext cx="4739600" cy="17787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184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4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49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49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929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29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29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dirty="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82" name="Google Shape;7982;p73"/>
          <p:cNvGrpSpPr/>
          <p:nvPr/>
        </p:nvGrpSpPr>
        <p:grpSpPr>
          <a:xfrm>
            <a:off x="8322265" y="5115299"/>
            <a:ext cx="2604190" cy="121918"/>
            <a:chOff x="3558802" y="4011427"/>
            <a:chExt cx="1866000" cy="111300"/>
          </a:xfrm>
        </p:grpSpPr>
        <p:sp>
          <p:nvSpPr>
            <p:cNvPr id="7983" name="Google Shape;7983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984" name="Google Shape;7984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7985" name="Google Shape;7985;p73"/>
          <p:cNvGrpSpPr/>
          <p:nvPr/>
        </p:nvGrpSpPr>
        <p:grpSpPr>
          <a:xfrm>
            <a:off x="9413240" y="5679617"/>
            <a:ext cx="1828680" cy="121918"/>
            <a:chOff x="3558802" y="4011427"/>
            <a:chExt cx="1866000" cy="111300"/>
          </a:xfrm>
        </p:grpSpPr>
        <p:sp>
          <p:nvSpPr>
            <p:cNvPr id="7986" name="Google Shape;7986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987" name="Google Shape;7987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7988" name="Google Shape;7988;p73"/>
          <p:cNvGrpSpPr/>
          <p:nvPr/>
        </p:nvGrpSpPr>
        <p:grpSpPr>
          <a:xfrm>
            <a:off x="11742839" y="6335212"/>
            <a:ext cx="5045734" cy="2002908"/>
            <a:chOff x="1904318" y="789980"/>
            <a:chExt cx="1489472" cy="606868"/>
          </a:xfrm>
        </p:grpSpPr>
        <p:cxnSp>
          <p:nvCxnSpPr>
            <p:cNvPr id="7989" name="Google Shape;7989;p73"/>
            <p:cNvCxnSpPr/>
            <p:nvPr/>
          </p:nvCxnSpPr>
          <p:spPr>
            <a:xfrm rot="10800000">
              <a:off x="2109981" y="1180903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0" name="Google Shape;7990;p73"/>
            <p:cNvCxnSpPr/>
            <p:nvPr/>
          </p:nvCxnSpPr>
          <p:spPr>
            <a:xfrm rot="10800000">
              <a:off x="2109981" y="985080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1" name="Google Shape;7991;p73"/>
            <p:cNvCxnSpPr/>
            <p:nvPr/>
          </p:nvCxnSpPr>
          <p:spPr>
            <a:xfrm rot="10800000">
              <a:off x="2109981" y="1376729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992" name="Google Shape;7992;p73"/>
            <p:cNvSpPr txBox="1"/>
            <p:nvPr/>
          </p:nvSpPr>
          <p:spPr>
            <a:xfrm flipH="1">
              <a:off x="210971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JANUARY</a:t>
              </a:r>
              <a:endParaRPr sz="800"/>
            </a:p>
          </p:txBody>
        </p:sp>
        <p:sp>
          <p:nvSpPr>
            <p:cNvPr id="7993" name="Google Shape;7993;p73"/>
            <p:cNvSpPr txBox="1"/>
            <p:nvPr/>
          </p:nvSpPr>
          <p:spPr>
            <a:xfrm flipH="1">
              <a:off x="2434275" y="789980"/>
              <a:ext cx="2892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FEBRUARY</a:t>
              </a:r>
              <a:endParaRPr sz="800"/>
            </a:p>
          </p:txBody>
        </p:sp>
        <p:sp>
          <p:nvSpPr>
            <p:cNvPr id="7994" name="Google Shape;7994;p73"/>
            <p:cNvSpPr txBox="1"/>
            <p:nvPr/>
          </p:nvSpPr>
          <p:spPr>
            <a:xfrm flipH="1">
              <a:off x="2781049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MARCH</a:t>
              </a:r>
              <a:endParaRPr sz="800"/>
            </a:p>
          </p:txBody>
        </p:sp>
        <p:sp>
          <p:nvSpPr>
            <p:cNvPr id="7995" name="Google Shape;7995;p73"/>
            <p:cNvSpPr txBox="1"/>
            <p:nvPr/>
          </p:nvSpPr>
          <p:spPr>
            <a:xfrm flipH="1">
              <a:off x="311269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APRIL</a:t>
              </a:r>
              <a:endParaRPr sz="800"/>
            </a:p>
          </p:txBody>
        </p:sp>
        <p:sp>
          <p:nvSpPr>
            <p:cNvPr id="7996" name="Google Shape;7996;p73"/>
            <p:cNvSpPr/>
            <p:nvPr/>
          </p:nvSpPr>
          <p:spPr>
            <a:xfrm>
              <a:off x="2105681" y="964326"/>
              <a:ext cx="2892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997" name="Google Shape;7997;p73"/>
            <p:cNvSpPr/>
            <p:nvPr/>
          </p:nvSpPr>
          <p:spPr>
            <a:xfrm>
              <a:off x="2109515" y="1159286"/>
              <a:ext cx="280200" cy="42600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998" name="Google Shape;7998;p73"/>
            <p:cNvSpPr/>
            <p:nvPr/>
          </p:nvSpPr>
          <p:spPr>
            <a:xfrm>
              <a:off x="2753389" y="1353677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999" name="Google Shape;7999;p73"/>
            <p:cNvSpPr/>
            <p:nvPr/>
          </p:nvSpPr>
          <p:spPr>
            <a:xfrm>
              <a:off x="2105681" y="1159287"/>
              <a:ext cx="2892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00" name="Google Shape;8000;p73"/>
            <p:cNvSpPr/>
            <p:nvPr/>
          </p:nvSpPr>
          <p:spPr>
            <a:xfrm>
              <a:off x="2412005" y="1354248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01" name="Google Shape;8001;p73"/>
            <p:cNvSpPr/>
            <p:nvPr/>
          </p:nvSpPr>
          <p:spPr>
            <a:xfrm>
              <a:off x="2410087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02" name="Google Shape;8002;p73"/>
            <p:cNvSpPr txBox="1"/>
            <p:nvPr/>
          </p:nvSpPr>
          <p:spPr>
            <a:xfrm flipH="1">
              <a:off x="1906114" y="918164"/>
              <a:ext cx="203400" cy="106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>
                <a:spcAft>
                  <a:spcPts val="3200"/>
                </a:spcAft>
              </a:pPr>
              <a:r>
                <a:rPr lang="en" sz="800"/>
                <a:t>PHASE 1</a:t>
              </a:r>
              <a:endParaRPr sz="800"/>
            </a:p>
          </p:txBody>
        </p:sp>
        <p:sp>
          <p:nvSpPr>
            <p:cNvPr id="8003" name="Google Shape;8003;p73"/>
            <p:cNvSpPr txBox="1"/>
            <p:nvPr/>
          </p:nvSpPr>
          <p:spPr>
            <a:xfrm flipH="1">
              <a:off x="1904318" y="1113390"/>
              <a:ext cx="2052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3200"/>
                </a:spcAft>
              </a:pPr>
              <a:r>
                <a:rPr lang="en" sz="800"/>
                <a:t>Task 1</a:t>
              </a:r>
              <a:endParaRPr sz="800"/>
            </a:p>
          </p:txBody>
        </p:sp>
        <p:sp>
          <p:nvSpPr>
            <p:cNvPr id="8004" name="Google Shape;8004;p73"/>
            <p:cNvSpPr txBox="1"/>
            <p:nvPr/>
          </p:nvSpPr>
          <p:spPr>
            <a:xfrm flipH="1">
              <a:off x="1906118" y="1304527"/>
              <a:ext cx="2034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3200"/>
                </a:spcAft>
              </a:pPr>
              <a:r>
                <a:rPr lang="en" sz="800"/>
                <a:t>Task 2</a:t>
              </a:r>
              <a:endParaRPr sz="800"/>
            </a:p>
          </p:txBody>
        </p:sp>
        <p:sp>
          <p:nvSpPr>
            <p:cNvPr id="8005" name="Google Shape;8005;p73"/>
            <p:cNvSpPr/>
            <p:nvPr/>
          </p:nvSpPr>
          <p:spPr>
            <a:xfrm>
              <a:off x="2750975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006" name="Google Shape;8006;p73"/>
          <p:cNvGrpSpPr/>
          <p:nvPr/>
        </p:nvGrpSpPr>
        <p:grpSpPr>
          <a:xfrm>
            <a:off x="6711649" y="1903285"/>
            <a:ext cx="4726786" cy="2011730"/>
            <a:chOff x="3292400" y="1193188"/>
            <a:chExt cx="2615240" cy="1131075"/>
          </a:xfrm>
        </p:grpSpPr>
        <p:sp>
          <p:nvSpPr>
            <p:cNvPr id="8007" name="Google Shape;8007;p73"/>
            <p:cNvSpPr/>
            <p:nvPr/>
          </p:nvSpPr>
          <p:spPr>
            <a:xfrm>
              <a:off x="3292400" y="1845763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ABBCC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800"/>
            </a:p>
          </p:txBody>
        </p:sp>
        <p:sp>
          <p:nvSpPr>
            <p:cNvPr id="8008" name="Google Shape;8008;p73"/>
            <p:cNvSpPr/>
            <p:nvPr/>
          </p:nvSpPr>
          <p:spPr>
            <a:xfrm>
              <a:off x="3292400" y="1314860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800"/>
            </a:p>
          </p:txBody>
        </p:sp>
        <p:sp>
          <p:nvSpPr>
            <p:cNvPr id="8009" name="Google Shape;8009;p73"/>
            <p:cNvSpPr txBox="1"/>
            <p:nvPr/>
          </p:nvSpPr>
          <p:spPr>
            <a:xfrm flipH="1">
              <a:off x="3678794" y="1193199"/>
              <a:ext cx="3705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JANUARY</a:t>
              </a:r>
              <a:endParaRPr sz="800"/>
            </a:p>
          </p:txBody>
        </p:sp>
        <p:sp>
          <p:nvSpPr>
            <p:cNvPr id="8010" name="Google Shape;8010;p73"/>
            <p:cNvSpPr txBox="1"/>
            <p:nvPr/>
          </p:nvSpPr>
          <p:spPr>
            <a:xfrm flipH="1">
              <a:off x="4051671" y="1193188"/>
              <a:ext cx="4014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FEBRUARY</a:t>
              </a:r>
              <a:endParaRPr sz="800"/>
            </a:p>
          </p:txBody>
        </p:sp>
        <p:sp>
          <p:nvSpPr>
            <p:cNvPr id="8011" name="Google Shape;8011;p73"/>
            <p:cNvSpPr txBox="1"/>
            <p:nvPr/>
          </p:nvSpPr>
          <p:spPr>
            <a:xfrm flipH="1">
              <a:off x="4453057" y="1193188"/>
              <a:ext cx="3480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MARCH</a:t>
              </a:r>
              <a:endParaRPr sz="800"/>
            </a:p>
          </p:txBody>
        </p:sp>
        <p:sp>
          <p:nvSpPr>
            <p:cNvPr id="8012" name="Google Shape;8012;p73"/>
            <p:cNvSpPr txBox="1"/>
            <p:nvPr/>
          </p:nvSpPr>
          <p:spPr>
            <a:xfrm flipH="1">
              <a:off x="4831790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APRIL</a:t>
              </a:r>
              <a:endParaRPr sz="800"/>
            </a:p>
          </p:txBody>
        </p:sp>
        <p:sp>
          <p:nvSpPr>
            <p:cNvPr id="8013" name="Google Shape;8013;p73"/>
            <p:cNvSpPr txBox="1"/>
            <p:nvPr/>
          </p:nvSpPr>
          <p:spPr>
            <a:xfrm flipH="1">
              <a:off x="5186134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MAY</a:t>
              </a:r>
              <a:endParaRPr sz="800"/>
            </a:p>
          </p:txBody>
        </p:sp>
        <p:sp>
          <p:nvSpPr>
            <p:cNvPr id="8014" name="Google Shape;8014;p73"/>
            <p:cNvSpPr txBox="1"/>
            <p:nvPr/>
          </p:nvSpPr>
          <p:spPr>
            <a:xfrm flipH="1">
              <a:off x="5562148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JUNE</a:t>
              </a:r>
              <a:endParaRPr sz="800"/>
            </a:p>
          </p:txBody>
        </p:sp>
        <p:sp>
          <p:nvSpPr>
            <p:cNvPr id="8015" name="Google Shape;8015;p73"/>
            <p:cNvSpPr txBox="1"/>
            <p:nvPr/>
          </p:nvSpPr>
          <p:spPr>
            <a:xfrm flipH="1">
              <a:off x="3349576" y="137246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3200"/>
                </a:spcAft>
              </a:pPr>
              <a:r>
                <a:rPr lang="en" sz="800"/>
                <a:t>PHASE 1</a:t>
              </a:r>
              <a:endParaRPr sz="800"/>
            </a:p>
          </p:txBody>
        </p:sp>
        <p:sp>
          <p:nvSpPr>
            <p:cNvPr id="8016" name="Google Shape;8016;p73"/>
            <p:cNvSpPr txBox="1"/>
            <p:nvPr/>
          </p:nvSpPr>
          <p:spPr>
            <a:xfrm flipH="1">
              <a:off x="3349579" y="189551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3200"/>
                </a:spcAft>
              </a:pPr>
              <a:r>
                <a:rPr lang="en" sz="800"/>
                <a:t>PHASE 2</a:t>
              </a:r>
              <a:endParaRPr sz="800"/>
            </a:p>
          </p:txBody>
        </p:sp>
        <p:sp>
          <p:nvSpPr>
            <p:cNvPr id="8017" name="Google Shape;8017;p73"/>
            <p:cNvSpPr txBox="1"/>
            <p:nvPr/>
          </p:nvSpPr>
          <p:spPr>
            <a:xfrm flipH="1">
              <a:off x="3355878" y="1543623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/>
                <a:t>Task 1</a:t>
              </a:r>
              <a:endParaRPr sz="800"/>
            </a:p>
          </p:txBody>
        </p:sp>
        <p:sp>
          <p:nvSpPr>
            <p:cNvPr id="8018" name="Google Shape;8018;p73"/>
            <p:cNvSpPr txBox="1"/>
            <p:nvPr/>
          </p:nvSpPr>
          <p:spPr>
            <a:xfrm flipH="1">
              <a:off x="3355878" y="1720328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/>
                <a:t>Task 2</a:t>
              </a:r>
              <a:endParaRPr sz="800"/>
            </a:p>
          </p:txBody>
        </p:sp>
        <p:sp>
          <p:nvSpPr>
            <p:cNvPr id="8019" name="Google Shape;8019;p73"/>
            <p:cNvSpPr txBox="1"/>
            <p:nvPr/>
          </p:nvSpPr>
          <p:spPr>
            <a:xfrm flipH="1">
              <a:off x="3355878" y="2072220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/>
                <a:t>Task 1</a:t>
              </a:r>
              <a:endParaRPr sz="800"/>
            </a:p>
          </p:txBody>
        </p:sp>
        <p:sp>
          <p:nvSpPr>
            <p:cNvPr id="8020" name="Google Shape;8020;p73"/>
            <p:cNvSpPr txBox="1"/>
            <p:nvPr/>
          </p:nvSpPr>
          <p:spPr>
            <a:xfrm flipH="1">
              <a:off x="3355889" y="2248920"/>
              <a:ext cx="256200" cy="68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/>
                <a:t>Task 2</a:t>
              </a:r>
              <a:endParaRPr sz="800"/>
            </a:p>
          </p:txBody>
        </p:sp>
        <p:grpSp>
          <p:nvGrpSpPr>
            <p:cNvPr id="8021" name="Google Shape;8021;p73"/>
            <p:cNvGrpSpPr/>
            <p:nvPr/>
          </p:nvGrpSpPr>
          <p:grpSpPr>
            <a:xfrm>
              <a:off x="3748438" y="1378608"/>
              <a:ext cx="2159202" cy="903971"/>
              <a:chOff x="1683525" y="2179850"/>
              <a:chExt cx="4519050" cy="2134525"/>
            </a:xfrm>
          </p:grpSpPr>
          <p:sp>
            <p:nvSpPr>
              <p:cNvPr id="8022" name="Google Shape;8022;p73"/>
              <p:cNvSpPr/>
              <p:nvPr/>
            </p:nvSpPr>
            <p:spPr>
              <a:xfrm>
                <a:off x="1683525" y="2179850"/>
                <a:ext cx="4519050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3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8023" name="Google Shape;8023;p73"/>
              <p:cNvSpPr/>
              <p:nvPr/>
            </p:nvSpPr>
            <p:spPr>
              <a:xfrm>
                <a:off x="1683525" y="25959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8024" name="Google Shape;8024;p73"/>
              <p:cNvSpPr/>
              <p:nvPr/>
            </p:nvSpPr>
            <p:spPr>
              <a:xfrm>
                <a:off x="1683525" y="301210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80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2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8025" name="Google Shape;8025;p73"/>
              <p:cNvSpPr/>
              <p:nvPr/>
            </p:nvSpPr>
            <p:spPr>
              <a:xfrm>
                <a:off x="1683525" y="342822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8026" name="Google Shape;8026;p73"/>
              <p:cNvSpPr/>
              <p:nvPr/>
            </p:nvSpPr>
            <p:spPr>
              <a:xfrm>
                <a:off x="1683525" y="384435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548" y="1"/>
                    </a:moveTo>
                    <a:cubicBezTo>
                      <a:pt x="251" y="1"/>
                      <a:pt x="1" y="251"/>
                      <a:pt x="1" y="560"/>
                    </a:cubicBezTo>
                    <a:lnTo>
                      <a:pt x="1" y="1608"/>
                    </a:lnTo>
                    <a:cubicBezTo>
                      <a:pt x="1" y="1917"/>
                      <a:pt x="251" y="2156"/>
                      <a:pt x="548" y="2156"/>
                    </a:cubicBezTo>
                    <a:lnTo>
                      <a:pt x="180202" y="2156"/>
                    </a:lnTo>
                    <a:cubicBezTo>
                      <a:pt x="180511" y="2156"/>
                      <a:pt x="180761" y="1917"/>
                      <a:pt x="180761" y="1608"/>
                    </a:cubicBezTo>
                    <a:lnTo>
                      <a:pt x="180761" y="560"/>
                    </a:lnTo>
                    <a:cubicBezTo>
                      <a:pt x="180761" y="251"/>
                      <a:pt x="180511" y="1"/>
                      <a:pt x="180202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8027" name="Google Shape;8027;p73"/>
              <p:cNvSpPr/>
              <p:nvPr/>
            </p:nvSpPr>
            <p:spPr>
              <a:xfrm>
                <a:off x="1683525" y="42604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0"/>
                    </a:moveTo>
                    <a:cubicBezTo>
                      <a:pt x="477" y="0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0"/>
                      <a:pt x="179678" y="0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8028" name="Google Shape;8028;p73"/>
              <p:cNvSpPr/>
              <p:nvPr/>
            </p:nvSpPr>
            <p:spPr>
              <a:xfrm>
                <a:off x="1683525" y="2179850"/>
                <a:ext cx="921275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36851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35767" y="2156"/>
                    </a:lnTo>
                    <a:cubicBezTo>
                      <a:pt x="36362" y="2156"/>
                      <a:pt x="36851" y="1668"/>
                      <a:pt x="36851" y="1073"/>
                    </a:cubicBezTo>
                    <a:cubicBezTo>
                      <a:pt x="36851" y="477"/>
                      <a:pt x="36362" y="1"/>
                      <a:pt x="35767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8029" name="Google Shape;8029;p73"/>
              <p:cNvSpPr/>
              <p:nvPr/>
            </p:nvSpPr>
            <p:spPr>
              <a:xfrm>
                <a:off x="2166625" y="2595975"/>
                <a:ext cx="20369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476" h="2156" extrusionOk="0">
                    <a:moveTo>
                      <a:pt x="1084" y="1"/>
                    </a:moveTo>
                    <a:cubicBezTo>
                      <a:pt x="489" y="1"/>
                      <a:pt x="1" y="489"/>
                      <a:pt x="1" y="1084"/>
                    </a:cubicBezTo>
                    <a:cubicBezTo>
                      <a:pt x="1" y="1668"/>
                      <a:pt x="489" y="2156"/>
                      <a:pt x="1084" y="2156"/>
                    </a:cubicBezTo>
                    <a:lnTo>
                      <a:pt x="80392" y="2156"/>
                    </a:lnTo>
                    <a:cubicBezTo>
                      <a:pt x="80987" y="2156"/>
                      <a:pt x="81475" y="1668"/>
                      <a:pt x="81475" y="1084"/>
                    </a:cubicBezTo>
                    <a:cubicBezTo>
                      <a:pt x="81475" y="489"/>
                      <a:pt x="80987" y="1"/>
                      <a:pt x="80392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8030" name="Google Shape;8030;p73"/>
              <p:cNvSpPr/>
              <p:nvPr/>
            </p:nvSpPr>
            <p:spPr>
              <a:xfrm>
                <a:off x="2808675" y="3012100"/>
                <a:ext cx="10820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43280" h="2156" extrusionOk="0">
                    <a:moveTo>
                      <a:pt x="1072" y="1"/>
                    </a:moveTo>
                    <a:cubicBezTo>
                      <a:pt x="477" y="1"/>
                      <a:pt x="0" y="477"/>
                      <a:pt x="0" y="1072"/>
                    </a:cubicBezTo>
                    <a:cubicBezTo>
                      <a:pt x="0" y="1668"/>
                      <a:pt x="477" y="2156"/>
                      <a:pt x="1072" y="2156"/>
                    </a:cubicBezTo>
                    <a:lnTo>
                      <a:pt x="42196" y="2156"/>
                    </a:lnTo>
                    <a:cubicBezTo>
                      <a:pt x="42791" y="2156"/>
                      <a:pt x="43280" y="1668"/>
                      <a:pt x="43280" y="1072"/>
                    </a:cubicBezTo>
                    <a:cubicBezTo>
                      <a:pt x="43280" y="477"/>
                      <a:pt x="42791" y="1"/>
                      <a:pt x="42196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8031" name="Google Shape;8031;p73"/>
              <p:cNvSpPr/>
              <p:nvPr/>
            </p:nvSpPr>
            <p:spPr>
              <a:xfrm>
                <a:off x="2942925" y="3428225"/>
                <a:ext cx="20449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797" h="2156" extrusionOk="0">
                    <a:moveTo>
                      <a:pt x="1084" y="1"/>
                    </a:moveTo>
                    <a:cubicBezTo>
                      <a:pt x="488" y="1"/>
                      <a:pt x="0" y="489"/>
                      <a:pt x="12" y="1084"/>
                    </a:cubicBezTo>
                    <a:cubicBezTo>
                      <a:pt x="12" y="1679"/>
                      <a:pt x="488" y="2156"/>
                      <a:pt x="1084" y="2156"/>
                    </a:cubicBezTo>
                    <a:lnTo>
                      <a:pt x="80713" y="2156"/>
                    </a:lnTo>
                    <a:cubicBezTo>
                      <a:pt x="81308" y="2156"/>
                      <a:pt x="81796" y="1679"/>
                      <a:pt x="81796" y="1084"/>
                    </a:cubicBezTo>
                    <a:cubicBezTo>
                      <a:pt x="81796" y="489"/>
                      <a:pt x="81308" y="1"/>
                      <a:pt x="80713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8032" name="Google Shape;8032;p73"/>
              <p:cNvSpPr/>
              <p:nvPr/>
            </p:nvSpPr>
            <p:spPr>
              <a:xfrm>
                <a:off x="3933825" y="3844350"/>
                <a:ext cx="16508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66033" h="2156" extrusionOk="0">
                    <a:moveTo>
                      <a:pt x="548" y="1"/>
                    </a:moveTo>
                    <a:cubicBezTo>
                      <a:pt x="238" y="1"/>
                      <a:pt x="0" y="251"/>
                      <a:pt x="0" y="560"/>
                    </a:cubicBezTo>
                    <a:lnTo>
                      <a:pt x="0" y="1608"/>
                    </a:lnTo>
                    <a:cubicBezTo>
                      <a:pt x="0" y="1917"/>
                      <a:pt x="238" y="2156"/>
                      <a:pt x="548" y="2156"/>
                    </a:cubicBezTo>
                    <a:lnTo>
                      <a:pt x="65472" y="2156"/>
                    </a:lnTo>
                    <a:cubicBezTo>
                      <a:pt x="65782" y="2156"/>
                      <a:pt x="66032" y="1917"/>
                      <a:pt x="66032" y="1608"/>
                    </a:cubicBezTo>
                    <a:lnTo>
                      <a:pt x="66032" y="560"/>
                    </a:lnTo>
                    <a:cubicBezTo>
                      <a:pt x="66032" y="251"/>
                      <a:pt x="65782" y="1"/>
                      <a:pt x="6547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8033" name="Google Shape;8033;p73"/>
              <p:cNvSpPr/>
              <p:nvPr/>
            </p:nvSpPr>
            <p:spPr>
              <a:xfrm>
                <a:off x="5058950" y="4260775"/>
                <a:ext cx="1143625" cy="53600"/>
              </a:xfrm>
              <a:custGeom>
                <a:avLst/>
                <a:gdLst/>
                <a:ahLst/>
                <a:cxnLst/>
                <a:rect l="l" t="t" r="r" b="b"/>
                <a:pathLst>
                  <a:path w="45745" h="2144" extrusionOk="0">
                    <a:moveTo>
                      <a:pt x="1072" y="0"/>
                    </a:moveTo>
                    <a:cubicBezTo>
                      <a:pt x="477" y="0"/>
                      <a:pt x="1" y="477"/>
                      <a:pt x="1" y="1072"/>
                    </a:cubicBezTo>
                    <a:cubicBezTo>
                      <a:pt x="1" y="1667"/>
                      <a:pt x="477" y="2144"/>
                      <a:pt x="1072" y="2144"/>
                    </a:cubicBezTo>
                    <a:lnTo>
                      <a:pt x="44661" y="2144"/>
                    </a:lnTo>
                    <a:cubicBezTo>
                      <a:pt x="45256" y="2144"/>
                      <a:pt x="45744" y="1667"/>
                      <a:pt x="45744" y="1072"/>
                    </a:cubicBezTo>
                    <a:cubicBezTo>
                      <a:pt x="45744" y="477"/>
                      <a:pt x="45256" y="0"/>
                      <a:pt x="44661" y="0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32BD9BC6-8107-9167-8DA1-43D7FC31F453}"/>
              </a:ext>
            </a:extLst>
          </p:cNvPr>
          <p:cNvSpPr txBox="1">
            <a:spLocks/>
          </p:cNvSpPr>
          <p:nvPr/>
        </p:nvSpPr>
        <p:spPr>
          <a:xfrm>
            <a:off x="1529500" y="748774"/>
            <a:ext cx="15421200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fa-IR" sz="3200" dirty="0">
                <a:solidFill>
                  <a:schemeClr val="tx1"/>
                </a:solidFill>
                <a:cs typeface="B Nazanin" panose="00000700000000000000" pitchFamily="2" charset="-78"/>
              </a:rPr>
              <a:t>جدولهای و نمودار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7E4"/>
        </a:solidFill>
        <a:effectLst/>
      </p:bgPr>
    </p:bg>
    <p:spTree>
      <p:nvGrpSpPr>
        <p:cNvPr id="1" name="Shape 80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38" name="Google Shape;8038;p74"/>
          <p:cNvGrpSpPr/>
          <p:nvPr/>
        </p:nvGrpSpPr>
        <p:grpSpPr>
          <a:xfrm>
            <a:off x="9593381" y="1941873"/>
            <a:ext cx="1490862" cy="1437726"/>
            <a:chOff x="4249973" y="1201875"/>
            <a:chExt cx="1958568" cy="1888762"/>
          </a:xfrm>
        </p:grpSpPr>
        <p:sp>
          <p:nvSpPr>
            <p:cNvPr id="8039" name="Google Shape;8039;p74"/>
            <p:cNvSpPr/>
            <p:nvPr/>
          </p:nvSpPr>
          <p:spPr>
            <a:xfrm>
              <a:off x="4468527" y="1411932"/>
              <a:ext cx="1528500" cy="1452600"/>
            </a:xfrm>
            <a:prstGeom prst="pentagon">
              <a:avLst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8040" name="Google Shape;8040;p74"/>
            <p:cNvGrpSpPr/>
            <p:nvPr/>
          </p:nvGrpSpPr>
          <p:grpSpPr>
            <a:xfrm>
              <a:off x="5853086" y="1789142"/>
              <a:ext cx="355454" cy="1048099"/>
              <a:chOff x="5576108" y="2016725"/>
              <a:chExt cx="565200" cy="1666560"/>
            </a:xfrm>
          </p:grpSpPr>
          <p:sp>
            <p:nvSpPr>
              <p:cNvPr id="8041" name="Google Shape;8041;p74"/>
              <p:cNvSpPr/>
              <p:nvPr/>
            </p:nvSpPr>
            <p:spPr>
              <a:xfrm>
                <a:off x="5576108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2" name="Google Shape;8042;p74"/>
              <p:cNvSpPr/>
              <p:nvPr/>
            </p:nvSpPr>
            <p:spPr>
              <a:xfrm rot="6479001">
                <a:off x="5275897" y="3050667"/>
                <a:ext cx="1119386" cy="152834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043" name="Google Shape;8043;p74"/>
            <p:cNvGrpSpPr/>
            <p:nvPr/>
          </p:nvGrpSpPr>
          <p:grpSpPr>
            <a:xfrm>
              <a:off x="4869455" y="2691676"/>
              <a:ext cx="1013897" cy="398961"/>
              <a:chOff x="4012057" y="3451825"/>
              <a:chExt cx="1612175" cy="634379"/>
            </a:xfrm>
          </p:grpSpPr>
          <p:sp>
            <p:nvSpPr>
              <p:cNvPr id="8044" name="Google Shape;8044;p74"/>
              <p:cNvSpPr/>
              <p:nvPr/>
            </p:nvSpPr>
            <p:spPr>
              <a:xfrm>
                <a:off x="505903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5" name="Google Shape;8045;p74"/>
              <p:cNvSpPr/>
              <p:nvPr/>
            </p:nvSpPr>
            <p:spPr>
              <a:xfrm rot="10799079">
                <a:off x="4012507" y="3933353"/>
                <a:ext cx="1119600" cy="15270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046" name="Google Shape;8046;p74"/>
            <p:cNvGrpSpPr/>
            <p:nvPr/>
          </p:nvGrpSpPr>
          <p:grpSpPr>
            <a:xfrm>
              <a:off x="4276937" y="2155961"/>
              <a:ext cx="651965" cy="891358"/>
              <a:chOff x="3069908" y="2599997"/>
              <a:chExt cx="1036675" cy="1417328"/>
            </a:xfrm>
          </p:grpSpPr>
          <p:sp>
            <p:nvSpPr>
              <p:cNvPr id="8047" name="Google Shape;8047;p74"/>
              <p:cNvSpPr/>
              <p:nvPr/>
            </p:nvSpPr>
            <p:spPr>
              <a:xfrm>
                <a:off x="354138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8" name="Google Shape;8048;p74"/>
              <p:cNvSpPr/>
              <p:nvPr/>
            </p:nvSpPr>
            <p:spPr>
              <a:xfrm rot="-6478717">
                <a:off x="2755922" y="3079191"/>
                <a:ext cx="1119672" cy="15341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049" name="Google Shape;8049;p74"/>
            <p:cNvGrpSpPr/>
            <p:nvPr/>
          </p:nvGrpSpPr>
          <p:grpSpPr>
            <a:xfrm>
              <a:off x="5054918" y="1201875"/>
              <a:ext cx="999548" cy="602711"/>
              <a:chOff x="4306958" y="1082925"/>
              <a:chExt cx="1589359" cy="958358"/>
            </a:xfrm>
          </p:grpSpPr>
          <p:sp>
            <p:nvSpPr>
              <p:cNvPr id="8050" name="Google Shape;8050;p74"/>
              <p:cNvSpPr/>
              <p:nvPr/>
            </p:nvSpPr>
            <p:spPr>
              <a:xfrm>
                <a:off x="4306958" y="10829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1" name="Google Shape;8051;p74"/>
              <p:cNvSpPr/>
              <p:nvPr/>
            </p:nvSpPr>
            <p:spPr>
              <a:xfrm rot="2159678">
                <a:off x="4838902" y="1574444"/>
                <a:ext cx="1119431" cy="152476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052" name="Google Shape;8052;p74"/>
            <p:cNvGrpSpPr/>
            <p:nvPr/>
          </p:nvGrpSpPr>
          <p:grpSpPr>
            <a:xfrm>
              <a:off x="4249973" y="1303451"/>
              <a:ext cx="799317" cy="841334"/>
              <a:chOff x="3027033" y="1244439"/>
              <a:chExt cx="1270977" cy="1337786"/>
            </a:xfrm>
          </p:grpSpPr>
          <p:sp>
            <p:nvSpPr>
              <p:cNvPr id="8053" name="Google Shape;8053;p74"/>
              <p:cNvSpPr/>
              <p:nvPr/>
            </p:nvSpPr>
            <p:spPr>
              <a:xfrm>
                <a:off x="3027033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4" name="Google Shape;8054;p74"/>
              <p:cNvSpPr/>
              <p:nvPr/>
            </p:nvSpPr>
            <p:spPr>
              <a:xfrm rot="-2159137">
                <a:off x="3240473" y="1559002"/>
                <a:ext cx="1119673" cy="15327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8055" name="Google Shape;8055;p74"/>
          <p:cNvGrpSpPr/>
          <p:nvPr/>
        </p:nvGrpSpPr>
        <p:grpSpPr>
          <a:xfrm>
            <a:off x="1426127" y="3698772"/>
            <a:ext cx="1523534" cy="1459792"/>
            <a:chOff x="2657744" y="2337745"/>
            <a:chExt cx="832987" cy="798137"/>
          </a:xfrm>
        </p:grpSpPr>
        <p:sp>
          <p:nvSpPr>
            <p:cNvPr id="8056" name="Google Shape;8056;p74"/>
            <p:cNvSpPr/>
            <p:nvPr/>
          </p:nvSpPr>
          <p:spPr>
            <a:xfrm>
              <a:off x="2812050" y="2337745"/>
              <a:ext cx="516050" cy="266400"/>
            </a:xfrm>
            <a:custGeom>
              <a:avLst/>
              <a:gdLst/>
              <a:ahLst/>
              <a:cxnLst/>
              <a:rect l="l" t="t" r="r" b="b"/>
              <a:pathLst>
                <a:path w="20642" h="10656" extrusionOk="0">
                  <a:moveTo>
                    <a:pt x="10321" y="0"/>
                  </a:moveTo>
                  <a:cubicBezTo>
                    <a:pt x="4630" y="0"/>
                    <a:pt x="1" y="4630"/>
                    <a:pt x="1" y="10321"/>
                  </a:cubicBezTo>
                  <a:cubicBezTo>
                    <a:pt x="1" y="10385"/>
                    <a:pt x="2" y="10450"/>
                    <a:pt x="4" y="10514"/>
                  </a:cubicBezTo>
                  <a:cubicBezTo>
                    <a:pt x="1580" y="9686"/>
                    <a:pt x="3307" y="9273"/>
                    <a:pt x="5033" y="9273"/>
                  </a:cubicBezTo>
                  <a:cubicBezTo>
                    <a:pt x="6858" y="9273"/>
                    <a:pt x="8681" y="9735"/>
                    <a:pt x="10321" y="10655"/>
                  </a:cubicBezTo>
                  <a:cubicBezTo>
                    <a:pt x="11962" y="9735"/>
                    <a:pt x="13786" y="9273"/>
                    <a:pt x="15610" y="9273"/>
                  </a:cubicBezTo>
                  <a:cubicBezTo>
                    <a:pt x="17337" y="9273"/>
                    <a:pt x="19065" y="9686"/>
                    <a:pt x="20640" y="10514"/>
                  </a:cubicBezTo>
                  <a:cubicBezTo>
                    <a:pt x="20640" y="10450"/>
                    <a:pt x="20642" y="10385"/>
                    <a:pt x="20642" y="10321"/>
                  </a:cubicBezTo>
                  <a:cubicBezTo>
                    <a:pt x="20642" y="4630"/>
                    <a:pt x="16012" y="0"/>
                    <a:pt x="103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57" name="Google Shape;8057;p74"/>
            <p:cNvSpPr/>
            <p:nvPr/>
          </p:nvSpPr>
          <p:spPr>
            <a:xfrm>
              <a:off x="3113181" y="2645625"/>
              <a:ext cx="377550" cy="476425"/>
            </a:xfrm>
            <a:custGeom>
              <a:avLst/>
              <a:gdLst/>
              <a:ahLst/>
              <a:cxnLst/>
              <a:rect l="l" t="t" r="r" b="b"/>
              <a:pathLst>
                <a:path w="15102" h="19057" extrusionOk="0">
                  <a:moveTo>
                    <a:pt x="10272" y="0"/>
                  </a:moveTo>
                  <a:cubicBezTo>
                    <a:pt x="9934" y="3512"/>
                    <a:pt x="7912" y="6539"/>
                    <a:pt x="5024" y="8262"/>
                  </a:cubicBezTo>
                  <a:cubicBezTo>
                    <a:pt x="5031" y="8418"/>
                    <a:pt x="5036" y="8577"/>
                    <a:pt x="5036" y="8736"/>
                  </a:cubicBezTo>
                  <a:cubicBezTo>
                    <a:pt x="5036" y="12577"/>
                    <a:pt x="3024" y="15957"/>
                    <a:pt x="1" y="17879"/>
                  </a:cubicBezTo>
                  <a:cubicBezTo>
                    <a:pt x="1471" y="18653"/>
                    <a:pt x="3109" y="19056"/>
                    <a:pt x="4771" y="19056"/>
                  </a:cubicBezTo>
                  <a:cubicBezTo>
                    <a:pt x="4774" y="19056"/>
                    <a:pt x="4778" y="19056"/>
                    <a:pt x="4781" y="19056"/>
                  </a:cubicBezTo>
                  <a:cubicBezTo>
                    <a:pt x="10472" y="19056"/>
                    <a:pt x="15102" y="14427"/>
                    <a:pt x="15102" y="8736"/>
                  </a:cubicBezTo>
                  <a:cubicBezTo>
                    <a:pt x="15102" y="5062"/>
                    <a:pt x="13170" y="1831"/>
                    <a:pt x="1027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58" name="Google Shape;8058;p74"/>
            <p:cNvSpPr/>
            <p:nvPr/>
          </p:nvSpPr>
          <p:spPr>
            <a:xfrm>
              <a:off x="3082750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4781" y="1"/>
                  </a:moveTo>
                  <a:cubicBezTo>
                    <a:pt x="3141" y="1"/>
                    <a:pt x="1499" y="393"/>
                    <a:pt x="1" y="1178"/>
                  </a:cubicBezTo>
                  <a:cubicBezTo>
                    <a:pt x="2747" y="2923"/>
                    <a:pt x="4656" y="5871"/>
                    <a:pt x="4984" y="9276"/>
                  </a:cubicBezTo>
                  <a:cubicBezTo>
                    <a:pt x="7683" y="7574"/>
                    <a:pt x="9542" y="4656"/>
                    <a:pt x="9787" y="1300"/>
                  </a:cubicBezTo>
                  <a:cubicBezTo>
                    <a:pt x="8232" y="434"/>
                    <a:pt x="6507" y="1"/>
                    <a:pt x="478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59" name="Google Shape;8059;p74"/>
            <p:cNvSpPr/>
            <p:nvPr/>
          </p:nvSpPr>
          <p:spPr>
            <a:xfrm>
              <a:off x="2657744" y="2659457"/>
              <a:ext cx="377575" cy="476425"/>
            </a:xfrm>
            <a:custGeom>
              <a:avLst/>
              <a:gdLst/>
              <a:ahLst/>
              <a:cxnLst/>
              <a:rect l="l" t="t" r="r" b="b"/>
              <a:pathLst>
                <a:path w="15103" h="19057" extrusionOk="0">
                  <a:moveTo>
                    <a:pt x="4831" y="0"/>
                  </a:moveTo>
                  <a:cubicBezTo>
                    <a:pt x="1931" y="1831"/>
                    <a:pt x="0" y="5062"/>
                    <a:pt x="0" y="8736"/>
                  </a:cubicBezTo>
                  <a:cubicBezTo>
                    <a:pt x="0" y="14427"/>
                    <a:pt x="4631" y="19056"/>
                    <a:pt x="10321" y="19056"/>
                  </a:cubicBezTo>
                  <a:cubicBezTo>
                    <a:pt x="10324" y="19056"/>
                    <a:pt x="10327" y="19056"/>
                    <a:pt x="10331" y="19056"/>
                  </a:cubicBezTo>
                  <a:cubicBezTo>
                    <a:pt x="11993" y="19056"/>
                    <a:pt x="13630" y="18653"/>
                    <a:pt x="15102" y="17879"/>
                  </a:cubicBezTo>
                  <a:cubicBezTo>
                    <a:pt x="12077" y="15957"/>
                    <a:pt x="10068" y="12577"/>
                    <a:pt x="10068" y="8736"/>
                  </a:cubicBezTo>
                  <a:cubicBezTo>
                    <a:pt x="10068" y="8577"/>
                    <a:pt x="10071" y="8418"/>
                    <a:pt x="10079" y="8262"/>
                  </a:cubicBezTo>
                  <a:cubicBezTo>
                    <a:pt x="7192" y="6540"/>
                    <a:pt x="5169" y="3512"/>
                    <a:pt x="483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60" name="Google Shape;8060;p74"/>
            <p:cNvSpPr/>
            <p:nvPr/>
          </p:nvSpPr>
          <p:spPr>
            <a:xfrm>
              <a:off x="2812775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5005" y="1"/>
                  </a:moveTo>
                  <a:cubicBezTo>
                    <a:pt x="3280" y="1"/>
                    <a:pt x="1555" y="434"/>
                    <a:pt x="1" y="1300"/>
                  </a:cubicBezTo>
                  <a:cubicBezTo>
                    <a:pt x="246" y="4658"/>
                    <a:pt x="2103" y="7574"/>
                    <a:pt x="4801" y="9276"/>
                  </a:cubicBezTo>
                  <a:cubicBezTo>
                    <a:pt x="5130" y="5871"/>
                    <a:pt x="7040" y="2923"/>
                    <a:pt x="9786" y="1178"/>
                  </a:cubicBezTo>
                  <a:cubicBezTo>
                    <a:pt x="8288" y="393"/>
                    <a:pt x="6646" y="1"/>
                    <a:pt x="50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61" name="Google Shape;8061;p74"/>
            <p:cNvSpPr/>
            <p:nvPr/>
          </p:nvSpPr>
          <p:spPr>
            <a:xfrm>
              <a:off x="2944250" y="2859150"/>
              <a:ext cx="251675" cy="226375"/>
            </a:xfrm>
            <a:custGeom>
              <a:avLst/>
              <a:gdLst/>
              <a:ahLst/>
              <a:cxnLst/>
              <a:rect l="l" t="t" r="r" b="b"/>
              <a:pathLst>
                <a:path w="10067" h="9055" extrusionOk="0">
                  <a:moveTo>
                    <a:pt x="4" y="1"/>
                  </a:moveTo>
                  <a:cubicBezTo>
                    <a:pt x="2" y="65"/>
                    <a:pt x="0" y="130"/>
                    <a:pt x="0" y="195"/>
                  </a:cubicBezTo>
                  <a:cubicBezTo>
                    <a:pt x="0" y="3954"/>
                    <a:pt x="2023" y="7250"/>
                    <a:pt x="5033" y="9055"/>
                  </a:cubicBezTo>
                  <a:cubicBezTo>
                    <a:pt x="8045" y="7250"/>
                    <a:pt x="10066" y="3954"/>
                    <a:pt x="10066" y="195"/>
                  </a:cubicBezTo>
                  <a:cubicBezTo>
                    <a:pt x="10066" y="130"/>
                    <a:pt x="10066" y="65"/>
                    <a:pt x="10065" y="1"/>
                  </a:cubicBezTo>
                  <a:cubicBezTo>
                    <a:pt x="8490" y="829"/>
                    <a:pt x="6762" y="1243"/>
                    <a:pt x="5034" y="1243"/>
                  </a:cubicBezTo>
                  <a:cubicBezTo>
                    <a:pt x="3306" y="1243"/>
                    <a:pt x="1578" y="829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062" name="Google Shape;8062;p74"/>
          <p:cNvGrpSpPr/>
          <p:nvPr/>
        </p:nvGrpSpPr>
        <p:grpSpPr>
          <a:xfrm>
            <a:off x="6448055" y="3705184"/>
            <a:ext cx="1371138" cy="1447172"/>
            <a:chOff x="3398134" y="2057755"/>
            <a:chExt cx="704087" cy="743130"/>
          </a:xfrm>
        </p:grpSpPr>
        <p:grpSp>
          <p:nvGrpSpPr>
            <p:cNvPr id="8063" name="Google Shape;8063;p74"/>
            <p:cNvGrpSpPr/>
            <p:nvPr/>
          </p:nvGrpSpPr>
          <p:grpSpPr>
            <a:xfrm>
              <a:off x="3398134" y="2290183"/>
              <a:ext cx="315300" cy="219900"/>
              <a:chOff x="3398134" y="2290183"/>
              <a:chExt cx="315300" cy="219900"/>
            </a:xfrm>
          </p:grpSpPr>
          <p:sp>
            <p:nvSpPr>
              <p:cNvPr id="8064" name="Google Shape;8064;p74"/>
              <p:cNvSpPr/>
              <p:nvPr/>
            </p:nvSpPr>
            <p:spPr>
              <a:xfrm>
                <a:off x="3493534" y="2290183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5" name="Google Shape;8065;p74"/>
              <p:cNvCxnSpPr>
                <a:stCxn id="8064" idx="2"/>
              </p:cNvCxnSpPr>
              <p:nvPr/>
            </p:nvCxnSpPr>
            <p:spPr>
              <a:xfrm rot="10800000">
                <a:off x="3398134" y="2400133"/>
                <a:ext cx="95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6" name="Google Shape;8066;p74"/>
            <p:cNvGrpSpPr/>
            <p:nvPr/>
          </p:nvGrpSpPr>
          <p:grpSpPr>
            <a:xfrm>
              <a:off x="3547823" y="2467358"/>
              <a:ext cx="219900" cy="333527"/>
              <a:chOff x="3547823" y="2467358"/>
              <a:chExt cx="219900" cy="333527"/>
            </a:xfrm>
          </p:grpSpPr>
          <p:sp>
            <p:nvSpPr>
              <p:cNvPr id="8067" name="Google Shape;8067;p74"/>
              <p:cNvSpPr/>
              <p:nvPr/>
            </p:nvSpPr>
            <p:spPr>
              <a:xfrm>
                <a:off x="3547823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8" name="Google Shape;8068;p74"/>
              <p:cNvCxnSpPr/>
              <p:nvPr/>
            </p:nvCxnSpPr>
            <p:spPr>
              <a:xfrm rot="10800000">
                <a:off x="3657701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9" name="Google Shape;8069;p74"/>
            <p:cNvGrpSpPr/>
            <p:nvPr/>
          </p:nvGrpSpPr>
          <p:grpSpPr>
            <a:xfrm>
              <a:off x="3734138" y="2467358"/>
              <a:ext cx="219900" cy="333527"/>
              <a:chOff x="3734138" y="2467358"/>
              <a:chExt cx="219900" cy="333527"/>
            </a:xfrm>
          </p:grpSpPr>
          <p:sp>
            <p:nvSpPr>
              <p:cNvPr id="8070" name="Google Shape;8070;p74"/>
              <p:cNvSpPr/>
              <p:nvPr/>
            </p:nvSpPr>
            <p:spPr>
              <a:xfrm>
                <a:off x="3734138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1" name="Google Shape;8071;p74"/>
              <p:cNvCxnSpPr/>
              <p:nvPr/>
            </p:nvCxnSpPr>
            <p:spPr>
              <a:xfrm rot="10800000">
                <a:off x="3844020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2" name="Google Shape;8072;p74"/>
            <p:cNvGrpSpPr/>
            <p:nvPr/>
          </p:nvGrpSpPr>
          <p:grpSpPr>
            <a:xfrm>
              <a:off x="3787560" y="2288011"/>
              <a:ext cx="314661" cy="219900"/>
              <a:chOff x="3787560" y="2288011"/>
              <a:chExt cx="314661" cy="219900"/>
            </a:xfrm>
          </p:grpSpPr>
          <p:sp>
            <p:nvSpPr>
              <p:cNvPr id="8073" name="Google Shape;8073;p74"/>
              <p:cNvSpPr/>
              <p:nvPr/>
            </p:nvSpPr>
            <p:spPr>
              <a:xfrm>
                <a:off x="3787560" y="2288011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4" name="Google Shape;8074;p74"/>
              <p:cNvCxnSpPr/>
              <p:nvPr/>
            </p:nvCxnSpPr>
            <p:spPr>
              <a:xfrm rot="10800000">
                <a:off x="4007421" y="2400064"/>
                <a:ext cx="94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5" name="Google Shape;8075;p74"/>
            <p:cNvGrpSpPr/>
            <p:nvPr/>
          </p:nvGrpSpPr>
          <p:grpSpPr>
            <a:xfrm>
              <a:off x="3637290" y="2057755"/>
              <a:ext cx="219900" cy="335499"/>
              <a:chOff x="3637290" y="2057755"/>
              <a:chExt cx="219900" cy="335499"/>
            </a:xfrm>
          </p:grpSpPr>
          <p:sp>
            <p:nvSpPr>
              <p:cNvPr id="8076" name="Google Shape;8076;p74"/>
              <p:cNvSpPr/>
              <p:nvPr/>
            </p:nvSpPr>
            <p:spPr>
              <a:xfrm>
                <a:off x="3637290" y="2173354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7" name="Google Shape;8077;p74"/>
              <p:cNvCxnSpPr/>
              <p:nvPr/>
            </p:nvCxnSpPr>
            <p:spPr>
              <a:xfrm rot="10800000">
                <a:off x="3747169" y="205775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078" name="Google Shape;8078;p74"/>
          <p:cNvGrpSpPr/>
          <p:nvPr/>
        </p:nvGrpSpPr>
        <p:grpSpPr>
          <a:xfrm>
            <a:off x="9798499" y="3718577"/>
            <a:ext cx="1420306" cy="1420306"/>
            <a:chOff x="5007123" y="2079403"/>
            <a:chExt cx="687600" cy="687600"/>
          </a:xfrm>
        </p:grpSpPr>
        <p:sp>
          <p:nvSpPr>
            <p:cNvPr id="8079" name="Google Shape;8079;p74"/>
            <p:cNvSpPr/>
            <p:nvPr/>
          </p:nvSpPr>
          <p:spPr>
            <a:xfrm>
              <a:off x="5007123" y="2079403"/>
              <a:ext cx="687600" cy="6876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80" name="Google Shape;8080;p74"/>
            <p:cNvSpPr/>
            <p:nvPr/>
          </p:nvSpPr>
          <p:spPr>
            <a:xfrm>
              <a:off x="5069448" y="2141702"/>
              <a:ext cx="563100" cy="5628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81" name="Google Shape;8081;p74"/>
            <p:cNvSpPr/>
            <p:nvPr/>
          </p:nvSpPr>
          <p:spPr>
            <a:xfrm>
              <a:off x="5146403" y="2218605"/>
              <a:ext cx="409200" cy="4092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82" name="Google Shape;8082;p74"/>
            <p:cNvSpPr/>
            <p:nvPr/>
          </p:nvSpPr>
          <p:spPr>
            <a:xfrm>
              <a:off x="5221891" y="2294066"/>
              <a:ext cx="258300" cy="258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083" name="Google Shape;8083;p74"/>
          <p:cNvGrpSpPr/>
          <p:nvPr/>
        </p:nvGrpSpPr>
        <p:grpSpPr>
          <a:xfrm>
            <a:off x="11417374" y="3707589"/>
            <a:ext cx="1441996" cy="1442366"/>
            <a:chOff x="5797446" y="2063053"/>
            <a:chExt cx="698100" cy="698280"/>
          </a:xfrm>
        </p:grpSpPr>
        <p:sp>
          <p:nvSpPr>
            <p:cNvPr id="8084" name="Google Shape;8084;p74"/>
            <p:cNvSpPr/>
            <p:nvPr/>
          </p:nvSpPr>
          <p:spPr>
            <a:xfrm>
              <a:off x="5797446" y="2063053"/>
              <a:ext cx="698100" cy="6981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85" name="Google Shape;8085;p74"/>
            <p:cNvSpPr/>
            <p:nvPr/>
          </p:nvSpPr>
          <p:spPr>
            <a:xfrm>
              <a:off x="5872067" y="2212295"/>
              <a:ext cx="549000" cy="5490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86" name="Google Shape;8086;p74"/>
            <p:cNvSpPr/>
            <p:nvPr/>
          </p:nvSpPr>
          <p:spPr>
            <a:xfrm>
              <a:off x="5921353" y="2310867"/>
              <a:ext cx="450300" cy="4503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87" name="Google Shape;8087;p74"/>
            <p:cNvSpPr/>
            <p:nvPr/>
          </p:nvSpPr>
          <p:spPr>
            <a:xfrm>
              <a:off x="5967936" y="2404033"/>
              <a:ext cx="357300" cy="357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088" name="Google Shape;8088;p74"/>
          <p:cNvGrpSpPr/>
          <p:nvPr/>
        </p:nvGrpSpPr>
        <p:grpSpPr>
          <a:xfrm>
            <a:off x="16307669" y="6998798"/>
            <a:ext cx="561170" cy="1346328"/>
            <a:chOff x="8075075" y="3754290"/>
            <a:chExt cx="255612" cy="613194"/>
          </a:xfrm>
        </p:grpSpPr>
        <p:grpSp>
          <p:nvGrpSpPr>
            <p:cNvPr id="8089" name="Google Shape;8089;p74"/>
            <p:cNvGrpSpPr/>
            <p:nvPr/>
          </p:nvGrpSpPr>
          <p:grpSpPr>
            <a:xfrm>
              <a:off x="8075075" y="3754290"/>
              <a:ext cx="255612" cy="613194"/>
              <a:chOff x="8075075" y="3754290"/>
              <a:chExt cx="255612" cy="613194"/>
            </a:xfrm>
          </p:grpSpPr>
          <p:sp>
            <p:nvSpPr>
              <p:cNvPr id="8090" name="Google Shape;8090;p74"/>
              <p:cNvSpPr/>
              <p:nvPr/>
            </p:nvSpPr>
            <p:spPr>
              <a:xfrm>
                <a:off x="8075075" y="4252967"/>
                <a:ext cx="255612" cy="114517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7497" extrusionOk="0">
                    <a:moveTo>
                      <a:pt x="1" y="1"/>
                    </a:moveTo>
                    <a:lnTo>
                      <a:pt x="8369" y="7496"/>
                    </a:lnTo>
                    <a:lnTo>
                      <a:pt x="16734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091" name="Google Shape;8091;p74"/>
              <p:cNvSpPr/>
              <p:nvPr/>
            </p:nvSpPr>
            <p:spPr>
              <a:xfrm>
                <a:off x="8075075" y="3754290"/>
                <a:ext cx="255612" cy="498713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32649" extrusionOk="0">
                    <a:moveTo>
                      <a:pt x="8369" y="0"/>
                    </a:moveTo>
                    <a:cubicBezTo>
                      <a:pt x="3747" y="0"/>
                      <a:pt x="1" y="3747"/>
                      <a:pt x="1" y="8366"/>
                    </a:cubicBezTo>
                    <a:lnTo>
                      <a:pt x="1" y="32649"/>
                    </a:lnTo>
                    <a:lnTo>
                      <a:pt x="16734" y="32649"/>
                    </a:lnTo>
                    <a:lnTo>
                      <a:pt x="16734" y="8366"/>
                    </a:lnTo>
                    <a:cubicBezTo>
                      <a:pt x="16734" y="3744"/>
                      <a:pt x="12987" y="0"/>
                      <a:pt x="836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8092" name="Google Shape;8092;p74"/>
            <p:cNvSpPr/>
            <p:nvPr/>
          </p:nvSpPr>
          <p:spPr>
            <a:xfrm>
              <a:off x="8107762" y="3782257"/>
              <a:ext cx="190281" cy="190281"/>
            </a:xfrm>
            <a:custGeom>
              <a:avLst/>
              <a:gdLst/>
              <a:ahLst/>
              <a:cxnLst/>
              <a:rect l="l" t="t" r="r" b="b"/>
              <a:pathLst>
                <a:path w="12457" h="12457" extrusionOk="0">
                  <a:moveTo>
                    <a:pt x="6229" y="1"/>
                  </a:moveTo>
                  <a:cubicBezTo>
                    <a:pt x="2788" y="1"/>
                    <a:pt x="1" y="2788"/>
                    <a:pt x="1" y="6229"/>
                  </a:cubicBezTo>
                  <a:cubicBezTo>
                    <a:pt x="1" y="9670"/>
                    <a:pt x="2788" y="12457"/>
                    <a:pt x="6229" y="12457"/>
                  </a:cubicBezTo>
                  <a:cubicBezTo>
                    <a:pt x="9666" y="12457"/>
                    <a:pt x="12457" y="9670"/>
                    <a:pt x="12457" y="6229"/>
                  </a:cubicBezTo>
                  <a:cubicBezTo>
                    <a:pt x="12457" y="2788"/>
                    <a:pt x="9666" y="1"/>
                    <a:pt x="622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093" name="Google Shape;8093;p74"/>
          <p:cNvGrpSpPr/>
          <p:nvPr/>
        </p:nvGrpSpPr>
        <p:grpSpPr>
          <a:xfrm>
            <a:off x="10541784" y="6976393"/>
            <a:ext cx="940704" cy="1367490"/>
            <a:chOff x="1697726" y="3244179"/>
            <a:chExt cx="788124" cy="1146069"/>
          </a:xfrm>
        </p:grpSpPr>
        <p:sp>
          <p:nvSpPr>
            <p:cNvPr id="8094" name="Google Shape;8094;p74"/>
            <p:cNvSpPr/>
            <p:nvPr/>
          </p:nvSpPr>
          <p:spPr>
            <a:xfrm>
              <a:off x="1697726" y="3244179"/>
              <a:ext cx="788124" cy="1146069"/>
            </a:xfrm>
            <a:custGeom>
              <a:avLst/>
              <a:gdLst/>
              <a:ahLst/>
              <a:cxnLst/>
              <a:rect l="l" t="t" r="r" b="b"/>
              <a:pathLst>
                <a:path w="30365" h="44156" extrusionOk="0">
                  <a:moveTo>
                    <a:pt x="18841" y="1"/>
                  </a:moveTo>
                  <a:lnTo>
                    <a:pt x="18841" y="3319"/>
                  </a:lnTo>
                  <a:lnTo>
                    <a:pt x="7583" y="3319"/>
                  </a:lnTo>
                  <a:cubicBezTo>
                    <a:pt x="5740" y="3319"/>
                    <a:pt x="4248" y="4814"/>
                    <a:pt x="4248" y="6658"/>
                  </a:cubicBezTo>
                  <a:lnTo>
                    <a:pt x="4248" y="29436"/>
                  </a:lnTo>
                  <a:lnTo>
                    <a:pt x="1" y="29436"/>
                  </a:lnTo>
                  <a:lnTo>
                    <a:pt x="1" y="44155"/>
                  </a:lnTo>
                  <a:lnTo>
                    <a:pt x="14720" y="44155"/>
                  </a:lnTo>
                  <a:lnTo>
                    <a:pt x="14720" y="29436"/>
                  </a:lnTo>
                  <a:lnTo>
                    <a:pt x="10922" y="29436"/>
                  </a:lnTo>
                  <a:lnTo>
                    <a:pt x="10922" y="9993"/>
                  </a:lnTo>
                  <a:lnTo>
                    <a:pt x="18841" y="9993"/>
                  </a:lnTo>
                  <a:lnTo>
                    <a:pt x="18841" y="13311"/>
                  </a:lnTo>
                  <a:lnTo>
                    <a:pt x="30365" y="6658"/>
                  </a:lnTo>
                  <a:lnTo>
                    <a:pt x="188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95" name="Google Shape;8095;p74"/>
            <p:cNvSpPr/>
            <p:nvPr/>
          </p:nvSpPr>
          <p:spPr>
            <a:xfrm>
              <a:off x="1743302" y="4053603"/>
              <a:ext cx="291293" cy="291267"/>
            </a:xfrm>
            <a:custGeom>
              <a:avLst/>
              <a:gdLst/>
              <a:ahLst/>
              <a:cxnLst/>
              <a:rect l="l" t="t" r="r" b="b"/>
              <a:pathLst>
                <a:path w="11223" h="11222" extrusionOk="0">
                  <a:moveTo>
                    <a:pt x="1" y="0"/>
                  </a:moveTo>
                  <a:lnTo>
                    <a:pt x="1" y="11222"/>
                  </a:lnTo>
                  <a:lnTo>
                    <a:pt x="11222" y="11222"/>
                  </a:lnTo>
                  <a:lnTo>
                    <a:pt x="1122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sp>
        <p:nvSpPr>
          <p:cNvPr id="8096" name="Google Shape;8096;p74"/>
          <p:cNvSpPr/>
          <p:nvPr/>
        </p:nvSpPr>
        <p:spPr>
          <a:xfrm>
            <a:off x="16256714" y="6804396"/>
            <a:ext cx="408" cy="8"/>
          </a:xfrm>
          <a:custGeom>
            <a:avLst/>
            <a:gdLst/>
            <a:ahLst/>
            <a:cxnLst/>
            <a:rect l="l" t="t" r="r" b="b"/>
            <a:pathLst>
              <a:path w="48" h="1" extrusionOk="0">
                <a:moveTo>
                  <a:pt x="48" y="0"/>
                </a:move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/>
          </a:p>
        </p:txBody>
      </p:sp>
      <p:grpSp>
        <p:nvGrpSpPr>
          <p:cNvPr id="8097" name="Google Shape;8097;p74"/>
          <p:cNvGrpSpPr/>
          <p:nvPr/>
        </p:nvGrpSpPr>
        <p:grpSpPr>
          <a:xfrm>
            <a:off x="11784087" y="6998797"/>
            <a:ext cx="587782" cy="587690"/>
            <a:chOff x="6134814" y="3754290"/>
            <a:chExt cx="293891" cy="293845"/>
          </a:xfrm>
        </p:grpSpPr>
        <p:sp>
          <p:nvSpPr>
            <p:cNvPr id="8098" name="Google Shape;8098;p74"/>
            <p:cNvSpPr/>
            <p:nvPr/>
          </p:nvSpPr>
          <p:spPr>
            <a:xfrm>
              <a:off x="6134814" y="3754290"/>
              <a:ext cx="293891" cy="293845"/>
            </a:xfrm>
            <a:custGeom>
              <a:avLst/>
              <a:gdLst/>
              <a:ahLst/>
              <a:cxnLst/>
              <a:rect l="l" t="t" r="r" b="b"/>
              <a:pathLst>
                <a:path w="19240" h="19237" extrusionOk="0">
                  <a:moveTo>
                    <a:pt x="1" y="0"/>
                  </a:moveTo>
                  <a:lnTo>
                    <a:pt x="1" y="9618"/>
                  </a:lnTo>
                  <a:cubicBezTo>
                    <a:pt x="1" y="14929"/>
                    <a:pt x="4308" y="19236"/>
                    <a:pt x="9619" y="19236"/>
                  </a:cubicBezTo>
                  <a:cubicBezTo>
                    <a:pt x="14933" y="19236"/>
                    <a:pt x="19240" y="14929"/>
                    <a:pt x="19240" y="9618"/>
                  </a:cubicBezTo>
                  <a:cubicBezTo>
                    <a:pt x="19240" y="4307"/>
                    <a:pt x="14933" y="0"/>
                    <a:pt x="961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99" name="Google Shape;8099;p74"/>
            <p:cNvSpPr/>
            <p:nvPr/>
          </p:nvSpPr>
          <p:spPr>
            <a:xfrm>
              <a:off x="6147232" y="3764860"/>
              <a:ext cx="118946" cy="107337"/>
            </a:xfrm>
            <a:custGeom>
              <a:avLst/>
              <a:gdLst/>
              <a:ahLst/>
              <a:cxnLst/>
              <a:rect l="l" t="t" r="r" b="b"/>
              <a:pathLst>
                <a:path w="7787" h="7027" extrusionOk="0">
                  <a:moveTo>
                    <a:pt x="0" y="1"/>
                  </a:moveTo>
                  <a:lnTo>
                    <a:pt x="0" y="7026"/>
                  </a:lnTo>
                  <a:lnTo>
                    <a:pt x="778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100" name="Google Shape;8100;p74"/>
          <p:cNvGrpSpPr/>
          <p:nvPr/>
        </p:nvGrpSpPr>
        <p:grpSpPr>
          <a:xfrm>
            <a:off x="11784087" y="7756139"/>
            <a:ext cx="587782" cy="587782"/>
            <a:chOff x="6134814" y="4086186"/>
            <a:chExt cx="293891" cy="293891"/>
          </a:xfrm>
        </p:grpSpPr>
        <p:sp>
          <p:nvSpPr>
            <p:cNvPr id="8101" name="Google Shape;8101;p74"/>
            <p:cNvSpPr/>
            <p:nvPr/>
          </p:nvSpPr>
          <p:spPr>
            <a:xfrm>
              <a:off x="6134814" y="4086186"/>
              <a:ext cx="293891" cy="293891"/>
            </a:xfrm>
            <a:custGeom>
              <a:avLst/>
              <a:gdLst/>
              <a:ahLst/>
              <a:cxnLst/>
              <a:rect l="l" t="t" r="r" b="b"/>
              <a:pathLst>
                <a:path w="19240" h="19240" extrusionOk="0">
                  <a:moveTo>
                    <a:pt x="1" y="1"/>
                  </a:moveTo>
                  <a:lnTo>
                    <a:pt x="1" y="9619"/>
                  </a:lnTo>
                  <a:cubicBezTo>
                    <a:pt x="1" y="14930"/>
                    <a:pt x="4308" y="19240"/>
                    <a:pt x="9619" y="19240"/>
                  </a:cubicBezTo>
                  <a:cubicBezTo>
                    <a:pt x="14933" y="19240"/>
                    <a:pt x="19240" y="14933"/>
                    <a:pt x="19240" y="9619"/>
                  </a:cubicBezTo>
                  <a:lnTo>
                    <a:pt x="192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02" name="Google Shape;8102;p74"/>
            <p:cNvSpPr/>
            <p:nvPr/>
          </p:nvSpPr>
          <p:spPr>
            <a:xfrm>
              <a:off x="6147232" y="4096771"/>
              <a:ext cx="118946" cy="107322"/>
            </a:xfrm>
            <a:custGeom>
              <a:avLst/>
              <a:gdLst/>
              <a:ahLst/>
              <a:cxnLst/>
              <a:rect l="l" t="t" r="r" b="b"/>
              <a:pathLst>
                <a:path w="7787" h="7026" extrusionOk="0">
                  <a:moveTo>
                    <a:pt x="0" y="0"/>
                  </a:moveTo>
                  <a:lnTo>
                    <a:pt x="0" y="7026"/>
                  </a:lnTo>
                  <a:lnTo>
                    <a:pt x="778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sp>
        <p:nvSpPr>
          <p:cNvPr id="8103" name="Google Shape;8103;p74"/>
          <p:cNvSpPr/>
          <p:nvPr/>
        </p:nvSpPr>
        <p:spPr>
          <a:xfrm>
            <a:off x="13860941" y="6997190"/>
            <a:ext cx="1219386" cy="1346300"/>
          </a:xfrm>
          <a:custGeom>
            <a:avLst/>
            <a:gdLst/>
            <a:ahLst/>
            <a:cxnLst/>
            <a:rect l="l" t="t" r="r" b="b"/>
            <a:pathLst>
              <a:path w="4733" h="5225" extrusionOk="0">
                <a:moveTo>
                  <a:pt x="346" y="0"/>
                </a:moveTo>
                <a:cubicBezTo>
                  <a:pt x="148" y="0"/>
                  <a:pt x="1" y="148"/>
                  <a:pt x="1" y="333"/>
                </a:cubicBezTo>
                <a:lnTo>
                  <a:pt x="1" y="4423"/>
                </a:lnTo>
                <a:cubicBezTo>
                  <a:pt x="1" y="4608"/>
                  <a:pt x="148" y="4756"/>
                  <a:pt x="346" y="4756"/>
                </a:cubicBezTo>
                <a:lnTo>
                  <a:pt x="2046" y="4756"/>
                </a:lnTo>
                <a:lnTo>
                  <a:pt x="2366" y="5224"/>
                </a:lnTo>
                <a:lnTo>
                  <a:pt x="2674" y="4756"/>
                </a:lnTo>
                <a:lnTo>
                  <a:pt x="4387" y="4756"/>
                </a:lnTo>
                <a:cubicBezTo>
                  <a:pt x="4394" y="4757"/>
                  <a:pt x="4400" y="4757"/>
                  <a:pt x="4407" y="4757"/>
                </a:cubicBezTo>
                <a:cubicBezTo>
                  <a:pt x="4583" y="4757"/>
                  <a:pt x="4732" y="4602"/>
                  <a:pt x="4732" y="4423"/>
                </a:cubicBezTo>
                <a:lnTo>
                  <a:pt x="4732" y="333"/>
                </a:lnTo>
                <a:cubicBezTo>
                  <a:pt x="4732" y="148"/>
                  <a:pt x="4572" y="0"/>
                  <a:pt x="4387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/>
          </a:p>
        </p:txBody>
      </p:sp>
      <p:sp>
        <p:nvSpPr>
          <p:cNvPr id="8104" name="Google Shape;8104;p74"/>
          <p:cNvSpPr/>
          <p:nvPr/>
        </p:nvSpPr>
        <p:spPr>
          <a:xfrm rot="10800000">
            <a:off x="12673465" y="6992666"/>
            <a:ext cx="885878" cy="1351276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/>
          </a:p>
        </p:txBody>
      </p:sp>
      <p:grpSp>
        <p:nvGrpSpPr>
          <p:cNvPr id="8105" name="Google Shape;8105;p74"/>
          <p:cNvGrpSpPr/>
          <p:nvPr/>
        </p:nvGrpSpPr>
        <p:grpSpPr>
          <a:xfrm>
            <a:off x="15634037" y="5413524"/>
            <a:ext cx="1245766" cy="1243888"/>
            <a:chOff x="1187048" y="238125"/>
            <a:chExt cx="5256397" cy="5248476"/>
          </a:xfrm>
        </p:grpSpPr>
        <p:sp>
          <p:nvSpPr>
            <p:cNvPr id="8106" name="Google Shape;8106;p74"/>
            <p:cNvSpPr/>
            <p:nvPr/>
          </p:nvSpPr>
          <p:spPr>
            <a:xfrm>
              <a:off x="1188450" y="238125"/>
              <a:ext cx="3198750" cy="2628625"/>
            </a:xfrm>
            <a:custGeom>
              <a:avLst/>
              <a:gdLst/>
              <a:ahLst/>
              <a:cxnLst/>
              <a:rect l="l" t="t" r="r" b="b"/>
              <a:pathLst>
                <a:path w="127950" h="105145" extrusionOk="0">
                  <a:moveTo>
                    <a:pt x="18697" y="0"/>
                  </a:moveTo>
                  <a:cubicBezTo>
                    <a:pt x="8371" y="0"/>
                    <a:pt x="1" y="8371"/>
                    <a:pt x="1" y="18697"/>
                  </a:cubicBezTo>
                  <a:lnTo>
                    <a:pt x="1" y="105145"/>
                  </a:lnTo>
                  <a:lnTo>
                    <a:pt x="36857" y="105145"/>
                  </a:lnTo>
                  <a:cubicBezTo>
                    <a:pt x="35719" y="102283"/>
                    <a:pt x="35385" y="99165"/>
                    <a:pt x="35897" y="96130"/>
                  </a:cubicBezTo>
                  <a:cubicBezTo>
                    <a:pt x="37137" y="88648"/>
                    <a:pt x="43398" y="82793"/>
                    <a:pt x="50957" y="82096"/>
                  </a:cubicBezTo>
                  <a:cubicBezTo>
                    <a:pt x="51501" y="82045"/>
                    <a:pt x="52041" y="82020"/>
                    <a:pt x="52575" y="82020"/>
                  </a:cubicBezTo>
                  <a:cubicBezTo>
                    <a:pt x="61906" y="82020"/>
                    <a:pt x="69475" y="89593"/>
                    <a:pt x="69475" y="98926"/>
                  </a:cubicBezTo>
                  <a:cubicBezTo>
                    <a:pt x="69475" y="101055"/>
                    <a:pt x="69070" y="103165"/>
                    <a:pt x="68283" y="105145"/>
                  </a:cubicBezTo>
                  <a:lnTo>
                    <a:pt x="105145" y="105145"/>
                  </a:lnTo>
                  <a:lnTo>
                    <a:pt x="105145" y="68419"/>
                  </a:lnTo>
                  <a:cubicBezTo>
                    <a:pt x="106958" y="69088"/>
                    <a:pt x="108908" y="69476"/>
                    <a:pt x="110955" y="69476"/>
                  </a:cubicBezTo>
                  <a:cubicBezTo>
                    <a:pt x="111990" y="69476"/>
                    <a:pt x="113050" y="69377"/>
                    <a:pt x="114130" y="69164"/>
                  </a:cubicBezTo>
                  <a:cubicBezTo>
                    <a:pt x="121952" y="67632"/>
                    <a:pt x="127801" y="60687"/>
                    <a:pt x="127866" y="52715"/>
                  </a:cubicBezTo>
                  <a:cubicBezTo>
                    <a:pt x="127950" y="43313"/>
                    <a:pt x="120348" y="35664"/>
                    <a:pt x="110964" y="35664"/>
                  </a:cubicBezTo>
                  <a:cubicBezTo>
                    <a:pt x="108979" y="35670"/>
                    <a:pt x="107005" y="36028"/>
                    <a:pt x="105145" y="36720"/>
                  </a:cubicBezTo>
                  <a:lnTo>
                    <a:pt x="1051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07" name="Google Shape;8107;p74"/>
            <p:cNvSpPr/>
            <p:nvPr/>
          </p:nvSpPr>
          <p:spPr>
            <a:xfrm>
              <a:off x="1187048" y="2289901"/>
              <a:ext cx="2628362" cy="3196700"/>
            </a:xfrm>
            <a:custGeom>
              <a:avLst/>
              <a:gdLst/>
              <a:ahLst/>
              <a:cxnLst/>
              <a:rect l="l" t="t" r="r" b="b"/>
              <a:pathLst>
                <a:path w="105145" h="127868" extrusionOk="0">
                  <a:moveTo>
                    <a:pt x="52573" y="1"/>
                  </a:moveTo>
                  <a:cubicBezTo>
                    <a:pt x="43236" y="1"/>
                    <a:pt x="35664" y="7567"/>
                    <a:pt x="35664" y="16910"/>
                  </a:cubicBezTo>
                  <a:cubicBezTo>
                    <a:pt x="35670" y="18895"/>
                    <a:pt x="36028" y="20862"/>
                    <a:pt x="36720" y="22722"/>
                  </a:cubicBezTo>
                  <a:lnTo>
                    <a:pt x="0" y="22722"/>
                  </a:lnTo>
                  <a:lnTo>
                    <a:pt x="0" y="110011"/>
                  </a:lnTo>
                  <a:cubicBezTo>
                    <a:pt x="0" y="119872"/>
                    <a:pt x="7995" y="127867"/>
                    <a:pt x="17862" y="127867"/>
                  </a:cubicBezTo>
                  <a:lnTo>
                    <a:pt x="105145" y="127867"/>
                  </a:lnTo>
                  <a:lnTo>
                    <a:pt x="105145" y="91010"/>
                  </a:lnTo>
                  <a:cubicBezTo>
                    <a:pt x="103158" y="91801"/>
                    <a:pt x="101044" y="92206"/>
                    <a:pt x="98916" y="92206"/>
                  </a:cubicBezTo>
                  <a:cubicBezTo>
                    <a:pt x="98350" y="92206"/>
                    <a:pt x="97782" y="92177"/>
                    <a:pt x="97215" y="92119"/>
                  </a:cubicBezTo>
                  <a:cubicBezTo>
                    <a:pt x="88869" y="91267"/>
                    <a:pt x="82269" y="84184"/>
                    <a:pt x="82024" y="75802"/>
                  </a:cubicBezTo>
                  <a:cubicBezTo>
                    <a:pt x="81744" y="66233"/>
                    <a:pt x="89417" y="58393"/>
                    <a:pt x="98920" y="58393"/>
                  </a:cubicBezTo>
                  <a:cubicBezTo>
                    <a:pt x="101055" y="58393"/>
                    <a:pt x="103159" y="58792"/>
                    <a:pt x="105139" y="59585"/>
                  </a:cubicBezTo>
                  <a:lnTo>
                    <a:pt x="105139" y="22728"/>
                  </a:lnTo>
                  <a:lnTo>
                    <a:pt x="68419" y="22728"/>
                  </a:lnTo>
                  <a:cubicBezTo>
                    <a:pt x="69427" y="19992"/>
                    <a:pt x="69796" y="16951"/>
                    <a:pt x="69164" y="13738"/>
                  </a:cubicBezTo>
                  <a:cubicBezTo>
                    <a:pt x="67632" y="5922"/>
                    <a:pt x="60686" y="73"/>
                    <a:pt x="52715" y="2"/>
                  </a:cubicBezTo>
                  <a:cubicBezTo>
                    <a:pt x="52668" y="1"/>
                    <a:pt x="52620" y="1"/>
                    <a:pt x="525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08" name="Google Shape;8108;p74"/>
            <p:cNvSpPr/>
            <p:nvPr/>
          </p:nvSpPr>
          <p:spPr>
            <a:xfrm>
              <a:off x="3812708" y="244502"/>
              <a:ext cx="2628650" cy="3170611"/>
            </a:xfrm>
            <a:custGeom>
              <a:avLst/>
              <a:gdLst/>
              <a:ahLst/>
              <a:cxnLst/>
              <a:rect l="l" t="t" r="r" b="b"/>
              <a:pathLst>
                <a:path w="105146" h="127873" extrusionOk="0">
                  <a:moveTo>
                    <a:pt x="1" y="1"/>
                  </a:moveTo>
                  <a:lnTo>
                    <a:pt x="1" y="36857"/>
                  </a:lnTo>
                  <a:cubicBezTo>
                    <a:pt x="1988" y="36066"/>
                    <a:pt x="4101" y="35662"/>
                    <a:pt x="6229" y="35662"/>
                  </a:cubicBezTo>
                  <a:cubicBezTo>
                    <a:pt x="6796" y="35662"/>
                    <a:pt x="7364" y="35691"/>
                    <a:pt x="7930" y="35748"/>
                  </a:cubicBezTo>
                  <a:cubicBezTo>
                    <a:pt x="16277" y="36595"/>
                    <a:pt x="22877" y="43684"/>
                    <a:pt x="23121" y="52066"/>
                  </a:cubicBezTo>
                  <a:cubicBezTo>
                    <a:pt x="23396" y="61635"/>
                    <a:pt x="15722" y="69481"/>
                    <a:pt x="6219" y="69481"/>
                  </a:cubicBezTo>
                  <a:cubicBezTo>
                    <a:pt x="4091" y="69475"/>
                    <a:pt x="1980" y="69076"/>
                    <a:pt x="1" y="68289"/>
                  </a:cubicBezTo>
                  <a:lnTo>
                    <a:pt x="1" y="105145"/>
                  </a:lnTo>
                  <a:lnTo>
                    <a:pt x="36720" y="105145"/>
                  </a:lnTo>
                  <a:cubicBezTo>
                    <a:pt x="35719" y="107882"/>
                    <a:pt x="35343" y="110916"/>
                    <a:pt x="35975" y="114130"/>
                  </a:cubicBezTo>
                  <a:cubicBezTo>
                    <a:pt x="37513" y="121952"/>
                    <a:pt x="44459" y="127801"/>
                    <a:pt x="52424" y="127872"/>
                  </a:cubicBezTo>
                  <a:cubicBezTo>
                    <a:pt x="52472" y="127873"/>
                    <a:pt x="52519" y="127873"/>
                    <a:pt x="52567" y="127873"/>
                  </a:cubicBezTo>
                  <a:cubicBezTo>
                    <a:pt x="61909" y="127873"/>
                    <a:pt x="69481" y="120301"/>
                    <a:pt x="69481" y="110964"/>
                  </a:cubicBezTo>
                  <a:cubicBezTo>
                    <a:pt x="69475" y="108979"/>
                    <a:pt x="69118" y="107005"/>
                    <a:pt x="68426" y="105145"/>
                  </a:cubicBezTo>
                  <a:lnTo>
                    <a:pt x="105145" y="105145"/>
                  </a:lnTo>
                  <a:lnTo>
                    <a:pt x="105145" y="16354"/>
                  </a:lnTo>
                  <a:cubicBezTo>
                    <a:pt x="105140" y="7328"/>
                    <a:pt x="97818" y="1"/>
                    <a:pt x="8878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09" name="Google Shape;8109;p74"/>
            <p:cNvSpPr/>
            <p:nvPr/>
          </p:nvSpPr>
          <p:spPr>
            <a:xfrm>
              <a:off x="3244845" y="2847950"/>
              <a:ext cx="3198600" cy="2628500"/>
            </a:xfrm>
            <a:custGeom>
              <a:avLst/>
              <a:gdLst/>
              <a:ahLst/>
              <a:cxnLst/>
              <a:rect l="l" t="t" r="r" b="b"/>
              <a:pathLst>
                <a:path w="127944" h="105140" extrusionOk="0">
                  <a:moveTo>
                    <a:pt x="22805" y="0"/>
                  </a:moveTo>
                  <a:lnTo>
                    <a:pt x="22805" y="36720"/>
                  </a:lnTo>
                  <a:cubicBezTo>
                    <a:pt x="20992" y="36051"/>
                    <a:pt x="19042" y="35663"/>
                    <a:pt x="16995" y="35663"/>
                  </a:cubicBezTo>
                  <a:cubicBezTo>
                    <a:pt x="15960" y="35663"/>
                    <a:pt x="14900" y="35762"/>
                    <a:pt x="13820" y="35975"/>
                  </a:cubicBezTo>
                  <a:cubicBezTo>
                    <a:pt x="5998" y="37513"/>
                    <a:pt x="150" y="44453"/>
                    <a:pt x="78" y="52424"/>
                  </a:cubicBezTo>
                  <a:cubicBezTo>
                    <a:pt x="1" y="61826"/>
                    <a:pt x="7602" y="69481"/>
                    <a:pt x="16986" y="69481"/>
                  </a:cubicBezTo>
                  <a:cubicBezTo>
                    <a:pt x="18971" y="69475"/>
                    <a:pt x="20945" y="69117"/>
                    <a:pt x="22805" y="68420"/>
                  </a:cubicBezTo>
                  <a:lnTo>
                    <a:pt x="22805" y="105139"/>
                  </a:lnTo>
                  <a:lnTo>
                    <a:pt x="108943" y="105139"/>
                  </a:lnTo>
                  <a:cubicBezTo>
                    <a:pt x="119436" y="105139"/>
                    <a:pt x="127944" y="96631"/>
                    <a:pt x="127944" y="86138"/>
                  </a:cubicBezTo>
                  <a:lnTo>
                    <a:pt x="127944" y="0"/>
                  </a:lnTo>
                  <a:lnTo>
                    <a:pt x="91087" y="0"/>
                  </a:lnTo>
                  <a:cubicBezTo>
                    <a:pt x="92088" y="2510"/>
                    <a:pt x="92470" y="5235"/>
                    <a:pt x="92196" y="7924"/>
                  </a:cubicBezTo>
                  <a:cubicBezTo>
                    <a:pt x="91343" y="16271"/>
                    <a:pt x="84260" y="22870"/>
                    <a:pt x="75878" y="23115"/>
                  </a:cubicBezTo>
                  <a:cubicBezTo>
                    <a:pt x="75708" y="23120"/>
                    <a:pt x="75539" y="23122"/>
                    <a:pt x="75370" y="23122"/>
                  </a:cubicBezTo>
                  <a:cubicBezTo>
                    <a:pt x="66033" y="23122"/>
                    <a:pt x="58469" y="15553"/>
                    <a:pt x="58469" y="6219"/>
                  </a:cubicBezTo>
                  <a:cubicBezTo>
                    <a:pt x="58469" y="4084"/>
                    <a:pt x="58869" y="1980"/>
                    <a:pt x="5966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110" name="Google Shape;8110;p74"/>
          <p:cNvGrpSpPr/>
          <p:nvPr/>
        </p:nvGrpSpPr>
        <p:grpSpPr>
          <a:xfrm>
            <a:off x="4548247" y="5432741"/>
            <a:ext cx="2621974" cy="1224814"/>
            <a:chOff x="238125" y="1188750"/>
            <a:chExt cx="7140450" cy="3335550"/>
          </a:xfrm>
        </p:grpSpPr>
        <p:sp>
          <p:nvSpPr>
            <p:cNvPr id="8111" name="Google Shape;8111;p74"/>
            <p:cNvSpPr/>
            <p:nvPr/>
          </p:nvSpPr>
          <p:spPr>
            <a:xfrm>
              <a:off x="238125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0"/>
                  </a:moveTo>
                  <a:cubicBezTo>
                    <a:pt x="1801" y="6"/>
                    <a:pt x="6" y="1801"/>
                    <a:pt x="0" y="4021"/>
                  </a:cubicBezTo>
                  <a:lnTo>
                    <a:pt x="0" y="59338"/>
                  </a:lnTo>
                  <a:cubicBezTo>
                    <a:pt x="6" y="61552"/>
                    <a:pt x="1801" y="63354"/>
                    <a:pt x="4021" y="63359"/>
                  </a:cubicBezTo>
                  <a:lnTo>
                    <a:pt x="98272" y="63359"/>
                  </a:lnTo>
                  <a:cubicBezTo>
                    <a:pt x="99963" y="41512"/>
                    <a:pt x="118098" y="24204"/>
                    <a:pt x="140280" y="23813"/>
                  </a:cubicBezTo>
                  <a:lnTo>
                    <a:pt x="140280" y="4021"/>
                  </a:lnTo>
                  <a:cubicBezTo>
                    <a:pt x="140275" y="1801"/>
                    <a:pt x="138474" y="6"/>
                    <a:pt x="1362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12" name="Google Shape;8112;p74"/>
            <p:cNvSpPr/>
            <p:nvPr/>
          </p:nvSpPr>
          <p:spPr>
            <a:xfrm>
              <a:off x="238125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1"/>
                  </a:moveTo>
                  <a:cubicBezTo>
                    <a:pt x="1801" y="6"/>
                    <a:pt x="6" y="1808"/>
                    <a:pt x="0" y="4022"/>
                  </a:cubicBezTo>
                  <a:lnTo>
                    <a:pt x="0" y="59339"/>
                  </a:lnTo>
                  <a:cubicBezTo>
                    <a:pt x="6" y="61559"/>
                    <a:pt x="1801" y="63354"/>
                    <a:pt x="4021" y="63360"/>
                  </a:cubicBezTo>
                  <a:lnTo>
                    <a:pt x="136259" y="63360"/>
                  </a:lnTo>
                  <a:cubicBezTo>
                    <a:pt x="138474" y="63354"/>
                    <a:pt x="140275" y="61559"/>
                    <a:pt x="140280" y="59339"/>
                  </a:cubicBezTo>
                  <a:lnTo>
                    <a:pt x="140280" y="39547"/>
                  </a:lnTo>
                  <a:cubicBezTo>
                    <a:pt x="118098" y="39155"/>
                    <a:pt x="99963" y="21848"/>
                    <a:pt x="982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13" name="Google Shape;8113;p74"/>
            <p:cNvSpPr/>
            <p:nvPr/>
          </p:nvSpPr>
          <p:spPr>
            <a:xfrm>
              <a:off x="3871550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2" y="0"/>
                  </a:moveTo>
                  <a:cubicBezTo>
                    <a:pt x="1807" y="6"/>
                    <a:pt x="6" y="1801"/>
                    <a:pt x="0" y="4021"/>
                  </a:cubicBezTo>
                  <a:lnTo>
                    <a:pt x="0" y="24017"/>
                  </a:lnTo>
                  <a:cubicBezTo>
                    <a:pt x="20553" y="26066"/>
                    <a:pt x="36886" y="42675"/>
                    <a:pt x="38494" y="63359"/>
                  </a:cubicBezTo>
                  <a:lnTo>
                    <a:pt x="136260" y="63359"/>
                  </a:lnTo>
                  <a:cubicBezTo>
                    <a:pt x="138480" y="63354"/>
                    <a:pt x="140275" y="61552"/>
                    <a:pt x="140281" y="59338"/>
                  </a:cubicBezTo>
                  <a:lnTo>
                    <a:pt x="140281" y="4021"/>
                  </a:lnTo>
                  <a:cubicBezTo>
                    <a:pt x="140275" y="1801"/>
                    <a:pt x="138480" y="6"/>
                    <a:pt x="13626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14" name="Google Shape;8114;p74"/>
            <p:cNvSpPr/>
            <p:nvPr/>
          </p:nvSpPr>
          <p:spPr>
            <a:xfrm>
              <a:off x="3871550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38494" y="1"/>
                  </a:moveTo>
                  <a:cubicBezTo>
                    <a:pt x="36886" y="20680"/>
                    <a:pt x="20553" y="37294"/>
                    <a:pt x="0" y="39343"/>
                  </a:cubicBezTo>
                  <a:lnTo>
                    <a:pt x="0" y="59339"/>
                  </a:lnTo>
                  <a:cubicBezTo>
                    <a:pt x="6" y="61559"/>
                    <a:pt x="1807" y="63354"/>
                    <a:pt x="4022" y="63360"/>
                  </a:cubicBezTo>
                  <a:lnTo>
                    <a:pt x="136260" y="63360"/>
                  </a:lnTo>
                  <a:cubicBezTo>
                    <a:pt x="138480" y="63354"/>
                    <a:pt x="140275" y="61559"/>
                    <a:pt x="140281" y="59339"/>
                  </a:cubicBezTo>
                  <a:lnTo>
                    <a:pt x="140281" y="4022"/>
                  </a:lnTo>
                  <a:cubicBezTo>
                    <a:pt x="140275" y="1808"/>
                    <a:pt x="138480" y="6"/>
                    <a:pt x="1362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15" name="Google Shape;8115;p74"/>
            <p:cNvSpPr/>
            <p:nvPr/>
          </p:nvSpPr>
          <p:spPr>
            <a:xfrm>
              <a:off x="2842425" y="1934600"/>
              <a:ext cx="1843850" cy="1843850"/>
            </a:xfrm>
            <a:custGeom>
              <a:avLst/>
              <a:gdLst/>
              <a:ahLst/>
              <a:cxnLst/>
              <a:rect l="l" t="t" r="r" b="b"/>
              <a:pathLst>
                <a:path w="73754" h="73754" extrusionOk="0">
                  <a:moveTo>
                    <a:pt x="36880" y="0"/>
                  </a:moveTo>
                  <a:cubicBezTo>
                    <a:pt x="36621" y="0"/>
                    <a:pt x="36362" y="6"/>
                    <a:pt x="36108" y="11"/>
                  </a:cubicBezTo>
                  <a:cubicBezTo>
                    <a:pt x="17253" y="397"/>
                    <a:pt x="1834" y="15011"/>
                    <a:pt x="154" y="33525"/>
                  </a:cubicBezTo>
                  <a:cubicBezTo>
                    <a:pt x="55" y="34627"/>
                    <a:pt x="0" y="35745"/>
                    <a:pt x="0" y="36874"/>
                  </a:cubicBezTo>
                  <a:cubicBezTo>
                    <a:pt x="0" y="38009"/>
                    <a:pt x="55" y="39122"/>
                    <a:pt x="154" y="40229"/>
                  </a:cubicBezTo>
                  <a:cubicBezTo>
                    <a:pt x="1834" y="58749"/>
                    <a:pt x="17253" y="73357"/>
                    <a:pt x="36108" y="73743"/>
                  </a:cubicBezTo>
                  <a:cubicBezTo>
                    <a:pt x="36362" y="73748"/>
                    <a:pt x="36621" y="73754"/>
                    <a:pt x="36880" y="73754"/>
                  </a:cubicBezTo>
                  <a:cubicBezTo>
                    <a:pt x="38312" y="73754"/>
                    <a:pt x="39744" y="73666"/>
                    <a:pt x="41165" y="73500"/>
                  </a:cubicBezTo>
                  <a:cubicBezTo>
                    <a:pt x="58391" y="71495"/>
                    <a:pt x="72030" y="57581"/>
                    <a:pt x="73600" y="40229"/>
                  </a:cubicBezTo>
                  <a:cubicBezTo>
                    <a:pt x="73699" y="39127"/>
                    <a:pt x="73754" y="38009"/>
                    <a:pt x="73754" y="36874"/>
                  </a:cubicBezTo>
                  <a:cubicBezTo>
                    <a:pt x="73754" y="35745"/>
                    <a:pt x="73699" y="34632"/>
                    <a:pt x="73600" y="33525"/>
                  </a:cubicBezTo>
                  <a:cubicBezTo>
                    <a:pt x="72024" y="16173"/>
                    <a:pt x="58391" y="2259"/>
                    <a:pt x="41165" y="254"/>
                  </a:cubicBezTo>
                  <a:cubicBezTo>
                    <a:pt x="39744" y="88"/>
                    <a:pt x="38312" y="0"/>
                    <a:pt x="368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116" name="Google Shape;8116;p74"/>
          <p:cNvGrpSpPr/>
          <p:nvPr/>
        </p:nvGrpSpPr>
        <p:grpSpPr>
          <a:xfrm>
            <a:off x="13199991" y="5413850"/>
            <a:ext cx="2220598" cy="1243404"/>
            <a:chOff x="238125" y="1335475"/>
            <a:chExt cx="5418735" cy="3034175"/>
          </a:xfrm>
        </p:grpSpPr>
        <p:sp>
          <p:nvSpPr>
            <p:cNvPr id="8117" name="Google Shape;8117;p74"/>
            <p:cNvSpPr/>
            <p:nvPr/>
          </p:nvSpPr>
          <p:spPr>
            <a:xfrm>
              <a:off x="3669985" y="1335475"/>
              <a:ext cx="1986875" cy="3034175"/>
            </a:xfrm>
            <a:custGeom>
              <a:avLst/>
              <a:gdLst/>
              <a:ahLst/>
              <a:cxnLst/>
              <a:rect l="l" t="t" r="r" b="b"/>
              <a:pathLst>
                <a:path w="79475" h="121367" extrusionOk="0">
                  <a:moveTo>
                    <a:pt x="1" y="0"/>
                  </a:moveTo>
                  <a:lnTo>
                    <a:pt x="1" y="38997"/>
                  </a:lnTo>
                  <a:cubicBezTo>
                    <a:pt x="588" y="44011"/>
                    <a:pt x="2425" y="48797"/>
                    <a:pt x="5360" y="52918"/>
                  </a:cubicBezTo>
                  <a:lnTo>
                    <a:pt x="9329" y="58469"/>
                  </a:lnTo>
                  <a:cubicBezTo>
                    <a:pt x="10541" y="59694"/>
                    <a:pt x="10541" y="61672"/>
                    <a:pt x="9329" y="62897"/>
                  </a:cubicBezTo>
                  <a:lnTo>
                    <a:pt x="5360" y="68448"/>
                  </a:lnTo>
                  <a:cubicBezTo>
                    <a:pt x="2425" y="72557"/>
                    <a:pt x="588" y="77355"/>
                    <a:pt x="1" y="82370"/>
                  </a:cubicBezTo>
                  <a:lnTo>
                    <a:pt x="1" y="121366"/>
                  </a:lnTo>
                  <a:lnTo>
                    <a:pt x="68743" y="121366"/>
                  </a:lnTo>
                  <a:lnTo>
                    <a:pt x="68743" y="85815"/>
                  </a:lnTo>
                  <a:cubicBezTo>
                    <a:pt x="68743" y="79588"/>
                    <a:pt x="70682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30" y="41778"/>
                    <a:pt x="68730" y="35551"/>
                  </a:cubicBezTo>
                  <a:lnTo>
                    <a:pt x="6873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18" name="Google Shape;8118;p74"/>
            <p:cNvSpPr/>
            <p:nvPr/>
          </p:nvSpPr>
          <p:spPr>
            <a:xfrm>
              <a:off x="1956350" y="1335475"/>
              <a:ext cx="1984950" cy="3034175"/>
            </a:xfrm>
            <a:custGeom>
              <a:avLst/>
              <a:gdLst/>
              <a:ahLst/>
              <a:cxnLst/>
              <a:rect l="l" t="t" r="r" b="b"/>
              <a:pathLst>
                <a:path w="79398" h="121367" extrusionOk="0">
                  <a:moveTo>
                    <a:pt x="0" y="0"/>
                  </a:moveTo>
                  <a:lnTo>
                    <a:pt x="0" y="35551"/>
                  </a:lnTo>
                  <a:cubicBezTo>
                    <a:pt x="0" y="41778"/>
                    <a:pt x="1940" y="47852"/>
                    <a:pt x="5564" y="52918"/>
                  </a:cubicBezTo>
                  <a:lnTo>
                    <a:pt x="9520" y="58469"/>
                  </a:lnTo>
                  <a:cubicBezTo>
                    <a:pt x="10745" y="59694"/>
                    <a:pt x="10745" y="61672"/>
                    <a:pt x="9520" y="62897"/>
                  </a:cubicBezTo>
                  <a:lnTo>
                    <a:pt x="5564" y="68448"/>
                  </a:lnTo>
                  <a:cubicBezTo>
                    <a:pt x="1952" y="73514"/>
                    <a:pt x="0" y="79588"/>
                    <a:pt x="0" y="85815"/>
                  </a:cubicBezTo>
                  <a:lnTo>
                    <a:pt x="0" y="121366"/>
                  </a:lnTo>
                  <a:lnTo>
                    <a:pt x="68665" y="121366"/>
                  </a:lnTo>
                  <a:lnTo>
                    <a:pt x="68665" y="85815"/>
                  </a:lnTo>
                  <a:cubicBezTo>
                    <a:pt x="68665" y="79588"/>
                    <a:pt x="70605" y="73514"/>
                    <a:pt x="74216" y="68448"/>
                  </a:cubicBezTo>
                  <a:lnTo>
                    <a:pt x="78185" y="62897"/>
                  </a:lnTo>
                  <a:cubicBezTo>
                    <a:pt x="79397" y="61672"/>
                    <a:pt x="79397" y="59694"/>
                    <a:pt x="78185" y="58469"/>
                  </a:cubicBezTo>
                  <a:lnTo>
                    <a:pt x="74216" y="52918"/>
                  </a:lnTo>
                  <a:cubicBezTo>
                    <a:pt x="70605" y="47840"/>
                    <a:pt x="68665" y="41778"/>
                    <a:pt x="68665" y="35551"/>
                  </a:cubicBezTo>
                  <a:lnTo>
                    <a:pt x="6866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19" name="Google Shape;8119;p74"/>
            <p:cNvSpPr/>
            <p:nvPr/>
          </p:nvSpPr>
          <p:spPr>
            <a:xfrm>
              <a:off x="238125" y="1335475"/>
              <a:ext cx="1986850" cy="3034175"/>
            </a:xfrm>
            <a:custGeom>
              <a:avLst/>
              <a:gdLst/>
              <a:ahLst/>
              <a:cxnLst/>
              <a:rect l="l" t="t" r="r" b="b"/>
              <a:pathLst>
                <a:path w="79474" h="121367" extrusionOk="0">
                  <a:moveTo>
                    <a:pt x="0" y="0"/>
                  </a:moveTo>
                  <a:lnTo>
                    <a:pt x="0" y="121366"/>
                  </a:lnTo>
                  <a:lnTo>
                    <a:pt x="68729" y="121366"/>
                  </a:lnTo>
                  <a:lnTo>
                    <a:pt x="68729" y="85815"/>
                  </a:lnTo>
                  <a:cubicBezTo>
                    <a:pt x="68729" y="79588"/>
                    <a:pt x="70669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29" y="41778"/>
                    <a:pt x="68729" y="35551"/>
                  </a:cubicBezTo>
                  <a:lnTo>
                    <a:pt x="687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120" name="Google Shape;8120;p74"/>
          <p:cNvGrpSpPr/>
          <p:nvPr/>
        </p:nvGrpSpPr>
        <p:grpSpPr>
          <a:xfrm>
            <a:off x="10835311" y="5407645"/>
            <a:ext cx="2148902" cy="1254362"/>
            <a:chOff x="5359127" y="2910889"/>
            <a:chExt cx="1097723" cy="640831"/>
          </a:xfrm>
        </p:grpSpPr>
        <p:grpSp>
          <p:nvGrpSpPr>
            <p:cNvPr id="8121" name="Google Shape;8121;p74"/>
            <p:cNvGrpSpPr/>
            <p:nvPr/>
          </p:nvGrpSpPr>
          <p:grpSpPr>
            <a:xfrm>
              <a:off x="5929791" y="3263088"/>
              <a:ext cx="527060" cy="287097"/>
              <a:chOff x="5929791" y="3263088"/>
              <a:chExt cx="527060" cy="287097"/>
            </a:xfrm>
          </p:grpSpPr>
          <p:sp>
            <p:nvSpPr>
              <p:cNvPr id="8122" name="Google Shape;8122;p74"/>
              <p:cNvSpPr/>
              <p:nvPr/>
            </p:nvSpPr>
            <p:spPr>
              <a:xfrm>
                <a:off x="5929791" y="3263088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32"/>
                    </a:lnTo>
                    <a:lnTo>
                      <a:pt x="2576042" y="2230932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123" name="Google Shape;8123;p74"/>
              <p:cNvSpPr/>
              <p:nvPr/>
            </p:nvSpPr>
            <p:spPr>
              <a:xfrm>
                <a:off x="6247886" y="3331025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8124" name="Google Shape;8124;p74"/>
            <p:cNvGrpSpPr/>
            <p:nvPr/>
          </p:nvGrpSpPr>
          <p:grpSpPr>
            <a:xfrm>
              <a:off x="5359127" y="3263089"/>
              <a:ext cx="526428" cy="288631"/>
              <a:chOff x="5359127" y="3263089"/>
              <a:chExt cx="526428" cy="288631"/>
            </a:xfrm>
          </p:grpSpPr>
          <p:sp>
            <p:nvSpPr>
              <p:cNvPr id="8125" name="Google Shape;8125;p74"/>
              <p:cNvSpPr/>
              <p:nvPr/>
            </p:nvSpPr>
            <p:spPr>
              <a:xfrm>
                <a:off x="5557090" y="326308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34" y="0"/>
                    </a:moveTo>
                    <a:lnTo>
                      <a:pt x="0" y="2230920"/>
                    </a:lnTo>
                    <a:lnTo>
                      <a:pt x="2576055" y="2230920"/>
                    </a:lnTo>
                    <a:lnTo>
                      <a:pt x="128803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126" name="Google Shape;8126;p74"/>
              <p:cNvSpPr/>
              <p:nvPr/>
            </p:nvSpPr>
            <p:spPr>
              <a:xfrm flipH="1">
                <a:off x="5359127" y="3332559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8127" name="Google Shape;8127;p74"/>
            <p:cNvGrpSpPr/>
            <p:nvPr/>
          </p:nvGrpSpPr>
          <p:grpSpPr>
            <a:xfrm>
              <a:off x="5551525" y="2910889"/>
              <a:ext cx="520901" cy="610283"/>
              <a:chOff x="5551525" y="2910889"/>
              <a:chExt cx="520901" cy="610283"/>
            </a:xfrm>
          </p:grpSpPr>
          <p:sp>
            <p:nvSpPr>
              <p:cNvPr id="8128" name="Google Shape;8128;p74"/>
              <p:cNvSpPr/>
              <p:nvPr/>
            </p:nvSpPr>
            <p:spPr>
              <a:xfrm>
                <a:off x="5743962" y="323666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2576042" y="0"/>
                    </a:moveTo>
                    <a:lnTo>
                      <a:pt x="0" y="0"/>
                    </a:lnTo>
                    <a:lnTo>
                      <a:pt x="1288021" y="2230920"/>
                    </a:lnTo>
                    <a:lnTo>
                      <a:pt x="2576042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129" name="Google Shape;8129;p74"/>
              <p:cNvSpPr/>
              <p:nvPr/>
            </p:nvSpPr>
            <p:spPr>
              <a:xfrm flipH="1">
                <a:off x="5551525" y="2910889"/>
                <a:ext cx="208964" cy="32874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8130" name="Google Shape;8130;p74"/>
            <p:cNvGrpSpPr/>
            <p:nvPr/>
          </p:nvGrpSpPr>
          <p:grpSpPr>
            <a:xfrm>
              <a:off x="5743962" y="2919100"/>
              <a:ext cx="623674" cy="284502"/>
              <a:chOff x="5743962" y="2919100"/>
              <a:chExt cx="623674" cy="284502"/>
            </a:xfrm>
          </p:grpSpPr>
          <p:sp>
            <p:nvSpPr>
              <p:cNvPr id="8131" name="Google Shape;8131;p74"/>
              <p:cNvSpPr/>
              <p:nvPr/>
            </p:nvSpPr>
            <p:spPr>
              <a:xfrm>
                <a:off x="5743962" y="2919100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20"/>
                    </a:lnTo>
                    <a:lnTo>
                      <a:pt x="2576042" y="2230920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132" name="Google Shape;8132;p74"/>
              <p:cNvSpPr/>
              <p:nvPr/>
            </p:nvSpPr>
            <p:spPr>
              <a:xfrm>
                <a:off x="6060335" y="2920591"/>
                <a:ext cx="307300" cy="282602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</p:grpSp>
      </p:grpSp>
      <p:grpSp>
        <p:nvGrpSpPr>
          <p:cNvPr id="8133" name="Google Shape;8133;p74"/>
          <p:cNvGrpSpPr/>
          <p:nvPr/>
        </p:nvGrpSpPr>
        <p:grpSpPr>
          <a:xfrm>
            <a:off x="15137736" y="3709068"/>
            <a:ext cx="1749952" cy="1439200"/>
            <a:chOff x="7608988" y="2093194"/>
            <a:chExt cx="817276" cy="672147"/>
          </a:xfrm>
        </p:grpSpPr>
        <p:cxnSp>
          <p:nvCxnSpPr>
            <p:cNvPr id="8134" name="Google Shape;8134;p74"/>
            <p:cNvCxnSpPr/>
            <p:nvPr/>
          </p:nvCxnSpPr>
          <p:spPr>
            <a:xfrm rot="5400000" flipH="1">
              <a:off x="7620257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5" name="Google Shape;8135;p74"/>
            <p:cNvCxnSpPr/>
            <p:nvPr/>
          </p:nvCxnSpPr>
          <p:spPr>
            <a:xfrm rot="-5400000">
              <a:off x="8285120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6" name="Google Shape;8136;p74"/>
            <p:cNvCxnSpPr/>
            <p:nvPr/>
          </p:nvCxnSpPr>
          <p:spPr>
            <a:xfrm rot="5400000">
              <a:off x="7620257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7" name="Google Shape;8137;p74"/>
            <p:cNvCxnSpPr/>
            <p:nvPr/>
          </p:nvCxnSpPr>
          <p:spPr>
            <a:xfrm rot="-5400000" flipH="1">
              <a:off x="8285120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8" name="Google Shape;8138;p74"/>
            <p:cNvCxnSpPr/>
            <p:nvPr/>
          </p:nvCxnSpPr>
          <p:spPr>
            <a:xfrm rot="10800000">
              <a:off x="7608988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9" name="Google Shape;8139;p74"/>
            <p:cNvCxnSpPr/>
            <p:nvPr/>
          </p:nvCxnSpPr>
          <p:spPr>
            <a:xfrm rot="10800000">
              <a:off x="8342865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8140" name="Google Shape;8140;p74"/>
            <p:cNvGrpSpPr/>
            <p:nvPr/>
          </p:nvGrpSpPr>
          <p:grpSpPr>
            <a:xfrm>
              <a:off x="7721175" y="2093194"/>
              <a:ext cx="599587" cy="623846"/>
              <a:chOff x="7721175" y="2093194"/>
              <a:chExt cx="599587" cy="623846"/>
            </a:xfrm>
          </p:grpSpPr>
          <p:grpSp>
            <p:nvGrpSpPr>
              <p:cNvPr id="8141" name="Google Shape;8141;p74"/>
              <p:cNvGrpSpPr/>
              <p:nvPr/>
            </p:nvGrpSpPr>
            <p:grpSpPr>
              <a:xfrm>
                <a:off x="7721175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42" name="Google Shape;8142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143" name="Google Shape;8143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144" name="Google Shape;8144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145" name="Google Shape;8145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146" name="Google Shape;8146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147" name="Google Shape;8147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148" name="Google Shape;8148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8149" name="Google Shape;8149;p74"/>
              <p:cNvGrpSpPr/>
              <p:nvPr/>
            </p:nvGrpSpPr>
            <p:grpSpPr>
              <a:xfrm flipH="1">
                <a:off x="8029157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50" name="Google Shape;8150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151" name="Google Shape;8151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152" name="Google Shape;8152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153" name="Google Shape;8153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154" name="Google Shape;8154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155" name="Google Shape;8155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156" name="Google Shape;8156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</p:grpSp>
      <p:grpSp>
        <p:nvGrpSpPr>
          <p:cNvPr id="8157" name="Google Shape;8157;p74"/>
          <p:cNvGrpSpPr/>
          <p:nvPr/>
        </p:nvGrpSpPr>
        <p:grpSpPr>
          <a:xfrm>
            <a:off x="8026609" y="1941873"/>
            <a:ext cx="1425114" cy="1571802"/>
            <a:chOff x="4206459" y="1191441"/>
            <a:chExt cx="712557" cy="785901"/>
          </a:xfrm>
        </p:grpSpPr>
        <p:sp>
          <p:nvSpPr>
            <p:cNvPr id="8158" name="Google Shape;8158;p74"/>
            <p:cNvSpPr/>
            <p:nvPr/>
          </p:nvSpPr>
          <p:spPr>
            <a:xfrm>
              <a:off x="4548248" y="1328649"/>
              <a:ext cx="325201" cy="322547"/>
            </a:xfrm>
            <a:custGeom>
              <a:avLst/>
              <a:gdLst/>
              <a:ahLst/>
              <a:cxnLst/>
              <a:rect l="l" t="t" r="r" b="b"/>
              <a:pathLst>
                <a:path w="25486" h="25278" extrusionOk="0">
                  <a:moveTo>
                    <a:pt x="12746" y="4905"/>
                  </a:moveTo>
                  <a:cubicBezTo>
                    <a:pt x="13701" y="4905"/>
                    <a:pt x="14672" y="5083"/>
                    <a:pt x="15613" y="5460"/>
                  </a:cubicBezTo>
                  <a:cubicBezTo>
                    <a:pt x="19580" y="7047"/>
                    <a:pt x="21508" y="11545"/>
                    <a:pt x="19923" y="15511"/>
                  </a:cubicBezTo>
                  <a:cubicBezTo>
                    <a:pt x="18714" y="18534"/>
                    <a:pt x="15811" y="20374"/>
                    <a:pt x="12742" y="20374"/>
                  </a:cubicBezTo>
                  <a:cubicBezTo>
                    <a:pt x="11786" y="20374"/>
                    <a:pt x="10814" y="20196"/>
                    <a:pt x="9873" y="19819"/>
                  </a:cubicBezTo>
                  <a:cubicBezTo>
                    <a:pt x="5908" y="18234"/>
                    <a:pt x="3978" y="13734"/>
                    <a:pt x="5563" y="9769"/>
                  </a:cubicBezTo>
                  <a:cubicBezTo>
                    <a:pt x="6772" y="6745"/>
                    <a:pt x="9676" y="4905"/>
                    <a:pt x="12746" y="4905"/>
                  </a:cubicBezTo>
                  <a:close/>
                  <a:moveTo>
                    <a:pt x="15551" y="1"/>
                  </a:moveTo>
                  <a:cubicBezTo>
                    <a:pt x="15240" y="1"/>
                    <a:pt x="14946" y="187"/>
                    <a:pt x="14824" y="492"/>
                  </a:cubicBezTo>
                  <a:lnTo>
                    <a:pt x="14047" y="2435"/>
                  </a:lnTo>
                  <a:cubicBezTo>
                    <a:pt x="13612" y="2378"/>
                    <a:pt x="13174" y="2350"/>
                    <a:pt x="12736" y="2350"/>
                  </a:cubicBezTo>
                  <a:cubicBezTo>
                    <a:pt x="12218" y="2350"/>
                    <a:pt x="11700" y="2390"/>
                    <a:pt x="11187" y="2469"/>
                  </a:cubicBezTo>
                  <a:lnTo>
                    <a:pt x="10364" y="547"/>
                  </a:lnTo>
                  <a:cubicBezTo>
                    <a:pt x="10238" y="251"/>
                    <a:pt x="9949" y="73"/>
                    <a:pt x="9646" y="73"/>
                  </a:cubicBezTo>
                  <a:cubicBezTo>
                    <a:pt x="9543" y="73"/>
                    <a:pt x="9438" y="93"/>
                    <a:pt x="9338" y="137"/>
                  </a:cubicBezTo>
                  <a:lnTo>
                    <a:pt x="6036" y="1553"/>
                  </a:lnTo>
                  <a:cubicBezTo>
                    <a:pt x="5640" y="1722"/>
                    <a:pt x="5456" y="2182"/>
                    <a:pt x="5626" y="2579"/>
                  </a:cubicBezTo>
                  <a:lnTo>
                    <a:pt x="6449" y="4501"/>
                  </a:lnTo>
                  <a:cubicBezTo>
                    <a:pt x="5690" y="5085"/>
                    <a:pt x="5019" y="5775"/>
                    <a:pt x="4452" y="6549"/>
                  </a:cubicBezTo>
                  <a:lnTo>
                    <a:pt x="2510" y="5772"/>
                  </a:lnTo>
                  <a:cubicBezTo>
                    <a:pt x="2414" y="5734"/>
                    <a:pt x="2316" y="5716"/>
                    <a:pt x="2219" y="5716"/>
                  </a:cubicBezTo>
                  <a:cubicBezTo>
                    <a:pt x="1910" y="5716"/>
                    <a:pt x="1616" y="5901"/>
                    <a:pt x="1493" y="6208"/>
                  </a:cubicBezTo>
                  <a:lnTo>
                    <a:pt x="161" y="9542"/>
                  </a:lnTo>
                  <a:cubicBezTo>
                    <a:pt x="0" y="9944"/>
                    <a:pt x="194" y="10398"/>
                    <a:pt x="596" y="10558"/>
                  </a:cubicBezTo>
                  <a:lnTo>
                    <a:pt x="2537" y="11335"/>
                  </a:lnTo>
                  <a:cubicBezTo>
                    <a:pt x="2415" y="12285"/>
                    <a:pt x="2426" y="13249"/>
                    <a:pt x="2572" y="14195"/>
                  </a:cubicBezTo>
                  <a:lnTo>
                    <a:pt x="651" y="15018"/>
                  </a:lnTo>
                  <a:cubicBezTo>
                    <a:pt x="253" y="15189"/>
                    <a:pt x="71" y="15649"/>
                    <a:pt x="241" y="16046"/>
                  </a:cubicBezTo>
                  <a:lnTo>
                    <a:pt x="1655" y="19347"/>
                  </a:lnTo>
                  <a:cubicBezTo>
                    <a:pt x="1781" y="19643"/>
                    <a:pt x="2070" y="19821"/>
                    <a:pt x="2373" y="19821"/>
                  </a:cubicBezTo>
                  <a:cubicBezTo>
                    <a:pt x="2476" y="19821"/>
                    <a:pt x="2581" y="19800"/>
                    <a:pt x="2681" y="19756"/>
                  </a:cubicBezTo>
                  <a:lnTo>
                    <a:pt x="4603" y="18933"/>
                  </a:lnTo>
                  <a:cubicBezTo>
                    <a:pt x="5189" y="19692"/>
                    <a:pt x="5879" y="20365"/>
                    <a:pt x="6651" y="20930"/>
                  </a:cubicBezTo>
                  <a:lnTo>
                    <a:pt x="5874" y="22873"/>
                  </a:lnTo>
                  <a:cubicBezTo>
                    <a:pt x="5714" y="23273"/>
                    <a:pt x="5909" y="23728"/>
                    <a:pt x="6310" y="23888"/>
                  </a:cubicBezTo>
                  <a:lnTo>
                    <a:pt x="9645" y="25222"/>
                  </a:lnTo>
                  <a:cubicBezTo>
                    <a:pt x="9740" y="25260"/>
                    <a:pt x="9838" y="25278"/>
                    <a:pt x="9935" y="25278"/>
                  </a:cubicBezTo>
                  <a:cubicBezTo>
                    <a:pt x="10245" y="25278"/>
                    <a:pt x="10538" y="25092"/>
                    <a:pt x="10660" y="24786"/>
                  </a:cubicBezTo>
                  <a:lnTo>
                    <a:pt x="11437" y="22845"/>
                  </a:lnTo>
                  <a:cubicBezTo>
                    <a:pt x="11871" y="22901"/>
                    <a:pt x="12308" y="22929"/>
                    <a:pt x="12745" y="22929"/>
                  </a:cubicBezTo>
                  <a:cubicBezTo>
                    <a:pt x="13264" y="22929"/>
                    <a:pt x="13784" y="22889"/>
                    <a:pt x="14299" y="22810"/>
                  </a:cubicBezTo>
                  <a:lnTo>
                    <a:pt x="15122" y="24732"/>
                  </a:lnTo>
                  <a:cubicBezTo>
                    <a:pt x="15248" y="25028"/>
                    <a:pt x="15536" y="25206"/>
                    <a:pt x="15839" y="25206"/>
                  </a:cubicBezTo>
                  <a:cubicBezTo>
                    <a:pt x="15943" y="25206"/>
                    <a:pt x="16047" y="25185"/>
                    <a:pt x="16148" y="25142"/>
                  </a:cubicBezTo>
                  <a:lnTo>
                    <a:pt x="19449" y="23728"/>
                  </a:lnTo>
                  <a:cubicBezTo>
                    <a:pt x="19846" y="23558"/>
                    <a:pt x="20030" y="23098"/>
                    <a:pt x="19860" y="22701"/>
                  </a:cubicBezTo>
                  <a:lnTo>
                    <a:pt x="19037" y="20780"/>
                  </a:lnTo>
                  <a:cubicBezTo>
                    <a:pt x="19794" y="20194"/>
                    <a:pt x="20467" y="19503"/>
                    <a:pt x="21034" y="18732"/>
                  </a:cubicBezTo>
                  <a:lnTo>
                    <a:pt x="22975" y="19508"/>
                  </a:lnTo>
                  <a:cubicBezTo>
                    <a:pt x="23070" y="19546"/>
                    <a:pt x="23168" y="19564"/>
                    <a:pt x="23265" y="19564"/>
                  </a:cubicBezTo>
                  <a:cubicBezTo>
                    <a:pt x="23576" y="19564"/>
                    <a:pt x="23869" y="19378"/>
                    <a:pt x="23992" y="19073"/>
                  </a:cubicBezTo>
                  <a:lnTo>
                    <a:pt x="25326" y="15737"/>
                  </a:lnTo>
                  <a:cubicBezTo>
                    <a:pt x="25486" y="15337"/>
                    <a:pt x="25290" y="14882"/>
                    <a:pt x="24890" y="14722"/>
                  </a:cubicBezTo>
                  <a:lnTo>
                    <a:pt x="22948" y="13945"/>
                  </a:lnTo>
                  <a:cubicBezTo>
                    <a:pt x="23071" y="12994"/>
                    <a:pt x="23060" y="12032"/>
                    <a:pt x="22914" y="11084"/>
                  </a:cubicBezTo>
                  <a:lnTo>
                    <a:pt x="24835" y="10261"/>
                  </a:lnTo>
                  <a:cubicBezTo>
                    <a:pt x="25231" y="10091"/>
                    <a:pt x="25415" y="9631"/>
                    <a:pt x="25245" y="9234"/>
                  </a:cubicBezTo>
                  <a:lnTo>
                    <a:pt x="23830" y="5934"/>
                  </a:lnTo>
                  <a:cubicBezTo>
                    <a:pt x="23703" y="5637"/>
                    <a:pt x="23414" y="5459"/>
                    <a:pt x="23111" y="5459"/>
                  </a:cubicBezTo>
                  <a:cubicBezTo>
                    <a:pt x="23008" y="5459"/>
                    <a:pt x="22904" y="5479"/>
                    <a:pt x="22803" y="5522"/>
                  </a:cubicBezTo>
                  <a:lnTo>
                    <a:pt x="20882" y="6347"/>
                  </a:lnTo>
                  <a:cubicBezTo>
                    <a:pt x="20297" y="5588"/>
                    <a:pt x="19607" y="4915"/>
                    <a:pt x="18835" y="4348"/>
                  </a:cubicBezTo>
                  <a:lnTo>
                    <a:pt x="19610" y="2408"/>
                  </a:lnTo>
                  <a:cubicBezTo>
                    <a:pt x="19770" y="2006"/>
                    <a:pt x="19577" y="1551"/>
                    <a:pt x="19175" y="1391"/>
                  </a:cubicBezTo>
                  <a:lnTo>
                    <a:pt x="15841" y="57"/>
                  </a:lnTo>
                  <a:cubicBezTo>
                    <a:pt x="15745" y="19"/>
                    <a:pt x="15647" y="1"/>
                    <a:pt x="15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59" name="Google Shape;8159;p74"/>
            <p:cNvSpPr/>
            <p:nvPr/>
          </p:nvSpPr>
          <p:spPr>
            <a:xfrm>
              <a:off x="4557499" y="1656607"/>
              <a:ext cx="306674" cy="306648"/>
            </a:xfrm>
            <a:custGeom>
              <a:avLst/>
              <a:gdLst/>
              <a:ahLst/>
              <a:cxnLst/>
              <a:rect l="l" t="t" r="r" b="b"/>
              <a:pathLst>
                <a:path w="24034" h="24032" extrusionOk="0">
                  <a:moveTo>
                    <a:pt x="12017" y="4775"/>
                  </a:moveTo>
                  <a:cubicBezTo>
                    <a:pt x="16016" y="4775"/>
                    <a:pt x="19258" y="8018"/>
                    <a:pt x="19258" y="12017"/>
                  </a:cubicBezTo>
                  <a:cubicBezTo>
                    <a:pt x="19258" y="16015"/>
                    <a:pt x="16016" y="19256"/>
                    <a:pt x="12019" y="19256"/>
                  </a:cubicBezTo>
                  <a:lnTo>
                    <a:pt x="12017" y="19256"/>
                  </a:lnTo>
                  <a:cubicBezTo>
                    <a:pt x="8019" y="19256"/>
                    <a:pt x="4778" y="16015"/>
                    <a:pt x="4778" y="12017"/>
                  </a:cubicBezTo>
                  <a:cubicBezTo>
                    <a:pt x="4778" y="8018"/>
                    <a:pt x="8019" y="4775"/>
                    <a:pt x="12017" y="4775"/>
                  </a:cubicBezTo>
                  <a:close/>
                  <a:moveTo>
                    <a:pt x="10336" y="0"/>
                  </a:moveTo>
                  <a:cubicBezTo>
                    <a:pt x="9932" y="0"/>
                    <a:pt x="9604" y="327"/>
                    <a:pt x="9604" y="732"/>
                  </a:cubicBezTo>
                  <a:lnTo>
                    <a:pt x="9604" y="2689"/>
                  </a:lnTo>
                  <a:cubicBezTo>
                    <a:pt x="8734" y="2913"/>
                    <a:pt x="7902" y="3259"/>
                    <a:pt x="7128" y="3714"/>
                  </a:cubicBezTo>
                  <a:lnTo>
                    <a:pt x="5745" y="2330"/>
                  </a:lnTo>
                  <a:cubicBezTo>
                    <a:pt x="5602" y="2187"/>
                    <a:pt x="5415" y="2115"/>
                    <a:pt x="5228" y="2115"/>
                  </a:cubicBezTo>
                  <a:cubicBezTo>
                    <a:pt x="5040" y="2115"/>
                    <a:pt x="4853" y="2187"/>
                    <a:pt x="4710" y="2330"/>
                  </a:cubicBezTo>
                  <a:lnTo>
                    <a:pt x="2332" y="4708"/>
                  </a:lnTo>
                  <a:cubicBezTo>
                    <a:pt x="2046" y="4995"/>
                    <a:pt x="2046" y="5457"/>
                    <a:pt x="2332" y="5744"/>
                  </a:cubicBezTo>
                  <a:lnTo>
                    <a:pt x="3716" y="7128"/>
                  </a:lnTo>
                  <a:cubicBezTo>
                    <a:pt x="3260" y="7900"/>
                    <a:pt x="2915" y="8734"/>
                    <a:pt x="2691" y="9602"/>
                  </a:cubicBezTo>
                  <a:lnTo>
                    <a:pt x="734" y="9602"/>
                  </a:lnTo>
                  <a:cubicBezTo>
                    <a:pt x="329" y="9602"/>
                    <a:pt x="1" y="9930"/>
                    <a:pt x="1" y="10335"/>
                  </a:cubicBezTo>
                  <a:lnTo>
                    <a:pt x="1" y="13698"/>
                  </a:lnTo>
                  <a:cubicBezTo>
                    <a:pt x="1" y="14101"/>
                    <a:pt x="329" y="14430"/>
                    <a:pt x="734" y="14430"/>
                  </a:cubicBezTo>
                  <a:lnTo>
                    <a:pt x="2691" y="14430"/>
                  </a:lnTo>
                  <a:cubicBezTo>
                    <a:pt x="2915" y="15298"/>
                    <a:pt x="3260" y="16132"/>
                    <a:pt x="3716" y="16904"/>
                  </a:cubicBezTo>
                  <a:lnTo>
                    <a:pt x="2332" y="18289"/>
                  </a:lnTo>
                  <a:cubicBezTo>
                    <a:pt x="2046" y="18574"/>
                    <a:pt x="2046" y="19038"/>
                    <a:pt x="2332" y="19323"/>
                  </a:cubicBezTo>
                  <a:lnTo>
                    <a:pt x="4710" y="21701"/>
                  </a:lnTo>
                  <a:cubicBezTo>
                    <a:pt x="4853" y="21845"/>
                    <a:pt x="5040" y="21916"/>
                    <a:pt x="5228" y="21916"/>
                  </a:cubicBezTo>
                  <a:cubicBezTo>
                    <a:pt x="5415" y="21916"/>
                    <a:pt x="5602" y="21845"/>
                    <a:pt x="5745" y="21701"/>
                  </a:cubicBezTo>
                  <a:lnTo>
                    <a:pt x="7128" y="20318"/>
                  </a:lnTo>
                  <a:cubicBezTo>
                    <a:pt x="7902" y="20774"/>
                    <a:pt x="8736" y="21118"/>
                    <a:pt x="9604" y="21343"/>
                  </a:cubicBezTo>
                  <a:lnTo>
                    <a:pt x="9604" y="23299"/>
                  </a:lnTo>
                  <a:cubicBezTo>
                    <a:pt x="9604" y="23705"/>
                    <a:pt x="9932" y="24031"/>
                    <a:pt x="10336" y="24031"/>
                  </a:cubicBezTo>
                  <a:lnTo>
                    <a:pt x="13699" y="24031"/>
                  </a:lnTo>
                  <a:cubicBezTo>
                    <a:pt x="14104" y="24031"/>
                    <a:pt x="14432" y="23705"/>
                    <a:pt x="14432" y="23299"/>
                  </a:cubicBezTo>
                  <a:lnTo>
                    <a:pt x="14432" y="21343"/>
                  </a:lnTo>
                  <a:cubicBezTo>
                    <a:pt x="15300" y="21118"/>
                    <a:pt x="16134" y="20773"/>
                    <a:pt x="16906" y="20318"/>
                  </a:cubicBezTo>
                  <a:lnTo>
                    <a:pt x="18290" y="21701"/>
                  </a:lnTo>
                  <a:cubicBezTo>
                    <a:pt x="18433" y="21844"/>
                    <a:pt x="18620" y="21915"/>
                    <a:pt x="18808" y="21915"/>
                  </a:cubicBezTo>
                  <a:cubicBezTo>
                    <a:pt x="18995" y="21915"/>
                    <a:pt x="19182" y="21844"/>
                    <a:pt x="19326" y="21701"/>
                  </a:cubicBezTo>
                  <a:lnTo>
                    <a:pt x="21704" y="19323"/>
                  </a:lnTo>
                  <a:cubicBezTo>
                    <a:pt x="21989" y="19037"/>
                    <a:pt x="21989" y="18574"/>
                    <a:pt x="21704" y="18287"/>
                  </a:cubicBezTo>
                  <a:lnTo>
                    <a:pt x="20320" y="16904"/>
                  </a:lnTo>
                  <a:cubicBezTo>
                    <a:pt x="20775" y="16130"/>
                    <a:pt x="21121" y="15298"/>
                    <a:pt x="21345" y="14430"/>
                  </a:cubicBezTo>
                  <a:lnTo>
                    <a:pt x="23302" y="14430"/>
                  </a:lnTo>
                  <a:cubicBezTo>
                    <a:pt x="23705" y="14430"/>
                    <a:pt x="24034" y="14101"/>
                    <a:pt x="24034" y="13696"/>
                  </a:cubicBezTo>
                  <a:lnTo>
                    <a:pt x="24034" y="10334"/>
                  </a:lnTo>
                  <a:cubicBezTo>
                    <a:pt x="24034" y="9930"/>
                    <a:pt x="23705" y="9602"/>
                    <a:pt x="23302" y="9602"/>
                  </a:cubicBezTo>
                  <a:lnTo>
                    <a:pt x="21343" y="9602"/>
                  </a:lnTo>
                  <a:cubicBezTo>
                    <a:pt x="21121" y="8734"/>
                    <a:pt x="20775" y="7900"/>
                    <a:pt x="20320" y="7128"/>
                  </a:cubicBezTo>
                  <a:lnTo>
                    <a:pt x="21704" y="5744"/>
                  </a:lnTo>
                  <a:cubicBezTo>
                    <a:pt x="21989" y="5457"/>
                    <a:pt x="21989" y="4995"/>
                    <a:pt x="21704" y="4708"/>
                  </a:cubicBezTo>
                  <a:lnTo>
                    <a:pt x="19326" y="2330"/>
                  </a:lnTo>
                  <a:cubicBezTo>
                    <a:pt x="19182" y="2187"/>
                    <a:pt x="18995" y="2115"/>
                    <a:pt x="18808" y="2115"/>
                  </a:cubicBezTo>
                  <a:cubicBezTo>
                    <a:pt x="18620" y="2115"/>
                    <a:pt x="18433" y="2187"/>
                    <a:pt x="18290" y="2330"/>
                  </a:cubicBezTo>
                  <a:lnTo>
                    <a:pt x="16906" y="3714"/>
                  </a:lnTo>
                  <a:cubicBezTo>
                    <a:pt x="16133" y="3259"/>
                    <a:pt x="15300" y="2913"/>
                    <a:pt x="14430" y="2689"/>
                  </a:cubicBezTo>
                  <a:lnTo>
                    <a:pt x="14430" y="732"/>
                  </a:lnTo>
                  <a:cubicBezTo>
                    <a:pt x="14430" y="327"/>
                    <a:pt x="14104" y="0"/>
                    <a:pt x="1369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60" name="Google Shape;8160;p74"/>
            <p:cNvSpPr/>
            <p:nvPr/>
          </p:nvSpPr>
          <p:spPr>
            <a:xfrm>
              <a:off x="4251067" y="1523035"/>
              <a:ext cx="327536" cy="325023"/>
            </a:xfrm>
            <a:custGeom>
              <a:avLst/>
              <a:gdLst/>
              <a:ahLst/>
              <a:cxnLst/>
              <a:rect l="l" t="t" r="r" b="b"/>
              <a:pathLst>
                <a:path w="25669" h="25472" extrusionOk="0">
                  <a:moveTo>
                    <a:pt x="12840" y="5002"/>
                  </a:moveTo>
                  <a:cubicBezTo>
                    <a:pt x="13949" y="5002"/>
                    <a:pt x="15075" y="5242"/>
                    <a:pt x="16144" y="5747"/>
                  </a:cubicBezTo>
                  <a:cubicBezTo>
                    <a:pt x="20003" y="7575"/>
                    <a:pt x="21651" y="12185"/>
                    <a:pt x="19822" y="16044"/>
                  </a:cubicBezTo>
                  <a:cubicBezTo>
                    <a:pt x="18501" y="18836"/>
                    <a:pt x="15726" y="20470"/>
                    <a:pt x="12830" y="20470"/>
                  </a:cubicBezTo>
                  <a:cubicBezTo>
                    <a:pt x="11721" y="20470"/>
                    <a:pt x="10595" y="20230"/>
                    <a:pt x="9525" y="19724"/>
                  </a:cubicBezTo>
                  <a:cubicBezTo>
                    <a:pt x="5666" y="17897"/>
                    <a:pt x="4018" y="13286"/>
                    <a:pt x="5845" y="9427"/>
                  </a:cubicBezTo>
                  <a:cubicBezTo>
                    <a:pt x="7167" y="6636"/>
                    <a:pt x="9944" y="5002"/>
                    <a:pt x="12840" y="5002"/>
                  </a:cubicBezTo>
                  <a:close/>
                  <a:moveTo>
                    <a:pt x="10471" y="1"/>
                  </a:moveTo>
                  <a:cubicBezTo>
                    <a:pt x="10383" y="1"/>
                    <a:pt x="10294" y="16"/>
                    <a:pt x="10208" y="47"/>
                  </a:cubicBezTo>
                  <a:lnTo>
                    <a:pt x="6824" y="1256"/>
                  </a:lnTo>
                  <a:cubicBezTo>
                    <a:pt x="6417" y="1401"/>
                    <a:pt x="6206" y="1848"/>
                    <a:pt x="6351" y="2255"/>
                  </a:cubicBezTo>
                  <a:lnTo>
                    <a:pt x="7054" y="4223"/>
                  </a:lnTo>
                  <a:cubicBezTo>
                    <a:pt x="6262" y="4761"/>
                    <a:pt x="5548" y="5408"/>
                    <a:pt x="4934" y="6145"/>
                  </a:cubicBezTo>
                  <a:lnTo>
                    <a:pt x="3045" y="5249"/>
                  </a:lnTo>
                  <a:cubicBezTo>
                    <a:pt x="2937" y="5199"/>
                    <a:pt x="2823" y="5174"/>
                    <a:pt x="2711" y="5174"/>
                  </a:cubicBezTo>
                  <a:cubicBezTo>
                    <a:pt x="2418" y="5174"/>
                    <a:pt x="2137" y="5340"/>
                    <a:pt x="2004" y="5623"/>
                  </a:cubicBezTo>
                  <a:lnTo>
                    <a:pt x="467" y="8868"/>
                  </a:lnTo>
                  <a:cubicBezTo>
                    <a:pt x="282" y="9259"/>
                    <a:pt x="449" y="9725"/>
                    <a:pt x="840" y="9909"/>
                  </a:cubicBezTo>
                  <a:lnTo>
                    <a:pt x="2729" y="10804"/>
                  </a:lnTo>
                  <a:cubicBezTo>
                    <a:pt x="2548" y="11744"/>
                    <a:pt x="2500" y="12707"/>
                    <a:pt x="2587" y="13661"/>
                  </a:cubicBezTo>
                  <a:lnTo>
                    <a:pt x="619" y="14364"/>
                  </a:lnTo>
                  <a:cubicBezTo>
                    <a:pt x="212" y="14510"/>
                    <a:pt x="1" y="14957"/>
                    <a:pt x="145" y="15363"/>
                  </a:cubicBezTo>
                  <a:lnTo>
                    <a:pt x="1354" y="18747"/>
                  </a:lnTo>
                  <a:cubicBezTo>
                    <a:pt x="1467" y="19067"/>
                    <a:pt x="1768" y="19265"/>
                    <a:pt x="2089" y="19265"/>
                  </a:cubicBezTo>
                  <a:cubicBezTo>
                    <a:pt x="2177" y="19265"/>
                    <a:pt x="2266" y="19251"/>
                    <a:pt x="2353" y="19219"/>
                  </a:cubicBezTo>
                  <a:lnTo>
                    <a:pt x="4321" y="18516"/>
                  </a:lnTo>
                  <a:cubicBezTo>
                    <a:pt x="4859" y="19309"/>
                    <a:pt x="5506" y="20023"/>
                    <a:pt x="6243" y="20637"/>
                  </a:cubicBezTo>
                  <a:lnTo>
                    <a:pt x="5347" y="22526"/>
                  </a:lnTo>
                  <a:cubicBezTo>
                    <a:pt x="5163" y="22917"/>
                    <a:pt x="5330" y="23383"/>
                    <a:pt x="5721" y="23567"/>
                  </a:cubicBezTo>
                  <a:lnTo>
                    <a:pt x="8966" y="25104"/>
                  </a:lnTo>
                  <a:cubicBezTo>
                    <a:pt x="9074" y="25155"/>
                    <a:pt x="9188" y="25179"/>
                    <a:pt x="9300" y="25179"/>
                  </a:cubicBezTo>
                  <a:cubicBezTo>
                    <a:pt x="9593" y="25179"/>
                    <a:pt x="9874" y="25014"/>
                    <a:pt x="10007" y="24731"/>
                  </a:cubicBezTo>
                  <a:lnTo>
                    <a:pt x="10902" y="22842"/>
                  </a:lnTo>
                  <a:cubicBezTo>
                    <a:pt x="11540" y="22964"/>
                    <a:pt x="12187" y="23026"/>
                    <a:pt x="12836" y="23026"/>
                  </a:cubicBezTo>
                  <a:cubicBezTo>
                    <a:pt x="13144" y="23026"/>
                    <a:pt x="13452" y="23012"/>
                    <a:pt x="13759" y="22984"/>
                  </a:cubicBezTo>
                  <a:lnTo>
                    <a:pt x="14462" y="24952"/>
                  </a:lnTo>
                  <a:cubicBezTo>
                    <a:pt x="14577" y="25272"/>
                    <a:pt x="14878" y="25471"/>
                    <a:pt x="15200" y="25471"/>
                  </a:cubicBezTo>
                  <a:cubicBezTo>
                    <a:pt x="15286" y="25471"/>
                    <a:pt x="15375" y="25457"/>
                    <a:pt x="15461" y="25426"/>
                  </a:cubicBezTo>
                  <a:lnTo>
                    <a:pt x="18845" y="24217"/>
                  </a:lnTo>
                  <a:cubicBezTo>
                    <a:pt x="19252" y="24071"/>
                    <a:pt x="19463" y="23625"/>
                    <a:pt x="19318" y="23218"/>
                  </a:cubicBezTo>
                  <a:lnTo>
                    <a:pt x="18615" y="21250"/>
                  </a:lnTo>
                  <a:cubicBezTo>
                    <a:pt x="19407" y="20712"/>
                    <a:pt x="20121" y="20065"/>
                    <a:pt x="20735" y="19328"/>
                  </a:cubicBezTo>
                  <a:lnTo>
                    <a:pt x="22624" y="20223"/>
                  </a:lnTo>
                  <a:cubicBezTo>
                    <a:pt x="22732" y="20274"/>
                    <a:pt x="22846" y="20298"/>
                    <a:pt x="22958" y="20298"/>
                  </a:cubicBezTo>
                  <a:cubicBezTo>
                    <a:pt x="23251" y="20298"/>
                    <a:pt x="23532" y="20133"/>
                    <a:pt x="23665" y="19850"/>
                  </a:cubicBezTo>
                  <a:lnTo>
                    <a:pt x="25202" y="16604"/>
                  </a:lnTo>
                  <a:cubicBezTo>
                    <a:pt x="25387" y="16214"/>
                    <a:pt x="25220" y="15748"/>
                    <a:pt x="24829" y="15564"/>
                  </a:cubicBezTo>
                  <a:lnTo>
                    <a:pt x="22940" y="14668"/>
                  </a:lnTo>
                  <a:cubicBezTo>
                    <a:pt x="23121" y="13727"/>
                    <a:pt x="23169" y="12766"/>
                    <a:pt x="23082" y="11812"/>
                  </a:cubicBezTo>
                  <a:lnTo>
                    <a:pt x="25050" y="11107"/>
                  </a:lnTo>
                  <a:cubicBezTo>
                    <a:pt x="25457" y="10963"/>
                    <a:pt x="25668" y="10515"/>
                    <a:pt x="25523" y="10108"/>
                  </a:cubicBezTo>
                  <a:lnTo>
                    <a:pt x="24315" y="6726"/>
                  </a:lnTo>
                  <a:cubicBezTo>
                    <a:pt x="24201" y="6406"/>
                    <a:pt x="23898" y="6207"/>
                    <a:pt x="23577" y="6207"/>
                  </a:cubicBezTo>
                  <a:cubicBezTo>
                    <a:pt x="23491" y="6207"/>
                    <a:pt x="23402" y="6221"/>
                    <a:pt x="23316" y="6252"/>
                  </a:cubicBezTo>
                  <a:lnTo>
                    <a:pt x="21348" y="6956"/>
                  </a:lnTo>
                  <a:cubicBezTo>
                    <a:pt x="20810" y="6162"/>
                    <a:pt x="20163" y="5450"/>
                    <a:pt x="19426" y="4836"/>
                  </a:cubicBezTo>
                  <a:lnTo>
                    <a:pt x="20320" y="2947"/>
                  </a:lnTo>
                  <a:cubicBezTo>
                    <a:pt x="20506" y="2556"/>
                    <a:pt x="20339" y="2090"/>
                    <a:pt x="19948" y="1906"/>
                  </a:cubicBezTo>
                  <a:lnTo>
                    <a:pt x="16703" y="369"/>
                  </a:lnTo>
                  <a:cubicBezTo>
                    <a:pt x="16595" y="318"/>
                    <a:pt x="16481" y="294"/>
                    <a:pt x="16369" y="294"/>
                  </a:cubicBezTo>
                  <a:cubicBezTo>
                    <a:pt x="16076" y="294"/>
                    <a:pt x="15795" y="459"/>
                    <a:pt x="15662" y="742"/>
                  </a:cubicBezTo>
                  <a:lnTo>
                    <a:pt x="14767" y="2631"/>
                  </a:lnTo>
                  <a:cubicBezTo>
                    <a:pt x="14130" y="2508"/>
                    <a:pt x="13485" y="2447"/>
                    <a:pt x="12839" y="2447"/>
                  </a:cubicBezTo>
                  <a:cubicBezTo>
                    <a:pt x="12529" y="2447"/>
                    <a:pt x="12219" y="2461"/>
                    <a:pt x="11910" y="2489"/>
                  </a:cubicBezTo>
                  <a:lnTo>
                    <a:pt x="11207" y="521"/>
                  </a:lnTo>
                  <a:cubicBezTo>
                    <a:pt x="11092" y="200"/>
                    <a:pt x="10791" y="1"/>
                    <a:pt x="1047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61" name="Google Shape;8161;p74"/>
            <p:cNvSpPr/>
            <p:nvPr/>
          </p:nvSpPr>
          <p:spPr>
            <a:xfrm>
              <a:off x="4277366" y="1220917"/>
              <a:ext cx="292242" cy="29221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8162" name="Google Shape;8162;p74"/>
            <p:cNvGrpSpPr/>
            <p:nvPr/>
          </p:nvGrpSpPr>
          <p:grpSpPr>
            <a:xfrm>
              <a:off x="4644280" y="1290523"/>
              <a:ext cx="143716" cy="29463"/>
              <a:chOff x="4644280" y="1290523"/>
              <a:chExt cx="143716" cy="29463"/>
            </a:xfrm>
          </p:grpSpPr>
          <p:sp>
            <p:nvSpPr>
              <p:cNvPr id="8163" name="Google Shape;8163;p74"/>
              <p:cNvSpPr/>
              <p:nvPr/>
            </p:nvSpPr>
            <p:spPr>
              <a:xfrm>
                <a:off x="4736292" y="1294223"/>
                <a:ext cx="51704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19" extrusionOk="0">
                    <a:moveTo>
                      <a:pt x="273" y="0"/>
                    </a:moveTo>
                    <a:cubicBezTo>
                      <a:pt x="158" y="0"/>
                      <a:pt x="53" y="81"/>
                      <a:pt x="29" y="199"/>
                    </a:cubicBezTo>
                    <a:cubicBezTo>
                      <a:pt x="0" y="339"/>
                      <a:pt x="87" y="475"/>
                      <a:pt x="225" y="507"/>
                    </a:cubicBezTo>
                    <a:cubicBezTo>
                      <a:pt x="1077" y="720"/>
                      <a:pt x="1895" y="1048"/>
                      <a:pt x="2655" y="1487"/>
                    </a:cubicBezTo>
                    <a:lnTo>
                      <a:pt x="2505" y="1740"/>
                    </a:lnTo>
                    <a:cubicBezTo>
                      <a:pt x="2459" y="1818"/>
                      <a:pt x="2511" y="1919"/>
                      <a:pt x="2603" y="1925"/>
                    </a:cubicBezTo>
                    <a:lnTo>
                      <a:pt x="3885" y="2018"/>
                    </a:lnTo>
                    <a:cubicBezTo>
                      <a:pt x="3889" y="2019"/>
                      <a:pt x="3892" y="2019"/>
                      <a:pt x="3896" y="2019"/>
                    </a:cubicBezTo>
                    <a:cubicBezTo>
                      <a:pt x="3991" y="2019"/>
                      <a:pt x="4052" y="1911"/>
                      <a:pt x="3999" y="1829"/>
                    </a:cubicBezTo>
                    <a:lnTo>
                      <a:pt x="3302" y="747"/>
                    </a:lnTo>
                    <a:cubicBezTo>
                      <a:pt x="3278" y="709"/>
                      <a:pt x="3238" y="690"/>
                      <a:pt x="3198" y="690"/>
                    </a:cubicBezTo>
                    <a:cubicBezTo>
                      <a:pt x="3157" y="690"/>
                      <a:pt x="3116" y="710"/>
                      <a:pt x="3093" y="750"/>
                    </a:cubicBezTo>
                    <a:lnTo>
                      <a:pt x="2917" y="1048"/>
                    </a:lnTo>
                    <a:cubicBezTo>
                      <a:pt x="2108" y="582"/>
                      <a:pt x="1237" y="231"/>
                      <a:pt x="330" y="7"/>
                    </a:cubicBezTo>
                    <a:cubicBezTo>
                      <a:pt x="311" y="3"/>
                      <a:pt x="292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64" name="Google Shape;8164;p74"/>
              <p:cNvSpPr/>
              <p:nvPr/>
            </p:nvSpPr>
            <p:spPr>
              <a:xfrm>
                <a:off x="4700066" y="1290523"/>
                <a:ext cx="32206" cy="7988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6" extrusionOk="0">
                    <a:moveTo>
                      <a:pt x="787" y="1"/>
                    </a:moveTo>
                    <a:cubicBezTo>
                      <a:pt x="606" y="1"/>
                      <a:pt x="423" y="7"/>
                      <a:pt x="242" y="18"/>
                    </a:cubicBezTo>
                    <a:cubicBezTo>
                      <a:pt x="104" y="31"/>
                      <a:pt x="0" y="151"/>
                      <a:pt x="10" y="291"/>
                    </a:cubicBezTo>
                    <a:cubicBezTo>
                      <a:pt x="21" y="425"/>
                      <a:pt x="131" y="526"/>
                      <a:pt x="264" y="526"/>
                    </a:cubicBezTo>
                    <a:cubicBezTo>
                      <a:pt x="269" y="526"/>
                      <a:pt x="274" y="526"/>
                      <a:pt x="279" y="526"/>
                    </a:cubicBezTo>
                    <a:cubicBezTo>
                      <a:pt x="447" y="516"/>
                      <a:pt x="617" y="510"/>
                      <a:pt x="787" y="510"/>
                    </a:cubicBezTo>
                    <a:cubicBezTo>
                      <a:pt x="1261" y="512"/>
                      <a:pt x="1735" y="548"/>
                      <a:pt x="2204" y="622"/>
                    </a:cubicBezTo>
                    <a:cubicBezTo>
                      <a:pt x="2218" y="624"/>
                      <a:pt x="2232" y="626"/>
                      <a:pt x="2246" y="626"/>
                    </a:cubicBezTo>
                    <a:cubicBezTo>
                      <a:pt x="2364" y="626"/>
                      <a:pt x="2469" y="542"/>
                      <a:pt x="2495" y="422"/>
                    </a:cubicBezTo>
                    <a:cubicBezTo>
                      <a:pt x="2524" y="281"/>
                      <a:pt x="2430" y="145"/>
                      <a:pt x="2289" y="121"/>
                    </a:cubicBezTo>
                    <a:cubicBezTo>
                      <a:pt x="1792" y="41"/>
                      <a:pt x="1289" y="1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65" name="Google Shape;8165;p74"/>
              <p:cNvSpPr/>
              <p:nvPr/>
            </p:nvSpPr>
            <p:spPr>
              <a:xfrm>
                <a:off x="4644280" y="1300641"/>
                <a:ext cx="20225" cy="13283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41" extrusionOk="0">
                    <a:moveTo>
                      <a:pt x="1331" y="0"/>
                    </a:moveTo>
                    <a:cubicBezTo>
                      <a:pt x="1304" y="0"/>
                      <a:pt x="1277" y="6"/>
                      <a:pt x="1251" y="16"/>
                    </a:cubicBezTo>
                    <a:cubicBezTo>
                      <a:pt x="880" y="175"/>
                      <a:pt x="518" y="356"/>
                      <a:pt x="170" y="558"/>
                    </a:cubicBezTo>
                    <a:cubicBezTo>
                      <a:pt x="60" y="622"/>
                      <a:pt x="1" y="758"/>
                      <a:pt x="47" y="876"/>
                    </a:cubicBezTo>
                    <a:cubicBezTo>
                      <a:pt x="87" y="979"/>
                      <a:pt x="185" y="1040"/>
                      <a:pt x="287" y="1040"/>
                    </a:cubicBezTo>
                    <a:cubicBezTo>
                      <a:pt x="330" y="1040"/>
                      <a:pt x="373" y="1029"/>
                      <a:pt x="414" y="1006"/>
                    </a:cubicBezTo>
                    <a:cubicBezTo>
                      <a:pt x="729" y="822"/>
                      <a:pt x="1056" y="657"/>
                      <a:pt x="1391" y="513"/>
                    </a:cubicBezTo>
                    <a:cubicBezTo>
                      <a:pt x="1520" y="457"/>
                      <a:pt x="1584" y="311"/>
                      <a:pt x="1540" y="178"/>
                    </a:cubicBezTo>
                    <a:lnTo>
                      <a:pt x="1527" y="141"/>
                    </a:lnTo>
                    <a:cubicBezTo>
                      <a:pt x="1497" y="55"/>
                      <a:pt x="1417" y="0"/>
                      <a:pt x="133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66" name="Google Shape;8166;p74"/>
              <p:cNvSpPr/>
              <p:nvPr/>
            </p:nvSpPr>
            <p:spPr>
              <a:xfrm>
                <a:off x="4667822" y="1291888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3"/>
                    </a:cubicBezTo>
                    <a:lnTo>
                      <a:pt x="1871" y="4"/>
                    </a:lnTo>
                    <a:cubicBezTo>
                      <a:pt x="1306" y="88"/>
                      <a:pt x="748" y="220"/>
                      <a:pt x="205" y="400"/>
                    </a:cubicBezTo>
                    <a:cubicBezTo>
                      <a:pt x="71" y="446"/>
                      <a:pt x="0" y="592"/>
                      <a:pt x="47" y="725"/>
                    </a:cubicBezTo>
                    <a:cubicBezTo>
                      <a:pt x="84" y="830"/>
                      <a:pt x="182" y="896"/>
                      <a:pt x="288" y="896"/>
                    </a:cubicBezTo>
                    <a:cubicBezTo>
                      <a:pt x="315" y="896"/>
                      <a:pt x="343" y="891"/>
                      <a:pt x="370" y="882"/>
                    </a:cubicBezTo>
                    <a:cubicBezTo>
                      <a:pt x="881" y="714"/>
                      <a:pt x="1406" y="587"/>
                      <a:pt x="1940" y="509"/>
                    </a:cubicBezTo>
                    <a:cubicBezTo>
                      <a:pt x="2079" y="490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167" name="Google Shape;8167;p74"/>
            <p:cNvGrpSpPr/>
            <p:nvPr/>
          </p:nvGrpSpPr>
          <p:grpSpPr>
            <a:xfrm>
              <a:off x="4356567" y="1191441"/>
              <a:ext cx="143690" cy="29488"/>
              <a:chOff x="4356567" y="1191441"/>
              <a:chExt cx="143690" cy="29488"/>
            </a:xfrm>
          </p:grpSpPr>
          <p:sp>
            <p:nvSpPr>
              <p:cNvPr id="8168" name="Google Shape;8168;p74"/>
              <p:cNvSpPr/>
              <p:nvPr/>
            </p:nvSpPr>
            <p:spPr>
              <a:xfrm>
                <a:off x="4448554" y="1195154"/>
                <a:ext cx="51704" cy="25775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20" extrusionOk="0">
                    <a:moveTo>
                      <a:pt x="272" y="1"/>
                    </a:moveTo>
                    <a:cubicBezTo>
                      <a:pt x="157" y="1"/>
                      <a:pt x="54" y="82"/>
                      <a:pt x="29" y="200"/>
                    </a:cubicBezTo>
                    <a:cubicBezTo>
                      <a:pt x="0" y="338"/>
                      <a:pt x="87" y="474"/>
                      <a:pt x="225" y="507"/>
                    </a:cubicBezTo>
                    <a:cubicBezTo>
                      <a:pt x="1077" y="719"/>
                      <a:pt x="1895" y="1049"/>
                      <a:pt x="2657" y="1486"/>
                    </a:cubicBezTo>
                    <a:lnTo>
                      <a:pt x="2505" y="1740"/>
                    </a:lnTo>
                    <a:cubicBezTo>
                      <a:pt x="2459" y="1819"/>
                      <a:pt x="2511" y="1918"/>
                      <a:pt x="2603" y="1926"/>
                    </a:cubicBezTo>
                    <a:lnTo>
                      <a:pt x="3887" y="2019"/>
                    </a:lnTo>
                    <a:cubicBezTo>
                      <a:pt x="3890" y="2019"/>
                      <a:pt x="3893" y="2019"/>
                      <a:pt x="3895" y="2019"/>
                    </a:cubicBezTo>
                    <a:cubicBezTo>
                      <a:pt x="3991" y="2019"/>
                      <a:pt x="4052" y="1913"/>
                      <a:pt x="3999" y="1830"/>
                    </a:cubicBezTo>
                    <a:lnTo>
                      <a:pt x="3302" y="746"/>
                    </a:lnTo>
                    <a:cubicBezTo>
                      <a:pt x="3278" y="709"/>
                      <a:pt x="3239" y="690"/>
                      <a:pt x="3200" y="690"/>
                    </a:cubicBezTo>
                    <a:cubicBezTo>
                      <a:pt x="3159" y="690"/>
                      <a:pt x="3118" y="711"/>
                      <a:pt x="3094" y="751"/>
                    </a:cubicBezTo>
                    <a:lnTo>
                      <a:pt x="2917" y="1047"/>
                    </a:lnTo>
                    <a:cubicBezTo>
                      <a:pt x="2108" y="581"/>
                      <a:pt x="1237" y="230"/>
                      <a:pt x="330" y="8"/>
                    </a:cubicBezTo>
                    <a:cubicBezTo>
                      <a:pt x="311" y="3"/>
                      <a:pt x="291" y="1"/>
                      <a:pt x="272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69" name="Google Shape;8169;p74"/>
              <p:cNvSpPr/>
              <p:nvPr/>
            </p:nvSpPr>
            <p:spPr>
              <a:xfrm>
                <a:off x="4412341" y="1191441"/>
                <a:ext cx="32206" cy="8013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8" extrusionOk="0">
                    <a:moveTo>
                      <a:pt x="787" y="1"/>
                    </a:moveTo>
                    <a:cubicBezTo>
                      <a:pt x="605" y="1"/>
                      <a:pt x="424" y="7"/>
                      <a:pt x="241" y="19"/>
                    </a:cubicBezTo>
                    <a:cubicBezTo>
                      <a:pt x="103" y="31"/>
                      <a:pt x="1" y="153"/>
                      <a:pt x="11" y="291"/>
                    </a:cubicBezTo>
                    <a:cubicBezTo>
                      <a:pt x="20" y="425"/>
                      <a:pt x="132" y="528"/>
                      <a:pt x="263" y="528"/>
                    </a:cubicBezTo>
                    <a:cubicBezTo>
                      <a:pt x="268" y="528"/>
                      <a:pt x="273" y="528"/>
                      <a:pt x="278" y="528"/>
                    </a:cubicBezTo>
                    <a:cubicBezTo>
                      <a:pt x="448" y="518"/>
                      <a:pt x="617" y="512"/>
                      <a:pt x="787" y="512"/>
                    </a:cubicBezTo>
                    <a:cubicBezTo>
                      <a:pt x="1261" y="512"/>
                      <a:pt x="1734" y="550"/>
                      <a:pt x="2203" y="624"/>
                    </a:cubicBezTo>
                    <a:cubicBezTo>
                      <a:pt x="2217" y="626"/>
                      <a:pt x="2231" y="627"/>
                      <a:pt x="2245" y="627"/>
                    </a:cubicBezTo>
                    <a:cubicBezTo>
                      <a:pt x="2363" y="627"/>
                      <a:pt x="2470" y="544"/>
                      <a:pt x="2494" y="424"/>
                    </a:cubicBezTo>
                    <a:cubicBezTo>
                      <a:pt x="2523" y="283"/>
                      <a:pt x="2430" y="145"/>
                      <a:pt x="2288" y="121"/>
                    </a:cubicBezTo>
                    <a:cubicBezTo>
                      <a:pt x="1791" y="43"/>
                      <a:pt x="1288" y="3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70" name="Google Shape;8170;p74"/>
              <p:cNvSpPr/>
              <p:nvPr/>
            </p:nvSpPr>
            <p:spPr>
              <a:xfrm>
                <a:off x="4356567" y="1201573"/>
                <a:ext cx="20212" cy="13270"/>
              </a:xfrm>
              <a:custGeom>
                <a:avLst/>
                <a:gdLst/>
                <a:ahLst/>
                <a:cxnLst/>
                <a:rect l="l" t="t" r="r" b="b"/>
                <a:pathLst>
                  <a:path w="1584" h="1040" extrusionOk="0">
                    <a:moveTo>
                      <a:pt x="1330" y="1"/>
                    </a:moveTo>
                    <a:cubicBezTo>
                      <a:pt x="1303" y="1"/>
                      <a:pt x="1276" y="6"/>
                      <a:pt x="1249" y="17"/>
                    </a:cubicBezTo>
                    <a:cubicBezTo>
                      <a:pt x="878" y="174"/>
                      <a:pt x="518" y="355"/>
                      <a:pt x="168" y="557"/>
                    </a:cubicBezTo>
                    <a:cubicBezTo>
                      <a:pt x="58" y="621"/>
                      <a:pt x="0" y="757"/>
                      <a:pt x="47" y="876"/>
                    </a:cubicBezTo>
                    <a:cubicBezTo>
                      <a:pt x="86" y="979"/>
                      <a:pt x="183" y="1040"/>
                      <a:pt x="284" y="1040"/>
                    </a:cubicBezTo>
                    <a:cubicBezTo>
                      <a:pt x="327" y="1040"/>
                      <a:pt x="371" y="1029"/>
                      <a:pt x="412" y="1005"/>
                    </a:cubicBezTo>
                    <a:cubicBezTo>
                      <a:pt x="727" y="823"/>
                      <a:pt x="1054" y="658"/>
                      <a:pt x="1389" y="512"/>
                    </a:cubicBezTo>
                    <a:cubicBezTo>
                      <a:pt x="1518" y="458"/>
                      <a:pt x="1584" y="312"/>
                      <a:pt x="1538" y="177"/>
                    </a:cubicBezTo>
                    <a:lnTo>
                      <a:pt x="1525" y="141"/>
                    </a:lnTo>
                    <a:cubicBezTo>
                      <a:pt x="1496" y="54"/>
                      <a:pt x="1415" y="1"/>
                      <a:pt x="133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71" name="Google Shape;8171;p74"/>
              <p:cNvSpPr/>
              <p:nvPr/>
            </p:nvSpPr>
            <p:spPr>
              <a:xfrm>
                <a:off x="4380084" y="1192832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2"/>
                    </a:cubicBezTo>
                    <a:cubicBezTo>
                      <a:pt x="1306" y="87"/>
                      <a:pt x="748" y="220"/>
                      <a:pt x="205" y="400"/>
                    </a:cubicBezTo>
                    <a:cubicBezTo>
                      <a:pt x="71" y="444"/>
                      <a:pt x="0" y="590"/>
                      <a:pt x="47" y="725"/>
                    </a:cubicBezTo>
                    <a:cubicBezTo>
                      <a:pt x="84" y="829"/>
                      <a:pt x="183" y="895"/>
                      <a:pt x="288" y="895"/>
                    </a:cubicBezTo>
                    <a:cubicBezTo>
                      <a:pt x="316" y="895"/>
                      <a:pt x="343" y="891"/>
                      <a:pt x="370" y="882"/>
                    </a:cubicBezTo>
                    <a:cubicBezTo>
                      <a:pt x="883" y="712"/>
                      <a:pt x="1408" y="587"/>
                      <a:pt x="1941" y="507"/>
                    </a:cubicBezTo>
                    <a:cubicBezTo>
                      <a:pt x="2081" y="488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172" name="Google Shape;8172;p74"/>
            <p:cNvGrpSpPr/>
            <p:nvPr/>
          </p:nvGrpSpPr>
          <p:grpSpPr>
            <a:xfrm>
              <a:off x="4339009" y="1863727"/>
              <a:ext cx="143703" cy="29476"/>
              <a:chOff x="4339009" y="1863727"/>
              <a:chExt cx="143703" cy="29476"/>
            </a:xfrm>
          </p:grpSpPr>
          <p:sp>
            <p:nvSpPr>
              <p:cNvPr id="8173" name="Google Shape;8173;p74"/>
              <p:cNvSpPr/>
              <p:nvPr/>
            </p:nvSpPr>
            <p:spPr>
              <a:xfrm>
                <a:off x="4339009" y="1863727"/>
                <a:ext cx="51691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1" h="2019" extrusionOk="0">
                    <a:moveTo>
                      <a:pt x="157" y="1"/>
                    </a:moveTo>
                    <a:cubicBezTo>
                      <a:pt x="61" y="1"/>
                      <a:pt x="1" y="107"/>
                      <a:pt x="54" y="190"/>
                    </a:cubicBezTo>
                    <a:lnTo>
                      <a:pt x="750" y="1274"/>
                    </a:lnTo>
                    <a:cubicBezTo>
                      <a:pt x="774" y="1311"/>
                      <a:pt x="813" y="1330"/>
                      <a:pt x="852" y="1330"/>
                    </a:cubicBezTo>
                    <a:cubicBezTo>
                      <a:pt x="893" y="1330"/>
                      <a:pt x="935" y="1309"/>
                      <a:pt x="958" y="1269"/>
                    </a:cubicBezTo>
                    <a:lnTo>
                      <a:pt x="1136" y="973"/>
                    </a:lnTo>
                    <a:cubicBezTo>
                      <a:pt x="1945" y="1439"/>
                      <a:pt x="2816" y="1788"/>
                      <a:pt x="3722" y="2012"/>
                    </a:cubicBezTo>
                    <a:cubicBezTo>
                      <a:pt x="3741" y="2017"/>
                      <a:pt x="3761" y="2019"/>
                      <a:pt x="3779" y="2019"/>
                    </a:cubicBezTo>
                    <a:cubicBezTo>
                      <a:pt x="3895" y="2019"/>
                      <a:pt x="3999" y="1938"/>
                      <a:pt x="4023" y="1820"/>
                    </a:cubicBezTo>
                    <a:cubicBezTo>
                      <a:pt x="4051" y="1682"/>
                      <a:pt x="3964" y="1546"/>
                      <a:pt x="3828" y="1512"/>
                    </a:cubicBezTo>
                    <a:cubicBezTo>
                      <a:pt x="2976" y="1301"/>
                      <a:pt x="2158" y="971"/>
                      <a:pt x="1396" y="534"/>
                    </a:cubicBezTo>
                    <a:lnTo>
                      <a:pt x="1548" y="279"/>
                    </a:lnTo>
                    <a:cubicBezTo>
                      <a:pt x="1594" y="201"/>
                      <a:pt x="1541" y="100"/>
                      <a:pt x="1450" y="94"/>
                    </a:cubicBezTo>
                    <a:lnTo>
                      <a:pt x="166" y="1"/>
                    </a:lnTo>
                    <a:cubicBezTo>
                      <a:pt x="163" y="1"/>
                      <a:pt x="160" y="1"/>
                      <a:pt x="15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74" name="Google Shape;8174;p74"/>
              <p:cNvSpPr/>
              <p:nvPr/>
            </p:nvSpPr>
            <p:spPr>
              <a:xfrm>
                <a:off x="4394732" y="1885202"/>
                <a:ext cx="32193" cy="8001"/>
              </a:xfrm>
              <a:custGeom>
                <a:avLst/>
                <a:gdLst/>
                <a:ahLst/>
                <a:cxnLst/>
                <a:rect l="l" t="t" r="r" b="b"/>
                <a:pathLst>
                  <a:path w="2523" h="627" extrusionOk="0">
                    <a:moveTo>
                      <a:pt x="279" y="1"/>
                    </a:moveTo>
                    <a:cubicBezTo>
                      <a:pt x="160" y="1"/>
                      <a:pt x="54" y="84"/>
                      <a:pt x="29" y="204"/>
                    </a:cubicBezTo>
                    <a:cubicBezTo>
                      <a:pt x="1" y="345"/>
                      <a:pt x="93" y="483"/>
                      <a:pt x="236" y="507"/>
                    </a:cubicBezTo>
                    <a:cubicBezTo>
                      <a:pt x="732" y="585"/>
                      <a:pt x="1235" y="625"/>
                      <a:pt x="1738" y="627"/>
                    </a:cubicBezTo>
                    <a:cubicBezTo>
                      <a:pt x="1919" y="627"/>
                      <a:pt x="2102" y="621"/>
                      <a:pt x="2282" y="609"/>
                    </a:cubicBezTo>
                    <a:cubicBezTo>
                      <a:pt x="2420" y="596"/>
                      <a:pt x="2523" y="475"/>
                      <a:pt x="2513" y="337"/>
                    </a:cubicBezTo>
                    <a:cubicBezTo>
                      <a:pt x="2504" y="203"/>
                      <a:pt x="2392" y="100"/>
                      <a:pt x="2260" y="100"/>
                    </a:cubicBezTo>
                    <a:cubicBezTo>
                      <a:pt x="2255" y="100"/>
                      <a:pt x="2251" y="100"/>
                      <a:pt x="2246" y="100"/>
                    </a:cubicBezTo>
                    <a:cubicBezTo>
                      <a:pt x="2076" y="110"/>
                      <a:pt x="1908" y="116"/>
                      <a:pt x="1738" y="116"/>
                    </a:cubicBezTo>
                    <a:cubicBezTo>
                      <a:pt x="1262" y="116"/>
                      <a:pt x="790" y="78"/>
                      <a:pt x="321" y="4"/>
                    </a:cubicBezTo>
                    <a:cubicBezTo>
                      <a:pt x="307" y="2"/>
                      <a:pt x="293" y="1"/>
                      <a:pt x="27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75" name="Google Shape;8175;p74"/>
              <p:cNvSpPr/>
              <p:nvPr/>
            </p:nvSpPr>
            <p:spPr>
              <a:xfrm>
                <a:off x="4462488" y="1869814"/>
                <a:ext cx="20225" cy="13258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39" extrusionOk="0">
                    <a:moveTo>
                      <a:pt x="1300" y="0"/>
                    </a:moveTo>
                    <a:cubicBezTo>
                      <a:pt x="1257" y="0"/>
                      <a:pt x="1213" y="11"/>
                      <a:pt x="1173" y="35"/>
                    </a:cubicBezTo>
                    <a:cubicBezTo>
                      <a:pt x="857" y="217"/>
                      <a:pt x="531" y="382"/>
                      <a:pt x="196" y="528"/>
                    </a:cubicBezTo>
                    <a:cubicBezTo>
                      <a:pt x="66" y="582"/>
                      <a:pt x="1" y="728"/>
                      <a:pt x="47" y="863"/>
                    </a:cubicBezTo>
                    <a:lnTo>
                      <a:pt x="60" y="899"/>
                    </a:lnTo>
                    <a:cubicBezTo>
                      <a:pt x="89" y="986"/>
                      <a:pt x="169" y="1039"/>
                      <a:pt x="255" y="1039"/>
                    </a:cubicBezTo>
                    <a:cubicBezTo>
                      <a:pt x="282" y="1039"/>
                      <a:pt x="309" y="1034"/>
                      <a:pt x="335" y="1023"/>
                    </a:cubicBezTo>
                    <a:cubicBezTo>
                      <a:pt x="707" y="866"/>
                      <a:pt x="1067" y="685"/>
                      <a:pt x="1416" y="483"/>
                    </a:cubicBezTo>
                    <a:cubicBezTo>
                      <a:pt x="1527" y="419"/>
                      <a:pt x="1584" y="283"/>
                      <a:pt x="1538" y="164"/>
                    </a:cubicBezTo>
                    <a:cubicBezTo>
                      <a:pt x="1499" y="61"/>
                      <a:pt x="1401" y="0"/>
                      <a:pt x="130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76" name="Google Shape;8176;p74"/>
              <p:cNvSpPr/>
              <p:nvPr/>
            </p:nvSpPr>
            <p:spPr>
              <a:xfrm>
                <a:off x="4431392" y="1880392"/>
                <a:ext cx="27804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9" h="896" extrusionOk="0">
                    <a:moveTo>
                      <a:pt x="1890" y="1"/>
                    </a:moveTo>
                    <a:cubicBezTo>
                      <a:pt x="1863" y="1"/>
                      <a:pt x="1835" y="5"/>
                      <a:pt x="1808" y="14"/>
                    </a:cubicBezTo>
                    <a:cubicBezTo>
                      <a:pt x="1296" y="184"/>
                      <a:pt x="771" y="309"/>
                      <a:pt x="237" y="389"/>
                    </a:cubicBezTo>
                    <a:cubicBezTo>
                      <a:pt x="98" y="408"/>
                      <a:pt x="0" y="536"/>
                      <a:pt x="20" y="676"/>
                    </a:cubicBezTo>
                    <a:cubicBezTo>
                      <a:pt x="37" y="803"/>
                      <a:pt x="147" y="896"/>
                      <a:pt x="273" y="896"/>
                    </a:cubicBezTo>
                    <a:cubicBezTo>
                      <a:pt x="284" y="896"/>
                      <a:pt x="296" y="895"/>
                      <a:pt x="308" y="893"/>
                    </a:cubicBezTo>
                    <a:cubicBezTo>
                      <a:pt x="873" y="809"/>
                      <a:pt x="1430" y="676"/>
                      <a:pt x="1973" y="496"/>
                    </a:cubicBezTo>
                    <a:cubicBezTo>
                      <a:pt x="2106" y="451"/>
                      <a:pt x="2178" y="306"/>
                      <a:pt x="2132" y="171"/>
                    </a:cubicBezTo>
                    <a:cubicBezTo>
                      <a:pt x="2095" y="67"/>
                      <a:pt x="1996" y="1"/>
                      <a:pt x="189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177" name="Google Shape;8177;p74"/>
            <p:cNvGrpSpPr/>
            <p:nvPr/>
          </p:nvGrpSpPr>
          <p:grpSpPr>
            <a:xfrm>
              <a:off x="4206459" y="1607315"/>
              <a:ext cx="29539" cy="142899"/>
              <a:chOff x="4206459" y="1607315"/>
              <a:chExt cx="29539" cy="142899"/>
            </a:xfrm>
          </p:grpSpPr>
          <p:sp>
            <p:nvSpPr>
              <p:cNvPr id="8178" name="Google Shape;8178;p74"/>
              <p:cNvSpPr/>
              <p:nvPr/>
            </p:nvSpPr>
            <p:spPr>
              <a:xfrm>
                <a:off x="4209840" y="1607315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920" y="0"/>
                    </a:moveTo>
                    <a:cubicBezTo>
                      <a:pt x="1898" y="0"/>
                      <a:pt x="1876" y="6"/>
                      <a:pt x="1854" y="20"/>
                    </a:cubicBezTo>
                    <a:lnTo>
                      <a:pt x="772" y="717"/>
                    </a:lnTo>
                    <a:cubicBezTo>
                      <a:pt x="695" y="766"/>
                      <a:pt x="697" y="878"/>
                      <a:pt x="775" y="926"/>
                    </a:cubicBezTo>
                    <a:lnTo>
                      <a:pt x="1073" y="1102"/>
                    </a:lnTo>
                    <a:cubicBezTo>
                      <a:pt x="607" y="1911"/>
                      <a:pt x="256" y="2782"/>
                      <a:pt x="32" y="3689"/>
                    </a:cubicBezTo>
                    <a:cubicBezTo>
                      <a:pt x="0" y="3825"/>
                      <a:pt x="87" y="3962"/>
                      <a:pt x="224" y="3990"/>
                    </a:cubicBezTo>
                    <a:cubicBezTo>
                      <a:pt x="242" y="3993"/>
                      <a:pt x="260" y="3995"/>
                      <a:pt x="278" y="3995"/>
                    </a:cubicBezTo>
                    <a:cubicBezTo>
                      <a:pt x="397" y="3995"/>
                      <a:pt x="502" y="3914"/>
                      <a:pt x="532" y="3794"/>
                    </a:cubicBezTo>
                    <a:cubicBezTo>
                      <a:pt x="743" y="2942"/>
                      <a:pt x="1073" y="2124"/>
                      <a:pt x="1512" y="1363"/>
                    </a:cubicBezTo>
                    <a:lnTo>
                      <a:pt x="1765" y="1514"/>
                    </a:lnTo>
                    <a:cubicBezTo>
                      <a:pt x="1785" y="1526"/>
                      <a:pt x="1806" y="1531"/>
                      <a:pt x="1827" y="1531"/>
                    </a:cubicBezTo>
                    <a:cubicBezTo>
                      <a:pt x="1888" y="1531"/>
                      <a:pt x="1946" y="1484"/>
                      <a:pt x="1951" y="1416"/>
                    </a:cubicBezTo>
                    <a:lnTo>
                      <a:pt x="2043" y="134"/>
                    </a:lnTo>
                    <a:cubicBezTo>
                      <a:pt x="2049" y="57"/>
                      <a:pt x="1988" y="0"/>
                      <a:pt x="192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79" name="Google Shape;8179;p74"/>
              <p:cNvSpPr/>
              <p:nvPr/>
            </p:nvSpPr>
            <p:spPr>
              <a:xfrm>
                <a:off x="4206459" y="1662910"/>
                <a:ext cx="8230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5" h="2491" extrusionOk="0">
                    <a:moveTo>
                      <a:pt x="371" y="1"/>
                    </a:moveTo>
                    <a:cubicBezTo>
                      <a:pt x="249" y="1"/>
                      <a:pt x="141" y="89"/>
                      <a:pt x="121" y="212"/>
                    </a:cubicBezTo>
                    <a:cubicBezTo>
                      <a:pt x="41" y="709"/>
                      <a:pt x="1" y="1212"/>
                      <a:pt x="1" y="1714"/>
                    </a:cubicBezTo>
                    <a:cubicBezTo>
                      <a:pt x="1" y="1895"/>
                      <a:pt x="7" y="2078"/>
                      <a:pt x="19" y="2259"/>
                    </a:cubicBezTo>
                    <a:cubicBezTo>
                      <a:pt x="31" y="2390"/>
                      <a:pt x="140" y="2490"/>
                      <a:pt x="270" y="2490"/>
                    </a:cubicBezTo>
                    <a:cubicBezTo>
                      <a:pt x="277" y="2490"/>
                      <a:pt x="284" y="2490"/>
                      <a:pt x="291" y="2489"/>
                    </a:cubicBezTo>
                    <a:cubicBezTo>
                      <a:pt x="428" y="2480"/>
                      <a:pt x="534" y="2361"/>
                      <a:pt x="526" y="2222"/>
                    </a:cubicBezTo>
                    <a:cubicBezTo>
                      <a:pt x="517" y="2054"/>
                      <a:pt x="510" y="1884"/>
                      <a:pt x="510" y="1714"/>
                    </a:cubicBezTo>
                    <a:cubicBezTo>
                      <a:pt x="512" y="1240"/>
                      <a:pt x="549" y="766"/>
                      <a:pt x="622" y="297"/>
                    </a:cubicBezTo>
                    <a:cubicBezTo>
                      <a:pt x="645" y="163"/>
                      <a:pt x="557" y="35"/>
                      <a:pt x="422" y="6"/>
                    </a:cubicBezTo>
                    <a:cubicBezTo>
                      <a:pt x="405" y="2"/>
                      <a:pt x="388" y="1"/>
                      <a:pt x="371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80" name="Google Shape;8180;p74"/>
              <p:cNvSpPr/>
              <p:nvPr/>
            </p:nvSpPr>
            <p:spPr>
              <a:xfrm>
                <a:off x="4216194" y="1730768"/>
                <a:ext cx="14227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524" extrusionOk="0">
                    <a:moveTo>
                      <a:pt x="296" y="1"/>
                    </a:moveTo>
                    <a:cubicBezTo>
                      <a:pt x="267" y="1"/>
                      <a:pt x="237" y="5"/>
                      <a:pt x="208" y="15"/>
                    </a:cubicBezTo>
                    <a:lnTo>
                      <a:pt x="171" y="28"/>
                    </a:lnTo>
                    <a:cubicBezTo>
                      <a:pt x="58" y="67"/>
                      <a:pt x="0" y="193"/>
                      <a:pt x="47" y="304"/>
                    </a:cubicBezTo>
                    <a:cubicBezTo>
                      <a:pt x="205" y="675"/>
                      <a:pt x="384" y="1035"/>
                      <a:pt x="588" y="1385"/>
                    </a:cubicBezTo>
                    <a:cubicBezTo>
                      <a:pt x="637" y="1469"/>
                      <a:pt x="728" y="1524"/>
                      <a:pt x="822" y="1524"/>
                    </a:cubicBezTo>
                    <a:cubicBezTo>
                      <a:pt x="850" y="1524"/>
                      <a:pt x="879" y="1519"/>
                      <a:pt x="906" y="1508"/>
                    </a:cubicBezTo>
                    <a:cubicBezTo>
                      <a:pt x="1052" y="1450"/>
                      <a:pt x="1115" y="1277"/>
                      <a:pt x="1036" y="1141"/>
                    </a:cubicBezTo>
                    <a:cubicBezTo>
                      <a:pt x="852" y="826"/>
                      <a:pt x="687" y="499"/>
                      <a:pt x="543" y="164"/>
                    </a:cubicBezTo>
                    <a:cubicBezTo>
                      <a:pt x="499" y="63"/>
                      <a:pt x="400" y="1"/>
                      <a:pt x="296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81" name="Google Shape;8181;p74"/>
              <p:cNvSpPr/>
              <p:nvPr/>
            </p:nvSpPr>
            <p:spPr>
              <a:xfrm>
                <a:off x="4207607" y="1699506"/>
                <a:ext cx="12045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4" h="2128" extrusionOk="0">
                    <a:moveTo>
                      <a:pt x="273" y="0"/>
                    </a:moveTo>
                    <a:cubicBezTo>
                      <a:pt x="261" y="0"/>
                      <a:pt x="249" y="1"/>
                      <a:pt x="238" y="3"/>
                    </a:cubicBezTo>
                    <a:cubicBezTo>
                      <a:pt x="98" y="22"/>
                      <a:pt x="1" y="150"/>
                      <a:pt x="20" y="289"/>
                    </a:cubicBezTo>
                    <a:lnTo>
                      <a:pt x="21" y="289"/>
                    </a:lnTo>
                    <a:cubicBezTo>
                      <a:pt x="105" y="854"/>
                      <a:pt x="238" y="1412"/>
                      <a:pt x="417" y="1955"/>
                    </a:cubicBezTo>
                    <a:cubicBezTo>
                      <a:pt x="454" y="2061"/>
                      <a:pt x="553" y="2127"/>
                      <a:pt x="658" y="2127"/>
                    </a:cubicBezTo>
                    <a:cubicBezTo>
                      <a:pt x="686" y="2127"/>
                      <a:pt x="714" y="2123"/>
                      <a:pt x="742" y="2113"/>
                    </a:cubicBezTo>
                    <a:cubicBezTo>
                      <a:pt x="875" y="2067"/>
                      <a:pt x="944" y="1923"/>
                      <a:pt x="899" y="1790"/>
                    </a:cubicBezTo>
                    <a:cubicBezTo>
                      <a:pt x="731" y="1279"/>
                      <a:pt x="604" y="754"/>
                      <a:pt x="526" y="220"/>
                    </a:cubicBezTo>
                    <a:cubicBezTo>
                      <a:pt x="508" y="93"/>
                      <a:pt x="398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8182" name="Google Shape;8182;p74"/>
            <p:cNvSpPr/>
            <p:nvPr/>
          </p:nvSpPr>
          <p:spPr>
            <a:xfrm>
              <a:off x="4250519" y="1416170"/>
              <a:ext cx="26783" cy="52303"/>
            </a:xfrm>
            <a:custGeom>
              <a:avLst/>
              <a:gdLst/>
              <a:ahLst/>
              <a:cxnLst/>
              <a:rect l="l" t="t" r="r" b="b"/>
              <a:pathLst>
                <a:path w="2099" h="4099" extrusionOk="0">
                  <a:moveTo>
                    <a:pt x="412" y="1"/>
                  </a:moveTo>
                  <a:cubicBezTo>
                    <a:pt x="358" y="1"/>
                    <a:pt x="305" y="37"/>
                    <a:pt x="292" y="98"/>
                  </a:cubicBezTo>
                  <a:lnTo>
                    <a:pt x="18" y="1357"/>
                  </a:lnTo>
                  <a:cubicBezTo>
                    <a:pt x="1" y="1436"/>
                    <a:pt x="62" y="1506"/>
                    <a:pt x="139" y="1506"/>
                  </a:cubicBezTo>
                  <a:cubicBezTo>
                    <a:pt x="149" y="1506"/>
                    <a:pt x="158" y="1505"/>
                    <a:pt x="169" y="1502"/>
                  </a:cubicBezTo>
                  <a:lnTo>
                    <a:pt x="503" y="1416"/>
                  </a:lnTo>
                  <a:cubicBezTo>
                    <a:pt x="745" y="2317"/>
                    <a:pt x="1113" y="3181"/>
                    <a:pt x="1597" y="3981"/>
                  </a:cubicBezTo>
                  <a:cubicBezTo>
                    <a:pt x="1644" y="4057"/>
                    <a:pt x="1725" y="4099"/>
                    <a:pt x="1809" y="4099"/>
                  </a:cubicBezTo>
                  <a:cubicBezTo>
                    <a:pt x="1856" y="4099"/>
                    <a:pt x="1903" y="4086"/>
                    <a:pt x="1946" y="4058"/>
                  </a:cubicBezTo>
                  <a:cubicBezTo>
                    <a:pt x="2063" y="3980"/>
                    <a:pt x="2098" y="3823"/>
                    <a:pt x="2024" y="3703"/>
                  </a:cubicBezTo>
                  <a:cubicBezTo>
                    <a:pt x="1571" y="2950"/>
                    <a:pt x="1225" y="2138"/>
                    <a:pt x="998" y="1291"/>
                  </a:cubicBezTo>
                  <a:lnTo>
                    <a:pt x="1283" y="1217"/>
                  </a:lnTo>
                  <a:cubicBezTo>
                    <a:pt x="1373" y="1195"/>
                    <a:pt x="1406" y="1086"/>
                    <a:pt x="1347" y="1017"/>
                  </a:cubicBezTo>
                  <a:lnTo>
                    <a:pt x="505" y="44"/>
                  </a:lnTo>
                  <a:cubicBezTo>
                    <a:pt x="479" y="14"/>
                    <a:pt x="445" y="1"/>
                    <a:pt x="41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83" name="Google Shape;8183;p74"/>
            <p:cNvSpPr/>
            <p:nvPr/>
          </p:nvSpPr>
          <p:spPr>
            <a:xfrm>
              <a:off x="4276166" y="1471370"/>
              <a:ext cx="24359" cy="25290"/>
            </a:xfrm>
            <a:custGeom>
              <a:avLst/>
              <a:gdLst/>
              <a:ahLst/>
              <a:cxnLst/>
              <a:rect l="l" t="t" r="r" b="b"/>
              <a:pathLst>
                <a:path w="1909" h="1982" extrusionOk="0">
                  <a:moveTo>
                    <a:pt x="291" y="0"/>
                  </a:moveTo>
                  <a:cubicBezTo>
                    <a:pt x="243" y="0"/>
                    <a:pt x="195" y="14"/>
                    <a:pt x="152" y="41"/>
                  </a:cubicBezTo>
                  <a:cubicBezTo>
                    <a:pt x="30" y="121"/>
                    <a:pt x="0" y="285"/>
                    <a:pt x="85" y="403"/>
                  </a:cubicBezTo>
                  <a:cubicBezTo>
                    <a:pt x="380" y="810"/>
                    <a:pt x="706" y="1193"/>
                    <a:pt x="1062" y="1548"/>
                  </a:cubicBezTo>
                  <a:cubicBezTo>
                    <a:pt x="1190" y="1678"/>
                    <a:pt x="1323" y="1801"/>
                    <a:pt x="1459" y="1921"/>
                  </a:cubicBezTo>
                  <a:cubicBezTo>
                    <a:pt x="1507" y="1962"/>
                    <a:pt x="1566" y="1981"/>
                    <a:pt x="1624" y="1981"/>
                  </a:cubicBezTo>
                  <a:cubicBezTo>
                    <a:pt x="1695" y="1981"/>
                    <a:pt x="1766" y="1952"/>
                    <a:pt x="1816" y="1894"/>
                  </a:cubicBezTo>
                  <a:cubicBezTo>
                    <a:pt x="1909" y="1788"/>
                    <a:pt x="1898" y="1628"/>
                    <a:pt x="1794" y="1535"/>
                  </a:cubicBezTo>
                  <a:cubicBezTo>
                    <a:pt x="1665" y="1423"/>
                    <a:pt x="1542" y="1308"/>
                    <a:pt x="1422" y="1188"/>
                  </a:cubicBezTo>
                  <a:cubicBezTo>
                    <a:pt x="1087" y="851"/>
                    <a:pt x="778" y="490"/>
                    <a:pt x="500" y="107"/>
                  </a:cubicBezTo>
                  <a:cubicBezTo>
                    <a:pt x="449" y="38"/>
                    <a:pt x="371" y="0"/>
                    <a:pt x="29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84" name="Google Shape;8184;p74"/>
            <p:cNvSpPr/>
            <p:nvPr/>
          </p:nvSpPr>
          <p:spPr>
            <a:xfrm>
              <a:off x="4330231" y="1513121"/>
              <a:ext cx="21462" cy="10986"/>
            </a:xfrm>
            <a:custGeom>
              <a:avLst/>
              <a:gdLst/>
              <a:ahLst/>
              <a:cxnLst/>
              <a:rect l="l" t="t" r="r" b="b"/>
              <a:pathLst>
                <a:path w="1682" h="861" extrusionOk="0">
                  <a:moveTo>
                    <a:pt x="311" y="0"/>
                  </a:moveTo>
                  <a:cubicBezTo>
                    <a:pt x="211" y="0"/>
                    <a:pt x="116" y="56"/>
                    <a:pt x="69" y="151"/>
                  </a:cubicBezTo>
                  <a:lnTo>
                    <a:pt x="53" y="185"/>
                  </a:lnTo>
                  <a:cubicBezTo>
                    <a:pt x="0" y="292"/>
                    <a:pt x="48" y="423"/>
                    <a:pt x="160" y="468"/>
                  </a:cubicBezTo>
                  <a:cubicBezTo>
                    <a:pt x="533" y="619"/>
                    <a:pt x="916" y="747"/>
                    <a:pt x="1307" y="851"/>
                  </a:cubicBezTo>
                  <a:cubicBezTo>
                    <a:pt x="1331" y="857"/>
                    <a:pt x="1355" y="861"/>
                    <a:pt x="1379" y="861"/>
                  </a:cubicBezTo>
                  <a:cubicBezTo>
                    <a:pt x="1480" y="861"/>
                    <a:pt x="1576" y="806"/>
                    <a:pt x="1618" y="713"/>
                  </a:cubicBezTo>
                  <a:cubicBezTo>
                    <a:pt x="1682" y="569"/>
                    <a:pt x="1602" y="403"/>
                    <a:pt x="1451" y="363"/>
                  </a:cubicBezTo>
                  <a:cubicBezTo>
                    <a:pt x="1097" y="268"/>
                    <a:pt x="751" y="154"/>
                    <a:pt x="412" y="20"/>
                  </a:cubicBezTo>
                  <a:cubicBezTo>
                    <a:pt x="379" y="7"/>
                    <a:pt x="345" y="0"/>
                    <a:pt x="31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85" name="Google Shape;8185;p74"/>
            <p:cNvSpPr/>
            <p:nvPr/>
          </p:nvSpPr>
          <p:spPr>
            <a:xfrm>
              <a:off x="4302005" y="1497298"/>
              <a:ext cx="25469" cy="17647"/>
            </a:xfrm>
            <a:custGeom>
              <a:avLst/>
              <a:gdLst/>
              <a:ahLst/>
              <a:cxnLst/>
              <a:rect l="l" t="t" r="r" b="b"/>
              <a:pathLst>
                <a:path w="1996" h="1383" extrusionOk="0">
                  <a:moveTo>
                    <a:pt x="289" y="1"/>
                  </a:moveTo>
                  <a:cubicBezTo>
                    <a:pt x="212" y="1"/>
                    <a:pt x="136" y="36"/>
                    <a:pt x="86" y="102"/>
                  </a:cubicBezTo>
                  <a:cubicBezTo>
                    <a:pt x="1" y="214"/>
                    <a:pt x="23" y="374"/>
                    <a:pt x="135" y="459"/>
                  </a:cubicBezTo>
                  <a:cubicBezTo>
                    <a:pt x="595" y="800"/>
                    <a:pt x="1082" y="1100"/>
                    <a:pt x="1592" y="1356"/>
                  </a:cubicBezTo>
                  <a:cubicBezTo>
                    <a:pt x="1629" y="1374"/>
                    <a:pt x="1667" y="1382"/>
                    <a:pt x="1705" y="1382"/>
                  </a:cubicBezTo>
                  <a:cubicBezTo>
                    <a:pt x="1799" y="1382"/>
                    <a:pt x="1891" y="1329"/>
                    <a:pt x="1935" y="1239"/>
                  </a:cubicBezTo>
                  <a:cubicBezTo>
                    <a:pt x="1996" y="1113"/>
                    <a:pt x="1943" y="960"/>
                    <a:pt x="1817" y="898"/>
                  </a:cubicBezTo>
                  <a:cubicBezTo>
                    <a:pt x="1336" y="656"/>
                    <a:pt x="875" y="373"/>
                    <a:pt x="443" y="52"/>
                  </a:cubicBezTo>
                  <a:cubicBezTo>
                    <a:pt x="397" y="18"/>
                    <a:pt x="343" y="1"/>
                    <a:pt x="289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8186" name="Google Shape;8186;p74"/>
            <p:cNvGrpSpPr/>
            <p:nvPr/>
          </p:nvGrpSpPr>
          <p:grpSpPr>
            <a:xfrm>
              <a:off x="4889463" y="1423737"/>
              <a:ext cx="29552" cy="142899"/>
              <a:chOff x="4889463" y="1423737"/>
              <a:chExt cx="29552" cy="142899"/>
            </a:xfrm>
          </p:grpSpPr>
          <p:sp>
            <p:nvSpPr>
              <p:cNvPr id="8187" name="Google Shape;8187;p74"/>
              <p:cNvSpPr/>
              <p:nvPr/>
            </p:nvSpPr>
            <p:spPr>
              <a:xfrm>
                <a:off x="4889463" y="1515647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772" y="0"/>
                    </a:moveTo>
                    <a:cubicBezTo>
                      <a:pt x="1653" y="0"/>
                      <a:pt x="1547" y="82"/>
                      <a:pt x="1518" y="201"/>
                    </a:cubicBezTo>
                    <a:cubicBezTo>
                      <a:pt x="1307" y="1053"/>
                      <a:pt x="977" y="1872"/>
                      <a:pt x="540" y="2634"/>
                    </a:cubicBezTo>
                    <a:lnTo>
                      <a:pt x="285" y="2482"/>
                    </a:lnTo>
                    <a:cubicBezTo>
                      <a:pt x="265" y="2470"/>
                      <a:pt x="244" y="2465"/>
                      <a:pt x="223" y="2465"/>
                    </a:cubicBezTo>
                    <a:cubicBezTo>
                      <a:pt x="162" y="2465"/>
                      <a:pt x="104" y="2511"/>
                      <a:pt x="99" y="2579"/>
                    </a:cubicBezTo>
                    <a:lnTo>
                      <a:pt x="6" y="3864"/>
                    </a:lnTo>
                    <a:cubicBezTo>
                      <a:pt x="0" y="3939"/>
                      <a:pt x="62" y="3995"/>
                      <a:pt x="129" y="3995"/>
                    </a:cubicBezTo>
                    <a:cubicBezTo>
                      <a:pt x="152" y="3995"/>
                      <a:pt x="174" y="3989"/>
                      <a:pt x="195" y="3976"/>
                    </a:cubicBezTo>
                    <a:lnTo>
                      <a:pt x="1278" y="3279"/>
                    </a:lnTo>
                    <a:cubicBezTo>
                      <a:pt x="1355" y="3229"/>
                      <a:pt x="1353" y="3117"/>
                      <a:pt x="1275" y="3071"/>
                    </a:cubicBezTo>
                    <a:lnTo>
                      <a:pt x="978" y="2893"/>
                    </a:lnTo>
                    <a:cubicBezTo>
                      <a:pt x="1444" y="2085"/>
                      <a:pt x="1794" y="1213"/>
                      <a:pt x="2018" y="307"/>
                    </a:cubicBezTo>
                    <a:cubicBezTo>
                      <a:pt x="2050" y="171"/>
                      <a:pt x="1963" y="35"/>
                      <a:pt x="1826" y="6"/>
                    </a:cubicBezTo>
                    <a:cubicBezTo>
                      <a:pt x="1808" y="2"/>
                      <a:pt x="1790" y="0"/>
                      <a:pt x="177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88" name="Google Shape;8188;p74"/>
              <p:cNvSpPr/>
              <p:nvPr/>
            </p:nvSpPr>
            <p:spPr>
              <a:xfrm>
                <a:off x="4910772" y="1479256"/>
                <a:ext cx="8243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6" h="2491" extrusionOk="0">
                    <a:moveTo>
                      <a:pt x="375" y="0"/>
                    </a:moveTo>
                    <a:cubicBezTo>
                      <a:pt x="368" y="0"/>
                      <a:pt x="361" y="1"/>
                      <a:pt x="354" y="1"/>
                    </a:cubicBezTo>
                    <a:cubicBezTo>
                      <a:pt x="216" y="11"/>
                      <a:pt x="111" y="129"/>
                      <a:pt x="119" y="269"/>
                    </a:cubicBezTo>
                    <a:cubicBezTo>
                      <a:pt x="128" y="438"/>
                      <a:pt x="135" y="607"/>
                      <a:pt x="135" y="776"/>
                    </a:cubicBezTo>
                    <a:cubicBezTo>
                      <a:pt x="135" y="1252"/>
                      <a:pt x="96" y="1724"/>
                      <a:pt x="23" y="2193"/>
                    </a:cubicBezTo>
                    <a:cubicBezTo>
                      <a:pt x="0" y="2328"/>
                      <a:pt x="88" y="2458"/>
                      <a:pt x="223" y="2485"/>
                    </a:cubicBezTo>
                    <a:cubicBezTo>
                      <a:pt x="240" y="2488"/>
                      <a:pt x="257" y="2490"/>
                      <a:pt x="274" y="2490"/>
                    </a:cubicBezTo>
                    <a:cubicBezTo>
                      <a:pt x="396" y="2490"/>
                      <a:pt x="504" y="2403"/>
                      <a:pt x="526" y="2278"/>
                    </a:cubicBezTo>
                    <a:cubicBezTo>
                      <a:pt x="604" y="1782"/>
                      <a:pt x="644" y="1279"/>
                      <a:pt x="646" y="776"/>
                    </a:cubicBezTo>
                    <a:cubicBezTo>
                      <a:pt x="646" y="595"/>
                      <a:pt x="638" y="413"/>
                      <a:pt x="626" y="232"/>
                    </a:cubicBezTo>
                    <a:cubicBezTo>
                      <a:pt x="616" y="101"/>
                      <a:pt x="505" y="0"/>
                      <a:pt x="375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89" name="Google Shape;8189;p74"/>
              <p:cNvSpPr/>
              <p:nvPr/>
            </p:nvSpPr>
            <p:spPr>
              <a:xfrm>
                <a:off x="4895052" y="1423737"/>
                <a:ext cx="14215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4" h="1524" extrusionOk="0">
                    <a:moveTo>
                      <a:pt x="293" y="1"/>
                    </a:moveTo>
                    <a:cubicBezTo>
                      <a:pt x="265" y="1"/>
                      <a:pt x="236" y="5"/>
                      <a:pt x="209" y="16"/>
                    </a:cubicBezTo>
                    <a:cubicBezTo>
                      <a:pt x="62" y="74"/>
                      <a:pt x="1" y="246"/>
                      <a:pt x="79" y="383"/>
                    </a:cubicBezTo>
                    <a:cubicBezTo>
                      <a:pt x="262" y="698"/>
                      <a:pt x="427" y="1025"/>
                      <a:pt x="573" y="1359"/>
                    </a:cubicBezTo>
                    <a:cubicBezTo>
                      <a:pt x="615" y="1461"/>
                      <a:pt x="714" y="1523"/>
                      <a:pt x="819" y="1523"/>
                    </a:cubicBezTo>
                    <a:cubicBezTo>
                      <a:pt x="848" y="1523"/>
                      <a:pt x="878" y="1518"/>
                      <a:pt x="907" y="1508"/>
                    </a:cubicBezTo>
                    <a:lnTo>
                      <a:pt x="942" y="1495"/>
                    </a:lnTo>
                    <a:cubicBezTo>
                      <a:pt x="1056" y="1457"/>
                      <a:pt x="1114" y="1331"/>
                      <a:pt x="1067" y="1220"/>
                    </a:cubicBezTo>
                    <a:cubicBezTo>
                      <a:pt x="910" y="849"/>
                      <a:pt x="729" y="488"/>
                      <a:pt x="528" y="139"/>
                    </a:cubicBezTo>
                    <a:cubicBezTo>
                      <a:pt x="478" y="54"/>
                      <a:pt x="387" y="1"/>
                      <a:pt x="293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90" name="Google Shape;8190;p74"/>
              <p:cNvSpPr/>
              <p:nvPr/>
            </p:nvSpPr>
            <p:spPr>
              <a:xfrm>
                <a:off x="4905783" y="1447292"/>
                <a:ext cx="12071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6" h="2128" extrusionOk="0">
                    <a:moveTo>
                      <a:pt x="288" y="0"/>
                    </a:moveTo>
                    <a:cubicBezTo>
                      <a:pt x="260" y="0"/>
                      <a:pt x="232" y="5"/>
                      <a:pt x="204" y="15"/>
                    </a:cubicBezTo>
                    <a:cubicBezTo>
                      <a:pt x="71" y="61"/>
                      <a:pt x="1" y="205"/>
                      <a:pt x="47" y="338"/>
                    </a:cubicBezTo>
                    <a:cubicBezTo>
                      <a:pt x="215" y="850"/>
                      <a:pt x="342" y="1376"/>
                      <a:pt x="420" y="1909"/>
                    </a:cubicBezTo>
                    <a:cubicBezTo>
                      <a:pt x="438" y="2036"/>
                      <a:pt x="548" y="2128"/>
                      <a:pt x="673" y="2128"/>
                    </a:cubicBezTo>
                    <a:cubicBezTo>
                      <a:pt x="685" y="2128"/>
                      <a:pt x="696" y="2127"/>
                      <a:pt x="708" y="2125"/>
                    </a:cubicBezTo>
                    <a:cubicBezTo>
                      <a:pt x="848" y="2106"/>
                      <a:pt x="945" y="1978"/>
                      <a:pt x="926" y="1839"/>
                    </a:cubicBezTo>
                    <a:lnTo>
                      <a:pt x="925" y="1839"/>
                    </a:lnTo>
                    <a:cubicBezTo>
                      <a:pt x="841" y="1273"/>
                      <a:pt x="708" y="716"/>
                      <a:pt x="529" y="173"/>
                    </a:cubicBezTo>
                    <a:cubicBezTo>
                      <a:pt x="492" y="67"/>
                      <a:pt x="393" y="0"/>
                      <a:pt x="28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191" name="Google Shape;8191;p74"/>
            <p:cNvGrpSpPr/>
            <p:nvPr/>
          </p:nvGrpSpPr>
          <p:grpSpPr>
            <a:xfrm>
              <a:off x="4771663" y="1876896"/>
              <a:ext cx="108651" cy="100447"/>
              <a:chOff x="4771663" y="1876896"/>
              <a:chExt cx="108651" cy="100447"/>
            </a:xfrm>
          </p:grpSpPr>
          <p:sp>
            <p:nvSpPr>
              <p:cNvPr id="8192" name="Google Shape;8192;p74"/>
              <p:cNvSpPr/>
              <p:nvPr/>
            </p:nvSpPr>
            <p:spPr>
              <a:xfrm>
                <a:off x="4771663" y="1951210"/>
                <a:ext cx="53184" cy="26132"/>
              </a:xfrm>
              <a:custGeom>
                <a:avLst/>
                <a:gdLst/>
                <a:ahLst/>
                <a:cxnLst/>
                <a:rect l="l" t="t" r="r" b="b"/>
                <a:pathLst>
                  <a:path w="4168" h="2048" extrusionOk="0">
                    <a:moveTo>
                      <a:pt x="3871" y="0"/>
                    </a:moveTo>
                    <a:cubicBezTo>
                      <a:pt x="3824" y="0"/>
                      <a:pt x="3777" y="13"/>
                      <a:pt x="3735" y="39"/>
                    </a:cubicBezTo>
                    <a:cubicBezTo>
                      <a:pt x="2982" y="492"/>
                      <a:pt x="2170" y="838"/>
                      <a:pt x="1323" y="1067"/>
                    </a:cubicBezTo>
                    <a:lnTo>
                      <a:pt x="1249" y="780"/>
                    </a:lnTo>
                    <a:cubicBezTo>
                      <a:pt x="1235" y="721"/>
                      <a:pt x="1183" y="687"/>
                      <a:pt x="1130" y="687"/>
                    </a:cubicBezTo>
                    <a:cubicBezTo>
                      <a:pt x="1102" y="687"/>
                      <a:pt x="1073" y="696"/>
                      <a:pt x="1049" y="717"/>
                    </a:cubicBezTo>
                    <a:lnTo>
                      <a:pt x="76" y="1560"/>
                    </a:lnTo>
                    <a:cubicBezTo>
                      <a:pt x="0" y="1625"/>
                      <a:pt x="32" y="1750"/>
                      <a:pt x="130" y="1773"/>
                    </a:cubicBezTo>
                    <a:lnTo>
                      <a:pt x="1389" y="2045"/>
                    </a:lnTo>
                    <a:cubicBezTo>
                      <a:pt x="1398" y="2047"/>
                      <a:pt x="1407" y="2048"/>
                      <a:pt x="1416" y="2048"/>
                    </a:cubicBezTo>
                    <a:cubicBezTo>
                      <a:pt x="1493" y="2048"/>
                      <a:pt x="1555" y="1975"/>
                      <a:pt x="1534" y="1894"/>
                    </a:cubicBezTo>
                    <a:lnTo>
                      <a:pt x="1450" y="1561"/>
                    </a:lnTo>
                    <a:cubicBezTo>
                      <a:pt x="2351" y="1318"/>
                      <a:pt x="3214" y="950"/>
                      <a:pt x="4013" y="466"/>
                    </a:cubicBezTo>
                    <a:cubicBezTo>
                      <a:pt x="4132" y="392"/>
                      <a:pt x="4167" y="235"/>
                      <a:pt x="4090" y="119"/>
                    </a:cubicBezTo>
                    <a:cubicBezTo>
                      <a:pt x="4039" y="42"/>
                      <a:pt x="3956" y="0"/>
                      <a:pt x="387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93" name="Google Shape;8193;p74"/>
              <p:cNvSpPr/>
              <p:nvPr/>
            </p:nvSpPr>
            <p:spPr>
              <a:xfrm>
                <a:off x="4826850" y="1927897"/>
                <a:ext cx="26081" cy="23529"/>
              </a:xfrm>
              <a:custGeom>
                <a:avLst/>
                <a:gdLst/>
                <a:ahLst/>
                <a:cxnLst/>
                <a:rect l="l" t="t" r="r" b="b"/>
                <a:pathLst>
                  <a:path w="2044" h="1844" extrusionOk="0">
                    <a:moveTo>
                      <a:pt x="1760" y="1"/>
                    </a:moveTo>
                    <a:cubicBezTo>
                      <a:pt x="1689" y="1"/>
                      <a:pt x="1619" y="31"/>
                      <a:pt x="1568" y="88"/>
                    </a:cubicBezTo>
                    <a:cubicBezTo>
                      <a:pt x="1456" y="215"/>
                      <a:pt x="1341" y="338"/>
                      <a:pt x="1221" y="458"/>
                    </a:cubicBezTo>
                    <a:cubicBezTo>
                      <a:pt x="885" y="793"/>
                      <a:pt x="524" y="1102"/>
                      <a:pt x="140" y="1380"/>
                    </a:cubicBezTo>
                    <a:cubicBezTo>
                      <a:pt x="29" y="1460"/>
                      <a:pt x="1" y="1612"/>
                      <a:pt x="74" y="1728"/>
                    </a:cubicBezTo>
                    <a:cubicBezTo>
                      <a:pt x="124" y="1803"/>
                      <a:pt x="205" y="1844"/>
                      <a:pt x="288" y="1844"/>
                    </a:cubicBezTo>
                    <a:cubicBezTo>
                      <a:pt x="339" y="1844"/>
                      <a:pt x="391" y="1828"/>
                      <a:pt x="436" y="1797"/>
                    </a:cubicBezTo>
                    <a:cubicBezTo>
                      <a:pt x="843" y="1500"/>
                      <a:pt x="1226" y="1174"/>
                      <a:pt x="1581" y="820"/>
                    </a:cubicBezTo>
                    <a:cubicBezTo>
                      <a:pt x="1711" y="690"/>
                      <a:pt x="1834" y="557"/>
                      <a:pt x="1954" y="421"/>
                    </a:cubicBezTo>
                    <a:cubicBezTo>
                      <a:pt x="2044" y="315"/>
                      <a:pt x="2033" y="155"/>
                      <a:pt x="1927" y="64"/>
                    </a:cubicBezTo>
                    <a:cubicBezTo>
                      <a:pt x="1879" y="22"/>
                      <a:pt x="1819" y="1"/>
                      <a:pt x="176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94" name="Google Shape;8194;p74"/>
              <p:cNvSpPr/>
              <p:nvPr/>
            </p:nvSpPr>
            <p:spPr>
              <a:xfrm>
                <a:off x="4868600" y="1876896"/>
                <a:ext cx="11714" cy="20531"/>
              </a:xfrm>
              <a:custGeom>
                <a:avLst/>
                <a:gdLst/>
                <a:ahLst/>
                <a:cxnLst/>
                <a:rect l="l" t="t" r="r" b="b"/>
                <a:pathLst>
                  <a:path w="918" h="1609" extrusionOk="0">
                    <a:moveTo>
                      <a:pt x="642" y="0"/>
                    </a:moveTo>
                    <a:cubicBezTo>
                      <a:pt x="531" y="0"/>
                      <a:pt x="426" y="74"/>
                      <a:pt x="396" y="189"/>
                    </a:cubicBezTo>
                    <a:cubicBezTo>
                      <a:pt x="301" y="543"/>
                      <a:pt x="187" y="889"/>
                      <a:pt x="53" y="1228"/>
                    </a:cubicBezTo>
                    <a:cubicBezTo>
                      <a:pt x="0" y="1360"/>
                      <a:pt x="58" y="1509"/>
                      <a:pt x="184" y="1571"/>
                    </a:cubicBezTo>
                    <a:lnTo>
                      <a:pt x="218" y="1587"/>
                    </a:lnTo>
                    <a:cubicBezTo>
                      <a:pt x="248" y="1602"/>
                      <a:pt x="280" y="1608"/>
                      <a:pt x="311" y="1608"/>
                    </a:cubicBezTo>
                    <a:cubicBezTo>
                      <a:pt x="392" y="1608"/>
                      <a:pt x="469" y="1561"/>
                      <a:pt x="501" y="1480"/>
                    </a:cubicBezTo>
                    <a:cubicBezTo>
                      <a:pt x="653" y="1107"/>
                      <a:pt x="780" y="724"/>
                      <a:pt x="886" y="333"/>
                    </a:cubicBezTo>
                    <a:cubicBezTo>
                      <a:pt x="918" y="210"/>
                      <a:pt x="862" y="74"/>
                      <a:pt x="746" y="22"/>
                    </a:cubicBezTo>
                    <a:cubicBezTo>
                      <a:pt x="712" y="7"/>
                      <a:pt x="677" y="0"/>
                      <a:pt x="64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95" name="Google Shape;8195;p74"/>
              <p:cNvSpPr/>
              <p:nvPr/>
            </p:nvSpPr>
            <p:spPr>
              <a:xfrm>
                <a:off x="4852804" y="1901038"/>
                <a:ext cx="18528" cy="24589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927" extrusionOk="0">
                    <a:moveTo>
                      <a:pt x="1159" y="1"/>
                    </a:moveTo>
                    <a:cubicBezTo>
                      <a:pt x="1064" y="1"/>
                      <a:pt x="974" y="53"/>
                      <a:pt x="931" y="143"/>
                    </a:cubicBezTo>
                    <a:cubicBezTo>
                      <a:pt x="689" y="625"/>
                      <a:pt x="405" y="1085"/>
                      <a:pt x="85" y="1519"/>
                    </a:cubicBezTo>
                    <a:cubicBezTo>
                      <a:pt x="0" y="1631"/>
                      <a:pt x="21" y="1790"/>
                      <a:pt x="135" y="1874"/>
                    </a:cubicBezTo>
                    <a:cubicBezTo>
                      <a:pt x="181" y="1909"/>
                      <a:pt x="235" y="1926"/>
                      <a:pt x="289" y="1926"/>
                    </a:cubicBezTo>
                    <a:cubicBezTo>
                      <a:pt x="366" y="1926"/>
                      <a:pt x="441" y="1892"/>
                      <a:pt x="492" y="1826"/>
                    </a:cubicBezTo>
                    <a:cubicBezTo>
                      <a:pt x="831" y="1367"/>
                      <a:pt x="1132" y="878"/>
                      <a:pt x="1389" y="368"/>
                    </a:cubicBezTo>
                    <a:cubicBezTo>
                      <a:pt x="1451" y="241"/>
                      <a:pt x="1398" y="87"/>
                      <a:pt x="1270" y="26"/>
                    </a:cubicBezTo>
                    <a:cubicBezTo>
                      <a:pt x="1234" y="9"/>
                      <a:pt x="1196" y="1"/>
                      <a:pt x="115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8196" name="Google Shape;8196;p74"/>
          <p:cNvGrpSpPr/>
          <p:nvPr/>
        </p:nvGrpSpPr>
        <p:grpSpPr>
          <a:xfrm>
            <a:off x="8017561" y="3708318"/>
            <a:ext cx="1582574" cy="1440700"/>
            <a:chOff x="267375" y="1071875"/>
            <a:chExt cx="470500" cy="428550"/>
          </a:xfrm>
        </p:grpSpPr>
        <p:sp>
          <p:nvSpPr>
            <p:cNvPr id="8197" name="Google Shape;8197;p74"/>
            <p:cNvSpPr/>
            <p:nvPr/>
          </p:nvSpPr>
          <p:spPr>
            <a:xfrm>
              <a:off x="288350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1" y="0"/>
                  </a:moveTo>
                  <a:cubicBezTo>
                    <a:pt x="23" y="1056"/>
                    <a:pt x="239" y="2096"/>
                    <a:pt x="641" y="3073"/>
                  </a:cubicBezTo>
                  <a:cubicBezTo>
                    <a:pt x="676" y="3072"/>
                    <a:pt x="710" y="3070"/>
                    <a:pt x="745" y="3070"/>
                  </a:cubicBezTo>
                  <a:cubicBezTo>
                    <a:pt x="1419" y="3070"/>
                    <a:pt x="2047" y="3416"/>
                    <a:pt x="2406" y="3988"/>
                  </a:cubicBezTo>
                  <a:cubicBezTo>
                    <a:pt x="2766" y="4558"/>
                    <a:pt x="2808" y="5272"/>
                    <a:pt x="2516" y="5880"/>
                  </a:cubicBezTo>
                  <a:cubicBezTo>
                    <a:pt x="4076" y="7440"/>
                    <a:pt x="6179" y="8337"/>
                    <a:pt x="8384" y="8383"/>
                  </a:cubicBezTo>
                  <a:lnTo>
                    <a:pt x="8384" y="3190"/>
                  </a:lnTo>
                  <a:cubicBezTo>
                    <a:pt x="6664" y="3094"/>
                    <a:pt x="5290" y="1720"/>
                    <a:pt x="519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98" name="Google Shape;8198;p74"/>
            <p:cNvSpPr/>
            <p:nvPr/>
          </p:nvSpPr>
          <p:spPr>
            <a:xfrm>
              <a:off x="267375" y="1377050"/>
              <a:ext cx="79225" cy="79200"/>
            </a:xfrm>
            <a:custGeom>
              <a:avLst/>
              <a:gdLst/>
              <a:ahLst/>
              <a:cxnLst/>
              <a:rect l="l" t="t" r="r" b="b"/>
              <a:pathLst>
                <a:path w="3169" h="3168" extrusionOk="0">
                  <a:moveTo>
                    <a:pt x="1584" y="0"/>
                  </a:moveTo>
                  <a:cubicBezTo>
                    <a:pt x="710" y="0"/>
                    <a:pt x="1" y="710"/>
                    <a:pt x="1" y="1584"/>
                  </a:cubicBezTo>
                  <a:cubicBezTo>
                    <a:pt x="1" y="2459"/>
                    <a:pt x="710" y="3168"/>
                    <a:pt x="1584" y="3168"/>
                  </a:cubicBezTo>
                  <a:cubicBezTo>
                    <a:pt x="2459" y="3168"/>
                    <a:pt x="3168" y="2459"/>
                    <a:pt x="3168" y="1584"/>
                  </a:cubicBezTo>
                  <a:cubicBezTo>
                    <a:pt x="3168" y="710"/>
                    <a:pt x="2459" y="0"/>
                    <a:pt x="15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99" name="Google Shape;8199;p74"/>
            <p:cNvSpPr/>
            <p:nvPr/>
          </p:nvSpPr>
          <p:spPr>
            <a:xfrm>
              <a:off x="507325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3189" y="0"/>
                  </a:moveTo>
                  <a:cubicBezTo>
                    <a:pt x="3093" y="1720"/>
                    <a:pt x="1721" y="3092"/>
                    <a:pt x="1" y="3190"/>
                  </a:cubicBezTo>
                  <a:lnTo>
                    <a:pt x="1" y="8383"/>
                  </a:lnTo>
                  <a:cubicBezTo>
                    <a:pt x="2206" y="8337"/>
                    <a:pt x="4309" y="7440"/>
                    <a:pt x="5868" y="5880"/>
                  </a:cubicBezTo>
                  <a:cubicBezTo>
                    <a:pt x="5577" y="5272"/>
                    <a:pt x="5618" y="4558"/>
                    <a:pt x="5979" y="3986"/>
                  </a:cubicBezTo>
                  <a:cubicBezTo>
                    <a:pt x="6337" y="3416"/>
                    <a:pt x="6965" y="3070"/>
                    <a:pt x="7639" y="3070"/>
                  </a:cubicBezTo>
                  <a:cubicBezTo>
                    <a:pt x="7675" y="3070"/>
                    <a:pt x="7710" y="3070"/>
                    <a:pt x="7743" y="3073"/>
                  </a:cubicBezTo>
                  <a:cubicBezTo>
                    <a:pt x="8145" y="2096"/>
                    <a:pt x="8362" y="1056"/>
                    <a:pt x="83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00" name="Google Shape;8200;p74"/>
            <p:cNvSpPr/>
            <p:nvPr/>
          </p:nvSpPr>
          <p:spPr>
            <a:xfrm>
              <a:off x="658700" y="1377050"/>
              <a:ext cx="79175" cy="79200"/>
            </a:xfrm>
            <a:custGeom>
              <a:avLst/>
              <a:gdLst/>
              <a:ahLst/>
              <a:cxnLst/>
              <a:rect l="l" t="t" r="r" b="b"/>
              <a:pathLst>
                <a:path w="3167" h="3168" extrusionOk="0">
                  <a:moveTo>
                    <a:pt x="1583" y="0"/>
                  </a:moveTo>
                  <a:cubicBezTo>
                    <a:pt x="708" y="0"/>
                    <a:pt x="1" y="710"/>
                    <a:pt x="1" y="1584"/>
                  </a:cubicBezTo>
                  <a:cubicBezTo>
                    <a:pt x="1" y="2459"/>
                    <a:pt x="708" y="3168"/>
                    <a:pt x="1583" y="3168"/>
                  </a:cubicBezTo>
                  <a:cubicBezTo>
                    <a:pt x="2457" y="3168"/>
                    <a:pt x="3166" y="2459"/>
                    <a:pt x="3166" y="1584"/>
                  </a:cubicBezTo>
                  <a:cubicBezTo>
                    <a:pt x="3166" y="710"/>
                    <a:pt x="2457" y="0"/>
                    <a:pt x="158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01" name="Google Shape;8201;p74"/>
            <p:cNvSpPr/>
            <p:nvPr/>
          </p:nvSpPr>
          <p:spPr>
            <a:xfrm>
              <a:off x="507325" y="1071875"/>
              <a:ext cx="209575" cy="209600"/>
            </a:xfrm>
            <a:custGeom>
              <a:avLst/>
              <a:gdLst/>
              <a:ahLst/>
              <a:cxnLst/>
              <a:rect l="l" t="t" r="r" b="b"/>
              <a:pathLst>
                <a:path w="8383" h="8384" extrusionOk="0">
                  <a:moveTo>
                    <a:pt x="1" y="1"/>
                  </a:moveTo>
                  <a:lnTo>
                    <a:pt x="1" y="5194"/>
                  </a:lnTo>
                  <a:cubicBezTo>
                    <a:pt x="1721" y="5290"/>
                    <a:pt x="3093" y="6662"/>
                    <a:pt x="3189" y="8384"/>
                  </a:cubicBezTo>
                  <a:lnTo>
                    <a:pt x="8382" y="8384"/>
                  </a:lnTo>
                  <a:cubicBezTo>
                    <a:pt x="8362" y="7328"/>
                    <a:pt x="8144" y="6286"/>
                    <a:pt x="7742" y="5311"/>
                  </a:cubicBezTo>
                  <a:cubicBezTo>
                    <a:pt x="7708" y="5312"/>
                    <a:pt x="7673" y="5314"/>
                    <a:pt x="7638" y="5314"/>
                  </a:cubicBezTo>
                  <a:cubicBezTo>
                    <a:pt x="6964" y="5312"/>
                    <a:pt x="6336" y="4966"/>
                    <a:pt x="5977" y="4396"/>
                  </a:cubicBezTo>
                  <a:cubicBezTo>
                    <a:pt x="5618" y="3825"/>
                    <a:pt x="5577" y="3110"/>
                    <a:pt x="5867" y="2502"/>
                  </a:cubicBezTo>
                  <a:cubicBezTo>
                    <a:pt x="4309" y="942"/>
                    <a:pt x="2206" y="4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02" name="Google Shape;8202;p74"/>
            <p:cNvSpPr/>
            <p:nvPr/>
          </p:nvSpPr>
          <p:spPr>
            <a:xfrm>
              <a:off x="658700" y="1116025"/>
              <a:ext cx="79175" cy="79175"/>
            </a:xfrm>
            <a:custGeom>
              <a:avLst/>
              <a:gdLst/>
              <a:ahLst/>
              <a:cxnLst/>
              <a:rect l="l" t="t" r="r" b="b"/>
              <a:pathLst>
                <a:path w="3167" h="3167" extrusionOk="0">
                  <a:moveTo>
                    <a:pt x="1583" y="1"/>
                  </a:moveTo>
                  <a:cubicBezTo>
                    <a:pt x="708" y="1"/>
                    <a:pt x="1" y="709"/>
                    <a:pt x="1" y="1583"/>
                  </a:cubicBezTo>
                  <a:cubicBezTo>
                    <a:pt x="1" y="2457"/>
                    <a:pt x="708" y="3167"/>
                    <a:pt x="1583" y="3167"/>
                  </a:cubicBezTo>
                  <a:cubicBezTo>
                    <a:pt x="2457" y="3167"/>
                    <a:pt x="3166" y="2457"/>
                    <a:pt x="3166" y="1583"/>
                  </a:cubicBezTo>
                  <a:cubicBezTo>
                    <a:pt x="3166" y="709"/>
                    <a:pt x="2457" y="1"/>
                    <a:pt x="158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03" name="Google Shape;8203;p74"/>
            <p:cNvSpPr/>
            <p:nvPr/>
          </p:nvSpPr>
          <p:spPr>
            <a:xfrm>
              <a:off x="288350" y="1071875"/>
              <a:ext cx="209600" cy="209550"/>
            </a:xfrm>
            <a:custGeom>
              <a:avLst/>
              <a:gdLst/>
              <a:ahLst/>
              <a:cxnLst/>
              <a:rect l="l" t="t" r="r" b="b"/>
              <a:pathLst>
                <a:path w="8384" h="8382" extrusionOk="0">
                  <a:moveTo>
                    <a:pt x="8384" y="1"/>
                  </a:moveTo>
                  <a:cubicBezTo>
                    <a:pt x="6179" y="45"/>
                    <a:pt x="4076" y="942"/>
                    <a:pt x="2516" y="2502"/>
                  </a:cubicBezTo>
                  <a:cubicBezTo>
                    <a:pt x="2808" y="3110"/>
                    <a:pt x="2766" y="3825"/>
                    <a:pt x="2406" y="4396"/>
                  </a:cubicBezTo>
                  <a:cubicBezTo>
                    <a:pt x="2047" y="4966"/>
                    <a:pt x="1419" y="5312"/>
                    <a:pt x="745" y="5312"/>
                  </a:cubicBezTo>
                  <a:cubicBezTo>
                    <a:pt x="710" y="5312"/>
                    <a:pt x="675" y="5312"/>
                    <a:pt x="641" y="5311"/>
                  </a:cubicBezTo>
                  <a:cubicBezTo>
                    <a:pt x="239" y="6286"/>
                    <a:pt x="23" y="7327"/>
                    <a:pt x="1" y="8382"/>
                  </a:cubicBezTo>
                  <a:lnTo>
                    <a:pt x="5194" y="8382"/>
                  </a:lnTo>
                  <a:cubicBezTo>
                    <a:pt x="5290" y="6662"/>
                    <a:pt x="6664" y="5290"/>
                    <a:pt x="8384" y="5194"/>
                  </a:cubicBezTo>
                  <a:lnTo>
                    <a:pt x="838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04" name="Google Shape;8204;p74"/>
            <p:cNvSpPr/>
            <p:nvPr/>
          </p:nvSpPr>
          <p:spPr>
            <a:xfrm>
              <a:off x="267375" y="1116025"/>
              <a:ext cx="79225" cy="79175"/>
            </a:xfrm>
            <a:custGeom>
              <a:avLst/>
              <a:gdLst/>
              <a:ahLst/>
              <a:cxnLst/>
              <a:rect l="l" t="t" r="r" b="b"/>
              <a:pathLst>
                <a:path w="3169" h="3167" extrusionOk="0">
                  <a:moveTo>
                    <a:pt x="1584" y="1"/>
                  </a:moveTo>
                  <a:cubicBezTo>
                    <a:pt x="710" y="1"/>
                    <a:pt x="1" y="709"/>
                    <a:pt x="1" y="1583"/>
                  </a:cubicBezTo>
                  <a:cubicBezTo>
                    <a:pt x="1" y="2457"/>
                    <a:pt x="710" y="3167"/>
                    <a:pt x="1584" y="3167"/>
                  </a:cubicBezTo>
                  <a:cubicBezTo>
                    <a:pt x="2459" y="3167"/>
                    <a:pt x="3168" y="2457"/>
                    <a:pt x="3168" y="1583"/>
                  </a:cubicBezTo>
                  <a:cubicBezTo>
                    <a:pt x="3168" y="709"/>
                    <a:pt x="2459" y="1"/>
                    <a:pt x="158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205" name="Google Shape;8205;p74"/>
          <p:cNvGrpSpPr/>
          <p:nvPr/>
        </p:nvGrpSpPr>
        <p:grpSpPr>
          <a:xfrm>
            <a:off x="1418550" y="6997578"/>
            <a:ext cx="2816888" cy="1346332"/>
            <a:chOff x="712664" y="3693287"/>
            <a:chExt cx="1460738" cy="698160"/>
          </a:xfrm>
        </p:grpSpPr>
        <p:grpSp>
          <p:nvGrpSpPr>
            <p:cNvPr id="8206" name="Google Shape;8206;p74"/>
            <p:cNvGrpSpPr/>
            <p:nvPr/>
          </p:nvGrpSpPr>
          <p:grpSpPr>
            <a:xfrm>
              <a:off x="1380079" y="4133090"/>
              <a:ext cx="234048" cy="258099"/>
              <a:chOff x="1380079" y="4133090"/>
              <a:chExt cx="234048" cy="258099"/>
            </a:xfrm>
          </p:grpSpPr>
          <p:sp>
            <p:nvSpPr>
              <p:cNvPr id="8207" name="Google Shape;8207;p74"/>
              <p:cNvSpPr/>
              <p:nvPr/>
            </p:nvSpPr>
            <p:spPr>
              <a:xfrm>
                <a:off x="1380079" y="4323114"/>
                <a:ext cx="136140" cy="68075"/>
              </a:xfrm>
              <a:custGeom>
                <a:avLst/>
                <a:gdLst/>
                <a:ahLst/>
                <a:cxnLst/>
                <a:rect l="l" t="t" r="r" b="b"/>
                <a:pathLst>
                  <a:path w="27160" h="13581" extrusionOk="0">
                    <a:moveTo>
                      <a:pt x="13580" y="1"/>
                    </a:moveTo>
                    <a:cubicBezTo>
                      <a:pt x="6083" y="1"/>
                      <a:pt x="0" y="6077"/>
                      <a:pt x="0" y="13580"/>
                    </a:cubicBezTo>
                    <a:lnTo>
                      <a:pt x="27159" y="13580"/>
                    </a:lnTo>
                    <a:cubicBezTo>
                      <a:pt x="27159" y="6077"/>
                      <a:pt x="21083" y="1"/>
                      <a:pt x="135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08" name="Google Shape;8208;p74"/>
              <p:cNvSpPr/>
              <p:nvPr/>
            </p:nvSpPr>
            <p:spPr>
              <a:xfrm>
                <a:off x="1432589" y="4133090"/>
                <a:ext cx="29529" cy="191793"/>
              </a:xfrm>
              <a:custGeom>
                <a:avLst/>
                <a:gdLst/>
                <a:ahLst/>
                <a:cxnLst/>
                <a:rect l="l" t="t" r="r" b="b"/>
                <a:pathLst>
                  <a:path w="5891" h="38263" extrusionOk="0">
                    <a:moveTo>
                      <a:pt x="3276" y="0"/>
                    </a:moveTo>
                    <a:lnTo>
                      <a:pt x="0" y="38263"/>
                    </a:lnTo>
                    <a:lnTo>
                      <a:pt x="5890" y="38194"/>
                    </a:lnTo>
                    <a:lnTo>
                      <a:pt x="3276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09" name="Google Shape;8209;p74"/>
              <p:cNvSpPr/>
              <p:nvPr/>
            </p:nvSpPr>
            <p:spPr>
              <a:xfrm>
                <a:off x="1492085" y="4253278"/>
                <a:ext cx="122041" cy="92186"/>
              </a:xfrm>
              <a:custGeom>
                <a:avLst/>
                <a:gdLst/>
                <a:ahLst/>
                <a:cxnLst/>
                <a:rect l="l" t="t" r="r" b="b"/>
                <a:pathLst>
                  <a:path w="33574" h="25222" extrusionOk="0">
                    <a:moveTo>
                      <a:pt x="32291" y="1"/>
                    </a:moveTo>
                    <a:lnTo>
                      <a:pt x="1" y="23463"/>
                    </a:lnTo>
                    <a:lnTo>
                      <a:pt x="1277" y="25222"/>
                    </a:lnTo>
                    <a:lnTo>
                      <a:pt x="33574" y="1759"/>
                    </a:lnTo>
                    <a:lnTo>
                      <a:pt x="32291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210" name="Google Shape;8210;p74"/>
            <p:cNvGrpSpPr/>
            <p:nvPr/>
          </p:nvGrpSpPr>
          <p:grpSpPr>
            <a:xfrm>
              <a:off x="884610" y="3864082"/>
              <a:ext cx="1118566" cy="527275"/>
              <a:chOff x="890961" y="3865463"/>
              <a:chExt cx="1115221" cy="525698"/>
            </a:xfrm>
          </p:grpSpPr>
          <p:sp>
            <p:nvSpPr>
              <p:cNvPr id="8211" name="Google Shape;8211;p74"/>
              <p:cNvSpPr/>
              <p:nvPr/>
            </p:nvSpPr>
            <p:spPr>
              <a:xfrm>
                <a:off x="1070568" y="3865463"/>
                <a:ext cx="756474" cy="330074"/>
              </a:xfrm>
              <a:custGeom>
                <a:avLst/>
                <a:gdLst/>
                <a:ahLst/>
                <a:cxnLst/>
                <a:rect l="l" t="t" r="r" b="b"/>
                <a:pathLst>
                  <a:path w="148183" h="64657" extrusionOk="0">
                    <a:moveTo>
                      <a:pt x="74043" y="1"/>
                    </a:moveTo>
                    <a:cubicBezTo>
                      <a:pt x="45518" y="1"/>
                      <a:pt x="19504" y="10966"/>
                      <a:pt x="0" y="28932"/>
                    </a:cubicBezTo>
                    <a:lnTo>
                      <a:pt x="35732" y="64657"/>
                    </a:lnTo>
                    <a:cubicBezTo>
                      <a:pt x="45553" y="54774"/>
                      <a:pt x="59167" y="48663"/>
                      <a:pt x="74208" y="48663"/>
                    </a:cubicBezTo>
                    <a:cubicBezTo>
                      <a:pt x="89215" y="48663"/>
                      <a:pt x="102788" y="54739"/>
                      <a:pt x="112623" y="64567"/>
                    </a:cubicBezTo>
                    <a:lnTo>
                      <a:pt x="148182" y="29008"/>
                    </a:lnTo>
                    <a:cubicBezTo>
                      <a:pt x="128671" y="11008"/>
                      <a:pt x="102623" y="1"/>
                      <a:pt x="7404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12" name="Google Shape;8212;p74"/>
              <p:cNvSpPr/>
              <p:nvPr/>
            </p:nvSpPr>
            <p:spPr>
              <a:xfrm>
                <a:off x="890961" y="4013171"/>
                <a:ext cx="362006" cy="377990"/>
              </a:xfrm>
              <a:custGeom>
                <a:avLst/>
                <a:gdLst/>
                <a:ahLst/>
                <a:cxnLst/>
                <a:rect l="l" t="t" r="r" b="b"/>
                <a:pathLst>
                  <a:path w="70912" h="74043" extrusionOk="0">
                    <a:moveTo>
                      <a:pt x="35180" y="0"/>
                    </a:moveTo>
                    <a:cubicBezTo>
                      <a:pt x="14925" y="18642"/>
                      <a:pt x="1697" y="44814"/>
                      <a:pt x="0" y="74042"/>
                    </a:cubicBezTo>
                    <a:lnTo>
                      <a:pt x="55077" y="74042"/>
                    </a:lnTo>
                    <a:cubicBezTo>
                      <a:pt x="55077" y="59084"/>
                      <a:pt x="61118" y="45545"/>
                      <a:pt x="70912" y="35725"/>
                    </a:cubicBezTo>
                    <a:lnTo>
                      <a:pt x="3518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13" name="Google Shape;8213;p74"/>
              <p:cNvSpPr/>
              <p:nvPr/>
            </p:nvSpPr>
            <p:spPr>
              <a:xfrm>
                <a:off x="1645508" y="4013554"/>
                <a:ext cx="360673" cy="377607"/>
              </a:xfrm>
              <a:custGeom>
                <a:avLst/>
                <a:gdLst/>
                <a:ahLst/>
                <a:cxnLst/>
                <a:rect l="l" t="t" r="r" b="b"/>
                <a:pathLst>
                  <a:path w="70651" h="73968" extrusionOk="0">
                    <a:moveTo>
                      <a:pt x="35567" y="1"/>
                    </a:moveTo>
                    <a:lnTo>
                      <a:pt x="1" y="35560"/>
                    </a:lnTo>
                    <a:cubicBezTo>
                      <a:pt x="9836" y="45388"/>
                      <a:pt x="15912" y="58967"/>
                      <a:pt x="15912" y="73967"/>
                    </a:cubicBezTo>
                    <a:lnTo>
                      <a:pt x="70650" y="73967"/>
                    </a:lnTo>
                    <a:cubicBezTo>
                      <a:pt x="68954" y="44795"/>
                      <a:pt x="55767" y="18643"/>
                      <a:pt x="355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214" name="Google Shape;8214;p74"/>
            <p:cNvGrpSpPr/>
            <p:nvPr/>
          </p:nvGrpSpPr>
          <p:grpSpPr>
            <a:xfrm>
              <a:off x="712664" y="3693287"/>
              <a:ext cx="1460738" cy="698160"/>
              <a:chOff x="712664" y="3693025"/>
              <a:chExt cx="1460738" cy="698160"/>
            </a:xfrm>
          </p:grpSpPr>
          <p:sp>
            <p:nvSpPr>
              <p:cNvPr id="8215" name="Google Shape;8215;p74"/>
              <p:cNvSpPr/>
              <p:nvPr/>
            </p:nvSpPr>
            <p:spPr>
              <a:xfrm>
                <a:off x="1940752" y="4098034"/>
                <a:ext cx="232651" cy="293151"/>
              </a:xfrm>
              <a:custGeom>
                <a:avLst/>
                <a:gdLst/>
                <a:ahLst/>
                <a:cxnLst/>
                <a:rect l="l" t="t" r="r" b="b"/>
                <a:pathLst>
                  <a:path w="45484" h="57312" extrusionOk="0">
                    <a:moveTo>
                      <a:pt x="30704" y="0"/>
                    </a:moveTo>
                    <a:lnTo>
                      <a:pt x="0" y="13745"/>
                    </a:lnTo>
                    <a:cubicBezTo>
                      <a:pt x="6979" y="27270"/>
                      <a:pt x="11042" y="42111"/>
                      <a:pt x="11917" y="57311"/>
                    </a:cubicBezTo>
                    <a:lnTo>
                      <a:pt x="45484" y="57311"/>
                    </a:lnTo>
                    <a:cubicBezTo>
                      <a:pt x="44594" y="37118"/>
                      <a:pt x="39525" y="17683"/>
                      <a:pt x="307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16" name="Google Shape;8216;p74"/>
              <p:cNvSpPr/>
              <p:nvPr/>
            </p:nvSpPr>
            <p:spPr>
              <a:xfrm>
                <a:off x="1736852" y="3804671"/>
                <a:ext cx="360950" cy="363671"/>
              </a:xfrm>
              <a:custGeom>
                <a:avLst/>
                <a:gdLst/>
                <a:ahLst/>
                <a:cxnLst/>
                <a:rect l="l" t="t" r="r" b="b"/>
                <a:pathLst>
                  <a:path w="70567" h="71099" extrusionOk="0">
                    <a:moveTo>
                      <a:pt x="18573" y="1"/>
                    </a:moveTo>
                    <a:lnTo>
                      <a:pt x="0" y="28008"/>
                    </a:lnTo>
                    <a:cubicBezTo>
                      <a:pt x="16938" y="38505"/>
                      <a:pt x="30711" y="53395"/>
                      <a:pt x="39863" y="71098"/>
                    </a:cubicBezTo>
                    <a:lnTo>
                      <a:pt x="70567" y="57353"/>
                    </a:lnTo>
                    <a:cubicBezTo>
                      <a:pt x="63753" y="43719"/>
                      <a:pt x="54712" y="31125"/>
                      <a:pt x="43629" y="20042"/>
                    </a:cubicBezTo>
                    <a:cubicBezTo>
                      <a:pt x="36049" y="12449"/>
                      <a:pt x="27642" y="5725"/>
                      <a:pt x="185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17" name="Google Shape;8217;p74"/>
              <p:cNvSpPr/>
              <p:nvPr/>
            </p:nvSpPr>
            <p:spPr>
              <a:xfrm>
                <a:off x="1443914" y="3693025"/>
                <a:ext cx="387937" cy="254911"/>
              </a:xfrm>
              <a:custGeom>
                <a:avLst/>
                <a:gdLst/>
                <a:ahLst/>
                <a:cxnLst/>
                <a:rect l="l" t="t" r="r" b="b"/>
                <a:pathLst>
                  <a:path w="75843" h="49836" extrusionOk="0">
                    <a:moveTo>
                      <a:pt x="0" y="0"/>
                    </a:moveTo>
                    <a:lnTo>
                      <a:pt x="0" y="33518"/>
                    </a:lnTo>
                    <a:cubicBezTo>
                      <a:pt x="20987" y="33552"/>
                      <a:pt x="40615" y="39518"/>
                      <a:pt x="57270" y="49835"/>
                    </a:cubicBezTo>
                    <a:lnTo>
                      <a:pt x="75843" y="21828"/>
                    </a:lnTo>
                    <a:cubicBezTo>
                      <a:pt x="53339" y="7641"/>
                      <a:pt x="27256" y="28"/>
                      <a:pt x="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18" name="Google Shape;8218;p74"/>
              <p:cNvSpPr/>
              <p:nvPr/>
            </p:nvSpPr>
            <p:spPr>
              <a:xfrm>
                <a:off x="1054844" y="3693025"/>
                <a:ext cx="389072" cy="254558"/>
              </a:xfrm>
              <a:custGeom>
                <a:avLst/>
                <a:gdLst/>
                <a:ahLst/>
                <a:cxnLst/>
                <a:rect l="l" t="t" r="r" b="b"/>
                <a:pathLst>
                  <a:path w="76065" h="49767" extrusionOk="0">
                    <a:moveTo>
                      <a:pt x="75892" y="0"/>
                    </a:moveTo>
                    <a:cubicBezTo>
                      <a:pt x="48629" y="0"/>
                      <a:pt x="22525" y="7579"/>
                      <a:pt x="1" y="21745"/>
                    </a:cubicBezTo>
                    <a:lnTo>
                      <a:pt x="18574" y="49766"/>
                    </a:lnTo>
                    <a:cubicBezTo>
                      <a:pt x="35250" y="39463"/>
                      <a:pt x="54898" y="33518"/>
                      <a:pt x="75892" y="33518"/>
                    </a:cubicBezTo>
                    <a:lnTo>
                      <a:pt x="76064" y="33518"/>
                    </a:lnTo>
                    <a:lnTo>
                      <a:pt x="7606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19" name="Google Shape;8219;p74"/>
              <p:cNvSpPr/>
              <p:nvPr/>
            </p:nvSpPr>
            <p:spPr>
              <a:xfrm>
                <a:off x="788438" y="3804252"/>
                <a:ext cx="361411" cy="363809"/>
              </a:xfrm>
              <a:custGeom>
                <a:avLst/>
                <a:gdLst/>
                <a:ahLst/>
                <a:cxnLst/>
                <a:rect l="l" t="t" r="r" b="b"/>
                <a:pathLst>
                  <a:path w="70657" h="71126" extrusionOk="0">
                    <a:moveTo>
                      <a:pt x="52084" y="0"/>
                    </a:moveTo>
                    <a:cubicBezTo>
                      <a:pt x="42959" y="5745"/>
                      <a:pt x="34518" y="12490"/>
                      <a:pt x="26904" y="20124"/>
                    </a:cubicBezTo>
                    <a:cubicBezTo>
                      <a:pt x="15828" y="31194"/>
                      <a:pt x="6800" y="43759"/>
                      <a:pt x="0" y="57373"/>
                    </a:cubicBezTo>
                    <a:lnTo>
                      <a:pt x="30704" y="71125"/>
                    </a:lnTo>
                    <a:cubicBezTo>
                      <a:pt x="39870" y="53401"/>
                      <a:pt x="53677" y="38504"/>
                      <a:pt x="70657" y="28021"/>
                    </a:cubicBezTo>
                    <a:lnTo>
                      <a:pt x="5208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20" name="Google Shape;8220;p74"/>
              <p:cNvSpPr/>
              <p:nvPr/>
            </p:nvSpPr>
            <p:spPr>
              <a:xfrm>
                <a:off x="712664" y="4097717"/>
                <a:ext cx="232830" cy="293432"/>
              </a:xfrm>
              <a:custGeom>
                <a:avLst/>
                <a:gdLst/>
                <a:ahLst/>
                <a:cxnLst/>
                <a:rect l="l" t="t" r="r" b="b"/>
                <a:pathLst>
                  <a:path w="45519" h="57367" extrusionOk="0">
                    <a:moveTo>
                      <a:pt x="14814" y="0"/>
                    </a:moveTo>
                    <a:cubicBezTo>
                      <a:pt x="5966" y="17697"/>
                      <a:pt x="890" y="37152"/>
                      <a:pt x="0" y="57366"/>
                    </a:cubicBezTo>
                    <a:lnTo>
                      <a:pt x="33566" y="57366"/>
                    </a:lnTo>
                    <a:cubicBezTo>
                      <a:pt x="34442" y="42152"/>
                      <a:pt x="38511" y="27283"/>
                      <a:pt x="45518" y="13745"/>
                    </a:cubicBezTo>
                    <a:lnTo>
                      <a:pt x="1481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8221" name="Google Shape;8221;p74"/>
          <p:cNvGrpSpPr/>
          <p:nvPr/>
        </p:nvGrpSpPr>
        <p:grpSpPr>
          <a:xfrm>
            <a:off x="6293981" y="1941873"/>
            <a:ext cx="1590970" cy="1477662"/>
            <a:chOff x="3348603" y="1236445"/>
            <a:chExt cx="749256" cy="695894"/>
          </a:xfrm>
        </p:grpSpPr>
        <p:grpSp>
          <p:nvGrpSpPr>
            <p:cNvPr id="8222" name="Google Shape;8222;p74"/>
            <p:cNvGrpSpPr/>
            <p:nvPr/>
          </p:nvGrpSpPr>
          <p:grpSpPr>
            <a:xfrm>
              <a:off x="3583779" y="1236445"/>
              <a:ext cx="293795" cy="285811"/>
              <a:chOff x="3750225" y="1774000"/>
              <a:chExt cx="149575" cy="145525"/>
            </a:xfrm>
          </p:grpSpPr>
          <p:sp>
            <p:nvSpPr>
              <p:cNvPr id="8223" name="Google Shape;8223;p74"/>
              <p:cNvSpPr/>
              <p:nvPr/>
            </p:nvSpPr>
            <p:spPr>
              <a:xfrm>
                <a:off x="3750225" y="1774000"/>
                <a:ext cx="149575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3" h="5821" extrusionOk="0">
                    <a:moveTo>
                      <a:pt x="2652" y="1"/>
                    </a:moveTo>
                    <a:cubicBezTo>
                      <a:pt x="1473" y="1"/>
                      <a:pt x="333" y="843"/>
                      <a:pt x="176" y="2200"/>
                    </a:cubicBezTo>
                    <a:cubicBezTo>
                      <a:pt x="1" y="3763"/>
                      <a:pt x="1259" y="4955"/>
                      <a:pt x="2643" y="4955"/>
                    </a:cubicBezTo>
                    <a:cubicBezTo>
                      <a:pt x="3079" y="4955"/>
                      <a:pt x="3528" y="4836"/>
                      <a:pt x="3948" y="4573"/>
                    </a:cubicBezTo>
                    <a:lnTo>
                      <a:pt x="5203" y="5821"/>
                    </a:lnTo>
                    <a:lnTo>
                      <a:pt x="5982" y="5035"/>
                    </a:lnTo>
                    <a:lnTo>
                      <a:pt x="4735" y="3787"/>
                    </a:lnTo>
                    <a:cubicBezTo>
                      <a:pt x="5340" y="2813"/>
                      <a:pt x="5196" y="1544"/>
                      <a:pt x="4388" y="729"/>
                    </a:cubicBezTo>
                    <a:cubicBezTo>
                      <a:pt x="3888" y="228"/>
                      <a:pt x="3265" y="1"/>
                      <a:pt x="2652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24" name="Google Shape;8224;p74"/>
              <p:cNvSpPr/>
              <p:nvPr/>
            </p:nvSpPr>
            <p:spPr>
              <a:xfrm>
                <a:off x="3776075" y="1794931"/>
                <a:ext cx="82600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304" h="3152" extrusionOk="0">
                    <a:moveTo>
                      <a:pt x="1658" y="1"/>
                    </a:moveTo>
                    <a:cubicBezTo>
                      <a:pt x="853" y="1"/>
                      <a:pt x="162" y="612"/>
                      <a:pt x="87" y="1428"/>
                    </a:cubicBezTo>
                    <a:cubicBezTo>
                      <a:pt x="1" y="2294"/>
                      <a:pt x="635" y="3058"/>
                      <a:pt x="1501" y="3145"/>
                    </a:cubicBezTo>
                    <a:cubicBezTo>
                      <a:pt x="1550" y="3149"/>
                      <a:pt x="1598" y="3151"/>
                      <a:pt x="1647" y="3151"/>
                    </a:cubicBezTo>
                    <a:cubicBezTo>
                      <a:pt x="2451" y="3151"/>
                      <a:pt x="3142" y="2540"/>
                      <a:pt x="3217" y="1724"/>
                    </a:cubicBezTo>
                    <a:cubicBezTo>
                      <a:pt x="3304" y="858"/>
                      <a:pt x="2669" y="94"/>
                      <a:pt x="1804" y="7"/>
                    </a:cubicBezTo>
                    <a:cubicBezTo>
                      <a:pt x="1755" y="3"/>
                      <a:pt x="1706" y="1"/>
                      <a:pt x="165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225" name="Google Shape;8225;p74"/>
            <p:cNvGrpSpPr/>
            <p:nvPr/>
          </p:nvGrpSpPr>
          <p:grpSpPr>
            <a:xfrm>
              <a:off x="3775534" y="1462599"/>
              <a:ext cx="322325" cy="285958"/>
              <a:chOff x="3847850" y="1889150"/>
              <a:chExt cx="164100" cy="145600"/>
            </a:xfrm>
          </p:grpSpPr>
          <p:sp>
            <p:nvSpPr>
              <p:cNvPr id="8226" name="Google Shape;8226;p74"/>
              <p:cNvSpPr/>
              <p:nvPr/>
            </p:nvSpPr>
            <p:spPr>
              <a:xfrm>
                <a:off x="3847850" y="1889150"/>
                <a:ext cx="164100" cy="145600"/>
              </a:xfrm>
              <a:custGeom>
                <a:avLst/>
                <a:gdLst/>
                <a:ahLst/>
                <a:cxnLst/>
                <a:rect l="l" t="t" r="r" b="b"/>
                <a:pathLst>
                  <a:path w="6564" h="5824" extrusionOk="0">
                    <a:moveTo>
                      <a:pt x="3329" y="0"/>
                    </a:moveTo>
                    <a:cubicBezTo>
                      <a:pt x="1439" y="0"/>
                      <a:pt x="206" y="2117"/>
                      <a:pt x="1255" y="3790"/>
                    </a:cubicBezTo>
                    <a:lnTo>
                      <a:pt x="0" y="5038"/>
                    </a:lnTo>
                    <a:lnTo>
                      <a:pt x="786" y="5824"/>
                    </a:lnTo>
                    <a:lnTo>
                      <a:pt x="2034" y="4569"/>
                    </a:lnTo>
                    <a:cubicBezTo>
                      <a:pt x="2441" y="4823"/>
                      <a:pt x="2897" y="4947"/>
                      <a:pt x="3350" y="4947"/>
                    </a:cubicBezTo>
                    <a:cubicBezTo>
                      <a:pt x="3989" y="4947"/>
                      <a:pt x="4622" y="4700"/>
                      <a:pt x="5099" y="4223"/>
                    </a:cubicBezTo>
                    <a:cubicBezTo>
                      <a:pt x="6563" y="2758"/>
                      <a:pt x="5683" y="248"/>
                      <a:pt x="3628" y="18"/>
                    </a:cubicBezTo>
                    <a:cubicBezTo>
                      <a:pt x="3527" y="6"/>
                      <a:pt x="3427" y="0"/>
                      <a:pt x="33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27" name="Google Shape;8227;p74"/>
              <p:cNvSpPr/>
              <p:nvPr/>
            </p:nvSpPr>
            <p:spPr>
              <a:xfrm>
                <a:off x="3887875" y="1912456"/>
                <a:ext cx="89450" cy="78700"/>
              </a:xfrm>
              <a:custGeom>
                <a:avLst/>
                <a:gdLst/>
                <a:ahLst/>
                <a:cxnLst/>
                <a:rect l="l" t="t" r="r" b="b"/>
                <a:pathLst>
                  <a:path w="3578" h="3148" extrusionOk="0">
                    <a:moveTo>
                      <a:pt x="1788" y="0"/>
                    </a:moveTo>
                    <a:cubicBezTo>
                      <a:pt x="1172" y="0"/>
                      <a:pt x="587" y="366"/>
                      <a:pt x="332" y="968"/>
                    </a:cubicBezTo>
                    <a:cubicBezTo>
                      <a:pt x="0" y="1769"/>
                      <a:pt x="383" y="2692"/>
                      <a:pt x="1183" y="3024"/>
                    </a:cubicBezTo>
                    <a:cubicBezTo>
                      <a:pt x="1382" y="3108"/>
                      <a:pt x="1588" y="3147"/>
                      <a:pt x="1790" y="3147"/>
                    </a:cubicBezTo>
                    <a:cubicBezTo>
                      <a:pt x="2405" y="3147"/>
                      <a:pt x="2989" y="2782"/>
                      <a:pt x="3239" y="2180"/>
                    </a:cubicBezTo>
                    <a:cubicBezTo>
                      <a:pt x="3578" y="1379"/>
                      <a:pt x="3195" y="456"/>
                      <a:pt x="2395" y="124"/>
                    </a:cubicBezTo>
                    <a:cubicBezTo>
                      <a:pt x="2196" y="40"/>
                      <a:pt x="1990" y="0"/>
                      <a:pt x="178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228" name="Google Shape;8228;p74"/>
            <p:cNvGrpSpPr/>
            <p:nvPr/>
          </p:nvGrpSpPr>
          <p:grpSpPr>
            <a:xfrm>
              <a:off x="3545329" y="1646528"/>
              <a:ext cx="293746" cy="285811"/>
              <a:chOff x="3730650" y="1982800"/>
              <a:chExt cx="149550" cy="145525"/>
            </a:xfrm>
          </p:grpSpPr>
          <p:sp>
            <p:nvSpPr>
              <p:cNvPr id="8229" name="Google Shape;8229;p74"/>
              <p:cNvSpPr/>
              <p:nvPr/>
            </p:nvSpPr>
            <p:spPr>
              <a:xfrm>
                <a:off x="3730650" y="1982800"/>
                <a:ext cx="149550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2" h="5821" extrusionOk="0">
                    <a:moveTo>
                      <a:pt x="786" y="0"/>
                    </a:moveTo>
                    <a:lnTo>
                      <a:pt x="0" y="787"/>
                    </a:lnTo>
                    <a:lnTo>
                      <a:pt x="1255" y="2034"/>
                    </a:lnTo>
                    <a:cubicBezTo>
                      <a:pt x="642" y="3008"/>
                      <a:pt x="786" y="4277"/>
                      <a:pt x="1601" y="5092"/>
                    </a:cubicBezTo>
                    <a:cubicBezTo>
                      <a:pt x="2102" y="5593"/>
                      <a:pt x="2724" y="5821"/>
                      <a:pt x="3335" y="5821"/>
                    </a:cubicBezTo>
                    <a:cubicBezTo>
                      <a:pt x="4512" y="5821"/>
                      <a:pt x="5649" y="4979"/>
                      <a:pt x="5806" y="3621"/>
                    </a:cubicBezTo>
                    <a:cubicBezTo>
                      <a:pt x="5981" y="2058"/>
                      <a:pt x="4723" y="867"/>
                      <a:pt x="3339" y="867"/>
                    </a:cubicBezTo>
                    <a:cubicBezTo>
                      <a:pt x="2903" y="867"/>
                      <a:pt x="2454" y="985"/>
                      <a:pt x="2034" y="1248"/>
                    </a:cubicBezTo>
                    <a:lnTo>
                      <a:pt x="786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30" name="Google Shape;8230;p74"/>
              <p:cNvSpPr/>
              <p:nvPr/>
            </p:nvSpPr>
            <p:spPr>
              <a:xfrm>
                <a:off x="3771925" y="2027231"/>
                <a:ext cx="86575" cy="7875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0" extrusionOk="0">
                    <a:moveTo>
                      <a:pt x="1740" y="0"/>
                    </a:moveTo>
                    <a:cubicBezTo>
                      <a:pt x="1022" y="0"/>
                      <a:pt x="376" y="485"/>
                      <a:pt x="203" y="1209"/>
                    </a:cubicBezTo>
                    <a:cubicBezTo>
                      <a:pt x="1" y="2060"/>
                      <a:pt x="527" y="2904"/>
                      <a:pt x="1371" y="3106"/>
                    </a:cubicBezTo>
                    <a:cubicBezTo>
                      <a:pt x="1493" y="3135"/>
                      <a:pt x="1615" y="3149"/>
                      <a:pt x="1735" y="3149"/>
                    </a:cubicBezTo>
                    <a:cubicBezTo>
                      <a:pt x="2447" y="3149"/>
                      <a:pt x="3095" y="2660"/>
                      <a:pt x="3268" y="1938"/>
                    </a:cubicBezTo>
                    <a:cubicBezTo>
                      <a:pt x="3463" y="1094"/>
                      <a:pt x="2943" y="243"/>
                      <a:pt x="2099" y="41"/>
                    </a:cubicBezTo>
                    <a:cubicBezTo>
                      <a:pt x="1979" y="13"/>
                      <a:pt x="1858" y="0"/>
                      <a:pt x="174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231" name="Google Shape;8231;p74"/>
            <p:cNvGrpSpPr/>
            <p:nvPr/>
          </p:nvGrpSpPr>
          <p:grpSpPr>
            <a:xfrm>
              <a:off x="3348603" y="1415046"/>
              <a:ext cx="294384" cy="284387"/>
              <a:chOff x="3630494" y="1864938"/>
              <a:chExt cx="149875" cy="144800"/>
            </a:xfrm>
          </p:grpSpPr>
          <p:sp>
            <p:nvSpPr>
              <p:cNvPr id="8232" name="Google Shape;8232;p74"/>
              <p:cNvSpPr/>
              <p:nvPr/>
            </p:nvSpPr>
            <p:spPr>
              <a:xfrm>
                <a:off x="3630494" y="1864938"/>
                <a:ext cx="149875" cy="144800"/>
              </a:xfrm>
              <a:custGeom>
                <a:avLst/>
                <a:gdLst/>
                <a:ahLst/>
                <a:cxnLst/>
                <a:rect l="l" t="t" r="r" b="b"/>
                <a:pathLst>
                  <a:path w="5995" h="5792" extrusionOk="0">
                    <a:moveTo>
                      <a:pt x="5251" y="0"/>
                    </a:moveTo>
                    <a:lnTo>
                      <a:pt x="4025" y="1226"/>
                    </a:lnTo>
                    <a:cubicBezTo>
                      <a:pt x="3619" y="974"/>
                      <a:pt x="3165" y="852"/>
                      <a:pt x="2716" y="852"/>
                    </a:cubicBezTo>
                    <a:cubicBezTo>
                      <a:pt x="1986" y="852"/>
                      <a:pt x="1267" y="1174"/>
                      <a:pt x="780" y="1782"/>
                    </a:cubicBezTo>
                    <a:cubicBezTo>
                      <a:pt x="1" y="2770"/>
                      <a:pt x="80" y="4183"/>
                      <a:pt x="967" y="5070"/>
                    </a:cubicBezTo>
                    <a:cubicBezTo>
                      <a:pt x="1449" y="5548"/>
                      <a:pt x="2082" y="5792"/>
                      <a:pt x="2716" y="5792"/>
                    </a:cubicBezTo>
                    <a:cubicBezTo>
                      <a:pt x="3259" y="5792"/>
                      <a:pt x="3804" y="5613"/>
                      <a:pt x="4256" y="5251"/>
                    </a:cubicBezTo>
                    <a:cubicBezTo>
                      <a:pt x="5237" y="4472"/>
                      <a:pt x="5475" y="3073"/>
                      <a:pt x="4811" y="2012"/>
                    </a:cubicBezTo>
                    <a:lnTo>
                      <a:pt x="5994" y="822"/>
                    </a:lnTo>
                    <a:cubicBezTo>
                      <a:pt x="5872" y="736"/>
                      <a:pt x="5756" y="642"/>
                      <a:pt x="5655" y="541"/>
                    </a:cubicBezTo>
                    <a:cubicBezTo>
                      <a:pt x="5497" y="382"/>
                      <a:pt x="5360" y="202"/>
                      <a:pt x="525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957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33" name="Google Shape;8233;p74"/>
              <p:cNvSpPr/>
              <p:nvPr/>
            </p:nvSpPr>
            <p:spPr>
              <a:xfrm>
                <a:off x="3654119" y="1906594"/>
                <a:ext cx="86575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2" extrusionOk="0">
                    <a:moveTo>
                      <a:pt x="1733" y="0"/>
                    </a:moveTo>
                    <a:cubicBezTo>
                      <a:pt x="1018" y="0"/>
                      <a:pt x="375" y="490"/>
                      <a:pt x="203" y="1212"/>
                    </a:cubicBezTo>
                    <a:cubicBezTo>
                      <a:pt x="1" y="2056"/>
                      <a:pt x="520" y="2907"/>
                      <a:pt x="1371" y="3109"/>
                    </a:cubicBezTo>
                    <a:cubicBezTo>
                      <a:pt x="1493" y="3138"/>
                      <a:pt x="1615" y="3152"/>
                      <a:pt x="1735" y="3152"/>
                    </a:cubicBezTo>
                    <a:cubicBezTo>
                      <a:pt x="2447" y="3152"/>
                      <a:pt x="3094" y="2662"/>
                      <a:pt x="3261" y="1940"/>
                    </a:cubicBezTo>
                    <a:cubicBezTo>
                      <a:pt x="3463" y="1096"/>
                      <a:pt x="2943" y="245"/>
                      <a:pt x="2099" y="43"/>
                    </a:cubicBezTo>
                    <a:cubicBezTo>
                      <a:pt x="1976" y="14"/>
                      <a:pt x="1854" y="0"/>
                      <a:pt x="173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8234" name="Google Shape;8234;p74"/>
          <p:cNvGrpSpPr/>
          <p:nvPr/>
        </p:nvGrpSpPr>
        <p:grpSpPr>
          <a:xfrm>
            <a:off x="4537034" y="6987665"/>
            <a:ext cx="2649848" cy="1356166"/>
            <a:chOff x="2413923" y="3711366"/>
            <a:chExt cx="1374117" cy="703260"/>
          </a:xfrm>
        </p:grpSpPr>
        <p:grpSp>
          <p:nvGrpSpPr>
            <p:cNvPr id="8235" name="Google Shape;8235;p74"/>
            <p:cNvGrpSpPr/>
            <p:nvPr/>
          </p:nvGrpSpPr>
          <p:grpSpPr>
            <a:xfrm>
              <a:off x="2413923" y="3711366"/>
              <a:ext cx="1374117" cy="703260"/>
              <a:chOff x="2413923" y="3711366"/>
              <a:chExt cx="1374117" cy="703260"/>
            </a:xfrm>
          </p:grpSpPr>
          <p:sp>
            <p:nvSpPr>
              <p:cNvPr id="8236" name="Google Shape;8236;p74"/>
              <p:cNvSpPr/>
              <p:nvPr/>
            </p:nvSpPr>
            <p:spPr>
              <a:xfrm>
                <a:off x="2484774" y="3827200"/>
                <a:ext cx="1231201" cy="587426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8237" name="Google Shape;8237;p74"/>
              <p:cNvGrpSpPr/>
              <p:nvPr/>
            </p:nvGrpSpPr>
            <p:grpSpPr>
              <a:xfrm>
                <a:off x="2600284" y="3808654"/>
                <a:ext cx="234506" cy="138009"/>
                <a:chOff x="2600284" y="3808654"/>
                <a:chExt cx="234506" cy="138009"/>
              </a:xfrm>
            </p:grpSpPr>
            <p:sp>
              <p:nvSpPr>
                <p:cNvPr id="8238" name="Google Shape;8238;p74"/>
                <p:cNvSpPr/>
                <p:nvPr/>
              </p:nvSpPr>
              <p:spPr>
                <a:xfrm>
                  <a:off x="2767890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8239" name="Google Shape;8239;p74"/>
                <p:cNvCxnSpPr/>
                <p:nvPr/>
              </p:nvCxnSpPr>
              <p:spPr>
                <a:xfrm rot="10800000">
                  <a:off x="2600284" y="3808654"/>
                  <a:ext cx="201000" cy="723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0" name="Google Shape;8240;p74"/>
              <p:cNvGrpSpPr/>
              <p:nvPr/>
            </p:nvGrpSpPr>
            <p:grpSpPr>
              <a:xfrm>
                <a:off x="3359659" y="3805664"/>
                <a:ext cx="232294" cy="141000"/>
                <a:chOff x="3359659" y="3805664"/>
                <a:chExt cx="232294" cy="141000"/>
              </a:xfrm>
            </p:grpSpPr>
            <p:sp>
              <p:nvSpPr>
                <p:cNvPr id="8241" name="Google Shape;8241;p74"/>
                <p:cNvSpPr/>
                <p:nvPr/>
              </p:nvSpPr>
              <p:spPr>
                <a:xfrm>
                  <a:off x="3359659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8242" name="Google Shape;8242;p74"/>
                <p:cNvCxnSpPr/>
                <p:nvPr/>
              </p:nvCxnSpPr>
              <p:spPr>
                <a:xfrm rot="10800000" flipH="1">
                  <a:off x="3393053" y="3805664"/>
                  <a:ext cx="198900" cy="780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3" name="Google Shape;8243;p74"/>
              <p:cNvGrpSpPr/>
              <p:nvPr/>
            </p:nvGrpSpPr>
            <p:grpSpPr>
              <a:xfrm>
                <a:off x="3067316" y="3711366"/>
                <a:ext cx="66900" cy="166809"/>
                <a:chOff x="3067316" y="3711366"/>
                <a:chExt cx="66900" cy="166809"/>
              </a:xfrm>
            </p:grpSpPr>
            <p:sp>
              <p:nvSpPr>
                <p:cNvPr id="8244" name="Google Shape;8244;p74"/>
                <p:cNvSpPr/>
                <p:nvPr/>
              </p:nvSpPr>
              <p:spPr>
                <a:xfrm>
                  <a:off x="3067316" y="381127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8245" name="Google Shape;8245;p74"/>
                <p:cNvCxnSpPr/>
                <p:nvPr/>
              </p:nvCxnSpPr>
              <p:spPr>
                <a:xfrm rot="-5400000">
                  <a:off x="3050460" y="3761616"/>
                  <a:ext cx="1011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6" name="Google Shape;8246;p74"/>
              <p:cNvGrpSpPr/>
              <p:nvPr/>
            </p:nvGrpSpPr>
            <p:grpSpPr>
              <a:xfrm>
                <a:off x="2413923" y="4058666"/>
                <a:ext cx="224119" cy="66900"/>
                <a:chOff x="2413923" y="4058666"/>
                <a:chExt cx="224119" cy="66900"/>
              </a:xfrm>
            </p:grpSpPr>
            <p:sp>
              <p:nvSpPr>
                <p:cNvPr id="8247" name="Google Shape;8247;p74"/>
                <p:cNvSpPr/>
                <p:nvPr/>
              </p:nvSpPr>
              <p:spPr>
                <a:xfrm>
                  <a:off x="2571142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8248" name="Google Shape;8248;p74"/>
                <p:cNvCxnSpPr/>
                <p:nvPr/>
              </p:nvCxnSpPr>
              <p:spPr>
                <a:xfrm flipH="1">
                  <a:off x="2413923" y="4092060"/>
                  <a:ext cx="1596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9" name="Google Shape;8249;p74"/>
              <p:cNvGrpSpPr/>
              <p:nvPr/>
            </p:nvGrpSpPr>
            <p:grpSpPr>
              <a:xfrm>
                <a:off x="3564643" y="4058666"/>
                <a:ext cx="223397" cy="66900"/>
                <a:chOff x="3564643" y="4058666"/>
                <a:chExt cx="223397" cy="66900"/>
              </a:xfrm>
            </p:grpSpPr>
            <p:sp>
              <p:nvSpPr>
                <p:cNvPr id="8250" name="Google Shape;8250;p74"/>
                <p:cNvSpPr/>
                <p:nvPr/>
              </p:nvSpPr>
              <p:spPr>
                <a:xfrm>
                  <a:off x="3564643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8251" name="Google Shape;8251;p74"/>
                <p:cNvCxnSpPr/>
                <p:nvPr/>
              </p:nvCxnSpPr>
              <p:spPr>
                <a:xfrm>
                  <a:off x="3630240" y="4092060"/>
                  <a:ext cx="157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8252" name="Google Shape;8252;p74"/>
            <p:cNvGrpSpPr/>
            <p:nvPr/>
          </p:nvGrpSpPr>
          <p:grpSpPr>
            <a:xfrm>
              <a:off x="2633353" y="3965763"/>
              <a:ext cx="933975" cy="445687"/>
              <a:chOff x="2633353" y="3965763"/>
              <a:chExt cx="933975" cy="445687"/>
            </a:xfrm>
          </p:grpSpPr>
          <p:sp>
            <p:nvSpPr>
              <p:cNvPr id="8253" name="Google Shape;8253;p74"/>
              <p:cNvSpPr/>
              <p:nvPr/>
            </p:nvSpPr>
            <p:spPr>
              <a:xfrm>
                <a:off x="2633353" y="3965763"/>
                <a:ext cx="933975" cy="445687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54" name="Google Shape;8254;p74"/>
              <p:cNvSpPr/>
              <p:nvPr/>
            </p:nvSpPr>
            <p:spPr>
              <a:xfrm>
                <a:off x="2702006" y="4030399"/>
                <a:ext cx="798496" cy="381051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8255" name="Google Shape;8255;p74"/>
          <p:cNvGrpSpPr/>
          <p:nvPr/>
        </p:nvGrpSpPr>
        <p:grpSpPr>
          <a:xfrm>
            <a:off x="12785579" y="2088761"/>
            <a:ext cx="2262174" cy="1174766"/>
            <a:chOff x="238125" y="999450"/>
            <a:chExt cx="7140700" cy="3708225"/>
          </a:xfrm>
        </p:grpSpPr>
        <p:sp>
          <p:nvSpPr>
            <p:cNvPr id="8256" name="Google Shape;8256;p74"/>
            <p:cNvSpPr/>
            <p:nvPr/>
          </p:nvSpPr>
          <p:spPr>
            <a:xfrm>
              <a:off x="2171975" y="3872925"/>
              <a:ext cx="7900" cy="25"/>
            </a:xfrm>
            <a:custGeom>
              <a:avLst/>
              <a:gdLst/>
              <a:ahLst/>
              <a:cxnLst/>
              <a:rect l="l" t="t" r="r" b="b"/>
              <a:pathLst>
                <a:path w="316" h="1" extrusionOk="0">
                  <a:moveTo>
                    <a:pt x="316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57" name="Google Shape;8257;p74"/>
            <p:cNvSpPr/>
            <p:nvPr/>
          </p:nvSpPr>
          <p:spPr>
            <a:xfrm>
              <a:off x="2180300" y="999450"/>
              <a:ext cx="3256350" cy="3708225"/>
            </a:xfrm>
            <a:custGeom>
              <a:avLst/>
              <a:gdLst/>
              <a:ahLst/>
              <a:cxnLst/>
              <a:rect l="l" t="t" r="r" b="b"/>
              <a:pathLst>
                <a:path w="130254" h="148329" extrusionOk="0">
                  <a:moveTo>
                    <a:pt x="130254" y="0"/>
                  </a:moveTo>
                  <a:cubicBezTo>
                    <a:pt x="90641" y="0"/>
                    <a:pt x="69506" y="34788"/>
                    <a:pt x="50871" y="65485"/>
                  </a:cubicBezTo>
                  <a:cubicBezTo>
                    <a:pt x="32725" y="95360"/>
                    <a:pt x="19404" y="114939"/>
                    <a:pt x="0" y="114939"/>
                  </a:cubicBezTo>
                  <a:cubicBezTo>
                    <a:pt x="9213" y="114939"/>
                    <a:pt x="16695" y="122421"/>
                    <a:pt x="16695" y="131634"/>
                  </a:cubicBezTo>
                  <a:cubicBezTo>
                    <a:pt x="16695" y="140846"/>
                    <a:pt x="9213" y="148328"/>
                    <a:pt x="0" y="148328"/>
                  </a:cubicBezTo>
                  <a:cubicBezTo>
                    <a:pt x="39630" y="148328"/>
                    <a:pt x="60765" y="113541"/>
                    <a:pt x="79400" y="82844"/>
                  </a:cubicBezTo>
                  <a:cubicBezTo>
                    <a:pt x="97528" y="52951"/>
                    <a:pt x="110867" y="33372"/>
                    <a:pt x="130254" y="33372"/>
                  </a:cubicBezTo>
                  <a:cubicBezTo>
                    <a:pt x="121041" y="33075"/>
                    <a:pt x="113804" y="25383"/>
                    <a:pt x="114083" y="16170"/>
                  </a:cubicBezTo>
                  <a:cubicBezTo>
                    <a:pt x="114346" y="7360"/>
                    <a:pt x="121425" y="280"/>
                    <a:pt x="13025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58" name="Google Shape;8258;p74"/>
            <p:cNvSpPr/>
            <p:nvPr/>
          </p:nvSpPr>
          <p:spPr>
            <a:xfrm>
              <a:off x="238125" y="2853750"/>
              <a:ext cx="2358675" cy="1853475"/>
            </a:xfrm>
            <a:custGeom>
              <a:avLst/>
              <a:gdLst/>
              <a:ahLst/>
              <a:cxnLst/>
              <a:rect l="l" t="t" r="r" b="b"/>
              <a:pathLst>
                <a:path w="94347" h="74139" extrusionOk="0">
                  <a:moveTo>
                    <a:pt x="33354" y="1"/>
                  </a:moveTo>
                  <a:cubicBezTo>
                    <a:pt x="33354" y="9196"/>
                    <a:pt x="25872" y="16661"/>
                    <a:pt x="16642" y="16661"/>
                  </a:cubicBezTo>
                  <a:cubicBezTo>
                    <a:pt x="7482" y="16661"/>
                    <a:pt x="0" y="9196"/>
                    <a:pt x="0" y="1"/>
                  </a:cubicBezTo>
                  <a:lnTo>
                    <a:pt x="0" y="1"/>
                  </a:lnTo>
                  <a:cubicBezTo>
                    <a:pt x="0" y="40872"/>
                    <a:pt x="34858" y="74139"/>
                    <a:pt x="77670" y="74139"/>
                  </a:cubicBezTo>
                  <a:cubicBezTo>
                    <a:pt x="86882" y="74139"/>
                    <a:pt x="94347" y="66657"/>
                    <a:pt x="94347" y="57444"/>
                  </a:cubicBezTo>
                  <a:cubicBezTo>
                    <a:pt x="94347" y="48214"/>
                    <a:pt x="86882" y="40767"/>
                    <a:pt x="77670" y="40767"/>
                  </a:cubicBezTo>
                  <a:lnTo>
                    <a:pt x="77355" y="40767"/>
                  </a:lnTo>
                  <a:cubicBezTo>
                    <a:pt x="53073" y="40610"/>
                    <a:pt x="33354" y="22394"/>
                    <a:pt x="333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59" name="Google Shape;8259;p74"/>
            <p:cNvSpPr/>
            <p:nvPr/>
          </p:nvSpPr>
          <p:spPr>
            <a:xfrm>
              <a:off x="238125" y="999450"/>
              <a:ext cx="1942200" cy="2270400"/>
            </a:xfrm>
            <a:custGeom>
              <a:avLst/>
              <a:gdLst/>
              <a:ahLst/>
              <a:cxnLst/>
              <a:rect l="l" t="t" r="r" b="b"/>
              <a:pathLst>
                <a:path w="77688" h="90816" extrusionOk="0">
                  <a:moveTo>
                    <a:pt x="77687" y="0"/>
                  </a:moveTo>
                  <a:cubicBezTo>
                    <a:pt x="34858" y="0"/>
                    <a:pt x="0" y="33249"/>
                    <a:pt x="0" y="74138"/>
                  </a:cubicBezTo>
                  <a:cubicBezTo>
                    <a:pt x="0" y="83368"/>
                    <a:pt x="7482" y="90815"/>
                    <a:pt x="16695" y="90815"/>
                  </a:cubicBezTo>
                  <a:cubicBezTo>
                    <a:pt x="25925" y="90815"/>
                    <a:pt x="33372" y="83351"/>
                    <a:pt x="33389" y="74138"/>
                  </a:cubicBezTo>
                  <a:lnTo>
                    <a:pt x="33389" y="74120"/>
                  </a:lnTo>
                  <a:cubicBezTo>
                    <a:pt x="33389" y="51654"/>
                    <a:pt x="53222" y="33378"/>
                    <a:pt x="77639" y="33354"/>
                  </a:cubicBezTo>
                  <a:lnTo>
                    <a:pt x="77639" y="33354"/>
                  </a:lnTo>
                  <a:cubicBezTo>
                    <a:pt x="77644" y="33354"/>
                    <a:pt x="77650" y="33354"/>
                    <a:pt x="77655" y="33354"/>
                  </a:cubicBezTo>
                  <a:cubicBezTo>
                    <a:pt x="77666" y="33354"/>
                    <a:pt x="77676" y="33354"/>
                    <a:pt x="77687" y="33354"/>
                  </a:cubicBezTo>
                  <a:cubicBezTo>
                    <a:pt x="77671" y="33354"/>
                    <a:pt x="77655" y="33354"/>
                    <a:pt x="77639" y="33354"/>
                  </a:cubicBezTo>
                  <a:lnTo>
                    <a:pt x="77639" y="33354"/>
                  </a:lnTo>
                  <a:cubicBezTo>
                    <a:pt x="68431" y="33346"/>
                    <a:pt x="60992" y="25874"/>
                    <a:pt x="60992" y="16695"/>
                  </a:cubicBezTo>
                  <a:cubicBezTo>
                    <a:pt x="60992" y="7482"/>
                    <a:pt x="68457" y="0"/>
                    <a:pt x="776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60" name="Google Shape;8260;p74"/>
            <p:cNvSpPr/>
            <p:nvPr/>
          </p:nvSpPr>
          <p:spPr>
            <a:xfrm>
              <a:off x="3808250" y="2852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DB634B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61" name="Google Shape;8261;p74"/>
            <p:cNvSpPr/>
            <p:nvPr/>
          </p:nvSpPr>
          <p:spPr>
            <a:xfrm>
              <a:off x="1762475" y="999450"/>
              <a:ext cx="2386250" cy="2044875"/>
            </a:xfrm>
            <a:custGeom>
              <a:avLst/>
              <a:gdLst/>
              <a:ahLst/>
              <a:cxnLst/>
              <a:rect l="l" t="t" r="r" b="b"/>
              <a:pathLst>
                <a:path w="95450" h="81795" extrusionOk="0">
                  <a:moveTo>
                    <a:pt x="16696" y="0"/>
                  </a:moveTo>
                  <a:cubicBezTo>
                    <a:pt x="7465" y="0"/>
                    <a:pt x="1" y="7482"/>
                    <a:pt x="1" y="16695"/>
                  </a:cubicBezTo>
                  <a:cubicBezTo>
                    <a:pt x="1" y="25925"/>
                    <a:pt x="7465" y="33389"/>
                    <a:pt x="16696" y="33389"/>
                  </a:cubicBezTo>
                  <a:cubicBezTo>
                    <a:pt x="36030" y="33389"/>
                    <a:pt x="49473" y="53038"/>
                    <a:pt x="66325" y="80781"/>
                  </a:cubicBezTo>
                  <a:cubicBezTo>
                    <a:pt x="66552" y="81130"/>
                    <a:pt x="66762" y="81463"/>
                    <a:pt x="67007" y="81795"/>
                  </a:cubicBezTo>
                  <a:cubicBezTo>
                    <a:pt x="63021" y="74086"/>
                    <a:pt x="65643" y="64471"/>
                    <a:pt x="73178" y="59891"/>
                  </a:cubicBezTo>
                  <a:cubicBezTo>
                    <a:pt x="75886" y="58251"/>
                    <a:pt x="78874" y="57469"/>
                    <a:pt x="81824" y="57469"/>
                  </a:cubicBezTo>
                  <a:cubicBezTo>
                    <a:pt x="87083" y="57469"/>
                    <a:pt x="92224" y="59953"/>
                    <a:pt x="95449" y="64488"/>
                  </a:cubicBezTo>
                  <a:cubicBezTo>
                    <a:pt x="95274" y="64139"/>
                    <a:pt x="95064" y="63789"/>
                    <a:pt x="94855" y="63439"/>
                  </a:cubicBezTo>
                  <a:cubicBezTo>
                    <a:pt x="77653" y="35190"/>
                    <a:pt x="56291" y="0"/>
                    <a:pt x="1669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213B5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62" name="Google Shape;8262;p74"/>
            <p:cNvSpPr/>
            <p:nvPr/>
          </p:nvSpPr>
          <p:spPr>
            <a:xfrm>
              <a:off x="3338000" y="2435975"/>
              <a:ext cx="2101275" cy="2271250"/>
            </a:xfrm>
            <a:custGeom>
              <a:avLst/>
              <a:gdLst/>
              <a:ahLst/>
              <a:cxnLst/>
              <a:rect l="l" t="t" r="r" b="b"/>
              <a:pathLst>
                <a:path w="84051" h="90850" extrusionOk="0">
                  <a:moveTo>
                    <a:pt x="84011" y="57465"/>
                  </a:moveTo>
                  <a:cubicBezTo>
                    <a:pt x="83994" y="57465"/>
                    <a:pt x="83972" y="57469"/>
                    <a:pt x="83946" y="57478"/>
                  </a:cubicBezTo>
                  <a:lnTo>
                    <a:pt x="84050" y="57478"/>
                  </a:lnTo>
                  <a:cubicBezTo>
                    <a:pt x="84042" y="57469"/>
                    <a:pt x="84029" y="57465"/>
                    <a:pt x="84011" y="57465"/>
                  </a:cubicBezTo>
                  <a:close/>
                  <a:moveTo>
                    <a:pt x="18801" y="0"/>
                  </a:moveTo>
                  <a:cubicBezTo>
                    <a:pt x="15851" y="0"/>
                    <a:pt x="12864" y="784"/>
                    <a:pt x="10157" y="2430"/>
                  </a:cubicBezTo>
                  <a:cubicBezTo>
                    <a:pt x="2622" y="7027"/>
                    <a:pt x="0" y="16625"/>
                    <a:pt x="3986" y="24334"/>
                  </a:cubicBezTo>
                  <a:cubicBezTo>
                    <a:pt x="4161" y="24683"/>
                    <a:pt x="4370" y="25033"/>
                    <a:pt x="4563" y="25348"/>
                  </a:cubicBezTo>
                  <a:cubicBezTo>
                    <a:pt x="23198" y="56062"/>
                    <a:pt x="44333" y="90850"/>
                    <a:pt x="83963" y="90850"/>
                  </a:cubicBezTo>
                  <a:cubicBezTo>
                    <a:pt x="74750" y="90850"/>
                    <a:pt x="67268" y="83368"/>
                    <a:pt x="67268" y="74155"/>
                  </a:cubicBezTo>
                  <a:cubicBezTo>
                    <a:pt x="67268" y="64925"/>
                    <a:pt x="74750" y="57478"/>
                    <a:pt x="83946" y="57478"/>
                  </a:cubicBezTo>
                  <a:cubicBezTo>
                    <a:pt x="64541" y="57478"/>
                    <a:pt x="51220" y="37899"/>
                    <a:pt x="33075" y="8024"/>
                  </a:cubicBezTo>
                  <a:cubicBezTo>
                    <a:pt x="32865" y="7674"/>
                    <a:pt x="32638" y="7342"/>
                    <a:pt x="32428" y="7027"/>
                  </a:cubicBezTo>
                  <a:cubicBezTo>
                    <a:pt x="29202" y="2491"/>
                    <a:pt x="24061" y="0"/>
                    <a:pt x="1880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63" name="Google Shape;8263;p74"/>
            <p:cNvSpPr/>
            <p:nvPr/>
          </p:nvSpPr>
          <p:spPr>
            <a:xfrm>
              <a:off x="5019250" y="2852875"/>
              <a:ext cx="2359150" cy="1854350"/>
            </a:xfrm>
            <a:custGeom>
              <a:avLst/>
              <a:gdLst/>
              <a:ahLst/>
              <a:cxnLst/>
              <a:rect l="l" t="t" r="r" b="b"/>
              <a:pathLst>
                <a:path w="94366" h="74174" extrusionOk="0">
                  <a:moveTo>
                    <a:pt x="94365" y="18"/>
                  </a:moveTo>
                  <a:cubicBezTo>
                    <a:pt x="94365" y="47"/>
                    <a:pt x="94365" y="76"/>
                    <a:pt x="94365" y="105"/>
                  </a:cubicBezTo>
                  <a:lnTo>
                    <a:pt x="94365" y="105"/>
                  </a:lnTo>
                  <a:cubicBezTo>
                    <a:pt x="94365" y="76"/>
                    <a:pt x="94365" y="47"/>
                    <a:pt x="94365" y="18"/>
                  </a:cubicBezTo>
                  <a:close/>
                  <a:moveTo>
                    <a:pt x="60993" y="1"/>
                  </a:moveTo>
                  <a:cubicBezTo>
                    <a:pt x="60993" y="22447"/>
                    <a:pt x="41187" y="40715"/>
                    <a:pt x="16800" y="40785"/>
                  </a:cubicBezTo>
                  <a:lnTo>
                    <a:pt x="16696" y="40785"/>
                  </a:lnTo>
                  <a:cubicBezTo>
                    <a:pt x="7465" y="40785"/>
                    <a:pt x="1" y="48249"/>
                    <a:pt x="1" y="57479"/>
                  </a:cubicBezTo>
                  <a:cubicBezTo>
                    <a:pt x="1" y="66692"/>
                    <a:pt x="7483" y="74174"/>
                    <a:pt x="16696" y="74174"/>
                  </a:cubicBezTo>
                  <a:cubicBezTo>
                    <a:pt x="59495" y="74174"/>
                    <a:pt x="94316" y="40954"/>
                    <a:pt x="94365" y="105"/>
                  </a:cubicBezTo>
                  <a:lnTo>
                    <a:pt x="94365" y="105"/>
                  </a:lnTo>
                  <a:cubicBezTo>
                    <a:pt x="94336" y="9278"/>
                    <a:pt x="86872" y="16696"/>
                    <a:pt x="77688" y="16696"/>
                  </a:cubicBezTo>
                  <a:cubicBezTo>
                    <a:pt x="68458" y="16696"/>
                    <a:pt x="60993" y="9231"/>
                    <a:pt x="6099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64" name="Google Shape;8264;p74"/>
            <p:cNvSpPr/>
            <p:nvPr/>
          </p:nvSpPr>
          <p:spPr>
            <a:xfrm>
              <a:off x="5025375" y="999450"/>
              <a:ext cx="2353450" cy="2270825"/>
            </a:xfrm>
            <a:custGeom>
              <a:avLst/>
              <a:gdLst/>
              <a:ahLst/>
              <a:cxnLst/>
              <a:rect l="l" t="t" r="r" b="b"/>
              <a:pathLst>
                <a:path w="94138" h="90833" extrusionOk="0">
                  <a:moveTo>
                    <a:pt x="16451" y="0"/>
                  </a:moveTo>
                  <a:cubicBezTo>
                    <a:pt x="7640" y="280"/>
                    <a:pt x="560" y="7360"/>
                    <a:pt x="280" y="16170"/>
                  </a:cubicBezTo>
                  <a:cubicBezTo>
                    <a:pt x="1" y="25400"/>
                    <a:pt x="7238" y="33092"/>
                    <a:pt x="16451" y="33372"/>
                  </a:cubicBezTo>
                  <a:lnTo>
                    <a:pt x="16520" y="33372"/>
                  </a:lnTo>
                  <a:cubicBezTo>
                    <a:pt x="40907" y="33389"/>
                    <a:pt x="60748" y="51675"/>
                    <a:pt x="60748" y="74138"/>
                  </a:cubicBezTo>
                  <a:cubicBezTo>
                    <a:pt x="60748" y="83368"/>
                    <a:pt x="68213" y="90833"/>
                    <a:pt x="77443" y="90833"/>
                  </a:cubicBezTo>
                  <a:cubicBezTo>
                    <a:pt x="86656" y="90833"/>
                    <a:pt x="94138" y="83368"/>
                    <a:pt x="94138" y="74138"/>
                  </a:cubicBezTo>
                  <a:cubicBezTo>
                    <a:pt x="94138" y="33249"/>
                    <a:pt x="59280" y="0"/>
                    <a:pt x="164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265" name="Google Shape;8265;p74"/>
          <p:cNvGrpSpPr/>
          <p:nvPr/>
        </p:nvGrpSpPr>
        <p:grpSpPr>
          <a:xfrm>
            <a:off x="7488480" y="6987749"/>
            <a:ext cx="2751708" cy="1356262"/>
            <a:chOff x="3913765" y="3641905"/>
            <a:chExt cx="1522805" cy="750560"/>
          </a:xfrm>
        </p:grpSpPr>
        <p:grpSp>
          <p:nvGrpSpPr>
            <p:cNvPr id="8266" name="Google Shape;8266;p74"/>
            <p:cNvGrpSpPr/>
            <p:nvPr/>
          </p:nvGrpSpPr>
          <p:grpSpPr>
            <a:xfrm>
              <a:off x="3913765" y="3997002"/>
              <a:ext cx="1522805" cy="395463"/>
              <a:chOff x="3913765" y="3997002"/>
              <a:chExt cx="1522805" cy="395463"/>
            </a:xfrm>
          </p:grpSpPr>
          <p:grpSp>
            <p:nvGrpSpPr>
              <p:cNvPr id="8267" name="Google Shape;8267;p74"/>
              <p:cNvGrpSpPr/>
              <p:nvPr/>
            </p:nvGrpSpPr>
            <p:grpSpPr>
              <a:xfrm>
                <a:off x="3913765" y="4138659"/>
                <a:ext cx="507602" cy="253806"/>
                <a:chOff x="3913765" y="4138659"/>
                <a:chExt cx="507602" cy="253806"/>
              </a:xfrm>
            </p:grpSpPr>
            <p:sp>
              <p:nvSpPr>
                <p:cNvPr id="8268" name="Google Shape;8268;p74"/>
                <p:cNvSpPr/>
                <p:nvPr/>
              </p:nvSpPr>
              <p:spPr>
                <a:xfrm>
                  <a:off x="3913765" y="4138659"/>
                  <a:ext cx="507602" cy="50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9502" fill="none" extrusionOk="0">
                      <a:moveTo>
                        <a:pt x="95011" y="1"/>
                      </a:moveTo>
                      <a:lnTo>
                        <a:pt x="23755" y="1"/>
                      </a:lnTo>
                      <a:lnTo>
                        <a:pt x="1" y="9501"/>
                      </a:lnTo>
                      <a:lnTo>
                        <a:pt x="95011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269" name="Google Shape;8269;p74"/>
                <p:cNvSpPr/>
                <p:nvPr/>
              </p:nvSpPr>
              <p:spPr>
                <a:xfrm>
                  <a:off x="3913765" y="4189418"/>
                  <a:ext cx="507602" cy="2030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38006" fill="none" extrusionOk="0">
                      <a:moveTo>
                        <a:pt x="1" y="0"/>
                      </a:moveTo>
                      <a:lnTo>
                        <a:pt x="1" y="38005"/>
                      </a:lnTo>
                      <a:lnTo>
                        <a:pt x="95011" y="38005"/>
                      </a:lnTo>
                      <a:lnTo>
                        <a:pt x="95011" y="38005"/>
                      </a:lnTo>
                      <a:lnTo>
                        <a:pt x="9501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r>
                    <a:rPr lang="en" sz="3600"/>
                    <a:t>     </a:t>
                  </a:r>
                  <a:endParaRPr sz="3600"/>
                </a:p>
              </p:txBody>
            </p:sp>
          </p:grpSp>
          <p:grpSp>
            <p:nvGrpSpPr>
              <p:cNvPr id="8270" name="Google Shape;8270;p74"/>
              <p:cNvGrpSpPr/>
              <p:nvPr/>
            </p:nvGrpSpPr>
            <p:grpSpPr>
              <a:xfrm>
                <a:off x="4421361" y="3997002"/>
                <a:ext cx="507618" cy="395463"/>
                <a:chOff x="4421361" y="3997002"/>
                <a:chExt cx="507618" cy="395463"/>
              </a:xfrm>
            </p:grpSpPr>
            <p:sp>
              <p:nvSpPr>
                <p:cNvPr id="8271" name="Google Shape;8271;p74"/>
                <p:cNvSpPr/>
                <p:nvPr/>
              </p:nvSpPr>
              <p:spPr>
                <a:xfrm>
                  <a:off x="4421361" y="3997002"/>
                  <a:ext cx="507618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9501" fill="none" extrusionOk="0">
                      <a:moveTo>
                        <a:pt x="71260" y="0"/>
                      </a:moveTo>
                      <a:lnTo>
                        <a:pt x="23755" y="0"/>
                      </a:lnTo>
                      <a:lnTo>
                        <a:pt x="0" y="9501"/>
                      </a:lnTo>
                      <a:lnTo>
                        <a:pt x="95014" y="9501"/>
                      </a:lnTo>
                      <a:close/>
                    </a:path>
                  </a:pathLst>
                </a:custGeom>
                <a:noFill/>
                <a:ln w="9525" cap="sq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272" name="Google Shape;8272;p74"/>
                <p:cNvSpPr/>
                <p:nvPr/>
              </p:nvSpPr>
              <p:spPr>
                <a:xfrm>
                  <a:off x="4421361" y="4047756"/>
                  <a:ext cx="507618" cy="3447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64522" fill="none" extrusionOk="0">
                      <a:moveTo>
                        <a:pt x="0" y="1"/>
                      </a:moveTo>
                      <a:lnTo>
                        <a:pt x="0" y="64521"/>
                      </a:lnTo>
                      <a:lnTo>
                        <a:pt x="95014" y="64521"/>
                      </a:lnTo>
                      <a:lnTo>
                        <a:pt x="95014" y="35846"/>
                      </a:lnTo>
                      <a:lnTo>
                        <a:pt x="95014" y="35846"/>
                      </a:lnTo>
                      <a:lnTo>
                        <a:pt x="95014" y="26286"/>
                      </a:lnTo>
                      <a:lnTo>
                        <a:pt x="9501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DBE2E7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8273" name="Google Shape;8273;p74"/>
              <p:cNvGrpSpPr/>
              <p:nvPr/>
            </p:nvGrpSpPr>
            <p:grpSpPr>
              <a:xfrm>
                <a:off x="4928973" y="4189418"/>
                <a:ext cx="507596" cy="203047"/>
                <a:chOff x="4928973" y="4189418"/>
                <a:chExt cx="507596" cy="203047"/>
              </a:xfrm>
            </p:grpSpPr>
            <p:sp>
              <p:nvSpPr>
                <p:cNvPr id="8274" name="Google Shape;8274;p74"/>
                <p:cNvSpPr/>
                <p:nvPr/>
              </p:nvSpPr>
              <p:spPr>
                <a:xfrm>
                  <a:off x="4928973" y="4189418"/>
                  <a:ext cx="507596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9501" fill="none" extrusionOk="0">
                      <a:moveTo>
                        <a:pt x="95011" y="9501"/>
                      </a:moveTo>
                      <a:lnTo>
                        <a:pt x="71260" y="0"/>
                      </a:lnTo>
                      <a:lnTo>
                        <a:pt x="0" y="0"/>
                      </a:lnTo>
                      <a:lnTo>
                        <a:pt x="0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275" name="Google Shape;8275;p74"/>
                <p:cNvSpPr/>
                <p:nvPr/>
              </p:nvSpPr>
              <p:spPr>
                <a:xfrm>
                  <a:off x="4928973" y="4240172"/>
                  <a:ext cx="507596" cy="1522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28506" fill="none" extrusionOk="0">
                      <a:moveTo>
                        <a:pt x="0" y="28505"/>
                      </a:moveTo>
                      <a:lnTo>
                        <a:pt x="0" y="28505"/>
                      </a:lnTo>
                      <a:lnTo>
                        <a:pt x="95011" y="28505"/>
                      </a:lnTo>
                      <a:lnTo>
                        <a:pt x="95011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  <p:grpSp>
          <p:nvGrpSpPr>
            <p:cNvPr id="8276" name="Google Shape;8276;p74"/>
            <p:cNvGrpSpPr/>
            <p:nvPr/>
          </p:nvGrpSpPr>
          <p:grpSpPr>
            <a:xfrm>
              <a:off x="4482186" y="3641905"/>
              <a:ext cx="397605" cy="349784"/>
              <a:chOff x="2906375" y="1159725"/>
              <a:chExt cx="1860575" cy="1636800"/>
            </a:xfrm>
          </p:grpSpPr>
          <p:sp>
            <p:nvSpPr>
              <p:cNvPr id="8277" name="Google Shape;8277;p74"/>
              <p:cNvSpPr/>
              <p:nvPr/>
            </p:nvSpPr>
            <p:spPr>
              <a:xfrm>
                <a:off x="2906375" y="1159725"/>
                <a:ext cx="1860575" cy="1320800"/>
              </a:xfrm>
              <a:custGeom>
                <a:avLst/>
                <a:gdLst/>
                <a:ahLst/>
                <a:cxnLst/>
                <a:rect l="l" t="t" r="r" b="b"/>
                <a:pathLst>
                  <a:path w="74423" h="52832" fill="none" extrusionOk="0">
                    <a:moveTo>
                      <a:pt x="74300" y="9469"/>
                    </a:moveTo>
                    <a:cubicBezTo>
                      <a:pt x="74046" y="6953"/>
                      <a:pt x="72972" y="4566"/>
                      <a:pt x="71233" y="2899"/>
                    </a:cubicBezTo>
                    <a:cubicBezTo>
                      <a:pt x="71029" y="2682"/>
                      <a:pt x="70807" y="2484"/>
                      <a:pt x="70569" y="2305"/>
                    </a:cubicBezTo>
                    <a:cubicBezTo>
                      <a:pt x="70326" y="2123"/>
                      <a:pt x="70133" y="1933"/>
                      <a:pt x="69847" y="1767"/>
                    </a:cubicBezTo>
                    <a:cubicBezTo>
                      <a:pt x="69576" y="1596"/>
                      <a:pt x="69301" y="1435"/>
                      <a:pt x="69030" y="1280"/>
                    </a:cubicBezTo>
                    <a:cubicBezTo>
                      <a:pt x="68792" y="1159"/>
                      <a:pt x="68599" y="1084"/>
                      <a:pt x="68385" y="985"/>
                    </a:cubicBezTo>
                    <a:cubicBezTo>
                      <a:pt x="67280" y="522"/>
                      <a:pt x="66290" y="276"/>
                      <a:pt x="65270" y="188"/>
                    </a:cubicBezTo>
                    <a:cubicBezTo>
                      <a:pt x="63260" y="1"/>
                      <a:pt x="61470" y="332"/>
                      <a:pt x="60001" y="803"/>
                    </a:cubicBezTo>
                    <a:cubicBezTo>
                      <a:pt x="58778" y="1194"/>
                      <a:pt x="57603" y="1727"/>
                      <a:pt x="56500" y="2385"/>
                    </a:cubicBezTo>
                    <a:cubicBezTo>
                      <a:pt x="56396" y="1617"/>
                      <a:pt x="56273" y="1012"/>
                      <a:pt x="56179" y="613"/>
                    </a:cubicBezTo>
                    <a:cubicBezTo>
                      <a:pt x="56104" y="298"/>
                      <a:pt x="55821" y="73"/>
                      <a:pt x="55497" y="78"/>
                    </a:cubicBezTo>
                    <a:lnTo>
                      <a:pt x="38984" y="255"/>
                    </a:lnTo>
                    <a:lnTo>
                      <a:pt x="35208" y="295"/>
                    </a:lnTo>
                    <a:lnTo>
                      <a:pt x="18696" y="472"/>
                    </a:lnTo>
                    <a:cubicBezTo>
                      <a:pt x="18370" y="474"/>
                      <a:pt x="18091" y="704"/>
                      <a:pt x="18027" y="1023"/>
                    </a:cubicBezTo>
                    <a:cubicBezTo>
                      <a:pt x="17941" y="1422"/>
                      <a:pt x="17829" y="2026"/>
                      <a:pt x="17741" y="2800"/>
                    </a:cubicBezTo>
                    <a:cubicBezTo>
                      <a:pt x="16625" y="2163"/>
                      <a:pt x="15439" y="1657"/>
                      <a:pt x="14211" y="1290"/>
                    </a:cubicBezTo>
                    <a:cubicBezTo>
                      <a:pt x="12731" y="854"/>
                      <a:pt x="10935" y="560"/>
                      <a:pt x="8931" y="790"/>
                    </a:cubicBezTo>
                    <a:cubicBezTo>
                      <a:pt x="7908" y="900"/>
                      <a:pt x="6923" y="1167"/>
                      <a:pt x="5832" y="1652"/>
                    </a:cubicBezTo>
                    <a:cubicBezTo>
                      <a:pt x="5620" y="1756"/>
                      <a:pt x="5427" y="1839"/>
                      <a:pt x="5192" y="1965"/>
                    </a:cubicBezTo>
                    <a:cubicBezTo>
                      <a:pt x="4924" y="2125"/>
                      <a:pt x="4651" y="2291"/>
                      <a:pt x="4384" y="2465"/>
                    </a:cubicBezTo>
                    <a:cubicBezTo>
                      <a:pt x="4103" y="2639"/>
                      <a:pt x="3915" y="2832"/>
                      <a:pt x="3675" y="3019"/>
                    </a:cubicBezTo>
                    <a:cubicBezTo>
                      <a:pt x="3439" y="3204"/>
                      <a:pt x="3222" y="3407"/>
                      <a:pt x="3022" y="3627"/>
                    </a:cubicBezTo>
                    <a:cubicBezTo>
                      <a:pt x="1319" y="5332"/>
                      <a:pt x="294" y="7743"/>
                      <a:pt x="99" y="10261"/>
                    </a:cubicBezTo>
                    <a:cubicBezTo>
                      <a:pt x="0" y="11524"/>
                      <a:pt x="104" y="12828"/>
                      <a:pt x="466" y="14096"/>
                    </a:cubicBezTo>
                    <a:cubicBezTo>
                      <a:pt x="653" y="14725"/>
                      <a:pt x="875" y="15354"/>
                      <a:pt x="1175" y="15953"/>
                    </a:cubicBezTo>
                    <a:lnTo>
                      <a:pt x="1282" y="16181"/>
                    </a:lnTo>
                    <a:lnTo>
                      <a:pt x="1362" y="16341"/>
                    </a:lnTo>
                    <a:lnTo>
                      <a:pt x="1416" y="16432"/>
                    </a:lnTo>
                    <a:lnTo>
                      <a:pt x="1622" y="16794"/>
                    </a:lnTo>
                    <a:cubicBezTo>
                      <a:pt x="1769" y="17040"/>
                      <a:pt x="1986" y="17377"/>
                      <a:pt x="2168" y="17639"/>
                    </a:cubicBezTo>
                    <a:cubicBezTo>
                      <a:pt x="3672" y="19764"/>
                      <a:pt x="5719" y="21389"/>
                      <a:pt x="7890" y="22556"/>
                    </a:cubicBezTo>
                    <a:cubicBezTo>
                      <a:pt x="10076" y="23744"/>
                      <a:pt x="12329" y="24512"/>
                      <a:pt x="14535" y="25184"/>
                    </a:cubicBezTo>
                    <a:cubicBezTo>
                      <a:pt x="16734" y="25847"/>
                      <a:pt x="18883" y="26377"/>
                      <a:pt x="20907" y="26937"/>
                    </a:cubicBezTo>
                    <a:cubicBezTo>
                      <a:pt x="23058" y="27539"/>
                      <a:pt x="25044" y="27884"/>
                      <a:pt x="26553" y="28569"/>
                    </a:cubicBezTo>
                    <a:cubicBezTo>
                      <a:pt x="27991" y="29155"/>
                      <a:pt x="29136" y="30359"/>
                      <a:pt x="29449" y="31218"/>
                    </a:cubicBezTo>
                    <a:cubicBezTo>
                      <a:pt x="29527" y="31433"/>
                      <a:pt x="29583" y="31620"/>
                      <a:pt x="29583" y="31813"/>
                    </a:cubicBezTo>
                    <a:cubicBezTo>
                      <a:pt x="29591" y="31992"/>
                      <a:pt x="29572" y="32171"/>
                      <a:pt x="29532" y="32345"/>
                    </a:cubicBezTo>
                    <a:cubicBezTo>
                      <a:pt x="29436" y="32680"/>
                      <a:pt x="29099" y="33060"/>
                      <a:pt x="28702" y="33263"/>
                    </a:cubicBezTo>
                    <a:cubicBezTo>
                      <a:pt x="27926" y="33729"/>
                      <a:pt x="26880" y="33477"/>
                      <a:pt x="26733" y="33049"/>
                    </a:cubicBezTo>
                    <a:cubicBezTo>
                      <a:pt x="26396" y="32372"/>
                      <a:pt x="26414" y="31582"/>
                      <a:pt x="26644" y="31256"/>
                    </a:cubicBezTo>
                    <a:cubicBezTo>
                      <a:pt x="26888" y="30884"/>
                      <a:pt x="27300" y="30937"/>
                      <a:pt x="27273" y="30911"/>
                    </a:cubicBezTo>
                    <a:lnTo>
                      <a:pt x="27067" y="30825"/>
                    </a:lnTo>
                    <a:cubicBezTo>
                      <a:pt x="26928" y="30782"/>
                      <a:pt x="26669" y="30745"/>
                      <a:pt x="26361" y="30897"/>
                    </a:cubicBezTo>
                    <a:cubicBezTo>
                      <a:pt x="26045" y="31044"/>
                      <a:pt x="25777" y="31390"/>
                      <a:pt x="25595" y="31815"/>
                    </a:cubicBezTo>
                    <a:cubicBezTo>
                      <a:pt x="25408" y="32246"/>
                      <a:pt x="25298" y="32765"/>
                      <a:pt x="25379" y="33410"/>
                    </a:cubicBezTo>
                    <a:cubicBezTo>
                      <a:pt x="25403" y="33702"/>
                      <a:pt x="25590" y="34208"/>
                      <a:pt x="25855" y="34499"/>
                    </a:cubicBezTo>
                    <a:cubicBezTo>
                      <a:pt x="26117" y="34807"/>
                      <a:pt x="26444" y="35061"/>
                      <a:pt x="26810" y="35241"/>
                    </a:cubicBezTo>
                    <a:cubicBezTo>
                      <a:pt x="27560" y="35613"/>
                      <a:pt x="28456" y="35736"/>
                      <a:pt x="29398" y="35551"/>
                    </a:cubicBezTo>
                    <a:cubicBezTo>
                      <a:pt x="30316" y="35353"/>
                      <a:pt x="31298" y="34882"/>
                      <a:pt x="32032" y="33889"/>
                    </a:cubicBezTo>
                    <a:cubicBezTo>
                      <a:pt x="32422" y="33325"/>
                      <a:pt x="32615" y="32803"/>
                      <a:pt x="32722" y="32177"/>
                    </a:cubicBezTo>
                    <a:cubicBezTo>
                      <a:pt x="32776" y="31882"/>
                      <a:pt x="32797" y="31582"/>
                      <a:pt x="32784" y="31283"/>
                    </a:cubicBezTo>
                    <a:cubicBezTo>
                      <a:pt x="34828" y="34499"/>
                      <a:pt x="34919" y="37103"/>
                      <a:pt x="34413" y="41899"/>
                    </a:cubicBezTo>
                    <a:cubicBezTo>
                      <a:pt x="33530" y="50222"/>
                      <a:pt x="29511" y="52831"/>
                      <a:pt x="29511" y="52831"/>
                    </a:cubicBezTo>
                    <a:lnTo>
                      <a:pt x="37547" y="52743"/>
                    </a:lnTo>
                    <a:lnTo>
                      <a:pt x="37764" y="52743"/>
                    </a:lnTo>
                    <a:lnTo>
                      <a:pt x="45801" y="52655"/>
                    </a:lnTo>
                    <a:cubicBezTo>
                      <a:pt x="45801" y="52655"/>
                      <a:pt x="41725" y="50137"/>
                      <a:pt x="40668" y="41835"/>
                    </a:cubicBezTo>
                    <a:cubicBezTo>
                      <a:pt x="40058" y="37050"/>
                      <a:pt x="40092" y="34443"/>
                      <a:pt x="42067" y="31186"/>
                    </a:cubicBezTo>
                    <a:cubicBezTo>
                      <a:pt x="42059" y="31486"/>
                      <a:pt x="42089" y="31786"/>
                      <a:pt x="42150" y="32080"/>
                    </a:cubicBezTo>
                    <a:cubicBezTo>
                      <a:pt x="42271" y="32704"/>
                      <a:pt x="42474" y="33220"/>
                      <a:pt x="42876" y="33777"/>
                    </a:cubicBezTo>
                    <a:cubicBezTo>
                      <a:pt x="43630" y="34754"/>
                      <a:pt x="44623" y="35203"/>
                      <a:pt x="45544" y="35380"/>
                    </a:cubicBezTo>
                    <a:cubicBezTo>
                      <a:pt x="46489" y="35546"/>
                      <a:pt x="47382" y="35404"/>
                      <a:pt x="48126" y="35013"/>
                    </a:cubicBezTo>
                    <a:cubicBezTo>
                      <a:pt x="48488" y="34826"/>
                      <a:pt x="48809" y="34566"/>
                      <a:pt x="49066" y="34251"/>
                    </a:cubicBezTo>
                    <a:cubicBezTo>
                      <a:pt x="49323" y="33954"/>
                      <a:pt x="49499" y="33445"/>
                      <a:pt x="49518" y="33153"/>
                    </a:cubicBezTo>
                    <a:cubicBezTo>
                      <a:pt x="49585" y="32508"/>
                      <a:pt x="49462" y="31992"/>
                      <a:pt x="49266" y="31564"/>
                    </a:cubicBezTo>
                    <a:cubicBezTo>
                      <a:pt x="49076" y="31143"/>
                      <a:pt x="48801" y="30801"/>
                      <a:pt x="48482" y="30662"/>
                    </a:cubicBezTo>
                    <a:cubicBezTo>
                      <a:pt x="48172" y="30517"/>
                      <a:pt x="47915" y="30560"/>
                      <a:pt x="47776" y="30606"/>
                    </a:cubicBezTo>
                    <a:lnTo>
                      <a:pt x="47570" y="30697"/>
                    </a:lnTo>
                    <a:cubicBezTo>
                      <a:pt x="47543" y="30721"/>
                      <a:pt x="47955" y="30662"/>
                      <a:pt x="48207" y="31028"/>
                    </a:cubicBezTo>
                    <a:cubicBezTo>
                      <a:pt x="48445" y="31347"/>
                      <a:pt x="48480" y="32136"/>
                      <a:pt x="48156" y="32821"/>
                    </a:cubicBezTo>
                    <a:cubicBezTo>
                      <a:pt x="48019" y="33250"/>
                      <a:pt x="46978" y="33525"/>
                      <a:pt x="46192" y="33078"/>
                    </a:cubicBezTo>
                    <a:cubicBezTo>
                      <a:pt x="45790" y="32883"/>
                      <a:pt x="45448" y="32508"/>
                      <a:pt x="45343" y="32177"/>
                    </a:cubicBezTo>
                    <a:cubicBezTo>
                      <a:pt x="45298" y="32005"/>
                      <a:pt x="45276" y="31826"/>
                      <a:pt x="45282" y="31647"/>
                    </a:cubicBezTo>
                    <a:cubicBezTo>
                      <a:pt x="45279" y="31454"/>
                      <a:pt x="45330" y="31264"/>
                      <a:pt x="45402" y="31047"/>
                    </a:cubicBezTo>
                    <a:cubicBezTo>
                      <a:pt x="45696" y="30183"/>
                      <a:pt x="46818" y="28954"/>
                      <a:pt x="48241" y="28339"/>
                    </a:cubicBezTo>
                    <a:cubicBezTo>
                      <a:pt x="49735" y="27622"/>
                      <a:pt x="51713" y="27234"/>
                      <a:pt x="53851" y="26586"/>
                    </a:cubicBezTo>
                    <a:cubicBezTo>
                      <a:pt x="55861" y="25984"/>
                      <a:pt x="57999" y="25408"/>
                      <a:pt x="60185" y="24699"/>
                    </a:cubicBezTo>
                    <a:cubicBezTo>
                      <a:pt x="62372" y="23979"/>
                      <a:pt x="64609" y="23163"/>
                      <a:pt x="66772" y="21929"/>
                    </a:cubicBezTo>
                    <a:cubicBezTo>
                      <a:pt x="68918" y="20717"/>
                      <a:pt x="70930" y="19047"/>
                      <a:pt x="72386" y="16890"/>
                    </a:cubicBezTo>
                    <a:cubicBezTo>
                      <a:pt x="72563" y="16622"/>
                      <a:pt x="72774" y="16283"/>
                      <a:pt x="72916" y="16034"/>
                    </a:cubicBezTo>
                    <a:lnTo>
                      <a:pt x="73117" y="15664"/>
                    </a:lnTo>
                    <a:lnTo>
                      <a:pt x="73165" y="15573"/>
                    </a:lnTo>
                    <a:lnTo>
                      <a:pt x="73243" y="15413"/>
                    </a:lnTo>
                    <a:lnTo>
                      <a:pt x="73347" y="15183"/>
                    </a:lnTo>
                    <a:cubicBezTo>
                      <a:pt x="73639" y="14578"/>
                      <a:pt x="73845" y="13944"/>
                      <a:pt x="74016" y="13309"/>
                    </a:cubicBezTo>
                    <a:cubicBezTo>
                      <a:pt x="74351" y="12035"/>
                      <a:pt x="74423" y="10729"/>
                      <a:pt x="74300" y="9469"/>
                    </a:cubicBezTo>
                    <a:close/>
                    <a:moveTo>
                      <a:pt x="21867" y="23527"/>
                    </a:moveTo>
                    <a:cubicBezTo>
                      <a:pt x="19791" y="22930"/>
                      <a:pt x="17668" y="22379"/>
                      <a:pt x="15594" y="21729"/>
                    </a:cubicBezTo>
                    <a:cubicBezTo>
                      <a:pt x="13531" y="21078"/>
                      <a:pt x="11470" y="20332"/>
                      <a:pt x="9675" y="19325"/>
                    </a:cubicBezTo>
                    <a:cubicBezTo>
                      <a:pt x="7876" y="18319"/>
                      <a:pt x="6273" y="17040"/>
                      <a:pt x="5176" y="15509"/>
                    </a:cubicBezTo>
                    <a:cubicBezTo>
                      <a:pt x="5042" y="15314"/>
                      <a:pt x="4948" y="15185"/>
                      <a:pt x="4807" y="14955"/>
                    </a:cubicBezTo>
                    <a:lnTo>
                      <a:pt x="4598" y="14597"/>
                    </a:lnTo>
                    <a:lnTo>
                      <a:pt x="4555" y="14522"/>
                    </a:lnTo>
                    <a:cubicBezTo>
                      <a:pt x="4574" y="14554"/>
                      <a:pt x="4536" y="14476"/>
                      <a:pt x="4536" y="14476"/>
                    </a:cubicBezTo>
                    <a:lnTo>
                      <a:pt x="4467" y="14326"/>
                    </a:lnTo>
                    <a:cubicBezTo>
                      <a:pt x="4263" y="13941"/>
                      <a:pt x="4116" y="13523"/>
                      <a:pt x="3988" y="13106"/>
                    </a:cubicBezTo>
                    <a:cubicBezTo>
                      <a:pt x="3739" y="12268"/>
                      <a:pt x="3661" y="11380"/>
                      <a:pt x="3723" y="10521"/>
                    </a:cubicBezTo>
                    <a:cubicBezTo>
                      <a:pt x="3843" y="8805"/>
                      <a:pt x="4526" y="7191"/>
                      <a:pt x="5593" y="6124"/>
                    </a:cubicBezTo>
                    <a:cubicBezTo>
                      <a:pt x="5832" y="5840"/>
                      <a:pt x="6158" y="5610"/>
                      <a:pt x="6412" y="5406"/>
                    </a:cubicBezTo>
                    <a:cubicBezTo>
                      <a:pt x="6543" y="5326"/>
                      <a:pt x="6667" y="5235"/>
                      <a:pt x="6790" y="5142"/>
                    </a:cubicBezTo>
                    <a:cubicBezTo>
                      <a:pt x="6961" y="5040"/>
                      <a:pt x="7194" y="4933"/>
                      <a:pt x="7392" y="4831"/>
                    </a:cubicBezTo>
                    <a:cubicBezTo>
                      <a:pt x="7967" y="4558"/>
                      <a:pt x="8703" y="4307"/>
                      <a:pt x="9380" y="4232"/>
                    </a:cubicBezTo>
                    <a:cubicBezTo>
                      <a:pt x="10761" y="4034"/>
                      <a:pt x="12126" y="4197"/>
                      <a:pt x="13298" y="4515"/>
                    </a:cubicBezTo>
                    <a:cubicBezTo>
                      <a:pt x="14478" y="4831"/>
                      <a:pt x="15474" y="5286"/>
                      <a:pt x="16269" y="5695"/>
                    </a:cubicBezTo>
                    <a:cubicBezTo>
                      <a:pt x="16732" y="5936"/>
                      <a:pt x="17179" y="6201"/>
                      <a:pt x="17612" y="6493"/>
                    </a:cubicBezTo>
                    <a:cubicBezTo>
                      <a:pt x="17800" y="10799"/>
                      <a:pt x="19221" y="16754"/>
                      <a:pt x="24573" y="22090"/>
                    </a:cubicBezTo>
                    <a:cubicBezTo>
                      <a:pt x="25753" y="23265"/>
                      <a:pt x="26805" y="24327"/>
                      <a:pt x="27742" y="25296"/>
                    </a:cubicBezTo>
                    <a:cubicBezTo>
                      <a:pt x="25753" y="24437"/>
                      <a:pt x="23725" y="24089"/>
                      <a:pt x="21867" y="23527"/>
                    </a:cubicBezTo>
                    <a:close/>
                    <a:moveTo>
                      <a:pt x="70470" y="12397"/>
                    </a:moveTo>
                    <a:cubicBezTo>
                      <a:pt x="70347" y="12817"/>
                      <a:pt x="70211" y="13234"/>
                      <a:pt x="70015" y="13628"/>
                    </a:cubicBezTo>
                    <a:lnTo>
                      <a:pt x="69948" y="13778"/>
                    </a:lnTo>
                    <a:cubicBezTo>
                      <a:pt x="69948" y="13778"/>
                      <a:pt x="69903" y="13874"/>
                      <a:pt x="69940" y="13807"/>
                    </a:cubicBezTo>
                    <a:lnTo>
                      <a:pt x="69889" y="13898"/>
                    </a:lnTo>
                    <a:lnTo>
                      <a:pt x="69689" y="14262"/>
                    </a:lnTo>
                    <a:cubicBezTo>
                      <a:pt x="69555" y="14498"/>
                      <a:pt x="69461" y="14626"/>
                      <a:pt x="69333" y="14827"/>
                    </a:cubicBezTo>
                    <a:cubicBezTo>
                      <a:pt x="68270" y="16379"/>
                      <a:pt x="66697" y="17688"/>
                      <a:pt x="64917" y="18737"/>
                    </a:cubicBezTo>
                    <a:cubicBezTo>
                      <a:pt x="63140" y="19786"/>
                      <a:pt x="61103" y="20572"/>
                      <a:pt x="59051" y="21268"/>
                    </a:cubicBezTo>
                    <a:cubicBezTo>
                      <a:pt x="56990" y="21961"/>
                      <a:pt x="54881" y="22556"/>
                      <a:pt x="52818" y="23198"/>
                    </a:cubicBezTo>
                    <a:cubicBezTo>
                      <a:pt x="50969" y="23800"/>
                      <a:pt x="48948" y="24193"/>
                      <a:pt x="46976" y="25095"/>
                    </a:cubicBezTo>
                    <a:cubicBezTo>
                      <a:pt x="47894" y="24105"/>
                      <a:pt x="48924" y="23021"/>
                      <a:pt x="50080" y="21817"/>
                    </a:cubicBezTo>
                    <a:cubicBezTo>
                      <a:pt x="55317" y="16368"/>
                      <a:pt x="56613" y="10387"/>
                      <a:pt x="56704" y="6078"/>
                    </a:cubicBezTo>
                    <a:cubicBezTo>
                      <a:pt x="57132" y="5776"/>
                      <a:pt x="57573" y="5500"/>
                      <a:pt x="58034" y="5251"/>
                    </a:cubicBezTo>
                    <a:cubicBezTo>
                      <a:pt x="58818" y="4826"/>
                      <a:pt x="59803" y="4349"/>
                      <a:pt x="60978" y="4009"/>
                    </a:cubicBezTo>
                    <a:cubicBezTo>
                      <a:pt x="62142" y="3664"/>
                      <a:pt x="63504" y="3474"/>
                      <a:pt x="64890" y="3640"/>
                    </a:cubicBezTo>
                    <a:cubicBezTo>
                      <a:pt x="65567" y="3702"/>
                      <a:pt x="66309" y="3937"/>
                      <a:pt x="66892" y="4197"/>
                    </a:cubicBezTo>
                    <a:cubicBezTo>
                      <a:pt x="67090" y="4296"/>
                      <a:pt x="67326" y="4398"/>
                      <a:pt x="67500" y="4497"/>
                    </a:cubicBezTo>
                    <a:cubicBezTo>
                      <a:pt x="67623" y="4585"/>
                      <a:pt x="67748" y="4673"/>
                      <a:pt x="67882" y="4753"/>
                    </a:cubicBezTo>
                    <a:cubicBezTo>
                      <a:pt x="68139" y="4949"/>
                      <a:pt x="68474" y="5174"/>
                      <a:pt x="68717" y="5452"/>
                    </a:cubicBezTo>
                    <a:cubicBezTo>
                      <a:pt x="69806" y="6496"/>
                      <a:pt x="70524" y="8096"/>
                      <a:pt x="70682" y="9809"/>
                    </a:cubicBezTo>
                    <a:cubicBezTo>
                      <a:pt x="70759" y="10663"/>
                      <a:pt x="70703" y="11551"/>
                      <a:pt x="70470" y="1239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78" name="Google Shape;8278;p74"/>
              <p:cNvSpPr/>
              <p:nvPr/>
            </p:nvSpPr>
            <p:spPr>
              <a:xfrm>
                <a:off x="3520750" y="2496900"/>
                <a:ext cx="656300" cy="214450"/>
              </a:xfrm>
              <a:custGeom>
                <a:avLst/>
                <a:gdLst/>
                <a:ahLst/>
                <a:cxnLst/>
                <a:rect l="l" t="t" r="r" b="b"/>
                <a:pathLst>
                  <a:path w="26252" h="8578" fill="none" extrusionOk="0">
                    <a:moveTo>
                      <a:pt x="26252" y="8347"/>
                    </a:moveTo>
                    <a:lnTo>
                      <a:pt x="108" y="8577"/>
                    </a:lnTo>
                    <a:lnTo>
                      <a:pt x="108" y="8577"/>
                    </a:lnTo>
                    <a:lnTo>
                      <a:pt x="1" y="281"/>
                    </a:lnTo>
                    <a:cubicBezTo>
                      <a:pt x="3" y="254"/>
                      <a:pt x="27" y="233"/>
                      <a:pt x="57" y="236"/>
                    </a:cubicBezTo>
                    <a:lnTo>
                      <a:pt x="57" y="236"/>
                    </a:lnTo>
                    <a:lnTo>
                      <a:pt x="26091" y="3"/>
                    </a:lnTo>
                    <a:cubicBezTo>
                      <a:pt x="26118" y="0"/>
                      <a:pt x="26142" y="22"/>
                      <a:pt x="26147" y="48"/>
                    </a:cubicBezTo>
                    <a:lnTo>
                      <a:pt x="26252" y="8345"/>
                    </a:lnTo>
                    <a:lnTo>
                      <a:pt x="26252" y="834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79" name="Google Shape;8279;p74"/>
              <p:cNvSpPr/>
              <p:nvPr/>
            </p:nvSpPr>
            <p:spPr>
              <a:xfrm>
                <a:off x="3448300" y="2706900"/>
                <a:ext cx="803900" cy="89625"/>
              </a:xfrm>
              <a:custGeom>
                <a:avLst/>
                <a:gdLst/>
                <a:ahLst/>
                <a:cxnLst/>
                <a:rect l="l" t="t" r="r" b="b"/>
                <a:pathLst>
                  <a:path w="32156" h="3585" fill="none" extrusionOk="0">
                    <a:moveTo>
                      <a:pt x="32155" y="3244"/>
                    </a:moveTo>
                    <a:lnTo>
                      <a:pt x="35" y="3584"/>
                    </a:lnTo>
                    <a:lnTo>
                      <a:pt x="35" y="3584"/>
                    </a:lnTo>
                    <a:lnTo>
                      <a:pt x="3" y="399"/>
                    </a:lnTo>
                    <a:cubicBezTo>
                      <a:pt x="0" y="367"/>
                      <a:pt x="27" y="343"/>
                      <a:pt x="57" y="343"/>
                    </a:cubicBezTo>
                    <a:lnTo>
                      <a:pt x="32067" y="1"/>
                    </a:lnTo>
                    <a:cubicBezTo>
                      <a:pt x="32096" y="1"/>
                      <a:pt x="32120" y="25"/>
                      <a:pt x="32123" y="57"/>
                    </a:cubicBezTo>
                    <a:lnTo>
                      <a:pt x="32155" y="3244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80" name="Google Shape;8280;p74"/>
              <p:cNvSpPr/>
              <p:nvPr/>
            </p:nvSpPr>
            <p:spPr>
              <a:xfrm>
                <a:off x="3674575" y="1339775"/>
                <a:ext cx="324050" cy="308175"/>
              </a:xfrm>
              <a:custGeom>
                <a:avLst/>
                <a:gdLst/>
                <a:ahLst/>
                <a:cxnLst/>
                <a:rect l="l" t="t" r="r" b="b"/>
                <a:pathLst>
                  <a:path w="12962" h="12327" fill="none" extrusionOk="0">
                    <a:moveTo>
                      <a:pt x="6479" y="0"/>
                    </a:moveTo>
                    <a:lnTo>
                      <a:pt x="8484" y="4060"/>
                    </a:lnTo>
                    <a:lnTo>
                      <a:pt x="12961" y="4710"/>
                    </a:lnTo>
                    <a:lnTo>
                      <a:pt x="9720" y="7868"/>
                    </a:lnTo>
                    <a:lnTo>
                      <a:pt x="10486" y="12327"/>
                    </a:lnTo>
                    <a:lnTo>
                      <a:pt x="6479" y="10221"/>
                    </a:lnTo>
                    <a:lnTo>
                      <a:pt x="2476" y="12327"/>
                    </a:lnTo>
                    <a:lnTo>
                      <a:pt x="3241" y="7868"/>
                    </a:lnTo>
                    <a:lnTo>
                      <a:pt x="0" y="4710"/>
                    </a:lnTo>
                    <a:lnTo>
                      <a:pt x="4478" y="406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8281" name="Google Shape;8281;p74"/>
          <p:cNvGrpSpPr/>
          <p:nvPr/>
        </p:nvGrpSpPr>
        <p:grpSpPr>
          <a:xfrm>
            <a:off x="13057899" y="3707603"/>
            <a:ext cx="1881474" cy="1442134"/>
            <a:chOff x="6599718" y="2068734"/>
            <a:chExt cx="940737" cy="721067"/>
          </a:xfrm>
        </p:grpSpPr>
        <p:sp>
          <p:nvSpPr>
            <p:cNvPr id="8282" name="Google Shape;8282;p74"/>
            <p:cNvSpPr/>
            <p:nvPr/>
          </p:nvSpPr>
          <p:spPr>
            <a:xfrm>
              <a:off x="7138953" y="2569473"/>
              <a:ext cx="366935" cy="115933"/>
            </a:xfrm>
            <a:custGeom>
              <a:avLst/>
              <a:gdLst/>
              <a:ahLst/>
              <a:cxnLst/>
              <a:rect l="l" t="t" r="r" b="b"/>
              <a:pathLst>
                <a:path w="105517" h="33338" fill="none" extrusionOk="0">
                  <a:moveTo>
                    <a:pt x="8231" y="0"/>
                  </a:moveTo>
                  <a:cubicBezTo>
                    <a:pt x="6610" y="2526"/>
                    <a:pt x="5253" y="5215"/>
                    <a:pt x="4198" y="8042"/>
                  </a:cubicBezTo>
                  <a:cubicBezTo>
                    <a:pt x="3205" y="10656"/>
                    <a:pt x="2803" y="13182"/>
                    <a:pt x="2803" y="14991"/>
                  </a:cubicBezTo>
                  <a:cubicBezTo>
                    <a:pt x="2790" y="18636"/>
                    <a:pt x="2840" y="21274"/>
                    <a:pt x="1" y="23008"/>
                  </a:cubicBezTo>
                  <a:cubicBezTo>
                    <a:pt x="164" y="23549"/>
                    <a:pt x="239" y="24114"/>
                    <a:pt x="227" y="24667"/>
                  </a:cubicBezTo>
                  <a:lnTo>
                    <a:pt x="227" y="33338"/>
                  </a:lnTo>
                  <a:lnTo>
                    <a:pt x="105517" y="33338"/>
                  </a:lnTo>
                  <a:lnTo>
                    <a:pt x="1055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F66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83" name="Google Shape;8283;p74"/>
            <p:cNvSpPr/>
            <p:nvPr/>
          </p:nvSpPr>
          <p:spPr>
            <a:xfrm>
              <a:off x="6650497" y="2579172"/>
              <a:ext cx="346397" cy="118079"/>
            </a:xfrm>
            <a:custGeom>
              <a:avLst/>
              <a:gdLst/>
              <a:ahLst/>
              <a:cxnLst/>
              <a:rect l="l" t="t" r="r" b="b"/>
              <a:pathLst>
                <a:path w="99611" h="33955" fill="none" extrusionOk="0">
                  <a:moveTo>
                    <a:pt x="99372" y="21891"/>
                  </a:moveTo>
                  <a:cubicBezTo>
                    <a:pt x="99359" y="21325"/>
                    <a:pt x="99435" y="20760"/>
                    <a:pt x="99611" y="20219"/>
                  </a:cubicBezTo>
                  <a:cubicBezTo>
                    <a:pt x="96758" y="18485"/>
                    <a:pt x="96808" y="15847"/>
                    <a:pt x="96796" y="12215"/>
                  </a:cubicBezTo>
                  <a:cubicBezTo>
                    <a:pt x="96796" y="10405"/>
                    <a:pt x="96394" y="7880"/>
                    <a:pt x="95414" y="5253"/>
                  </a:cubicBezTo>
                  <a:cubicBezTo>
                    <a:pt x="94735" y="3444"/>
                    <a:pt x="93931" y="1697"/>
                    <a:pt x="93014" y="1"/>
                  </a:cubicBezTo>
                  <a:lnTo>
                    <a:pt x="0" y="1"/>
                  </a:lnTo>
                  <a:lnTo>
                    <a:pt x="0" y="33954"/>
                  </a:lnTo>
                  <a:lnTo>
                    <a:pt x="99372" y="33954"/>
                  </a:lnTo>
                  <a:close/>
                </a:path>
              </a:pathLst>
            </a:custGeom>
            <a:noFill/>
            <a:ln w="9525" cap="flat" cmpd="sng">
              <a:solidFill>
                <a:srgbClr val="DBE3E8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84" name="Google Shape;8284;p74"/>
            <p:cNvSpPr/>
            <p:nvPr/>
          </p:nvSpPr>
          <p:spPr>
            <a:xfrm>
              <a:off x="7236268" y="2370428"/>
              <a:ext cx="304187" cy="115978"/>
            </a:xfrm>
            <a:custGeom>
              <a:avLst/>
              <a:gdLst/>
              <a:ahLst/>
              <a:cxnLst/>
              <a:rect l="l" t="t" r="r" b="b"/>
              <a:pathLst>
                <a:path w="87473" h="33351" fill="none" extrusionOk="0">
                  <a:moveTo>
                    <a:pt x="15181" y="0"/>
                  </a:moveTo>
                  <a:cubicBezTo>
                    <a:pt x="12114" y="11913"/>
                    <a:pt x="6975" y="23210"/>
                    <a:pt x="1" y="33350"/>
                  </a:cubicBezTo>
                  <a:lnTo>
                    <a:pt x="87472" y="33350"/>
                  </a:lnTo>
                  <a:lnTo>
                    <a:pt x="8747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F677B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85" name="Google Shape;8285;p74"/>
            <p:cNvSpPr/>
            <p:nvPr/>
          </p:nvSpPr>
          <p:spPr>
            <a:xfrm>
              <a:off x="7252744" y="2161243"/>
              <a:ext cx="271454" cy="115982"/>
            </a:xfrm>
            <a:custGeom>
              <a:avLst/>
              <a:gdLst/>
              <a:ahLst/>
              <a:cxnLst/>
              <a:rect l="l" t="t" r="r" b="b"/>
              <a:pathLst>
                <a:path w="78060" h="33352" fill="none" extrusionOk="0">
                  <a:moveTo>
                    <a:pt x="0" y="1"/>
                  </a:moveTo>
                  <a:cubicBezTo>
                    <a:pt x="7288" y="9714"/>
                    <a:pt x="11762" y="21250"/>
                    <a:pt x="12918" y="33351"/>
                  </a:cubicBezTo>
                  <a:lnTo>
                    <a:pt x="78060" y="33351"/>
                  </a:lnTo>
                  <a:lnTo>
                    <a:pt x="7806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86" name="Google Shape;8286;p74"/>
            <p:cNvSpPr/>
            <p:nvPr/>
          </p:nvSpPr>
          <p:spPr>
            <a:xfrm>
              <a:off x="6599718" y="2199610"/>
              <a:ext cx="260051" cy="115978"/>
            </a:xfrm>
            <a:custGeom>
              <a:avLst/>
              <a:gdLst/>
              <a:ahLst/>
              <a:cxnLst/>
              <a:rect l="l" t="t" r="r" b="b"/>
              <a:pathLst>
                <a:path w="74781" h="33351" fill="none" extrusionOk="0">
                  <a:moveTo>
                    <a:pt x="68246" y="28752"/>
                  </a:moveTo>
                  <a:cubicBezTo>
                    <a:pt x="68234" y="18800"/>
                    <a:pt x="70471" y="8973"/>
                    <a:pt x="74781" y="1"/>
                  </a:cubicBezTo>
                  <a:lnTo>
                    <a:pt x="1" y="1"/>
                  </a:lnTo>
                  <a:lnTo>
                    <a:pt x="1" y="33351"/>
                  </a:lnTo>
                  <a:lnTo>
                    <a:pt x="68397" y="33351"/>
                  </a:lnTo>
                  <a:cubicBezTo>
                    <a:pt x="68284" y="31818"/>
                    <a:pt x="68221" y="30285"/>
                    <a:pt x="68246" y="2875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FA1AF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87" name="Google Shape;8287;p74"/>
            <p:cNvSpPr/>
            <p:nvPr/>
          </p:nvSpPr>
          <p:spPr>
            <a:xfrm>
              <a:off x="6605967" y="2389697"/>
              <a:ext cx="307727" cy="116023"/>
            </a:xfrm>
            <a:custGeom>
              <a:avLst/>
              <a:gdLst/>
              <a:ahLst/>
              <a:cxnLst/>
              <a:rect l="l" t="t" r="r" b="b"/>
              <a:pathLst>
                <a:path w="88491" h="33364" fill="none" extrusionOk="0">
                  <a:moveTo>
                    <a:pt x="70835" y="1"/>
                  </a:moveTo>
                  <a:lnTo>
                    <a:pt x="1" y="1"/>
                  </a:lnTo>
                  <a:lnTo>
                    <a:pt x="1" y="33363"/>
                  </a:lnTo>
                  <a:lnTo>
                    <a:pt x="88490" y="33363"/>
                  </a:lnTo>
                  <a:cubicBezTo>
                    <a:pt x="80662" y="23386"/>
                    <a:pt x="74680" y="12089"/>
                    <a:pt x="7083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9D4DC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8288" name="Google Shape;8288;p74"/>
            <p:cNvGrpSpPr/>
            <p:nvPr/>
          </p:nvGrpSpPr>
          <p:grpSpPr>
            <a:xfrm>
              <a:off x="6836957" y="2068734"/>
              <a:ext cx="461892" cy="721067"/>
              <a:chOff x="6836957" y="2068734"/>
              <a:chExt cx="461892" cy="721067"/>
            </a:xfrm>
          </p:grpSpPr>
          <p:sp>
            <p:nvSpPr>
              <p:cNvPr id="8289" name="Google Shape;8289;p74"/>
              <p:cNvSpPr/>
              <p:nvPr/>
            </p:nvSpPr>
            <p:spPr>
              <a:xfrm>
                <a:off x="7080441" y="2287271"/>
                <a:ext cx="187336" cy="123319"/>
              </a:xfrm>
              <a:custGeom>
                <a:avLst/>
                <a:gdLst/>
                <a:ahLst/>
                <a:cxnLst/>
                <a:rect l="l" t="t" r="r" b="b"/>
                <a:pathLst>
                  <a:path w="53871" h="35462" fill="none" extrusionOk="0">
                    <a:moveTo>
                      <a:pt x="1" y="35461"/>
                    </a:moveTo>
                    <a:lnTo>
                      <a:pt x="47249" y="35461"/>
                    </a:lnTo>
                    <a:cubicBezTo>
                      <a:pt x="51018" y="26213"/>
                      <a:pt x="52665" y="18083"/>
                      <a:pt x="53368" y="12453"/>
                    </a:cubicBezTo>
                    <a:lnTo>
                      <a:pt x="53368" y="12415"/>
                    </a:lnTo>
                    <a:cubicBezTo>
                      <a:pt x="53381" y="12315"/>
                      <a:pt x="53381" y="12227"/>
                      <a:pt x="53393" y="12139"/>
                    </a:cubicBezTo>
                    <a:lnTo>
                      <a:pt x="53419" y="11950"/>
                    </a:lnTo>
                    <a:lnTo>
                      <a:pt x="53469" y="11548"/>
                    </a:lnTo>
                    <a:cubicBezTo>
                      <a:pt x="53506" y="11171"/>
                      <a:pt x="53544" y="10807"/>
                      <a:pt x="53582" y="10455"/>
                    </a:cubicBezTo>
                    <a:cubicBezTo>
                      <a:pt x="53620" y="10091"/>
                      <a:pt x="53645" y="9789"/>
                      <a:pt x="53670" y="9487"/>
                    </a:cubicBezTo>
                    <a:lnTo>
                      <a:pt x="53682" y="9362"/>
                    </a:lnTo>
                    <a:lnTo>
                      <a:pt x="53682" y="9324"/>
                    </a:lnTo>
                    <a:cubicBezTo>
                      <a:pt x="53871" y="6899"/>
                      <a:pt x="53846" y="5441"/>
                      <a:pt x="53846" y="5253"/>
                    </a:cubicBezTo>
                    <a:lnTo>
                      <a:pt x="53833" y="5077"/>
                    </a:lnTo>
                    <a:lnTo>
                      <a:pt x="53833" y="4951"/>
                    </a:lnTo>
                    <a:cubicBezTo>
                      <a:pt x="53833" y="3280"/>
                      <a:pt x="53758" y="1634"/>
                      <a:pt x="5362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F677B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90" name="Google Shape;8290;p74"/>
              <p:cNvSpPr/>
              <p:nvPr/>
            </p:nvSpPr>
            <p:spPr>
              <a:xfrm>
                <a:off x="7080441" y="2105091"/>
                <a:ext cx="182750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52" h="45188" fill="none" extrusionOk="0">
                    <a:moveTo>
                      <a:pt x="1" y="45188"/>
                    </a:moveTo>
                    <a:lnTo>
                      <a:pt x="52551" y="45188"/>
                    </a:lnTo>
                    <a:cubicBezTo>
                      <a:pt x="47211" y="20458"/>
                      <a:pt x="25899" y="1609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B3C3CE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91" name="Google Shape;8291;p74"/>
              <p:cNvSpPr/>
              <p:nvPr/>
            </p:nvSpPr>
            <p:spPr>
              <a:xfrm>
                <a:off x="6872702" y="2287006"/>
                <a:ext cx="187378" cy="123364"/>
              </a:xfrm>
              <a:custGeom>
                <a:avLst/>
                <a:gdLst/>
                <a:ahLst/>
                <a:cxnLst/>
                <a:rect l="l" t="t" r="r" b="b"/>
                <a:pathLst>
                  <a:path w="53883" h="35475" fill="none" extrusionOk="0">
                    <a:moveTo>
                      <a:pt x="53883" y="1"/>
                    </a:moveTo>
                    <a:lnTo>
                      <a:pt x="239" y="1"/>
                    </a:lnTo>
                    <a:cubicBezTo>
                      <a:pt x="101" y="1634"/>
                      <a:pt x="13" y="3293"/>
                      <a:pt x="13" y="4964"/>
                    </a:cubicBezTo>
                    <a:lnTo>
                      <a:pt x="13" y="5266"/>
                    </a:lnTo>
                    <a:cubicBezTo>
                      <a:pt x="13" y="5454"/>
                      <a:pt x="0" y="6912"/>
                      <a:pt x="189" y="9312"/>
                    </a:cubicBezTo>
                    <a:lnTo>
                      <a:pt x="189" y="9375"/>
                    </a:lnTo>
                    <a:lnTo>
                      <a:pt x="189" y="9488"/>
                    </a:lnTo>
                    <a:lnTo>
                      <a:pt x="189" y="9488"/>
                    </a:lnTo>
                    <a:cubicBezTo>
                      <a:pt x="214" y="9802"/>
                      <a:pt x="252" y="10116"/>
                      <a:pt x="277" y="10443"/>
                    </a:cubicBezTo>
                    <a:cubicBezTo>
                      <a:pt x="314" y="10820"/>
                      <a:pt x="352" y="11185"/>
                      <a:pt x="390" y="11536"/>
                    </a:cubicBezTo>
                    <a:lnTo>
                      <a:pt x="440" y="11964"/>
                    </a:lnTo>
                    <a:lnTo>
                      <a:pt x="465" y="12140"/>
                    </a:lnTo>
                    <a:lnTo>
                      <a:pt x="503" y="12416"/>
                    </a:lnTo>
                    <a:lnTo>
                      <a:pt x="503" y="12466"/>
                    </a:lnTo>
                    <a:cubicBezTo>
                      <a:pt x="1194" y="18083"/>
                      <a:pt x="2840" y="26226"/>
                      <a:pt x="6610" y="35475"/>
                    </a:cubicBezTo>
                    <a:lnTo>
                      <a:pt x="53883" y="3547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9D4DC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92" name="Google Shape;8292;p74"/>
              <p:cNvSpPr/>
              <p:nvPr/>
            </p:nvSpPr>
            <p:spPr>
              <a:xfrm>
                <a:off x="6902504" y="2430686"/>
                <a:ext cx="152902" cy="185984"/>
              </a:xfrm>
              <a:custGeom>
                <a:avLst/>
                <a:gdLst/>
                <a:ahLst/>
                <a:cxnLst/>
                <a:rect l="l" t="t" r="r" b="b"/>
                <a:pathLst>
                  <a:path w="43969" h="53482" fill="none" extrusionOk="0">
                    <a:moveTo>
                      <a:pt x="43968" y="1"/>
                    </a:moveTo>
                    <a:lnTo>
                      <a:pt x="0" y="1"/>
                    </a:lnTo>
                    <a:cubicBezTo>
                      <a:pt x="4235" y="8319"/>
                      <a:pt x="10254" y="17191"/>
                      <a:pt x="18837" y="25723"/>
                    </a:cubicBezTo>
                    <a:cubicBezTo>
                      <a:pt x="24454" y="31315"/>
                      <a:pt x="28638" y="37724"/>
                      <a:pt x="31302" y="44823"/>
                    </a:cubicBezTo>
                    <a:cubicBezTo>
                      <a:pt x="31792" y="46130"/>
                      <a:pt x="32194" y="47462"/>
                      <a:pt x="32508" y="48819"/>
                    </a:cubicBezTo>
                    <a:cubicBezTo>
                      <a:pt x="33111" y="51534"/>
                      <a:pt x="35524" y="53469"/>
                      <a:pt x="38301" y="53481"/>
                    </a:cubicBezTo>
                    <a:lnTo>
                      <a:pt x="43968" y="5348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DBE3E8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93" name="Google Shape;8293;p74"/>
              <p:cNvSpPr/>
              <p:nvPr/>
            </p:nvSpPr>
            <p:spPr>
              <a:xfrm>
                <a:off x="6877289" y="2104831"/>
                <a:ext cx="182791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64" h="45188" fill="none" extrusionOk="0">
                    <a:moveTo>
                      <a:pt x="52564" y="45187"/>
                    </a:moveTo>
                    <a:lnTo>
                      <a:pt x="52564" y="0"/>
                    </a:lnTo>
                    <a:cubicBezTo>
                      <a:pt x="26653" y="1621"/>
                      <a:pt x="5354" y="20470"/>
                      <a:pt x="1" y="4518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FA1AF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94" name="Google Shape;8294;p74"/>
              <p:cNvSpPr/>
              <p:nvPr/>
            </p:nvSpPr>
            <p:spPr>
              <a:xfrm>
                <a:off x="7080441" y="2430686"/>
                <a:ext cx="152860" cy="185938"/>
              </a:xfrm>
              <a:custGeom>
                <a:avLst/>
                <a:gdLst/>
                <a:ahLst/>
                <a:cxnLst/>
                <a:rect l="l" t="t" r="r" b="b"/>
                <a:pathLst>
                  <a:path w="43957" h="53469" fill="none" extrusionOk="0">
                    <a:moveTo>
                      <a:pt x="1" y="1"/>
                    </a:moveTo>
                    <a:lnTo>
                      <a:pt x="1" y="53469"/>
                    </a:lnTo>
                    <a:lnTo>
                      <a:pt x="5668" y="53469"/>
                    </a:lnTo>
                    <a:cubicBezTo>
                      <a:pt x="8445" y="53456"/>
                      <a:pt x="10845" y="51521"/>
                      <a:pt x="11448" y="48819"/>
                    </a:cubicBezTo>
                    <a:cubicBezTo>
                      <a:pt x="11762" y="47450"/>
                      <a:pt x="12165" y="46118"/>
                      <a:pt x="12655" y="44811"/>
                    </a:cubicBezTo>
                    <a:cubicBezTo>
                      <a:pt x="15319" y="37724"/>
                      <a:pt x="19503" y="31302"/>
                      <a:pt x="25120" y="25723"/>
                    </a:cubicBezTo>
                    <a:cubicBezTo>
                      <a:pt x="33703" y="17191"/>
                      <a:pt x="39722" y="8319"/>
                      <a:pt x="4395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F66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8295" name="Google Shape;8295;p74"/>
              <p:cNvGrpSpPr/>
              <p:nvPr/>
            </p:nvGrpSpPr>
            <p:grpSpPr>
              <a:xfrm>
                <a:off x="6836957" y="2068734"/>
                <a:ext cx="461892" cy="721067"/>
                <a:chOff x="6836957" y="2068734"/>
                <a:chExt cx="461892" cy="721067"/>
              </a:xfrm>
            </p:grpSpPr>
            <p:sp>
              <p:nvSpPr>
                <p:cNvPr id="8296" name="Google Shape;8296;p74"/>
                <p:cNvSpPr/>
                <p:nvPr/>
              </p:nvSpPr>
              <p:spPr>
                <a:xfrm>
                  <a:off x="6996059" y="2711098"/>
                  <a:ext cx="143729" cy="787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31" h="22632" fill="none" extrusionOk="0">
                      <a:moveTo>
                        <a:pt x="20659" y="22632"/>
                      </a:moveTo>
                      <a:lnTo>
                        <a:pt x="20659" y="22632"/>
                      </a:lnTo>
                      <a:cubicBezTo>
                        <a:pt x="19252" y="22632"/>
                        <a:pt x="1" y="15658"/>
                        <a:pt x="1" y="5253"/>
                      </a:cubicBezTo>
                      <a:lnTo>
                        <a:pt x="1" y="0"/>
                      </a:lnTo>
                      <a:lnTo>
                        <a:pt x="41318" y="0"/>
                      </a:lnTo>
                      <a:lnTo>
                        <a:pt x="41318" y="5253"/>
                      </a:lnTo>
                      <a:cubicBezTo>
                        <a:pt x="41330" y="14125"/>
                        <a:pt x="22079" y="22632"/>
                        <a:pt x="20659" y="2263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297" name="Google Shape;8297;p74"/>
                <p:cNvSpPr/>
                <p:nvPr/>
              </p:nvSpPr>
              <p:spPr>
                <a:xfrm>
                  <a:off x="6996059" y="2647693"/>
                  <a:ext cx="143683" cy="887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18" h="25522" fill="none" extrusionOk="0">
                      <a:moveTo>
                        <a:pt x="667" y="0"/>
                      </a:moveTo>
                      <a:lnTo>
                        <a:pt x="40652" y="0"/>
                      </a:lnTo>
                      <a:cubicBezTo>
                        <a:pt x="41016" y="0"/>
                        <a:pt x="41318" y="980"/>
                        <a:pt x="41318" y="2199"/>
                      </a:cubicBezTo>
                      <a:lnTo>
                        <a:pt x="41318" y="23323"/>
                      </a:lnTo>
                      <a:cubicBezTo>
                        <a:pt x="41318" y="24542"/>
                        <a:pt x="41016" y="25522"/>
                        <a:pt x="40652" y="25522"/>
                      </a:cubicBezTo>
                      <a:lnTo>
                        <a:pt x="667" y="25522"/>
                      </a:lnTo>
                      <a:cubicBezTo>
                        <a:pt x="302" y="25522"/>
                        <a:pt x="1" y="24542"/>
                        <a:pt x="1" y="23323"/>
                      </a:cubicBezTo>
                      <a:lnTo>
                        <a:pt x="1" y="2187"/>
                      </a:lnTo>
                      <a:cubicBezTo>
                        <a:pt x="1" y="980"/>
                        <a:pt x="302" y="0"/>
                        <a:pt x="66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298" name="Google Shape;8298;p74"/>
                <p:cNvSpPr/>
                <p:nvPr/>
              </p:nvSpPr>
              <p:spPr>
                <a:xfrm>
                  <a:off x="6990467" y="2723683"/>
                  <a:ext cx="154870" cy="127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58" fill="none" extrusionOk="0">
                      <a:moveTo>
                        <a:pt x="327" y="0"/>
                      </a:moveTo>
                      <a:lnTo>
                        <a:pt x="44207" y="0"/>
                      </a:lnTo>
                      <a:cubicBezTo>
                        <a:pt x="44383" y="0"/>
                        <a:pt x="44534" y="139"/>
                        <a:pt x="44534" y="327"/>
                      </a:cubicBezTo>
                      <a:lnTo>
                        <a:pt x="44534" y="3343"/>
                      </a:lnTo>
                      <a:cubicBezTo>
                        <a:pt x="44534" y="3519"/>
                        <a:pt x="44383" y="3657"/>
                        <a:pt x="44207" y="3657"/>
                      </a:cubicBezTo>
                      <a:lnTo>
                        <a:pt x="327" y="3657"/>
                      </a:lnTo>
                      <a:cubicBezTo>
                        <a:pt x="151" y="3657"/>
                        <a:pt x="0" y="3519"/>
                        <a:pt x="0" y="3343"/>
                      </a:cubicBezTo>
                      <a:lnTo>
                        <a:pt x="0" y="327"/>
                      </a:lnTo>
                      <a:cubicBezTo>
                        <a:pt x="0" y="139"/>
                        <a:pt x="151" y="0"/>
                        <a:pt x="3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299" name="Google Shape;8299;p74"/>
                <p:cNvSpPr/>
                <p:nvPr/>
              </p:nvSpPr>
              <p:spPr>
                <a:xfrm>
                  <a:off x="6990467" y="2698339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69"/>
                      </a:moveTo>
                      <a:lnTo>
                        <a:pt x="1835" y="3669"/>
                      </a:lnTo>
                      <a:cubicBezTo>
                        <a:pt x="830" y="3657"/>
                        <a:pt x="13" y="2840"/>
                        <a:pt x="0" y="1835"/>
                      </a:cubicBezTo>
                      <a:lnTo>
                        <a:pt x="0" y="1835"/>
                      </a:lnTo>
                      <a:cubicBezTo>
                        <a:pt x="13" y="817"/>
                        <a:pt x="830" y="0"/>
                        <a:pt x="1835" y="0"/>
                      </a:cubicBezTo>
                      <a:lnTo>
                        <a:pt x="42700" y="0"/>
                      </a:lnTo>
                      <a:cubicBezTo>
                        <a:pt x="43717" y="0"/>
                        <a:pt x="44534" y="817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40"/>
                        <a:pt x="43717" y="3657"/>
                        <a:pt x="42700" y="3669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300" name="Google Shape;8300;p74"/>
                <p:cNvSpPr/>
                <p:nvPr/>
              </p:nvSpPr>
              <p:spPr>
                <a:xfrm>
                  <a:off x="6990467" y="2647648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30" y="3670"/>
                        <a:pt x="13" y="2853"/>
                        <a:pt x="0" y="1835"/>
                      </a:cubicBezTo>
                      <a:lnTo>
                        <a:pt x="0" y="1835"/>
                      </a:lnTo>
                      <a:cubicBezTo>
                        <a:pt x="13" y="830"/>
                        <a:pt x="830" y="13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3"/>
                        <a:pt x="44534" y="830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53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301" name="Google Shape;8301;p74"/>
                <p:cNvSpPr/>
                <p:nvPr/>
              </p:nvSpPr>
              <p:spPr>
                <a:xfrm>
                  <a:off x="6990467" y="2672992"/>
                  <a:ext cx="154870" cy="127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1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17" y="3670"/>
                        <a:pt x="0" y="2841"/>
                        <a:pt x="0" y="1836"/>
                      </a:cubicBezTo>
                      <a:lnTo>
                        <a:pt x="0" y="1836"/>
                      </a:lnTo>
                      <a:cubicBezTo>
                        <a:pt x="13" y="818"/>
                        <a:pt x="830" y="1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"/>
                        <a:pt x="44534" y="818"/>
                        <a:pt x="44534" y="1836"/>
                      </a:cubicBezTo>
                      <a:lnTo>
                        <a:pt x="44534" y="1836"/>
                      </a:lnTo>
                      <a:cubicBezTo>
                        <a:pt x="44534" y="2841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302" name="Google Shape;8302;p74"/>
                <p:cNvSpPr/>
                <p:nvPr/>
              </p:nvSpPr>
              <p:spPr>
                <a:xfrm>
                  <a:off x="6836957" y="2068734"/>
                  <a:ext cx="461892" cy="589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823" h="169592" fill="none" extrusionOk="0">
                      <a:moveTo>
                        <a:pt x="132307" y="74442"/>
                      </a:moveTo>
                      <a:cubicBezTo>
                        <a:pt x="132332" y="74278"/>
                        <a:pt x="132345" y="74127"/>
                        <a:pt x="132357" y="73977"/>
                      </a:cubicBezTo>
                      <a:cubicBezTo>
                        <a:pt x="132408" y="73562"/>
                        <a:pt x="132458" y="73135"/>
                        <a:pt x="132496" y="72720"/>
                      </a:cubicBezTo>
                      <a:cubicBezTo>
                        <a:pt x="132533" y="72343"/>
                        <a:pt x="132558" y="71991"/>
                        <a:pt x="132584" y="71639"/>
                      </a:cubicBezTo>
                      <a:cubicBezTo>
                        <a:pt x="132584" y="71577"/>
                        <a:pt x="132596" y="71501"/>
                        <a:pt x="132609" y="71438"/>
                      </a:cubicBezTo>
                      <a:cubicBezTo>
                        <a:pt x="132759" y="69754"/>
                        <a:pt x="132822" y="68071"/>
                        <a:pt x="132797" y="66387"/>
                      </a:cubicBezTo>
                      <a:cubicBezTo>
                        <a:pt x="132797" y="29719"/>
                        <a:pt x="103079" y="1"/>
                        <a:pt x="66411" y="1"/>
                      </a:cubicBezTo>
                      <a:cubicBezTo>
                        <a:pt x="29744" y="1"/>
                        <a:pt x="25" y="29719"/>
                        <a:pt x="25" y="66387"/>
                      </a:cubicBezTo>
                      <a:cubicBezTo>
                        <a:pt x="0" y="68071"/>
                        <a:pt x="63" y="69754"/>
                        <a:pt x="214" y="71438"/>
                      </a:cubicBezTo>
                      <a:cubicBezTo>
                        <a:pt x="214" y="71501"/>
                        <a:pt x="226" y="71577"/>
                        <a:pt x="239" y="71639"/>
                      </a:cubicBezTo>
                      <a:cubicBezTo>
                        <a:pt x="264" y="71991"/>
                        <a:pt x="289" y="72343"/>
                        <a:pt x="327" y="72720"/>
                      </a:cubicBezTo>
                      <a:cubicBezTo>
                        <a:pt x="365" y="73135"/>
                        <a:pt x="415" y="73562"/>
                        <a:pt x="465" y="73977"/>
                      </a:cubicBezTo>
                      <a:cubicBezTo>
                        <a:pt x="478" y="74127"/>
                        <a:pt x="490" y="74278"/>
                        <a:pt x="515" y="74442"/>
                      </a:cubicBezTo>
                      <a:cubicBezTo>
                        <a:pt x="528" y="74617"/>
                        <a:pt x="553" y="74806"/>
                        <a:pt x="578" y="74994"/>
                      </a:cubicBezTo>
                      <a:cubicBezTo>
                        <a:pt x="2187" y="87887"/>
                        <a:pt x="8306" y="113182"/>
                        <a:pt x="31390" y="136140"/>
                      </a:cubicBezTo>
                      <a:cubicBezTo>
                        <a:pt x="35926" y="140652"/>
                        <a:pt x="39545" y="146030"/>
                        <a:pt x="41782" y="152036"/>
                      </a:cubicBezTo>
                      <a:cubicBezTo>
                        <a:pt x="42775" y="154650"/>
                        <a:pt x="43164" y="157176"/>
                        <a:pt x="43177" y="158985"/>
                      </a:cubicBezTo>
                      <a:cubicBezTo>
                        <a:pt x="43202" y="166299"/>
                        <a:pt x="42976" y="169591"/>
                        <a:pt x="66411" y="169591"/>
                      </a:cubicBezTo>
                      <a:cubicBezTo>
                        <a:pt x="89834" y="169591"/>
                        <a:pt x="89621" y="166286"/>
                        <a:pt x="89646" y="158985"/>
                      </a:cubicBezTo>
                      <a:cubicBezTo>
                        <a:pt x="89646" y="157176"/>
                        <a:pt x="90048" y="154650"/>
                        <a:pt x="91041" y="152036"/>
                      </a:cubicBezTo>
                      <a:cubicBezTo>
                        <a:pt x="93277" y="146042"/>
                        <a:pt x="96896" y="140652"/>
                        <a:pt x="101433" y="136140"/>
                      </a:cubicBezTo>
                      <a:cubicBezTo>
                        <a:pt x="124516" y="113182"/>
                        <a:pt x="130636" y="87887"/>
                        <a:pt x="132244" y="74994"/>
                      </a:cubicBezTo>
                      <a:cubicBezTo>
                        <a:pt x="132269" y="74806"/>
                        <a:pt x="132295" y="74617"/>
                        <a:pt x="132307" y="7444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FEFEFE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</p:grpSp>
      <p:grpSp>
        <p:nvGrpSpPr>
          <p:cNvPr id="8303" name="Google Shape;8303;p74"/>
          <p:cNvGrpSpPr/>
          <p:nvPr/>
        </p:nvGrpSpPr>
        <p:grpSpPr>
          <a:xfrm>
            <a:off x="4824535" y="3716294"/>
            <a:ext cx="1425154" cy="1424748"/>
            <a:chOff x="2559249" y="2069323"/>
            <a:chExt cx="685566" cy="685634"/>
          </a:xfrm>
        </p:grpSpPr>
        <p:sp>
          <p:nvSpPr>
            <p:cNvPr id="8304" name="Google Shape;8304;p74"/>
            <p:cNvSpPr/>
            <p:nvPr/>
          </p:nvSpPr>
          <p:spPr>
            <a:xfrm>
              <a:off x="2637836" y="2532965"/>
              <a:ext cx="376180" cy="221993"/>
            </a:xfrm>
            <a:custGeom>
              <a:avLst/>
              <a:gdLst/>
              <a:ahLst/>
              <a:cxnLst/>
              <a:rect l="l" t="t" r="r" b="b"/>
              <a:pathLst>
                <a:path w="114864" h="67784" extrusionOk="0">
                  <a:moveTo>
                    <a:pt x="106357" y="13065"/>
                  </a:moveTo>
                  <a:cubicBezTo>
                    <a:pt x="104189" y="14178"/>
                    <a:pt x="101932" y="15164"/>
                    <a:pt x="99610" y="15997"/>
                  </a:cubicBezTo>
                  <a:cubicBezTo>
                    <a:pt x="99509" y="16034"/>
                    <a:pt x="99407" y="16071"/>
                    <a:pt x="99307" y="16108"/>
                  </a:cubicBezTo>
                  <a:lnTo>
                    <a:pt x="99307" y="16108"/>
                  </a:lnTo>
                  <a:cubicBezTo>
                    <a:pt x="101716" y="15259"/>
                    <a:pt x="104072" y="14244"/>
                    <a:pt x="106357" y="13065"/>
                  </a:cubicBezTo>
                  <a:close/>
                  <a:moveTo>
                    <a:pt x="28508" y="0"/>
                  </a:moveTo>
                  <a:cubicBezTo>
                    <a:pt x="24492" y="0"/>
                    <a:pt x="20462" y="1024"/>
                    <a:pt x="16807" y="3134"/>
                  </a:cubicBezTo>
                  <a:lnTo>
                    <a:pt x="16196" y="3489"/>
                  </a:lnTo>
                  <a:cubicBezTo>
                    <a:pt x="1800" y="11798"/>
                    <a:pt x="1" y="31827"/>
                    <a:pt x="12628" y="42646"/>
                  </a:cubicBezTo>
                  <a:cubicBezTo>
                    <a:pt x="28344" y="56100"/>
                    <a:pt x="48088" y="64977"/>
                    <a:pt x="69813" y="67214"/>
                  </a:cubicBezTo>
                  <a:cubicBezTo>
                    <a:pt x="70015" y="67229"/>
                    <a:pt x="70217" y="67254"/>
                    <a:pt x="70424" y="67273"/>
                  </a:cubicBezTo>
                  <a:cubicBezTo>
                    <a:pt x="70803" y="67313"/>
                    <a:pt x="71193" y="67347"/>
                    <a:pt x="71572" y="67377"/>
                  </a:cubicBezTo>
                  <a:cubicBezTo>
                    <a:pt x="72085" y="67421"/>
                    <a:pt x="72592" y="67465"/>
                    <a:pt x="73100" y="67500"/>
                  </a:cubicBezTo>
                  <a:lnTo>
                    <a:pt x="73445" y="67525"/>
                  </a:lnTo>
                  <a:cubicBezTo>
                    <a:pt x="75888" y="67697"/>
                    <a:pt x="78340" y="67783"/>
                    <a:pt x="80797" y="67783"/>
                  </a:cubicBezTo>
                  <a:cubicBezTo>
                    <a:pt x="92212" y="67783"/>
                    <a:pt x="103723" y="65913"/>
                    <a:pt x="114864" y="62044"/>
                  </a:cubicBezTo>
                  <a:lnTo>
                    <a:pt x="114864" y="62044"/>
                  </a:lnTo>
                  <a:cubicBezTo>
                    <a:pt x="112427" y="62820"/>
                    <a:pt x="109978" y="63185"/>
                    <a:pt x="107581" y="63185"/>
                  </a:cubicBezTo>
                  <a:cubicBezTo>
                    <a:pt x="94740" y="63185"/>
                    <a:pt x="83396" y="52710"/>
                    <a:pt x="83396" y="38875"/>
                  </a:cubicBezTo>
                  <a:cubicBezTo>
                    <a:pt x="83396" y="28688"/>
                    <a:pt x="89785" y="19663"/>
                    <a:pt x="99307" y="16108"/>
                  </a:cubicBezTo>
                  <a:lnTo>
                    <a:pt x="99307" y="16108"/>
                  </a:lnTo>
                  <a:cubicBezTo>
                    <a:pt x="93355" y="18205"/>
                    <a:pt x="87080" y="19284"/>
                    <a:pt x="80750" y="19284"/>
                  </a:cubicBezTo>
                  <a:cubicBezTo>
                    <a:pt x="79680" y="19284"/>
                    <a:pt x="78608" y="19253"/>
                    <a:pt x="77536" y="19191"/>
                  </a:cubicBezTo>
                  <a:cubicBezTo>
                    <a:pt x="77230" y="19171"/>
                    <a:pt x="76920" y="19146"/>
                    <a:pt x="76609" y="19127"/>
                  </a:cubicBezTo>
                  <a:cubicBezTo>
                    <a:pt x="76077" y="19092"/>
                    <a:pt x="75554" y="19048"/>
                    <a:pt x="75022" y="18999"/>
                  </a:cubicBezTo>
                  <a:cubicBezTo>
                    <a:pt x="74948" y="18994"/>
                    <a:pt x="74869" y="18979"/>
                    <a:pt x="74795" y="18974"/>
                  </a:cubicBezTo>
                  <a:cubicBezTo>
                    <a:pt x="73346" y="18821"/>
                    <a:pt x="71912" y="18609"/>
                    <a:pt x="70483" y="18353"/>
                  </a:cubicBezTo>
                  <a:cubicBezTo>
                    <a:pt x="70414" y="18338"/>
                    <a:pt x="70340" y="18333"/>
                    <a:pt x="70276" y="18323"/>
                  </a:cubicBezTo>
                  <a:cubicBezTo>
                    <a:pt x="60651" y="16515"/>
                    <a:pt x="51671" y="12222"/>
                    <a:pt x="44234" y="5859"/>
                  </a:cubicBezTo>
                  <a:cubicBezTo>
                    <a:pt x="39736" y="2011"/>
                    <a:pt x="34136" y="0"/>
                    <a:pt x="2850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05" name="Google Shape;8305;p74"/>
            <p:cNvSpPr/>
            <p:nvPr/>
          </p:nvSpPr>
          <p:spPr>
            <a:xfrm>
              <a:off x="2910955" y="2421038"/>
              <a:ext cx="327385" cy="318821"/>
            </a:xfrm>
            <a:custGeom>
              <a:avLst/>
              <a:gdLst/>
              <a:ahLst/>
              <a:cxnLst/>
              <a:rect l="l" t="t" r="r" b="b"/>
              <a:pathLst>
                <a:path w="99965" h="97350" extrusionOk="0">
                  <a:moveTo>
                    <a:pt x="53376" y="1"/>
                  </a:moveTo>
                  <a:lnTo>
                    <a:pt x="53376" y="6"/>
                  </a:lnTo>
                  <a:cubicBezTo>
                    <a:pt x="52883" y="9853"/>
                    <a:pt x="49823" y="19400"/>
                    <a:pt x="44500" y="27694"/>
                  </a:cubicBezTo>
                  <a:lnTo>
                    <a:pt x="44495" y="27689"/>
                  </a:lnTo>
                  <a:cubicBezTo>
                    <a:pt x="39162" y="35945"/>
                    <a:pt x="31740" y="42706"/>
                    <a:pt x="22962" y="47236"/>
                  </a:cubicBezTo>
                  <a:cubicBezTo>
                    <a:pt x="20794" y="48354"/>
                    <a:pt x="18537" y="49335"/>
                    <a:pt x="16215" y="50168"/>
                  </a:cubicBezTo>
                  <a:cubicBezTo>
                    <a:pt x="6526" y="53643"/>
                    <a:pt x="1" y="62751"/>
                    <a:pt x="1" y="73041"/>
                  </a:cubicBezTo>
                  <a:cubicBezTo>
                    <a:pt x="1" y="86877"/>
                    <a:pt x="11338" y="97350"/>
                    <a:pt x="24179" y="97350"/>
                  </a:cubicBezTo>
                  <a:cubicBezTo>
                    <a:pt x="26579" y="97350"/>
                    <a:pt x="29032" y="96984"/>
                    <a:pt x="31474" y="96205"/>
                  </a:cubicBezTo>
                  <a:cubicBezTo>
                    <a:pt x="31730" y="96126"/>
                    <a:pt x="31977" y="96043"/>
                    <a:pt x="32223" y="95954"/>
                  </a:cubicBezTo>
                  <a:cubicBezTo>
                    <a:pt x="49305" y="89907"/>
                    <a:pt x="64347" y="79542"/>
                    <a:pt x="76047" y="66176"/>
                  </a:cubicBezTo>
                  <a:cubicBezTo>
                    <a:pt x="76333" y="65870"/>
                    <a:pt x="76609" y="65575"/>
                    <a:pt x="76880" y="65254"/>
                  </a:cubicBezTo>
                  <a:cubicBezTo>
                    <a:pt x="88664" y="51450"/>
                    <a:pt x="96520" y="34919"/>
                    <a:pt x="99965" y="17468"/>
                  </a:cubicBezTo>
                  <a:lnTo>
                    <a:pt x="99965" y="17468"/>
                  </a:lnTo>
                  <a:cubicBezTo>
                    <a:pt x="97249" y="28811"/>
                    <a:pt x="87103" y="36062"/>
                    <a:pt x="76340" y="36062"/>
                  </a:cubicBezTo>
                  <a:cubicBezTo>
                    <a:pt x="72278" y="36062"/>
                    <a:pt x="68129" y="35030"/>
                    <a:pt x="64258" y="32795"/>
                  </a:cubicBezTo>
                  <a:cubicBezTo>
                    <a:pt x="55426" y="27694"/>
                    <a:pt x="50641" y="17596"/>
                    <a:pt x="52509" y="7571"/>
                  </a:cubicBezTo>
                  <a:cubicBezTo>
                    <a:pt x="52977" y="5067"/>
                    <a:pt x="53268" y="2534"/>
                    <a:pt x="533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06" name="Google Shape;8306;p74"/>
            <p:cNvSpPr/>
            <p:nvPr/>
          </p:nvSpPr>
          <p:spPr>
            <a:xfrm>
              <a:off x="3122726" y="2149918"/>
              <a:ext cx="10490" cy="10015"/>
            </a:xfrm>
            <a:custGeom>
              <a:avLst/>
              <a:gdLst/>
              <a:ahLst/>
              <a:cxnLst/>
              <a:rect l="l" t="t" r="r" b="b"/>
              <a:pathLst>
                <a:path w="3203" h="3058" extrusionOk="0">
                  <a:moveTo>
                    <a:pt x="21" y="0"/>
                  </a:moveTo>
                  <a:cubicBezTo>
                    <a:pt x="0" y="0"/>
                    <a:pt x="1234" y="1124"/>
                    <a:pt x="3203" y="3058"/>
                  </a:cubicBezTo>
                  <a:cubicBezTo>
                    <a:pt x="2429" y="2170"/>
                    <a:pt x="1576" y="1328"/>
                    <a:pt x="645" y="529"/>
                  </a:cubicBezTo>
                  <a:cubicBezTo>
                    <a:pt x="227" y="170"/>
                    <a:pt x="29" y="0"/>
                    <a:pt x="2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07" name="Google Shape;8307;p74"/>
            <p:cNvSpPr/>
            <p:nvPr/>
          </p:nvSpPr>
          <p:spPr>
            <a:xfrm>
              <a:off x="3022956" y="2159929"/>
              <a:ext cx="221858" cy="379216"/>
            </a:xfrm>
            <a:custGeom>
              <a:avLst/>
              <a:gdLst/>
              <a:ahLst/>
              <a:cxnLst/>
              <a:rect l="l" t="t" r="r" b="b"/>
              <a:pathLst>
                <a:path w="67743" h="115791" extrusionOk="0">
                  <a:moveTo>
                    <a:pt x="33667" y="1"/>
                  </a:moveTo>
                  <a:cubicBezTo>
                    <a:pt x="43405" y="11169"/>
                    <a:pt x="40882" y="28926"/>
                    <a:pt x="27541" y="36624"/>
                  </a:cubicBezTo>
                  <a:lnTo>
                    <a:pt x="26934" y="36974"/>
                  </a:lnTo>
                  <a:cubicBezTo>
                    <a:pt x="23278" y="39085"/>
                    <a:pt x="19248" y="40109"/>
                    <a:pt x="15233" y="40109"/>
                  </a:cubicBezTo>
                  <a:cubicBezTo>
                    <a:pt x="9809" y="40109"/>
                    <a:pt x="4413" y="38242"/>
                    <a:pt x="0" y="34668"/>
                  </a:cubicBezTo>
                  <a:lnTo>
                    <a:pt x="0" y="34668"/>
                  </a:lnTo>
                  <a:cubicBezTo>
                    <a:pt x="4658" y="38719"/>
                    <a:pt x="8625" y="43529"/>
                    <a:pt x="11725" y="48916"/>
                  </a:cubicBezTo>
                  <a:cubicBezTo>
                    <a:pt x="12179" y="49709"/>
                    <a:pt x="12617" y="50513"/>
                    <a:pt x="13026" y="51316"/>
                  </a:cubicBezTo>
                  <a:cubicBezTo>
                    <a:pt x="13090" y="51439"/>
                    <a:pt x="13150" y="51568"/>
                    <a:pt x="13219" y="51691"/>
                  </a:cubicBezTo>
                  <a:cubicBezTo>
                    <a:pt x="13460" y="52169"/>
                    <a:pt x="13692" y="52642"/>
                    <a:pt x="13913" y="53125"/>
                  </a:cubicBezTo>
                  <a:cubicBezTo>
                    <a:pt x="14047" y="53396"/>
                    <a:pt x="14175" y="53672"/>
                    <a:pt x="14298" y="53948"/>
                  </a:cubicBezTo>
                  <a:cubicBezTo>
                    <a:pt x="14569" y="54544"/>
                    <a:pt x="14835" y="55151"/>
                    <a:pt x="15081" y="55752"/>
                  </a:cubicBezTo>
                  <a:cubicBezTo>
                    <a:pt x="15165" y="55964"/>
                    <a:pt x="15244" y="56171"/>
                    <a:pt x="15328" y="56383"/>
                  </a:cubicBezTo>
                  <a:cubicBezTo>
                    <a:pt x="15525" y="56880"/>
                    <a:pt x="15712" y="57378"/>
                    <a:pt x="15900" y="57886"/>
                  </a:cubicBezTo>
                  <a:cubicBezTo>
                    <a:pt x="18438" y="64904"/>
                    <a:pt x="19547" y="72326"/>
                    <a:pt x="19187" y="79729"/>
                  </a:cubicBezTo>
                  <a:cubicBezTo>
                    <a:pt x="19064" y="82262"/>
                    <a:pt x="18778" y="84795"/>
                    <a:pt x="18310" y="87304"/>
                  </a:cubicBezTo>
                  <a:cubicBezTo>
                    <a:pt x="16442" y="97324"/>
                    <a:pt x="21227" y="107422"/>
                    <a:pt x="30054" y="112523"/>
                  </a:cubicBezTo>
                  <a:cubicBezTo>
                    <a:pt x="33927" y="114758"/>
                    <a:pt x="38077" y="115790"/>
                    <a:pt x="42139" y="115790"/>
                  </a:cubicBezTo>
                  <a:cubicBezTo>
                    <a:pt x="52903" y="115790"/>
                    <a:pt x="63049" y="108539"/>
                    <a:pt x="65761" y="97196"/>
                  </a:cubicBezTo>
                  <a:cubicBezTo>
                    <a:pt x="66717" y="92366"/>
                    <a:pt x="67328" y="87462"/>
                    <a:pt x="67594" y="82533"/>
                  </a:cubicBezTo>
                  <a:cubicBezTo>
                    <a:pt x="67644" y="81602"/>
                    <a:pt x="67678" y="80665"/>
                    <a:pt x="67703" y="79739"/>
                  </a:cubicBezTo>
                  <a:cubicBezTo>
                    <a:pt x="67728" y="78832"/>
                    <a:pt x="67742" y="77920"/>
                    <a:pt x="67742" y="77013"/>
                  </a:cubicBezTo>
                  <a:cubicBezTo>
                    <a:pt x="67737" y="58916"/>
                    <a:pt x="63144" y="41893"/>
                    <a:pt x="55061" y="27043"/>
                  </a:cubicBezTo>
                  <a:lnTo>
                    <a:pt x="55047" y="27058"/>
                  </a:lnTo>
                  <a:cubicBezTo>
                    <a:pt x="54613" y="26255"/>
                    <a:pt x="54169" y="25461"/>
                    <a:pt x="53716" y="24673"/>
                  </a:cubicBezTo>
                  <a:cubicBezTo>
                    <a:pt x="47915" y="14623"/>
                    <a:pt x="38541" y="4811"/>
                    <a:pt x="3366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08" name="Google Shape;8308;p74"/>
            <p:cNvSpPr/>
            <p:nvPr/>
          </p:nvSpPr>
          <p:spPr>
            <a:xfrm>
              <a:off x="3001649" y="2257452"/>
              <a:ext cx="4395" cy="2908"/>
            </a:xfrm>
            <a:custGeom>
              <a:avLst/>
              <a:gdLst/>
              <a:ahLst/>
              <a:cxnLst/>
              <a:rect l="l" t="t" r="r" b="b"/>
              <a:pathLst>
                <a:path w="1342" h="888" extrusionOk="0">
                  <a:moveTo>
                    <a:pt x="1" y="1"/>
                  </a:moveTo>
                  <a:cubicBezTo>
                    <a:pt x="449" y="291"/>
                    <a:pt x="898" y="587"/>
                    <a:pt x="1341" y="888"/>
                  </a:cubicBezTo>
                  <a:cubicBezTo>
                    <a:pt x="898" y="587"/>
                    <a:pt x="449" y="291"/>
                    <a:pt x="1" y="1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09" name="Google Shape;8309;p74"/>
            <p:cNvSpPr/>
            <p:nvPr/>
          </p:nvSpPr>
          <p:spPr>
            <a:xfrm>
              <a:off x="3006814" y="2260907"/>
              <a:ext cx="504" cy="373"/>
            </a:xfrm>
            <a:custGeom>
              <a:avLst/>
              <a:gdLst/>
              <a:ahLst/>
              <a:cxnLst/>
              <a:rect l="l" t="t" r="r" b="b"/>
              <a:pathLst>
                <a:path w="154" h="114" extrusionOk="0">
                  <a:moveTo>
                    <a:pt x="1" y="0"/>
                  </a:moveTo>
                  <a:lnTo>
                    <a:pt x="1" y="0"/>
                  </a:lnTo>
                  <a:cubicBezTo>
                    <a:pt x="50" y="40"/>
                    <a:pt x="104" y="74"/>
                    <a:pt x="154" y="114"/>
                  </a:cubicBezTo>
                  <a:cubicBezTo>
                    <a:pt x="104" y="74"/>
                    <a:pt x="55" y="40"/>
                    <a:pt x="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10" name="Google Shape;8310;p74"/>
            <p:cNvSpPr/>
            <p:nvPr/>
          </p:nvSpPr>
          <p:spPr>
            <a:xfrm>
              <a:off x="3007315" y="2261277"/>
              <a:ext cx="15645" cy="12190"/>
            </a:xfrm>
            <a:custGeom>
              <a:avLst/>
              <a:gdLst/>
              <a:ahLst/>
              <a:cxnLst/>
              <a:rect l="l" t="t" r="r" b="b"/>
              <a:pathLst>
                <a:path w="4777" h="3722" extrusionOk="0">
                  <a:moveTo>
                    <a:pt x="1" y="1"/>
                  </a:moveTo>
                  <a:lnTo>
                    <a:pt x="1" y="1"/>
                  </a:lnTo>
                  <a:cubicBezTo>
                    <a:pt x="1479" y="1026"/>
                    <a:pt x="2908" y="2135"/>
                    <a:pt x="4283" y="3313"/>
                  </a:cubicBezTo>
                  <a:cubicBezTo>
                    <a:pt x="4441" y="3456"/>
                    <a:pt x="4609" y="3589"/>
                    <a:pt x="4776" y="3722"/>
                  </a:cubicBezTo>
                  <a:cubicBezTo>
                    <a:pt x="3253" y="2396"/>
                    <a:pt x="1666" y="1149"/>
                    <a:pt x="1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11" name="Google Shape;8311;p74"/>
            <p:cNvSpPr/>
            <p:nvPr/>
          </p:nvSpPr>
          <p:spPr>
            <a:xfrm>
              <a:off x="3006025" y="2260357"/>
              <a:ext cx="793" cy="553"/>
            </a:xfrm>
            <a:custGeom>
              <a:avLst/>
              <a:gdLst/>
              <a:ahLst/>
              <a:cxnLst/>
              <a:rect l="l" t="t" r="r" b="b"/>
              <a:pathLst>
                <a:path w="242" h="169" extrusionOk="0">
                  <a:moveTo>
                    <a:pt x="0" y="1"/>
                  </a:moveTo>
                  <a:lnTo>
                    <a:pt x="201" y="140"/>
                  </a:lnTo>
                  <a:lnTo>
                    <a:pt x="201" y="140"/>
                  </a:lnTo>
                  <a:cubicBezTo>
                    <a:pt x="137" y="95"/>
                    <a:pt x="74" y="50"/>
                    <a:pt x="0" y="1"/>
                  </a:cubicBezTo>
                  <a:close/>
                  <a:moveTo>
                    <a:pt x="201" y="140"/>
                  </a:moveTo>
                  <a:cubicBezTo>
                    <a:pt x="215" y="150"/>
                    <a:pt x="228" y="159"/>
                    <a:pt x="242" y="168"/>
                  </a:cubicBezTo>
                  <a:lnTo>
                    <a:pt x="201" y="14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12" name="Google Shape;8312;p74"/>
            <p:cNvSpPr/>
            <p:nvPr/>
          </p:nvSpPr>
          <p:spPr>
            <a:xfrm>
              <a:off x="2790124" y="2069323"/>
              <a:ext cx="376068" cy="221963"/>
            </a:xfrm>
            <a:custGeom>
              <a:avLst/>
              <a:gdLst/>
              <a:ahLst/>
              <a:cxnLst/>
              <a:rect l="l" t="t" r="r" b="b"/>
              <a:pathLst>
                <a:path w="114830" h="67775" extrusionOk="0">
                  <a:moveTo>
                    <a:pt x="15387" y="51713"/>
                  </a:moveTo>
                  <a:cubicBezTo>
                    <a:pt x="13025" y="52552"/>
                    <a:pt x="10715" y="53552"/>
                    <a:pt x="8473" y="54709"/>
                  </a:cubicBezTo>
                  <a:lnTo>
                    <a:pt x="8473" y="54709"/>
                  </a:lnTo>
                  <a:cubicBezTo>
                    <a:pt x="10647" y="53591"/>
                    <a:pt x="12899" y="52605"/>
                    <a:pt x="15225" y="51772"/>
                  </a:cubicBezTo>
                  <a:cubicBezTo>
                    <a:pt x="15279" y="51753"/>
                    <a:pt x="15333" y="51733"/>
                    <a:pt x="15387" y="51713"/>
                  </a:cubicBezTo>
                  <a:close/>
                  <a:moveTo>
                    <a:pt x="34032" y="1"/>
                  </a:moveTo>
                  <a:cubicBezTo>
                    <a:pt x="22630" y="1"/>
                    <a:pt x="11132" y="1868"/>
                    <a:pt x="1" y="5720"/>
                  </a:cubicBezTo>
                  <a:cubicBezTo>
                    <a:pt x="2428" y="4951"/>
                    <a:pt x="4866" y="4589"/>
                    <a:pt x="7253" y="4589"/>
                  </a:cubicBezTo>
                  <a:cubicBezTo>
                    <a:pt x="20092" y="4589"/>
                    <a:pt x="31430" y="15063"/>
                    <a:pt x="31430" y="28899"/>
                  </a:cubicBezTo>
                  <a:cubicBezTo>
                    <a:pt x="31430" y="39137"/>
                    <a:pt x="24982" y="48196"/>
                    <a:pt x="15387" y="51713"/>
                  </a:cubicBezTo>
                  <a:lnTo>
                    <a:pt x="15387" y="51713"/>
                  </a:lnTo>
                  <a:cubicBezTo>
                    <a:pt x="21370" y="49588"/>
                    <a:pt x="27683" y="48494"/>
                    <a:pt x="34053" y="48494"/>
                  </a:cubicBezTo>
                  <a:cubicBezTo>
                    <a:pt x="35131" y="48494"/>
                    <a:pt x="36210" y="48525"/>
                    <a:pt x="37290" y="48588"/>
                  </a:cubicBezTo>
                  <a:cubicBezTo>
                    <a:pt x="37605" y="48608"/>
                    <a:pt x="37911" y="48632"/>
                    <a:pt x="38221" y="48647"/>
                  </a:cubicBezTo>
                  <a:cubicBezTo>
                    <a:pt x="38749" y="48687"/>
                    <a:pt x="39276" y="48731"/>
                    <a:pt x="39803" y="48780"/>
                  </a:cubicBezTo>
                  <a:cubicBezTo>
                    <a:pt x="39877" y="48785"/>
                    <a:pt x="39956" y="48795"/>
                    <a:pt x="40030" y="48805"/>
                  </a:cubicBezTo>
                  <a:cubicBezTo>
                    <a:pt x="41479" y="48958"/>
                    <a:pt x="42913" y="49165"/>
                    <a:pt x="44343" y="49426"/>
                  </a:cubicBezTo>
                  <a:cubicBezTo>
                    <a:pt x="44412" y="49436"/>
                    <a:pt x="44485" y="49446"/>
                    <a:pt x="44554" y="49456"/>
                  </a:cubicBezTo>
                  <a:cubicBezTo>
                    <a:pt x="51706" y="50801"/>
                    <a:pt x="58507" y="53517"/>
                    <a:pt x="64584" y="57440"/>
                  </a:cubicBezTo>
                  <a:cubicBezTo>
                    <a:pt x="65032" y="57730"/>
                    <a:pt x="65481" y="58026"/>
                    <a:pt x="65924" y="58332"/>
                  </a:cubicBezTo>
                  <a:lnTo>
                    <a:pt x="66166" y="58499"/>
                  </a:lnTo>
                  <a:cubicBezTo>
                    <a:pt x="66215" y="58539"/>
                    <a:pt x="66269" y="58573"/>
                    <a:pt x="66319" y="58613"/>
                  </a:cubicBezTo>
                  <a:cubicBezTo>
                    <a:pt x="67975" y="59771"/>
                    <a:pt x="69571" y="61008"/>
                    <a:pt x="71094" y="62334"/>
                  </a:cubicBezTo>
                  <a:cubicBezTo>
                    <a:pt x="75504" y="65908"/>
                    <a:pt x="80901" y="67775"/>
                    <a:pt x="86325" y="67775"/>
                  </a:cubicBezTo>
                  <a:cubicBezTo>
                    <a:pt x="90341" y="67775"/>
                    <a:pt x="94372" y="66751"/>
                    <a:pt x="98028" y="64640"/>
                  </a:cubicBezTo>
                  <a:lnTo>
                    <a:pt x="98640" y="64290"/>
                  </a:lnTo>
                  <a:cubicBezTo>
                    <a:pt x="113036" y="55981"/>
                    <a:pt x="114830" y="35951"/>
                    <a:pt x="102203" y="25138"/>
                  </a:cubicBezTo>
                  <a:cubicBezTo>
                    <a:pt x="98028" y="21560"/>
                    <a:pt x="93563" y="18307"/>
                    <a:pt x="88857" y="15419"/>
                  </a:cubicBezTo>
                  <a:cubicBezTo>
                    <a:pt x="75850" y="7435"/>
                    <a:pt x="60966" y="2216"/>
                    <a:pt x="45018" y="570"/>
                  </a:cubicBezTo>
                  <a:cubicBezTo>
                    <a:pt x="44811" y="555"/>
                    <a:pt x="44609" y="530"/>
                    <a:pt x="44407" y="511"/>
                  </a:cubicBezTo>
                  <a:cubicBezTo>
                    <a:pt x="44022" y="471"/>
                    <a:pt x="43643" y="437"/>
                    <a:pt x="43253" y="407"/>
                  </a:cubicBezTo>
                  <a:cubicBezTo>
                    <a:pt x="42741" y="363"/>
                    <a:pt x="42238" y="318"/>
                    <a:pt x="41726" y="284"/>
                  </a:cubicBezTo>
                  <a:lnTo>
                    <a:pt x="41381" y="259"/>
                  </a:lnTo>
                  <a:cubicBezTo>
                    <a:pt x="38938" y="87"/>
                    <a:pt x="36487" y="1"/>
                    <a:pt x="3403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13" name="Google Shape;8313;p74"/>
            <p:cNvSpPr/>
            <p:nvPr/>
          </p:nvSpPr>
          <p:spPr>
            <a:xfrm>
              <a:off x="2559328" y="2381300"/>
              <a:ext cx="1294" cy="21877"/>
            </a:xfrm>
            <a:custGeom>
              <a:avLst/>
              <a:gdLst/>
              <a:ahLst/>
              <a:cxnLst/>
              <a:rect l="l" t="t" r="r" b="b"/>
              <a:pathLst>
                <a:path w="395" h="6680" extrusionOk="0">
                  <a:moveTo>
                    <a:pt x="395" y="1"/>
                  </a:moveTo>
                  <a:cubicBezTo>
                    <a:pt x="193" y="2219"/>
                    <a:pt x="65" y="4447"/>
                    <a:pt x="1" y="6679"/>
                  </a:cubicBezTo>
                  <a:lnTo>
                    <a:pt x="15" y="6679"/>
                  </a:lnTo>
                  <a:cubicBezTo>
                    <a:pt x="70" y="4447"/>
                    <a:pt x="198" y="2224"/>
                    <a:pt x="395" y="1"/>
                  </a:cubicBezTo>
                  <a:close/>
                </a:path>
              </a:pathLst>
            </a:custGeom>
            <a:solidFill>
              <a:srgbClr val="A5B7C5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14" name="Google Shape;8314;p74"/>
            <p:cNvSpPr/>
            <p:nvPr/>
          </p:nvSpPr>
          <p:spPr>
            <a:xfrm>
              <a:off x="2565429" y="2084349"/>
              <a:ext cx="327628" cy="318828"/>
            </a:xfrm>
            <a:custGeom>
              <a:avLst/>
              <a:gdLst/>
              <a:ahLst/>
              <a:cxnLst/>
              <a:rect l="l" t="t" r="r" b="b"/>
              <a:pathLst>
                <a:path w="100039" h="97352" extrusionOk="0">
                  <a:moveTo>
                    <a:pt x="75862" y="1"/>
                  </a:moveTo>
                  <a:cubicBezTo>
                    <a:pt x="73475" y="1"/>
                    <a:pt x="71037" y="363"/>
                    <a:pt x="68610" y="1132"/>
                  </a:cubicBezTo>
                  <a:cubicBezTo>
                    <a:pt x="68344" y="1221"/>
                    <a:pt x="68088" y="1304"/>
                    <a:pt x="67821" y="1398"/>
                  </a:cubicBezTo>
                  <a:cubicBezTo>
                    <a:pt x="50739" y="7450"/>
                    <a:pt x="35693" y="17810"/>
                    <a:pt x="23992" y="31181"/>
                  </a:cubicBezTo>
                  <a:cubicBezTo>
                    <a:pt x="23712" y="31482"/>
                    <a:pt x="23436" y="31782"/>
                    <a:pt x="23164" y="32098"/>
                  </a:cubicBezTo>
                  <a:cubicBezTo>
                    <a:pt x="11277" y="46021"/>
                    <a:pt x="3391" y="62709"/>
                    <a:pt x="1" y="80328"/>
                  </a:cubicBezTo>
                  <a:cubicBezTo>
                    <a:pt x="2554" y="68739"/>
                    <a:pt x="12822" y="61297"/>
                    <a:pt x="23723" y="61297"/>
                  </a:cubicBezTo>
                  <a:cubicBezTo>
                    <a:pt x="27782" y="61297"/>
                    <a:pt x="31928" y="62329"/>
                    <a:pt x="35796" y="64562"/>
                  </a:cubicBezTo>
                  <a:cubicBezTo>
                    <a:pt x="44628" y="69658"/>
                    <a:pt x="49414" y="79756"/>
                    <a:pt x="47546" y="89781"/>
                  </a:cubicBezTo>
                  <a:cubicBezTo>
                    <a:pt x="47077" y="92285"/>
                    <a:pt x="46787" y="94818"/>
                    <a:pt x="46663" y="97351"/>
                  </a:cubicBezTo>
                  <a:lnTo>
                    <a:pt x="46673" y="97351"/>
                  </a:lnTo>
                  <a:cubicBezTo>
                    <a:pt x="47166" y="87504"/>
                    <a:pt x="50227" y="77957"/>
                    <a:pt x="55550" y="69663"/>
                  </a:cubicBezTo>
                  <a:lnTo>
                    <a:pt x="55554" y="69673"/>
                  </a:lnTo>
                  <a:cubicBezTo>
                    <a:pt x="60882" y="61417"/>
                    <a:pt x="68309" y="54651"/>
                    <a:pt x="77082" y="50131"/>
                  </a:cubicBezTo>
                  <a:cubicBezTo>
                    <a:pt x="79251" y="49007"/>
                    <a:pt x="81503" y="48027"/>
                    <a:pt x="83834" y="47189"/>
                  </a:cubicBezTo>
                  <a:cubicBezTo>
                    <a:pt x="93523" y="43714"/>
                    <a:pt x="100039" y="34611"/>
                    <a:pt x="100039" y="24316"/>
                  </a:cubicBezTo>
                  <a:cubicBezTo>
                    <a:pt x="100039" y="10476"/>
                    <a:pt x="88701" y="1"/>
                    <a:pt x="7586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15" name="Google Shape;8315;p74"/>
            <p:cNvSpPr/>
            <p:nvPr/>
          </p:nvSpPr>
          <p:spPr>
            <a:xfrm>
              <a:off x="2560618" y="2347407"/>
              <a:ext cx="4814" cy="33896"/>
            </a:xfrm>
            <a:custGeom>
              <a:avLst/>
              <a:gdLst/>
              <a:ahLst/>
              <a:cxnLst/>
              <a:rect l="l" t="t" r="r" b="b"/>
              <a:pathLst>
                <a:path w="1470" h="10350" extrusionOk="0">
                  <a:moveTo>
                    <a:pt x="1470" y="0"/>
                  </a:moveTo>
                  <a:lnTo>
                    <a:pt x="1470" y="0"/>
                  </a:lnTo>
                  <a:cubicBezTo>
                    <a:pt x="1401" y="306"/>
                    <a:pt x="1337" y="611"/>
                    <a:pt x="1282" y="917"/>
                  </a:cubicBezTo>
                  <a:cubicBezTo>
                    <a:pt x="711" y="4042"/>
                    <a:pt x="287" y="7191"/>
                    <a:pt x="1" y="10350"/>
                  </a:cubicBezTo>
                  <a:cubicBezTo>
                    <a:pt x="316" y="6875"/>
                    <a:pt x="809" y="3421"/>
                    <a:pt x="1470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16" name="Google Shape;8316;p74"/>
            <p:cNvSpPr/>
            <p:nvPr/>
          </p:nvSpPr>
          <p:spPr>
            <a:xfrm>
              <a:off x="2559249" y="2285083"/>
              <a:ext cx="222808" cy="417520"/>
            </a:xfrm>
            <a:custGeom>
              <a:avLst/>
              <a:gdLst/>
              <a:ahLst/>
              <a:cxnLst/>
              <a:rect l="l" t="t" r="r" b="b"/>
              <a:pathLst>
                <a:path w="68033" h="127487" extrusionOk="0">
                  <a:moveTo>
                    <a:pt x="25602" y="1"/>
                  </a:moveTo>
                  <a:cubicBezTo>
                    <a:pt x="14703" y="1"/>
                    <a:pt x="4439" y="7441"/>
                    <a:pt x="1883" y="19035"/>
                  </a:cubicBezTo>
                  <a:cubicBezTo>
                    <a:pt x="1227" y="22455"/>
                    <a:pt x="734" y="25910"/>
                    <a:pt x="419" y="29385"/>
                  </a:cubicBezTo>
                  <a:cubicBezTo>
                    <a:pt x="222" y="31603"/>
                    <a:pt x="94" y="33835"/>
                    <a:pt x="35" y="36063"/>
                  </a:cubicBezTo>
                  <a:cubicBezTo>
                    <a:pt x="10" y="36975"/>
                    <a:pt x="0" y="37887"/>
                    <a:pt x="0" y="38798"/>
                  </a:cubicBezTo>
                  <a:cubicBezTo>
                    <a:pt x="0" y="56881"/>
                    <a:pt x="4588" y="73904"/>
                    <a:pt x="12671" y="88749"/>
                  </a:cubicBezTo>
                  <a:lnTo>
                    <a:pt x="12691" y="88739"/>
                  </a:lnTo>
                  <a:cubicBezTo>
                    <a:pt x="13125" y="89537"/>
                    <a:pt x="13568" y="90331"/>
                    <a:pt x="14022" y="91119"/>
                  </a:cubicBezTo>
                  <a:cubicBezTo>
                    <a:pt x="22883" y="106467"/>
                    <a:pt x="35042" y="118709"/>
                    <a:pt x="49088" y="127487"/>
                  </a:cubicBezTo>
                  <a:cubicBezTo>
                    <a:pt x="44716" y="124746"/>
                    <a:pt x="40552" y="121676"/>
                    <a:pt x="36624" y="118320"/>
                  </a:cubicBezTo>
                  <a:cubicBezTo>
                    <a:pt x="23997" y="107507"/>
                    <a:pt x="25796" y="87482"/>
                    <a:pt x="40192" y="79163"/>
                  </a:cubicBezTo>
                  <a:lnTo>
                    <a:pt x="40803" y="78813"/>
                  </a:lnTo>
                  <a:cubicBezTo>
                    <a:pt x="44454" y="76704"/>
                    <a:pt x="48478" y="75683"/>
                    <a:pt x="52488" y="75683"/>
                  </a:cubicBezTo>
                  <a:cubicBezTo>
                    <a:pt x="58037" y="75683"/>
                    <a:pt x="63561" y="77639"/>
                    <a:pt x="68033" y="81376"/>
                  </a:cubicBezTo>
                  <a:cubicBezTo>
                    <a:pt x="63232" y="77255"/>
                    <a:pt x="59166" y="72352"/>
                    <a:pt x="56012" y="66871"/>
                  </a:cubicBezTo>
                  <a:cubicBezTo>
                    <a:pt x="55559" y="66078"/>
                    <a:pt x="55120" y="65279"/>
                    <a:pt x="54706" y="64471"/>
                  </a:cubicBezTo>
                  <a:cubicBezTo>
                    <a:pt x="54642" y="64348"/>
                    <a:pt x="54583" y="64220"/>
                    <a:pt x="54514" y="64096"/>
                  </a:cubicBezTo>
                  <a:cubicBezTo>
                    <a:pt x="54272" y="63618"/>
                    <a:pt x="54041" y="63145"/>
                    <a:pt x="53819" y="62667"/>
                  </a:cubicBezTo>
                  <a:cubicBezTo>
                    <a:pt x="53691" y="62396"/>
                    <a:pt x="53558" y="62115"/>
                    <a:pt x="53435" y="61839"/>
                  </a:cubicBezTo>
                  <a:cubicBezTo>
                    <a:pt x="53164" y="61243"/>
                    <a:pt x="52902" y="60637"/>
                    <a:pt x="52656" y="60035"/>
                  </a:cubicBezTo>
                  <a:cubicBezTo>
                    <a:pt x="52567" y="59823"/>
                    <a:pt x="52488" y="59616"/>
                    <a:pt x="52409" y="59399"/>
                  </a:cubicBezTo>
                  <a:cubicBezTo>
                    <a:pt x="52212" y="58902"/>
                    <a:pt x="52020" y="58404"/>
                    <a:pt x="51843" y="57901"/>
                  </a:cubicBezTo>
                  <a:cubicBezTo>
                    <a:pt x="49305" y="50888"/>
                    <a:pt x="48196" y="43461"/>
                    <a:pt x="48550" y="36058"/>
                  </a:cubicBezTo>
                  <a:cubicBezTo>
                    <a:pt x="48674" y="33525"/>
                    <a:pt x="48964" y="30992"/>
                    <a:pt x="49433" y="28488"/>
                  </a:cubicBezTo>
                  <a:cubicBezTo>
                    <a:pt x="51301" y="18463"/>
                    <a:pt x="46510" y="8365"/>
                    <a:pt x="37683" y="3269"/>
                  </a:cubicBezTo>
                  <a:cubicBezTo>
                    <a:pt x="33812" y="1033"/>
                    <a:pt x="29663" y="1"/>
                    <a:pt x="256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317" name="Google Shape;8317;p74"/>
          <p:cNvGrpSpPr/>
          <p:nvPr/>
        </p:nvGrpSpPr>
        <p:grpSpPr>
          <a:xfrm>
            <a:off x="15189411" y="1941873"/>
            <a:ext cx="1691290" cy="1423822"/>
            <a:chOff x="951975" y="315800"/>
            <a:chExt cx="5860325" cy="4933550"/>
          </a:xfrm>
        </p:grpSpPr>
        <p:sp>
          <p:nvSpPr>
            <p:cNvPr id="8318" name="Google Shape;8318;p74"/>
            <p:cNvSpPr/>
            <p:nvPr/>
          </p:nvSpPr>
          <p:spPr>
            <a:xfrm>
              <a:off x="6501500" y="3684025"/>
              <a:ext cx="310800" cy="261200"/>
            </a:xfrm>
            <a:custGeom>
              <a:avLst/>
              <a:gdLst/>
              <a:ahLst/>
              <a:cxnLst/>
              <a:rect l="l" t="t" r="r" b="b"/>
              <a:pathLst>
                <a:path w="12432" h="10448" extrusionOk="0">
                  <a:moveTo>
                    <a:pt x="4963" y="0"/>
                  </a:moveTo>
                  <a:cubicBezTo>
                    <a:pt x="2239" y="0"/>
                    <a:pt x="0" y="2356"/>
                    <a:pt x="0" y="5120"/>
                  </a:cubicBezTo>
                  <a:cubicBezTo>
                    <a:pt x="0" y="8227"/>
                    <a:pt x="2220" y="10447"/>
                    <a:pt x="5328" y="10447"/>
                  </a:cubicBezTo>
                  <a:cubicBezTo>
                    <a:pt x="9989" y="10447"/>
                    <a:pt x="12431" y="4898"/>
                    <a:pt x="8879" y="1568"/>
                  </a:cubicBezTo>
                  <a:cubicBezTo>
                    <a:pt x="7991" y="458"/>
                    <a:pt x="6660" y="14"/>
                    <a:pt x="5328" y="14"/>
                  </a:cubicBezTo>
                  <a:cubicBezTo>
                    <a:pt x="5205" y="5"/>
                    <a:pt x="5084" y="0"/>
                    <a:pt x="496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19" name="Google Shape;8319;p74"/>
            <p:cNvSpPr/>
            <p:nvPr/>
          </p:nvSpPr>
          <p:spPr>
            <a:xfrm>
              <a:off x="6501500" y="2945200"/>
              <a:ext cx="310800" cy="261925"/>
            </a:xfrm>
            <a:custGeom>
              <a:avLst/>
              <a:gdLst/>
              <a:ahLst/>
              <a:cxnLst/>
              <a:rect l="l" t="t" r="r" b="b"/>
              <a:pathLst>
                <a:path w="12432" h="10477" extrusionOk="0">
                  <a:moveTo>
                    <a:pt x="5852" y="1"/>
                  </a:moveTo>
                  <a:cubicBezTo>
                    <a:pt x="5678" y="1"/>
                    <a:pt x="5503" y="15"/>
                    <a:pt x="5328" y="44"/>
                  </a:cubicBezTo>
                  <a:cubicBezTo>
                    <a:pt x="5205" y="34"/>
                    <a:pt x="5084" y="30"/>
                    <a:pt x="4963" y="30"/>
                  </a:cubicBezTo>
                  <a:cubicBezTo>
                    <a:pt x="2239" y="30"/>
                    <a:pt x="0" y="2386"/>
                    <a:pt x="0" y="5149"/>
                  </a:cubicBezTo>
                  <a:cubicBezTo>
                    <a:pt x="0" y="8035"/>
                    <a:pt x="2220" y="10477"/>
                    <a:pt x="5328" y="10477"/>
                  </a:cubicBezTo>
                  <a:cubicBezTo>
                    <a:pt x="9989" y="10477"/>
                    <a:pt x="12431" y="4705"/>
                    <a:pt x="8879" y="1376"/>
                  </a:cubicBezTo>
                  <a:cubicBezTo>
                    <a:pt x="8108" y="604"/>
                    <a:pt x="7002" y="1"/>
                    <a:pt x="585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20" name="Google Shape;8320;p74"/>
            <p:cNvSpPr/>
            <p:nvPr/>
          </p:nvSpPr>
          <p:spPr>
            <a:xfrm>
              <a:off x="6501500" y="2202650"/>
              <a:ext cx="310800" cy="266400"/>
            </a:xfrm>
            <a:custGeom>
              <a:avLst/>
              <a:gdLst/>
              <a:ahLst/>
              <a:cxnLst/>
              <a:rect l="l" t="t" r="r" b="b"/>
              <a:pathLst>
                <a:path w="12432" h="10656" extrusionOk="0">
                  <a:moveTo>
                    <a:pt x="5328" y="0"/>
                  </a:moveTo>
                  <a:cubicBezTo>
                    <a:pt x="2442" y="0"/>
                    <a:pt x="0" y="2442"/>
                    <a:pt x="0" y="5328"/>
                  </a:cubicBezTo>
                  <a:cubicBezTo>
                    <a:pt x="0" y="8214"/>
                    <a:pt x="2220" y="10655"/>
                    <a:pt x="5328" y="10655"/>
                  </a:cubicBezTo>
                  <a:cubicBezTo>
                    <a:pt x="9989" y="10655"/>
                    <a:pt x="12431" y="4884"/>
                    <a:pt x="8879" y="1554"/>
                  </a:cubicBezTo>
                  <a:cubicBezTo>
                    <a:pt x="7991" y="444"/>
                    <a:pt x="6660" y="0"/>
                    <a:pt x="532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21" name="Google Shape;8321;p74"/>
            <p:cNvSpPr/>
            <p:nvPr/>
          </p:nvSpPr>
          <p:spPr>
            <a:xfrm>
              <a:off x="951975" y="3495675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29746" y="1"/>
                  </a:moveTo>
                  <a:lnTo>
                    <a:pt x="0" y="14430"/>
                  </a:lnTo>
                  <a:lnTo>
                    <a:pt x="109215" y="70147"/>
                  </a:lnTo>
                  <a:lnTo>
                    <a:pt x="218429" y="14430"/>
                  </a:lnTo>
                  <a:lnTo>
                    <a:pt x="188684" y="1"/>
                  </a:lnTo>
                  <a:lnTo>
                    <a:pt x="109215" y="40623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22" name="Google Shape;8322;p74"/>
            <p:cNvSpPr/>
            <p:nvPr/>
          </p:nvSpPr>
          <p:spPr>
            <a:xfrm>
              <a:off x="951975" y="27576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0"/>
                  </a:moveTo>
                  <a:lnTo>
                    <a:pt x="158939" y="15095"/>
                  </a:lnTo>
                  <a:lnTo>
                    <a:pt x="109215" y="40623"/>
                  </a:lnTo>
                  <a:lnTo>
                    <a:pt x="59491" y="15095"/>
                  </a:lnTo>
                  <a:lnTo>
                    <a:pt x="29746" y="0"/>
                  </a:lnTo>
                  <a:lnTo>
                    <a:pt x="0" y="14429"/>
                  </a:lnTo>
                  <a:lnTo>
                    <a:pt x="29746" y="29524"/>
                  </a:lnTo>
                  <a:lnTo>
                    <a:pt x="109215" y="70146"/>
                  </a:lnTo>
                  <a:lnTo>
                    <a:pt x="188684" y="29524"/>
                  </a:lnTo>
                  <a:lnTo>
                    <a:pt x="218429" y="14429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23" name="Google Shape;8323;p74"/>
            <p:cNvSpPr/>
            <p:nvPr/>
          </p:nvSpPr>
          <p:spPr>
            <a:xfrm>
              <a:off x="951975" y="20195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1"/>
                  </a:moveTo>
                  <a:lnTo>
                    <a:pt x="158939" y="15096"/>
                  </a:lnTo>
                  <a:lnTo>
                    <a:pt x="129193" y="30190"/>
                  </a:lnTo>
                  <a:lnTo>
                    <a:pt x="109215" y="40623"/>
                  </a:lnTo>
                  <a:lnTo>
                    <a:pt x="89237" y="30190"/>
                  </a:lnTo>
                  <a:lnTo>
                    <a:pt x="59491" y="15096"/>
                  </a:lnTo>
                  <a:lnTo>
                    <a:pt x="29746" y="1"/>
                  </a:lnTo>
                  <a:lnTo>
                    <a:pt x="0" y="14208"/>
                  </a:lnTo>
                  <a:lnTo>
                    <a:pt x="29746" y="29524"/>
                  </a:lnTo>
                  <a:lnTo>
                    <a:pt x="59491" y="44619"/>
                  </a:lnTo>
                  <a:lnTo>
                    <a:pt x="109215" y="70147"/>
                  </a:lnTo>
                  <a:lnTo>
                    <a:pt x="158939" y="44619"/>
                  </a:lnTo>
                  <a:lnTo>
                    <a:pt x="188684" y="29524"/>
                  </a:lnTo>
                  <a:lnTo>
                    <a:pt x="218429" y="14208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24" name="Google Shape;8324;p74"/>
            <p:cNvSpPr/>
            <p:nvPr/>
          </p:nvSpPr>
          <p:spPr>
            <a:xfrm>
              <a:off x="951975" y="315800"/>
              <a:ext cx="5460750" cy="2719300"/>
            </a:xfrm>
            <a:custGeom>
              <a:avLst/>
              <a:gdLst/>
              <a:ahLst/>
              <a:cxnLst/>
              <a:rect l="l" t="t" r="r" b="b"/>
              <a:pathLst>
                <a:path w="218430" h="108772" fill="none" extrusionOk="0">
                  <a:moveTo>
                    <a:pt x="109215" y="1"/>
                  </a:moveTo>
                  <a:lnTo>
                    <a:pt x="0" y="52832"/>
                  </a:lnTo>
                  <a:lnTo>
                    <a:pt x="109215" y="108771"/>
                  </a:lnTo>
                  <a:lnTo>
                    <a:pt x="218429" y="52832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25" name="Google Shape;8325;p74"/>
            <p:cNvSpPr/>
            <p:nvPr/>
          </p:nvSpPr>
          <p:spPr>
            <a:xfrm>
              <a:off x="6501500" y="1464200"/>
              <a:ext cx="310800" cy="261550"/>
            </a:xfrm>
            <a:custGeom>
              <a:avLst/>
              <a:gdLst/>
              <a:ahLst/>
              <a:cxnLst/>
              <a:rect l="l" t="t" r="r" b="b"/>
              <a:pathLst>
                <a:path w="12432" h="10462" extrusionOk="0">
                  <a:moveTo>
                    <a:pt x="4963" y="1"/>
                  </a:moveTo>
                  <a:cubicBezTo>
                    <a:pt x="2239" y="1"/>
                    <a:pt x="0" y="2357"/>
                    <a:pt x="0" y="5120"/>
                  </a:cubicBezTo>
                  <a:cubicBezTo>
                    <a:pt x="0" y="8097"/>
                    <a:pt x="2036" y="10462"/>
                    <a:pt x="4938" y="10462"/>
                  </a:cubicBezTo>
                  <a:cubicBezTo>
                    <a:pt x="5066" y="10462"/>
                    <a:pt x="5196" y="10457"/>
                    <a:pt x="5328" y="10448"/>
                  </a:cubicBezTo>
                  <a:cubicBezTo>
                    <a:pt x="9989" y="10448"/>
                    <a:pt x="12431" y="4898"/>
                    <a:pt x="8879" y="1569"/>
                  </a:cubicBezTo>
                  <a:cubicBezTo>
                    <a:pt x="7991" y="459"/>
                    <a:pt x="6660" y="15"/>
                    <a:pt x="5328" y="15"/>
                  </a:cubicBezTo>
                  <a:cubicBezTo>
                    <a:pt x="5205" y="5"/>
                    <a:pt x="5084" y="1"/>
                    <a:pt x="4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326" name="Google Shape;8326;p74"/>
          <p:cNvGrpSpPr/>
          <p:nvPr/>
        </p:nvGrpSpPr>
        <p:grpSpPr>
          <a:xfrm>
            <a:off x="7383668" y="5414090"/>
            <a:ext cx="3235864" cy="1243448"/>
            <a:chOff x="3862800" y="3038525"/>
            <a:chExt cx="1329006" cy="510698"/>
          </a:xfrm>
        </p:grpSpPr>
        <p:sp>
          <p:nvSpPr>
            <p:cNvPr id="8327" name="Google Shape;8327;p74"/>
            <p:cNvSpPr/>
            <p:nvPr/>
          </p:nvSpPr>
          <p:spPr>
            <a:xfrm>
              <a:off x="4185913" y="3040337"/>
              <a:ext cx="71107" cy="143789"/>
            </a:xfrm>
            <a:custGeom>
              <a:avLst/>
              <a:gdLst/>
              <a:ahLst/>
              <a:cxnLst/>
              <a:rect l="l" t="t" r="r" b="b"/>
              <a:pathLst>
                <a:path w="14722" h="29770" extrusionOk="0">
                  <a:moveTo>
                    <a:pt x="0" y="1"/>
                  </a:moveTo>
                  <a:cubicBezTo>
                    <a:pt x="0" y="11614"/>
                    <a:pt x="5398" y="22573"/>
                    <a:pt x="14721" y="29770"/>
                  </a:cubicBezTo>
                  <a:cubicBezTo>
                    <a:pt x="5562" y="22573"/>
                    <a:pt x="164" y="11614"/>
                    <a:pt x="164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28" name="Google Shape;8328;p74"/>
            <p:cNvSpPr/>
            <p:nvPr/>
          </p:nvSpPr>
          <p:spPr>
            <a:xfrm>
              <a:off x="3967075" y="3045080"/>
              <a:ext cx="403706" cy="397383"/>
            </a:xfrm>
            <a:custGeom>
              <a:avLst/>
              <a:gdLst/>
              <a:ahLst/>
              <a:cxnLst/>
              <a:rect l="l" t="t" r="r" b="b"/>
              <a:pathLst>
                <a:path w="83583" h="82274" extrusionOk="0">
                  <a:moveTo>
                    <a:pt x="83583" y="82273"/>
                  </a:moveTo>
                  <a:cubicBezTo>
                    <a:pt x="37948" y="82273"/>
                    <a:pt x="655" y="45635"/>
                    <a:pt x="0" y="0"/>
                  </a:cubicBezTo>
                  <a:cubicBezTo>
                    <a:pt x="655" y="45635"/>
                    <a:pt x="37948" y="82273"/>
                    <a:pt x="83583" y="82273"/>
                  </a:cubicBezTo>
                  <a:close/>
                </a:path>
              </a:pathLst>
            </a:custGeom>
            <a:solidFill>
              <a:srgbClr val="445D73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8329" name="Google Shape;8329;p74"/>
            <p:cNvGrpSpPr/>
            <p:nvPr/>
          </p:nvGrpSpPr>
          <p:grpSpPr>
            <a:xfrm>
              <a:off x="3967075" y="3040337"/>
              <a:ext cx="1019927" cy="402126"/>
              <a:chOff x="3967075" y="3040337"/>
              <a:chExt cx="1019927" cy="402126"/>
            </a:xfrm>
          </p:grpSpPr>
          <p:sp>
            <p:nvSpPr>
              <p:cNvPr id="8330" name="Google Shape;8330;p74"/>
              <p:cNvSpPr/>
              <p:nvPr/>
            </p:nvSpPr>
            <p:spPr>
              <a:xfrm>
                <a:off x="4369197" y="3335999"/>
                <a:ext cx="617805" cy="105869"/>
              </a:xfrm>
              <a:custGeom>
                <a:avLst/>
                <a:gdLst/>
                <a:ahLst/>
                <a:cxnLst/>
                <a:rect l="l" t="t" r="r" b="b"/>
                <a:pathLst>
                  <a:path w="127910" h="21919" fill="none" extrusionOk="0">
                    <a:moveTo>
                      <a:pt x="1" y="21918"/>
                    </a:moveTo>
                    <a:lnTo>
                      <a:pt x="127909" y="21918"/>
                    </a:lnTo>
                    <a:lnTo>
                      <a:pt x="127909" y="1"/>
                    </a:lnTo>
                    <a:lnTo>
                      <a:pt x="164" y="164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31" name="Google Shape;8331;p74"/>
              <p:cNvSpPr/>
              <p:nvPr/>
            </p:nvSpPr>
            <p:spPr>
              <a:xfrm>
                <a:off x="3967075" y="3040337"/>
                <a:ext cx="403706" cy="402126"/>
              </a:xfrm>
              <a:custGeom>
                <a:avLst/>
                <a:gdLst/>
                <a:ahLst/>
                <a:cxnLst/>
                <a:rect l="l" t="t" r="r" b="b"/>
                <a:pathLst>
                  <a:path w="83583" h="83256" fill="none" extrusionOk="0">
                    <a:moveTo>
                      <a:pt x="83419" y="61501"/>
                    </a:moveTo>
                    <a:cubicBezTo>
                      <a:pt x="49397" y="61501"/>
                      <a:pt x="21755" y="34022"/>
                      <a:pt x="21755" y="1"/>
                    </a:cubicBezTo>
                    <a:lnTo>
                      <a:pt x="0" y="1"/>
                    </a:lnTo>
                    <a:lnTo>
                      <a:pt x="0" y="982"/>
                    </a:lnTo>
                    <a:cubicBezTo>
                      <a:pt x="818" y="46617"/>
                      <a:pt x="37948" y="83255"/>
                      <a:pt x="83583" y="83255"/>
                    </a:cubicBez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332" name="Google Shape;8332;p74"/>
            <p:cNvGrpSpPr/>
            <p:nvPr/>
          </p:nvGrpSpPr>
          <p:grpSpPr>
            <a:xfrm>
              <a:off x="4186700" y="3040337"/>
              <a:ext cx="390475" cy="183289"/>
              <a:chOff x="4186700" y="3040337"/>
              <a:chExt cx="390475" cy="183289"/>
            </a:xfrm>
          </p:grpSpPr>
          <p:sp>
            <p:nvSpPr>
              <p:cNvPr id="8333" name="Google Shape;8333;p74"/>
              <p:cNvSpPr/>
              <p:nvPr/>
            </p:nvSpPr>
            <p:spPr>
              <a:xfrm>
                <a:off x="4370181" y="3120129"/>
                <a:ext cx="206994" cy="103497"/>
              </a:xfrm>
              <a:custGeom>
                <a:avLst/>
                <a:gdLst/>
                <a:ahLst/>
                <a:cxnLst/>
                <a:rect l="l" t="t" r="r" b="b"/>
                <a:pathLst>
                  <a:path w="42856" h="21428" fill="none" extrusionOk="0">
                    <a:moveTo>
                      <a:pt x="1" y="21428"/>
                    </a:moveTo>
                    <a:lnTo>
                      <a:pt x="42855" y="21428"/>
                    </a:lnTo>
                    <a:lnTo>
                      <a:pt x="42855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34" name="Google Shape;8334;p74"/>
              <p:cNvSpPr/>
              <p:nvPr/>
            </p:nvSpPr>
            <p:spPr>
              <a:xfrm>
                <a:off x="4186700" y="3040337"/>
                <a:ext cx="184081" cy="183289"/>
              </a:xfrm>
              <a:custGeom>
                <a:avLst/>
                <a:gdLst/>
                <a:ahLst/>
                <a:cxnLst/>
                <a:rect l="l" t="t" r="r" b="b"/>
                <a:pathLst>
                  <a:path w="38112" h="37948" fill="none" extrusionOk="0">
                    <a:moveTo>
                      <a:pt x="38112" y="16521"/>
                    </a:moveTo>
                    <a:cubicBezTo>
                      <a:pt x="28789" y="16521"/>
                      <a:pt x="21264" y="9160"/>
                      <a:pt x="21264" y="1"/>
                    </a:cubicBezTo>
                    <a:lnTo>
                      <a:pt x="1" y="1"/>
                    </a:lnTo>
                    <a:cubicBezTo>
                      <a:pt x="1" y="11614"/>
                      <a:pt x="5399" y="22573"/>
                      <a:pt x="14558" y="29770"/>
                    </a:cubicBezTo>
                    <a:cubicBezTo>
                      <a:pt x="21264" y="35004"/>
                      <a:pt x="29606" y="37948"/>
                      <a:pt x="38112" y="37948"/>
                    </a:cubicBezTo>
                    <a:lnTo>
                      <a:pt x="38112" y="37948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335" name="Google Shape;8335;p74"/>
            <p:cNvGrpSpPr/>
            <p:nvPr/>
          </p:nvGrpSpPr>
          <p:grpSpPr>
            <a:xfrm>
              <a:off x="4073727" y="3040337"/>
              <a:ext cx="697794" cy="296263"/>
              <a:chOff x="4073727" y="3040337"/>
              <a:chExt cx="697794" cy="296263"/>
            </a:xfrm>
          </p:grpSpPr>
          <p:sp>
            <p:nvSpPr>
              <p:cNvPr id="8336" name="Google Shape;8336;p74"/>
              <p:cNvSpPr/>
              <p:nvPr/>
            </p:nvSpPr>
            <p:spPr>
              <a:xfrm>
                <a:off x="4370181" y="3223621"/>
                <a:ext cx="401339" cy="112979"/>
              </a:xfrm>
              <a:custGeom>
                <a:avLst/>
                <a:gdLst/>
                <a:ahLst/>
                <a:cxnLst/>
                <a:rect l="l" t="t" r="r" b="b"/>
                <a:pathLst>
                  <a:path w="83093" h="23391" fill="none" extrusionOk="0">
                    <a:moveTo>
                      <a:pt x="1" y="23391"/>
                    </a:moveTo>
                    <a:lnTo>
                      <a:pt x="83092" y="23391"/>
                    </a:lnTo>
                    <a:lnTo>
                      <a:pt x="83092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37" name="Google Shape;8337;p74"/>
              <p:cNvSpPr/>
              <p:nvPr/>
            </p:nvSpPr>
            <p:spPr>
              <a:xfrm>
                <a:off x="4073727" y="3040337"/>
                <a:ext cx="297055" cy="296263"/>
              </a:xfrm>
              <a:custGeom>
                <a:avLst/>
                <a:gdLst/>
                <a:ahLst/>
                <a:cxnLst/>
                <a:rect l="l" t="t" r="r" b="b"/>
                <a:pathLst>
                  <a:path w="61502" h="61338" fill="none" extrusionOk="0">
                    <a:moveTo>
                      <a:pt x="61502" y="37948"/>
                    </a:moveTo>
                    <a:lnTo>
                      <a:pt x="61502" y="37948"/>
                    </a:lnTo>
                    <a:cubicBezTo>
                      <a:pt x="52833" y="37948"/>
                      <a:pt x="44654" y="35004"/>
                      <a:pt x="37948" y="29770"/>
                    </a:cubicBezTo>
                    <a:cubicBezTo>
                      <a:pt x="28789" y="22573"/>
                      <a:pt x="23391" y="11614"/>
                      <a:pt x="23227" y="1"/>
                    </a:cubicBezTo>
                    <a:lnTo>
                      <a:pt x="1" y="1"/>
                    </a:lnTo>
                    <a:cubicBezTo>
                      <a:pt x="1" y="33859"/>
                      <a:pt x="27480" y="61338"/>
                      <a:pt x="61502" y="61338"/>
                    </a:cubicBez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338" name="Google Shape;8338;p74"/>
            <p:cNvGrpSpPr/>
            <p:nvPr/>
          </p:nvGrpSpPr>
          <p:grpSpPr>
            <a:xfrm>
              <a:off x="3862800" y="3038525"/>
              <a:ext cx="1329006" cy="510698"/>
              <a:chOff x="3862800" y="3038525"/>
              <a:chExt cx="1329006" cy="510698"/>
            </a:xfrm>
          </p:grpSpPr>
          <p:sp>
            <p:nvSpPr>
              <p:cNvPr id="8339" name="Google Shape;8339;p74"/>
              <p:cNvSpPr/>
              <p:nvPr/>
            </p:nvSpPr>
            <p:spPr>
              <a:xfrm>
                <a:off x="4370175" y="3441875"/>
                <a:ext cx="821631" cy="107348"/>
              </a:xfrm>
              <a:custGeom>
                <a:avLst/>
                <a:gdLst/>
                <a:ahLst/>
                <a:cxnLst/>
                <a:rect l="l" t="t" r="r" b="b"/>
                <a:pathLst>
                  <a:path w="170110" h="21919" fill="none" extrusionOk="0">
                    <a:moveTo>
                      <a:pt x="1" y="21918"/>
                    </a:moveTo>
                    <a:lnTo>
                      <a:pt x="170110" y="21918"/>
                    </a:lnTo>
                    <a:lnTo>
                      <a:pt x="170110" y="0"/>
                    </a:lnTo>
                    <a:lnTo>
                      <a:pt x="1" y="0"/>
                    </a:ln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40" name="Google Shape;8340;p74"/>
              <p:cNvSpPr/>
              <p:nvPr/>
            </p:nvSpPr>
            <p:spPr>
              <a:xfrm>
                <a:off x="3862800" y="3038525"/>
                <a:ext cx="507990" cy="510620"/>
              </a:xfrm>
              <a:custGeom>
                <a:avLst/>
                <a:gdLst/>
                <a:ahLst/>
                <a:cxnLst/>
                <a:rect l="l" t="t" r="r" b="b"/>
                <a:pathLst>
                  <a:path w="105174" h="105500" fill="none" extrusionOk="0">
                    <a:moveTo>
                      <a:pt x="105174" y="83418"/>
                    </a:moveTo>
                    <a:cubicBezTo>
                      <a:pt x="59539" y="83418"/>
                      <a:pt x="22246" y="46780"/>
                      <a:pt x="21591" y="1145"/>
                    </a:cubicBezTo>
                    <a:lnTo>
                      <a:pt x="21591" y="0"/>
                    </a:lnTo>
                    <a:lnTo>
                      <a:pt x="1" y="0"/>
                    </a:lnTo>
                    <a:cubicBezTo>
                      <a:pt x="1" y="58229"/>
                      <a:pt x="46944" y="105336"/>
                      <a:pt x="105174" y="105500"/>
                    </a:cubicBez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8341" name="Google Shape;8341;p74"/>
          <p:cNvGrpSpPr/>
          <p:nvPr/>
        </p:nvGrpSpPr>
        <p:grpSpPr>
          <a:xfrm>
            <a:off x="1400313" y="1941872"/>
            <a:ext cx="1766410" cy="1550352"/>
            <a:chOff x="649648" y="271400"/>
            <a:chExt cx="6215377" cy="5455143"/>
          </a:xfrm>
        </p:grpSpPr>
        <p:sp>
          <p:nvSpPr>
            <p:cNvPr id="8342" name="Google Shape;8342;p74"/>
            <p:cNvSpPr/>
            <p:nvPr/>
          </p:nvSpPr>
          <p:spPr>
            <a:xfrm>
              <a:off x="2641907" y="3717593"/>
              <a:ext cx="3573900" cy="2008950"/>
            </a:xfrm>
            <a:custGeom>
              <a:avLst/>
              <a:gdLst/>
              <a:ahLst/>
              <a:cxnLst/>
              <a:rect l="l" t="t" r="r" b="b"/>
              <a:pathLst>
                <a:path w="142956" h="80358" fill="none" extrusionOk="0">
                  <a:moveTo>
                    <a:pt x="0" y="50612"/>
                  </a:moveTo>
                  <a:cubicBezTo>
                    <a:pt x="53053" y="80357"/>
                    <a:pt x="120314" y="56605"/>
                    <a:pt x="142956" y="0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43" name="Google Shape;8343;p74"/>
            <p:cNvSpPr/>
            <p:nvPr/>
          </p:nvSpPr>
          <p:spPr>
            <a:xfrm>
              <a:off x="1359875" y="2446825"/>
              <a:ext cx="338550" cy="1598275"/>
            </a:xfrm>
            <a:custGeom>
              <a:avLst/>
              <a:gdLst/>
              <a:ahLst/>
              <a:cxnLst/>
              <a:rect l="l" t="t" r="r" b="b"/>
              <a:pathLst>
                <a:path w="13542" h="63931" fill="none" extrusionOk="0">
                  <a:moveTo>
                    <a:pt x="888" y="0"/>
                  </a:moveTo>
                  <a:cubicBezTo>
                    <a:pt x="223" y="4440"/>
                    <a:pt x="1" y="9102"/>
                    <a:pt x="1" y="13763"/>
                  </a:cubicBezTo>
                  <a:cubicBezTo>
                    <a:pt x="1" y="31300"/>
                    <a:pt x="4662" y="48614"/>
                    <a:pt x="13541" y="63931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44" name="Google Shape;8344;p74"/>
            <p:cNvSpPr/>
            <p:nvPr/>
          </p:nvSpPr>
          <p:spPr>
            <a:xfrm>
              <a:off x="1709500" y="271400"/>
              <a:ext cx="5149975" cy="2519525"/>
            </a:xfrm>
            <a:custGeom>
              <a:avLst/>
              <a:gdLst/>
              <a:ahLst/>
              <a:cxnLst/>
              <a:rect l="l" t="t" r="r" b="b"/>
              <a:pathLst>
                <a:path w="205999" h="100781" fill="none" extrusionOk="0">
                  <a:moveTo>
                    <a:pt x="187352" y="100780"/>
                  </a:moveTo>
                  <a:cubicBezTo>
                    <a:pt x="187352" y="77694"/>
                    <a:pt x="179361" y="55496"/>
                    <a:pt x="165154" y="37738"/>
                  </a:cubicBezTo>
                  <a:lnTo>
                    <a:pt x="187352" y="37738"/>
                  </a:lnTo>
                  <a:cubicBezTo>
                    <a:pt x="197563" y="37738"/>
                    <a:pt x="205998" y="29302"/>
                    <a:pt x="205998" y="18869"/>
                  </a:cubicBezTo>
                  <a:cubicBezTo>
                    <a:pt x="205998" y="8436"/>
                    <a:pt x="197563" y="1"/>
                    <a:pt x="187352" y="1"/>
                  </a:cubicBezTo>
                  <a:lnTo>
                    <a:pt x="91012" y="1"/>
                  </a:lnTo>
                  <a:lnTo>
                    <a:pt x="89681" y="1"/>
                  </a:lnTo>
                  <a:lnTo>
                    <a:pt x="86573" y="1"/>
                  </a:lnTo>
                  <a:cubicBezTo>
                    <a:pt x="51056" y="1"/>
                    <a:pt x="17981" y="18869"/>
                    <a:pt x="0" y="49725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45" name="Google Shape;8345;p74"/>
            <p:cNvSpPr/>
            <p:nvPr/>
          </p:nvSpPr>
          <p:spPr>
            <a:xfrm>
              <a:off x="5965975" y="415700"/>
              <a:ext cx="754750" cy="754750"/>
            </a:xfrm>
            <a:custGeom>
              <a:avLst/>
              <a:gdLst/>
              <a:ahLst/>
              <a:cxnLst/>
              <a:rect l="l" t="t" r="r" b="b"/>
              <a:pathLst>
                <a:path w="30190" h="30190" fill="none" extrusionOk="0">
                  <a:moveTo>
                    <a:pt x="17315" y="0"/>
                  </a:moveTo>
                  <a:cubicBezTo>
                    <a:pt x="5772" y="0"/>
                    <a:pt x="0" y="13763"/>
                    <a:pt x="7992" y="21977"/>
                  </a:cubicBezTo>
                  <a:cubicBezTo>
                    <a:pt x="16205" y="30190"/>
                    <a:pt x="30190" y="24418"/>
                    <a:pt x="30190" y="12875"/>
                  </a:cubicBezTo>
                  <a:cubicBezTo>
                    <a:pt x="30190" y="5772"/>
                    <a:pt x="24418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46" name="Google Shape;8346;p74"/>
            <p:cNvSpPr/>
            <p:nvPr/>
          </p:nvSpPr>
          <p:spPr>
            <a:xfrm>
              <a:off x="699475" y="2457925"/>
              <a:ext cx="5183275" cy="2647150"/>
            </a:xfrm>
            <a:custGeom>
              <a:avLst/>
              <a:gdLst/>
              <a:ahLst/>
              <a:cxnLst/>
              <a:rect l="l" t="t" r="r" b="b"/>
              <a:pathLst>
                <a:path w="207331" h="105886" fill="none" extrusionOk="0">
                  <a:moveTo>
                    <a:pt x="39513" y="0"/>
                  </a:moveTo>
                  <a:cubicBezTo>
                    <a:pt x="38847" y="4440"/>
                    <a:pt x="38404" y="8880"/>
                    <a:pt x="38626" y="13319"/>
                  </a:cubicBezTo>
                  <a:cubicBezTo>
                    <a:pt x="38404" y="31300"/>
                    <a:pt x="43953" y="48836"/>
                    <a:pt x="54164" y="63487"/>
                  </a:cubicBezTo>
                  <a:lnTo>
                    <a:pt x="18869" y="63487"/>
                  </a:lnTo>
                  <a:cubicBezTo>
                    <a:pt x="8436" y="63487"/>
                    <a:pt x="1" y="71922"/>
                    <a:pt x="1" y="82355"/>
                  </a:cubicBezTo>
                  <a:cubicBezTo>
                    <a:pt x="1" y="92566"/>
                    <a:pt x="8436" y="101002"/>
                    <a:pt x="18869" y="101002"/>
                  </a:cubicBezTo>
                  <a:lnTo>
                    <a:pt x="116097" y="101002"/>
                  </a:lnTo>
                  <a:cubicBezTo>
                    <a:pt x="154277" y="105885"/>
                    <a:pt x="191126" y="85463"/>
                    <a:pt x="207331" y="50390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47" name="Google Shape;8347;p74"/>
            <p:cNvSpPr/>
            <p:nvPr/>
          </p:nvSpPr>
          <p:spPr>
            <a:xfrm>
              <a:off x="2075775" y="387950"/>
              <a:ext cx="4012325" cy="2402975"/>
            </a:xfrm>
            <a:custGeom>
              <a:avLst/>
              <a:gdLst/>
              <a:ahLst/>
              <a:cxnLst/>
              <a:rect l="l" t="t" r="r" b="b"/>
              <a:pathLst>
                <a:path w="160493" h="96119" fill="none" extrusionOk="0">
                  <a:moveTo>
                    <a:pt x="160492" y="96118"/>
                  </a:moveTo>
                  <a:cubicBezTo>
                    <a:pt x="160492" y="57494"/>
                    <a:pt x="135630" y="23530"/>
                    <a:pt x="99003" y="11765"/>
                  </a:cubicBezTo>
                  <a:cubicBezTo>
                    <a:pt x="62377" y="0"/>
                    <a:pt x="22420" y="13097"/>
                    <a:pt x="0" y="44397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48" name="Google Shape;8348;p74"/>
            <p:cNvSpPr/>
            <p:nvPr/>
          </p:nvSpPr>
          <p:spPr>
            <a:xfrm>
              <a:off x="649648" y="670971"/>
              <a:ext cx="5183118" cy="4298214"/>
            </a:xfrm>
            <a:custGeom>
              <a:avLst/>
              <a:gdLst/>
              <a:ahLst/>
              <a:cxnLst/>
              <a:rect l="l" t="t" r="r" b="b"/>
              <a:pathLst>
                <a:path w="205333" h="170260" fill="none" extrusionOk="0">
                  <a:moveTo>
                    <a:pt x="205333" y="84575"/>
                  </a:moveTo>
                  <a:cubicBezTo>
                    <a:pt x="205333" y="51944"/>
                    <a:pt x="185133" y="22865"/>
                    <a:pt x="154721" y="11322"/>
                  </a:cubicBezTo>
                  <a:cubicBezTo>
                    <a:pt x="124088" y="1"/>
                    <a:pt x="89681" y="8880"/>
                    <a:pt x="68371" y="33520"/>
                  </a:cubicBezTo>
                  <a:lnTo>
                    <a:pt x="18869" y="33520"/>
                  </a:lnTo>
                  <a:cubicBezTo>
                    <a:pt x="8436" y="33520"/>
                    <a:pt x="1" y="41955"/>
                    <a:pt x="1" y="52388"/>
                  </a:cubicBezTo>
                  <a:cubicBezTo>
                    <a:pt x="1" y="62599"/>
                    <a:pt x="8436" y="71034"/>
                    <a:pt x="18869" y="71034"/>
                  </a:cubicBezTo>
                  <a:lnTo>
                    <a:pt x="50612" y="71034"/>
                  </a:lnTo>
                  <a:cubicBezTo>
                    <a:pt x="44175" y="108549"/>
                    <a:pt x="65929" y="145176"/>
                    <a:pt x="101668" y="157607"/>
                  </a:cubicBezTo>
                  <a:cubicBezTo>
                    <a:pt x="137629" y="170260"/>
                    <a:pt x="177363" y="155165"/>
                    <a:pt x="195788" y="121868"/>
                  </a:cubicBezTo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49" name="Google Shape;8349;p74"/>
            <p:cNvSpPr/>
            <p:nvPr/>
          </p:nvSpPr>
          <p:spPr>
            <a:xfrm>
              <a:off x="1731700" y="1059450"/>
              <a:ext cx="5133325" cy="3762600"/>
            </a:xfrm>
            <a:custGeom>
              <a:avLst/>
              <a:gdLst/>
              <a:ahLst/>
              <a:cxnLst/>
              <a:rect l="l" t="t" r="r" b="b"/>
              <a:pathLst>
                <a:path w="205333" h="150504" fill="none" extrusionOk="0">
                  <a:moveTo>
                    <a:pt x="85685" y="0"/>
                  </a:moveTo>
                  <a:cubicBezTo>
                    <a:pt x="33297" y="222"/>
                    <a:pt x="0" y="56383"/>
                    <a:pt x="25306" y="102333"/>
                  </a:cubicBezTo>
                  <a:cubicBezTo>
                    <a:pt x="50390" y="148283"/>
                    <a:pt x="115652" y="150503"/>
                    <a:pt x="144066" y="106551"/>
                  </a:cubicBezTo>
                  <a:lnTo>
                    <a:pt x="186464" y="106551"/>
                  </a:lnTo>
                  <a:cubicBezTo>
                    <a:pt x="196897" y="106551"/>
                    <a:pt x="205332" y="98116"/>
                    <a:pt x="205332" y="87683"/>
                  </a:cubicBezTo>
                  <a:cubicBezTo>
                    <a:pt x="205332" y="77250"/>
                    <a:pt x="196897" y="68814"/>
                    <a:pt x="186464" y="68814"/>
                  </a:cubicBezTo>
                  <a:lnTo>
                    <a:pt x="154943" y="68814"/>
                  </a:lnTo>
                  <a:cubicBezTo>
                    <a:pt x="154721" y="30856"/>
                    <a:pt x="123865" y="0"/>
                    <a:pt x="8568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50" name="Google Shape;8350;p74"/>
            <p:cNvSpPr/>
            <p:nvPr/>
          </p:nvSpPr>
          <p:spPr>
            <a:xfrm>
              <a:off x="5965975" y="2912975"/>
              <a:ext cx="754750" cy="754775"/>
            </a:xfrm>
            <a:custGeom>
              <a:avLst/>
              <a:gdLst/>
              <a:ahLst/>
              <a:cxnLst/>
              <a:rect l="l" t="t" r="r" b="b"/>
              <a:pathLst>
                <a:path w="30190" h="30191" fill="none" extrusionOk="0">
                  <a:moveTo>
                    <a:pt x="17315" y="1"/>
                  </a:moveTo>
                  <a:cubicBezTo>
                    <a:pt x="5772" y="1"/>
                    <a:pt x="0" y="13764"/>
                    <a:pt x="7992" y="21977"/>
                  </a:cubicBezTo>
                  <a:cubicBezTo>
                    <a:pt x="16205" y="30190"/>
                    <a:pt x="30190" y="24419"/>
                    <a:pt x="30190" y="12876"/>
                  </a:cubicBezTo>
                  <a:cubicBezTo>
                    <a:pt x="30190" y="5772"/>
                    <a:pt x="24418" y="1"/>
                    <a:pt x="1731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51" name="Google Shape;8351;p74"/>
            <p:cNvSpPr/>
            <p:nvPr/>
          </p:nvSpPr>
          <p:spPr>
            <a:xfrm>
              <a:off x="2453125" y="1464550"/>
              <a:ext cx="2874675" cy="2785900"/>
            </a:xfrm>
            <a:custGeom>
              <a:avLst/>
              <a:gdLst/>
              <a:ahLst/>
              <a:cxnLst/>
              <a:rect l="l" t="t" r="r" b="b"/>
              <a:pathLst>
                <a:path w="114987" h="111436" fill="none" extrusionOk="0">
                  <a:moveTo>
                    <a:pt x="56828" y="1"/>
                  </a:moveTo>
                  <a:cubicBezTo>
                    <a:pt x="31744" y="1"/>
                    <a:pt x="9990" y="17759"/>
                    <a:pt x="4884" y="42621"/>
                  </a:cubicBezTo>
                  <a:cubicBezTo>
                    <a:pt x="1" y="67483"/>
                    <a:pt x="13320" y="92123"/>
                    <a:pt x="36628" y="101890"/>
                  </a:cubicBezTo>
                  <a:cubicBezTo>
                    <a:pt x="59936" y="111435"/>
                    <a:pt x="87017" y="103444"/>
                    <a:pt x="101002" y="82356"/>
                  </a:cubicBezTo>
                  <a:cubicBezTo>
                    <a:pt x="114987" y="61268"/>
                    <a:pt x="112323" y="33298"/>
                    <a:pt x="94343" y="15539"/>
                  </a:cubicBezTo>
                  <a:cubicBezTo>
                    <a:pt x="84353" y="5550"/>
                    <a:pt x="71035" y="1"/>
                    <a:pt x="5682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52" name="Google Shape;8352;p74"/>
            <p:cNvSpPr/>
            <p:nvPr/>
          </p:nvSpPr>
          <p:spPr>
            <a:xfrm>
              <a:off x="732775" y="4183825"/>
              <a:ext cx="754775" cy="760300"/>
            </a:xfrm>
            <a:custGeom>
              <a:avLst/>
              <a:gdLst/>
              <a:ahLst/>
              <a:cxnLst/>
              <a:rect l="l" t="t" r="r" b="b"/>
              <a:pathLst>
                <a:path w="30191" h="30412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7992" y="22199"/>
                  </a:cubicBezTo>
                  <a:cubicBezTo>
                    <a:pt x="16205" y="30412"/>
                    <a:pt x="30190" y="24640"/>
                    <a:pt x="30190" y="13097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53" name="Google Shape;8353;p74"/>
            <p:cNvSpPr/>
            <p:nvPr/>
          </p:nvSpPr>
          <p:spPr>
            <a:xfrm>
              <a:off x="732775" y="1669900"/>
              <a:ext cx="754775" cy="754750"/>
            </a:xfrm>
            <a:custGeom>
              <a:avLst/>
              <a:gdLst/>
              <a:ahLst/>
              <a:cxnLst/>
              <a:rect l="l" t="t" r="r" b="b"/>
              <a:pathLst>
                <a:path w="30191" h="30190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8214" y="22198"/>
                  </a:cubicBezTo>
                  <a:cubicBezTo>
                    <a:pt x="16205" y="30189"/>
                    <a:pt x="30190" y="24418"/>
                    <a:pt x="30190" y="12875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354" name="Google Shape;8354;p74"/>
          <p:cNvGrpSpPr/>
          <p:nvPr/>
        </p:nvGrpSpPr>
        <p:grpSpPr>
          <a:xfrm>
            <a:off x="4616914" y="1941873"/>
            <a:ext cx="1535408" cy="1630978"/>
            <a:chOff x="2499700" y="1135950"/>
            <a:chExt cx="732402" cy="777990"/>
          </a:xfrm>
        </p:grpSpPr>
        <p:grpSp>
          <p:nvGrpSpPr>
            <p:cNvPr id="8355" name="Google Shape;8355;p74"/>
            <p:cNvGrpSpPr/>
            <p:nvPr/>
          </p:nvGrpSpPr>
          <p:grpSpPr>
            <a:xfrm>
              <a:off x="2499700" y="1135950"/>
              <a:ext cx="732402" cy="694705"/>
              <a:chOff x="2499700" y="1135950"/>
              <a:chExt cx="732402" cy="694705"/>
            </a:xfrm>
          </p:grpSpPr>
          <p:sp>
            <p:nvSpPr>
              <p:cNvPr id="8356" name="Google Shape;8356;p74"/>
              <p:cNvSpPr/>
              <p:nvPr/>
            </p:nvSpPr>
            <p:spPr>
              <a:xfrm>
                <a:off x="2721907" y="1135950"/>
                <a:ext cx="288719" cy="199571"/>
              </a:xfrm>
              <a:custGeom>
                <a:avLst/>
                <a:gdLst/>
                <a:ahLst/>
                <a:cxnLst/>
                <a:rect l="l" t="t" r="r" b="b"/>
                <a:pathLst>
                  <a:path w="81559" h="56376" extrusionOk="0">
                    <a:moveTo>
                      <a:pt x="40780" y="1"/>
                    </a:moveTo>
                    <a:cubicBezTo>
                      <a:pt x="38862" y="1"/>
                      <a:pt x="36944" y="556"/>
                      <a:pt x="35329" y="1666"/>
                    </a:cubicBezTo>
                    <a:cubicBezTo>
                      <a:pt x="24427" y="9338"/>
                      <a:pt x="1211" y="28718"/>
                      <a:pt x="0" y="51329"/>
                    </a:cubicBezTo>
                    <a:lnTo>
                      <a:pt x="1211" y="51732"/>
                    </a:lnTo>
                    <a:cubicBezTo>
                      <a:pt x="4845" y="52944"/>
                      <a:pt x="8479" y="54357"/>
                      <a:pt x="12113" y="56174"/>
                    </a:cubicBezTo>
                    <a:lnTo>
                      <a:pt x="12113" y="53145"/>
                    </a:lnTo>
                    <a:cubicBezTo>
                      <a:pt x="12113" y="36591"/>
                      <a:pt x="29071" y="22662"/>
                      <a:pt x="36944" y="17009"/>
                    </a:cubicBezTo>
                    <a:cubicBezTo>
                      <a:pt x="38155" y="16202"/>
                      <a:pt x="39467" y="15798"/>
                      <a:pt x="40780" y="15798"/>
                    </a:cubicBezTo>
                    <a:cubicBezTo>
                      <a:pt x="42092" y="15798"/>
                      <a:pt x="43404" y="16202"/>
                      <a:pt x="44615" y="17009"/>
                    </a:cubicBezTo>
                    <a:cubicBezTo>
                      <a:pt x="52489" y="22662"/>
                      <a:pt x="69446" y="36591"/>
                      <a:pt x="69446" y="53145"/>
                    </a:cubicBezTo>
                    <a:lnTo>
                      <a:pt x="69446" y="56376"/>
                    </a:lnTo>
                    <a:cubicBezTo>
                      <a:pt x="72878" y="54559"/>
                      <a:pt x="76512" y="53145"/>
                      <a:pt x="80146" y="51934"/>
                    </a:cubicBezTo>
                    <a:lnTo>
                      <a:pt x="81559" y="51530"/>
                    </a:lnTo>
                    <a:cubicBezTo>
                      <a:pt x="80751" y="28920"/>
                      <a:pt x="57132" y="9540"/>
                      <a:pt x="46230" y="1666"/>
                    </a:cubicBezTo>
                    <a:cubicBezTo>
                      <a:pt x="44615" y="556"/>
                      <a:pt x="42697" y="1"/>
                      <a:pt x="407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57" name="Google Shape;8357;p74"/>
              <p:cNvSpPr/>
              <p:nvPr/>
            </p:nvSpPr>
            <p:spPr>
              <a:xfrm>
                <a:off x="2499700" y="1313180"/>
                <a:ext cx="225119" cy="278853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772" extrusionOk="0">
                    <a:moveTo>
                      <a:pt x="53819" y="1"/>
                    </a:moveTo>
                    <a:cubicBezTo>
                      <a:pt x="53376" y="1"/>
                      <a:pt x="52933" y="13"/>
                      <a:pt x="52489" y="39"/>
                    </a:cubicBezTo>
                    <a:cubicBezTo>
                      <a:pt x="33311" y="39"/>
                      <a:pt x="13527" y="12758"/>
                      <a:pt x="4442" y="19420"/>
                    </a:cubicBezTo>
                    <a:cubicBezTo>
                      <a:pt x="1212" y="21842"/>
                      <a:pt x="1" y="26082"/>
                      <a:pt x="1212" y="29917"/>
                    </a:cubicBezTo>
                    <a:cubicBezTo>
                      <a:pt x="5048" y="42434"/>
                      <a:pt x="16353" y="70697"/>
                      <a:pt x="37550" y="78772"/>
                    </a:cubicBezTo>
                    <a:cubicBezTo>
                      <a:pt x="37752" y="78368"/>
                      <a:pt x="37954" y="77964"/>
                      <a:pt x="38156" y="77561"/>
                    </a:cubicBezTo>
                    <a:cubicBezTo>
                      <a:pt x="40377" y="74533"/>
                      <a:pt x="43001" y="71504"/>
                      <a:pt x="45827" y="68678"/>
                    </a:cubicBezTo>
                    <a:cubicBezTo>
                      <a:pt x="44818" y="68476"/>
                      <a:pt x="43809" y="68072"/>
                      <a:pt x="42799" y="67871"/>
                    </a:cubicBezTo>
                    <a:cubicBezTo>
                      <a:pt x="27255" y="62824"/>
                      <a:pt x="19179" y="42232"/>
                      <a:pt x="16151" y="32946"/>
                    </a:cubicBezTo>
                    <a:cubicBezTo>
                      <a:pt x="15344" y="30321"/>
                      <a:pt x="16353" y="27293"/>
                      <a:pt x="18574" y="25678"/>
                    </a:cubicBezTo>
                    <a:cubicBezTo>
                      <a:pt x="25034" y="20833"/>
                      <a:pt x="38963" y="11748"/>
                      <a:pt x="52489" y="11748"/>
                    </a:cubicBezTo>
                    <a:cubicBezTo>
                      <a:pt x="55316" y="11748"/>
                      <a:pt x="57940" y="12152"/>
                      <a:pt x="60564" y="12960"/>
                    </a:cubicBezTo>
                    <a:cubicBezTo>
                      <a:pt x="61574" y="13363"/>
                      <a:pt x="62583" y="13767"/>
                      <a:pt x="63593" y="14171"/>
                    </a:cubicBezTo>
                    <a:cubicBezTo>
                      <a:pt x="62987" y="10335"/>
                      <a:pt x="62785" y="6701"/>
                      <a:pt x="62785" y="2866"/>
                    </a:cubicBezTo>
                    <a:lnTo>
                      <a:pt x="62785" y="1452"/>
                    </a:lnTo>
                    <a:cubicBezTo>
                      <a:pt x="59796" y="573"/>
                      <a:pt x="56808" y="1"/>
                      <a:pt x="53819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58" name="Google Shape;8358;p74"/>
              <p:cNvSpPr/>
              <p:nvPr/>
            </p:nvSpPr>
            <p:spPr>
              <a:xfrm>
                <a:off x="2721907" y="1317604"/>
                <a:ext cx="53599" cy="72899"/>
              </a:xfrm>
              <a:custGeom>
                <a:avLst/>
                <a:gdLst/>
                <a:ahLst/>
                <a:cxnLst/>
                <a:rect l="l" t="t" r="r" b="b"/>
                <a:pathLst>
                  <a:path w="15141" h="20593" extrusionOk="0">
                    <a:moveTo>
                      <a:pt x="0" y="1"/>
                    </a:moveTo>
                    <a:lnTo>
                      <a:pt x="0" y="1414"/>
                    </a:lnTo>
                    <a:cubicBezTo>
                      <a:pt x="0" y="5249"/>
                      <a:pt x="202" y="9085"/>
                      <a:pt x="808" y="12921"/>
                    </a:cubicBezTo>
                    <a:cubicBezTo>
                      <a:pt x="5653" y="14738"/>
                      <a:pt x="9892" y="17362"/>
                      <a:pt x="13930" y="20592"/>
                    </a:cubicBezTo>
                    <a:cubicBezTo>
                      <a:pt x="14333" y="20188"/>
                      <a:pt x="14737" y="19785"/>
                      <a:pt x="15141" y="19583"/>
                    </a:cubicBezTo>
                    <a:cubicBezTo>
                      <a:pt x="13324" y="14738"/>
                      <a:pt x="12315" y="9893"/>
                      <a:pt x="12113" y="4846"/>
                    </a:cubicBezTo>
                    <a:cubicBezTo>
                      <a:pt x="8681" y="3029"/>
                      <a:pt x="5047" y="1414"/>
                      <a:pt x="1211" y="404"/>
                    </a:cubicBezTo>
                    <a:lnTo>
                      <a:pt x="0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59" name="Google Shape;8359;p74"/>
              <p:cNvSpPr/>
              <p:nvPr/>
            </p:nvSpPr>
            <p:spPr>
              <a:xfrm>
                <a:off x="2764773" y="1334751"/>
                <a:ext cx="47171" cy="52173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4738" extrusionOk="0">
                    <a:moveTo>
                      <a:pt x="1" y="1"/>
                    </a:moveTo>
                    <a:cubicBezTo>
                      <a:pt x="203" y="5048"/>
                      <a:pt x="1212" y="9893"/>
                      <a:pt x="3029" y="14738"/>
                    </a:cubicBezTo>
                    <a:cubicBezTo>
                      <a:pt x="6259" y="12315"/>
                      <a:pt x="9691" y="10498"/>
                      <a:pt x="13325" y="9085"/>
                    </a:cubicBezTo>
                    <a:cubicBezTo>
                      <a:pt x="9287" y="5451"/>
                      <a:pt x="4846" y="2423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60" name="Google Shape;8360;p74"/>
              <p:cNvSpPr/>
              <p:nvPr/>
            </p:nvSpPr>
            <p:spPr>
              <a:xfrm>
                <a:off x="2554001" y="1354757"/>
                <a:ext cx="187956" cy="201536"/>
              </a:xfrm>
              <a:custGeom>
                <a:avLst/>
                <a:gdLst/>
                <a:ahLst/>
                <a:cxnLst/>
                <a:rect l="l" t="t" r="r" b="b"/>
                <a:pathLst>
                  <a:path w="53095" h="56931" extrusionOk="0">
                    <a:moveTo>
                      <a:pt x="37146" y="0"/>
                    </a:moveTo>
                    <a:cubicBezTo>
                      <a:pt x="23620" y="0"/>
                      <a:pt x="9489" y="9085"/>
                      <a:pt x="3231" y="13930"/>
                    </a:cubicBezTo>
                    <a:cubicBezTo>
                      <a:pt x="808" y="15545"/>
                      <a:pt x="1" y="18573"/>
                      <a:pt x="808" y="21198"/>
                    </a:cubicBezTo>
                    <a:cubicBezTo>
                      <a:pt x="3634" y="30282"/>
                      <a:pt x="11710" y="51076"/>
                      <a:pt x="27456" y="56123"/>
                    </a:cubicBezTo>
                    <a:cubicBezTo>
                      <a:pt x="28466" y="56324"/>
                      <a:pt x="29273" y="56728"/>
                      <a:pt x="30282" y="56930"/>
                    </a:cubicBezTo>
                    <a:cubicBezTo>
                      <a:pt x="34926" y="52287"/>
                      <a:pt x="40174" y="48249"/>
                      <a:pt x="46029" y="45221"/>
                    </a:cubicBezTo>
                    <a:cubicBezTo>
                      <a:pt x="46029" y="44414"/>
                      <a:pt x="46029" y="43404"/>
                      <a:pt x="46029" y="42395"/>
                    </a:cubicBezTo>
                    <a:cubicBezTo>
                      <a:pt x="45827" y="34118"/>
                      <a:pt x="48452" y="25841"/>
                      <a:pt x="53095" y="18977"/>
                    </a:cubicBezTo>
                    <a:cubicBezTo>
                      <a:pt x="50672" y="13728"/>
                      <a:pt x="49057" y="8075"/>
                      <a:pt x="48250" y="2423"/>
                    </a:cubicBezTo>
                    <a:cubicBezTo>
                      <a:pt x="47240" y="2019"/>
                      <a:pt x="46231" y="1615"/>
                      <a:pt x="45221" y="1413"/>
                    </a:cubicBezTo>
                    <a:cubicBezTo>
                      <a:pt x="42597" y="404"/>
                      <a:pt x="39771" y="0"/>
                      <a:pt x="37146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61" name="Google Shape;8361;p74"/>
              <p:cNvSpPr/>
              <p:nvPr/>
            </p:nvSpPr>
            <p:spPr>
              <a:xfrm>
                <a:off x="2724763" y="1363329"/>
                <a:ext cx="46455" cy="58605"/>
              </a:xfrm>
              <a:custGeom>
                <a:avLst/>
                <a:gdLst/>
                <a:ahLst/>
                <a:cxnLst/>
                <a:rect l="l" t="t" r="r" b="b"/>
                <a:pathLst>
                  <a:path w="13123" h="16555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010" y="5653"/>
                      <a:pt x="2625" y="11306"/>
                      <a:pt x="4846" y="16555"/>
                    </a:cubicBezTo>
                    <a:cubicBezTo>
                      <a:pt x="6461" y="14334"/>
                      <a:pt x="8076" y="12315"/>
                      <a:pt x="10095" y="10297"/>
                    </a:cubicBezTo>
                    <a:cubicBezTo>
                      <a:pt x="10902" y="9489"/>
                      <a:pt x="12113" y="8480"/>
                      <a:pt x="13123" y="7672"/>
                    </a:cubicBezTo>
                    <a:cubicBezTo>
                      <a:pt x="9085" y="4442"/>
                      <a:pt x="4846" y="1818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62" name="Google Shape;8362;p74"/>
              <p:cNvSpPr/>
              <p:nvPr/>
            </p:nvSpPr>
            <p:spPr>
              <a:xfrm>
                <a:off x="2587581" y="1591246"/>
                <a:ext cx="277288" cy="238695"/>
              </a:xfrm>
              <a:custGeom>
                <a:avLst/>
                <a:gdLst/>
                <a:ahLst/>
                <a:cxnLst/>
                <a:rect l="l" t="t" r="r" b="b"/>
                <a:pathLst>
                  <a:path w="78330" h="67428" extrusionOk="0">
                    <a:moveTo>
                      <a:pt x="12719" y="0"/>
                    </a:moveTo>
                    <a:cubicBezTo>
                      <a:pt x="1" y="18977"/>
                      <a:pt x="7672" y="48451"/>
                      <a:pt x="11912" y="61169"/>
                    </a:cubicBezTo>
                    <a:cubicBezTo>
                      <a:pt x="13123" y="64803"/>
                      <a:pt x="16555" y="67428"/>
                      <a:pt x="20593" y="67428"/>
                    </a:cubicBezTo>
                    <a:lnTo>
                      <a:pt x="22006" y="67428"/>
                    </a:lnTo>
                    <a:cubicBezTo>
                      <a:pt x="35935" y="67428"/>
                      <a:pt x="64602" y="65207"/>
                      <a:pt x="78330" y="48047"/>
                    </a:cubicBezTo>
                    <a:cubicBezTo>
                      <a:pt x="78128" y="47643"/>
                      <a:pt x="77724" y="47442"/>
                      <a:pt x="77522" y="47038"/>
                    </a:cubicBezTo>
                    <a:cubicBezTo>
                      <a:pt x="75302" y="43808"/>
                      <a:pt x="73283" y="40578"/>
                      <a:pt x="71466" y="37146"/>
                    </a:cubicBezTo>
                    <a:cubicBezTo>
                      <a:pt x="70860" y="37953"/>
                      <a:pt x="70457" y="38761"/>
                      <a:pt x="69851" y="39568"/>
                    </a:cubicBezTo>
                    <a:cubicBezTo>
                      <a:pt x="60363" y="52489"/>
                      <a:pt x="39367" y="54104"/>
                      <a:pt x="29273" y="54104"/>
                    </a:cubicBezTo>
                    <a:lnTo>
                      <a:pt x="28466" y="54104"/>
                    </a:lnTo>
                    <a:cubicBezTo>
                      <a:pt x="25640" y="54104"/>
                      <a:pt x="23015" y="52287"/>
                      <a:pt x="22208" y="49662"/>
                    </a:cubicBezTo>
                    <a:cubicBezTo>
                      <a:pt x="19179" y="40578"/>
                      <a:pt x="13527" y="18977"/>
                      <a:pt x="23217" y="5855"/>
                    </a:cubicBezTo>
                    <a:cubicBezTo>
                      <a:pt x="23823" y="4845"/>
                      <a:pt x="24428" y="4038"/>
                      <a:pt x="25236" y="3230"/>
                    </a:cubicBezTo>
                    <a:cubicBezTo>
                      <a:pt x="21400" y="2625"/>
                      <a:pt x="17766" y="1817"/>
                      <a:pt x="14132" y="606"/>
                    </a:cubicBezTo>
                    <a:cubicBezTo>
                      <a:pt x="13527" y="404"/>
                      <a:pt x="13123" y="202"/>
                      <a:pt x="1271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63" name="Google Shape;8363;p74"/>
              <p:cNvSpPr/>
              <p:nvPr/>
            </p:nvSpPr>
            <p:spPr>
              <a:xfrm>
                <a:off x="2631881" y="1556237"/>
                <a:ext cx="95768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7053" h="13123" extrusionOk="0">
                    <a:moveTo>
                      <a:pt x="8277" y="0"/>
                    </a:moveTo>
                    <a:cubicBezTo>
                      <a:pt x="5451" y="2826"/>
                      <a:pt x="3029" y="5653"/>
                      <a:pt x="808" y="8883"/>
                    </a:cubicBezTo>
                    <a:cubicBezTo>
                      <a:pt x="404" y="9286"/>
                      <a:pt x="202" y="9690"/>
                      <a:pt x="0" y="9892"/>
                    </a:cubicBezTo>
                    <a:cubicBezTo>
                      <a:pt x="606" y="10094"/>
                      <a:pt x="1010" y="10296"/>
                      <a:pt x="1414" y="10498"/>
                    </a:cubicBezTo>
                    <a:cubicBezTo>
                      <a:pt x="5047" y="11709"/>
                      <a:pt x="8883" y="12517"/>
                      <a:pt x="12719" y="13122"/>
                    </a:cubicBezTo>
                    <a:cubicBezTo>
                      <a:pt x="16554" y="8277"/>
                      <a:pt x="21601" y="4240"/>
                      <a:pt x="27052" y="1211"/>
                    </a:cubicBezTo>
                    <a:lnTo>
                      <a:pt x="27052" y="1211"/>
                    </a:lnTo>
                    <a:cubicBezTo>
                      <a:pt x="25033" y="1615"/>
                      <a:pt x="23015" y="1615"/>
                      <a:pt x="20996" y="1615"/>
                    </a:cubicBezTo>
                    <a:cubicBezTo>
                      <a:pt x="16756" y="1615"/>
                      <a:pt x="12517" y="1009"/>
                      <a:pt x="827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64" name="Google Shape;8364;p74"/>
              <p:cNvSpPr/>
              <p:nvPr/>
            </p:nvSpPr>
            <p:spPr>
              <a:xfrm>
                <a:off x="2661889" y="1514798"/>
                <a:ext cx="66467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776" h="13325" extrusionOk="0">
                    <a:moveTo>
                      <a:pt x="15747" y="0"/>
                    </a:moveTo>
                    <a:cubicBezTo>
                      <a:pt x="9892" y="3028"/>
                      <a:pt x="4644" y="7066"/>
                      <a:pt x="0" y="11709"/>
                    </a:cubicBezTo>
                    <a:cubicBezTo>
                      <a:pt x="4038" y="12718"/>
                      <a:pt x="8277" y="13324"/>
                      <a:pt x="12517" y="13324"/>
                    </a:cubicBezTo>
                    <a:cubicBezTo>
                      <a:pt x="14536" y="13324"/>
                      <a:pt x="16756" y="13122"/>
                      <a:pt x="18775" y="12920"/>
                    </a:cubicBezTo>
                    <a:cubicBezTo>
                      <a:pt x="16958" y="8883"/>
                      <a:pt x="16151" y="4441"/>
                      <a:pt x="1574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65" name="Google Shape;8365;p74"/>
              <p:cNvSpPr/>
              <p:nvPr/>
            </p:nvSpPr>
            <p:spPr>
              <a:xfrm>
                <a:off x="2635452" y="1602677"/>
                <a:ext cx="205108" cy="180094"/>
              </a:xfrm>
              <a:custGeom>
                <a:avLst/>
                <a:gdLst/>
                <a:ahLst/>
                <a:cxnLst/>
                <a:rect l="l" t="t" r="r" b="b"/>
                <a:pathLst>
                  <a:path w="57940" h="50874" extrusionOk="0">
                    <a:moveTo>
                      <a:pt x="11710" y="0"/>
                    </a:moveTo>
                    <a:cubicBezTo>
                      <a:pt x="10902" y="808"/>
                      <a:pt x="10297" y="1615"/>
                      <a:pt x="9691" y="2625"/>
                    </a:cubicBezTo>
                    <a:cubicBezTo>
                      <a:pt x="1" y="15949"/>
                      <a:pt x="5653" y="37348"/>
                      <a:pt x="8682" y="46432"/>
                    </a:cubicBezTo>
                    <a:cubicBezTo>
                      <a:pt x="9489" y="49057"/>
                      <a:pt x="12114" y="50874"/>
                      <a:pt x="14940" y="50874"/>
                    </a:cubicBezTo>
                    <a:lnTo>
                      <a:pt x="15747" y="50874"/>
                    </a:lnTo>
                    <a:cubicBezTo>
                      <a:pt x="25841" y="50874"/>
                      <a:pt x="46837" y="49259"/>
                      <a:pt x="56325" y="36338"/>
                    </a:cubicBezTo>
                    <a:cubicBezTo>
                      <a:pt x="56931" y="35531"/>
                      <a:pt x="57334" y="34723"/>
                      <a:pt x="57940" y="33916"/>
                    </a:cubicBezTo>
                    <a:cubicBezTo>
                      <a:pt x="54508" y="27052"/>
                      <a:pt x="52085" y="19582"/>
                      <a:pt x="51278" y="11911"/>
                    </a:cubicBezTo>
                    <a:cubicBezTo>
                      <a:pt x="45222" y="9892"/>
                      <a:pt x="39771" y="6460"/>
                      <a:pt x="35330" y="2019"/>
                    </a:cubicBezTo>
                    <a:cubicBezTo>
                      <a:pt x="34522" y="1413"/>
                      <a:pt x="33916" y="606"/>
                      <a:pt x="33311" y="0"/>
                    </a:cubicBezTo>
                    <a:cubicBezTo>
                      <a:pt x="29677" y="606"/>
                      <a:pt x="26043" y="808"/>
                      <a:pt x="22409" y="808"/>
                    </a:cubicBezTo>
                    <a:cubicBezTo>
                      <a:pt x="18776" y="808"/>
                      <a:pt x="15142" y="606"/>
                      <a:pt x="1171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66" name="Google Shape;8366;p74"/>
              <p:cNvSpPr/>
              <p:nvPr/>
            </p:nvSpPr>
            <p:spPr>
              <a:xfrm>
                <a:off x="2676892" y="1560523"/>
                <a:ext cx="76471" cy="45025"/>
              </a:xfrm>
              <a:custGeom>
                <a:avLst/>
                <a:gdLst/>
                <a:ahLst/>
                <a:cxnLst/>
                <a:rect l="l" t="t" r="r" b="b"/>
                <a:pathLst>
                  <a:path w="21602" h="12719" extrusionOk="0">
                    <a:moveTo>
                      <a:pt x="14334" y="0"/>
                    </a:moveTo>
                    <a:cubicBezTo>
                      <a:pt x="8883" y="3029"/>
                      <a:pt x="3836" y="7066"/>
                      <a:pt x="1" y="11911"/>
                    </a:cubicBezTo>
                    <a:cubicBezTo>
                      <a:pt x="3433" y="12517"/>
                      <a:pt x="7067" y="12719"/>
                      <a:pt x="10700" y="12719"/>
                    </a:cubicBezTo>
                    <a:cubicBezTo>
                      <a:pt x="14334" y="12719"/>
                      <a:pt x="17968" y="12517"/>
                      <a:pt x="21602" y="11911"/>
                    </a:cubicBezTo>
                    <a:cubicBezTo>
                      <a:pt x="18574" y="8277"/>
                      <a:pt x="16151" y="4240"/>
                      <a:pt x="1433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67" name="Google Shape;8367;p74"/>
              <p:cNvSpPr/>
              <p:nvPr/>
            </p:nvSpPr>
            <p:spPr>
              <a:xfrm>
                <a:off x="2864801" y="1592672"/>
                <a:ext cx="278003" cy="237984"/>
              </a:xfrm>
              <a:custGeom>
                <a:avLst/>
                <a:gdLst/>
                <a:ahLst/>
                <a:cxnLst/>
                <a:rect l="l" t="t" r="r" b="b"/>
                <a:pathLst>
                  <a:path w="78532" h="67227" extrusionOk="0">
                    <a:moveTo>
                      <a:pt x="66015" y="1"/>
                    </a:moveTo>
                    <a:cubicBezTo>
                      <a:pt x="65611" y="203"/>
                      <a:pt x="65208" y="405"/>
                      <a:pt x="64804" y="405"/>
                    </a:cubicBezTo>
                    <a:cubicBezTo>
                      <a:pt x="61170" y="1616"/>
                      <a:pt x="57334" y="2625"/>
                      <a:pt x="53499" y="3231"/>
                    </a:cubicBezTo>
                    <a:cubicBezTo>
                      <a:pt x="54104" y="4038"/>
                      <a:pt x="54710" y="4644"/>
                      <a:pt x="55315" y="5653"/>
                    </a:cubicBezTo>
                    <a:cubicBezTo>
                      <a:pt x="65006" y="18977"/>
                      <a:pt x="59555" y="40377"/>
                      <a:pt x="56325" y="49461"/>
                    </a:cubicBezTo>
                    <a:cubicBezTo>
                      <a:pt x="55517" y="52086"/>
                      <a:pt x="52893" y="53902"/>
                      <a:pt x="50269" y="53902"/>
                    </a:cubicBezTo>
                    <a:lnTo>
                      <a:pt x="49259" y="53902"/>
                    </a:lnTo>
                    <a:cubicBezTo>
                      <a:pt x="39165" y="53902"/>
                      <a:pt x="18170" y="52287"/>
                      <a:pt x="8883" y="39367"/>
                    </a:cubicBezTo>
                    <a:cubicBezTo>
                      <a:pt x="8076" y="38560"/>
                      <a:pt x="7470" y="37550"/>
                      <a:pt x="7067" y="36743"/>
                    </a:cubicBezTo>
                    <a:cubicBezTo>
                      <a:pt x="5250" y="40175"/>
                      <a:pt x="3231" y="43405"/>
                      <a:pt x="1010" y="46433"/>
                    </a:cubicBezTo>
                    <a:cubicBezTo>
                      <a:pt x="808" y="46837"/>
                      <a:pt x="405" y="47240"/>
                      <a:pt x="1" y="47644"/>
                    </a:cubicBezTo>
                    <a:cubicBezTo>
                      <a:pt x="13729" y="65006"/>
                      <a:pt x="42597" y="67226"/>
                      <a:pt x="56527" y="67226"/>
                    </a:cubicBezTo>
                    <a:lnTo>
                      <a:pt x="57738" y="67226"/>
                    </a:lnTo>
                    <a:cubicBezTo>
                      <a:pt x="61776" y="67226"/>
                      <a:pt x="65409" y="64602"/>
                      <a:pt x="66621" y="60968"/>
                    </a:cubicBezTo>
                    <a:cubicBezTo>
                      <a:pt x="70860" y="48250"/>
                      <a:pt x="78532" y="18977"/>
                      <a:pt x="660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68" name="Google Shape;8368;p74"/>
              <p:cNvSpPr/>
              <p:nvPr/>
            </p:nvSpPr>
            <p:spPr>
              <a:xfrm>
                <a:off x="2840508" y="1660548"/>
                <a:ext cx="49316" cy="100770"/>
              </a:xfrm>
              <a:custGeom>
                <a:avLst/>
                <a:gdLst/>
                <a:ahLst/>
                <a:cxnLst/>
                <a:rect l="l" t="t" r="r" b="b"/>
                <a:pathLst>
                  <a:path w="13931" h="28466" extrusionOk="0">
                    <a:moveTo>
                      <a:pt x="6865" y="0"/>
                    </a:moveTo>
                    <a:cubicBezTo>
                      <a:pt x="5855" y="6259"/>
                      <a:pt x="3433" y="12113"/>
                      <a:pt x="1" y="17564"/>
                    </a:cubicBezTo>
                    <a:cubicBezTo>
                      <a:pt x="1818" y="20996"/>
                      <a:pt x="3837" y="24428"/>
                      <a:pt x="6057" y="27658"/>
                    </a:cubicBezTo>
                    <a:cubicBezTo>
                      <a:pt x="6259" y="27860"/>
                      <a:pt x="6663" y="28263"/>
                      <a:pt x="6865" y="28465"/>
                    </a:cubicBezTo>
                    <a:cubicBezTo>
                      <a:pt x="7269" y="28061"/>
                      <a:pt x="7470" y="27860"/>
                      <a:pt x="7874" y="27456"/>
                    </a:cubicBezTo>
                    <a:cubicBezTo>
                      <a:pt x="10095" y="24226"/>
                      <a:pt x="12114" y="20996"/>
                      <a:pt x="13931" y="17564"/>
                    </a:cubicBezTo>
                    <a:cubicBezTo>
                      <a:pt x="10297" y="12113"/>
                      <a:pt x="8076" y="6259"/>
                      <a:pt x="686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69" name="Google Shape;8369;p74"/>
              <p:cNvSpPr/>
              <p:nvPr/>
            </p:nvSpPr>
            <p:spPr>
              <a:xfrm>
                <a:off x="2816930" y="1644831"/>
                <a:ext cx="47886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22005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808" y="7671"/>
                      <a:pt x="3231" y="15141"/>
                      <a:pt x="6663" y="22005"/>
                    </a:cubicBezTo>
                    <a:cubicBezTo>
                      <a:pt x="10095" y="16554"/>
                      <a:pt x="12517" y="10700"/>
                      <a:pt x="13527" y="4441"/>
                    </a:cubicBezTo>
                    <a:cubicBezTo>
                      <a:pt x="13527" y="3836"/>
                      <a:pt x="13325" y="3028"/>
                      <a:pt x="13325" y="2221"/>
                    </a:cubicBezTo>
                    <a:cubicBezTo>
                      <a:pt x="8682" y="2221"/>
                      <a:pt x="4240" y="1413"/>
                      <a:pt x="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70" name="Google Shape;8370;p74"/>
              <p:cNvSpPr/>
              <p:nvPr/>
            </p:nvSpPr>
            <p:spPr>
              <a:xfrm>
                <a:off x="2889093" y="1602677"/>
                <a:ext cx="205823" cy="180809"/>
              </a:xfrm>
              <a:custGeom>
                <a:avLst/>
                <a:gdLst/>
                <a:ahLst/>
                <a:cxnLst/>
                <a:rect l="l" t="t" r="r" b="b"/>
                <a:pathLst>
                  <a:path w="58142" h="51076" extrusionOk="0">
                    <a:moveTo>
                      <a:pt x="24428" y="0"/>
                    </a:moveTo>
                    <a:cubicBezTo>
                      <a:pt x="23822" y="808"/>
                      <a:pt x="23419" y="1413"/>
                      <a:pt x="22813" y="2019"/>
                    </a:cubicBezTo>
                    <a:cubicBezTo>
                      <a:pt x="18170" y="6460"/>
                      <a:pt x="12719" y="9892"/>
                      <a:pt x="6865" y="11911"/>
                    </a:cubicBezTo>
                    <a:cubicBezTo>
                      <a:pt x="5855" y="19582"/>
                      <a:pt x="3634" y="27052"/>
                      <a:pt x="1" y="33916"/>
                    </a:cubicBezTo>
                    <a:cubicBezTo>
                      <a:pt x="606" y="34723"/>
                      <a:pt x="1212" y="35733"/>
                      <a:pt x="1818" y="36540"/>
                    </a:cubicBezTo>
                    <a:cubicBezTo>
                      <a:pt x="11306" y="49460"/>
                      <a:pt x="32301" y="51075"/>
                      <a:pt x="42395" y="51075"/>
                    </a:cubicBezTo>
                    <a:lnTo>
                      <a:pt x="43203" y="51075"/>
                    </a:lnTo>
                    <a:cubicBezTo>
                      <a:pt x="46029" y="51075"/>
                      <a:pt x="48451" y="49259"/>
                      <a:pt x="49461" y="46634"/>
                    </a:cubicBezTo>
                    <a:cubicBezTo>
                      <a:pt x="52489" y="37550"/>
                      <a:pt x="58142" y="15949"/>
                      <a:pt x="48451" y="2826"/>
                    </a:cubicBezTo>
                    <a:cubicBezTo>
                      <a:pt x="47846" y="1817"/>
                      <a:pt x="47240" y="1211"/>
                      <a:pt x="46433" y="404"/>
                    </a:cubicBezTo>
                    <a:cubicBezTo>
                      <a:pt x="43001" y="808"/>
                      <a:pt x="39569" y="1211"/>
                      <a:pt x="35935" y="1211"/>
                    </a:cubicBezTo>
                    <a:cubicBezTo>
                      <a:pt x="32099" y="1211"/>
                      <a:pt x="28264" y="808"/>
                      <a:pt x="2442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71" name="Google Shape;8371;p74"/>
              <p:cNvSpPr/>
              <p:nvPr/>
            </p:nvSpPr>
            <p:spPr>
              <a:xfrm>
                <a:off x="2864801" y="1644831"/>
                <a:ext cx="48601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729" h="22005" extrusionOk="0">
                    <a:moveTo>
                      <a:pt x="13729" y="0"/>
                    </a:moveTo>
                    <a:cubicBezTo>
                      <a:pt x="9287" y="1413"/>
                      <a:pt x="4846" y="2221"/>
                      <a:pt x="405" y="2221"/>
                    </a:cubicBezTo>
                    <a:cubicBezTo>
                      <a:pt x="405" y="3028"/>
                      <a:pt x="203" y="3836"/>
                      <a:pt x="1" y="4441"/>
                    </a:cubicBezTo>
                    <a:cubicBezTo>
                      <a:pt x="1212" y="10700"/>
                      <a:pt x="3433" y="16554"/>
                      <a:pt x="7067" y="22005"/>
                    </a:cubicBezTo>
                    <a:cubicBezTo>
                      <a:pt x="10498" y="15141"/>
                      <a:pt x="12719" y="7671"/>
                      <a:pt x="137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72" name="Google Shape;8372;p74"/>
              <p:cNvSpPr/>
              <p:nvPr/>
            </p:nvSpPr>
            <p:spPr>
              <a:xfrm>
                <a:off x="2864086" y="1653402"/>
                <a:ext cx="2149" cy="7151"/>
              </a:xfrm>
              <a:custGeom>
                <a:avLst/>
                <a:gdLst/>
                <a:ahLst/>
                <a:cxnLst/>
                <a:rect l="l" t="t" r="r" b="b"/>
                <a:pathLst>
                  <a:path w="607" h="2020" extrusionOk="0">
                    <a:moveTo>
                      <a:pt x="1" y="1"/>
                    </a:moveTo>
                    <a:cubicBezTo>
                      <a:pt x="1" y="606"/>
                      <a:pt x="203" y="1414"/>
                      <a:pt x="203" y="2019"/>
                    </a:cubicBezTo>
                    <a:cubicBezTo>
                      <a:pt x="405" y="1414"/>
                      <a:pt x="405" y="606"/>
                      <a:pt x="60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73" name="Google Shape;8373;p74"/>
              <p:cNvSpPr/>
              <p:nvPr/>
            </p:nvSpPr>
            <p:spPr>
              <a:xfrm>
                <a:off x="3006983" y="1313318"/>
                <a:ext cx="225119" cy="279430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935" extrusionOk="0">
                    <a:moveTo>
                      <a:pt x="11104" y="0"/>
                    </a:moveTo>
                    <a:cubicBezTo>
                      <a:pt x="7672" y="0"/>
                      <a:pt x="4240" y="606"/>
                      <a:pt x="1010" y="1413"/>
                    </a:cubicBezTo>
                    <a:lnTo>
                      <a:pt x="1010" y="2625"/>
                    </a:lnTo>
                    <a:cubicBezTo>
                      <a:pt x="1010" y="6662"/>
                      <a:pt x="606" y="10498"/>
                      <a:pt x="1" y="14334"/>
                    </a:cubicBezTo>
                    <a:cubicBezTo>
                      <a:pt x="1010" y="13930"/>
                      <a:pt x="1818" y="13728"/>
                      <a:pt x="2827" y="13324"/>
                    </a:cubicBezTo>
                    <a:cubicBezTo>
                      <a:pt x="5451" y="12517"/>
                      <a:pt x="8278" y="12113"/>
                      <a:pt x="11104" y="12113"/>
                    </a:cubicBezTo>
                    <a:cubicBezTo>
                      <a:pt x="24630" y="12113"/>
                      <a:pt x="38559" y="21198"/>
                      <a:pt x="45020" y="25841"/>
                    </a:cubicBezTo>
                    <a:cubicBezTo>
                      <a:pt x="47240" y="27456"/>
                      <a:pt x="48048" y="30484"/>
                      <a:pt x="47240" y="33108"/>
                    </a:cubicBezTo>
                    <a:cubicBezTo>
                      <a:pt x="44414" y="42395"/>
                      <a:pt x="36339" y="62986"/>
                      <a:pt x="20592" y="68033"/>
                    </a:cubicBezTo>
                    <a:cubicBezTo>
                      <a:pt x="19583" y="68235"/>
                      <a:pt x="18573" y="68639"/>
                      <a:pt x="17564" y="68841"/>
                    </a:cubicBezTo>
                    <a:cubicBezTo>
                      <a:pt x="20188" y="71667"/>
                      <a:pt x="22813" y="74494"/>
                      <a:pt x="25034" y="77522"/>
                    </a:cubicBezTo>
                    <a:cubicBezTo>
                      <a:pt x="25235" y="77925"/>
                      <a:pt x="25639" y="78531"/>
                      <a:pt x="25841" y="78935"/>
                    </a:cubicBezTo>
                    <a:cubicBezTo>
                      <a:pt x="47240" y="71062"/>
                      <a:pt x="58343" y="42799"/>
                      <a:pt x="62381" y="30080"/>
                    </a:cubicBezTo>
                    <a:cubicBezTo>
                      <a:pt x="63592" y="26245"/>
                      <a:pt x="62179" y="22005"/>
                      <a:pt x="58949" y="19583"/>
                    </a:cubicBezTo>
                    <a:cubicBezTo>
                      <a:pt x="49865" y="12921"/>
                      <a:pt x="30081" y="0"/>
                      <a:pt x="111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74" name="Google Shape;8374;p74"/>
              <p:cNvSpPr/>
              <p:nvPr/>
            </p:nvSpPr>
            <p:spPr>
              <a:xfrm>
                <a:off x="2956256" y="1319034"/>
                <a:ext cx="54314" cy="72184"/>
              </a:xfrm>
              <a:custGeom>
                <a:avLst/>
                <a:gdLst/>
                <a:ahLst/>
                <a:cxnLst/>
                <a:rect l="l" t="t" r="r" b="b"/>
                <a:pathLst>
                  <a:path w="15343" h="20391" extrusionOk="0">
                    <a:moveTo>
                      <a:pt x="15343" y="0"/>
                    </a:moveTo>
                    <a:lnTo>
                      <a:pt x="13930" y="404"/>
                    </a:lnTo>
                    <a:cubicBezTo>
                      <a:pt x="10094" y="1413"/>
                      <a:pt x="6662" y="2827"/>
                      <a:pt x="3230" y="4644"/>
                    </a:cubicBezTo>
                    <a:cubicBezTo>
                      <a:pt x="2827" y="9691"/>
                      <a:pt x="1817" y="14737"/>
                      <a:pt x="0" y="19583"/>
                    </a:cubicBezTo>
                    <a:lnTo>
                      <a:pt x="1010" y="20390"/>
                    </a:lnTo>
                    <a:cubicBezTo>
                      <a:pt x="5047" y="17160"/>
                      <a:pt x="9489" y="14737"/>
                      <a:pt x="14334" y="12921"/>
                    </a:cubicBezTo>
                    <a:cubicBezTo>
                      <a:pt x="14939" y="9085"/>
                      <a:pt x="15343" y="5047"/>
                      <a:pt x="15343" y="1212"/>
                    </a:cubicBezTo>
                    <a:lnTo>
                      <a:pt x="15343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75" name="Google Shape;8375;p74"/>
              <p:cNvSpPr/>
              <p:nvPr/>
            </p:nvSpPr>
            <p:spPr>
              <a:xfrm>
                <a:off x="2919817" y="1335466"/>
                <a:ext cx="47886" cy="5288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14940" extrusionOk="0">
                    <a:moveTo>
                      <a:pt x="13526" y="1"/>
                    </a:moveTo>
                    <a:cubicBezTo>
                      <a:pt x="8681" y="2423"/>
                      <a:pt x="4038" y="5451"/>
                      <a:pt x="0" y="9085"/>
                    </a:cubicBezTo>
                    <a:cubicBezTo>
                      <a:pt x="3634" y="10498"/>
                      <a:pt x="7066" y="12517"/>
                      <a:pt x="10296" y="14940"/>
                    </a:cubicBezTo>
                    <a:cubicBezTo>
                      <a:pt x="12113" y="10094"/>
                      <a:pt x="13123" y="5048"/>
                      <a:pt x="1352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76" name="Google Shape;8376;p74"/>
              <p:cNvSpPr/>
              <p:nvPr/>
            </p:nvSpPr>
            <p:spPr>
              <a:xfrm>
                <a:off x="3002697" y="1557663"/>
                <a:ext cx="95053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6851" h="13123" extrusionOk="0">
                    <a:moveTo>
                      <a:pt x="18775" y="1"/>
                    </a:moveTo>
                    <a:cubicBezTo>
                      <a:pt x="14737" y="1010"/>
                      <a:pt x="10700" y="1414"/>
                      <a:pt x="6460" y="1616"/>
                    </a:cubicBezTo>
                    <a:cubicBezTo>
                      <a:pt x="4240" y="1616"/>
                      <a:pt x="2019" y="1414"/>
                      <a:pt x="0" y="1010"/>
                    </a:cubicBezTo>
                    <a:lnTo>
                      <a:pt x="0" y="1010"/>
                    </a:lnTo>
                    <a:cubicBezTo>
                      <a:pt x="5451" y="4038"/>
                      <a:pt x="10498" y="8076"/>
                      <a:pt x="14334" y="13123"/>
                    </a:cubicBezTo>
                    <a:cubicBezTo>
                      <a:pt x="18169" y="12517"/>
                      <a:pt x="22005" y="11508"/>
                      <a:pt x="25841" y="10297"/>
                    </a:cubicBezTo>
                    <a:cubicBezTo>
                      <a:pt x="26245" y="10297"/>
                      <a:pt x="26648" y="10095"/>
                      <a:pt x="26850" y="9893"/>
                    </a:cubicBezTo>
                    <a:cubicBezTo>
                      <a:pt x="26648" y="9489"/>
                      <a:pt x="26446" y="9085"/>
                      <a:pt x="26043" y="8682"/>
                    </a:cubicBezTo>
                    <a:cubicBezTo>
                      <a:pt x="23822" y="5452"/>
                      <a:pt x="21399" y="2625"/>
                      <a:pt x="1877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77" name="Google Shape;8377;p74"/>
              <p:cNvSpPr/>
              <p:nvPr/>
            </p:nvSpPr>
            <p:spPr>
              <a:xfrm>
                <a:off x="2975545" y="1561238"/>
                <a:ext cx="78616" cy="45740"/>
              </a:xfrm>
              <a:custGeom>
                <a:avLst/>
                <a:gdLst/>
                <a:ahLst/>
                <a:cxnLst/>
                <a:rect l="l" t="t" r="r" b="b"/>
                <a:pathLst>
                  <a:path w="22208" h="12921" extrusionOk="0">
                    <a:moveTo>
                      <a:pt x="7672" y="0"/>
                    </a:moveTo>
                    <a:cubicBezTo>
                      <a:pt x="5654" y="4442"/>
                      <a:pt x="3231" y="8277"/>
                      <a:pt x="1" y="11709"/>
                    </a:cubicBezTo>
                    <a:cubicBezTo>
                      <a:pt x="3837" y="12517"/>
                      <a:pt x="7672" y="12920"/>
                      <a:pt x="11508" y="12920"/>
                    </a:cubicBezTo>
                    <a:cubicBezTo>
                      <a:pt x="15142" y="12920"/>
                      <a:pt x="18574" y="12517"/>
                      <a:pt x="22208" y="12113"/>
                    </a:cubicBezTo>
                    <a:cubicBezTo>
                      <a:pt x="18170" y="7066"/>
                      <a:pt x="13123" y="3028"/>
                      <a:pt x="7672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78" name="Google Shape;8378;p74"/>
              <p:cNvSpPr/>
              <p:nvPr/>
            </p:nvSpPr>
            <p:spPr>
              <a:xfrm>
                <a:off x="2959827" y="1364044"/>
                <a:ext cx="47171" cy="60035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6959" extrusionOk="0">
                    <a:moveTo>
                      <a:pt x="13325" y="1"/>
                    </a:moveTo>
                    <a:lnTo>
                      <a:pt x="13325" y="1"/>
                    </a:lnTo>
                    <a:cubicBezTo>
                      <a:pt x="8480" y="1818"/>
                      <a:pt x="4038" y="4442"/>
                      <a:pt x="1" y="7672"/>
                    </a:cubicBezTo>
                    <a:cubicBezTo>
                      <a:pt x="1010" y="8480"/>
                      <a:pt x="2019" y="9287"/>
                      <a:pt x="2827" y="10095"/>
                    </a:cubicBezTo>
                    <a:cubicBezTo>
                      <a:pt x="4846" y="12315"/>
                      <a:pt x="6663" y="14536"/>
                      <a:pt x="8278" y="16959"/>
                    </a:cubicBezTo>
                    <a:cubicBezTo>
                      <a:pt x="10700" y="11508"/>
                      <a:pt x="12315" y="5855"/>
                      <a:pt x="1332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79" name="Google Shape;8379;p74"/>
              <p:cNvSpPr/>
              <p:nvPr/>
            </p:nvSpPr>
            <p:spPr>
              <a:xfrm>
                <a:off x="3002697" y="1515509"/>
                <a:ext cx="67179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977" h="13325" extrusionOk="0">
                    <a:moveTo>
                      <a:pt x="2827" y="1"/>
                    </a:moveTo>
                    <a:cubicBezTo>
                      <a:pt x="2625" y="4442"/>
                      <a:pt x="1615" y="8682"/>
                      <a:pt x="0" y="12921"/>
                    </a:cubicBezTo>
                    <a:cubicBezTo>
                      <a:pt x="2221" y="13123"/>
                      <a:pt x="4442" y="13325"/>
                      <a:pt x="6460" y="13325"/>
                    </a:cubicBezTo>
                    <a:cubicBezTo>
                      <a:pt x="10700" y="13325"/>
                      <a:pt x="14939" y="12719"/>
                      <a:pt x="18977" y="11710"/>
                    </a:cubicBezTo>
                    <a:cubicBezTo>
                      <a:pt x="14132" y="7067"/>
                      <a:pt x="8883" y="3029"/>
                      <a:pt x="282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80" name="Google Shape;8380;p74"/>
              <p:cNvSpPr/>
              <p:nvPr/>
            </p:nvSpPr>
            <p:spPr>
              <a:xfrm>
                <a:off x="3001982" y="1561238"/>
                <a:ext cx="719" cy="4"/>
              </a:xfrm>
              <a:custGeom>
                <a:avLst/>
                <a:gdLst/>
                <a:ahLst/>
                <a:cxnLst/>
                <a:rect l="l" t="t" r="r" b="b"/>
                <a:pathLst>
                  <a:path w="203" h="1" extrusionOk="0">
                    <a:moveTo>
                      <a:pt x="202" y="0"/>
                    </a:moveTo>
                    <a:lnTo>
                      <a:pt x="2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81" name="Google Shape;8381;p74"/>
              <p:cNvSpPr/>
              <p:nvPr/>
            </p:nvSpPr>
            <p:spPr>
              <a:xfrm>
                <a:off x="2727622" y="1560523"/>
                <a:ext cx="4" cy="4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82" name="Google Shape;8382;p74"/>
              <p:cNvSpPr/>
              <p:nvPr/>
            </p:nvSpPr>
            <p:spPr>
              <a:xfrm>
                <a:off x="2706186" y="1356898"/>
                <a:ext cx="321598" cy="311591"/>
              </a:xfrm>
              <a:custGeom>
                <a:avLst/>
                <a:gdLst/>
                <a:ahLst/>
                <a:cxnLst/>
                <a:rect l="l" t="t" r="r" b="b"/>
                <a:pathLst>
                  <a:path w="90847" h="88020" fill="none" extrusionOk="0">
                    <a:moveTo>
                      <a:pt x="44818" y="1"/>
                    </a:moveTo>
                    <a:cubicBezTo>
                      <a:pt x="24832" y="1"/>
                      <a:pt x="7672" y="13931"/>
                      <a:pt x="3836" y="33715"/>
                    </a:cubicBezTo>
                    <a:cubicBezTo>
                      <a:pt x="1" y="53297"/>
                      <a:pt x="10297" y="72879"/>
                      <a:pt x="28869" y="80550"/>
                    </a:cubicBezTo>
                    <a:cubicBezTo>
                      <a:pt x="47240" y="88020"/>
                      <a:pt x="68639" y="81560"/>
                      <a:pt x="79743" y="65006"/>
                    </a:cubicBezTo>
                    <a:cubicBezTo>
                      <a:pt x="90846" y="48452"/>
                      <a:pt x="88625" y="26245"/>
                      <a:pt x="74494" y="12114"/>
                    </a:cubicBezTo>
                    <a:cubicBezTo>
                      <a:pt x="66621" y="4240"/>
                      <a:pt x="55921" y="1"/>
                      <a:pt x="448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01878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383" name="Google Shape;8383;p74"/>
            <p:cNvGrpSpPr/>
            <p:nvPr/>
          </p:nvGrpSpPr>
          <p:grpSpPr>
            <a:xfrm>
              <a:off x="2517909" y="1188726"/>
              <a:ext cx="702702" cy="725214"/>
              <a:chOff x="2517909" y="1188726"/>
              <a:chExt cx="702702" cy="725214"/>
            </a:xfrm>
          </p:grpSpPr>
          <p:sp>
            <p:nvSpPr>
              <p:cNvPr id="8384" name="Google Shape;8384;p74"/>
              <p:cNvSpPr/>
              <p:nvPr/>
            </p:nvSpPr>
            <p:spPr>
              <a:xfrm>
                <a:off x="2621966" y="1188726"/>
                <a:ext cx="114832" cy="86149"/>
              </a:xfrm>
              <a:custGeom>
                <a:avLst/>
                <a:gdLst/>
                <a:ahLst/>
                <a:cxnLst/>
                <a:rect l="l" t="t" r="r" b="b"/>
                <a:pathLst>
                  <a:path w="10285" h="7716" extrusionOk="0">
                    <a:moveTo>
                      <a:pt x="10284" y="1"/>
                    </a:moveTo>
                    <a:lnTo>
                      <a:pt x="7413" y="282"/>
                    </a:lnTo>
                    <a:lnTo>
                      <a:pt x="7949" y="1144"/>
                    </a:lnTo>
                    <a:cubicBezTo>
                      <a:pt x="4966" y="2788"/>
                      <a:pt x="2280" y="4920"/>
                      <a:pt x="0" y="7451"/>
                    </a:cubicBezTo>
                    <a:lnTo>
                      <a:pt x="294" y="7716"/>
                    </a:lnTo>
                    <a:cubicBezTo>
                      <a:pt x="2547" y="5212"/>
                      <a:pt x="5206" y="3102"/>
                      <a:pt x="8156" y="1479"/>
                    </a:cubicBezTo>
                    <a:lnTo>
                      <a:pt x="8760" y="245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85" name="Google Shape;8385;p74"/>
              <p:cNvSpPr/>
              <p:nvPr/>
            </p:nvSpPr>
            <p:spPr>
              <a:xfrm>
                <a:off x="2517909" y="1543306"/>
                <a:ext cx="54396" cy="134951"/>
              </a:xfrm>
              <a:custGeom>
                <a:avLst/>
                <a:gdLst/>
                <a:ahLst/>
                <a:cxnLst/>
                <a:rect l="l" t="t" r="r" b="b"/>
                <a:pathLst>
                  <a:path w="4872" h="12087" extrusionOk="0">
                    <a:moveTo>
                      <a:pt x="4871" y="11889"/>
                    </a:moveTo>
                    <a:cubicBezTo>
                      <a:pt x="3186" y="8971"/>
                      <a:pt x="2004" y="5793"/>
                      <a:pt x="1370" y="2482"/>
                    </a:cubicBezTo>
                    <a:lnTo>
                      <a:pt x="2481" y="2209"/>
                    </a:lnTo>
                    <a:lnTo>
                      <a:pt x="620" y="0"/>
                    </a:lnTo>
                    <a:lnTo>
                      <a:pt x="1" y="2820"/>
                    </a:lnTo>
                    <a:lnTo>
                      <a:pt x="987" y="2578"/>
                    </a:lnTo>
                    <a:cubicBezTo>
                      <a:pt x="1629" y="5923"/>
                      <a:pt x="2827" y="9136"/>
                      <a:pt x="4530" y="12087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86" name="Google Shape;8386;p74"/>
              <p:cNvSpPr/>
              <p:nvPr/>
            </p:nvSpPr>
            <p:spPr>
              <a:xfrm>
                <a:off x="3174265" y="1556894"/>
                <a:ext cx="46346" cy="135275"/>
              </a:xfrm>
              <a:custGeom>
                <a:avLst/>
                <a:gdLst/>
                <a:ahLst/>
                <a:cxnLst/>
                <a:rect l="l" t="t" r="r" b="b"/>
                <a:pathLst>
                  <a:path w="4151" h="12116" extrusionOk="0">
                    <a:moveTo>
                      <a:pt x="4150" y="41"/>
                    </a:moveTo>
                    <a:lnTo>
                      <a:pt x="3759" y="0"/>
                    </a:lnTo>
                    <a:cubicBezTo>
                      <a:pt x="3405" y="3350"/>
                      <a:pt x="2494" y="6618"/>
                      <a:pt x="1059" y="9668"/>
                    </a:cubicBezTo>
                    <a:lnTo>
                      <a:pt x="0" y="9237"/>
                    </a:lnTo>
                    <a:lnTo>
                      <a:pt x="208" y="12116"/>
                    </a:lnTo>
                    <a:lnTo>
                      <a:pt x="2367" y="10200"/>
                    </a:lnTo>
                    <a:lnTo>
                      <a:pt x="1426" y="9817"/>
                    </a:lnTo>
                    <a:cubicBezTo>
                      <a:pt x="2873" y="6733"/>
                      <a:pt x="3793" y="3429"/>
                      <a:pt x="4150" y="4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87" name="Google Shape;8387;p74"/>
              <p:cNvSpPr/>
              <p:nvPr/>
            </p:nvSpPr>
            <p:spPr>
              <a:xfrm>
                <a:off x="3023194" y="1197200"/>
                <a:ext cx="11641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88" name="Google Shape;8388;p74"/>
              <p:cNvSpPr/>
              <p:nvPr/>
            </p:nvSpPr>
            <p:spPr>
              <a:xfrm rot="8660313">
                <a:off x="2818264" y="1804296"/>
                <a:ext cx="116433" cy="83536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8389" name="Google Shape;8389;p74"/>
          <p:cNvGrpSpPr/>
          <p:nvPr/>
        </p:nvGrpSpPr>
        <p:grpSpPr>
          <a:xfrm>
            <a:off x="3308379" y="1941873"/>
            <a:ext cx="1166878" cy="1740458"/>
            <a:chOff x="1716825" y="1121550"/>
            <a:chExt cx="622800" cy="928938"/>
          </a:xfrm>
        </p:grpSpPr>
        <p:grpSp>
          <p:nvGrpSpPr>
            <p:cNvPr id="8390" name="Google Shape;8390;p74"/>
            <p:cNvGrpSpPr/>
            <p:nvPr/>
          </p:nvGrpSpPr>
          <p:grpSpPr>
            <a:xfrm>
              <a:off x="1716825" y="1121550"/>
              <a:ext cx="622800" cy="928938"/>
              <a:chOff x="1716825" y="1121550"/>
              <a:chExt cx="622800" cy="928938"/>
            </a:xfrm>
          </p:grpSpPr>
          <p:cxnSp>
            <p:nvCxnSpPr>
              <p:cNvPr id="8391" name="Google Shape;8391;p74"/>
              <p:cNvCxnSpPr/>
              <p:nvPr/>
            </p:nvCxnSpPr>
            <p:spPr>
              <a:xfrm>
                <a:off x="1954750" y="1738188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2" name="Google Shape;8392;p74"/>
              <p:cNvSpPr/>
              <p:nvPr/>
            </p:nvSpPr>
            <p:spPr>
              <a:xfrm>
                <a:off x="1716825" y="1121550"/>
                <a:ext cx="622800" cy="622800"/>
              </a:xfrm>
              <a:prstGeom prst="ellipse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393" name="Google Shape;8393;p74"/>
            <p:cNvGrpSpPr/>
            <p:nvPr/>
          </p:nvGrpSpPr>
          <p:grpSpPr>
            <a:xfrm>
              <a:off x="1768050" y="1172775"/>
              <a:ext cx="520200" cy="832000"/>
              <a:chOff x="1768050" y="1172775"/>
              <a:chExt cx="520200" cy="832000"/>
            </a:xfrm>
          </p:grpSpPr>
          <p:cxnSp>
            <p:nvCxnSpPr>
              <p:cNvPr id="8394" name="Google Shape;8394;p74"/>
              <p:cNvCxnSpPr/>
              <p:nvPr/>
            </p:nvCxnSpPr>
            <p:spPr>
              <a:xfrm>
                <a:off x="2003025" y="1692475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5" name="Google Shape;8395;p74"/>
              <p:cNvSpPr/>
              <p:nvPr/>
            </p:nvSpPr>
            <p:spPr>
              <a:xfrm>
                <a:off x="1768050" y="1172775"/>
                <a:ext cx="520200" cy="520200"/>
              </a:xfrm>
              <a:prstGeom prst="ellipse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396" name="Google Shape;8396;p74"/>
            <p:cNvGrpSpPr/>
            <p:nvPr/>
          </p:nvGrpSpPr>
          <p:grpSpPr>
            <a:xfrm>
              <a:off x="1820100" y="1225475"/>
              <a:ext cx="416400" cy="729575"/>
              <a:chOff x="1820100" y="1225475"/>
              <a:chExt cx="416400" cy="729575"/>
            </a:xfrm>
          </p:grpSpPr>
          <p:cxnSp>
            <p:nvCxnSpPr>
              <p:cNvPr id="8397" name="Google Shape;8397;p74"/>
              <p:cNvCxnSpPr/>
              <p:nvPr/>
            </p:nvCxnSpPr>
            <p:spPr>
              <a:xfrm>
                <a:off x="2051300" y="164275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8" name="Google Shape;8398;p74"/>
              <p:cNvSpPr/>
              <p:nvPr/>
            </p:nvSpPr>
            <p:spPr>
              <a:xfrm>
                <a:off x="1820100" y="1225475"/>
                <a:ext cx="416400" cy="416400"/>
              </a:xfrm>
              <a:prstGeom prst="ellipse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399" name="Google Shape;8399;p74"/>
            <p:cNvGrpSpPr/>
            <p:nvPr/>
          </p:nvGrpSpPr>
          <p:grpSpPr>
            <a:xfrm>
              <a:off x="1874250" y="1278825"/>
              <a:ext cx="308100" cy="605275"/>
              <a:chOff x="1874250" y="1278825"/>
              <a:chExt cx="308100" cy="605275"/>
            </a:xfrm>
          </p:grpSpPr>
          <p:cxnSp>
            <p:nvCxnSpPr>
              <p:cNvPr id="8400" name="Google Shape;8400;p74"/>
              <p:cNvCxnSpPr/>
              <p:nvPr/>
            </p:nvCxnSpPr>
            <p:spPr>
              <a:xfrm>
                <a:off x="2099575" y="157180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401" name="Google Shape;8401;p74"/>
              <p:cNvSpPr/>
              <p:nvPr/>
            </p:nvSpPr>
            <p:spPr>
              <a:xfrm>
                <a:off x="1874250" y="1278825"/>
                <a:ext cx="308100" cy="308100"/>
              </a:xfrm>
              <a:prstGeom prst="ellipse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8402" name="Google Shape;8402;p74"/>
            <p:cNvSpPr/>
            <p:nvPr/>
          </p:nvSpPr>
          <p:spPr>
            <a:xfrm>
              <a:off x="1920625" y="1326000"/>
              <a:ext cx="215400" cy="2154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403" name="Google Shape;8403;p74"/>
          <p:cNvGrpSpPr/>
          <p:nvPr/>
        </p:nvGrpSpPr>
        <p:grpSpPr>
          <a:xfrm>
            <a:off x="3148024" y="3714516"/>
            <a:ext cx="1478144" cy="1428304"/>
            <a:chOff x="4334725" y="1355875"/>
            <a:chExt cx="3106650" cy="3001900"/>
          </a:xfrm>
        </p:grpSpPr>
        <p:grpSp>
          <p:nvGrpSpPr>
            <p:cNvPr id="8404" name="Google Shape;8404;p74"/>
            <p:cNvGrpSpPr/>
            <p:nvPr/>
          </p:nvGrpSpPr>
          <p:grpSpPr>
            <a:xfrm>
              <a:off x="4516050" y="1724875"/>
              <a:ext cx="2693725" cy="2632900"/>
              <a:chOff x="4516050" y="1724875"/>
              <a:chExt cx="2693725" cy="2632900"/>
            </a:xfrm>
          </p:grpSpPr>
          <p:sp>
            <p:nvSpPr>
              <p:cNvPr id="8405" name="Google Shape;8405;p74"/>
              <p:cNvSpPr/>
              <p:nvPr/>
            </p:nvSpPr>
            <p:spPr>
              <a:xfrm>
                <a:off x="6227525" y="1737400"/>
                <a:ext cx="982250" cy="1548550"/>
              </a:xfrm>
              <a:custGeom>
                <a:avLst/>
                <a:gdLst/>
                <a:ahLst/>
                <a:cxnLst/>
                <a:rect l="l" t="t" r="r" b="b"/>
                <a:pathLst>
                  <a:path w="39290" h="61942" extrusionOk="0">
                    <a:moveTo>
                      <a:pt x="2948" y="0"/>
                    </a:moveTo>
                    <a:lnTo>
                      <a:pt x="2948" y="0"/>
                    </a:lnTo>
                    <a:cubicBezTo>
                      <a:pt x="2963" y="140"/>
                      <a:pt x="2988" y="275"/>
                      <a:pt x="2997" y="415"/>
                    </a:cubicBezTo>
                    <a:cubicBezTo>
                      <a:pt x="3257" y="4251"/>
                      <a:pt x="2198" y="8060"/>
                      <a:pt x="0" y="11214"/>
                    </a:cubicBezTo>
                    <a:cubicBezTo>
                      <a:pt x="16180" y="17156"/>
                      <a:pt x="27723" y="32699"/>
                      <a:pt x="27723" y="50939"/>
                    </a:cubicBezTo>
                    <a:cubicBezTo>
                      <a:pt x="27725" y="53819"/>
                      <a:pt x="27433" y="56688"/>
                      <a:pt x="26854" y="59506"/>
                    </a:cubicBezTo>
                    <a:cubicBezTo>
                      <a:pt x="27615" y="59401"/>
                      <a:pt x="28380" y="59330"/>
                      <a:pt x="29155" y="59330"/>
                    </a:cubicBezTo>
                    <a:cubicBezTo>
                      <a:pt x="32030" y="59330"/>
                      <a:pt x="34946" y="60066"/>
                      <a:pt x="37619" y="61594"/>
                    </a:cubicBezTo>
                    <a:cubicBezTo>
                      <a:pt x="37808" y="61702"/>
                      <a:pt x="37980" y="61827"/>
                      <a:pt x="38161" y="61942"/>
                    </a:cubicBezTo>
                    <a:cubicBezTo>
                      <a:pt x="38912" y="58322"/>
                      <a:pt x="39289" y="54635"/>
                      <a:pt x="39289" y="50939"/>
                    </a:cubicBezTo>
                    <a:cubicBezTo>
                      <a:pt x="39289" y="27328"/>
                      <a:pt x="24090" y="7277"/>
                      <a:pt x="294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06" name="Google Shape;8406;p74"/>
              <p:cNvSpPr/>
              <p:nvPr/>
            </p:nvSpPr>
            <p:spPr>
              <a:xfrm>
                <a:off x="4516050" y="1724875"/>
                <a:ext cx="1010900" cy="1581800"/>
              </a:xfrm>
              <a:custGeom>
                <a:avLst/>
                <a:gdLst/>
                <a:ahLst/>
                <a:cxnLst/>
                <a:rect l="l" t="t" r="r" b="b"/>
                <a:pathLst>
                  <a:path w="40436" h="63272" extrusionOk="0">
                    <a:moveTo>
                      <a:pt x="37823" y="1"/>
                    </a:moveTo>
                    <a:lnTo>
                      <a:pt x="37823" y="1"/>
                    </a:lnTo>
                    <a:cubicBezTo>
                      <a:pt x="15908" y="6831"/>
                      <a:pt x="0" y="27279"/>
                      <a:pt x="0" y="51443"/>
                    </a:cubicBezTo>
                    <a:cubicBezTo>
                      <a:pt x="3" y="55421"/>
                      <a:pt x="444" y="59389"/>
                      <a:pt x="1318" y="63272"/>
                    </a:cubicBezTo>
                    <a:cubicBezTo>
                      <a:pt x="1575" y="63078"/>
                      <a:pt x="1825" y="62880"/>
                      <a:pt x="2093" y="62700"/>
                    </a:cubicBezTo>
                    <a:cubicBezTo>
                      <a:pt x="5004" y="60760"/>
                      <a:pt x="8236" y="59853"/>
                      <a:pt x="11420" y="59853"/>
                    </a:cubicBezTo>
                    <a:cubicBezTo>
                      <a:pt x="11754" y="59853"/>
                      <a:pt x="12085" y="59912"/>
                      <a:pt x="12418" y="59931"/>
                    </a:cubicBezTo>
                    <a:cubicBezTo>
                      <a:pt x="11849" y="57138"/>
                      <a:pt x="11565" y="54293"/>
                      <a:pt x="11565" y="51440"/>
                    </a:cubicBezTo>
                    <a:cubicBezTo>
                      <a:pt x="11565" y="32776"/>
                      <a:pt x="23659" y="16944"/>
                      <a:pt x="40435" y="11325"/>
                    </a:cubicBezTo>
                    <a:cubicBezTo>
                      <a:pt x="38630" y="8592"/>
                      <a:pt x="37671" y="5392"/>
                      <a:pt x="37676" y="2117"/>
                    </a:cubicBezTo>
                    <a:cubicBezTo>
                      <a:pt x="37681" y="1409"/>
                      <a:pt x="37730" y="702"/>
                      <a:pt x="3782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07" name="Google Shape;8407;p74"/>
              <p:cNvSpPr/>
              <p:nvPr/>
            </p:nvSpPr>
            <p:spPr>
              <a:xfrm>
                <a:off x="4977525" y="3800325"/>
                <a:ext cx="1782050" cy="557450"/>
              </a:xfrm>
              <a:custGeom>
                <a:avLst/>
                <a:gdLst/>
                <a:ahLst/>
                <a:cxnLst/>
                <a:rect l="l" t="t" r="r" b="b"/>
                <a:pathLst>
                  <a:path w="71282" h="22298" extrusionOk="0">
                    <a:moveTo>
                      <a:pt x="63561" y="0"/>
                    </a:moveTo>
                    <a:cubicBezTo>
                      <a:pt x="56083" y="6671"/>
                      <a:pt x="46226" y="10731"/>
                      <a:pt x="35414" y="10731"/>
                    </a:cubicBezTo>
                    <a:cubicBezTo>
                      <a:pt x="25098" y="10731"/>
                      <a:pt x="15646" y="7034"/>
                      <a:pt x="8302" y="898"/>
                    </a:cubicBezTo>
                    <a:cubicBezTo>
                      <a:pt x="6892" y="3910"/>
                      <a:pt x="4587" y="6522"/>
                      <a:pt x="1428" y="8290"/>
                    </a:cubicBezTo>
                    <a:cubicBezTo>
                      <a:pt x="962" y="8562"/>
                      <a:pt x="481" y="8778"/>
                      <a:pt x="0" y="9001"/>
                    </a:cubicBezTo>
                    <a:cubicBezTo>
                      <a:pt x="9472" y="17274"/>
                      <a:pt x="21853" y="22297"/>
                      <a:pt x="35414" y="22297"/>
                    </a:cubicBezTo>
                    <a:cubicBezTo>
                      <a:pt x="49193" y="22297"/>
                      <a:pt x="61756" y="17117"/>
                      <a:pt x="71282" y="8609"/>
                    </a:cubicBezTo>
                    <a:cubicBezTo>
                      <a:pt x="67593" y="6654"/>
                      <a:pt x="64981" y="3559"/>
                      <a:pt x="6356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408" name="Google Shape;8408;p74"/>
            <p:cNvGrpSpPr/>
            <p:nvPr/>
          </p:nvGrpSpPr>
          <p:grpSpPr>
            <a:xfrm>
              <a:off x="4334725" y="1355875"/>
              <a:ext cx="3106650" cy="2709650"/>
              <a:chOff x="4334725" y="1355875"/>
              <a:chExt cx="3106650" cy="2709650"/>
            </a:xfrm>
          </p:grpSpPr>
          <p:sp>
            <p:nvSpPr>
              <p:cNvPr id="8409" name="Google Shape;8409;p74"/>
              <p:cNvSpPr/>
              <p:nvPr/>
            </p:nvSpPr>
            <p:spPr>
              <a:xfrm>
                <a:off x="5427950" y="1355875"/>
                <a:ext cx="904575" cy="1665925"/>
              </a:xfrm>
              <a:custGeom>
                <a:avLst/>
                <a:gdLst/>
                <a:ahLst/>
                <a:cxnLst/>
                <a:rect l="l" t="t" r="r" b="b"/>
                <a:pathLst>
                  <a:path w="36183" h="66637" fill="none" extrusionOk="0">
                    <a:moveTo>
                      <a:pt x="25479" y="47040"/>
                    </a:moveTo>
                    <a:cubicBezTo>
                      <a:pt x="22352" y="45966"/>
                      <a:pt x="20318" y="42954"/>
                      <a:pt x="20318" y="39712"/>
                    </a:cubicBezTo>
                    <a:lnTo>
                      <a:pt x="20318" y="39474"/>
                    </a:lnTo>
                    <a:cubicBezTo>
                      <a:pt x="20318" y="36347"/>
                      <a:pt x="22239" y="33578"/>
                      <a:pt x="25000" y="32260"/>
                    </a:cubicBezTo>
                    <a:cubicBezTo>
                      <a:pt x="27831" y="31007"/>
                      <a:pt x="30234" y="28986"/>
                      <a:pt x="31983" y="26475"/>
                    </a:cubicBezTo>
                    <a:cubicBezTo>
                      <a:pt x="34181" y="23321"/>
                      <a:pt x="35240" y="19512"/>
                      <a:pt x="34980" y="15676"/>
                    </a:cubicBezTo>
                    <a:cubicBezTo>
                      <a:pt x="34971" y="15536"/>
                      <a:pt x="34944" y="15398"/>
                      <a:pt x="34931" y="15261"/>
                    </a:cubicBezTo>
                    <a:cubicBezTo>
                      <a:pt x="34134" y="7155"/>
                      <a:pt x="27505" y="636"/>
                      <a:pt x="19357" y="47"/>
                    </a:cubicBezTo>
                    <a:cubicBezTo>
                      <a:pt x="18930" y="18"/>
                      <a:pt x="18513" y="1"/>
                      <a:pt x="18094" y="1"/>
                    </a:cubicBezTo>
                    <a:cubicBezTo>
                      <a:pt x="9517" y="1"/>
                      <a:pt x="2397" y="6439"/>
                      <a:pt x="1347" y="14761"/>
                    </a:cubicBezTo>
                    <a:cubicBezTo>
                      <a:pt x="1254" y="15462"/>
                      <a:pt x="1205" y="16169"/>
                      <a:pt x="1200" y="16875"/>
                    </a:cubicBezTo>
                    <a:cubicBezTo>
                      <a:pt x="1195" y="20149"/>
                      <a:pt x="2154" y="23352"/>
                      <a:pt x="3959" y="26085"/>
                    </a:cubicBezTo>
                    <a:cubicBezTo>
                      <a:pt x="5703" y="28734"/>
                      <a:pt x="8168" y="30872"/>
                      <a:pt x="11057" y="32260"/>
                    </a:cubicBezTo>
                    <a:cubicBezTo>
                      <a:pt x="13944" y="33580"/>
                      <a:pt x="15864" y="36464"/>
                      <a:pt x="15864" y="39714"/>
                    </a:cubicBezTo>
                    <a:cubicBezTo>
                      <a:pt x="15864" y="42954"/>
                      <a:pt x="13829" y="45963"/>
                      <a:pt x="10817" y="47040"/>
                    </a:cubicBezTo>
                    <a:cubicBezTo>
                      <a:pt x="6250" y="48725"/>
                      <a:pt x="2404" y="51975"/>
                      <a:pt x="0" y="56176"/>
                    </a:cubicBezTo>
                    <a:lnTo>
                      <a:pt x="18155" y="66637"/>
                    </a:lnTo>
                    <a:lnTo>
                      <a:pt x="36182" y="56176"/>
                    </a:lnTo>
                    <a:cubicBezTo>
                      <a:pt x="33781" y="51972"/>
                      <a:pt x="29930" y="48723"/>
                      <a:pt x="25479" y="4704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10" name="Google Shape;8410;p74"/>
              <p:cNvSpPr/>
              <p:nvPr/>
            </p:nvSpPr>
            <p:spPr>
              <a:xfrm>
                <a:off x="4334725" y="2760325"/>
                <a:ext cx="1547125" cy="1304775"/>
              </a:xfrm>
              <a:custGeom>
                <a:avLst/>
                <a:gdLst/>
                <a:ahLst/>
                <a:cxnLst/>
                <a:rect l="l" t="t" r="r" b="b"/>
                <a:pathLst>
                  <a:path w="61885" h="52191" fill="none" extrusionOk="0">
                    <a:moveTo>
                      <a:pt x="43727" y="1"/>
                    </a:moveTo>
                    <a:cubicBezTo>
                      <a:pt x="41323" y="4212"/>
                      <a:pt x="40487" y="9019"/>
                      <a:pt x="41208" y="13829"/>
                    </a:cubicBezTo>
                    <a:cubicBezTo>
                      <a:pt x="41804" y="17069"/>
                      <a:pt x="40247" y="20321"/>
                      <a:pt x="37362" y="21878"/>
                    </a:cubicBezTo>
                    <a:lnTo>
                      <a:pt x="37237" y="22004"/>
                    </a:lnTo>
                    <a:cubicBezTo>
                      <a:pt x="35989" y="22712"/>
                      <a:pt x="34579" y="23085"/>
                      <a:pt x="33144" y="23090"/>
                    </a:cubicBezTo>
                    <a:cubicBezTo>
                      <a:pt x="31510" y="23095"/>
                      <a:pt x="29914" y="22587"/>
                      <a:pt x="28582" y="21638"/>
                    </a:cubicBezTo>
                    <a:cubicBezTo>
                      <a:pt x="25950" y="19752"/>
                      <a:pt x="22852" y="18705"/>
                      <a:pt x="19671" y="18513"/>
                    </a:cubicBezTo>
                    <a:cubicBezTo>
                      <a:pt x="19338" y="18494"/>
                      <a:pt x="19007" y="18435"/>
                      <a:pt x="18673" y="18435"/>
                    </a:cubicBezTo>
                    <a:cubicBezTo>
                      <a:pt x="15489" y="18435"/>
                      <a:pt x="12257" y="19345"/>
                      <a:pt x="9348" y="21282"/>
                    </a:cubicBezTo>
                    <a:cubicBezTo>
                      <a:pt x="9078" y="21462"/>
                      <a:pt x="8828" y="21663"/>
                      <a:pt x="8573" y="21856"/>
                    </a:cubicBezTo>
                    <a:cubicBezTo>
                      <a:pt x="2203" y="26681"/>
                      <a:pt x="1" y="35395"/>
                      <a:pt x="3579" y="42679"/>
                    </a:cubicBezTo>
                    <a:cubicBezTo>
                      <a:pt x="6535" y="48755"/>
                      <a:pt x="12519" y="52191"/>
                      <a:pt x="18698" y="52191"/>
                    </a:cubicBezTo>
                    <a:cubicBezTo>
                      <a:pt x="21064" y="52191"/>
                      <a:pt x="23448" y="51656"/>
                      <a:pt x="25712" y="50604"/>
                    </a:cubicBezTo>
                    <a:cubicBezTo>
                      <a:pt x="26193" y="50381"/>
                      <a:pt x="26674" y="50165"/>
                      <a:pt x="27140" y="49893"/>
                    </a:cubicBezTo>
                    <a:cubicBezTo>
                      <a:pt x="30299" y="48122"/>
                      <a:pt x="32604" y="45510"/>
                      <a:pt x="34014" y="42498"/>
                    </a:cubicBezTo>
                    <a:cubicBezTo>
                      <a:pt x="35307" y="39741"/>
                      <a:pt x="35837" y="36690"/>
                      <a:pt x="35552" y="33659"/>
                    </a:cubicBezTo>
                    <a:cubicBezTo>
                      <a:pt x="35312" y="30534"/>
                      <a:pt x="36882" y="27409"/>
                      <a:pt x="39641" y="25852"/>
                    </a:cubicBezTo>
                    <a:cubicBezTo>
                      <a:pt x="40902" y="25114"/>
                      <a:pt x="42282" y="24748"/>
                      <a:pt x="43641" y="24748"/>
                    </a:cubicBezTo>
                    <a:cubicBezTo>
                      <a:pt x="45392" y="24748"/>
                      <a:pt x="47119" y="25356"/>
                      <a:pt x="48534" y="26573"/>
                    </a:cubicBezTo>
                    <a:cubicBezTo>
                      <a:pt x="52382" y="29572"/>
                      <a:pt x="57074" y="31255"/>
                      <a:pt x="61884" y="31255"/>
                    </a:cubicBezTo>
                    <a:lnTo>
                      <a:pt x="61884" y="10461"/>
                    </a:lnTo>
                    <a:lnTo>
                      <a:pt x="61884" y="1046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11" name="Google Shape;8411;p74"/>
              <p:cNvSpPr/>
              <p:nvPr/>
            </p:nvSpPr>
            <p:spPr>
              <a:xfrm>
                <a:off x="5881825" y="2760325"/>
                <a:ext cx="1559550" cy="1305200"/>
              </a:xfrm>
              <a:custGeom>
                <a:avLst/>
                <a:gdLst/>
                <a:ahLst/>
                <a:cxnLst/>
                <a:rect l="l" t="t" r="r" b="b"/>
                <a:pathLst>
                  <a:path w="62382" h="52208" fill="none" extrusionOk="0">
                    <a:moveTo>
                      <a:pt x="51989" y="21025"/>
                    </a:moveTo>
                    <a:cubicBezTo>
                      <a:pt x="51805" y="20912"/>
                      <a:pt x="51636" y="20785"/>
                      <a:pt x="51447" y="20677"/>
                    </a:cubicBezTo>
                    <a:cubicBezTo>
                      <a:pt x="48774" y="19149"/>
                      <a:pt x="45855" y="18413"/>
                      <a:pt x="42981" y="18413"/>
                    </a:cubicBezTo>
                    <a:cubicBezTo>
                      <a:pt x="42208" y="18413"/>
                      <a:pt x="41443" y="18484"/>
                      <a:pt x="40682" y="18589"/>
                    </a:cubicBezTo>
                    <a:cubicBezTo>
                      <a:pt x="38034" y="18957"/>
                      <a:pt x="35488" y="19938"/>
                      <a:pt x="33290" y="21523"/>
                    </a:cubicBezTo>
                    <a:cubicBezTo>
                      <a:pt x="31924" y="22519"/>
                      <a:pt x="30276" y="23056"/>
                      <a:pt x="28586" y="23056"/>
                    </a:cubicBezTo>
                    <a:cubicBezTo>
                      <a:pt x="27107" y="23053"/>
                      <a:pt x="25657" y="22646"/>
                      <a:pt x="24394" y="21876"/>
                    </a:cubicBezTo>
                    <a:cubicBezTo>
                      <a:pt x="21510" y="20319"/>
                      <a:pt x="19952" y="17066"/>
                      <a:pt x="20548" y="13829"/>
                    </a:cubicBezTo>
                    <a:cubicBezTo>
                      <a:pt x="21270" y="9019"/>
                      <a:pt x="20433" y="4212"/>
                      <a:pt x="18030" y="1"/>
                    </a:cubicBezTo>
                    <a:lnTo>
                      <a:pt x="0" y="10461"/>
                    </a:lnTo>
                    <a:lnTo>
                      <a:pt x="0" y="10461"/>
                    </a:lnTo>
                    <a:lnTo>
                      <a:pt x="0" y="31250"/>
                    </a:lnTo>
                    <a:cubicBezTo>
                      <a:pt x="4805" y="31250"/>
                      <a:pt x="9489" y="29570"/>
                      <a:pt x="13220" y="26568"/>
                    </a:cubicBezTo>
                    <a:cubicBezTo>
                      <a:pt x="15719" y="24434"/>
                      <a:pt x="19307" y="24142"/>
                      <a:pt x="22116" y="25849"/>
                    </a:cubicBezTo>
                    <a:lnTo>
                      <a:pt x="22356" y="25965"/>
                    </a:lnTo>
                    <a:cubicBezTo>
                      <a:pt x="25003" y="27532"/>
                      <a:pt x="26560" y="30534"/>
                      <a:pt x="26204" y="33659"/>
                    </a:cubicBezTo>
                    <a:cubicBezTo>
                      <a:pt x="25959" y="36371"/>
                      <a:pt x="26391" y="39091"/>
                      <a:pt x="27389" y="41600"/>
                    </a:cubicBezTo>
                    <a:cubicBezTo>
                      <a:pt x="28807" y="45159"/>
                      <a:pt x="31421" y="48254"/>
                      <a:pt x="35110" y="50209"/>
                    </a:cubicBezTo>
                    <a:cubicBezTo>
                      <a:pt x="35274" y="50295"/>
                      <a:pt x="35412" y="50403"/>
                      <a:pt x="35578" y="50484"/>
                    </a:cubicBezTo>
                    <a:cubicBezTo>
                      <a:pt x="37877" y="51619"/>
                      <a:pt x="40405" y="52208"/>
                      <a:pt x="42968" y="52208"/>
                    </a:cubicBezTo>
                    <a:cubicBezTo>
                      <a:pt x="48435" y="52208"/>
                      <a:pt x="53753" y="49542"/>
                      <a:pt x="56975" y="44840"/>
                    </a:cubicBezTo>
                    <a:cubicBezTo>
                      <a:pt x="62381" y="36727"/>
                      <a:pt x="59960" y="25994"/>
                      <a:pt x="51989" y="21025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8412" name="Google Shape;8412;p74"/>
          <p:cNvGrpSpPr/>
          <p:nvPr/>
        </p:nvGrpSpPr>
        <p:grpSpPr>
          <a:xfrm>
            <a:off x="15381922" y="6976059"/>
            <a:ext cx="624148" cy="1368346"/>
            <a:chOff x="7645573" y="3754300"/>
            <a:chExt cx="293855" cy="644170"/>
          </a:xfrm>
        </p:grpSpPr>
        <p:sp>
          <p:nvSpPr>
            <p:cNvPr id="8413" name="Google Shape;8413;p74"/>
            <p:cNvSpPr/>
            <p:nvPr/>
          </p:nvSpPr>
          <p:spPr>
            <a:xfrm>
              <a:off x="7645895" y="3855521"/>
              <a:ext cx="293533" cy="164134"/>
            </a:xfrm>
            <a:custGeom>
              <a:avLst/>
              <a:gdLst/>
              <a:ahLst/>
              <a:cxnLst/>
              <a:rect l="l" t="t" r="r" b="b"/>
              <a:pathLst>
                <a:path w="19132" h="10698" extrusionOk="0">
                  <a:moveTo>
                    <a:pt x="1" y="1"/>
                  </a:moveTo>
                  <a:lnTo>
                    <a:pt x="1" y="10698"/>
                  </a:lnTo>
                  <a:lnTo>
                    <a:pt x="19132" y="10698"/>
                  </a:lnTo>
                  <a:lnTo>
                    <a:pt x="1913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414" name="Google Shape;8414;p74"/>
            <p:cNvSpPr/>
            <p:nvPr/>
          </p:nvSpPr>
          <p:spPr>
            <a:xfrm>
              <a:off x="7645573" y="3754300"/>
              <a:ext cx="293303" cy="644170"/>
            </a:xfrm>
            <a:custGeom>
              <a:avLst/>
              <a:gdLst/>
              <a:ahLst/>
              <a:cxnLst/>
              <a:rect l="l" t="t" r="r" b="b"/>
              <a:pathLst>
                <a:path w="19117" h="41986" extrusionOk="0">
                  <a:moveTo>
                    <a:pt x="1155" y="1"/>
                  </a:moveTo>
                  <a:cubicBezTo>
                    <a:pt x="516" y="1"/>
                    <a:pt x="1" y="516"/>
                    <a:pt x="1" y="1152"/>
                  </a:cubicBezTo>
                  <a:lnTo>
                    <a:pt x="1" y="35706"/>
                  </a:lnTo>
                  <a:cubicBezTo>
                    <a:pt x="1" y="36344"/>
                    <a:pt x="9559" y="41985"/>
                    <a:pt x="9559" y="41985"/>
                  </a:cubicBezTo>
                  <a:cubicBezTo>
                    <a:pt x="9559" y="41985"/>
                    <a:pt x="19117" y="36344"/>
                    <a:pt x="19117" y="35706"/>
                  </a:cubicBezTo>
                  <a:lnTo>
                    <a:pt x="19117" y="1152"/>
                  </a:lnTo>
                  <a:cubicBezTo>
                    <a:pt x="19117" y="516"/>
                    <a:pt x="18601" y="1"/>
                    <a:pt x="17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81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415" name="Google Shape;8415;p74"/>
          <p:cNvGrpSpPr/>
          <p:nvPr/>
        </p:nvGrpSpPr>
        <p:grpSpPr>
          <a:xfrm>
            <a:off x="11225899" y="1941873"/>
            <a:ext cx="1418022" cy="1478718"/>
            <a:chOff x="5830645" y="1256617"/>
            <a:chExt cx="530340" cy="553040"/>
          </a:xfrm>
        </p:grpSpPr>
        <p:grpSp>
          <p:nvGrpSpPr>
            <p:cNvPr id="8416" name="Google Shape;8416;p74"/>
            <p:cNvGrpSpPr/>
            <p:nvPr/>
          </p:nvGrpSpPr>
          <p:grpSpPr>
            <a:xfrm>
              <a:off x="5830645" y="1256617"/>
              <a:ext cx="259743" cy="269909"/>
              <a:chOff x="5830645" y="1256617"/>
              <a:chExt cx="259743" cy="269909"/>
            </a:xfrm>
          </p:grpSpPr>
          <p:sp>
            <p:nvSpPr>
              <p:cNvPr id="8417" name="Google Shape;8417;p74"/>
              <p:cNvSpPr/>
              <p:nvPr/>
            </p:nvSpPr>
            <p:spPr>
              <a:xfrm>
                <a:off x="5830645" y="1294145"/>
                <a:ext cx="259743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5" h="9121" extrusionOk="0">
                    <a:moveTo>
                      <a:pt x="7470" y="1"/>
                    </a:moveTo>
                    <a:cubicBezTo>
                      <a:pt x="7469" y="1"/>
                      <a:pt x="7468" y="1"/>
                      <a:pt x="7467" y="1"/>
                    </a:cubicBezTo>
                    <a:lnTo>
                      <a:pt x="7044" y="1"/>
                    </a:lnTo>
                    <a:cubicBezTo>
                      <a:pt x="7044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lnTo>
                      <a:pt x="0" y="1"/>
                    </a:lnTo>
                    <a:lnTo>
                      <a:pt x="0" y="6393"/>
                    </a:lnTo>
                    <a:cubicBezTo>
                      <a:pt x="0" y="7900"/>
                      <a:pt x="1220" y="9120"/>
                      <a:pt x="2727" y="9120"/>
                    </a:cubicBezTo>
                    <a:lnTo>
                      <a:pt x="6018" y="9120"/>
                    </a:lnTo>
                    <a:cubicBezTo>
                      <a:pt x="6148" y="6883"/>
                      <a:pt x="7951" y="5095"/>
                      <a:pt x="10194" y="4987"/>
                    </a:cubicBezTo>
                    <a:lnTo>
                      <a:pt x="10194" y="2726"/>
                    </a:lnTo>
                    <a:cubicBezTo>
                      <a:pt x="10194" y="1222"/>
                      <a:pt x="8974" y="1"/>
                      <a:pt x="747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18" name="Google Shape;8418;p74"/>
              <p:cNvSpPr/>
              <p:nvPr/>
            </p:nvSpPr>
            <p:spPr>
              <a:xfrm>
                <a:off x="5922950" y="1256617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2"/>
                    </a:cubicBezTo>
                    <a:cubicBezTo>
                      <a:pt x="1" y="2286"/>
                      <a:pt x="661" y="2945"/>
                      <a:pt x="1474" y="2945"/>
                    </a:cubicBezTo>
                    <a:cubicBezTo>
                      <a:pt x="2288" y="2945"/>
                      <a:pt x="2946" y="2286"/>
                      <a:pt x="2946" y="1472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419" name="Google Shape;8419;p74"/>
            <p:cNvGrpSpPr/>
            <p:nvPr/>
          </p:nvGrpSpPr>
          <p:grpSpPr>
            <a:xfrm>
              <a:off x="6101293" y="1256617"/>
              <a:ext cx="259692" cy="269909"/>
              <a:chOff x="6101293" y="1256617"/>
              <a:chExt cx="259692" cy="269909"/>
            </a:xfrm>
          </p:grpSpPr>
          <p:sp>
            <p:nvSpPr>
              <p:cNvPr id="8420" name="Google Shape;8420;p74"/>
              <p:cNvSpPr/>
              <p:nvPr/>
            </p:nvSpPr>
            <p:spPr>
              <a:xfrm>
                <a:off x="6101293" y="1294145"/>
                <a:ext cx="259692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1" extrusionOk="0">
                    <a:moveTo>
                      <a:pt x="2726" y="1"/>
                    </a:moveTo>
                    <a:cubicBezTo>
                      <a:pt x="1220" y="1"/>
                      <a:pt x="0" y="1221"/>
                      <a:pt x="0" y="2726"/>
                    </a:cubicBezTo>
                    <a:lnTo>
                      <a:pt x="0" y="4987"/>
                    </a:lnTo>
                    <a:cubicBezTo>
                      <a:pt x="2244" y="5095"/>
                      <a:pt x="4045" y="6883"/>
                      <a:pt x="4177" y="9120"/>
                    </a:cubicBezTo>
                    <a:lnTo>
                      <a:pt x="7467" y="9120"/>
                    </a:lnTo>
                    <a:cubicBezTo>
                      <a:pt x="8973" y="9120"/>
                      <a:pt x="10193" y="7900"/>
                      <a:pt x="10193" y="6393"/>
                    </a:cubicBezTo>
                    <a:lnTo>
                      <a:pt x="10193" y="1"/>
                    </a:lnTo>
                    <a:lnTo>
                      <a:pt x="7043" y="1"/>
                    </a:lnTo>
                    <a:cubicBezTo>
                      <a:pt x="7043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21" name="Google Shape;8421;p74"/>
              <p:cNvSpPr/>
              <p:nvPr/>
            </p:nvSpPr>
            <p:spPr>
              <a:xfrm>
                <a:off x="6193623" y="1256617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2"/>
                    </a:cubicBezTo>
                    <a:cubicBezTo>
                      <a:pt x="0" y="2286"/>
                      <a:pt x="660" y="2945"/>
                      <a:pt x="1473" y="2945"/>
                    </a:cubicBezTo>
                    <a:cubicBezTo>
                      <a:pt x="2285" y="2945"/>
                      <a:pt x="2945" y="2286"/>
                      <a:pt x="2945" y="1472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422" name="Google Shape;8422;p74"/>
            <p:cNvGrpSpPr/>
            <p:nvPr/>
          </p:nvGrpSpPr>
          <p:grpSpPr>
            <a:xfrm>
              <a:off x="5830645" y="1539749"/>
              <a:ext cx="259692" cy="269909"/>
              <a:chOff x="5830645" y="1539749"/>
              <a:chExt cx="259692" cy="269909"/>
            </a:xfrm>
          </p:grpSpPr>
          <p:sp>
            <p:nvSpPr>
              <p:cNvPr id="8423" name="Google Shape;8423;p74"/>
              <p:cNvSpPr/>
              <p:nvPr/>
            </p:nvSpPr>
            <p:spPr>
              <a:xfrm>
                <a:off x="5830645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2727" y="1"/>
                    </a:moveTo>
                    <a:cubicBezTo>
                      <a:pt x="1220" y="1"/>
                      <a:pt x="0" y="1223"/>
                      <a:pt x="0" y="2728"/>
                    </a:cubicBezTo>
                    <a:lnTo>
                      <a:pt x="0" y="9122"/>
                    </a:lnTo>
                    <a:lnTo>
                      <a:pt x="3150" y="9122"/>
                    </a:lnTo>
                    <a:cubicBezTo>
                      <a:pt x="3150" y="8046"/>
                      <a:pt x="4021" y="7175"/>
                      <a:pt x="5097" y="7175"/>
                    </a:cubicBezTo>
                    <a:cubicBezTo>
                      <a:pt x="6172" y="7175"/>
                      <a:pt x="7044" y="8046"/>
                      <a:pt x="7044" y="9122"/>
                    </a:cubicBezTo>
                    <a:lnTo>
                      <a:pt x="7467" y="9122"/>
                    </a:lnTo>
                    <a:cubicBezTo>
                      <a:pt x="8972" y="9122"/>
                      <a:pt x="10192" y="7900"/>
                      <a:pt x="10192" y="6395"/>
                    </a:cubicBezTo>
                    <a:lnTo>
                      <a:pt x="10192" y="4135"/>
                    </a:lnTo>
                    <a:cubicBezTo>
                      <a:pt x="7951" y="4028"/>
                      <a:pt x="6148" y="2239"/>
                      <a:pt x="60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24" name="Google Shape;8424;p74"/>
              <p:cNvSpPr/>
              <p:nvPr/>
            </p:nvSpPr>
            <p:spPr>
              <a:xfrm>
                <a:off x="5922950" y="1734600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4"/>
                    </a:cubicBezTo>
                    <a:cubicBezTo>
                      <a:pt x="1" y="2287"/>
                      <a:pt x="661" y="2946"/>
                      <a:pt x="1474" y="2946"/>
                    </a:cubicBezTo>
                    <a:cubicBezTo>
                      <a:pt x="2288" y="2946"/>
                      <a:pt x="2946" y="2287"/>
                      <a:pt x="2946" y="1474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425" name="Google Shape;8425;p74"/>
            <p:cNvGrpSpPr/>
            <p:nvPr/>
          </p:nvGrpSpPr>
          <p:grpSpPr>
            <a:xfrm>
              <a:off x="6101293" y="1539749"/>
              <a:ext cx="259692" cy="269909"/>
              <a:chOff x="6101293" y="1539749"/>
              <a:chExt cx="259692" cy="269909"/>
            </a:xfrm>
          </p:grpSpPr>
          <p:sp>
            <p:nvSpPr>
              <p:cNvPr id="8426" name="Google Shape;8426;p74"/>
              <p:cNvSpPr/>
              <p:nvPr/>
            </p:nvSpPr>
            <p:spPr>
              <a:xfrm>
                <a:off x="6101293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4177" y="1"/>
                    </a:moveTo>
                    <a:cubicBezTo>
                      <a:pt x="4045" y="2239"/>
                      <a:pt x="2244" y="4027"/>
                      <a:pt x="0" y="4135"/>
                    </a:cubicBezTo>
                    <a:lnTo>
                      <a:pt x="0" y="6395"/>
                    </a:lnTo>
                    <a:cubicBezTo>
                      <a:pt x="0" y="7902"/>
                      <a:pt x="1220" y="9122"/>
                      <a:pt x="2726" y="9122"/>
                    </a:cubicBezTo>
                    <a:lnTo>
                      <a:pt x="3148" y="9122"/>
                    </a:lnTo>
                    <a:cubicBezTo>
                      <a:pt x="3148" y="8046"/>
                      <a:pt x="4020" y="7175"/>
                      <a:pt x="5096" y="7175"/>
                    </a:cubicBezTo>
                    <a:cubicBezTo>
                      <a:pt x="6170" y="7175"/>
                      <a:pt x="7043" y="8046"/>
                      <a:pt x="7043" y="9122"/>
                    </a:cubicBezTo>
                    <a:lnTo>
                      <a:pt x="10193" y="9122"/>
                    </a:lnTo>
                    <a:lnTo>
                      <a:pt x="10193" y="2728"/>
                    </a:lnTo>
                    <a:cubicBezTo>
                      <a:pt x="10193" y="1223"/>
                      <a:pt x="8973" y="2"/>
                      <a:pt x="74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27" name="Google Shape;8427;p74"/>
              <p:cNvSpPr/>
              <p:nvPr/>
            </p:nvSpPr>
            <p:spPr>
              <a:xfrm>
                <a:off x="6193623" y="1734600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4"/>
                    </a:cubicBezTo>
                    <a:cubicBezTo>
                      <a:pt x="0" y="2287"/>
                      <a:pt x="660" y="2946"/>
                      <a:pt x="1473" y="2946"/>
                    </a:cubicBezTo>
                    <a:cubicBezTo>
                      <a:pt x="2285" y="2946"/>
                      <a:pt x="2945" y="2287"/>
                      <a:pt x="2945" y="1474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8428" name="Google Shape;8428;p74"/>
            <p:cNvSpPr/>
            <p:nvPr/>
          </p:nvSpPr>
          <p:spPr>
            <a:xfrm>
              <a:off x="5999148" y="1436800"/>
              <a:ext cx="192625" cy="192690"/>
            </a:xfrm>
            <a:custGeom>
              <a:avLst/>
              <a:gdLst/>
              <a:ahLst/>
              <a:cxnLst/>
              <a:rect l="l" t="t" r="r" b="b"/>
              <a:pathLst>
                <a:path w="2945" h="2946" extrusionOk="0">
                  <a:moveTo>
                    <a:pt x="1473" y="1"/>
                  </a:moveTo>
                  <a:cubicBezTo>
                    <a:pt x="660" y="1"/>
                    <a:pt x="0" y="660"/>
                    <a:pt x="0" y="1472"/>
                  </a:cubicBezTo>
                  <a:cubicBezTo>
                    <a:pt x="0" y="2286"/>
                    <a:pt x="660" y="2945"/>
                    <a:pt x="1473" y="2945"/>
                  </a:cubicBezTo>
                  <a:cubicBezTo>
                    <a:pt x="2285" y="2945"/>
                    <a:pt x="2945" y="2286"/>
                    <a:pt x="2945" y="1472"/>
                  </a:cubicBezTo>
                  <a:cubicBezTo>
                    <a:pt x="2945" y="660"/>
                    <a:pt x="2285" y="1"/>
                    <a:pt x="14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429" name="Google Shape;8429;p74"/>
          <p:cNvGrpSpPr/>
          <p:nvPr/>
        </p:nvGrpSpPr>
        <p:grpSpPr>
          <a:xfrm>
            <a:off x="1428889" y="5414104"/>
            <a:ext cx="2905910" cy="1242720"/>
            <a:chOff x="732422" y="2990152"/>
            <a:chExt cx="1337773" cy="572102"/>
          </a:xfrm>
        </p:grpSpPr>
        <p:sp>
          <p:nvSpPr>
            <p:cNvPr id="8430" name="Google Shape;8430;p74"/>
            <p:cNvSpPr/>
            <p:nvPr/>
          </p:nvSpPr>
          <p:spPr>
            <a:xfrm>
              <a:off x="923705" y="3182595"/>
              <a:ext cx="380762" cy="379464"/>
            </a:xfrm>
            <a:custGeom>
              <a:avLst/>
              <a:gdLst/>
              <a:ahLst/>
              <a:cxnLst/>
              <a:rect l="l" t="t" r="r" b="b"/>
              <a:pathLst>
                <a:path w="33153" h="33040" extrusionOk="0">
                  <a:moveTo>
                    <a:pt x="16576" y="1"/>
                  </a:moveTo>
                  <a:cubicBezTo>
                    <a:pt x="16428" y="1"/>
                    <a:pt x="16280" y="57"/>
                    <a:pt x="16167" y="170"/>
                  </a:cubicBezTo>
                  <a:lnTo>
                    <a:pt x="9658" y="6680"/>
                  </a:lnTo>
                  <a:cubicBezTo>
                    <a:pt x="9434" y="6906"/>
                    <a:pt x="9434" y="7272"/>
                    <a:pt x="9658" y="7495"/>
                  </a:cubicBezTo>
                  <a:lnTo>
                    <a:pt x="9729" y="7566"/>
                  </a:lnTo>
                  <a:cubicBezTo>
                    <a:pt x="9955" y="7789"/>
                    <a:pt x="10395" y="8000"/>
                    <a:pt x="10712" y="8032"/>
                  </a:cubicBezTo>
                  <a:cubicBezTo>
                    <a:pt x="10712" y="8032"/>
                    <a:pt x="11595" y="8116"/>
                    <a:pt x="12145" y="8663"/>
                  </a:cubicBezTo>
                  <a:cubicBezTo>
                    <a:pt x="13090" y="9608"/>
                    <a:pt x="13090" y="11141"/>
                    <a:pt x="12142" y="12089"/>
                  </a:cubicBezTo>
                  <a:cubicBezTo>
                    <a:pt x="11670" y="12562"/>
                    <a:pt x="11050" y="12798"/>
                    <a:pt x="10431" y="12798"/>
                  </a:cubicBezTo>
                  <a:cubicBezTo>
                    <a:pt x="9811" y="12798"/>
                    <a:pt x="9192" y="12562"/>
                    <a:pt x="8719" y="12089"/>
                  </a:cubicBezTo>
                  <a:cubicBezTo>
                    <a:pt x="8173" y="11539"/>
                    <a:pt x="8085" y="10656"/>
                    <a:pt x="8085" y="10656"/>
                  </a:cubicBezTo>
                  <a:cubicBezTo>
                    <a:pt x="8053" y="10339"/>
                    <a:pt x="7846" y="9899"/>
                    <a:pt x="7623" y="9672"/>
                  </a:cubicBezTo>
                  <a:lnTo>
                    <a:pt x="7551" y="9604"/>
                  </a:lnTo>
                  <a:cubicBezTo>
                    <a:pt x="7438" y="9491"/>
                    <a:pt x="7290" y="9435"/>
                    <a:pt x="7143" y="9435"/>
                  </a:cubicBezTo>
                  <a:cubicBezTo>
                    <a:pt x="6995" y="9435"/>
                    <a:pt x="6848" y="9491"/>
                    <a:pt x="6736" y="9604"/>
                  </a:cubicBezTo>
                  <a:lnTo>
                    <a:pt x="223" y="16111"/>
                  </a:lnTo>
                  <a:cubicBezTo>
                    <a:pt x="0" y="16337"/>
                    <a:pt x="0" y="16703"/>
                    <a:pt x="223" y="16929"/>
                  </a:cubicBezTo>
                  <a:lnTo>
                    <a:pt x="6733" y="23439"/>
                  </a:lnTo>
                  <a:cubicBezTo>
                    <a:pt x="6846" y="23550"/>
                    <a:pt x="6994" y="23606"/>
                    <a:pt x="7142" y="23606"/>
                  </a:cubicBezTo>
                  <a:cubicBezTo>
                    <a:pt x="7290" y="23606"/>
                    <a:pt x="7438" y="23550"/>
                    <a:pt x="7551" y="23439"/>
                  </a:cubicBezTo>
                  <a:lnTo>
                    <a:pt x="7623" y="23364"/>
                  </a:lnTo>
                  <a:cubicBezTo>
                    <a:pt x="7849" y="23141"/>
                    <a:pt x="8056" y="22698"/>
                    <a:pt x="8088" y="22381"/>
                  </a:cubicBezTo>
                  <a:cubicBezTo>
                    <a:pt x="8088" y="22381"/>
                    <a:pt x="8173" y="21497"/>
                    <a:pt x="8719" y="20951"/>
                  </a:cubicBezTo>
                  <a:cubicBezTo>
                    <a:pt x="9194" y="20469"/>
                    <a:pt x="9820" y="20228"/>
                    <a:pt x="10446" y="20228"/>
                  </a:cubicBezTo>
                  <a:cubicBezTo>
                    <a:pt x="11066" y="20228"/>
                    <a:pt x="11685" y="20465"/>
                    <a:pt x="12158" y="20938"/>
                  </a:cubicBezTo>
                  <a:cubicBezTo>
                    <a:pt x="13110" y="21889"/>
                    <a:pt x="13103" y="23432"/>
                    <a:pt x="12145" y="24374"/>
                  </a:cubicBezTo>
                  <a:cubicBezTo>
                    <a:pt x="11599" y="24924"/>
                    <a:pt x="10715" y="25008"/>
                    <a:pt x="10715" y="25008"/>
                  </a:cubicBezTo>
                  <a:cubicBezTo>
                    <a:pt x="10398" y="25040"/>
                    <a:pt x="9955" y="25250"/>
                    <a:pt x="9732" y="25474"/>
                  </a:cubicBezTo>
                  <a:lnTo>
                    <a:pt x="9658" y="25545"/>
                  </a:lnTo>
                  <a:cubicBezTo>
                    <a:pt x="9434" y="25771"/>
                    <a:pt x="9434" y="26137"/>
                    <a:pt x="9658" y="26363"/>
                  </a:cubicBezTo>
                  <a:lnTo>
                    <a:pt x="16167" y="32869"/>
                  </a:lnTo>
                  <a:cubicBezTo>
                    <a:pt x="16280" y="32983"/>
                    <a:pt x="16428" y="33039"/>
                    <a:pt x="16576" y="33039"/>
                  </a:cubicBezTo>
                  <a:cubicBezTo>
                    <a:pt x="16724" y="33039"/>
                    <a:pt x="16872" y="32983"/>
                    <a:pt x="16985" y="32869"/>
                  </a:cubicBezTo>
                  <a:lnTo>
                    <a:pt x="23492" y="26363"/>
                  </a:lnTo>
                  <a:cubicBezTo>
                    <a:pt x="23605" y="26252"/>
                    <a:pt x="23753" y="26196"/>
                    <a:pt x="23901" y="26196"/>
                  </a:cubicBezTo>
                  <a:cubicBezTo>
                    <a:pt x="24049" y="26196"/>
                    <a:pt x="24197" y="26252"/>
                    <a:pt x="24310" y="26363"/>
                  </a:cubicBezTo>
                  <a:lnTo>
                    <a:pt x="24313" y="26370"/>
                  </a:lnTo>
                  <a:cubicBezTo>
                    <a:pt x="24540" y="26593"/>
                    <a:pt x="24750" y="27036"/>
                    <a:pt x="24779" y="27353"/>
                  </a:cubicBezTo>
                  <a:cubicBezTo>
                    <a:pt x="24779" y="27353"/>
                    <a:pt x="24867" y="28237"/>
                    <a:pt x="25413" y="28783"/>
                  </a:cubicBezTo>
                  <a:cubicBezTo>
                    <a:pt x="25888" y="29265"/>
                    <a:pt x="26514" y="29506"/>
                    <a:pt x="27140" y="29506"/>
                  </a:cubicBezTo>
                  <a:cubicBezTo>
                    <a:pt x="27759" y="29506"/>
                    <a:pt x="28378" y="29269"/>
                    <a:pt x="28849" y="28796"/>
                  </a:cubicBezTo>
                  <a:cubicBezTo>
                    <a:pt x="29800" y="27845"/>
                    <a:pt x="29797" y="26302"/>
                    <a:pt x="28840" y="25357"/>
                  </a:cubicBezTo>
                  <a:cubicBezTo>
                    <a:pt x="28290" y="24810"/>
                    <a:pt x="27406" y="24726"/>
                    <a:pt x="27406" y="24726"/>
                  </a:cubicBezTo>
                  <a:cubicBezTo>
                    <a:pt x="27089" y="24694"/>
                    <a:pt x="26646" y="24487"/>
                    <a:pt x="26423" y="24260"/>
                  </a:cubicBezTo>
                  <a:lnTo>
                    <a:pt x="26420" y="24257"/>
                  </a:lnTo>
                  <a:cubicBezTo>
                    <a:pt x="26193" y="24031"/>
                    <a:pt x="26193" y="23665"/>
                    <a:pt x="26420" y="23439"/>
                  </a:cubicBezTo>
                  <a:lnTo>
                    <a:pt x="32926" y="16929"/>
                  </a:lnTo>
                  <a:cubicBezTo>
                    <a:pt x="33152" y="16703"/>
                    <a:pt x="33152" y="16337"/>
                    <a:pt x="32926" y="16111"/>
                  </a:cubicBezTo>
                  <a:lnTo>
                    <a:pt x="26420" y="9604"/>
                  </a:lnTo>
                  <a:cubicBezTo>
                    <a:pt x="26193" y="9378"/>
                    <a:pt x="26193" y="9012"/>
                    <a:pt x="26420" y="8786"/>
                  </a:cubicBezTo>
                  <a:lnTo>
                    <a:pt x="26533" y="8669"/>
                  </a:lnTo>
                  <a:cubicBezTo>
                    <a:pt x="26759" y="8446"/>
                    <a:pt x="27202" y="8236"/>
                    <a:pt x="27516" y="8207"/>
                  </a:cubicBezTo>
                  <a:cubicBezTo>
                    <a:pt x="27516" y="8207"/>
                    <a:pt x="28403" y="8119"/>
                    <a:pt x="28950" y="7573"/>
                  </a:cubicBezTo>
                  <a:cubicBezTo>
                    <a:pt x="29894" y="6628"/>
                    <a:pt x="29894" y="5094"/>
                    <a:pt x="28950" y="4147"/>
                  </a:cubicBezTo>
                  <a:cubicBezTo>
                    <a:pt x="28477" y="3674"/>
                    <a:pt x="27858" y="3438"/>
                    <a:pt x="27238" y="3438"/>
                  </a:cubicBezTo>
                  <a:cubicBezTo>
                    <a:pt x="26618" y="3438"/>
                    <a:pt x="25997" y="3674"/>
                    <a:pt x="25523" y="4147"/>
                  </a:cubicBezTo>
                  <a:cubicBezTo>
                    <a:pt x="24977" y="4697"/>
                    <a:pt x="24892" y="5580"/>
                    <a:pt x="24892" y="5580"/>
                  </a:cubicBezTo>
                  <a:cubicBezTo>
                    <a:pt x="24860" y="5894"/>
                    <a:pt x="24650" y="6337"/>
                    <a:pt x="24427" y="6563"/>
                  </a:cubicBezTo>
                  <a:lnTo>
                    <a:pt x="24310" y="6680"/>
                  </a:lnTo>
                  <a:cubicBezTo>
                    <a:pt x="24197" y="6791"/>
                    <a:pt x="24049" y="6847"/>
                    <a:pt x="23901" y="6847"/>
                  </a:cubicBezTo>
                  <a:cubicBezTo>
                    <a:pt x="23753" y="6847"/>
                    <a:pt x="23605" y="6791"/>
                    <a:pt x="23492" y="6680"/>
                  </a:cubicBezTo>
                  <a:lnTo>
                    <a:pt x="16985" y="170"/>
                  </a:lnTo>
                  <a:cubicBezTo>
                    <a:pt x="16872" y="57"/>
                    <a:pt x="16724" y="1"/>
                    <a:pt x="165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6DB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431" name="Google Shape;8431;p74"/>
            <p:cNvSpPr/>
            <p:nvPr/>
          </p:nvSpPr>
          <p:spPr>
            <a:xfrm>
              <a:off x="1309210" y="3183709"/>
              <a:ext cx="378534" cy="377248"/>
            </a:xfrm>
            <a:custGeom>
              <a:avLst/>
              <a:gdLst/>
              <a:ahLst/>
              <a:cxnLst/>
              <a:rect l="l" t="t" r="r" b="b"/>
              <a:pathLst>
                <a:path w="32959" h="32847" extrusionOk="0">
                  <a:moveTo>
                    <a:pt x="16480" y="1"/>
                  </a:moveTo>
                  <a:cubicBezTo>
                    <a:pt x="16334" y="1"/>
                    <a:pt x="16186" y="57"/>
                    <a:pt x="16073" y="170"/>
                  </a:cubicBezTo>
                  <a:lnTo>
                    <a:pt x="9603" y="6641"/>
                  </a:lnTo>
                  <a:cubicBezTo>
                    <a:pt x="9491" y="6753"/>
                    <a:pt x="9345" y="6808"/>
                    <a:pt x="9198" y="6808"/>
                  </a:cubicBezTo>
                  <a:cubicBezTo>
                    <a:pt x="9051" y="6808"/>
                    <a:pt x="8904" y="6753"/>
                    <a:pt x="8791" y="6641"/>
                  </a:cubicBezTo>
                  <a:lnTo>
                    <a:pt x="8677" y="6525"/>
                  </a:lnTo>
                  <a:cubicBezTo>
                    <a:pt x="8454" y="6301"/>
                    <a:pt x="8244" y="5861"/>
                    <a:pt x="8215" y="5547"/>
                  </a:cubicBezTo>
                  <a:cubicBezTo>
                    <a:pt x="8215" y="5547"/>
                    <a:pt x="8127" y="4667"/>
                    <a:pt x="7584" y="4124"/>
                  </a:cubicBezTo>
                  <a:cubicBezTo>
                    <a:pt x="7113" y="3653"/>
                    <a:pt x="6497" y="3418"/>
                    <a:pt x="5880" y="3418"/>
                  </a:cubicBezTo>
                  <a:cubicBezTo>
                    <a:pt x="5264" y="3418"/>
                    <a:pt x="4648" y="3653"/>
                    <a:pt x="4177" y="4124"/>
                  </a:cubicBezTo>
                  <a:cubicBezTo>
                    <a:pt x="3236" y="5065"/>
                    <a:pt x="3236" y="6589"/>
                    <a:pt x="4177" y="7531"/>
                  </a:cubicBezTo>
                  <a:cubicBezTo>
                    <a:pt x="4721" y="8074"/>
                    <a:pt x="5601" y="8158"/>
                    <a:pt x="5601" y="8158"/>
                  </a:cubicBezTo>
                  <a:cubicBezTo>
                    <a:pt x="5914" y="8191"/>
                    <a:pt x="6354" y="8398"/>
                    <a:pt x="6578" y="8621"/>
                  </a:cubicBezTo>
                  <a:lnTo>
                    <a:pt x="6694" y="8737"/>
                  </a:lnTo>
                  <a:cubicBezTo>
                    <a:pt x="6917" y="8961"/>
                    <a:pt x="6917" y="9323"/>
                    <a:pt x="6694" y="9550"/>
                  </a:cubicBezTo>
                  <a:lnTo>
                    <a:pt x="223" y="16020"/>
                  </a:lnTo>
                  <a:cubicBezTo>
                    <a:pt x="0" y="16243"/>
                    <a:pt x="0" y="16606"/>
                    <a:pt x="223" y="16832"/>
                  </a:cubicBezTo>
                  <a:lnTo>
                    <a:pt x="6694" y="23300"/>
                  </a:lnTo>
                  <a:cubicBezTo>
                    <a:pt x="6807" y="23411"/>
                    <a:pt x="6954" y="23467"/>
                    <a:pt x="7102" y="23467"/>
                  </a:cubicBezTo>
                  <a:cubicBezTo>
                    <a:pt x="7249" y="23467"/>
                    <a:pt x="7396" y="23411"/>
                    <a:pt x="7509" y="23300"/>
                  </a:cubicBezTo>
                  <a:lnTo>
                    <a:pt x="7577" y="23232"/>
                  </a:lnTo>
                  <a:cubicBezTo>
                    <a:pt x="7801" y="23008"/>
                    <a:pt x="8008" y="22568"/>
                    <a:pt x="8040" y="22255"/>
                  </a:cubicBezTo>
                  <a:cubicBezTo>
                    <a:pt x="8040" y="22255"/>
                    <a:pt x="8124" y="21375"/>
                    <a:pt x="8668" y="20831"/>
                  </a:cubicBezTo>
                  <a:cubicBezTo>
                    <a:pt x="9138" y="20360"/>
                    <a:pt x="9755" y="20125"/>
                    <a:pt x="10371" y="20125"/>
                  </a:cubicBezTo>
                  <a:cubicBezTo>
                    <a:pt x="10987" y="20125"/>
                    <a:pt x="11604" y="20360"/>
                    <a:pt x="12074" y="20831"/>
                  </a:cubicBezTo>
                  <a:cubicBezTo>
                    <a:pt x="13013" y="21769"/>
                    <a:pt x="13013" y="23296"/>
                    <a:pt x="12074" y="24235"/>
                  </a:cubicBezTo>
                  <a:cubicBezTo>
                    <a:pt x="11528" y="24781"/>
                    <a:pt x="10651" y="24865"/>
                    <a:pt x="10651" y="24865"/>
                  </a:cubicBezTo>
                  <a:cubicBezTo>
                    <a:pt x="10337" y="24895"/>
                    <a:pt x="9897" y="25105"/>
                    <a:pt x="9674" y="25328"/>
                  </a:cubicBezTo>
                  <a:lnTo>
                    <a:pt x="9603" y="25396"/>
                  </a:lnTo>
                  <a:cubicBezTo>
                    <a:pt x="9379" y="25619"/>
                    <a:pt x="9379" y="25985"/>
                    <a:pt x="9603" y="26208"/>
                  </a:cubicBezTo>
                  <a:lnTo>
                    <a:pt x="16073" y="32679"/>
                  </a:lnTo>
                  <a:cubicBezTo>
                    <a:pt x="16186" y="32790"/>
                    <a:pt x="16334" y="32846"/>
                    <a:pt x="16480" y="32846"/>
                  </a:cubicBezTo>
                  <a:cubicBezTo>
                    <a:pt x="16627" y="32846"/>
                    <a:pt x="16774" y="32790"/>
                    <a:pt x="16885" y="32679"/>
                  </a:cubicBezTo>
                  <a:lnTo>
                    <a:pt x="23356" y="26208"/>
                  </a:lnTo>
                  <a:cubicBezTo>
                    <a:pt x="23582" y="25985"/>
                    <a:pt x="23582" y="25619"/>
                    <a:pt x="23356" y="25396"/>
                  </a:cubicBezTo>
                  <a:lnTo>
                    <a:pt x="23285" y="25325"/>
                  </a:lnTo>
                  <a:cubicBezTo>
                    <a:pt x="23061" y="25102"/>
                    <a:pt x="22621" y="24895"/>
                    <a:pt x="22308" y="24862"/>
                  </a:cubicBezTo>
                  <a:cubicBezTo>
                    <a:pt x="22308" y="24862"/>
                    <a:pt x="21428" y="24778"/>
                    <a:pt x="20884" y="24235"/>
                  </a:cubicBezTo>
                  <a:cubicBezTo>
                    <a:pt x="19962" y="23290"/>
                    <a:pt x="19972" y="21779"/>
                    <a:pt x="20903" y="20847"/>
                  </a:cubicBezTo>
                  <a:cubicBezTo>
                    <a:pt x="21375" y="20378"/>
                    <a:pt x="21991" y="20142"/>
                    <a:pt x="22608" y="20142"/>
                  </a:cubicBezTo>
                  <a:cubicBezTo>
                    <a:pt x="23215" y="20142"/>
                    <a:pt x="23822" y="20370"/>
                    <a:pt x="24291" y="20828"/>
                  </a:cubicBezTo>
                  <a:cubicBezTo>
                    <a:pt x="24834" y="21371"/>
                    <a:pt x="24918" y="22251"/>
                    <a:pt x="24918" y="22251"/>
                  </a:cubicBezTo>
                  <a:cubicBezTo>
                    <a:pt x="24951" y="22565"/>
                    <a:pt x="25158" y="23005"/>
                    <a:pt x="25381" y="23228"/>
                  </a:cubicBezTo>
                  <a:lnTo>
                    <a:pt x="25452" y="23300"/>
                  </a:lnTo>
                  <a:cubicBezTo>
                    <a:pt x="25565" y="23411"/>
                    <a:pt x="25713" y="23467"/>
                    <a:pt x="25859" y="23467"/>
                  </a:cubicBezTo>
                  <a:cubicBezTo>
                    <a:pt x="26006" y="23467"/>
                    <a:pt x="26153" y="23411"/>
                    <a:pt x="26264" y="23300"/>
                  </a:cubicBezTo>
                  <a:lnTo>
                    <a:pt x="32735" y="16829"/>
                  </a:lnTo>
                  <a:cubicBezTo>
                    <a:pt x="32958" y="16606"/>
                    <a:pt x="32958" y="16243"/>
                    <a:pt x="32735" y="16017"/>
                  </a:cubicBezTo>
                  <a:lnTo>
                    <a:pt x="26264" y="9546"/>
                  </a:lnTo>
                  <a:cubicBezTo>
                    <a:pt x="26041" y="9323"/>
                    <a:pt x="26041" y="8961"/>
                    <a:pt x="26264" y="8734"/>
                  </a:cubicBezTo>
                  <a:lnTo>
                    <a:pt x="26271" y="8731"/>
                  </a:lnTo>
                  <a:cubicBezTo>
                    <a:pt x="26494" y="8508"/>
                    <a:pt x="26934" y="8301"/>
                    <a:pt x="27248" y="8268"/>
                  </a:cubicBezTo>
                  <a:cubicBezTo>
                    <a:pt x="27248" y="8268"/>
                    <a:pt x="28125" y="8184"/>
                    <a:pt x="28671" y="7641"/>
                  </a:cubicBezTo>
                  <a:cubicBezTo>
                    <a:pt x="29593" y="6696"/>
                    <a:pt x="29584" y="5185"/>
                    <a:pt x="28652" y="4253"/>
                  </a:cubicBezTo>
                  <a:cubicBezTo>
                    <a:pt x="28181" y="3784"/>
                    <a:pt x="27564" y="3548"/>
                    <a:pt x="26947" y="3548"/>
                  </a:cubicBezTo>
                  <a:cubicBezTo>
                    <a:pt x="26340" y="3548"/>
                    <a:pt x="25733" y="3777"/>
                    <a:pt x="25265" y="4234"/>
                  </a:cubicBezTo>
                  <a:cubicBezTo>
                    <a:pt x="24721" y="4777"/>
                    <a:pt x="24637" y="5657"/>
                    <a:pt x="24637" y="5657"/>
                  </a:cubicBezTo>
                  <a:cubicBezTo>
                    <a:pt x="24605" y="5971"/>
                    <a:pt x="24398" y="6411"/>
                    <a:pt x="24174" y="6635"/>
                  </a:cubicBezTo>
                  <a:lnTo>
                    <a:pt x="24168" y="6641"/>
                  </a:lnTo>
                  <a:cubicBezTo>
                    <a:pt x="24056" y="6753"/>
                    <a:pt x="23910" y="6808"/>
                    <a:pt x="23763" y="6808"/>
                  </a:cubicBezTo>
                  <a:cubicBezTo>
                    <a:pt x="23616" y="6808"/>
                    <a:pt x="23469" y="6753"/>
                    <a:pt x="23356" y="6641"/>
                  </a:cubicBezTo>
                  <a:lnTo>
                    <a:pt x="16885" y="170"/>
                  </a:lnTo>
                  <a:cubicBezTo>
                    <a:pt x="16774" y="57"/>
                    <a:pt x="16627" y="1"/>
                    <a:pt x="1648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432" name="Google Shape;8432;p74"/>
            <p:cNvSpPr/>
            <p:nvPr/>
          </p:nvSpPr>
          <p:spPr>
            <a:xfrm>
              <a:off x="732422" y="2990152"/>
              <a:ext cx="380716" cy="379441"/>
            </a:xfrm>
            <a:custGeom>
              <a:avLst/>
              <a:gdLst/>
              <a:ahLst/>
              <a:cxnLst/>
              <a:rect l="l" t="t" r="r" b="b"/>
              <a:pathLst>
                <a:path w="33149" h="33038" extrusionOk="0">
                  <a:moveTo>
                    <a:pt x="16573" y="0"/>
                  </a:moveTo>
                  <a:cubicBezTo>
                    <a:pt x="16426" y="0"/>
                    <a:pt x="16278" y="56"/>
                    <a:pt x="16167" y="168"/>
                  </a:cubicBezTo>
                  <a:lnTo>
                    <a:pt x="9657" y="6677"/>
                  </a:lnTo>
                  <a:cubicBezTo>
                    <a:pt x="9431" y="6903"/>
                    <a:pt x="9431" y="7269"/>
                    <a:pt x="9657" y="7492"/>
                  </a:cubicBezTo>
                  <a:lnTo>
                    <a:pt x="9725" y="7563"/>
                  </a:lnTo>
                  <a:cubicBezTo>
                    <a:pt x="9952" y="7787"/>
                    <a:pt x="10395" y="7997"/>
                    <a:pt x="10709" y="8026"/>
                  </a:cubicBezTo>
                  <a:cubicBezTo>
                    <a:pt x="10709" y="8026"/>
                    <a:pt x="11592" y="8113"/>
                    <a:pt x="12142" y="8660"/>
                  </a:cubicBezTo>
                  <a:cubicBezTo>
                    <a:pt x="13087" y="9605"/>
                    <a:pt x="13087" y="11142"/>
                    <a:pt x="12142" y="12086"/>
                  </a:cubicBezTo>
                  <a:cubicBezTo>
                    <a:pt x="11669" y="12561"/>
                    <a:pt x="11049" y="12798"/>
                    <a:pt x="10429" y="12798"/>
                  </a:cubicBezTo>
                  <a:cubicBezTo>
                    <a:pt x="9809" y="12798"/>
                    <a:pt x="9189" y="12562"/>
                    <a:pt x="8716" y="12090"/>
                  </a:cubicBezTo>
                  <a:cubicBezTo>
                    <a:pt x="8169" y="11540"/>
                    <a:pt x="8082" y="10656"/>
                    <a:pt x="8082" y="10656"/>
                  </a:cubicBezTo>
                  <a:cubicBezTo>
                    <a:pt x="8053" y="10339"/>
                    <a:pt x="7842" y="9899"/>
                    <a:pt x="7619" y="9673"/>
                  </a:cubicBezTo>
                  <a:lnTo>
                    <a:pt x="7548" y="9605"/>
                  </a:lnTo>
                  <a:cubicBezTo>
                    <a:pt x="7435" y="9492"/>
                    <a:pt x="7287" y="9435"/>
                    <a:pt x="7140" y="9435"/>
                  </a:cubicBezTo>
                  <a:cubicBezTo>
                    <a:pt x="6993" y="9435"/>
                    <a:pt x="6846" y="9492"/>
                    <a:pt x="6733" y="9605"/>
                  </a:cubicBezTo>
                  <a:lnTo>
                    <a:pt x="223" y="16111"/>
                  </a:lnTo>
                  <a:cubicBezTo>
                    <a:pt x="0" y="16338"/>
                    <a:pt x="0" y="16700"/>
                    <a:pt x="223" y="16926"/>
                  </a:cubicBezTo>
                  <a:lnTo>
                    <a:pt x="6733" y="23436"/>
                  </a:lnTo>
                  <a:cubicBezTo>
                    <a:pt x="6956" y="23662"/>
                    <a:pt x="6956" y="24028"/>
                    <a:pt x="6733" y="24254"/>
                  </a:cubicBezTo>
                  <a:lnTo>
                    <a:pt x="6616" y="24368"/>
                  </a:lnTo>
                  <a:cubicBezTo>
                    <a:pt x="6390" y="24594"/>
                    <a:pt x="5950" y="24804"/>
                    <a:pt x="5633" y="24833"/>
                  </a:cubicBezTo>
                  <a:cubicBezTo>
                    <a:pt x="5633" y="24833"/>
                    <a:pt x="4749" y="24921"/>
                    <a:pt x="4199" y="25468"/>
                  </a:cubicBezTo>
                  <a:cubicBezTo>
                    <a:pt x="3255" y="26412"/>
                    <a:pt x="3255" y="27946"/>
                    <a:pt x="4199" y="28890"/>
                  </a:cubicBezTo>
                  <a:cubicBezTo>
                    <a:pt x="4673" y="29364"/>
                    <a:pt x="5294" y="29601"/>
                    <a:pt x="5914" y="29601"/>
                  </a:cubicBezTo>
                  <a:cubicBezTo>
                    <a:pt x="6534" y="29601"/>
                    <a:pt x="7153" y="29364"/>
                    <a:pt x="7626" y="28890"/>
                  </a:cubicBezTo>
                  <a:cubicBezTo>
                    <a:pt x="8172" y="28344"/>
                    <a:pt x="8260" y="27460"/>
                    <a:pt x="8260" y="27460"/>
                  </a:cubicBezTo>
                  <a:cubicBezTo>
                    <a:pt x="8289" y="27143"/>
                    <a:pt x="8499" y="26700"/>
                    <a:pt x="8726" y="26477"/>
                  </a:cubicBezTo>
                  <a:lnTo>
                    <a:pt x="8839" y="26360"/>
                  </a:lnTo>
                  <a:cubicBezTo>
                    <a:pt x="8952" y="26249"/>
                    <a:pt x="9100" y="26193"/>
                    <a:pt x="9248" y="26193"/>
                  </a:cubicBezTo>
                  <a:cubicBezTo>
                    <a:pt x="9396" y="26193"/>
                    <a:pt x="9544" y="26249"/>
                    <a:pt x="9657" y="26360"/>
                  </a:cubicBezTo>
                  <a:lnTo>
                    <a:pt x="16167" y="32870"/>
                  </a:lnTo>
                  <a:cubicBezTo>
                    <a:pt x="16278" y="32982"/>
                    <a:pt x="16426" y="33037"/>
                    <a:pt x="16573" y="33037"/>
                  </a:cubicBezTo>
                  <a:cubicBezTo>
                    <a:pt x="16721" y="33037"/>
                    <a:pt x="16869" y="32982"/>
                    <a:pt x="16982" y="32870"/>
                  </a:cubicBezTo>
                  <a:lnTo>
                    <a:pt x="23491" y="26360"/>
                  </a:lnTo>
                  <a:cubicBezTo>
                    <a:pt x="23605" y="26247"/>
                    <a:pt x="23752" y="26191"/>
                    <a:pt x="23899" y="26191"/>
                  </a:cubicBezTo>
                  <a:cubicBezTo>
                    <a:pt x="24046" y="26191"/>
                    <a:pt x="24193" y="26247"/>
                    <a:pt x="24307" y="26360"/>
                  </a:cubicBezTo>
                  <a:lnTo>
                    <a:pt x="24313" y="26364"/>
                  </a:lnTo>
                  <a:cubicBezTo>
                    <a:pt x="24536" y="26590"/>
                    <a:pt x="24747" y="27033"/>
                    <a:pt x="24776" y="27350"/>
                  </a:cubicBezTo>
                  <a:cubicBezTo>
                    <a:pt x="24776" y="27350"/>
                    <a:pt x="24863" y="28234"/>
                    <a:pt x="25410" y="28780"/>
                  </a:cubicBezTo>
                  <a:cubicBezTo>
                    <a:pt x="25885" y="29262"/>
                    <a:pt x="26511" y="29503"/>
                    <a:pt x="27137" y="29503"/>
                  </a:cubicBezTo>
                  <a:cubicBezTo>
                    <a:pt x="27756" y="29503"/>
                    <a:pt x="28376" y="29267"/>
                    <a:pt x="28849" y="28793"/>
                  </a:cubicBezTo>
                  <a:cubicBezTo>
                    <a:pt x="29800" y="27842"/>
                    <a:pt x="29794" y="26299"/>
                    <a:pt x="28836" y="25354"/>
                  </a:cubicBezTo>
                  <a:cubicBezTo>
                    <a:pt x="28289" y="24808"/>
                    <a:pt x="27403" y="24720"/>
                    <a:pt x="27403" y="24720"/>
                  </a:cubicBezTo>
                  <a:cubicBezTo>
                    <a:pt x="27089" y="24691"/>
                    <a:pt x="26646" y="24484"/>
                    <a:pt x="26419" y="24258"/>
                  </a:cubicBezTo>
                  <a:lnTo>
                    <a:pt x="26416" y="24254"/>
                  </a:lnTo>
                  <a:cubicBezTo>
                    <a:pt x="26190" y="24028"/>
                    <a:pt x="26190" y="23662"/>
                    <a:pt x="26416" y="23436"/>
                  </a:cubicBezTo>
                  <a:lnTo>
                    <a:pt x="32925" y="16926"/>
                  </a:lnTo>
                  <a:cubicBezTo>
                    <a:pt x="33149" y="16700"/>
                    <a:pt x="33149" y="16338"/>
                    <a:pt x="32925" y="16111"/>
                  </a:cubicBezTo>
                  <a:lnTo>
                    <a:pt x="26416" y="9602"/>
                  </a:lnTo>
                  <a:cubicBezTo>
                    <a:pt x="26303" y="9490"/>
                    <a:pt x="26155" y="9434"/>
                    <a:pt x="26007" y="9434"/>
                  </a:cubicBezTo>
                  <a:cubicBezTo>
                    <a:pt x="25859" y="9434"/>
                    <a:pt x="25711" y="9490"/>
                    <a:pt x="25598" y="9602"/>
                  </a:cubicBezTo>
                  <a:lnTo>
                    <a:pt x="25526" y="9673"/>
                  </a:lnTo>
                  <a:cubicBezTo>
                    <a:pt x="25303" y="9899"/>
                    <a:pt x="25093" y="10339"/>
                    <a:pt x="25064" y="10656"/>
                  </a:cubicBezTo>
                  <a:cubicBezTo>
                    <a:pt x="25064" y="10656"/>
                    <a:pt x="24976" y="11540"/>
                    <a:pt x="24430" y="12090"/>
                  </a:cubicBezTo>
                  <a:cubicBezTo>
                    <a:pt x="23953" y="12577"/>
                    <a:pt x="23323" y="12822"/>
                    <a:pt x="22693" y="12822"/>
                  </a:cubicBezTo>
                  <a:cubicBezTo>
                    <a:pt x="22073" y="12822"/>
                    <a:pt x="21454" y="12585"/>
                    <a:pt x="20981" y="12112"/>
                  </a:cubicBezTo>
                  <a:cubicBezTo>
                    <a:pt x="20026" y="11158"/>
                    <a:pt x="20036" y="9605"/>
                    <a:pt x="21003" y="8663"/>
                  </a:cubicBezTo>
                  <a:cubicBezTo>
                    <a:pt x="21550" y="8117"/>
                    <a:pt x="22437" y="8029"/>
                    <a:pt x="22437" y="8029"/>
                  </a:cubicBezTo>
                  <a:cubicBezTo>
                    <a:pt x="22750" y="8000"/>
                    <a:pt x="23194" y="7790"/>
                    <a:pt x="23420" y="7567"/>
                  </a:cubicBezTo>
                  <a:lnTo>
                    <a:pt x="23491" y="7492"/>
                  </a:lnTo>
                  <a:cubicBezTo>
                    <a:pt x="23715" y="7269"/>
                    <a:pt x="23715" y="6903"/>
                    <a:pt x="23491" y="6677"/>
                  </a:cubicBezTo>
                  <a:lnTo>
                    <a:pt x="16982" y="168"/>
                  </a:lnTo>
                  <a:cubicBezTo>
                    <a:pt x="16869" y="56"/>
                    <a:pt x="16721" y="0"/>
                    <a:pt x="1657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433" name="Google Shape;8433;p74"/>
            <p:cNvSpPr/>
            <p:nvPr/>
          </p:nvSpPr>
          <p:spPr>
            <a:xfrm>
              <a:off x="1115837" y="2990152"/>
              <a:ext cx="380728" cy="379430"/>
            </a:xfrm>
            <a:custGeom>
              <a:avLst/>
              <a:gdLst/>
              <a:ahLst/>
              <a:cxnLst/>
              <a:rect l="l" t="t" r="r" b="b"/>
              <a:pathLst>
                <a:path w="33150" h="33037" extrusionOk="0">
                  <a:moveTo>
                    <a:pt x="16576" y="0"/>
                  </a:moveTo>
                  <a:cubicBezTo>
                    <a:pt x="16429" y="0"/>
                    <a:pt x="16281" y="56"/>
                    <a:pt x="16168" y="168"/>
                  </a:cubicBezTo>
                  <a:lnTo>
                    <a:pt x="9661" y="6677"/>
                  </a:lnTo>
                  <a:cubicBezTo>
                    <a:pt x="9548" y="6789"/>
                    <a:pt x="9400" y="6844"/>
                    <a:pt x="9252" y="6844"/>
                  </a:cubicBezTo>
                  <a:cubicBezTo>
                    <a:pt x="9104" y="6844"/>
                    <a:pt x="8956" y="6789"/>
                    <a:pt x="8843" y="6677"/>
                  </a:cubicBezTo>
                  <a:lnTo>
                    <a:pt x="8836" y="6670"/>
                  </a:lnTo>
                  <a:cubicBezTo>
                    <a:pt x="8613" y="6447"/>
                    <a:pt x="8403" y="6004"/>
                    <a:pt x="8374" y="5687"/>
                  </a:cubicBezTo>
                  <a:cubicBezTo>
                    <a:pt x="8374" y="5687"/>
                    <a:pt x="8286" y="4804"/>
                    <a:pt x="7740" y="4257"/>
                  </a:cubicBezTo>
                  <a:cubicBezTo>
                    <a:pt x="7263" y="3757"/>
                    <a:pt x="6626" y="3507"/>
                    <a:pt x="5987" y="3507"/>
                  </a:cubicBezTo>
                  <a:cubicBezTo>
                    <a:pt x="5368" y="3507"/>
                    <a:pt x="4749" y="3742"/>
                    <a:pt x="4275" y="4215"/>
                  </a:cubicBezTo>
                  <a:cubicBezTo>
                    <a:pt x="3314" y="5176"/>
                    <a:pt x="3330" y="6742"/>
                    <a:pt x="4313" y="7680"/>
                  </a:cubicBezTo>
                  <a:cubicBezTo>
                    <a:pt x="4860" y="8227"/>
                    <a:pt x="5747" y="8314"/>
                    <a:pt x="5747" y="8314"/>
                  </a:cubicBezTo>
                  <a:cubicBezTo>
                    <a:pt x="6061" y="8343"/>
                    <a:pt x="6504" y="8553"/>
                    <a:pt x="6730" y="8777"/>
                  </a:cubicBezTo>
                  <a:lnTo>
                    <a:pt x="6733" y="8783"/>
                  </a:lnTo>
                  <a:cubicBezTo>
                    <a:pt x="6960" y="9010"/>
                    <a:pt x="6960" y="9372"/>
                    <a:pt x="6733" y="9598"/>
                  </a:cubicBezTo>
                  <a:lnTo>
                    <a:pt x="224" y="16111"/>
                  </a:lnTo>
                  <a:cubicBezTo>
                    <a:pt x="1" y="16338"/>
                    <a:pt x="1" y="16700"/>
                    <a:pt x="224" y="16926"/>
                  </a:cubicBezTo>
                  <a:lnTo>
                    <a:pt x="6733" y="23436"/>
                  </a:lnTo>
                  <a:cubicBezTo>
                    <a:pt x="6847" y="23547"/>
                    <a:pt x="6995" y="23603"/>
                    <a:pt x="7143" y="23603"/>
                  </a:cubicBezTo>
                  <a:cubicBezTo>
                    <a:pt x="7291" y="23603"/>
                    <a:pt x="7439" y="23547"/>
                    <a:pt x="7552" y="23436"/>
                  </a:cubicBezTo>
                  <a:lnTo>
                    <a:pt x="7623" y="23365"/>
                  </a:lnTo>
                  <a:cubicBezTo>
                    <a:pt x="7846" y="23138"/>
                    <a:pt x="8057" y="22698"/>
                    <a:pt x="8086" y="22381"/>
                  </a:cubicBezTo>
                  <a:cubicBezTo>
                    <a:pt x="8086" y="22381"/>
                    <a:pt x="8173" y="21498"/>
                    <a:pt x="8720" y="20948"/>
                  </a:cubicBezTo>
                  <a:cubicBezTo>
                    <a:pt x="9195" y="20467"/>
                    <a:pt x="9821" y="20226"/>
                    <a:pt x="10447" y="20226"/>
                  </a:cubicBezTo>
                  <a:cubicBezTo>
                    <a:pt x="11066" y="20226"/>
                    <a:pt x="11686" y="20462"/>
                    <a:pt x="12159" y="20935"/>
                  </a:cubicBezTo>
                  <a:cubicBezTo>
                    <a:pt x="13110" y="21886"/>
                    <a:pt x="13104" y="23429"/>
                    <a:pt x="12146" y="24374"/>
                  </a:cubicBezTo>
                  <a:cubicBezTo>
                    <a:pt x="11599" y="24921"/>
                    <a:pt x="10716" y="25008"/>
                    <a:pt x="10716" y="25008"/>
                  </a:cubicBezTo>
                  <a:cubicBezTo>
                    <a:pt x="10399" y="25037"/>
                    <a:pt x="9956" y="25248"/>
                    <a:pt x="9733" y="25471"/>
                  </a:cubicBezTo>
                  <a:lnTo>
                    <a:pt x="9658" y="25542"/>
                  </a:lnTo>
                  <a:cubicBezTo>
                    <a:pt x="9435" y="25768"/>
                    <a:pt x="9435" y="26134"/>
                    <a:pt x="9658" y="26360"/>
                  </a:cubicBezTo>
                  <a:lnTo>
                    <a:pt x="16168" y="32867"/>
                  </a:lnTo>
                  <a:cubicBezTo>
                    <a:pt x="16281" y="32980"/>
                    <a:pt x="16429" y="33037"/>
                    <a:pt x="16577" y="33037"/>
                  </a:cubicBezTo>
                  <a:cubicBezTo>
                    <a:pt x="16725" y="33037"/>
                    <a:pt x="16873" y="32980"/>
                    <a:pt x="16986" y="32867"/>
                  </a:cubicBezTo>
                  <a:lnTo>
                    <a:pt x="23492" y="26360"/>
                  </a:lnTo>
                  <a:cubicBezTo>
                    <a:pt x="23715" y="26134"/>
                    <a:pt x="23715" y="25768"/>
                    <a:pt x="23492" y="25542"/>
                  </a:cubicBezTo>
                  <a:lnTo>
                    <a:pt x="23421" y="25474"/>
                  </a:lnTo>
                  <a:cubicBezTo>
                    <a:pt x="23198" y="25251"/>
                    <a:pt x="22755" y="25040"/>
                    <a:pt x="22438" y="25011"/>
                  </a:cubicBezTo>
                  <a:cubicBezTo>
                    <a:pt x="22438" y="25011"/>
                    <a:pt x="21554" y="24924"/>
                    <a:pt x="21004" y="24377"/>
                  </a:cubicBezTo>
                  <a:cubicBezTo>
                    <a:pt x="20073" y="23429"/>
                    <a:pt x="20076" y="21905"/>
                    <a:pt x="21017" y="20964"/>
                  </a:cubicBezTo>
                  <a:cubicBezTo>
                    <a:pt x="21490" y="20491"/>
                    <a:pt x="22111" y="20254"/>
                    <a:pt x="22731" y="20254"/>
                  </a:cubicBezTo>
                  <a:cubicBezTo>
                    <a:pt x="23345" y="20254"/>
                    <a:pt x="23959" y="20486"/>
                    <a:pt x="24430" y="20951"/>
                  </a:cubicBezTo>
                  <a:cubicBezTo>
                    <a:pt x="24977" y="21498"/>
                    <a:pt x="25065" y="22381"/>
                    <a:pt x="25065" y="22381"/>
                  </a:cubicBezTo>
                  <a:cubicBezTo>
                    <a:pt x="25097" y="22698"/>
                    <a:pt x="25304" y="23141"/>
                    <a:pt x="25530" y="23365"/>
                  </a:cubicBezTo>
                  <a:lnTo>
                    <a:pt x="25598" y="23436"/>
                  </a:lnTo>
                  <a:cubicBezTo>
                    <a:pt x="25712" y="23547"/>
                    <a:pt x="25860" y="23603"/>
                    <a:pt x="26007" y="23603"/>
                  </a:cubicBezTo>
                  <a:cubicBezTo>
                    <a:pt x="26155" y="23603"/>
                    <a:pt x="26302" y="23547"/>
                    <a:pt x="26414" y="23436"/>
                  </a:cubicBezTo>
                  <a:lnTo>
                    <a:pt x="32923" y="16926"/>
                  </a:lnTo>
                  <a:cubicBezTo>
                    <a:pt x="33150" y="16700"/>
                    <a:pt x="33150" y="16338"/>
                    <a:pt x="32923" y="16111"/>
                  </a:cubicBezTo>
                  <a:lnTo>
                    <a:pt x="26417" y="9602"/>
                  </a:lnTo>
                  <a:cubicBezTo>
                    <a:pt x="26194" y="9375"/>
                    <a:pt x="26194" y="9010"/>
                    <a:pt x="26417" y="8783"/>
                  </a:cubicBezTo>
                  <a:lnTo>
                    <a:pt x="26533" y="8670"/>
                  </a:lnTo>
                  <a:cubicBezTo>
                    <a:pt x="26760" y="8443"/>
                    <a:pt x="27203" y="8233"/>
                    <a:pt x="27517" y="8204"/>
                  </a:cubicBezTo>
                  <a:cubicBezTo>
                    <a:pt x="27517" y="8204"/>
                    <a:pt x="28400" y="8117"/>
                    <a:pt x="28950" y="7570"/>
                  </a:cubicBezTo>
                  <a:cubicBezTo>
                    <a:pt x="29918" y="6628"/>
                    <a:pt x="29927" y="5079"/>
                    <a:pt x="28973" y="4124"/>
                  </a:cubicBezTo>
                  <a:cubicBezTo>
                    <a:pt x="28500" y="3650"/>
                    <a:pt x="27879" y="3413"/>
                    <a:pt x="27259" y="3413"/>
                  </a:cubicBezTo>
                  <a:cubicBezTo>
                    <a:pt x="26629" y="3413"/>
                    <a:pt x="25999" y="3658"/>
                    <a:pt x="25524" y="4144"/>
                  </a:cubicBezTo>
                  <a:lnTo>
                    <a:pt x="25524" y="4147"/>
                  </a:lnTo>
                  <a:cubicBezTo>
                    <a:pt x="24977" y="4694"/>
                    <a:pt x="24890" y="5577"/>
                    <a:pt x="24890" y="5577"/>
                  </a:cubicBezTo>
                  <a:cubicBezTo>
                    <a:pt x="24861" y="5894"/>
                    <a:pt x="24650" y="6337"/>
                    <a:pt x="24427" y="6560"/>
                  </a:cubicBezTo>
                  <a:lnTo>
                    <a:pt x="24311" y="6677"/>
                  </a:lnTo>
                  <a:cubicBezTo>
                    <a:pt x="24198" y="6789"/>
                    <a:pt x="24050" y="6844"/>
                    <a:pt x="23901" y="6844"/>
                  </a:cubicBezTo>
                  <a:cubicBezTo>
                    <a:pt x="23753" y="6844"/>
                    <a:pt x="23605" y="6789"/>
                    <a:pt x="23492" y="6677"/>
                  </a:cubicBezTo>
                  <a:lnTo>
                    <a:pt x="16983" y="168"/>
                  </a:lnTo>
                  <a:cubicBezTo>
                    <a:pt x="16871" y="56"/>
                    <a:pt x="16724" y="0"/>
                    <a:pt x="165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434" name="Google Shape;8434;p74"/>
            <p:cNvSpPr/>
            <p:nvPr/>
          </p:nvSpPr>
          <p:spPr>
            <a:xfrm>
              <a:off x="1691707" y="3184996"/>
              <a:ext cx="378488" cy="377259"/>
            </a:xfrm>
            <a:custGeom>
              <a:avLst/>
              <a:gdLst/>
              <a:ahLst/>
              <a:cxnLst/>
              <a:rect l="l" t="t" r="r" b="b"/>
              <a:pathLst>
                <a:path w="32955" h="32848" extrusionOk="0">
                  <a:moveTo>
                    <a:pt x="16478" y="1"/>
                  </a:moveTo>
                  <a:cubicBezTo>
                    <a:pt x="16331" y="1"/>
                    <a:pt x="16185" y="57"/>
                    <a:pt x="16073" y="168"/>
                  </a:cubicBezTo>
                  <a:lnTo>
                    <a:pt x="9603" y="6639"/>
                  </a:lnTo>
                  <a:cubicBezTo>
                    <a:pt x="9489" y="6752"/>
                    <a:pt x="9342" y="6809"/>
                    <a:pt x="9195" y="6809"/>
                  </a:cubicBezTo>
                  <a:cubicBezTo>
                    <a:pt x="9048" y="6809"/>
                    <a:pt x="8900" y="6752"/>
                    <a:pt x="8787" y="6639"/>
                  </a:cubicBezTo>
                  <a:lnTo>
                    <a:pt x="8674" y="6526"/>
                  </a:lnTo>
                  <a:cubicBezTo>
                    <a:pt x="8451" y="6303"/>
                    <a:pt x="8244" y="5863"/>
                    <a:pt x="8211" y="5545"/>
                  </a:cubicBezTo>
                  <a:cubicBezTo>
                    <a:pt x="8211" y="5545"/>
                    <a:pt x="8127" y="4669"/>
                    <a:pt x="7581" y="4125"/>
                  </a:cubicBezTo>
                  <a:cubicBezTo>
                    <a:pt x="7109" y="3646"/>
                    <a:pt x="6488" y="3407"/>
                    <a:pt x="5867" y="3407"/>
                  </a:cubicBezTo>
                  <a:cubicBezTo>
                    <a:pt x="5251" y="3407"/>
                    <a:pt x="4634" y="3642"/>
                    <a:pt x="4164" y="4112"/>
                  </a:cubicBezTo>
                  <a:cubicBezTo>
                    <a:pt x="3219" y="5057"/>
                    <a:pt x="3226" y="6590"/>
                    <a:pt x="4177" y="7529"/>
                  </a:cubicBezTo>
                  <a:cubicBezTo>
                    <a:pt x="4721" y="8075"/>
                    <a:pt x="5601" y="8160"/>
                    <a:pt x="5601" y="8160"/>
                  </a:cubicBezTo>
                  <a:cubicBezTo>
                    <a:pt x="5914" y="8189"/>
                    <a:pt x="6354" y="8399"/>
                    <a:pt x="6578" y="8622"/>
                  </a:cubicBezTo>
                  <a:lnTo>
                    <a:pt x="6694" y="8735"/>
                  </a:lnTo>
                  <a:cubicBezTo>
                    <a:pt x="6914" y="8962"/>
                    <a:pt x="6914" y="9324"/>
                    <a:pt x="6694" y="9548"/>
                  </a:cubicBezTo>
                  <a:lnTo>
                    <a:pt x="223" y="16018"/>
                  </a:lnTo>
                  <a:cubicBezTo>
                    <a:pt x="0" y="16245"/>
                    <a:pt x="0" y="16607"/>
                    <a:pt x="223" y="16830"/>
                  </a:cubicBezTo>
                  <a:lnTo>
                    <a:pt x="6694" y="23301"/>
                  </a:lnTo>
                  <a:cubicBezTo>
                    <a:pt x="6917" y="23527"/>
                    <a:pt x="6917" y="23890"/>
                    <a:pt x="6694" y="24113"/>
                  </a:cubicBezTo>
                  <a:lnTo>
                    <a:pt x="6688" y="24119"/>
                  </a:lnTo>
                  <a:cubicBezTo>
                    <a:pt x="6464" y="24343"/>
                    <a:pt x="6024" y="24550"/>
                    <a:pt x="5711" y="24579"/>
                  </a:cubicBezTo>
                  <a:cubicBezTo>
                    <a:pt x="5711" y="24579"/>
                    <a:pt x="4831" y="24666"/>
                    <a:pt x="4287" y="25210"/>
                  </a:cubicBezTo>
                  <a:cubicBezTo>
                    <a:pt x="3346" y="26151"/>
                    <a:pt x="3346" y="27675"/>
                    <a:pt x="4287" y="28616"/>
                  </a:cubicBezTo>
                  <a:cubicBezTo>
                    <a:pt x="4756" y="29085"/>
                    <a:pt x="5372" y="29320"/>
                    <a:pt x="5989" y="29320"/>
                  </a:cubicBezTo>
                  <a:cubicBezTo>
                    <a:pt x="6605" y="29320"/>
                    <a:pt x="7221" y="29085"/>
                    <a:pt x="7691" y="28616"/>
                  </a:cubicBezTo>
                  <a:cubicBezTo>
                    <a:pt x="8237" y="28070"/>
                    <a:pt x="8321" y="27193"/>
                    <a:pt x="8321" y="27193"/>
                  </a:cubicBezTo>
                  <a:cubicBezTo>
                    <a:pt x="8354" y="26876"/>
                    <a:pt x="8561" y="26436"/>
                    <a:pt x="8784" y="26213"/>
                  </a:cubicBezTo>
                  <a:lnTo>
                    <a:pt x="8787" y="26209"/>
                  </a:lnTo>
                  <a:cubicBezTo>
                    <a:pt x="8900" y="26098"/>
                    <a:pt x="9048" y="26042"/>
                    <a:pt x="9195" y="26042"/>
                  </a:cubicBezTo>
                  <a:cubicBezTo>
                    <a:pt x="9341" y="26042"/>
                    <a:pt x="9488" y="26098"/>
                    <a:pt x="9599" y="26209"/>
                  </a:cubicBezTo>
                  <a:lnTo>
                    <a:pt x="16070" y="32680"/>
                  </a:lnTo>
                  <a:cubicBezTo>
                    <a:pt x="16183" y="32792"/>
                    <a:pt x="16330" y="32847"/>
                    <a:pt x="16478" y="32847"/>
                  </a:cubicBezTo>
                  <a:cubicBezTo>
                    <a:pt x="16625" y="32847"/>
                    <a:pt x="16772" y="32792"/>
                    <a:pt x="16885" y="32680"/>
                  </a:cubicBezTo>
                  <a:lnTo>
                    <a:pt x="23356" y="26209"/>
                  </a:lnTo>
                  <a:cubicBezTo>
                    <a:pt x="23579" y="25983"/>
                    <a:pt x="23579" y="25620"/>
                    <a:pt x="23356" y="25397"/>
                  </a:cubicBezTo>
                  <a:lnTo>
                    <a:pt x="23281" y="25326"/>
                  </a:lnTo>
                  <a:cubicBezTo>
                    <a:pt x="23058" y="25103"/>
                    <a:pt x="22618" y="24893"/>
                    <a:pt x="22304" y="24863"/>
                  </a:cubicBezTo>
                  <a:cubicBezTo>
                    <a:pt x="22304" y="24863"/>
                    <a:pt x="21428" y="24779"/>
                    <a:pt x="20881" y="24233"/>
                  </a:cubicBezTo>
                  <a:cubicBezTo>
                    <a:pt x="19939" y="23294"/>
                    <a:pt x="19943" y="21767"/>
                    <a:pt x="20881" y="20829"/>
                  </a:cubicBezTo>
                  <a:cubicBezTo>
                    <a:pt x="21351" y="20358"/>
                    <a:pt x="21968" y="20123"/>
                    <a:pt x="22584" y="20123"/>
                  </a:cubicBezTo>
                  <a:cubicBezTo>
                    <a:pt x="23200" y="20123"/>
                    <a:pt x="23817" y="20358"/>
                    <a:pt x="24287" y="20829"/>
                  </a:cubicBezTo>
                  <a:cubicBezTo>
                    <a:pt x="24831" y="21373"/>
                    <a:pt x="24918" y="22253"/>
                    <a:pt x="24918" y="22253"/>
                  </a:cubicBezTo>
                  <a:cubicBezTo>
                    <a:pt x="24947" y="22566"/>
                    <a:pt x="25155" y="23006"/>
                    <a:pt x="25378" y="23230"/>
                  </a:cubicBezTo>
                  <a:lnTo>
                    <a:pt x="25449" y="23301"/>
                  </a:lnTo>
                  <a:cubicBezTo>
                    <a:pt x="25562" y="23412"/>
                    <a:pt x="25709" y="23468"/>
                    <a:pt x="25856" y="23468"/>
                  </a:cubicBezTo>
                  <a:cubicBezTo>
                    <a:pt x="26003" y="23468"/>
                    <a:pt x="26149" y="23412"/>
                    <a:pt x="26261" y="23301"/>
                  </a:cubicBezTo>
                  <a:lnTo>
                    <a:pt x="32732" y="16830"/>
                  </a:lnTo>
                  <a:cubicBezTo>
                    <a:pt x="32955" y="16607"/>
                    <a:pt x="32955" y="16245"/>
                    <a:pt x="32732" y="16018"/>
                  </a:cubicBezTo>
                  <a:lnTo>
                    <a:pt x="26261" y="9548"/>
                  </a:lnTo>
                  <a:cubicBezTo>
                    <a:pt x="26149" y="9436"/>
                    <a:pt x="26003" y="9380"/>
                    <a:pt x="25856" y="9380"/>
                  </a:cubicBezTo>
                  <a:cubicBezTo>
                    <a:pt x="25709" y="9380"/>
                    <a:pt x="25562" y="9436"/>
                    <a:pt x="25449" y="9548"/>
                  </a:cubicBezTo>
                  <a:lnTo>
                    <a:pt x="25381" y="9615"/>
                  </a:lnTo>
                  <a:cubicBezTo>
                    <a:pt x="25158" y="9839"/>
                    <a:pt x="24951" y="10279"/>
                    <a:pt x="24918" y="10596"/>
                  </a:cubicBezTo>
                  <a:cubicBezTo>
                    <a:pt x="24918" y="10596"/>
                    <a:pt x="24834" y="11473"/>
                    <a:pt x="24291" y="12019"/>
                  </a:cubicBezTo>
                  <a:cubicBezTo>
                    <a:pt x="23820" y="12488"/>
                    <a:pt x="23204" y="12723"/>
                    <a:pt x="22587" y="12723"/>
                  </a:cubicBezTo>
                  <a:cubicBezTo>
                    <a:pt x="21971" y="12723"/>
                    <a:pt x="21355" y="12488"/>
                    <a:pt x="20884" y="12019"/>
                  </a:cubicBezTo>
                  <a:cubicBezTo>
                    <a:pt x="19946" y="11078"/>
                    <a:pt x="19946" y="9554"/>
                    <a:pt x="20884" y="8613"/>
                  </a:cubicBezTo>
                  <a:cubicBezTo>
                    <a:pt x="21428" y="8069"/>
                    <a:pt x="22308" y="7985"/>
                    <a:pt x="22308" y="7985"/>
                  </a:cubicBezTo>
                  <a:cubicBezTo>
                    <a:pt x="22621" y="7953"/>
                    <a:pt x="23061" y="7745"/>
                    <a:pt x="23285" y="7522"/>
                  </a:cubicBezTo>
                  <a:lnTo>
                    <a:pt x="23356" y="7454"/>
                  </a:lnTo>
                  <a:cubicBezTo>
                    <a:pt x="23579" y="7228"/>
                    <a:pt x="23579" y="6865"/>
                    <a:pt x="23356" y="6639"/>
                  </a:cubicBezTo>
                  <a:lnTo>
                    <a:pt x="16885" y="168"/>
                  </a:lnTo>
                  <a:cubicBezTo>
                    <a:pt x="16772" y="57"/>
                    <a:pt x="16625" y="1"/>
                    <a:pt x="1647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435" name="Google Shape;8435;p74"/>
            <p:cNvSpPr/>
            <p:nvPr/>
          </p:nvSpPr>
          <p:spPr>
            <a:xfrm>
              <a:off x="1499792" y="2993162"/>
              <a:ext cx="378523" cy="377213"/>
            </a:xfrm>
            <a:custGeom>
              <a:avLst/>
              <a:gdLst/>
              <a:ahLst/>
              <a:cxnLst/>
              <a:rect l="l" t="t" r="r" b="b"/>
              <a:pathLst>
                <a:path w="32958" h="32844" extrusionOk="0">
                  <a:moveTo>
                    <a:pt x="16479" y="0"/>
                  </a:moveTo>
                  <a:cubicBezTo>
                    <a:pt x="16332" y="0"/>
                    <a:pt x="16185" y="56"/>
                    <a:pt x="16073" y="168"/>
                  </a:cubicBezTo>
                  <a:lnTo>
                    <a:pt x="9602" y="6638"/>
                  </a:lnTo>
                  <a:cubicBezTo>
                    <a:pt x="9489" y="6750"/>
                    <a:pt x="9342" y="6806"/>
                    <a:pt x="9195" y="6806"/>
                  </a:cubicBezTo>
                  <a:cubicBezTo>
                    <a:pt x="9048" y="6806"/>
                    <a:pt x="8902" y="6750"/>
                    <a:pt x="8790" y="6638"/>
                  </a:cubicBezTo>
                  <a:lnTo>
                    <a:pt x="8784" y="6632"/>
                  </a:lnTo>
                  <a:cubicBezTo>
                    <a:pt x="8561" y="6408"/>
                    <a:pt x="8354" y="5968"/>
                    <a:pt x="8324" y="5655"/>
                  </a:cubicBezTo>
                  <a:cubicBezTo>
                    <a:pt x="8324" y="5655"/>
                    <a:pt x="8237" y="4775"/>
                    <a:pt x="7694" y="4231"/>
                  </a:cubicBezTo>
                  <a:cubicBezTo>
                    <a:pt x="7222" y="3753"/>
                    <a:pt x="6600" y="3514"/>
                    <a:pt x="5978" y="3514"/>
                  </a:cubicBezTo>
                  <a:cubicBezTo>
                    <a:pt x="5362" y="3514"/>
                    <a:pt x="4745" y="3748"/>
                    <a:pt x="4274" y="4218"/>
                  </a:cubicBezTo>
                  <a:cubicBezTo>
                    <a:pt x="3329" y="5163"/>
                    <a:pt x="3336" y="6696"/>
                    <a:pt x="4287" y="7635"/>
                  </a:cubicBezTo>
                  <a:cubicBezTo>
                    <a:pt x="4834" y="8181"/>
                    <a:pt x="5710" y="8269"/>
                    <a:pt x="5710" y="8269"/>
                  </a:cubicBezTo>
                  <a:cubicBezTo>
                    <a:pt x="6024" y="8298"/>
                    <a:pt x="6464" y="8505"/>
                    <a:pt x="6687" y="8728"/>
                  </a:cubicBezTo>
                  <a:lnTo>
                    <a:pt x="6694" y="8735"/>
                  </a:lnTo>
                  <a:cubicBezTo>
                    <a:pt x="6917" y="8958"/>
                    <a:pt x="6917" y="9320"/>
                    <a:pt x="6694" y="9547"/>
                  </a:cubicBezTo>
                  <a:lnTo>
                    <a:pt x="223" y="16017"/>
                  </a:lnTo>
                  <a:cubicBezTo>
                    <a:pt x="0" y="16241"/>
                    <a:pt x="0" y="16603"/>
                    <a:pt x="223" y="16829"/>
                  </a:cubicBezTo>
                  <a:lnTo>
                    <a:pt x="6694" y="23300"/>
                  </a:lnTo>
                  <a:cubicBezTo>
                    <a:pt x="6805" y="23412"/>
                    <a:pt x="6952" y="23467"/>
                    <a:pt x="7099" y="23467"/>
                  </a:cubicBezTo>
                  <a:cubicBezTo>
                    <a:pt x="7245" y="23467"/>
                    <a:pt x="7393" y="23412"/>
                    <a:pt x="7506" y="23300"/>
                  </a:cubicBezTo>
                  <a:lnTo>
                    <a:pt x="7577" y="23229"/>
                  </a:lnTo>
                  <a:cubicBezTo>
                    <a:pt x="7800" y="23006"/>
                    <a:pt x="8007" y="22566"/>
                    <a:pt x="8040" y="22248"/>
                  </a:cubicBezTo>
                  <a:cubicBezTo>
                    <a:pt x="8040" y="22248"/>
                    <a:pt x="8124" y="21372"/>
                    <a:pt x="8667" y="20825"/>
                  </a:cubicBezTo>
                  <a:cubicBezTo>
                    <a:pt x="9138" y="20347"/>
                    <a:pt x="9760" y="20108"/>
                    <a:pt x="10383" y="20108"/>
                  </a:cubicBezTo>
                  <a:cubicBezTo>
                    <a:pt x="11000" y="20108"/>
                    <a:pt x="11617" y="20343"/>
                    <a:pt x="12087" y="20815"/>
                  </a:cubicBezTo>
                  <a:cubicBezTo>
                    <a:pt x="13032" y="21760"/>
                    <a:pt x="13025" y="23293"/>
                    <a:pt x="12074" y="24232"/>
                  </a:cubicBezTo>
                  <a:cubicBezTo>
                    <a:pt x="11531" y="24775"/>
                    <a:pt x="10651" y="24863"/>
                    <a:pt x="10651" y="24863"/>
                  </a:cubicBezTo>
                  <a:cubicBezTo>
                    <a:pt x="10337" y="24892"/>
                    <a:pt x="9897" y="25099"/>
                    <a:pt x="9674" y="25322"/>
                  </a:cubicBezTo>
                  <a:lnTo>
                    <a:pt x="9602" y="25393"/>
                  </a:lnTo>
                  <a:cubicBezTo>
                    <a:pt x="9376" y="25620"/>
                    <a:pt x="9376" y="25982"/>
                    <a:pt x="9602" y="26205"/>
                  </a:cubicBezTo>
                  <a:lnTo>
                    <a:pt x="16073" y="32676"/>
                  </a:lnTo>
                  <a:cubicBezTo>
                    <a:pt x="16185" y="32787"/>
                    <a:pt x="16331" y="32843"/>
                    <a:pt x="16478" y="32843"/>
                  </a:cubicBezTo>
                  <a:cubicBezTo>
                    <a:pt x="16625" y="32843"/>
                    <a:pt x="16772" y="32787"/>
                    <a:pt x="16885" y="32676"/>
                  </a:cubicBezTo>
                  <a:lnTo>
                    <a:pt x="23356" y="26205"/>
                  </a:lnTo>
                  <a:cubicBezTo>
                    <a:pt x="23579" y="25982"/>
                    <a:pt x="23579" y="25620"/>
                    <a:pt x="23356" y="25393"/>
                  </a:cubicBezTo>
                  <a:lnTo>
                    <a:pt x="23288" y="25325"/>
                  </a:lnTo>
                  <a:cubicBezTo>
                    <a:pt x="23061" y="25102"/>
                    <a:pt x="22621" y="24895"/>
                    <a:pt x="22307" y="24866"/>
                  </a:cubicBezTo>
                  <a:cubicBezTo>
                    <a:pt x="22307" y="24866"/>
                    <a:pt x="21431" y="24778"/>
                    <a:pt x="20884" y="24235"/>
                  </a:cubicBezTo>
                  <a:cubicBezTo>
                    <a:pt x="19942" y="23293"/>
                    <a:pt x="19942" y="21770"/>
                    <a:pt x="20884" y="20828"/>
                  </a:cubicBezTo>
                  <a:cubicBezTo>
                    <a:pt x="21354" y="20359"/>
                    <a:pt x="21971" y="20125"/>
                    <a:pt x="22587" y="20125"/>
                  </a:cubicBezTo>
                  <a:cubicBezTo>
                    <a:pt x="23203" y="20125"/>
                    <a:pt x="23820" y="20359"/>
                    <a:pt x="24291" y="20828"/>
                  </a:cubicBezTo>
                  <a:cubicBezTo>
                    <a:pt x="24834" y="21372"/>
                    <a:pt x="24918" y="22252"/>
                    <a:pt x="24918" y="22252"/>
                  </a:cubicBezTo>
                  <a:cubicBezTo>
                    <a:pt x="24951" y="22566"/>
                    <a:pt x="25158" y="23006"/>
                    <a:pt x="25381" y="23229"/>
                  </a:cubicBezTo>
                  <a:lnTo>
                    <a:pt x="25452" y="23300"/>
                  </a:lnTo>
                  <a:cubicBezTo>
                    <a:pt x="25564" y="23412"/>
                    <a:pt x="25710" y="23467"/>
                    <a:pt x="25857" y="23467"/>
                  </a:cubicBezTo>
                  <a:cubicBezTo>
                    <a:pt x="26004" y="23467"/>
                    <a:pt x="26151" y="23412"/>
                    <a:pt x="26264" y="23300"/>
                  </a:cubicBezTo>
                  <a:lnTo>
                    <a:pt x="32735" y="16829"/>
                  </a:lnTo>
                  <a:cubicBezTo>
                    <a:pt x="32958" y="16603"/>
                    <a:pt x="32958" y="16241"/>
                    <a:pt x="32735" y="16017"/>
                  </a:cubicBezTo>
                  <a:lnTo>
                    <a:pt x="26264" y="9547"/>
                  </a:lnTo>
                  <a:cubicBezTo>
                    <a:pt x="26041" y="9320"/>
                    <a:pt x="26041" y="8958"/>
                    <a:pt x="26264" y="8735"/>
                  </a:cubicBezTo>
                  <a:lnTo>
                    <a:pt x="26377" y="8618"/>
                  </a:lnTo>
                  <a:cubicBezTo>
                    <a:pt x="26600" y="8395"/>
                    <a:pt x="27044" y="8188"/>
                    <a:pt x="27358" y="8156"/>
                  </a:cubicBezTo>
                  <a:cubicBezTo>
                    <a:pt x="27358" y="8156"/>
                    <a:pt x="28234" y="8071"/>
                    <a:pt x="28781" y="7528"/>
                  </a:cubicBezTo>
                  <a:cubicBezTo>
                    <a:pt x="29732" y="6590"/>
                    <a:pt x="29739" y="5056"/>
                    <a:pt x="28791" y="4108"/>
                  </a:cubicBezTo>
                  <a:cubicBezTo>
                    <a:pt x="28321" y="3638"/>
                    <a:pt x="27705" y="3404"/>
                    <a:pt x="27090" y="3404"/>
                  </a:cubicBezTo>
                  <a:cubicBezTo>
                    <a:pt x="26468" y="3404"/>
                    <a:pt x="25846" y="3643"/>
                    <a:pt x="25374" y="4121"/>
                  </a:cubicBezTo>
                  <a:cubicBezTo>
                    <a:pt x="24831" y="4665"/>
                    <a:pt x="24743" y="5545"/>
                    <a:pt x="24743" y="5545"/>
                  </a:cubicBezTo>
                  <a:cubicBezTo>
                    <a:pt x="24714" y="5858"/>
                    <a:pt x="24507" y="6298"/>
                    <a:pt x="24284" y="6522"/>
                  </a:cubicBezTo>
                  <a:lnTo>
                    <a:pt x="24168" y="6638"/>
                  </a:lnTo>
                  <a:cubicBezTo>
                    <a:pt x="24056" y="6750"/>
                    <a:pt x="23909" y="6806"/>
                    <a:pt x="23762" y="6806"/>
                  </a:cubicBezTo>
                  <a:cubicBezTo>
                    <a:pt x="23614" y="6806"/>
                    <a:pt x="23467" y="6750"/>
                    <a:pt x="23356" y="6638"/>
                  </a:cubicBezTo>
                  <a:lnTo>
                    <a:pt x="16885" y="168"/>
                  </a:lnTo>
                  <a:cubicBezTo>
                    <a:pt x="16773" y="56"/>
                    <a:pt x="16626" y="0"/>
                    <a:pt x="164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7ADDA8D3-5239-87FC-6B32-D24F2191C39E}"/>
              </a:ext>
            </a:extLst>
          </p:cNvPr>
          <p:cNvSpPr txBox="1">
            <a:spLocks/>
          </p:cNvSpPr>
          <p:nvPr/>
        </p:nvSpPr>
        <p:spPr>
          <a:xfrm>
            <a:off x="1428888" y="599996"/>
            <a:ext cx="15421200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4000" dirty="0">
                <a:solidFill>
                  <a:schemeClr val="tx1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7E4"/>
        </a:solidFill>
        <a:effectLst/>
      </p:bgPr>
    </p:bg>
    <p:spTree>
      <p:nvGrpSpPr>
        <p:cNvPr id="1" name="Shape 138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4" name="Google Shape;13884;p27"/>
          <p:cNvSpPr/>
          <p:nvPr/>
        </p:nvSpPr>
        <p:spPr>
          <a:xfrm>
            <a:off x="2085627" y="3535582"/>
            <a:ext cx="724894" cy="709228"/>
          </a:xfrm>
          <a:custGeom>
            <a:avLst/>
            <a:gdLst/>
            <a:ahLst/>
            <a:cxnLst/>
            <a:rect l="l" t="t" r="r" b="b"/>
            <a:pathLst>
              <a:path w="12123" h="11861" extrusionOk="0">
                <a:moveTo>
                  <a:pt x="5740" y="334"/>
                </a:moveTo>
                <a:lnTo>
                  <a:pt x="5740" y="1596"/>
                </a:lnTo>
                <a:cubicBezTo>
                  <a:pt x="5621" y="1596"/>
                  <a:pt x="5502" y="1596"/>
                  <a:pt x="5383" y="1644"/>
                </a:cubicBezTo>
                <a:cubicBezTo>
                  <a:pt x="4382" y="1763"/>
                  <a:pt x="3478" y="2192"/>
                  <a:pt x="2811" y="2906"/>
                </a:cubicBezTo>
                <a:lnTo>
                  <a:pt x="2644" y="3073"/>
                </a:lnTo>
                <a:lnTo>
                  <a:pt x="1668" y="2263"/>
                </a:lnTo>
                <a:cubicBezTo>
                  <a:pt x="1668" y="2263"/>
                  <a:pt x="1930" y="1953"/>
                  <a:pt x="1977" y="1953"/>
                </a:cubicBezTo>
                <a:cubicBezTo>
                  <a:pt x="2858" y="1072"/>
                  <a:pt x="4001" y="501"/>
                  <a:pt x="5240" y="358"/>
                </a:cubicBezTo>
                <a:cubicBezTo>
                  <a:pt x="5383" y="334"/>
                  <a:pt x="5549" y="334"/>
                  <a:pt x="5692" y="334"/>
                </a:cubicBezTo>
                <a:close/>
                <a:moveTo>
                  <a:pt x="6073" y="382"/>
                </a:moveTo>
                <a:cubicBezTo>
                  <a:pt x="7502" y="405"/>
                  <a:pt x="8836" y="1001"/>
                  <a:pt x="9860" y="2025"/>
                </a:cubicBezTo>
                <a:cubicBezTo>
                  <a:pt x="10860" y="3025"/>
                  <a:pt x="11432" y="4382"/>
                  <a:pt x="11479" y="5811"/>
                </a:cubicBezTo>
                <a:lnTo>
                  <a:pt x="10217" y="5811"/>
                </a:lnTo>
                <a:cubicBezTo>
                  <a:pt x="10146" y="4406"/>
                  <a:pt x="9431" y="3144"/>
                  <a:pt x="8264" y="2382"/>
                </a:cubicBezTo>
                <a:cubicBezTo>
                  <a:pt x="8239" y="2357"/>
                  <a:pt x="8212" y="2347"/>
                  <a:pt x="8183" y="2347"/>
                </a:cubicBezTo>
                <a:cubicBezTo>
                  <a:pt x="8129" y="2347"/>
                  <a:pt x="8073" y="2383"/>
                  <a:pt x="8026" y="2430"/>
                </a:cubicBezTo>
                <a:cubicBezTo>
                  <a:pt x="7978" y="2525"/>
                  <a:pt x="8002" y="2620"/>
                  <a:pt x="8098" y="2668"/>
                </a:cubicBezTo>
                <a:cubicBezTo>
                  <a:pt x="9217" y="3430"/>
                  <a:pt x="9884" y="4644"/>
                  <a:pt x="9884" y="5978"/>
                </a:cubicBezTo>
                <a:cubicBezTo>
                  <a:pt x="9884" y="8098"/>
                  <a:pt x="8098" y="9884"/>
                  <a:pt x="5930" y="9884"/>
                </a:cubicBezTo>
                <a:cubicBezTo>
                  <a:pt x="3763" y="9884"/>
                  <a:pt x="1977" y="8098"/>
                  <a:pt x="1977" y="5930"/>
                </a:cubicBezTo>
                <a:cubicBezTo>
                  <a:pt x="1977" y="5049"/>
                  <a:pt x="2263" y="4192"/>
                  <a:pt x="2763" y="3501"/>
                </a:cubicBezTo>
                <a:cubicBezTo>
                  <a:pt x="3263" y="2835"/>
                  <a:pt x="4025" y="2311"/>
                  <a:pt x="4835" y="2120"/>
                </a:cubicBezTo>
                <a:cubicBezTo>
                  <a:pt x="5168" y="2025"/>
                  <a:pt x="5549" y="1953"/>
                  <a:pt x="5930" y="1953"/>
                </a:cubicBezTo>
                <a:cubicBezTo>
                  <a:pt x="6431" y="1953"/>
                  <a:pt x="6931" y="2049"/>
                  <a:pt x="7407" y="2263"/>
                </a:cubicBezTo>
                <a:cubicBezTo>
                  <a:pt x="7423" y="2267"/>
                  <a:pt x="7440" y="2269"/>
                  <a:pt x="7457" y="2269"/>
                </a:cubicBezTo>
                <a:cubicBezTo>
                  <a:pt x="7540" y="2269"/>
                  <a:pt x="7625" y="2223"/>
                  <a:pt x="7645" y="2144"/>
                </a:cubicBezTo>
                <a:cubicBezTo>
                  <a:pt x="7645" y="2049"/>
                  <a:pt x="7621" y="2001"/>
                  <a:pt x="7526" y="1953"/>
                </a:cubicBezTo>
                <a:cubicBezTo>
                  <a:pt x="7050" y="1787"/>
                  <a:pt x="6573" y="1668"/>
                  <a:pt x="6073" y="1668"/>
                </a:cubicBezTo>
                <a:lnTo>
                  <a:pt x="6073" y="382"/>
                </a:lnTo>
                <a:close/>
                <a:moveTo>
                  <a:pt x="5502" y="1"/>
                </a:moveTo>
                <a:cubicBezTo>
                  <a:pt x="5264" y="24"/>
                  <a:pt x="5002" y="48"/>
                  <a:pt x="4764" y="96"/>
                </a:cubicBezTo>
                <a:cubicBezTo>
                  <a:pt x="4478" y="144"/>
                  <a:pt x="4144" y="239"/>
                  <a:pt x="3835" y="358"/>
                </a:cubicBezTo>
                <a:cubicBezTo>
                  <a:pt x="3073" y="644"/>
                  <a:pt x="2334" y="1120"/>
                  <a:pt x="1739" y="1715"/>
                </a:cubicBezTo>
                <a:cubicBezTo>
                  <a:pt x="596" y="2858"/>
                  <a:pt x="1" y="4335"/>
                  <a:pt x="1" y="5930"/>
                </a:cubicBezTo>
                <a:cubicBezTo>
                  <a:pt x="1" y="7431"/>
                  <a:pt x="572" y="8860"/>
                  <a:pt x="1572" y="9979"/>
                </a:cubicBezTo>
                <a:cubicBezTo>
                  <a:pt x="1612" y="10005"/>
                  <a:pt x="1665" y="10024"/>
                  <a:pt x="1713" y="10024"/>
                </a:cubicBezTo>
                <a:cubicBezTo>
                  <a:pt x="1753" y="10024"/>
                  <a:pt x="1789" y="10011"/>
                  <a:pt x="1811" y="9979"/>
                </a:cubicBezTo>
                <a:cubicBezTo>
                  <a:pt x="1882" y="9907"/>
                  <a:pt x="1906" y="9788"/>
                  <a:pt x="1811" y="9717"/>
                </a:cubicBezTo>
                <a:cubicBezTo>
                  <a:pt x="858" y="8693"/>
                  <a:pt x="334" y="7335"/>
                  <a:pt x="334" y="5907"/>
                </a:cubicBezTo>
                <a:cubicBezTo>
                  <a:pt x="334" y="4692"/>
                  <a:pt x="715" y="3501"/>
                  <a:pt x="1453" y="2549"/>
                </a:cubicBezTo>
                <a:lnTo>
                  <a:pt x="2477" y="3358"/>
                </a:lnTo>
                <a:cubicBezTo>
                  <a:pt x="1930" y="4097"/>
                  <a:pt x="1620" y="5025"/>
                  <a:pt x="1620" y="6002"/>
                </a:cubicBezTo>
                <a:cubicBezTo>
                  <a:pt x="1644" y="8336"/>
                  <a:pt x="3549" y="10193"/>
                  <a:pt x="5859" y="10241"/>
                </a:cubicBezTo>
                <a:cubicBezTo>
                  <a:pt x="5874" y="10241"/>
                  <a:pt x="5889" y="10241"/>
                  <a:pt x="5904" y="10241"/>
                </a:cubicBezTo>
                <a:cubicBezTo>
                  <a:pt x="8241" y="10241"/>
                  <a:pt x="10146" y="8392"/>
                  <a:pt x="10241" y="6097"/>
                </a:cubicBezTo>
                <a:lnTo>
                  <a:pt x="11527" y="6097"/>
                </a:lnTo>
                <a:cubicBezTo>
                  <a:pt x="11503" y="7526"/>
                  <a:pt x="10908" y="8860"/>
                  <a:pt x="9884" y="9884"/>
                </a:cubicBezTo>
                <a:cubicBezTo>
                  <a:pt x="8836" y="10908"/>
                  <a:pt x="7407" y="11503"/>
                  <a:pt x="5930" y="11503"/>
                </a:cubicBezTo>
                <a:cubicBezTo>
                  <a:pt x="4644" y="11503"/>
                  <a:pt x="3406" y="11074"/>
                  <a:pt x="2382" y="10265"/>
                </a:cubicBezTo>
                <a:cubicBezTo>
                  <a:pt x="2338" y="10231"/>
                  <a:pt x="2299" y="10214"/>
                  <a:pt x="2262" y="10214"/>
                </a:cubicBezTo>
                <a:cubicBezTo>
                  <a:pt x="2220" y="10214"/>
                  <a:pt x="2182" y="10237"/>
                  <a:pt x="2144" y="10288"/>
                </a:cubicBezTo>
                <a:cubicBezTo>
                  <a:pt x="2096" y="10384"/>
                  <a:pt x="2096" y="10479"/>
                  <a:pt x="2168" y="10527"/>
                </a:cubicBezTo>
                <a:cubicBezTo>
                  <a:pt x="3216" y="11384"/>
                  <a:pt x="4549" y="11860"/>
                  <a:pt x="5930" y="11860"/>
                </a:cubicBezTo>
                <a:cubicBezTo>
                  <a:pt x="7931" y="11860"/>
                  <a:pt x="9741" y="10908"/>
                  <a:pt x="10908" y="9193"/>
                </a:cubicBezTo>
                <a:cubicBezTo>
                  <a:pt x="11312" y="8574"/>
                  <a:pt x="11622" y="7859"/>
                  <a:pt x="11765" y="7097"/>
                </a:cubicBezTo>
                <a:cubicBezTo>
                  <a:pt x="12122" y="5097"/>
                  <a:pt x="11527" y="3120"/>
                  <a:pt x="10122" y="1715"/>
                </a:cubicBezTo>
                <a:cubicBezTo>
                  <a:pt x="9002" y="596"/>
                  <a:pt x="7502" y="1"/>
                  <a:pt x="5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885" name="Google Shape;13885;p27"/>
          <p:cNvGrpSpPr/>
          <p:nvPr/>
        </p:nvGrpSpPr>
        <p:grpSpPr>
          <a:xfrm>
            <a:off x="5083317" y="3535513"/>
            <a:ext cx="713474" cy="706478"/>
            <a:chOff x="3192838" y="1931233"/>
            <a:chExt cx="298300" cy="295375"/>
          </a:xfrm>
        </p:grpSpPr>
        <p:sp>
          <p:nvSpPr>
            <p:cNvPr id="13886" name="Google Shape;13886;p27"/>
            <p:cNvSpPr/>
            <p:nvPr/>
          </p:nvSpPr>
          <p:spPr>
            <a:xfrm>
              <a:off x="3192838" y="1931233"/>
              <a:ext cx="91700" cy="295375"/>
            </a:xfrm>
            <a:custGeom>
              <a:avLst/>
              <a:gdLst/>
              <a:ahLst/>
              <a:cxnLst/>
              <a:rect l="l" t="t" r="r" b="b"/>
              <a:pathLst>
                <a:path w="3668" h="11815" extrusionOk="0">
                  <a:moveTo>
                    <a:pt x="1858" y="336"/>
                  </a:moveTo>
                  <a:cubicBezTo>
                    <a:pt x="2239" y="336"/>
                    <a:pt x="2596" y="479"/>
                    <a:pt x="2882" y="741"/>
                  </a:cubicBezTo>
                  <a:cubicBezTo>
                    <a:pt x="3168" y="1003"/>
                    <a:pt x="3311" y="1384"/>
                    <a:pt x="3311" y="1789"/>
                  </a:cubicBezTo>
                  <a:cubicBezTo>
                    <a:pt x="3311" y="2479"/>
                    <a:pt x="2930" y="3003"/>
                    <a:pt x="2311" y="3218"/>
                  </a:cubicBezTo>
                  <a:cubicBezTo>
                    <a:pt x="2263" y="3218"/>
                    <a:pt x="2239" y="3241"/>
                    <a:pt x="2215" y="3265"/>
                  </a:cubicBezTo>
                  <a:lnTo>
                    <a:pt x="1858" y="3765"/>
                  </a:lnTo>
                  <a:lnTo>
                    <a:pt x="1501" y="3265"/>
                  </a:lnTo>
                  <a:cubicBezTo>
                    <a:pt x="1477" y="3241"/>
                    <a:pt x="1453" y="3218"/>
                    <a:pt x="1406" y="3218"/>
                  </a:cubicBezTo>
                  <a:cubicBezTo>
                    <a:pt x="786" y="3003"/>
                    <a:pt x="358" y="2408"/>
                    <a:pt x="405" y="1765"/>
                  </a:cubicBezTo>
                  <a:cubicBezTo>
                    <a:pt x="429" y="979"/>
                    <a:pt x="1048" y="360"/>
                    <a:pt x="1834" y="336"/>
                  </a:cubicBezTo>
                  <a:close/>
                  <a:moveTo>
                    <a:pt x="1923" y="0"/>
                  </a:moveTo>
                  <a:cubicBezTo>
                    <a:pt x="1894" y="0"/>
                    <a:pt x="1864" y="1"/>
                    <a:pt x="1834" y="3"/>
                  </a:cubicBezTo>
                  <a:cubicBezTo>
                    <a:pt x="882" y="26"/>
                    <a:pt x="72" y="812"/>
                    <a:pt x="48" y="1765"/>
                  </a:cubicBezTo>
                  <a:lnTo>
                    <a:pt x="48" y="1813"/>
                  </a:lnTo>
                  <a:lnTo>
                    <a:pt x="48" y="5766"/>
                  </a:lnTo>
                  <a:cubicBezTo>
                    <a:pt x="48" y="5861"/>
                    <a:pt x="96" y="5956"/>
                    <a:pt x="191" y="5956"/>
                  </a:cubicBezTo>
                  <a:cubicBezTo>
                    <a:pt x="310" y="5956"/>
                    <a:pt x="405" y="5885"/>
                    <a:pt x="405" y="5766"/>
                  </a:cubicBezTo>
                  <a:lnTo>
                    <a:pt x="405" y="2884"/>
                  </a:lnTo>
                  <a:cubicBezTo>
                    <a:pt x="620" y="3194"/>
                    <a:pt x="905" y="3432"/>
                    <a:pt x="1263" y="3551"/>
                  </a:cubicBezTo>
                  <a:lnTo>
                    <a:pt x="1668" y="4099"/>
                  </a:lnTo>
                  <a:cubicBezTo>
                    <a:pt x="1722" y="4171"/>
                    <a:pt x="1818" y="4203"/>
                    <a:pt x="1903" y="4203"/>
                  </a:cubicBezTo>
                  <a:cubicBezTo>
                    <a:pt x="1929" y="4203"/>
                    <a:pt x="1955" y="4200"/>
                    <a:pt x="1977" y="4194"/>
                  </a:cubicBezTo>
                  <a:lnTo>
                    <a:pt x="2072" y="4099"/>
                  </a:lnTo>
                  <a:lnTo>
                    <a:pt x="2477" y="3551"/>
                  </a:lnTo>
                  <a:cubicBezTo>
                    <a:pt x="2834" y="3432"/>
                    <a:pt x="3144" y="3194"/>
                    <a:pt x="3335" y="2884"/>
                  </a:cubicBezTo>
                  <a:lnTo>
                    <a:pt x="3335" y="11434"/>
                  </a:lnTo>
                  <a:cubicBezTo>
                    <a:pt x="3335" y="11457"/>
                    <a:pt x="3311" y="11481"/>
                    <a:pt x="3287" y="11481"/>
                  </a:cubicBezTo>
                  <a:lnTo>
                    <a:pt x="429" y="11481"/>
                  </a:lnTo>
                  <a:cubicBezTo>
                    <a:pt x="405" y="11481"/>
                    <a:pt x="358" y="11457"/>
                    <a:pt x="358" y="11434"/>
                  </a:cubicBezTo>
                  <a:lnTo>
                    <a:pt x="358" y="6575"/>
                  </a:lnTo>
                  <a:cubicBezTo>
                    <a:pt x="358" y="6480"/>
                    <a:pt x="310" y="6409"/>
                    <a:pt x="215" y="6409"/>
                  </a:cubicBezTo>
                  <a:cubicBezTo>
                    <a:pt x="96" y="6409"/>
                    <a:pt x="1" y="6456"/>
                    <a:pt x="1" y="6575"/>
                  </a:cubicBezTo>
                  <a:lnTo>
                    <a:pt x="1" y="11434"/>
                  </a:lnTo>
                  <a:cubicBezTo>
                    <a:pt x="1" y="11648"/>
                    <a:pt x="191" y="11815"/>
                    <a:pt x="405" y="11815"/>
                  </a:cubicBezTo>
                  <a:lnTo>
                    <a:pt x="3263" y="11815"/>
                  </a:lnTo>
                  <a:cubicBezTo>
                    <a:pt x="3454" y="11815"/>
                    <a:pt x="3644" y="11648"/>
                    <a:pt x="3644" y="11434"/>
                  </a:cubicBezTo>
                  <a:lnTo>
                    <a:pt x="3644" y="1813"/>
                  </a:lnTo>
                  <a:cubicBezTo>
                    <a:pt x="3668" y="1312"/>
                    <a:pt x="3501" y="860"/>
                    <a:pt x="3144" y="503"/>
                  </a:cubicBezTo>
                  <a:cubicBezTo>
                    <a:pt x="2809" y="168"/>
                    <a:pt x="2370" y="0"/>
                    <a:pt x="19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7" name="Google Shape;13887;p27"/>
            <p:cNvSpPr/>
            <p:nvPr/>
          </p:nvSpPr>
          <p:spPr>
            <a:xfrm>
              <a:off x="3222013" y="1955483"/>
              <a:ext cx="32175" cy="37850"/>
            </a:xfrm>
            <a:custGeom>
              <a:avLst/>
              <a:gdLst/>
              <a:ahLst/>
              <a:cxnLst/>
              <a:rect l="l" t="t" r="r" b="b"/>
              <a:pathLst>
                <a:path w="1287" h="1514" extrusionOk="0">
                  <a:moveTo>
                    <a:pt x="691" y="604"/>
                  </a:moveTo>
                  <a:lnTo>
                    <a:pt x="786" y="866"/>
                  </a:lnTo>
                  <a:lnTo>
                    <a:pt x="596" y="866"/>
                  </a:lnTo>
                  <a:lnTo>
                    <a:pt x="691" y="604"/>
                  </a:lnTo>
                  <a:close/>
                  <a:moveTo>
                    <a:pt x="686" y="1"/>
                  </a:moveTo>
                  <a:cubicBezTo>
                    <a:pt x="602" y="1"/>
                    <a:pt x="532" y="36"/>
                    <a:pt x="477" y="128"/>
                  </a:cubicBezTo>
                  <a:lnTo>
                    <a:pt x="48" y="1271"/>
                  </a:lnTo>
                  <a:cubicBezTo>
                    <a:pt x="0" y="1343"/>
                    <a:pt x="72" y="1462"/>
                    <a:pt x="167" y="1509"/>
                  </a:cubicBezTo>
                  <a:cubicBezTo>
                    <a:pt x="177" y="1513"/>
                    <a:pt x="187" y="1514"/>
                    <a:pt x="197" y="1514"/>
                  </a:cubicBezTo>
                  <a:cubicBezTo>
                    <a:pt x="263" y="1514"/>
                    <a:pt x="337" y="1452"/>
                    <a:pt x="358" y="1390"/>
                  </a:cubicBezTo>
                  <a:lnTo>
                    <a:pt x="429" y="1200"/>
                  </a:lnTo>
                  <a:lnTo>
                    <a:pt x="882" y="1200"/>
                  </a:lnTo>
                  <a:lnTo>
                    <a:pt x="929" y="1390"/>
                  </a:lnTo>
                  <a:cubicBezTo>
                    <a:pt x="953" y="1462"/>
                    <a:pt x="1048" y="1509"/>
                    <a:pt x="1120" y="1509"/>
                  </a:cubicBezTo>
                  <a:cubicBezTo>
                    <a:pt x="1239" y="1462"/>
                    <a:pt x="1286" y="1390"/>
                    <a:pt x="1263" y="1271"/>
                  </a:cubicBezTo>
                  <a:lnTo>
                    <a:pt x="882" y="128"/>
                  </a:lnTo>
                  <a:cubicBezTo>
                    <a:pt x="834" y="80"/>
                    <a:pt x="810" y="33"/>
                    <a:pt x="762" y="9"/>
                  </a:cubicBezTo>
                  <a:cubicBezTo>
                    <a:pt x="736" y="4"/>
                    <a:pt x="710" y="1"/>
                    <a:pt x="6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8" name="Google Shape;13888;p27"/>
            <p:cNvSpPr/>
            <p:nvPr/>
          </p:nvSpPr>
          <p:spPr>
            <a:xfrm>
              <a:off x="3212488" y="20735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48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9" name="Google Shape;13889;p27"/>
            <p:cNvSpPr/>
            <p:nvPr/>
          </p:nvSpPr>
          <p:spPr>
            <a:xfrm>
              <a:off x="3212488" y="20932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72"/>
                    <a:pt x="0" y="167"/>
                  </a:cubicBezTo>
                  <a:cubicBezTo>
                    <a:pt x="0" y="286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310"/>
                    <a:pt x="2120" y="214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0" name="Google Shape;13890;p27"/>
            <p:cNvSpPr/>
            <p:nvPr/>
          </p:nvSpPr>
          <p:spPr>
            <a:xfrm>
              <a:off x="3212488" y="211345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6" y="1"/>
                    <a:pt x="0" y="72"/>
                    <a:pt x="0" y="144"/>
                  </a:cubicBezTo>
                  <a:cubicBezTo>
                    <a:pt x="0" y="263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1" name="Google Shape;13891;p27"/>
            <p:cNvSpPr/>
            <p:nvPr/>
          </p:nvSpPr>
          <p:spPr>
            <a:xfrm>
              <a:off x="3212488" y="213370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48"/>
                    <a:pt x="0" y="143"/>
                  </a:cubicBezTo>
                  <a:cubicBezTo>
                    <a:pt x="0" y="262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286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2" name="Google Shape;13892;p27"/>
            <p:cNvSpPr/>
            <p:nvPr/>
          </p:nvSpPr>
          <p:spPr>
            <a:xfrm>
              <a:off x="3212488" y="215275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72"/>
                    <a:pt x="0" y="167"/>
                  </a:cubicBezTo>
                  <a:cubicBezTo>
                    <a:pt x="0" y="286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3" name="Google Shape;13893;p27"/>
            <p:cNvSpPr/>
            <p:nvPr/>
          </p:nvSpPr>
          <p:spPr>
            <a:xfrm>
              <a:off x="3212488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7" y="0"/>
                  </a:moveTo>
                  <a:cubicBezTo>
                    <a:pt x="96" y="0"/>
                    <a:pt x="0" y="72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24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4" name="Google Shape;13894;p27"/>
            <p:cNvSpPr/>
            <p:nvPr/>
          </p:nvSpPr>
          <p:spPr>
            <a:xfrm>
              <a:off x="3400013" y="1931233"/>
              <a:ext cx="91125" cy="295375"/>
            </a:xfrm>
            <a:custGeom>
              <a:avLst/>
              <a:gdLst/>
              <a:ahLst/>
              <a:cxnLst/>
              <a:rect l="l" t="t" r="r" b="b"/>
              <a:pathLst>
                <a:path w="3645" h="11815" extrusionOk="0">
                  <a:moveTo>
                    <a:pt x="1811" y="336"/>
                  </a:moveTo>
                  <a:cubicBezTo>
                    <a:pt x="2216" y="336"/>
                    <a:pt x="2573" y="479"/>
                    <a:pt x="2835" y="741"/>
                  </a:cubicBezTo>
                  <a:cubicBezTo>
                    <a:pt x="3121" y="1003"/>
                    <a:pt x="3287" y="1384"/>
                    <a:pt x="3287" y="1789"/>
                  </a:cubicBezTo>
                  <a:cubicBezTo>
                    <a:pt x="3311" y="2479"/>
                    <a:pt x="2882" y="3003"/>
                    <a:pt x="2263" y="3218"/>
                  </a:cubicBezTo>
                  <a:cubicBezTo>
                    <a:pt x="2240" y="3218"/>
                    <a:pt x="2216" y="3241"/>
                    <a:pt x="2168" y="3265"/>
                  </a:cubicBezTo>
                  <a:lnTo>
                    <a:pt x="1811" y="3765"/>
                  </a:lnTo>
                  <a:lnTo>
                    <a:pt x="1454" y="3265"/>
                  </a:lnTo>
                  <a:cubicBezTo>
                    <a:pt x="1430" y="3241"/>
                    <a:pt x="1406" y="3218"/>
                    <a:pt x="1382" y="3218"/>
                  </a:cubicBezTo>
                  <a:cubicBezTo>
                    <a:pt x="739" y="3003"/>
                    <a:pt x="334" y="2408"/>
                    <a:pt x="358" y="1765"/>
                  </a:cubicBezTo>
                  <a:cubicBezTo>
                    <a:pt x="382" y="979"/>
                    <a:pt x="1025" y="360"/>
                    <a:pt x="1787" y="336"/>
                  </a:cubicBezTo>
                  <a:close/>
                  <a:moveTo>
                    <a:pt x="3311" y="2884"/>
                  </a:moveTo>
                  <a:lnTo>
                    <a:pt x="3311" y="11434"/>
                  </a:lnTo>
                  <a:cubicBezTo>
                    <a:pt x="3311" y="11457"/>
                    <a:pt x="3287" y="11481"/>
                    <a:pt x="3240" y="11481"/>
                  </a:cubicBezTo>
                  <a:lnTo>
                    <a:pt x="382" y="11481"/>
                  </a:lnTo>
                  <a:cubicBezTo>
                    <a:pt x="358" y="11481"/>
                    <a:pt x="334" y="11457"/>
                    <a:pt x="334" y="11434"/>
                  </a:cubicBezTo>
                  <a:lnTo>
                    <a:pt x="334" y="2884"/>
                  </a:lnTo>
                  <a:cubicBezTo>
                    <a:pt x="525" y="3194"/>
                    <a:pt x="834" y="3432"/>
                    <a:pt x="1192" y="3551"/>
                  </a:cubicBezTo>
                  <a:lnTo>
                    <a:pt x="1597" y="4099"/>
                  </a:lnTo>
                  <a:cubicBezTo>
                    <a:pt x="1668" y="4170"/>
                    <a:pt x="1716" y="4194"/>
                    <a:pt x="1811" y="4194"/>
                  </a:cubicBezTo>
                  <a:cubicBezTo>
                    <a:pt x="1906" y="4194"/>
                    <a:pt x="1954" y="4170"/>
                    <a:pt x="2025" y="4099"/>
                  </a:cubicBezTo>
                  <a:lnTo>
                    <a:pt x="2430" y="3551"/>
                  </a:lnTo>
                  <a:cubicBezTo>
                    <a:pt x="2787" y="3432"/>
                    <a:pt x="3097" y="3194"/>
                    <a:pt x="3311" y="2884"/>
                  </a:cubicBezTo>
                  <a:close/>
                  <a:moveTo>
                    <a:pt x="1876" y="0"/>
                  </a:moveTo>
                  <a:cubicBezTo>
                    <a:pt x="1847" y="0"/>
                    <a:pt x="1817" y="1"/>
                    <a:pt x="1787" y="3"/>
                  </a:cubicBezTo>
                  <a:cubicBezTo>
                    <a:pt x="834" y="26"/>
                    <a:pt x="25" y="812"/>
                    <a:pt x="1" y="1765"/>
                  </a:cubicBezTo>
                  <a:lnTo>
                    <a:pt x="1" y="1813"/>
                  </a:lnTo>
                  <a:lnTo>
                    <a:pt x="1" y="11434"/>
                  </a:lnTo>
                  <a:cubicBezTo>
                    <a:pt x="1" y="11648"/>
                    <a:pt x="191" y="11815"/>
                    <a:pt x="382" y="11815"/>
                  </a:cubicBezTo>
                  <a:lnTo>
                    <a:pt x="3240" y="11815"/>
                  </a:lnTo>
                  <a:cubicBezTo>
                    <a:pt x="3454" y="11815"/>
                    <a:pt x="3645" y="11648"/>
                    <a:pt x="3645" y="11434"/>
                  </a:cubicBezTo>
                  <a:lnTo>
                    <a:pt x="3645" y="1813"/>
                  </a:lnTo>
                  <a:cubicBezTo>
                    <a:pt x="3645" y="1312"/>
                    <a:pt x="3454" y="860"/>
                    <a:pt x="3097" y="503"/>
                  </a:cubicBezTo>
                  <a:cubicBezTo>
                    <a:pt x="2762" y="168"/>
                    <a:pt x="2322" y="0"/>
                    <a:pt x="18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5" name="Google Shape;13895;p27"/>
            <p:cNvSpPr/>
            <p:nvPr/>
          </p:nvSpPr>
          <p:spPr>
            <a:xfrm>
              <a:off x="3429788" y="1955108"/>
              <a:ext cx="32775" cy="36925"/>
            </a:xfrm>
            <a:custGeom>
              <a:avLst/>
              <a:gdLst/>
              <a:ahLst/>
              <a:cxnLst/>
              <a:rect l="l" t="t" r="r" b="b"/>
              <a:pathLst>
                <a:path w="1311" h="1477" extrusionOk="0">
                  <a:moveTo>
                    <a:pt x="739" y="0"/>
                  </a:moveTo>
                  <a:cubicBezTo>
                    <a:pt x="334" y="0"/>
                    <a:pt x="1" y="310"/>
                    <a:pt x="1" y="738"/>
                  </a:cubicBezTo>
                  <a:cubicBezTo>
                    <a:pt x="1" y="1143"/>
                    <a:pt x="334" y="1477"/>
                    <a:pt x="739" y="1477"/>
                  </a:cubicBezTo>
                  <a:cubicBezTo>
                    <a:pt x="929" y="1477"/>
                    <a:pt x="1072" y="1429"/>
                    <a:pt x="1191" y="1334"/>
                  </a:cubicBezTo>
                  <a:lnTo>
                    <a:pt x="1263" y="1262"/>
                  </a:lnTo>
                  <a:cubicBezTo>
                    <a:pt x="1310" y="1215"/>
                    <a:pt x="1287" y="1119"/>
                    <a:pt x="1215" y="1072"/>
                  </a:cubicBezTo>
                  <a:cubicBezTo>
                    <a:pt x="1193" y="1039"/>
                    <a:pt x="1156" y="1021"/>
                    <a:pt x="1115" y="1021"/>
                  </a:cubicBezTo>
                  <a:cubicBezTo>
                    <a:pt x="1067" y="1021"/>
                    <a:pt x="1015" y="1045"/>
                    <a:pt x="977" y="1096"/>
                  </a:cubicBezTo>
                  <a:lnTo>
                    <a:pt x="953" y="1119"/>
                  </a:lnTo>
                  <a:cubicBezTo>
                    <a:pt x="906" y="1191"/>
                    <a:pt x="834" y="1191"/>
                    <a:pt x="739" y="1191"/>
                  </a:cubicBezTo>
                  <a:cubicBezTo>
                    <a:pt x="501" y="1191"/>
                    <a:pt x="334" y="1000"/>
                    <a:pt x="334" y="762"/>
                  </a:cubicBezTo>
                  <a:cubicBezTo>
                    <a:pt x="334" y="524"/>
                    <a:pt x="501" y="357"/>
                    <a:pt x="739" y="357"/>
                  </a:cubicBezTo>
                  <a:cubicBezTo>
                    <a:pt x="834" y="357"/>
                    <a:pt x="906" y="381"/>
                    <a:pt x="977" y="405"/>
                  </a:cubicBezTo>
                  <a:cubicBezTo>
                    <a:pt x="1010" y="430"/>
                    <a:pt x="1043" y="440"/>
                    <a:pt x="1075" y="440"/>
                  </a:cubicBezTo>
                  <a:cubicBezTo>
                    <a:pt x="1133" y="440"/>
                    <a:pt x="1184" y="404"/>
                    <a:pt x="1215" y="357"/>
                  </a:cubicBezTo>
                  <a:cubicBezTo>
                    <a:pt x="1287" y="262"/>
                    <a:pt x="1263" y="167"/>
                    <a:pt x="1168" y="119"/>
                  </a:cubicBezTo>
                  <a:cubicBezTo>
                    <a:pt x="1049" y="24"/>
                    <a:pt x="906" y="0"/>
                    <a:pt x="7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6" name="Google Shape;13896;p27"/>
            <p:cNvSpPr/>
            <p:nvPr/>
          </p:nvSpPr>
          <p:spPr>
            <a:xfrm>
              <a:off x="3419663" y="207418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286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7" name="Google Shape;13897;p27"/>
            <p:cNvSpPr/>
            <p:nvPr/>
          </p:nvSpPr>
          <p:spPr>
            <a:xfrm>
              <a:off x="3419663" y="209323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86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310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8" name="Google Shape;13898;p27"/>
            <p:cNvSpPr/>
            <p:nvPr/>
          </p:nvSpPr>
          <p:spPr>
            <a:xfrm>
              <a:off x="3419663" y="2113458"/>
              <a:ext cx="52425" cy="8975"/>
            </a:xfrm>
            <a:custGeom>
              <a:avLst/>
              <a:gdLst/>
              <a:ahLst/>
              <a:cxnLst/>
              <a:rect l="l" t="t" r="r" b="b"/>
              <a:pathLst>
                <a:path w="2097" h="359" extrusionOk="0">
                  <a:moveTo>
                    <a:pt x="168" y="1"/>
                  </a:moveTo>
                  <a:cubicBezTo>
                    <a:pt x="72" y="1"/>
                    <a:pt x="1" y="48"/>
                    <a:pt x="1" y="144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9" name="Google Shape;13899;p27"/>
            <p:cNvSpPr/>
            <p:nvPr/>
          </p:nvSpPr>
          <p:spPr>
            <a:xfrm>
              <a:off x="3419663" y="213370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286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0" name="Google Shape;13900;p27"/>
            <p:cNvSpPr/>
            <p:nvPr/>
          </p:nvSpPr>
          <p:spPr>
            <a:xfrm>
              <a:off x="3419663" y="215275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86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1" name="Google Shape;13901;p27"/>
            <p:cNvSpPr/>
            <p:nvPr/>
          </p:nvSpPr>
          <p:spPr>
            <a:xfrm>
              <a:off x="3419663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01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2" name="Google Shape;13902;p27"/>
            <p:cNvSpPr/>
            <p:nvPr/>
          </p:nvSpPr>
          <p:spPr>
            <a:xfrm>
              <a:off x="3329188" y="2163483"/>
              <a:ext cx="26200" cy="36925"/>
            </a:xfrm>
            <a:custGeom>
              <a:avLst/>
              <a:gdLst/>
              <a:ahLst/>
              <a:cxnLst/>
              <a:rect l="l" t="t" r="r" b="b"/>
              <a:pathLst>
                <a:path w="1048" h="1477" extrusionOk="0">
                  <a:moveTo>
                    <a:pt x="524" y="334"/>
                  </a:moveTo>
                  <a:cubicBezTo>
                    <a:pt x="548" y="334"/>
                    <a:pt x="595" y="357"/>
                    <a:pt x="595" y="381"/>
                  </a:cubicBezTo>
                  <a:cubicBezTo>
                    <a:pt x="595" y="429"/>
                    <a:pt x="572" y="500"/>
                    <a:pt x="524" y="500"/>
                  </a:cubicBezTo>
                  <a:lnTo>
                    <a:pt x="357" y="500"/>
                  </a:lnTo>
                  <a:lnTo>
                    <a:pt x="357" y="334"/>
                  </a:lnTo>
                  <a:close/>
                  <a:moveTo>
                    <a:pt x="572" y="858"/>
                  </a:moveTo>
                  <a:cubicBezTo>
                    <a:pt x="643" y="858"/>
                    <a:pt x="691" y="881"/>
                    <a:pt x="714" y="977"/>
                  </a:cubicBezTo>
                  <a:cubicBezTo>
                    <a:pt x="714" y="1048"/>
                    <a:pt x="667" y="1120"/>
                    <a:pt x="572" y="1120"/>
                  </a:cubicBezTo>
                  <a:lnTo>
                    <a:pt x="357" y="1120"/>
                  </a:lnTo>
                  <a:lnTo>
                    <a:pt x="357" y="858"/>
                  </a:lnTo>
                  <a:close/>
                  <a:moveTo>
                    <a:pt x="191" y="0"/>
                  </a:moveTo>
                  <a:cubicBezTo>
                    <a:pt x="95" y="0"/>
                    <a:pt x="0" y="96"/>
                    <a:pt x="0" y="167"/>
                  </a:cubicBezTo>
                  <a:lnTo>
                    <a:pt x="0" y="1334"/>
                  </a:lnTo>
                  <a:lnTo>
                    <a:pt x="0" y="1405"/>
                  </a:lnTo>
                  <a:cubicBezTo>
                    <a:pt x="48" y="1429"/>
                    <a:pt x="95" y="1477"/>
                    <a:pt x="191" y="1477"/>
                  </a:cubicBezTo>
                  <a:lnTo>
                    <a:pt x="572" y="1477"/>
                  </a:lnTo>
                  <a:cubicBezTo>
                    <a:pt x="834" y="1477"/>
                    <a:pt x="1048" y="1286"/>
                    <a:pt x="1048" y="1000"/>
                  </a:cubicBezTo>
                  <a:cubicBezTo>
                    <a:pt x="1048" y="858"/>
                    <a:pt x="1000" y="738"/>
                    <a:pt x="905" y="643"/>
                  </a:cubicBezTo>
                  <a:cubicBezTo>
                    <a:pt x="953" y="572"/>
                    <a:pt x="953" y="477"/>
                    <a:pt x="953" y="357"/>
                  </a:cubicBezTo>
                  <a:cubicBezTo>
                    <a:pt x="929" y="143"/>
                    <a:pt x="714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3" name="Google Shape;13903;p27"/>
            <p:cNvSpPr/>
            <p:nvPr/>
          </p:nvSpPr>
          <p:spPr>
            <a:xfrm>
              <a:off x="3297613" y="1931283"/>
              <a:ext cx="90525" cy="295325"/>
            </a:xfrm>
            <a:custGeom>
              <a:avLst/>
              <a:gdLst/>
              <a:ahLst/>
              <a:cxnLst/>
              <a:rect l="l" t="t" r="r" b="b"/>
              <a:pathLst>
                <a:path w="3621" h="11813" extrusionOk="0">
                  <a:moveTo>
                    <a:pt x="1811" y="8026"/>
                  </a:moveTo>
                  <a:lnTo>
                    <a:pt x="2168" y="8550"/>
                  </a:lnTo>
                  <a:cubicBezTo>
                    <a:pt x="2192" y="8574"/>
                    <a:pt x="2216" y="8598"/>
                    <a:pt x="2263" y="8598"/>
                  </a:cubicBezTo>
                  <a:cubicBezTo>
                    <a:pt x="2882" y="8812"/>
                    <a:pt x="3287" y="9407"/>
                    <a:pt x="3263" y="10050"/>
                  </a:cubicBezTo>
                  <a:cubicBezTo>
                    <a:pt x="3240" y="10836"/>
                    <a:pt x="2620" y="11455"/>
                    <a:pt x="1835" y="11479"/>
                  </a:cubicBezTo>
                  <a:cubicBezTo>
                    <a:pt x="1454" y="11479"/>
                    <a:pt x="1049" y="11336"/>
                    <a:pt x="763" y="11074"/>
                  </a:cubicBezTo>
                  <a:cubicBezTo>
                    <a:pt x="453" y="10812"/>
                    <a:pt x="310" y="10408"/>
                    <a:pt x="310" y="10026"/>
                  </a:cubicBezTo>
                  <a:cubicBezTo>
                    <a:pt x="310" y="9384"/>
                    <a:pt x="739" y="8812"/>
                    <a:pt x="1358" y="8598"/>
                  </a:cubicBezTo>
                  <a:cubicBezTo>
                    <a:pt x="1382" y="8598"/>
                    <a:pt x="1430" y="8574"/>
                    <a:pt x="1454" y="8550"/>
                  </a:cubicBezTo>
                  <a:lnTo>
                    <a:pt x="1811" y="8026"/>
                  </a:lnTo>
                  <a:close/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lnTo>
                    <a:pt x="1" y="9979"/>
                  </a:lnTo>
                  <a:cubicBezTo>
                    <a:pt x="1" y="10455"/>
                    <a:pt x="168" y="10884"/>
                    <a:pt x="501" y="11241"/>
                  </a:cubicBezTo>
                  <a:cubicBezTo>
                    <a:pt x="858" y="11598"/>
                    <a:pt x="1287" y="11813"/>
                    <a:pt x="1811" y="11813"/>
                  </a:cubicBezTo>
                  <a:lnTo>
                    <a:pt x="1835" y="11813"/>
                  </a:lnTo>
                  <a:cubicBezTo>
                    <a:pt x="2787" y="11789"/>
                    <a:pt x="3597" y="11003"/>
                    <a:pt x="3621" y="10050"/>
                  </a:cubicBezTo>
                  <a:lnTo>
                    <a:pt x="3621" y="10003"/>
                  </a:lnTo>
                  <a:lnTo>
                    <a:pt x="3621" y="1953"/>
                  </a:lnTo>
                  <a:cubicBezTo>
                    <a:pt x="3621" y="1882"/>
                    <a:pt x="3573" y="1787"/>
                    <a:pt x="3478" y="1787"/>
                  </a:cubicBezTo>
                  <a:cubicBezTo>
                    <a:pt x="3359" y="1787"/>
                    <a:pt x="3263" y="1834"/>
                    <a:pt x="3263" y="1953"/>
                  </a:cubicBezTo>
                  <a:lnTo>
                    <a:pt x="3263" y="8931"/>
                  </a:lnTo>
                  <a:cubicBezTo>
                    <a:pt x="3049" y="8621"/>
                    <a:pt x="2763" y="8383"/>
                    <a:pt x="2406" y="8264"/>
                  </a:cubicBezTo>
                  <a:lnTo>
                    <a:pt x="1977" y="7716"/>
                  </a:lnTo>
                  <a:lnTo>
                    <a:pt x="1906" y="7621"/>
                  </a:lnTo>
                  <a:cubicBezTo>
                    <a:pt x="1868" y="7598"/>
                    <a:pt x="1830" y="7588"/>
                    <a:pt x="1793" y="7588"/>
                  </a:cubicBezTo>
                  <a:cubicBezTo>
                    <a:pt x="1715" y="7588"/>
                    <a:pt x="1645" y="7636"/>
                    <a:pt x="1596" y="7716"/>
                  </a:cubicBezTo>
                  <a:lnTo>
                    <a:pt x="1192" y="8264"/>
                  </a:lnTo>
                  <a:cubicBezTo>
                    <a:pt x="834" y="8383"/>
                    <a:pt x="525" y="8621"/>
                    <a:pt x="310" y="8931"/>
                  </a:cubicBezTo>
                  <a:lnTo>
                    <a:pt x="310" y="382"/>
                  </a:lnTo>
                  <a:cubicBezTo>
                    <a:pt x="310" y="358"/>
                    <a:pt x="358" y="334"/>
                    <a:pt x="382" y="334"/>
                  </a:cubicBezTo>
                  <a:lnTo>
                    <a:pt x="3240" y="334"/>
                  </a:lnTo>
                  <a:cubicBezTo>
                    <a:pt x="3263" y="334"/>
                    <a:pt x="3287" y="358"/>
                    <a:pt x="3287" y="382"/>
                  </a:cubicBezTo>
                  <a:lnTo>
                    <a:pt x="3287" y="1168"/>
                  </a:lnTo>
                  <a:cubicBezTo>
                    <a:pt x="3263" y="1239"/>
                    <a:pt x="3311" y="1334"/>
                    <a:pt x="3454" y="1334"/>
                  </a:cubicBezTo>
                  <a:cubicBezTo>
                    <a:pt x="3525" y="1334"/>
                    <a:pt x="3621" y="1239"/>
                    <a:pt x="3621" y="1168"/>
                  </a:cubicBezTo>
                  <a:lnTo>
                    <a:pt x="3621" y="382"/>
                  </a:lnTo>
                  <a:cubicBezTo>
                    <a:pt x="3621" y="167"/>
                    <a:pt x="3454" y="1"/>
                    <a:pt x="3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4" name="Google Shape;13904;p27"/>
            <p:cNvSpPr/>
            <p:nvPr/>
          </p:nvSpPr>
          <p:spPr>
            <a:xfrm>
              <a:off x="3316088" y="19759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5" name="Google Shape;13905;p27"/>
            <p:cNvSpPr/>
            <p:nvPr/>
          </p:nvSpPr>
          <p:spPr>
            <a:xfrm>
              <a:off x="3316088" y="19961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6" name="Google Shape;13906;p27"/>
            <p:cNvSpPr/>
            <p:nvPr/>
          </p:nvSpPr>
          <p:spPr>
            <a:xfrm>
              <a:off x="3316088" y="20158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72"/>
                    <a:pt x="0" y="167"/>
                  </a:cubicBezTo>
                  <a:cubicBezTo>
                    <a:pt x="0" y="286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310"/>
                    <a:pt x="2120" y="215"/>
                  </a:cubicBezTo>
                  <a:cubicBezTo>
                    <a:pt x="2120" y="96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7" name="Google Shape;13907;p27"/>
            <p:cNvSpPr/>
            <p:nvPr/>
          </p:nvSpPr>
          <p:spPr>
            <a:xfrm>
              <a:off x="3316088" y="20354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286"/>
                    <a:pt x="2120" y="191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8" name="Google Shape;13908;p27"/>
            <p:cNvSpPr/>
            <p:nvPr/>
          </p:nvSpPr>
          <p:spPr>
            <a:xfrm>
              <a:off x="3316088" y="205570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63"/>
                    <a:pt x="2120" y="144"/>
                  </a:cubicBezTo>
                  <a:cubicBezTo>
                    <a:pt x="2120" y="48"/>
                    <a:pt x="2024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9" name="Google Shape;13909;p27"/>
            <p:cNvSpPr/>
            <p:nvPr/>
          </p:nvSpPr>
          <p:spPr>
            <a:xfrm>
              <a:off x="3316088" y="2075358"/>
              <a:ext cx="26800" cy="8950"/>
            </a:xfrm>
            <a:custGeom>
              <a:avLst/>
              <a:gdLst/>
              <a:ahLst/>
              <a:cxnLst/>
              <a:rect l="l" t="t" r="r" b="b"/>
              <a:pathLst>
                <a:path w="1072" h="358" extrusionOk="0">
                  <a:moveTo>
                    <a:pt x="167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358"/>
                    <a:pt x="167" y="358"/>
                  </a:cubicBezTo>
                  <a:lnTo>
                    <a:pt x="881" y="358"/>
                  </a:lnTo>
                  <a:cubicBezTo>
                    <a:pt x="976" y="358"/>
                    <a:pt x="1072" y="310"/>
                    <a:pt x="1072" y="215"/>
                  </a:cubicBezTo>
                  <a:cubicBezTo>
                    <a:pt x="1072" y="96"/>
                    <a:pt x="1000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0" name="Google Shape;13910;p27"/>
          <p:cNvGrpSpPr/>
          <p:nvPr/>
        </p:nvGrpSpPr>
        <p:grpSpPr>
          <a:xfrm>
            <a:off x="6545806" y="3532822"/>
            <a:ext cx="685012" cy="710604"/>
            <a:chOff x="3676863" y="1930108"/>
            <a:chExt cx="286400" cy="297100"/>
          </a:xfrm>
        </p:grpSpPr>
        <p:sp>
          <p:nvSpPr>
            <p:cNvPr id="13911" name="Google Shape;13911;p27"/>
            <p:cNvSpPr/>
            <p:nvPr/>
          </p:nvSpPr>
          <p:spPr>
            <a:xfrm>
              <a:off x="3779863" y="1930108"/>
              <a:ext cx="79200" cy="79200"/>
            </a:xfrm>
            <a:custGeom>
              <a:avLst/>
              <a:gdLst/>
              <a:ahLst/>
              <a:cxnLst/>
              <a:rect l="l" t="t" r="r" b="b"/>
              <a:pathLst>
                <a:path w="3168" h="3168" extrusionOk="0">
                  <a:moveTo>
                    <a:pt x="1596" y="500"/>
                  </a:moveTo>
                  <a:lnTo>
                    <a:pt x="2763" y="2810"/>
                  </a:lnTo>
                  <a:lnTo>
                    <a:pt x="429" y="2810"/>
                  </a:lnTo>
                  <a:lnTo>
                    <a:pt x="1596" y="500"/>
                  </a:lnTo>
                  <a:close/>
                  <a:moveTo>
                    <a:pt x="1596" y="0"/>
                  </a:moveTo>
                  <a:cubicBezTo>
                    <a:pt x="1501" y="0"/>
                    <a:pt x="1406" y="71"/>
                    <a:pt x="1382" y="167"/>
                  </a:cubicBezTo>
                  <a:lnTo>
                    <a:pt x="48" y="2810"/>
                  </a:lnTo>
                  <a:cubicBezTo>
                    <a:pt x="1" y="2905"/>
                    <a:pt x="24" y="3024"/>
                    <a:pt x="120" y="3096"/>
                  </a:cubicBezTo>
                  <a:cubicBezTo>
                    <a:pt x="143" y="3144"/>
                    <a:pt x="191" y="3167"/>
                    <a:pt x="263" y="3167"/>
                  </a:cubicBezTo>
                  <a:lnTo>
                    <a:pt x="2906" y="3167"/>
                  </a:lnTo>
                  <a:cubicBezTo>
                    <a:pt x="3001" y="3167"/>
                    <a:pt x="3049" y="3144"/>
                    <a:pt x="3120" y="3072"/>
                  </a:cubicBezTo>
                  <a:cubicBezTo>
                    <a:pt x="3168" y="2977"/>
                    <a:pt x="3168" y="2905"/>
                    <a:pt x="3144" y="2810"/>
                  </a:cubicBezTo>
                  <a:lnTo>
                    <a:pt x="1810" y="167"/>
                  </a:lnTo>
                  <a:cubicBezTo>
                    <a:pt x="1763" y="71"/>
                    <a:pt x="1691" y="0"/>
                    <a:pt x="1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2" name="Google Shape;13912;p27"/>
            <p:cNvSpPr/>
            <p:nvPr/>
          </p:nvSpPr>
          <p:spPr>
            <a:xfrm>
              <a:off x="3732838" y="2021183"/>
              <a:ext cx="175650" cy="92900"/>
            </a:xfrm>
            <a:custGeom>
              <a:avLst/>
              <a:gdLst/>
              <a:ahLst/>
              <a:cxnLst/>
              <a:rect l="l" t="t" r="r" b="b"/>
              <a:pathLst>
                <a:path w="7026" h="3716" extrusionOk="0">
                  <a:moveTo>
                    <a:pt x="1834" y="1"/>
                  </a:moveTo>
                  <a:cubicBezTo>
                    <a:pt x="1763" y="1"/>
                    <a:pt x="1667" y="48"/>
                    <a:pt x="1643" y="143"/>
                  </a:cubicBezTo>
                  <a:lnTo>
                    <a:pt x="24" y="3358"/>
                  </a:lnTo>
                  <a:cubicBezTo>
                    <a:pt x="0" y="3454"/>
                    <a:pt x="0" y="3549"/>
                    <a:pt x="24" y="3597"/>
                  </a:cubicBezTo>
                  <a:cubicBezTo>
                    <a:pt x="48" y="3692"/>
                    <a:pt x="143" y="3716"/>
                    <a:pt x="238" y="3716"/>
                  </a:cubicBezTo>
                  <a:lnTo>
                    <a:pt x="6764" y="3716"/>
                  </a:lnTo>
                  <a:cubicBezTo>
                    <a:pt x="6835" y="3716"/>
                    <a:pt x="6906" y="3692"/>
                    <a:pt x="6954" y="3644"/>
                  </a:cubicBezTo>
                  <a:cubicBezTo>
                    <a:pt x="7026" y="3549"/>
                    <a:pt x="7026" y="3454"/>
                    <a:pt x="7002" y="3358"/>
                  </a:cubicBezTo>
                  <a:lnTo>
                    <a:pt x="5382" y="143"/>
                  </a:lnTo>
                  <a:cubicBezTo>
                    <a:pt x="5358" y="48"/>
                    <a:pt x="5263" y="1"/>
                    <a:pt x="5168" y="1"/>
                  </a:cubicBezTo>
                  <a:lnTo>
                    <a:pt x="3334" y="1"/>
                  </a:lnTo>
                  <a:cubicBezTo>
                    <a:pt x="3239" y="1"/>
                    <a:pt x="3191" y="48"/>
                    <a:pt x="3144" y="143"/>
                  </a:cubicBezTo>
                  <a:cubicBezTo>
                    <a:pt x="3120" y="263"/>
                    <a:pt x="3215" y="358"/>
                    <a:pt x="3334" y="358"/>
                  </a:cubicBezTo>
                  <a:lnTo>
                    <a:pt x="5120" y="358"/>
                  </a:lnTo>
                  <a:lnTo>
                    <a:pt x="6644" y="3358"/>
                  </a:lnTo>
                  <a:lnTo>
                    <a:pt x="381" y="3358"/>
                  </a:lnTo>
                  <a:lnTo>
                    <a:pt x="1905" y="358"/>
                  </a:lnTo>
                  <a:lnTo>
                    <a:pt x="2477" y="358"/>
                  </a:lnTo>
                  <a:cubicBezTo>
                    <a:pt x="2548" y="358"/>
                    <a:pt x="2620" y="310"/>
                    <a:pt x="2644" y="215"/>
                  </a:cubicBezTo>
                  <a:cubicBezTo>
                    <a:pt x="2667" y="96"/>
                    <a:pt x="2596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3" name="Google Shape;13913;p27"/>
            <p:cNvSpPr/>
            <p:nvPr/>
          </p:nvSpPr>
          <p:spPr>
            <a:xfrm>
              <a:off x="3676863" y="2125383"/>
              <a:ext cx="286400" cy="101825"/>
            </a:xfrm>
            <a:custGeom>
              <a:avLst/>
              <a:gdLst/>
              <a:ahLst/>
              <a:cxnLst/>
              <a:rect l="l" t="t" r="r" b="b"/>
              <a:pathLst>
                <a:path w="11456" h="4073" extrusionOk="0">
                  <a:moveTo>
                    <a:pt x="2049" y="0"/>
                  </a:moveTo>
                  <a:cubicBezTo>
                    <a:pt x="1977" y="0"/>
                    <a:pt x="1882" y="72"/>
                    <a:pt x="1858" y="143"/>
                  </a:cubicBezTo>
                  <a:lnTo>
                    <a:pt x="72" y="3715"/>
                  </a:lnTo>
                  <a:cubicBezTo>
                    <a:pt x="1" y="3810"/>
                    <a:pt x="24" y="3929"/>
                    <a:pt x="96" y="4001"/>
                  </a:cubicBezTo>
                  <a:cubicBezTo>
                    <a:pt x="144" y="4049"/>
                    <a:pt x="215" y="4072"/>
                    <a:pt x="263" y="4072"/>
                  </a:cubicBezTo>
                  <a:lnTo>
                    <a:pt x="11170" y="4072"/>
                  </a:lnTo>
                  <a:cubicBezTo>
                    <a:pt x="11217" y="4072"/>
                    <a:pt x="11313" y="4049"/>
                    <a:pt x="11336" y="4001"/>
                  </a:cubicBezTo>
                  <a:cubicBezTo>
                    <a:pt x="11432" y="3929"/>
                    <a:pt x="11455" y="3810"/>
                    <a:pt x="11408" y="3715"/>
                  </a:cubicBezTo>
                  <a:lnTo>
                    <a:pt x="10384" y="1667"/>
                  </a:lnTo>
                  <a:cubicBezTo>
                    <a:pt x="10366" y="1594"/>
                    <a:pt x="10292" y="1563"/>
                    <a:pt x="10216" y="1563"/>
                  </a:cubicBezTo>
                  <a:cubicBezTo>
                    <a:pt x="10192" y="1563"/>
                    <a:pt x="10168" y="1566"/>
                    <a:pt x="10146" y="1572"/>
                  </a:cubicBezTo>
                  <a:cubicBezTo>
                    <a:pt x="10074" y="1620"/>
                    <a:pt x="10027" y="1739"/>
                    <a:pt x="10074" y="1810"/>
                  </a:cubicBezTo>
                  <a:lnTo>
                    <a:pt x="11027" y="3715"/>
                  </a:lnTo>
                  <a:lnTo>
                    <a:pt x="429" y="3715"/>
                  </a:lnTo>
                  <a:lnTo>
                    <a:pt x="2120" y="357"/>
                  </a:lnTo>
                  <a:lnTo>
                    <a:pt x="9312" y="357"/>
                  </a:lnTo>
                  <a:lnTo>
                    <a:pt x="9693" y="1096"/>
                  </a:lnTo>
                  <a:cubicBezTo>
                    <a:pt x="9730" y="1168"/>
                    <a:pt x="9808" y="1199"/>
                    <a:pt x="9885" y="1199"/>
                  </a:cubicBezTo>
                  <a:cubicBezTo>
                    <a:pt x="9909" y="1199"/>
                    <a:pt x="9933" y="1196"/>
                    <a:pt x="9955" y="1191"/>
                  </a:cubicBezTo>
                  <a:cubicBezTo>
                    <a:pt x="10027" y="1167"/>
                    <a:pt x="10050" y="1048"/>
                    <a:pt x="10027" y="953"/>
                  </a:cubicBezTo>
                  <a:lnTo>
                    <a:pt x="9622" y="143"/>
                  </a:lnTo>
                  <a:cubicBezTo>
                    <a:pt x="9598" y="72"/>
                    <a:pt x="9503" y="0"/>
                    <a:pt x="94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4" name="Google Shape;13914;p27"/>
          <p:cNvGrpSpPr/>
          <p:nvPr/>
        </p:nvGrpSpPr>
        <p:grpSpPr>
          <a:xfrm>
            <a:off x="3595173" y="3531149"/>
            <a:ext cx="714910" cy="712278"/>
            <a:chOff x="2698088" y="1929408"/>
            <a:chExt cx="298900" cy="297800"/>
          </a:xfrm>
        </p:grpSpPr>
        <p:sp>
          <p:nvSpPr>
            <p:cNvPr id="13915" name="Google Shape;13915;p27"/>
            <p:cNvSpPr/>
            <p:nvPr/>
          </p:nvSpPr>
          <p:spPr>
            <a:xfrm>
              <a:off x="2735013" y="1931283"/>
              <a:ext cx="170300" cy="140675"/>
            </a:xfrm>
            <a:custGeom>
              <a:avLst/>
              <a:gdLst/>
              <a:ahLst/>
              <a:cxnLst/>
              <a:rect l="l" t="t" r="r" b="b"/>
              <a:pathLst>
                <a:path w="6812" h="5627" extrusionOk="0">
                  <a:moveTo>
                    <a:pt x="6192" y="286"/>
                  </a:moveTo>
                  <a:cubicBezTo>
                    <a:pt x="6240" y="286"/>
                    <a:pt x="6335" y="334"/>
                    <a:pt x="6382" y="358"/>
                  </a:cubicBezTo>
                  <a:cubicBezTo>
                    <a:pt x="6454" y="405"/>
                    <a:pt x="6454" y="477"/>
                    <a:pt x="6454" y="572"/>
                  </a:cubicBezTo>
                  <a:lnTo>
                    <a:pt x="6216" y="1691"/>
                  </a:lnTo>
                  <a:cubicBezTo>
                    <a:pt x="6183" y="1811"/>
                    <a:pt x="6082" y="1866"/>
                    <a:pt x="5983" y="1866"/>
                  </a:cubicBezTo>
                  <a:cubicBezTo>
                    <a:pt x="5865" y="1866"/>
                    <a:pt x="5750" y="1787"/>
                    <a:pt x="5763" y="1644"/>
                  </a:cubicBezTo>
                  <a:cubicBezTo>
                    <a:pt x="5763" y="1572"/>
                    <a:pt x="5739" y="1525"/>
                    <a:pt x="5668" y="1477"/>
                  </a:cubicBezTo>
                  <a:cubicBezTo>
                    <a:pt x="5651" y="1468"/>
                    <a:pt x="5630" y="1463"/>
                    <a:pt x="5608" y="1463"/>
                  </a:cubicBezTo>
                  <a:cubicBezTo>
                    <a:pt x="5571" y="1463"/>
                    <a:pt x="5532" y="1479"/>
                    <a:pt x="5501" y="1525"/>
                  </a:cubicBezTo>
                  <a:lnTo>
                    <a:pt x="810" y="5216"/>
                  </a:lnTo>
                  <a:cubicBezTo>
                    <a:pt x="762" y="5240"/>
                    <a:pt x="691" y="5264"/>
                    <a:pt x="643" y="5264"/>
                  </a:cubicBezTo>
                  <a:cubicBezTo>
                    <a:pt x="596" y="5264"/>
                    <a:pt x="524" y="5240"/>
                    <a:pt x="500" y="5168"/>
                  </a:cubicBezTo>
                  <a:cubicBezTo>
                    <a:pt x="476" y="5121"/>
                    <a:pt x="405" y="5049"/>
                    <a:pt x="405" y="5002"/>
                  </a:cubicBezTo>
                  <a:cubicBezTo>
                    <a:pt x="405" y="4930"/>
                    <a:pt x="429" y="4883"/>
                    <a:pt x="500" y="4859"/>
                  </a:cubicBezTo>
                  <a:lnTo>
                    <a:pt x="5073" y="1215"/>
                  </a:lnTo>
                  <a:cubicBezTo>
                    <a:pt x="5144" y="1191"/>
                    <a:pt x="5168" y="1096"/>
                    <a:pt x="5144" y="1048"/>
                  </a:cubicBezTo>
                  <a:cubicBezTo>
                    <a:pt x="5144" y="977"/>
                    <a:pt x="5073" y="929"/>
                    <a:pt x="5025" y="929"/>
                  </a:cubicBezTo>
                  <a:cubicBezTo>
                    <a:pt x="4930" y="882"/>
                    <a:pt x="4882" y="834"/>
                    <a:pt x="4835" y="715"/>
                  </a:cubicBezTo>
                  <a:cubicBezTo>
                    <a:pt x="4811" y="596"/>
                    <a:pt x="4930" y="477"/>
                    <a:pt x="5049" y="453"/>
                  </a:cubicBezTo>
                  <a:lnTo>
                    <a:pt x="6192" y="286"/>
                  </a:lnTo>
                  <a:close/>
                  <a:moveTo>
                    <a:pt x="6144" y="1"/>
                  </a:moveTo>
                  <a:lnTo>
                    <a:pt x="5025" y="144"/>
                  </a:lnTo>
                  <a:cubicBezTo>
                    <a:pt x="4882" y="167"/>
                    <a:pt x="4715" y="239"/>
                    <a:pt x="4644" y="358"/>
                  </a:cubicBezTo>
                  <a:cubicBezTo>
                    <a:pt x="4549" y="477"/>
                    <a:pt x="4477" y="620"/>
                    <a:pt x="4525" y="763"/>
                  </a:cubicBezTo>
                  <a:cubicBezTo>
                    <a:pt x="4549" y="882"/>
                    <a:pt x="4596" y="1001"/>
                    <a:pt x="4692" y="1096"/>
                  </a:cubicBezTo>
                  <a:lnTo>
                    <a:pt x="286" y="4549"/>
                  </a:lnTo>
                  <a:cubicBezTo>
                    <a:pt x="48" y="4764"/>
                    <a:pt x="0" y="5121"/>
                    <a:pt x="191" y="5359"/>
                  </a:cubicBezTo>
                  <a:cubicBezTo>
                    <a:pt x="286" y="5502"/>
                    <a:pt x="405" y="5597"/>
                    <a:pt x="596" y="5621"/>
                  </a:cubicBezTo>
                  <a:cubicBezTo>
                    <a:pt x="620" y="5625"/>
                    <a:pt x="645" y="5627"/>
                    <a:pt x="669" y="5627"/>
                  </a:cubicBezTo>
                  <a:cubicBezTo>
                    <a:pt x="787" y="5627"/>
                    <a:pt x="902" y="5581"/>
                    <a:pt x="1000" y="5502"/>
                  </a:cubicBezTo>
                  <a:lnTo>
                    <a:pt x="5477" y="1977"/>
                  </a:lnTo>
                  <a:cubicBezTo>
                    <a:pt x="5549" y="2144"/>
                    <a:pt x="5668" y="2239"/>
                    <a:pt x="5859" y="2263"/>
                  </a:cubicBezTo>
                  <a:cubicBezTo>
                    <a:pt x="5891" y="2268"/>
                    <a:pt x="5923" y="2271"/>
                    <a:pt x="5956" y="2271"/>
                  </a:cubicBezTo>
                  <a:cubicBezTo>
                    <a:pt x="6216" y="2271"/>
                    <a:pt x="6486" y="2106"/>
                    <a:pt x="6549" y="1811"/>
                  </a:cubicBezTo>
                  <a:lnTo>
                    <a:pt x="6787" y="667"/>
                  </a:lnTo>
                  <a:cubicBezTo>
                    <a:pt x="6811" y="501"/>
                    <a:pt x="6787" y="286"/>
                    <a:pt x="6621" y="167"/>
                  </a:cubicBezTo>
                  <a:cubicBezTo>
                    <a:pt x="6502" y="48"/>
                    <a:pt x="6359" y="1"/>
                    <a:pt x="621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6" name="Google Shape;13916;p27"/>
            <p:cNvSpPr/>
            <p:nvPr/>
          </p:nvSpPr>
          <p:spPr>
            <a:xfrm>
              <a:off x="2698088" y="1929408"/>
              <a:ext cx="298900" cy="297800"/>
            </a:xfrm>
            <a:custGeom>
              <a:avLst/>
              <a:gdLst/>
              <a:ahLst/>
              <a:cxnLst/>
              <a:rect l="l" t="t" r="r" b="b"/>
              <a:pathLst>
                <a:path w="11956" h="11912" extrusionOk="0">
                  <a:moveTo>
                    <a:pt x="7336" y="5124"/>
                  </a:moveTo>
                  <a:lnTo>
                    <a:pt x="7336" y="10768"/>
                  </a:lnTo>
                  <a:lnTo>
                    <a:pt x="5359" y="10768"/>
                  </a:lnTo>
                  <a:lnTo>
                    <a:pt x="5359" y="5124"/>
                  </a:lnTo>
                  <a:close/>
                  <a:moveTo>
                    <a:pt x="11598" y="11126"/>
                  </a:moveTo>
                  <a:lnTo>
                    <a:pt x="11598" y="11602"/>
                  </a:lnTo>
                  <a:lnTo>
                    <a:pt x="406" y="11602"/>
                  </a:lnTo>
                  <a:lnTo>
                    <a:pt x="406" y="11126"/>
                  </a:lnTo>
                  <a:close/>
                  <a:moveTo>
                    <a:pt x="893" y="1"/>
                  </a:moveTo>
                  <a:cubicBezTo>
                    <a:pt x="792" y="1"/>
                    <a:pt x="715" y="88"/>
                    <a:pt x="715" y="195"/>
                  </a:cubicBezTo>
                  <a:lnTo>
                    <a:pt x="715" y="1004"/>
                  </a:lnTo>
                  <a:lnTo>
                    <a:pt x="525" y="1004"/>
                  </a:lnTo>
                  <a:cubicBezTo>
                    <a:pt x="429" y="1004"/>
                    <a:pt x="334" y="1052"/>
                    <a:pt x="334" y="1147"/>
                  </a:cubicBezTo>
                  <a:cubicBezTo>
                    <a:pt x="334" y="1266"/>
                    <a:pt x="406" y="1338"/>
                    <a:pt x="525" y="1338"/>
                  </a:cubicBezTo>
                  <a:lnTo>
                    <a:pt x="715" y="1338"/>
                  </a:lnTo>
                  <a:lnTo>
                    <a:pt x="715" y="2243"/>
                  </a:lnTo>
                  <a:lnTo>
                    <a:pt x="525" y="2243"/>
                  </a:lnTo>
                  <a:cubicBezTo>
                    <a:pt x="429" y="2243"/>
                    <a:pt x="358" y="2290"/>
                    <a:pt x="334" y="2386"/>
                  </a:cubicBezTo>
                  <a:cubicBezTo>
                    <a:pt x="310" y="2505"/>
                    <a:pt x="406" y="2600"/>
                    <a:pt x="525" y="2600"/>
                  </a:cubicBezTo>
                  <a:lnTo>
                    <a:pt x="715" y="2600"/>
                  </a:lnTo>
                  <a:lnTo>
                    <a:pt x="715" y="3481"/>
                  </a:lnTo>
                  <a:lnTo>
                    <a:pt x="525" y="3481"/>
                  </a:lnTo>
                  <a:cubicBezTo>
                    <a:pt x="429" y="3481"/>
                    <a:pt x="358" y="3553"/>
                    <a:pt x="334" y="3648"/>
                  </a:cubicBezTo>
                  <a:cubicBezTo>
                    <a:pt x="310" y="3767"/>
                    <a:pt x="406" y="3838"/>
                    <a:pt x="525" y="3838"/>
                  </a:cubicBezTo>
                  <a:lnTo>
                    <a:pt x="715" y="3838"/>
                  </a:lnTo>
                  <a:lnTo>
                    <a:pt x="715" y="4743"/>
                  </a:lnTo>
                  <a:lnTo>
                    <a:pt x="525" y="4743"/>
                  </a:lnTo>
                  <a:cubicBezTo>
                    <a:pt x="429" y="4743"/>
                    <a:pt x="334" y="4791"/>
                    <a:pt x="334" y="4886"/>
                  </a:cubicBezTo>
                  <a:cubicBezTo>
                    <a:pt x="334" y="5005"/>
                    <a:pt x="406" y="5100"/>
                    <a:pt x="525" y="5100"/>
                  </a:cubicBezTo>
                  <a:lnTo>
                    <a:pt x="715" y="5100"/>
                  </a:lnTo>
                  <a:lnTo>
                    <a:pt x="715" y="5982"/>
                  </a:lnTo>
                  <a:lnTo>
                    <a:pt x="525" y="5982"/>
                  </a:lnTo>
                  <a:cubicBezTo>
                    <a:pt x="429" y="5982"/>
                    <a:pt x="334" y="6053"/>
                    <a:pt x="334" y="6148"/>
                  </a:cubicBezTo>
                  <a:cubicBezTo>
                    <a:pt x="334" y="6267"/>
                    <a:pt x="406" y="6339"/>
                    <a:pt x="525" y="6339"/>
                  </a:cubicBezTo>
                  <a:lnTo>
                    <a:pt x="715" y="6339"/>
                  </a:lnTo>
                  <a:lnTo>
                    <a:pt x="715" y="7244"/>
                  </a:lnTo>
                  <a:lnTo>
                    <a:pt x="525" y="7244"/>
                  </a:lnTo>
                  <a:cubicBezTo>
                    <a:pt x="429" y="7244"/>
                    <a:pt x="358" y="7291"/>
                    <a:pt x="334" y="7387"/>
                  </a:cubicBezTo>
                  <a:cubicBezTo>
                    <a:pt x="310" y="7506"/>
                    <a:pt x="406" y="7601"/>
                    <a:pt x="525" y="7601"/>
                  </a:cubicBezTo>
                  <a:lnTo>
                    <a:pt x="715" y="7601"/>
                  </a:lnTo>
                  <a:lnTo>
                    <a:pt x="715" y="8482"/>
                  </a:lnTo>
                  <a:lnTo>
                    <a:pt x="525" y="8482"/>
                  </a:lnTo>
                  <a:cubicBezTo>
                    <a:pt x="429" y="8482"/>
                    <a:pt x="358" y="8554"/>
                    <a:pt x="334" y="8649"/>
                  </a:cubicBezTo>
                  <a:cubicBezTo>
                    <a:pt x="310" y="8768"/>
                    <a:pt x="406" y="8839"/>
                    <a:pt x="525" y="8839"/>
                  </a:cubicBezTo>
                  <a:lnTo>
                    <a:pt x="715" y="8839"/>
                  </a:lnTo>
                  <a:lnTo>
                    <a:pt x="715" y="9744"/>
                  </a:lnTo>
                  <a:lnTo>
                    <a:pt x="525" y="9744"/>
                  </a:lnTo>
                  <a:cubicBezTo>
                    <a:pt x="429" y="9744"/>
                    <a:pt x="334" y="9792"/>
                    <a:pt x="334" y="9887"/>
                  </a:cubicBezTo>
                  <a:cubicBezTo>
                    <a:pt x="334" y="10006"/>
                    <a:pt x="406" y="10101"/>
                    <a:pt x="525" y="10101"/>
                  </a:cubicBezTo>
                  <a:lnTo>
                    <a:pt x="715" y="10101"/>
                  </a:lnTo>
                  <a:lnTo>
                    <a:pt x="715" y="10721"/>
                  </a:lnTo>
                  <a:lnTo>
                    <a:pt x="310" y="10721"/>
                  </a:lnTo>
                  <a:cubicBezTo>
                    <a:pt x="167" y="10721"/>
                    <a:pt x="1" y="10840"/>
                    <a:pt x="1" y="11030"/>
                  </a:cubicBezTo>
                  <a:lnTo>
                    <a:pt x="1" y="11626"/>
                  </a:lnTo>
                  <a:cubicBezTo>
                    <a:pt x="1" y="11768"/>
                    <a:pt x="120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8" y="11792"/>
                    <a:pt x="11908" y="11626"/>
                  </a:cubicBezTo>
                  <a:lnTo>
                    <a:pt x="11908" y="11030"/>
                  </a:lnTo>
                  <a:cubicBezTo>
                    <a:pt x="11956" y="10911"/>
                    <a:pt x="11789" y="10768"/>
                    <a:pt x="11646" y="10768"/>
                  </a:cubicBezTo>
                  <a:lnTo>
                    <a:pt x="11146" y="10768"/>
                  </a:lnTo>
                  <a:lnTo>
                    <a:pt x="11146" y="3195"/>
                  </a:lnTo>
                  <a:cubicBezTo>
                    <a:pt x="11146" y="3100"/>
                    <a:pt x="11074" y="3029"/>
                    <a:pt x="11003" y="3029"/>
                  </a:cubicBezTo>
                  <a:cubicBezTo>
                    <a:pt x="10884" y="3029"/>
                    <a:pt x="10789" y="3076"/>
                    <a:pt x="10789" y="3195"/>
                  </a:cubicBezTo>
                  <a:lnTo>
                    <a:pt x="10789" y="10792"/>
                  </a:lnTo>
                  <a:lnTo>
                    <a:pt x="8812" y="10792"/>
                  </a:lnTo>
                  <a:lnTo>
                    <a:pt x="8812" y="1385"/>
                  </a:lnTo>
                  <a:lnTo>
                    <a:pt x="10789" y="1385"/>
                  </a:lnTo>
                  <a:lnTo>
                    <a:pt x="10789" y="2386"/>
                  </a:lnTo>
                  <a:cubicBezTo>
                    <a:pt x="10789" y="2481"/>
                    <a:pt x="10836" y="2576"/>
                    <a:pt x="10932" y="2576"/>
                  </a:cubicBezTo>
                  <a:cubicBezTo>
                    <a:pt x="11051" y="2576"/>
                    <a:pt x="11146" y="2505"/>
                    <a:pt x="11146" y="2386"/>
                  </a:cubicBezTo>
                  <a:lnTo>
                    <a:pt x="11146" y="1266"/>
                  </a:lnTo>
                  <a:cubicBezTo>
                    <a:pt x="11146" y="1123"/>
                    <a:pt x="11027" y="1028"/>
                    <a:pt x="10908" y="1028"/>
                  </a:cubicBezTo>
                  <a:lnTo>
                    <a:pt x="8741" y="1028"/>
                  </a:lnTo>
                  <a:cubicBezTo>
                    <a:pt x="8574" y="1028"/>
                    <a:pt x="8502" y="1147"/>
                    <a:pt x="8502" y="1266"/>
                  </a:cubicBezTo>
                  <a:lnTo>
                    <a:pt x="8502" y="10768"/>
                  </a:lnTo>
                  <a:lnTo>
                    <a:pt x="7693" y="10768"/>
                  </a:lnTo>
                  <a:lnTo>
                    <a:pt x="7693" y="5005"/>
                  </a:lnTo>
                  <a:cubicBezTo>
                    <a:pt x="7693" y="4862"/>
                    <a:pt x="7574" y="4767"/>
                    <a:pt x="7455" y="4767"/>
                  </a:cubicBezTo>
                  <a:lnTo>
                    <a:pt x="5264" y="4767"/>
                  </a:lnTo>
                  <a:cubicBezTo>
                    <a:pt x="5121" y="4767"/>
                    <a:pt x="5026" y="4886"/>
                    <a:pt x="5026" y="5005"/>
                  </a:cubicBezTo>
                  <a:lnTo>
                    <a:pt x="5026" y="10768"/>
                  </a:lnTo>
                  <a:lnTo>
                    <a:pt x="4240" y="10768"/>
                  </a:lnTo>
                  <a:lnTo>
                    <a:pt x="4240" y="7506"/>
                  </a:lnTo>
                  <a:cubicBezTo>
                    <a:pt x="4240" y="7363"/>
                    <a:pt x="4121" y="7268"/>
                    <a:pt x="4001" y="7268"/>
                  </a:cubicBezTo>
                  <a:lnTo>
                    <a:pt x="1763" y="7268"/>
                  </a:lnTo>
                  <a:cubicBezTo>
                    <a:pt x="1668" y="7268"/>
                    <a:pt x="1572" y="7363"/>
                    <a:pt x="1572" y="7458"/>
                  </a:cubicBezTo>
                  <a:lnTo>
                    <a:pt x="1572" y="8744"/>
                  </a:lnTo>
                  <a:cubicBezTo>
                    <a:pt x="1572" y="8768"/>
                    <a:pt x="1620" y="8816"/>
                    <a:pt x="1644" y="8863"/>
                  </a:cubicBezTo>
                  <a:cubicBezTo>
                    <a:pt x="1681" y="8882"/>
                    <a:pt x="1719" y="8891"/>
                    <a:pt x="1753" y="8891"/>
                  </a:cubicBezTo>
                  <a:cubicBezTo>
                    <a:pt x="1852" y="8891"/>
                    <a:pt x="1930" y="8820"/>
                    <a:pt x="1930" y="8696"/>
                  </a:cubicBezTo>
                  <a:lnTo>
                    <a:pt x="1930" y="7601"/>
                  </a:lnTo>
                  <a:lnTo>
                    <a:pt x="3906" y="7601"/>
                  </a:lnTo>
                  <a:lnTo>
                    <a:pt x="3906" y="10721"/>
                  </a:lnTo>
                  <a:lnTo>
                    <a:pt x="1882" y="10721"/>
                  </a:lnTo>
                  <a:lnTo>
                    <a:pt x="1882" y="9506"/>
                  </a:lnTo>
                  <a:cubicBezTo>
                    <a:pt x="1882" y="9411"/>
                    <a:pt x="1834" y="9339"/>
                    <a:pt x="1739" y="9339"/>
                  </a:cubicBezTo>
                  <a:cubicBezTo>
                    <a:pt x="1620" y="9339"/>
                    <a:pt x="1525" y="9387"/>
                    <a:pt x="1525" y="9506"/>
                  </a:cubicBezTo>
                  <a:lnTo>
                    <a:pt x="1525" y="10721"/>
                  </a:lnTo>
                  <a:lnTo>
                    <a:pt x="1072" y="10721"/>
                  </a:lnTo>
                  <a:lnTo>
                    <a:pt x="1072" y="195"/>
                  </a:lnTo>
                  <a:cubicBezTo>
                    <a:pt x="1072" y="99"/>
                    <a:pt x="1025" y="52"/>
                    <a:pt x="929" y="4"/>
                  </a:cubicBezTo>
                  <a:cubicBezTo>
                    <a:pt x="917" y="2"/>
                    <a:pt x="905" y="1"/>
                    <a:pt x="8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7" name="Google Shape;13917;p27"/>
          <p:cNvGrpSpPr/>
          <p:nvPr/>
        </p:nvGrpSpPr>
        <p:grpSpPr>
          <a:xfrm>
            <a:off x="9645989" y="3534198"/>
            <a:ext cx="576782" cy="709468"/>
            <a:chOff x="4718163" y="1930683"/>
            <a:chExt cx="241150" cy="296625"/>
          </a:xfrm>
        </p:grpSpPr>
        <p:sp>
          <p:nvSpPr>
            <p:cNvPr id="13918" name="Google Shape;13918;p27"/>
            <p:cNvSpPr/>
            <p:nvPr/>
          </p:nvSpPr>
          <p:spPr>
            <a:xfrm>
              <a:off x="4852713" y="2030708"/>
              <a:ext cx="106000" cy="196500"/>
            </a:xfrm>
            <a:custGeom>
              <a:avLst/>
              <a:gdLst/>
              <a:ahLst/>
              <a:cxnLst/>
              <a:rect l="l" t="t" r="r" b="b"/>
              <a:pathLst>
                <a:path w="4240" h="7860" extrusionOk="0">
                  <a:moveTo>
                    <a:pt x="238" y="1"/>
                  </a:moveTo>
                  <a:cubicBezTo>
                    <a:pt x="96" y="1"/>
                    <a:pt x="0" y="120"/>
                    <a:pt x="0" y="239"/>
                  </a:cubicBezTo>
                  <a:lnTo>
                    <a:pt x="0" y="7621"/>
                  </a:lnTo>
                  <a:cubicBezTo>
                    <a:pt x="0" y="7788"/>
                    <a:pt x="119" y="7859"/>
                    <a:pt x="238" y="7859"/>
                  </a:cubicBezTo>
                  <a:lnTo>
                    <a:pt x="4049" y="7859"/>
                  </a:lnTo>
                  <a:cubicBezTo>
                    <a:pt x="4144" y="7859"/>
                    <a:pt x="4239" y="7788"/>
                    <a:pt x="4239" y="7693"/>
                  </a:cubicBezTo>
                  <a:lnTo>
                    <a:pt x="4239" y="6026"/>
                  </a:lnTo>
                  <a:cubicBezTo>
                    <a:pt x="4239" y="6002"/>
                    <a:pt x="4192" y="5930"/>
                    <a:pt x="4168" y="5907"/>
                  </a:cubicBezTo>
                  <a:cubicBezTo>
                    <a:pt x="4128" y="5880"/>
                    <a:pt x="4086" y="5868"/>
                    <a:pt x="4047" y="5868"/>
                  </a:cubicBezTo>
                  <a:cubicBezTo>
                    <a:pt x="3945" y="5868"/>
                    <a:pt x="3858" y="5947"/>
                    <a:pt x="3858" y="6049"/>
                  </a:cubicBezTo>
                  <a:lnTo>
                    <a:pt x="3858" y="7502"/>
                  </a:lnTo>
                  <a:lnTo>
                    <a:pt x="358" y="7502"/>
                  </a:lnTo>
                  <a:lnTo>
                    <a:pt x="358" y="334"/>
                  </a:lnTo>
                  <a:lnTo>
                    <a:pt x="3858" y="334"/>
                  </a:lnTo>
                  <a:lnTo>
                    <a:pt x="3858" y="5240"/>
                  </a:lnTo>
                  <a:cubicBezTo>
                    <a:pt x="3858" y="5335"/>
                    <a:pt x="3930" y="5407"/>
                    <a:pt x="4025" y="5430"/>
                  </a:cubicBezTo>
                  <a:cubicBezTo>
                    <a:pt x="4037" y="5433"/>
                    <a:pt x="4050" y="5434"/>
                    <a:pt x="4061" y="5434"/>
                  </a:cubicBezTo>
                  <a:cubicBezTo>
                    <a:pt x="4163" y="5434"/>
                    <a:pt x="4239" y="5346"/>
                    <a:pt x="4239" y="5240"/>
                  </a:cubicBezTo>
                  <a:lnTo>
                    <a:pt x="4239" y="239"/>
                  </a:lnTo>
                  <a:cubicBezTo>
                    <a:pt x="4239" y="96"/>
                    <a:pt x="4120" y="1"/>
                    <a:pt x="40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9" name="Google Shape;13919;p27"/>
            <p:cNvSpPr/>
            <p:nvPr/>
          </p:nvSpPr>
          <p:spPr>
            <a:xfrm>
              <a:off x="4846763" y="1968708"/>
              <a:ext cx="31575" cy="45350"/>
            </a:xfrm>
            <a:custGeom>
              <a:avLst/>
              <a:gdLst/>
              <a:ahLst/>
              <a:cxnLst/>
              <a:rect l="l" t="t" r="r" b="b"/>
              <a:pathLst>
                <a:path w="1263" h="1814" extrusionOk="0">
                  <a:moveTo>
                    <a:pt x="619" y="980"/>
                  </a:moveTo>
                  <a:cubicBezTo>
                    <a:pt x="786" y="980"/>
                    <a:pt x="857" y="1099"/>
                    <a:pt x="857" y="1218"/>
                  </a:cubicBezTo>
                  <a:cubicBezTo>
                    <a:pt x="857" y="1338"/>
                    <a:pt x="738" y="1457"/>
                    <a:pt x="619" y="1457"/>
                  </a:cubicBezTo>
                  <a:cubicBezTo>
                    <a:pt x="609" y="1459"/>
                    <a:pt x="599" y="1460"/>
                    <a:pt x="589" y="1460"/>
                  </a:cubicBezTo>
                  <a:cubicBezTo>
                    <a:pt x="481" y="1460"/>
                    <a:pt x="381" y="1349"/>
                    <a:pt x="381" y="1218"/>
                  </a:cubicBezTo>
                  <a:cubicBezTo>
                    <a:pt x="381" y="1052"/>
                    <a:pt x="500" y="980"/>
                    <a:pt x="619" y="980"/>
                  </a:cubicBezTo>
                  <a:close/>
                  <a:moveTo>
                    <a:pt x="738" y="1"/>
                  </a:moveTo>
                  <a:cubicBezTo>
                    <a:pt x="696" y="1"/>
                    <a:pt x="652" y="18"/>
                    <a:pt x="619" y="52"/>
                  </a:cubicBezTo>
                  <a:cubicBezTo>
                    <a:pt x="596" y="75"/>
                    <a:pt x="119" y="433"/>
                    <a:pt x="24" y="1123"/>
                  </a:cubicBezTo>
                  <a:cubicBezTo>
                    <a:pt x="0" y="1480"/>
                    <a:pt x="238" y="1814"/>
                    <a:pt x="619" y="1814"/>
                  </a:cubicBezTo>
                  <a:cubicBezTo>
                    <a:pt x="977" y="1814"/>
                    <a:pt x="1262" y="1528"/>
                    <a:pt x="1262" y="1218"/>
                  </a:cubicBezTo>
                  <a:cubicBezTo>
                    <a:pt x="1262" y="885"/>
                    <a:pt x="977" y="623"/>
                    <a:pt x="667" y="623"/>
                  </a:cubicBezTo>
                  <a:lnTo>
                    <a:pt x="596" y="623"/>
                  </a:lnTo>
                  <a:cubicBezTo>
                    <a:pt x="715" y="433"/>
                    <a:pt x="834" y="314"/>
                    <a:pt x="834" y="314"/>
                  </a:cubicBezTo>
                  <a:cubicBezTo>
                    <a:pt x="929" y="266"/>
                    <a:pt x="929" y="147"/>
                    <a:pt x="857" y="75"/>
                  </a:cubicBezTo>
                  <a:cubicBezTo>
                    <a:pt x="832" y="24"/>
                    <a:pt x="786" y="1"/>
                    <a:pt x="7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0" name="Google Shape;13920;p27"/>
            <p:cNvSpPr/>
            <p:nvPr/>
          </p:nvSpPr>
          <p:spPr>
            <a:xfrm>
              <a:off x="4884263" y="1969958"/>
              <a:ext cx="28600" cy="47075"/>
            </a:xfrm>
            <a:custGeom>
              <a:avLst/>
              <a:gdLst/>
              <a:ahLst/>
              <a:cxnLst/>
              <a:rect l="l" t="t" r="r" b="b"/>
              <a:pathLst>
                <a:path w="1144" h="1883" extrusionOk="0">
                  <a:moveTo>
                    <a:pt x="524" y="324"/>
                  </a:moveTo>
                  <a:cubicBezTo>
                    <a:pt x="547" y="324"/>
                    <a:pt x="571" y="328"/>
                    <a:pt x="596" y="335"/>
                  </a:cubicBezTo>
                  <a:cubicBezTo>
                    <a:pt x="691" y="335"/>
                    <a:pt x="786" y="454"/>
                    <a:pt x="786" y="573"/>
                  </a:cubicBezTo>
                  <a:lnTo>
                    <a:pt x="786" y="1216"/>
                  </a:lnTo>
                  <a:cubicBezTo>
                    <a:pt x="786" y="1335"/>
                    <a:pt x="715" y="1454"/>
                    <a:pt x="596" y="1454"/>
                  </a:cubicBezTo>
                  <a:cubicBezTo>
                    <a:pt x="429" y="1454"/>
                    <a:pt x="310" y="1359"/>
                    <a:pt x="310" y="1216"/>
                  </a:cubicBezTo>
                  <a:lnTo>
                    <a:pt x="310" y="573"/>
                  </a:lnTo>
                  <a:cubicBezTo>
                    <a:pt x="310" y="432"/>
                    <a:pt x="396" y="324"/>
                    <a:pt x="524" y="324"/>
                  </a:cubicBezTo>
                  <a:close/>
                  <a:moveTo>
                    <a:pt x="566" y="0"/>
                  </a:moveTo>
                  <a:cubicBezTo>
                    <a:pt x="552" y="0"/>
                    <a:pt x="538" y="1"/>
                    <a:pt x="524" y="2"/>
                  </a:cubicBezTo>
                  <a:cubicBezTo>
                    <a:pt x="215" y="25"/>
                    <a:pt x="0" y="264"/>
                    <a:pt x="0" y="597"/>
                  </a:cubicBezTo>
                  <a:lnTo>
                    <a:pt x="0" y="1288"/>
                  </a:lnTo>
                  <a:cubicBezTo>
                    <a:pt x="0" y="1573"/>
                    <a:pt x="215" y="1835"/>
                    <a:pt x="524" y="1883"/>
                  </a:cubicBezTo>
                  <a:cubicBezTo>
                    <a:pt x="882" y="1883"/>
                    <a:pt x="1144" y="1573"/>
                    <a:pt x="1144" y="1216"/>
                  </a:cubicBezTo>
                  <a:lnTo>
                    <a:pt x="1144" y="597"/>
                  </a:lnTo>
                  <a:cubicBezTo>
                    <a:pt x="1144" y="255"/>
                    <a:pt x="881" y="0"/>
                    <a:pt x="5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1" name="Google Shape;13921;p27"/>
            <p:cNvSpPr/>
            <p:nvPr/>
          </p:nvSpPr>
          <p:spPr>
            <a:xfrm>
              <a:off x="4928913" y="1968908"/>
              <a:ext cx="24425" cy="46350"/>
            </a:xfrm>
            <a:custGeom>
              <a:avLst/>
              <a:gdLst/>
              <a:ahLst/>
              <a:cxnLst/>
              <a:rect l="l" t="t" r="r" b="b"/>
              <a:pathLst>
                <a:path w="977" h="1854" extrusionOk="0">
                  <a:moveTo>
                    <a:pt x="779" y="1"/>
                  </a:moveTo>
                  <a:cubicBezTo>
                    <a:pt x="713" y="1"/>
                    <a:pt x="654" y="40"/>
                    <a:pt x="620" y="91"/>
                  </a:cubicBezTo>
                  <a:lnTo>
                    <a:pt x="1" y="1592"/>
                  </a:lnTo>
                  <a:cubicBezTo>
                    <a:pt x="1" y="1711"/>
                    <a:pt x="48" y="1830"/>
                    <a:pt x="96" y="1853"/>
                  </a:cubicBezTo>
                  <a:lnTo>
                    <a:pt x="167" y="1853"/>
                  </a:lnTo>
                  <a:cubicBezTo>
                    <a:pt x="239" y="1853"/>
                    <a:pt x="286" y="1830"/>
                    <a:pt x="310" y="1734"/>
                  </a:cubicBezTo>
                  <a:lnTo>
                    <a:pt x="953" y="258"/>
                  </a:lnTo>
                  <a:cubicBezTo>
                    <a:pt x="977" y="163"/>
                    <a:pt x="953" y="67"/>
                    <a:pt x="858" y="20"/>
                  </a:cubicBezTo>
                  <a:cubicBezTo>
                    <a:pt x="831" y="6"/>
                    <a:pt x="805" y="1"/>
                    <a:pt x="7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2" name="Google Shape;13922;p27"/>
            <p:cNvSpPr/>
            <p:nvPr/>
          </p:nvSpPr>
          <p:spPr>
            <a:xfrm>
              <a:off x="4923563" y="19729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405"/>
                    <a:pt x="215" y="405"/>
                  </a:cubicBezTo>
                  <a:cubicBezTo>
                    <a:pt x="310" y="405"/>
                    <a:pt x="405" y="310"/>
                    <a:pt x="405" y="215"/>
                  </a:cubicBezTo>
                  <a:cubicBezTo>
                    <a:pt x="405" y="96"/>
                    <a:pt x="310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3" name="Google Shape;13923;p27"/>
            <p:cNvSpPr/>
            <p:nvPr/>
          </p:nvSpPr>
          <p:spPr>
            <a:xfrm>
              <a:off x="4948563" y="2001533"/>
              <a:ext cx="10750" cy="10750"/>
            </a:xfrm>
            <a:custGeom>
              <a:avLst/>
              <a:gdLst/>
              <a:ahLst/>
              <a:cxnLst/>
              <a:rect l="l" t="t" r="r" b="b"/>
              <a:pathLst>
                <a:path w="430" h="430" extrusionOk="0">
                  <a:moveTo>
                    <a:pt x="215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34"/>
                    <a:pt x="96" y="429"/>
                    <a:pt x="215" y="429"/>
                  </a:cubicBezTo>
                  <a:cubicBezTo>
                    <a:pt x="334" y="429"/>
                    <a:pt x="429" y="334"/>
                    <a:pt x="429" y="215"/>
                  </a:cubicBezTo>
                  <a:cubicBezTo>
                    <a:pt x="429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4" name="Google Shape;13924;p27"/>
            <p:cNvSpPr/>
            <p:nvPr/>
          </p:nvSpPr>
          <p:spPr>
            <a:xfrm>
              <a:off x="4739588" y="1930683"/>
              <a:ext cx="57775" cy="57775"/>
            </a:xfrm>
            <a:custGeom>
              <a:avLst/>
              <a:gdLst/>
              <a:ahLst/>
              <a:cxnLst/>
              <a:rect l="l" t="t" r="r" b="b"/>
              <a:pathLst>
                <a:path w="2311" h="2311" extrusionOk="0">
                  <a:moveTo>
                    <a:pt x="1167" y="358"/>
                  </a:moveTo>
                  <a:cubicBezTo>
                    <a:pt x="1620" y="358"/>
                    <a:pt x="1977" y="715"/>
                    <a:pt x="1977" y="1144"/>
                  </a:cubicBezTo>
                  <a:cubicBezTo>
                    <a:pt x="1977" y="1596"/>
                    <a:pt x="1620" y="1954"/>
                    <a:pt x="1167" y="1954"/>
                  </a:cubicBezTo>
                  <a:cubicBezTo>
                    <a:pt x="715" y="1954"/>
                    <a:pt x="358" y="1596"/>
                    <a:pt x="358" y="1144"/>
                  </a:cubicBezTo>
                  <a:cubicBezTo>
                    <a:pt x="358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24" y="1"/>
                    <a:pt x="1" y="501"/>
                    <a:pt x="1" y="1144"/>
                  </a:cubicBezTo>
                  <a:cubicBezTo>
                    <a:pt x="24" y="1811"/>
                    <a:pt x="548" y="2311"/>
                    <a:pt x="1167" y="2311"/>
                  </a:cubicBezTo>
                  <a:cubicBezTo>
                    <a:pt x="1787" y="2311"/>
                    <a:pt x="2311" y="1811"/>
                    <a:pt x="2311" y="1144"/>
                  </a:cubicBezTo>
                  <a:cubicBezTo>
                    <a:pt x="2311" y="501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5" name="Google Shape;13925;p27"/>
            <p:cNvSpPr/>
            <p:nvPr/>
          </p:nvSpPr>
          <p:spPr>
            <a:xfrm>
              <a:off x="4718163" y="1997383"/>
              <a:ext cx="106575" cy="229925"/>
            </a:xfrm>
            <a:custGeom>
              <a:avLst/>
              <a:gdLst/>
              <a:ahLst/>
              <a:cxnLst/>
              <a:rect l="l" t="t" r="r" b="b"/>
              <a:pathLst>
                <a:path w="4263" h="9197" extrusionOk="0">
                  <a:moveTo>
                    <a:pt x="3025" y="5954"/>
                  </a:moveTo>
                  <a:lnTo>
                    <a:pt x="3025" y="8430"/>
                  </a:lnTo>
                  <a:cubicBezTo>
                    <a:pt x="3025" y="8645"/>
                    <a:pt x="2882" y="8811"/>
                    <a:pt x="2715" y="8835"/>
                  </a:cubicBezTo>
                  <a:cubicBezTo>
                    <a:pt x="2677" y="8845"/>
                    <a:pt x="2640" y="8849"/>
                    <a:pt x="2605" y="8849"/>
                  </a:cubicBezTo>
                  <a:cubicBezTo>
                    <a:pt x="2370" y="8849"/>
                    <a:pt x="2191" y="8658"/>
                    <a:pt x="2191" y="8430"/>
                  </a:cubicBezTo>
                  <a:lnTo>
                    <a:pt x="2191" y="5954"/>
                  </a:lnTo>
                  <a:close/>
                  <a:moveTo>
                    <a:pt x="1882" y="5977"/>
                  </a:moveTo>
                  <a:lnTo>
                    <a:pt x="1882" y="8454"/>
                  </a:lnTo>
                  <a:cubicBezTo>
                    <a:pt x="1882" y="8680"/>
                    <a:pt x="1689" y="8885"/>
                    <a:pt x="1425" y="8885"/>
                  </a:cubicBezTo>
                  <a:cubicBezTo>
                    <a:pt x="1411" y="8885"/>
                    <a:pt x="1396" y="8884"/>
                    <a:pt x="1381" y="8883"/>
                  </a:cubicBezTo>
                  <a:cubicBezTo>
                    <a:pt x="1191" y="8835"/>
                    <a:pt x="1048" y="8668"/>
                    <a:pt x="1048" y="8454"/>
                  </a:cubicBezTo>
                  <a:lnTo>
                    <a:pt x="1048" y="5977"/>
                  </a:lnTo>
                  <a:close/>
                  <a:moveTo>
                    <a:pt x="2001" y="0"/>
                  </a:moveTo>
                  <a:cubicBezTo>
                    <a:pt x="1596" y="0"/>
                    <a:pt x="1215" y="119"/>
                    <a:pt x="858" y="310"/>
                  </a:cubicBezTo>
                  <a:cubicBezTo>
                    <a:pt x="762" y="357"/>
                    <a:pt x="738" y="453"/>
                    <a:pt x="810" y="548"/>
                  </a:cubicBezTo>
                  <a:cubicBezTo>
                    <a:pt x="844" y="599"/>
                    <a:pt x="916" y="638"/>
                    <a:pt x="989" y="638"/>
                  </a:cubicBezTo>
                  <a:cubicBezTo>
                    <a:pt x="1017" y="638"/>
                    <a:pt x="1045" y="633"/>
                    <a:pt x="1072" y="619"/>
                  </a:cubicBezTo>
                  <a:cubicBezTo>
                    <a:pt x="1358" y="453"/>
                    <a:pt x="1667" y="357"/>
                    <a:pt x="2024" y="357"/>
                  </a:cubicBezTo>
                  <a:lnTo>
                    <a:pt x="2048" y="357"/>
                  </a:lnTo>
                  <a:cubicBezTo>
                    <a:pt x="3025" y="357"/>
                    <a:pt x="3834" y="1167"/>
                    <a:pt x="3834" y="2143"/>
                  </a:cubicBezTo>
                  <a:lnTo>
                    <a:pt x="3834" y="3763"/>
                  </a:lnTo>
                  <a:lnTo>
                    <a:pt x="3834" y="3787"/>
                  </a:lnTo>
                  <a:cubicBezTo>
                    <a:pt x="3834" y="3906"/>
                    <a:pt x="3715" y="3953"/>
                    <a:pt x="3620" y="3953"/>
                  </a:cubicBezTo>
                  <a:cubicBezTo>
                    <a:pt x="3477" y="3953"/>
                    <a:pt x="3430" y="3834"/>
                    <a:pt x="3430" y="3715"/>
                  </a:cubicBezTo>
                  <a:lnTo>
                    <a:pt x="3430" y="2048"/>
                  </a:lnTo>
                  <a:cubicBezTo>
                    <a:pt x="3430" y="1977"/>
                    <a:pt x="3358" y="1905"/>
                    <a:pt x="3310" y="1881"/>
                  </a:cubicBezTo>
                  <a:cubicBezTo>
                    <a:pt x="3295" y="1878"/>
                    <a:pt x="3280" y="1877"/>
                    <a:pt x="3266" y="1877"/>
                  </a:cubicBezTo>
                  <a:cubicBezTo>
                    <a:pt x="3168" y="1877"/>
                    <a:pt x="3096" y="1944"/>
                    <a:pt x="3096" y="2048"/>
                  </a:cubicBezTo>
                  <a:lnTo>
                    <a:pt x="3096" y="3763"/>
                  </a:lnTo>
                  <a:cubicBezTo>
                    <a:pt x="3096" y="4001"/>
                    <a:pt x="3263" y="4239"/>
                    <a:pt x="3477" y="4287"/>
                  </a:cubicBezTo>
                  <a:lnTo>
                    <a:pt x="3668" y="5596"/>
                  </a:lnTo>
                  <a:lnTo>
                    <a:pt x="3668" y="5620"/>
                  </a:lnTo>
                  <a:lnTo>
                    <a:pt x="500" y="5620"/>
                  </a:lnTo>
                  <a:lnTo>
                    <a:pt x="500" y="5596"/>
                  </a:lnTo>
                  <a:lnTo>
                    <a:pt x="691" y="4287"/>
                  </a:lnTo>
                  <a:cubicBezTo>
                    <a:pt x="929" y="4239"/>
                    <a:pt x="1096" y="4025"/>
                    <a:pt x="1096" y="3763"/>
                  </a:cubicBezTo>
                  <a:lnTo>
                    <a:pt x="1096" y="2048"/>
                  </a:lnTo>
                  <a:cubicBezTo>
                    <a:pt x="1096" y="1977"/>
                    <a:pt x="1048" y="1905"/>
                    <a:pt x="953" y="1881"/>
                  </a:cubicBezTo>
                  <a:cubicBezTo>
                    <a:pt x="937" y="1878"/>
                    <a:pt x="922" y="1877"/>
                    <a:pt x="908" y="1877"/>
                  </a:cubicBezTo>
                  <a:cubicBezTo>
                    <a:pt x="811" y="1877"/>
                    <a:pt x="738" y="1944"/>
                    <a:pt x="738" y="2048"/>
                  </a:cubicBezTo>
                  <a:lnTo>
                    <a:pt x="738" y="3787"/>
                  </a:lnTo>
                  <a:cubicBezTo>
                    <a:pt x="738" y="3906"/>
                    <a:pt x="643" y="4001"/>
                    <a:pt x="524" y="4001"/>
                  </a:cubicBezTo>
                  <a:cubicBezTo>
                    <a:pt x="405" y="4001"/>
                    <a:pt x="334" y="3906"/>
                    <a:pt x="334" y="3787"/>
                  </a:cubicBezTo>
                  <a:lnTo>
                    <a:pt x="334" y="2167"/>
                  </a:lnTo>
                  <a:cubicBezTo>
                    <a:pt x="334" y="1810"/>
                    <a:pt x="453" y="1453"/>
                    <a:pt x="643" y="1143"/>
                  </a:cubicBezTo>
                  <a:cubicBezTo>
                    <a:pt x="715" y="1048"/>
                    <a:pt x="691" y="953"/>
                    <a:pt x="619" y="905"/>
                  </a:cubicBezTo>
                  <a:cubicBezTo>
                    <a:pt x="579" y="875"/>
                    <a:pt x="544" y="862"/>
                    <a:pt x="510" y="862"/>
                  </a:cubicBezTo>
                  <a:cubicBezTo>
                    <a:pt x="464" y="862"/>
                    <a:pt x="423" y="887"/>
                    <a:pt x="381" y="929"/>
                  </a:cubicBezTo>
                  <a:cubicBezTo>
                    <a:pt x="119" y="1286"/>
                    <a:pt x="0" y="1691"/>
                    <a:pt x="0" y="2143"/>
                  </a:cubicBezTo>
                  <a:lnTo>
                    <a:pt x="0" y="3763"/>
                  </a:lnTo>
                  <a:cubicBezTo>
                    <a:pt x="0" y="3953"/>
                    <a:pt x="119" y="4144"/>
                    <a:pt x="286" y="4239"/>
                  </a:cubicBezTo>
                  <a:cubicBezTo>
                    <a:pt x="334" y="4239"/>
                    <a:pt x="334" y="4263"/>
                    <a:pt x="357" y="4263"/>
                  </a:cubicBezTo>
                  <a:lnTo>
                    <a:pt x="167" y="5573"/>
                  </a:lnTo>
                  <a:cubicBezTo>
                    <a:pt x="167" y="5692"/>
                    <a:pt x="215" y="5763"/>
                    <a:pt x="262" y="5858"/>
                  </a:cubicBezTo>
                  <a:cubicBezTo>
                    <a:pt x="334" y="5954"/>
                    <a:pt x="453" y="5977"/>
                    <a:pt x="524" y="5977"/>
                  </a:cubicBezTo>
                  <a:lnTo>
                    <a:pt x="762" y="5977"/>
                  </a:lnTo>
                  <a:lnTo>
                    <a:pt x="762" y="8430"/>
                  </a:lnTo>
                  <a:cubicBezTo>
                    <a:pt x="762" y="8811"/>
                    <a:pt x="1048" y="9145"/>
                    <a:pt x="1429" y="9192"/>
                  </a:cubicBezTo>
                  <a:cubicBezTo>
                    <a:pt x="1452" y="9194"/>
                    <a:pt x="1474" y="9195"/>
                    <a:pt x="1496" y="9195"/>
                  </a:cubicBezTo>
                  <a:cubicBezTo>
                    <a:pt x="1735" y="9195"/>
                    <a:pt x="1967" y="9083"/>
                    <a:pt x="2120" y="8930"/>
                  </a:cubicBezTo>
                  <a:cubicBezTo>
                    <a:pt x="2245" y="9119"/>
                    <a:pt x="2463" y="9197"/>
                    <a:pt x="2691" y="9197"/>
                  </a:cubicBezTo>
                  <a:cubicBezTo>
                    <a:pt x="2723" y="9197"/>
                    <a:pt x="2755" y="9195"/>
                    <a:pt x="2787" y="9192"/>
                  </a:cubicBezTo>
                  <a:cubicBezTo>
                    <a:pt x="3191" y="9145"/>
                    <a:pt x="3453" y="8811"/>
                    <a:pt x="3453" y="8430"/>
                  </a:cubicBezTo>
                  <a:lnTo>
                    <a:pt x="3453" y="5977"/>
                  </a:lnTo>
                  <a:lnTo>
                    <a:pt x="3691" y="5977"/>
                  </a:lnTo>
                  <a:cubicBezTo>
                    <a:pt x="3787" y="5977"/>
                    <a:pt x="3834" y="5954"/>
                    <a:pt x="3930" y="5930"/>
                  </a:cubicBezTo>
                  <a:cubicBezTo>
                    <a:pt x="4049" y="5835"/>
                    <a:pt x="4096" y="5715"/>
                    <a:pt x="4072" y="5573"/>
                  </a:cubicBezTo>
                  <a:lnTo>
                    <a:pt x="3906" y="4263"/>
                  </a:lnTo>
                  <a:lnTo>
                    <a:pt x="3930" y="4263"/>
                  </a:lnTo>
                  <a:cubicBezTo>
                    <a:pt x="4025" y="4239"/>
                    <a:pt x="4072" y="4168"/>
                    <a:pt x="4144" y="4072"/>
                  </a:cubicBezTo>
                  <a:cubicBezTo>
                    <a:pt x="4192" y="4001"/>
                    <a:pt x="4263" y="3882"/>
                    <a:pt x="4263" y="3763"/>
                  </a:cubicBezTo>
                  <a:lnTo>
                    <a:pt x="4263" y="2143"/>
                  </a:lnTo>
                  <a:cubicBezTo>
                    <a:pt x="4168" y="953"/>
                    <a:pt x="3215" y="0"/>
                    <a:pt x="20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26" name="Google Shape;13926;p27"/>
          <p:cNvGrpSpPr/>
          <p:nvPr/>
        </p:nvGrpSpPr>
        <p:grpSpPr>
          <a:xfrm>
            <a:off x="11033019" y="3531386"/>
            <a:ext cx="712038" cy="710604"/>
            <a:chOff x="5170638" y="1929508"/>
            <a:chExt cx="297700" cy="297100"/>
          </a:xfrm>
        </p:grpSpPr>
        <p:sp>
          <p:nvSpPr>
            <p:cNvPr id="13927" name="Google Shape;13927;p27"/>
            <p:cNvSpPr/>
            <p:nvPr/>
          </p:nvSpPr>
          <p:spPr>
            <a:xfrm>
              <a:off x="5170638" y="19295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5644" y="1548"/>
                  </a:moveTo>
                  <a:lnTo>
                    <a:pt x="5644" y="2429"/>
                  </a:lnTo>
                  <a:cubicBezTo>
                    <a:pt x="4763" y="2453"/>
                    <a:pt x="3930" y="2834"/>
                    <a:pt x="3263" y="3501"/>
                  </a:cubicBezTo>
                  <a:cubicBezTo>
                    <a:pt x="2620" y="4168"/>
                    <a:pt x="2263" y="5025"/>
                    <a:pt x="2263" y="6001"/>
                  </a:cubicBezTo>
                  <a:cubicBezTo>
                    <a:pt x="2263" y="7811"/>
                    <a:pt x="3691" y="9335"/>
                    <a:pt x="5478" y="9502"/>
                  </a:cubicBezTo>
                  <a:cubicBezTo>
                    <a:pt x="5568" y="9508"/>
                    <a:pt x="5657" y="9511"/>
                    <a:pt x="5747" y="9511"/>
                  </a:cubicBezTo>
                  <a:cubicBezTo>
                    <a:pt x="6038" y="9511"/>
                    <a:pt x="6330" y="9480"/>
                    <a:pt x="6621" y="9407"/>
                  </a:cubicBezTo>
                  <a:cubicBezTo>
                    <a:pt x="6954" y="9335"/>
                    <a:pt x="7264" y="9216"/>
                    <a:pt x="7549" y="9050"/>
                  </a:cubicBezTo>
                  <a:cubicBezTo>
                    <a:pt x="7764" y="8931"/>
                    <a:pt x="7978" y="8788"/>
                    <a:pt x="8145" y="8645"/>
                  </a:cubicBezTo>
                  <a:cubicBezTo>
                    <a:pt x="8192" y="8645"/>
                    <a:pt x="8335" y="8454"/>
                    <a:pt x="8335" y="8454"/>
                  </a:cubicBezTo>
                  <a:cubicBezTo>
                    <a:pt x="8383" y="8502"/>
                    <a:pt x="9074" y="9002"/>
                    <a:pt x="9074" y="9026"/>
                  </a:cubicBezTo>
                  <a:cubicBezTo>
                    <a:pt x="8859" y="9264"/>
                    <a:pt x="8621" y="9455"/>
                    <a:pt x="8359" y="9621"/>
                  </a:cubicBezTo>
                  <a:cubicBezTo>
                    <a:pt x="8097" y="9812"/>
                    <a:pt x="7859" y="9931"/>
                    <a:pt x="7549" y="10050"/>
                  </a:cubicBezTo>
                  <a:cubicBezTo>
                    <a:pt x="7030" y="10261"/>
                    <a:pt x="6464" y="10380"/>
                    <a:pt x="5889" y="10380"/>
                  </a:cubicBezTo>
                  <a:cubicBezTo>
                    <a:pt x="5752" y="10380"/>
                    <a:pt x="5615" y="10373"/>
                    <a:pt x="5478" y="10359"/>
                  </a:cubicBezTo>
                  <a:cubicBezTo>
                    <a:pt x="4430" y="10288"/>
                    <a:pt x="3453" y="9812"/>
                    <a:pt x="2715" y="9050"/>
                  </a:cubicBezTo>
                  <a:cubicBezTo>
                    <a:pt x="2477" y="8788"/>
                    <a:pt x="2239" y="8526"/>
                    <a:pt x="2048" y="8216"/>
                  </a:cubicBezTo>
                  <a:cubicBezTo>
                    <a:pt x="1596" y="7478"/>
                    <a:pt x="1381" y="6597"/>
                    <a:pt x="1453" y="5692"/>
                  </a:cubicBezTo>
                  <a:cubicBezTo>
                    <a:pt x="1524" y="5049"/>
                    <a:pt x="1691" y="4382"/>
                    <a:pt x="2024" y="3810"/>
                  </a:cubicBezTo>
                  <a:cubicBezTo>
                    <a:pt x="2405" y="3120"/>
                    <a:pt x="3001" y="2525"/>
                    <a:pt x="3644" y="2143"/>
                  </a:cubicBezTo>
                  <a:cubicBezTo>
                    <a:pt x="4049" y="1953"/>
                    <a:pt x="4430" y="1786"/>
                    <a:pt x="4835" y="1667"/>
                  </a:cubicBezTo>
                  <a:cubicBezTo>
                    <a:pt x="4906" y="1667"/>
                    <a:pt x="5644" y="1548"/>
                    <a:pt x="5644" y="1548"/>
                  </a:cubicBezTo>
                  <a:close/>
                  <a:moveTo>
                    <a:pt x="5882" y="0"/>
                  </a:moveTo>
                  <a:cubicBezTo>
                    <a:pt x="4311" y="24"/>
                    <a:pt x="2858" y="667"/>
                    <a:pt x="1715" y="1762"/>
                  </a:cubicBezTo>
                  <a:cubicBezTo>
                    <a:pt x="619" y="2906"/>
                    <a:pt x="0" y="4358"/>
                    <a:pt x="0" y="5930"/>
                  </a:cubicBezTo>
                  <a:cubicBezTo>
                    <a:pt x="0" y="7502"/>
                    <a:pt x="619" y="9002"/>
                    <a:pt x="1762" y="10121"/>
                  </a:cubicBezTo>
                  <a:cubicBezTo>
                    <a:pt x="2882" y="11264"/>
                    <a:pt x="4382" y="11884"/>
                    <a:pt x="5954" y="11884"/>
                  </a:cubicBezTo>
                  <a:cubicBezTo>
                    <a:pt x="7168" y="11884"/>
                    <a:pt x="8359" y="11503"/>
                    <a:pt x="9383" y="10812"/>
                  </a:cubicBezTo>
                  <a:cubicBezTo>
                    <a:pt x="10360" y="10121"/>
                    <a:pt x="11098" y="9145"/>
                    <a:pt x="11526" y="8002"/>
                  </a:cubicBezTo>
                  <a:lnTo>
                    <a:pt x="11526" y="7883"/>
                  </a:lnTo>
                  <a:cubicBezTo>
                    <a:pt x="11484" y="7820"/>
                    <a:pt x="11423" y="7789"/>
                    <a:pt x="11365" y="7789"/>
                  </a:cubicBezTo>
                  <a:cubicBezTo>
                    <a:pt x="11291" y="7789"/>
                    <a:pt x="11220" y="7837"/>
                    <a:pt x="11193" y="7930"/>
                  </a:cubicBezTo>
                  <a:cubicBezTo>
                    <a:pt x="10812" y="8954"/>
                    <a:pt x="10098" y="9859"/>
                    <a:pt x="9169" y="10502"/>
                  </a:cubicBezTo>
                  <a:cubicBezTo>
                    <a:pt x="8216" y="11169"/>
                    <a:pt x="7121" y="11526"/>
                    <a:pt x="5954" y="11526"/>
                  </a:cubicBezTo>
                  <a:cubicBezTo>
                    <a:pt x="4454" y="11526"/>
                    <a:pt x="3072" y="10931"/>
                    <a:pt x="2001" y="9883"/>
                  </a:cubicBezTo>
                  <a:cubicBezTo>
                    <a:pt x="929" y="8812"/>
                    <a:pt x="357" y="7406"/>
                    <a:pt x="357" y="5930"/>
                  </a:cubicBezTo>
                  <a:cubicBezTo>
                    <a:pt x="357" y="3334"/>
                    <a:pt x="2263" y="977"/>
                    <a:pt x="4763" y="453"/>
                  </a:cubicBezTo>
                  <a:cubicBezTo>
                    <a:pt x="5097" y="381"/>
                    <a:pt x="5406" y="334"/>
                    <a:pt x="5763" y="334"/>
                  </a:cubicBezTo>
                  <a:lnTo>
                    <a:pt x="5763" y="1167"/>
                  </a:lnTo>
                  <a:cubicBezTo>
                    <a:pt x="5335" y="1191"/>
                    <a:pt x="4858" y="1262"/>
                    <a:pt x="4430" y="1405"/>
                  </a:cubicBezTo>
                  <a:cubicBezTo>
                    <a:pt x="4096" y="1524"/>
                    <a:pt x="3787" y="1667"/>
                    <a:pt x="3477" y="1858"/>
                  </a:cubicBezTo>
                  <a:cubicBezTo>
                    <a:pt x="3144" y="2048"/>
                    <a:pt x="2882" y="2263"/>
                    <a:pt x="2596" y="2525"/>
                  </a:cubicBezTo>
                  <a:cubicBezTo>
                    <a:pt x="1810" y="3287"/>
                    <a:pt x="1334" y="4263"/>
                    <a:pt x="1215" y="5335"/>
                  </a:cubicBezTo>
                  <a:cubicBezTo>
                    <a:pt x="1191" y="5597"/>
                    <a:pt x="1191" y="5882"/>
                    <a:pt x="1191" y="6097"/>
                  </a:cubicBezTo>
                  <a:cubicBezTo>
                    <a:pt x="1215" y="6621"/>
                    <a:pt x="1310" y="7121"/>
                    <a:pt x="1477" y="7621"/>
                  </a:cubicBezTo>
                  <a:cubicBezTo>
                    <a:pt x="1667" y="8097"/>
                    <a:pt x="1929" y="8550"/>
                    <a:pt x="2239" y="8931"/>
                  </a:cubicBezTo>
                  <a:cubicBezTo>
                    <a:pt x="3134" y="10059"/>
                    <a:pt x="4541" y="10689"/>
                    <a:pt x="5974" y="10689"/>
                  </a:cubicBezTo>
                  <a:cubicBezTo>
                    <a:pt x="6447" y="10689"/>
                    <a:pt x="6922" y="10620"/>
                    <a:pt x="7383" y="10479"/>
                  </a:cubicBezTo>
                  <a:cubicBezTo>
                    <a:pt x="7859" y="10336"/>
                    <a:pt x="8335" y="10097"/>
                    <a:pt x="8740" y="9788"/>
                  </a:cubicBezTo>
                  <a:cubicBezTo>
                    <a:pt x="9383" y="9359"/>
                    <a:pt x="9883" y="8716"/>
                    <a:pt x="10240" y="8002"/>
                  </a:cubicBezTo>
                  <a:cubicBezTo>
                    <a:pt x="10360" y="7764"/>
                    <a:pt x="10455" y="7502"/>
                    <a:pt x="10526" y="7240"/>
                  </a:cubicBezTo>
                  <a:cubicBezTo>
                    <a:pt x="10574" y="7121"/>
                    <a:pt x="10598" y="6978"/>
                    <a:pt x="10621" y="6859"/>
                  </a:cubicBezTo>
                  <a:cubicBezTo>
                    <a:pt x="10645" y="6740"/>
                    <a:pt x="10717" y="6144"/>
                    <a:pt x="10717" y="6144"/>
                  </a:cubicBezTo>
                  <a:lnTo>
                    <a:pt x="11550" y="6144"/>
                  </a:lnTo>
                  <a:cubicBezTo>
                    <a:pt x="11550" y="6502"/>
                    <a:pt x="11479" y="6859"/>
                    <a:pt x="11407" y="7216"/>
                  </a:cubicBezTo>
                  <a:cubicBezTo>
                    <a:pt x="11407" y="7240"/>
                    <a:pt x="11407" y="7287"/>
                    <a:pt x="11431" y="7335"/>
                  </a:cubicBezTo>
                  <a:cubicBezTo>
                    <a:pt x="11474" y="7378"/>
                    <a:pt x="11523" y="7396"/>
                    <a:pt x="11571" y="7396"/>
                  </a:cubicBezTo>
                  <a:cubicBezTo>
                    <a:pt x="11655" y="7396"/>
                    <a:pt x="11734" y="7340"/>
                    <a:pt x="11765" y="7264"/>
                  </a:cubicBezTo>
                  <a:cubicBezTo>
                    <a:pt x="11836" y="6883"/>
                    <a:pt x="11907" y="6454"/>
                    <a:pt x="11907" y="6049"/>
                  </a:cubicBezTo>
                  <a:cubicBezTo>
                    <a:pt x="11812" y="6001"/>
                    <a:pt x="11788" y="5930"/>
                    <a:pt x="11765" y="5882"/>
                  </a:cubicBezTo>
                  <a:cubicBezTo>
                    <a:pt x="11693" y="5811"/>
                    <a:pt x="11646" y="5811"/>
                    <a:pt x="11574" y="5811"/>
                  </a:cubicBezTo>
                  <a:lnTo>
                    <a:pt x="10526" y="5811"/>
                  </a:lnTo>
                  <a:cubicBezTo>
                    <a:pt x="10407" y="5811"/>
                    <a:pt x="10288" y="5930"/>
                    <a:pt x="10288" y="6049"/>
                  </a:cubicBezTo>
                  <a:cubicBezTo>
                    <a:pt x="10288" y="7025"/>
                    <a:pt x="9931" y="7978"/>
                    <a:pt x="9336" y="8740"/>
                  </a:cubicBezTo>
                  <a:lnTo>
                    <a:pt x="8526" y="8145"/>
                  </a:lnTo>
                  <a:cubicBezTo>
                    <a:pt x="8493" y="8112"/>
                    <a:pt x="8439" y="8094"/>
                    <a:pt x="8384" y="8094"/>
                  </a:cubicBezTo>
                  <a:cubicBezTo>
                    <a:pt x="8320" y="8094"/>
                    <a:pt x="8255" y="8117"/>
                    <a:pt x="8216" y="8169"/>
                  </a:cubicBezTo>
                  <a:cubicBezTo>
                    <a:pt x="7645" y="8764"/>
                    <a:pt x="6859" y="9121"/>
                    <a:pt x="6073" y="9145"/>
                  </a:cubicBezTo>
                  <a:lnTo>
                    <a:pt x="6073" y="8192"/>
                  </a:lnTo>
                  <a:cubicBezTo>
                    <a:pt x="6073" y="8073"/>
                    <a:pt x="5978" y="7954"/>
                    <a:pt x="5835" y="7954"/>
                  </a:cubicBezTo>
                  <a:cubicBezTo>
                    <a:pt x="4906" y="7930"/>
                    <a:pt x="4120" y="7264"/>
                    <a:pt x="3953" y="6382"/>
                  </a:cubicBezTo>
                  <a:cubicBezTo>
                    <a:pt x="3934" y="6304"/>
                    <a:pt x="3865" y="6257"/>
                    <a:pt x="3788" y="6257"/>
                  </a:cubicBezTo>
                  <a:cubicBezTo>
                    <a:pt x="3772" y="6257"/>
                    <a:pt x="3755" y="6259"/>
                    <a:pt x="3739" y="6263"/>
                  </a:cubicBezTo>
                  <a:cubicBezTo>
                    <a:pt x="3644" y="6287"/>
                    <a:pt x="3596" y="6382"/>
                    <a:pt x="3620" y="6478"/>
                  </a:cubicBezTo>
                  <a:cubicBezTo>
                    <a:pt x="3834" y="7478"/>
                    <a:pt x="4692" y="8216"/>
                    <a:pt x="5740" y="8311"/>
                  </a:cubicBezTo>
                  <a:lnTo>
                    <a:pt x="5740" y="9169"/>
                  </a:lnTo>
                  <a:lnTo>
                    <a:pt x="5716" y="9169"/>
                  </a:lnTo>
                  <a:cubicBezTo>
                    <a:pt x="5382" y="9145"/>
                    <a:pt x="5025" y="9073"/>
                    <a:pt x="4715" y="8931"/>
                  </a:cubicBezTo>
                  <a:cubicBezTo>
                    <a:pt x="4049" y="8669"/>
                    <a:pt x="3477" y="8169"/>
                    <a:pt x="3120" y="7549"/>
                  </a:cubicBezTo>
                  <a:cubicBezTo>
                    <a:pt x="2858" y="7073"/>
                    <a:pt x="2715" y="6406"/>
                    <a:pt x="2715" y="5835"/>
                  </a:cubicBezTo>
                  <a:cubicBezTo>
                    <a:pt x="2739" y="5073"/>
                    <a:pt x="3072" y="4287"/>
                    <a:pt x="3596" y="3739"/>
                  </a:cubicBezTo>
                  <a:cubicBezTo>
                    <a:pt x="3739" y="3572"/>
                    <a:pt x="3858" y="3453"/>
                    <a:pt x="4049" y="3334"/>
                  </a:cubicBezTo>
                  <a:cubicBezTo>
                    <a:pt x="4120" y="3287"/>
                    <a:pt x="4263" y="3191"/>
                    <a:pt x="4382" y="3144"/>
                  </a:cubicBezTo>
                  <a:lnTo>
                    <a:pt x="4739" y="3930"/>
                  </a:lnTo>
                  <a:cubicBezTo>
                    <a:pt x="4144" y="4287"/>
                    <a:pt x="3691" y="4930"/>
                    <a:pt x="3596" y="5597"/>
                  </a:cubicBezTo>
                  <a:cubicBezTo>
                    <a:pt x="3596" y="5620"/>
                    <a:pt x="3596" y="5692"/>
                    <a:pt x="3620" y="5716"/>
                  </a:cubicBezTo>
                  <a:cubicBezTo>
                    <a:pt x="3665" y="5761"/>
                    <a:pt x="3720" y="5782"/>
                    <a:pt x="3773" y="5782"/>
                  </a:cubicBezTo>
                  <a:cubicBezTo>
                    <a:pt x="3859" y="5782"/>
                    <a:pt x="3939" y="5724"/>
                    <a:pt x="3953" y="5620"/>
                  </a:cubicBezTo>
                  <a:cubicBezTo>
                    <a:pt x="4049" y="5025"/>
                    <a:pt x="4430" y="4477"/>
                    <a:pt x="5001" y="4192"/>
                  </a:cubicBezTo>
                  <a:cubicBezTo>
                    <a:pt x="5120" y="4144"/>
                    <a:pt x="5144" y="4001"/>
                    <a:pt x="5120" y="3882"/>
                  </a:cubicBezTo>
                  <a:lnTo>
                    <a:pt x="4739" y="2977"/>
                  </a:lnTo>
                  <a:cubicBezTo>
                    <a:pt x="5097" y="2834"/>
                    <a:pt x="5478" y="2739"/>
                    <a:pt x="5882" y="2739"/>
                  </a:cubicBezTo>
                  <a:cubicBezTo>
                    <a:pt x="6001" y="2739"/>
                    <a:pt x="6121" y="2620"/>
                    <a:pt x="6121" y="2501"/>
                  </a:cubicBezTo>
                  <a:lnTo>
                    <a:pt x="6121" y="238"/>
                  </a:lnTo>
                  <a:lnTo>
                    <a:pt x="6121" y="191"/>
                  </a:lnTo>
                  <a:cubicBezTo>
                    <a:pt x="6097" y="72"/>
                    <a:pt x="5978" y="0"/>
                    <a:pt x="5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8" name="Google Shape;13928;p27"/>
            <p:cNvSpPr/>
            <p:nvPr/>
          </p:nvSpPr>
          <p:spPr>
            <a:xfrm>
              <a:off x="5333763" y="1994383"/>
              <a:ext cx="33950" cy="53025"/>
            </a:xfrm>
            <a:custGeom>
              <a:avLst/>
              <a:gdLst/>
              <a:ahLst/>
              <a:cxnLst/>
              <a:rect l="l" t="t" r="r" b="b"/>
              <a:pathLst>
                <a:path w="1358" h="2121" extrusionOk="0">
                  <a:moveTo>
                    <a:pt x="191" y="1"/>
                  </a:moveTo>
                  <a:cubicBezTo>
                    <a:pt x="72" y="1"/>
                    <a:pt x="0" y="120"/>
                    <a:pt x="24" y="239"/>
                  </a:cubicBezTo>
                  <a:cubicBezTo>
                    <a:pt x="48" y="311"/>
                    <a:pt x="119" y="358"/>
                    <a:pt x="191" y="358"/>
                  </a:cubicBezTo>
                  <a:lnTo>
                    <a:pt x="882" y="358"/>
                  </a:lnTo>
                  <a:lnTo>
                    <a:pt x="239" y="1882"/>
                  </a:lnTo>
                  <a:cubicBezTo>
                    <a:pt x="191" y="1978"/>
                    <a:pt x="239" y="2025"/>
                    <a:pt x="286" y="2097"/>
                  </a:cubicBezTo>
                  <a:cubicBezTo>
                    <a:pt x="310" y="2120"/>
                    <a:pt x="381" y="2120"/>
                    <a:pt x="405" y="2120"/>
                  </a:cubicBezTo>
                  <a:cubicBezTo>
                    <a:pt x="477" y="2120"/>
                    <a:pt x="548" y="2097"/>
                    <a:pt x="548" y="2025"/>
                  </a:cubicBezTo>
                  <a:lnTo>
                    <a:pt x="1334" y="263"/>
                  </a:lnTo>
                  <a:cubicBezTo>
                    <a:pt x="1358" y="191"/>
                    <a:pt x="1334" y="96"/>
                    <a:pt x="1239" y="25"/>
                  </a:cubicBezTo>
                  <a:cubicBezTo>
                    <a:pt x="1215" y="1"/>
                    <a:pt x="1191" y="1"/>
                    <a:pt x="11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9" name="Google Shape;13929;p27"/>
            <p:cNvSpPr/>
            <p:nvPr/>
          </p:nvSpPr>
          <p:spPr>
            <a:xfrm>
              <a:off x="5369488" y="1993808"/>
              <a:ext cx="36325" cy="54800"/>
            </a:xfrm>
            <a:custGeom>
              <a:avLst/>
              <a:gdLst/>
              <a:ahLst/>
              <a:cxnLst/>
              <a:rect l="l" t="t" r="r" b="b"/>
              <a:pathLst>
                <a:path w="1453" h="2192" extrusionOk="0">
                  <a:moveTo>
                    <a:pt x="381" y="0"/>
                  </a:moveTo>
                  <a:cubicBezTo>
                    <a:pt x="357" y="0"/>
                    <a:pt x="310" y="24"/>
                    <a:pt x="310" y="48"/>
                  </a:cubicBezTo>
                  <a:lnTo>
                    <a:pt x="167" y="977"/>
                  </a:lnTo>
                  <a:lnTo>
                    <a:pt x="167" y="1000"/>
                  </a:lnTo>
                  <a:cubicBezTo>
                    <a:pt x="185" y="1127"/>
                    <a:pt x="285" y="1185"/>
                    <a:pt x="363" y="1185"/>
                  </a:cubicBezTo>
                  <a:cubicBezTo>
                    <a:pt x="389" y="1185"/>
                    <a:pt x="412" y="1179"/>
                    <a:pt x="429" y="1167"/>
                  </a:cubicBezTo>
                  <a:cubicBezTo>
                    <a:pt x="524" y="1119"/>
                    <a:pt x="596" y="1096"/>
                    <a:pt x="762" y="1096"/>
                  </a:cubicBezTo>
                  <a:lnTo>
                    <a:pt x="786" y="1096"/>
                  </a:lnTo>
                  <a:cubicBezTo>
                    <a:pt x="977" y="1167"/>
                    <a:pt x="1072" y="1334"/>
                    <a:pt x="1072" y="1477"/>
                  </a:cubicBezTo>
                  <a:cubicBezTo>
                    <a:pt x="1072" y="1691"/>
                    <a:pt x="881" y="1834"/>
                    <a:pt x="715" y="1834"/>
                  </a:cubicBezTo>
                  <a:cubicBezTo>
                    <a:pt x="524" y="1834"/>
                    <a:pt x="381" y="1715"/>
                    <a:pt x="357" y="1548"/>
                  </a:cubicBezTo>
                  <a:lnTo>
                    <a:pt x="357" y="1477"/>
                  </a:lnTo>
                  <a:cubicBezTo>
                    <a:pt x="357" y="1379"/>
                    <a:pt x="269" y="1293"/>
                    <a:pt x="168" y="1293"/>
                  </a:cubicBezTo>
                  <a:cubicBezTo>
                    <a:pt x="120" y="1293"/>
                    <a:pt x="70" y="1312"/>
                    <a:pt x="24" y="1358"/>
                  </a:cubicBezTo>
                  <a:cubicBezTo>
                    <a:pt x="0" y="1358"/>
                    <a:pt x="0" y="1405"/>
                    <a:pt x="0" y="1405"/>
                  </a:cubicBezTo>
                  <a:lnTo>
                    <a:pt x="0" y="1572"/>
                  </a:lnTo>
                  <a:cubicBezTo>
                    <a:pt x="48" y="1929"/>
                    <a:pt x="334" y="2191"/>
                    <a:pt x="715" y="2191"/>
                  </a:cubicBezTo>
                  <a:cubicBezTo>
                    <a:pt x="1096" y="2191"/>
                    <a:pt x="1382" y="1905"/>
                    <a:pt x="1429" y="1453"/>
                  </a:cubicBezTo>
                  <a:cubicBezTo>
                    <a:pt x="1453" y="1119"/>
                    <a:pt x="1262" y="834"/>
                    <a:pt x="905" y="715"/>
                  </a:cubicBezTo>
                  <a:lnTo>
                    <a:pt x="596" y="715"/>
                  </a:lnTo>
                  <a:lnTo>
                    <a:pt x="643" y="357"/>
                  </a:lnTo>
                  <a:lnTo>
                    <a:pt x="1143" y="357"/>
                  </a:lnTo>
                  <a:cubicBezTo>
                    <a:pt x="1262" y="357"/>
                    <a:pt x="1382" y="167"/>
                    <a:pt x="1239" y="24"/>
                  </a:cubicBezTo>
                  <a:cubicBezTo>
                    <a:pt x="1239" y="0"/>
                    <a:pt x="1239" y="0"/>
                    <a:pt x="121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0" name="Google Shape;13930;p27"/>
            <p:cNvSpPr/>
            <p:nvPr/>
          </p:nvSpPr>
          <p:spPr>
            <a:xfrm>
              <a:off x="5421288" y="1991808"/>
              <a:ext cx="30975" cy="60950"/>
            </a:xfrm>
            <a:custGeom>
              <a:avLst/>
              <a:gdLst/>
              <a:ahLst/>
              <a:cxnLst/>
              <a:rect l="l" t="t" r="r" b="b"/>
              <a:pathLst>
                <a:path w="1239" h="2438" extrusionOk="0">
                  <a:moveTo>
                    <a:pt x="1073" y="0"/>
                  </a:moveTo>
                  <a:cubicBezTo>
                    <a:pt x="997" y="0"/>
                    <a:pt x="923" y="31"/>
                    <a:pt x="905" y="104"/>
                  </a:cubicBezTo>
                  <a:lnTo>
                    <a:pt x="24" y="2200"/>
                  </a:lnTo>
                  <a:cubicBezTo>
                    <a:pt x="0" y="2271"/>
                    <a:pt x="24" y="2390"/>
                    <a:pt x="119" y="2438"/>
                  </a:cubicBezTo>
                  <a:lnTo>
                    <a:pt x="191" y="2438"/>
                  </a:lnTo>
                  <a:cubicBezTo>
                    <a:pt x="238" y="2438"/>
                    <a:pt x="310" y="2390"/>
                    <a:pt x="357" y="2343"/>
                  </a:cubicBezTo>
                  <a:lnTo>
                    <a:pt x="1215" y="247"/>
                  </a:lnTo>
                  <a:cubicBezTo>
                    <a:pt x="1238" y="152"/>
                    <a:pt x="1215" y="33"/>
                    <a:pt x="1143" y="9"/>
                  </a:cubicBezTo>
                  <a:cubicBezTo>
                    <a:pt x="1121" y="3"/>
                    <a:pt x="1097" y="0"/>
                    <a:pt x="10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1" name="Google Shape;13931;p27"/>
            <p:cNvSpPr/>
            <p:nvPr/>
          </p:nvSpPr>
          <p:spPr>
            <a:xfrm>
              <a:off x="5412338" y="1994983"/>
              <a:ext cx="13125" cy="13725"/>
            </a:xfrm>
            <a:custGeom>
              <a:avLst/>
              <a:gdLst/>
              <a:ahLst/>
              <a:cxnLst/>
              <a:rect l="l" t="t" r="r" b="b"/>
              <a:pathLst>
                <a:path w="525" h="549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29"/>
                    <a:pt x="120" y="549"/>
                    <a:pt x="263" y="549"/>
                  </a:cubicBezTo>
                  <a:cubicBezTo>
                    <a:pt x="406" y="549"/>
                    <a:pt x="525" y="429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2" name="Google Shape;13932;p27"/>
            <p:cNvSpPr/>
            <p:nvPr/>
          </p:nvSpPr>
          <p:spPr>
            <a:xfrm>
              <a:off x="5447463" y="2036058"/>
              <a:ext cx="13125" cy="13125"/>
            </a:xfrm>
            <a:custGeom>
              <a:avLst/>
              <a:gdLst/>
              <a:ahLst/>
              <a:cxnLst/>
              <a:rect l="l" t="t" r="r" b="b"/>
              <a:pathLst>
                <a:path w="525" h="525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06"/>
                    <a:pt x="120" y="525"/>
                    <a:pt x="263" y="525"/>
                  </a:cubicBezTo>
                  <a:cubicBezTo>
                    <a:pt x="406" y="525"/>
                    <a:pt x="525" y="406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33" name="Google Shape;13933;p27"/>
          <p:cNvGrpSpPr/>
          <p:nvPr/>
        </p:nvGrpSpPr>
        <p:grpSpPr>
          <a:xfrm>
            <a:off x="12548189" y="3534199"/>
            <a:ext cx="712038" cy="707794"/>
            <a:chOff x="5676688" y="1930683"/>
            <a:chExt cx="297700" cy="295925"/>
          </a:xfrm>
        </p:grpSpPr>
        <p:sp>
          <p:nvSpPr>
            <p:cNvPr id="13934" name="Google Shape;13934;p27"/>
            <p:cNvSpPr/>
            <p:nvPr/>
          </p:nvSpPr>
          <p:spPr>
            <a:xfrm>
              <a:off x="5776113" y="2057508"/>
              <a:ext cx="86350" cy="8950"/>
            </a:xfrm>
            <a:custGeom>
              <a:avLst/>
              <a:gdLst/>
              <a:ahLst/>
              <a:cxnLst/>
              <a:rect l="l" t="t" r="r" b="b"/>
              <a:pathLst>
                <a:path w="3454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8"/>
                    <a:pt x="191" y="358"/>
                  </a:cubicBezTo>
                  <a:lnTo>
                    <a:pt x="3239" y="358"/>
                  </a:lnTo>
                  <a:cubicBezTo>
                    <a:pt x="3335" y="358"/>
                    <a:pt x="3406" y="310"/>
                    <a:pt x="3430" y="215"/>
                  </a:cubicBezTo>
                  <a:cubicBezTo>
                    <a:pt x="3454" y="96"/>
                    <a:pt x="3358" y="0"/>
                    <a:pt x="3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5" name="Google Shape;13935;p27"/>
            <p:cNvSpPr/>
            <p:nvPr/>
          </p:nvSpPr>
          <p:spPr>
            <a:xfrm>
              <a:off x="5776113" y="2080133"/>
              <a:ext cx="87550" cy="8950"/>
            </a:xfrm>
            <a:custGeom>
              <a:avLst/>
              <a:gdLst/>
              <a:ahLst/>
              <a:cxnLst/>
              <a:rect l="l" t="t" r="r" b="b"/>
              <a:pathLst>
                <a:path w="350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3287" y="357"/>
                  </a:lnTo>
                  <a:cubicBezTo>
                    <a:pt x="3406" y="357"/>
                    <a:pt x="3501" y="262"/>
                    <a:pt x="3454" y="143"/>
                  </a:cubicBezTo>
                  <a:cubicBezTo>
                    <a:pt x="3430" y="48"/>
                    <a:pt x="3335" y="0"/>
                    <a:pt x="32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6" name="Google Shape;13936;p27"/>
            <p:cNvSpPr/>
            <p:nvPr/>
          </p:nvSpPr>
          <p:spPr>
            <a:xfrm>
              <a:off x="5795763" y="2101558"/>
              <a:ext cx="48850" cy="8950"/>
            </a:xfrm>
            <a:custGeom>
              <a:avLst/>
              <a:gdLst/>
              <a:ahLst/>
              <a:cxnLst/>
              <a:rect l="l" t="t" r="r" b="b"/>
              <a:pathLst>
                <a:path w="1954" h="358" extrusionOk="0">
                  <a:moveTo>
                    <a:pt x="215" y="1"/>
                  </a:moveTo>
                  <a:cubicBezTo>
                    <a:pt x="120" y="1"/>
                    <a:pt x="48" y="72"/>
                    <a:pt x="24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1763" y="358"/>
                  </a:lnTo>
                  <a:cubicBezTo>
                    <a:pt x="1882" y="358"/>
                    <a:pt x="1953" y="263"/>
                    <a:pt x="1929" y="143"/>
                  </a:cubicBezTo>
                  <a:cubicBezTo>
                    <a:pt x="1882" y="72"/>
                    <a:pt x="1787" y="1"/>
                    <a:pt x="1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7" name="Google Shape;13937;p27"/>
            <p:cNvSpPr/>
            <p:nvPr/>
          </p:nvSpPr>
          <p:spPr>
            <a:xfrm>
              <a:off x="5676688" y="1930683"/>
              <a:ext cx="297700" cy="295925"/>
            </a:xfrm>
            <a:custGeom>
              <a:avLst/>
              <a:gdLst/>
              <a:ahLst/>
              <a:cxnLst/>
              <a:rect l="l" t="t" r="r" b="b"/>
              <a:pathLst>
                <a:path w="11908" h="11837" extrusionOk="0">
                  <a:moveTo>
                    <a:pt x="5740" y="310"/>
                  </a:moveTo>
                  <a:lnTo>
                    <a:pt x="5740" y="2668"/>
                  </a:lnTo>
                  <a:cubicBezTo>
                    <a:pt x="4073" y="2763"/>
                    <a:pt x="2763" y="4097"/>
                    <a:pt x="2644" y="5740"/>
                  </a:cubicBezTo>
                  <a:lnTo>
                    <a:pt x="334" y="5740"/>
                  </a:lnTo>
                  <a:cubicBezTo>
                    <a:pt x="382" y="4311"/>
                    <a:pt x="953" y="2978"/>
                    <a:pt x="1953" y="1954"/>
                  </a:cubicBezTo>
                  <a:cubicBezTo>
                    <a:pt x="2977" y="953"/>
                    <a:pt x="4311" y="382"/>
                    <a:pt x="5740" y="310"/>
                  </a:cubicBezTo>
                  <a:close/>
                  <a:moveTo>
                    <a:pt x="11003" y="6121"/>
                  </a:moveTo>
                  <a:cubicBezTo>
                    <a:pt x="10955" y="7407"/>
                    <a:pt x="10455" y="8622"/>
                    <a:pt x="9526" y="9550"/>
                  </a:cubicBezTo>
                  <a:cubicBezTo>
                    <a:pt x="8598" y="10479"/>
                    <a:pt x="7407" y="10979"/>
                    <a:pt x="6097" y="11027"/>
                  </a:cubicBezTo>
                  <a:lnTo>
                    <a:pt x="6097" y="9908"/>
                  </a:lnTo>
                  <a:cubicBezTo>
                    <a:pt x="7073" y="9884"/>
                    <a:pt x="8002" y="9455"/>
                    <a:pt x="8717" y="8741"/>
                  </a:cubicBezTo>
                  <a:cubicBezTo>
                    <a:pt x="9431" y="8026"/>
                    <a:pt x="9812" y="7098"/>
                    <a:pt x="9884" y="6121"/>
                  </a:cubicBezTo>
                  <a:close/>
                  <a:moveTo>
                    <a:pt x="5978" y="3001"/>
                  </a:moveTo>
                  <a:cubicBezTo>
                    <a:pt x="6764" y="3001"/>
                    <a:pt x="7478" y="3287"/>
                    <a:pt x="8002" y="3835"/>
                  </a:cubicBezTo>
                  <a:cubicBezTo>
                    <a:pt x="8550" y="4359"/>
                    <a:pt x="8860" y="5073"/>
                    <a:pt x="8860" y="5859"/>
                  </a:cubicBezTo>
                  <a:cubicBezTo>
                    <a:pt x="8860" y="6002"/>
                    <a:pt x="8979" y="6097"/>
                    <a:pt x="9098" y="6097"/>
                  </a:cubicBezTo>
                  <a:lnTo>
                    <a:pt x="9550" y="6097"/>
                  </a:lnTo>
                  <a:cubicBezTo>
                    <a:pt x="9526" y="6978"/>
                    <a:pt x="9145" y="7812"/>
                    <a:pt x="8502" y="8455"/>
                  </a:cubicBezTo>
                  <a:cubicBezTo>
                    <a:pt x="7883" y="9074"/>
                    <a:pt x="7050" y="9455"/>
                    <a:pt x="6121" y="9479"/>
                  </a:cubicBezTo>
                  <a:lnTo>
                    <a:pt x="6121" y="9050"/>
                  </a:lnTo>
                  <a:cubicBezTo>
                    <a:pt x="6097" y="8955"/>
                    <a:pt x="5978" y="8860"/>
                    <a:pt x="5859" y="8836"/>
                  </a:cubicBezTo>
                  <a:cubicBezTo>
                    <a:pt x="5025" y="8812"/>
                    <a:pt x="4216" y="8407"/>
                    <a:pt x="3692" y="7764"/>
                  </a:cubicBezTo>
                  <a:cubicBezTo>
                    <a:pt x="3650" y="7723"/>
                    <a:pt x="3593" y="7697"/>
                    <a:pt x="3542" y="7697"/>
                  </a:cubicBezTo>
                  <a:cubicBezTo>
                    <a:pt x="3506" y="7697"/>
                    <a:pt x="3474" y="7711"/>
                    <a:pt x="3454" y="7740"/>
                  </a:cubicBezTo>
                  <a:cubicBezTo>
                    <a:pt x="3382" y="7788"/>
                    <a:pt x="3358" y="7907"/>
                    <a:pt x="3430" y="7979"/>
                  </a:cubicBezTo>
                  <a:cubicBezTo>
                    <a:pt x="4025" y="8693"/>
                    <a:pt x="4859" y="9098"/>
                    <a:pt x="5764" y="9169"/>
                  </a:cubicBezTo>
                  <a:lnTo>
                    <a:pt x="5764" y="11503"/>
                  </a:lnTo>
                  <a:cubicBezTo>
                    <a:pt x="4335" y="11479"/>
                    <a:pt x="2977" y="10884"/>
                    <a:pt x="1953" y="9836"/>
                  </a:cubicBezTo>
                  <a:cubicBezTo>
                    <a:pt x="953" y="8836"/>
                    <a:pt x="382" y="7502"/>
                    <a:pt x="358" y="6097"/>
                  </a:cubicBezTo>
                  <a:lnTo>
                    <a:pt x="2715" y="6097"/>
                  </a:lnTo>
                  <a:cubicBezTo>
                    <a:pt x="2739" y="6502"/>
                    <a:pt x="2834" y="6907"/>
                    <a:pt x="3001" y="7264"/>
                  </a:cubicBezTo>
                  <a:cubicBezTo>
                    <a:pt x="3018" y="7316"/>
                    <a:pt x="3073" y="7355"/>
                    <a:pt x="3137" y="7355"/>
                  </a:cubicBezTo>
                  <a:cubicBezTo>
                    <a:pt x="3162" y="7355"/>
                    <a:pt x="3189" y="7349"/>
                    <a:pt x="3215" y="7336"/>
                  </a:cubicBezTo>
                  <a:cubicBezTo>
                    <a:pt x="3335" y="7312"/>
                    <a:pt x="3382" y="7193"/>
                    <a:pt x="3335" y="7098"/>
                  </a:cubicBezTo>
                  <a:cubicBezTo>
                    <a:pt x="3144" y="6716"/>
                    <a:pt x="3073" y="6335"/>
                    <a:pt x="3073" y="5907"/>
                  </a:cubicBezTo>
                  <a:cubicBezTo>
                    <a:pt x="3073" y="4311"/>
                    <a:pt x="4382" y="3001"/>
                    <a:pt x="5978" y="3001"/>
                  </a:cubicBezTo>
                  <a:close/>
                  <a:moveTo>
                    <a:pt x="5954" y="1"/>
                  </a:moveTo>
                  <a:cubicBezTo>
                    <a:pt x="4382" y="1"/>
                    <a:pt x="2882" y="620"/>
                    <a:pt x="1763" y="1715"/>
                  </a:cubicBezTo>
                  <a:cubicBezTo>
                    <a:pt x="620" y="2859"/>
                    <a:pt x="1" y="4335"/>
                    <a:pt x="1" y="5907"/>
                  </a:cubicBezTo>
                  <a:cubicBezTo>
                    <a:pt x="1" y="7502"/>
                    <a:pt x="620" y="8979"/>
                    <a:pt x="1715" y="10074"/>
                  </a:cubicBezTo>
                  <a:cubicBezTo>
                    <a:pt x="2834" y="11194"/>
                    <a:pt x="4311" y="11813"/>
                    <a:pt x="5883" y="11837"/>
                  </a:cubicBezTo>
                  <a:cubicBezTo>
                    <a:pt x="5954" y="11837"/>
                    <a:pt x="6049" y="11813"/>
                    <a:pt x="6073" y="11741"/>
                  </a:cubicBezTo>
                  <a:cubicBezTo>
                    <a:pt x="6097" y="11717"/>
                    <a:pt x="6121" y="11670"/>
                    <a:pt x="6121" y="11598"/>
                  </a:cubicBezTo>
                  <a:lnTo>
                    <a:pt x="6121" y="11336"/>
                  </a:lnTo>
                  <a:cubicBezTo>
                    <a:pt x="7502" y="11265"/>
                    <a:pt x="8812" y="10741"/>
                    <a:pt x="9788" y="9741"/>
                  </a:cubicBezTo>
                  <a:cubicBezTo>
                    <a:pt x="10765" y="8765"/>
                    <a:pt x="11336" y="7502"/>
                    <a:pt x="11360" y="6097"/>
                  </a:cubicBezTo>
                  <a:lnTo>
                    <a:pt x="11646" y="6097"/>
                  </a:lnTo>
                  <a:cubicBezTo>
                    <a:pt x="11693" y="6097"/>
                    <a:pt x="11717" y="6097"/>
                    <a:pt x="11789" y="6050"/>
                  </a:cubicBezTo>
                  <a:cubicBezTo>
                    <a:pt x="11836" y="6002"/>
                    <a:pt x="11908" y="5931"/>
                    <a:pt x="11908" y="5859"/>
                  </a:cubicBezTo>
                  <a:cubicBezTo>
                    <a:pt x="11884" y="5383"/>
                    <a:pt x="11813" y="4883"/>
                    <a:pt x="11693" y="4430"/>
                  </a:cubicBezTo>
                  <a:cubicBezTo>
                    <a:pt x="11675" y="4338"/>
                    <a:pt x="11599" y="4303"/>
                    <a:pt x="11522" y="4303"/>
                  </a:cubicBezTo>
                  <a:cubicBezTo>
                    <a:pt x="11499" y="4303"/>
                    <a:pt x="11477" y="4306"/>
                    <a:pt x="11455" y="4311"/>
                  </a:cubicBezTo>
                  <a:cubicBezTo>
                    <a:pt x="11408" y="4335"/>
                    <a:pt x="11336" y="4430"/>
                    <a:pt x="11360" y="4526"/>
                  </a:cubicBezTo>
                  <a:cubicBezTo>
                    <a:pt x="11479" y="4930"/>
                    <a:pt x="11551" y="5359"/>
                    <a:pt x="11551" y="5764"/>
                  </a:cubicBezTo>
                  <a:lnTo>
                    <a:pt x="9193" y="5764"/>
                  </a:lnTo>
                  <a:cubicBezTo>
                    <a:pt x="9169" y="4954"/>
                    <a:pt x="8812" y="4192"/>
                    <a:pt x="8217" y="3621"/>
                  </a:cubicBezTo>
                  <a:cubicBezTo>
                    <a:pt x="7645" y="3049"/>
                    <a:pt x="6907" y="2739"/>
                    <a:pt x="6097" y="2692"/>
                  </a:cubicBezTo>
                  <a:lnTo>
                    <a:pt x="6097" y="358"/>
                  </a:lnTo>
                  <a:cubicBezTo>
                    <a:pt x="8264" y="406"/>
                    <a:pt x="10217" y="1715"/>
                    <a:pt x="11074" y="3716"/>
                  </a:cubicBezTo>
                  <a:lnTo>
                    <a:pt x="11098" y="3740"/>
                  </a:lnTo>
                  <a:cubicBezTo>
                    <a:pt x="11122" y="3835"/>
                    <a:pt x="11217" y="3859"/>
                    <a:pt x="11312" y="3859"/>
                  </a:cubicBezTo>
                  <a:cubicBezTo>
                    <a:pt x="11431" y="3835"/>
                    <a:pt x="11479" y="3716"/>
                    <a:pt x="11431" y="3621"/>
                  </a:cubicBezTo>
                  <a:lnTo>
                    <a:pt x="11408" y="3597"/>
                  </a:lnTo>
                  <a:cubicBezTo>
                    <a:pt x="10455" y="1406"/>
                    <a:pt x="8336" y="25"/>
                    <a:pt x="59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38" name="Google Shape;13938;p27"/>
          <p:cNvSpPr/>
          <p:nvPr/>
        </p:nvSpPr>
        <p:spPr>
          <a:xfrm>
            <a:off x="14068936" y="3537017"/>
            <a:ext cx="605244" cy="714910"/>
          </a:xfrm>
          <a:custGeom>
            <a:avLst/>
            <a:gdLst/>
            <a:ahLst/>
            <a:cxnLst/>
            <a:rect l="l" t="t" r="r" b="b"/>
            <a:pathLst>
              <a:path w="10122" h="11956" extrusionOk="0">
                <a:moveTo>
                  <a:pt x="2644" y="1620"/>
                </a:moveTo>
                <a:lnTo>
                  <a:pt x="4858" y="4144"/>
                </a:lnTo>
                <a:lnTo>
                  <a:pt x="4096" y="4144"/>
                </a:lnTo>
                <a:cubicBezTo>
                  <a:pt x="4001" y="4144"/>
                  <a:pt x="3953" y="4239"/>
                  <a:pt x="3953" y="4311"/>
                </a:cubicBezTo>
                <a:lnTo>
                  <a:pt x="3953" y="11503"/>
                </a:lnTo>
                <a:lnTo>
                  <a:pt x="1358" y="11503"/>
                </a:lnTo>
                <a:lnTo>
                  <a:pt x="1358" y="4311"/>
                </a:lnTo>
                <a:cubicBezTo>
                  <a:pt x="1358" y="4239"/>
                  <a:pt x="1262" y="4144"/>
                  <a:pt x="1191" y="4144"/>
                </a:cubicBezTo>
                <a:lnTo>
                  <a:pt x="405" y="4144"/>
                </a:lnTo>
                <a:lnTo>
                  <a:pt x="2644" y="1620"/>
                </a:lnTo>
                <a:close/>
                <a:moveTo>
                  <a:pt x="5025" y="0"/>
                </a:moveTo>
                <a:cubicBezTo>
                  <a:pt x="4954" y="0"/>
                  <a:pt x="4930" y="24"/>
                  <a:pt x="4858" y="48"/>
                </a:cubicBezTo>
                <a:lnTo>
                  <a:pt x="4263" y="739"/>
                </a:lnTo>
                <a:cubicBezTo>
                  <a:pt x="4239" y="763"/>
                  <a:pt x="4239" y="810"/>
                  <a:pt x="4239" y="834"/>
                </a:cubicBezTo>
                <a:cubicBezTo>
                  <a:pt x="4254" y="954"/>
                  <a:pt x="4335" y="1007"/>
                  <a:pt x="4416" y="1007"/>
                </a:cubicBezTo>
                <a:cubicBezTo>
                  <a:pt x="4465" y="1007"/>
                  <a:pt x="4513" y="988"/>
                  <a:pt x="4549" y="953"/>
                </a:cubicBezTo>
                <a:lnTo>
                  <a:pt x="5049" y="381"/>
                </a:lnTo>
                <a:lnTo>
                  <a:pt x="7311" y="2953"/>
                </a:lnTo>
                <a:lnTo>
                  <a:pt x="6549" y="2953"/>
                </a:lnTo>
                <a:cubicBezTo>
                  <a:pt x="6454" y="2953"/>
                  <a:pt x="6359" y="3049"/>
                  <a:pt x="6359" y="3120"/>
                </a:cubicBezTo>
                <a:lnTo>
                  <a:pt x="6359" y="5906"/>
                </a:lnTo>
                <a:lnTo>
                  <a:pt x="4858" y="7573"/>
                </a:lnTo>
                <a:cubicBezTo>
                  <a:pt x="4787" y="7645"/>
                  <a:pt x="4787" y="7764"/>
                  <a:pt x="4834" y="7883"/>
                </a:cubicBezTo>
                <a:cubicBezTo>
                  <a:pt x="4906" y="7978"/>
                  <a:pt x="4977" y="8050"/>
                  <a:pt x="5096" y="8050"/>
                </a:cubicBezTo>
                <a:lnTo>
                  <a:pt x="5811" y="8050"/>
                </a:lnTo>
                <a:lnTo>
                  <a:pt x="5811" y="11550"/>
                </a:lnTo>
                <a:lnTo>
                  <a:pt x="4311" y="11550"/>
                </a:lnTo>
                <a:lnTo>
                  <a:pt x="4311" y="4549"/>
                </a:lnTo>
                <a:lnTo>
                  <a:pt x="5025" y="4549"/>
                </a:lnTo>
                <a:cubicBezTo>
                  <a:pt x="5144" y="4549"/>
                  <a:pt x="5215" y="4501"/>
                  <a:pt x="5287" y="4406"/>
                </a:cubicBezTo>
                <a:cubicBezTo>
                  <a:pt x="5335" y="4287"/>
                  <a:pt x="5311" y="4168"/>
                  <a:pt x="5263" y="4073"/>
                </a:cubicBezTo>
                <a:lnTo>
                  <a:pt x="3525" y="2120"/>
                </a:lnTo>
                <a:lnTo>
                  <a:pt x="4001" y="1572"/>
                </a:lnTo>
                <a:cubicBezTo>
                  <a:pt x="4072" y="1525"/>
                  <a:pt x="4072" y="1429"/>
                  <a:pt x="4001" y="1382"/>
                </a:cubicBezTo>
                <a:cubicBezTo>
                  <a:pt x="3977" y="1334"/>
                  <a:pt x="3924" y="1310"/>
                  <a:pt x="3870" y="1310"/>
                </a:cubicBezTo>
                <a:cubicBezTo>
                  <a:pt x="3816" y="1310"/>
                  <a:pt x="3763" y="1334"/>
                  <a:pt x="3739" y="1382"/>
                </a:cubicBezTo>
                <a:lnTo>
                  <a:pt x="3287" y="1882"/>
                </a:lnTo>
                <a:lnTo>
                  <a:pt x="2882" y="1429"/>
                </a:lnTo>
                <a:cubicBezTo>
                  <a:pt x="2834" y="1406"/>
                  <a:pt x="2810" y="1382"/>
                  <a:pt x="2786" y="1382"/>
                </a:cubicBezTo>
                <a:cubicBezTo>
                  <a:pt x="2739" y="1354"/>
                  <a:pt x="2689" y="1340"/>
                  <a:pt x="2640" y="1340"/>
                </a:cubicBezTo>
                <a:cubicBezTo>
                  <a:pt x="2566" y="1340"/>
                  <a:pt x="2496" y="1372"/>
                  <a:pt x="2453" y="1429"/>
                </a:cubicBezTo>
                <a:lnTo>
                  <a:pt x="72" y="4144"/>
                </a:lnTo>
                <a:cubicBezTo>
                  <a:pt x="0" y="4239"/>
                  <a:pt x="0" y="4335"/>
                  <a:pt x="48" y="4478"/>
                </a:cubicBezTo>
                <a:cubicBezTo>
                  <a:pt x="95" y="4549"/>
                  <a:pt x="191" y="4620"/>
                  <a:pt x="310" y="4620"/>
                </a:cubicBezTo>
                <a:lnTo>
                  <a:pt x="1048" y="4620"/>
                </a:lnTo>
                <a:lnTo>
                  <a:pt x="1048" y="11789"/>
                </a:lnTo>
                <a:cubicBezTo>
                  <a:pt x="1048" y="11884"/>
                  <a:pt x="1143" y="11955"/>
                  <a:pt x="1238" y="11955"/>
                </a:cubicBezTo>
                <a:lnTo>
                  <a:pt x="8954" y="11955"/>
                </a:lnTo>
                <a:cubicBezTo>
                  <a:pt x="9026" y="11955"/>
                  <a:pt x="9121" y="11884"/>
                  <a:pt x="9121" y="11789"/>
                </a:cubicBezTo>
                <a:lnTo>
                  <a:pt x="9121" y="10360"/>
                </a:lnTo>
                <a:cubicBezTo>
                  <a:pt x="9121" y="10264"/>
                  <a:pt x="9073" y="10217"/>
                  <a:pt x="8978" y="10169"/>
                </a:cubicBezTo>
                <a:cubicBezTo>
                  <a:pt x="8966" y="10167"/>
                  <a:pt x="8954" y="10166"/>
                  <a:pt x="8942" y="10166"/>
                </a:cubicBezTo>
                <a:cubicBezTo>
                  <a:pt x="8840" y="10166"/>
                  <a:pt x="8764" y="10253"/>
                  <a:pt x="8764" y="10360"/>
                </a:cubicBezTo>
                <a:lnTo>
                  <a:pt x="8764" y="11646"/>
                </a:lnTo>
                <a:lnTo>
                  <a:pt x="6168" y="11646"/>
                </a:lnTo>
                <a:lnTo>
                  <a:pt x="6168" y="7954"/>
                </a:lnTo>
                <a:cubicBezTo>
                  <a:pt x="6168" y="7859"/>
                  <a:pt x="6097" y="7764"/>
                  <a:pt x="6001" y="7764"/>
                </a:cubicBezTo>
                <a:lnTo>
                  <a:pt x="5192" y="7764"/>
                </a:lnTo>
                <a:lnTo>
                  <a:pt x="7454" y="5240"/>
                </a:lnTo>
                <a:lnTo>
                  <a:pt x="9716" y="7764"/>
                </a:lnTo>
                <a:lnTo>
                  <a:pt x="8954" y="7764"/>
                </a:lnTo>
                <a:cubicBezTo>
                  <a:pt x="8859" y="7764"/>
                  <a:pt x="8764" y="7859"/>
                  <a:pt x="8764" y="7954"/>
                </a:cubicBezTo>
                <a:lnTo>
                  <a:pt x="8764" y="9550"/>
                </a:lnTo>
                <a:cubicBezTo>
                  <a:pt x="8764" y="9645"/>
                  <a:pt x="8835" y="9693"/>
                  <a:pt x="8907" y="9741"/>
                </a:cubicBezTo>
                <a:cubicBezTo>
                  <a:pt x="8919" y="9743"/>
                  <a:pt x="8931" y="9744"/>
                  <a:pt x="8943" y="9744"/>
                </a:cubicBezTo>
                <a:cubicBezTo>
                  <a:pt x="9045" y="9744"/>
                  <a:pt x="9121" y="9657"/>
                  <a:pt x="9121" y="9550"/>
                </a:cubicBezTo>
                <a:lnTo>
                  <a:pt x="9121" y="8097"/>
                </a:lnTo>
                <a:lnTo>
                  <a:pt x="9835" y="8097"/>
                </a:lnTo>
                <a:cubicBezTo>
                  <a:pt x="9931" y="8097"/>
                  <a:pt x="10050" y="8050"/>
                  <a:pt x="10097" y="7954"/>
                </a:cubicBezTo>
                <a:cubicBezTo>
                  <a:pt x="10121" y="7716"/>
                  <a:pt x="10121" y="7573"/>
                  <a:pt x="10026" y="7478"/>
                </a:cubicBezTo>
                <a:lnTo>
                  <a:pt x="7645" y="4787"/>
                </a:lnTo>
                <a:cubicBezTo>
                  <a:pt x="7621" y="4763"/>
                  <a:pt x="7573" y="4740"/>
                  <a:pt x="7549" y="4740"/>
                </a:cubicBezTo>
                <a:cubicBezTo>
                  <a:pt x="7508" y="4715"/>
                  <a:pt x="7463" y="4704"/>
                  <a:pt x="7420" y="4704"/>
                </a:cubicBezTo>
                <a:cubicBezTo>
                  <a:pt x="7339" y="4704"/>
                  <a:pt x="7262" y="4741"/>
                  <a:pt x="7216" y="4787"/>
                </a:cubicBezTo>
                <a:lnTo>
                  <a:pt x="6692" y="5430"/>
                </a:lnTo>
                <a:lnTo>
                  <a:pt x="6692" y="3239"/>
                </a:lnTo>
                <a:lnTo>
                  <a:pt x="7406" y="3239"/>
                </a:lnTo>
                <a:cubicBezTo>
                  <a:pt x="7525" y="3239"/>
                  <a:pt x="7621" y="3192"/>
                  <a:pt x="7668" y="3096"/>
                </a:cubicBezTo>
                <a:cubicBezTo>
                  <a:pt x="7740" y="2977"/>
                  <a:pt x="7692" y="2858"/>
                  <a:pt x="7645" y="2763"/>
                </a:cubicBezTo>
                <a:lnTo>
                  <a:pt x="5263" y="96"/>
                </a:lnTo>
                <a:cubicBezTo>
                  <a:pt x="5192" y="24"/>
                  <a:pt x="5120" y="0"/>
                  <a:pt x="504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939" name="Google Shape;13939;p27"/>
          <p:cNvGrpSpPr/>
          <p:nvPr/>
        </p:nvGrpSpPr>
        <p:grpSpPr>
          <a:xfrm>
            <a:off x="15484592" y="3535632"/>
            <a:ext cx="709228" cy="710664"/>
            <a:chOff x="6649513" y="1931283"/>
            <a:chExt cx="296525" cy="297125"/>
          </a:xfrm>
        </p:grpSpPr>
        <p:sp>
          <p:nvSpPr>
            <p:cNvPr id="13940" name="Google Shape;13940;p27"/>
            <p:cNvSpPr/>
            <p:nvPr/>
          </p:nvSpPr>
          <p:spPr>
            <a:xfrm>
              <a:off x="6762638" y="1953308"/>
              <a:ext cx="69675" cy="8950"/>
            </a:xfrm>
            <a:custGeom>
              <a:avLst/>
              <a:gdLst/>
              <a:ahLst/>
              <a:cxnLst/>
              <a:rect l="l" t="t" r="r" b="b"/>
              <a:pathLst>
                <a:path w="2787" h="358" extrusionOk="0">
                  <a:moveTo>
                    <a:pt x="191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7"/>
                    <a:pt x="72" y="358"/>
                    <a:pt x="191" y="358"/>
                  </a:cubicBezTo>
                  <a:lnTo>
                    <a:pt x="2572" y="358"/>
                  </a:lnTo>
                  <a:cubicBezTo>
                    <a:pt x="2691" y="358"/>
                    <a:pt x="2786" y="263"/>
                    <a:pt x="2763" y="167"/>
                  </a:cubicBezTo>
                  <a:cubicBezTo>
                    <a:pt x="2739" y="72"/>
                    <a:pt x="2644" y="1"/>
                    <a:pt x="25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1" name="Google Shape;13941;p27"/>
            <p:cNvSpPr/>
            <p:nvPr/>
          </p:nvSpPr>
          <p:spPr>
            <a:xfrm>
              <a:off x="6777513" y="1972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191" y="1"/>
                  </a:moveTo>
                  <a:cubicBezTo>
                    <a:pt x="72" y="1"/>
                    <a:pt x="1" y="96"/>
                    <a:pt x="24" y="215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358" y="358"/>
                  </a:lnTo>
                  <a:cubicBezTo>
                    <a:pt x="1453" y="358"/>
                    <a:pt x="1501" y="286"/>
                    <a:pt x="1548" y="215"/>
                  </a:cubicBezTo>
                  <a:cubicBezTo>
                    <a:pt x="1572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2" name="Google Shape;13942;p27"/>
            <p:cNvSpPr/>
            <p:nvPr/>
          </p:nvSpPr>
          <p:spPr>
            <a:xfrm>
              <a:off x="6649513" y="1931283"/>
              <a:ext cx="296525" cy="297125"/>
            </a:xfrm>
            <a:custGeom>
              <a:avLst/>
              <a:gdLst/>
              <a:ahLst/>
              <a:cxnLst/>
              <a:rect l="l" t="t" r="r" b="b"/>
              <a:pathLst>
                <a:path w="11861" h="11885" extrusionOk="0">
                  <a:moveTo>
                    <a:pt x="11503" y="6550"/>
                  </a:moveTo>
                  <a:lnTo>
                    <a:pt x="11503" y="7716"/>
                  </a:lnTo>
                  <a:lnTo>
                    <a:pt x="8836" y="7716"/>
                  </a:lnTo>
                  <a:lnTo>
                    <a:pt x="8836" y="6550"/>
                  </a:lnTo>
                  <a:close/>
                  <a:moveTo>
                    <a:pt x="3001" y="6573"/>
                  </a:moveTo>
                  <a:lnTo>
                    <a:pt x="3001" y="7740"/>
                  </a:lnTo>
                  <a:lnTo>
                    <a:pt x="310" y="7740"/>
                  </a:lnTo>
                  <a:lnTo>
                    <a:pt x="310" y="6573"/>
                  </a:lnTo>
                  <a:close/>
                  <a:moveTo>
                    <a:pt x="7264" y="6573"/>
                  </a:moveTo>
                  <a:lnTo>
                    <a:pt x="7264" y="7740"/>
                  </a:lnTo>
                  <a:lnTo>
                    <a:pt x="4573" y="7740"/>
                  </a:lnTo>
                  <a:lnTo>
                    <a:pt x="4573" y="6573"/>
                  </a:lnTo>
                  <a:close/>
                  <a:moveTo>
                    <a:pt x="7216" y="10336"/>
                  </a:moveTo>
                  <a:lnTo>
                    <a:pt x="7216" y="11479"/>
                  </a:lnTo>
                  <a:lnTo>
                    <a:pt x="4549" y="11479"/>
                  </a:lnTo>
                  <a:lnTo>
                    <a:pt x="4549" y="10336"/>
                  </a:lnTo>
                  <a:close/>
                  <a:moveTo>
                    <a:pt x="11503" y="10336"/>
                  </a:moveTo>
                  <a:lnTo>
                    <a:pt x="11503" y="11479"/>
                  </a:lnTo>
                  <a:lnTo>
                    <a:pt x="8836" y="11479"/>
                  </a:lnTo>
                  <a:lnTo>
                    <a:pt x="8836" y="10336"/>
                  </a:lnTo>
                  <a:close/>
                  <a:moveTo>
                    <a:pt x="3358" y="1"/>
                  </a:moveTo>
                  <a:cubicBezTo>
                    <a:pt x="3168" y="1"/>
                    <a:pt x="3025" y="358"/>
                    <a:pt x="3025" y="358"/>
                  </a:cubicBezTo>
                  <a:lnTo>
                    <a:pt x="3025" y="2596"/>
                  </a:lnTo>
                  <a:cubicBezTo>
                    <a:pt x="3025" y="2763"/>
                    <a:pt x="3168" y="2954"/>
                    <a:pt x="3382" y="2954"/>
                  </a:cubicBezTo>
                  <a:lnTo>
                    <a:pt x="5764" y="2954"/>
                  </a:lnTo>
                  <a:lnTo>
                    <a:pt x="5764" y="4502"/>
                  </a:lnTo>
                  <a:lnTo>
                    <a:pt x="1977" y="4502"/>
                  </a:lnTo>
                  <a:cubicBezTo>
                    <a:pt x="1715" y="4502"/>
                    <a:pt x="1501" y="4692"/>
                    <a:pt x="1501" y="4978"/>
                  </a:cubicBezTo>
                  <a:lnTo>
                    <a:pt x="1501" y="6240"/>
                  </a:lnTo>
                  <a:lnTo>
                    <a:pt x="358" y="6240"/>
                  </a:lnTo>
                  <a:cubicBezTo>
                    <a:pt x="167" y="6240"/>
                    <a:pt x="0" y="6407"/>
                    <a:pt x="0" y="6597"/>
                  </a:cubicBezTo>
                  <a:lnTo>
                    <a:pt x="0" y="7740"/>
                  </a:lnTo>
                  <a:cubicBezTo>
                    <a:pt x="0" y="7907"/>
                    <a:pt x="143" y="8098"/>
                    <a:pt x="358" y="8098"/>
                  </a:cubicBezTo>
                  <a:lnTo>
                    <a:pt x="1501" y="8098"/>
                  </a:lnTo>
                  <a:lnTo>
                    <a:pt x="1501" y="10003"/>
                  </a:lnTo>
                  <a:lnTo>
                    <a:pt x="358" y="10003"/>
                  </a:lnTo>
                  <a:cubicBezTo>
                    <a:pt x="167" y="10003"/>
                    <a:pt x="0" y="10146"/>
                    <a:pt x="0" y="10360"/>
                  </a:cubicBezTo>
                  <a:lnTo>
                    <a:pt x="0" y="11693"/>
                  </a:lnTo>
                  <a:cubicBezTo>
                    <a:pt x="0" y="11789"/>
                    <a:pt x="72" y="11884"/>
                    <a:pt x="167" y="11884"/>
                  </a:cubicBezTo>
                  <a:lnTo>
                    <a:pt x="1001" y="11884"/>
                  </a:lnTo>
                  <a:cubicBezTo>
                    <a:pt x="1024" y="11884"/>
                    <a:pt x="1072" y="11884"/>
                    <a:pt x="1072" y="11836"/>
                  </a:cubicBezTo>
                  <a:cubicBezTo>
                    <a:pt x="1191" y="11693"/>
                    <a:pt x="1096" y="11527"/>
                    <a:pt x="953" y="11527"/>
                  </a:cubicBezTo>
                  <a:lnTo>
                    <a:pt x="310" y="11527"/>
                  </a:lnTo>
                  <a:lnTo>
                    <a:pt x="310" y="10360"/>
                  </a:lnTo>
                  <a:lnTo>
                    <a:pt x="3001" y="10360"/>
                  </a:lnTo>
                  <a:lnTo>
                    <a:pt x="3001" y="11527"/>
                  </a:lnTo>
                  <a:lnTo>
                    <a:pt x="1739" y="11527"/>
                  </a:lnTo>
                  <a:cubicBezTo>
                    <a:pt x="1667" y="11527"/>
                    <a:pt x="1596" y="11574"/>
                    <a:pt x="1572" y="11670"/>
                  </a:cubicBezTo>
                  <a:cubicBezTo>
                    <a:pt x="1548" y="11789"/>
                    <a:pt x="1620" y="11884"/>
                    <a:pt x="1739" y="11884"/>
                  </a:cubicBezTo>
                  <a:lnTo>
                    <a:pt x="3025" y="11884"/>
                  </a:lnTo>
                  <a:cubicBezTo>
                    <a:pt x="3215" y="11884"/>
                    <a:pt x="3382" y="11717"/>
                    <a:pt x="3382" y="11527"/>
                  </a:cubicBezTo>
                  <a:lnTo>
                    <a:pt x="3382" y="10360"/>
                  </a:lnTo>
                  <a:cubicBezTo>
                    <a:pt x="3382" y="10169"/>
                    <a:pt x="3239" y="10003"/>
                    <a:pt x="3025" y="10003"/>
                  </a:cubicBezTo>
                  <a:lnTo>
                    <a:pt x="1858" y="10003"/>
                  </a:lnTo>
                  <a:lnTo>
                    <a:pt x="1858" y="8098"/>
                  </a:lnTo>
                  <a:lnTo>
                    <a:pt x="3025" y="8098"/>
                  </a:lnTo>
                  <a:cubicBezTo>
                    <a:pt x="3215" y="8098"/>
                    <a:pt x="3382" y="7955"/>
                    <a:pt x="3382" y="7740"/>
                  </a:cubicBezTo>
                  <a:lnTo>
                    <a:pt x="3382" y="6597"/>
                  </a:lnTo>
                  <a:cubicBezTo>
                    <a:pt x="3382" y="6431"/>
                    <a:pt x="3239" y="6240"/>
                    <a:pt x="3025" y="6240"/>
                  </a:cubicBezTo>
                  <a:lnTo>
                    <a:pt x="1858" y="6240"/>
                  </a:lnTo>
                  <a:lnTo>
                    <a:pt x="1858" y="4978"/>
                  </a:lnTo>
                  <a:cubicBezTo>
                    <a:pt x="1858" y="4883"/>
                    <a:pt x="1929" y="4811"/>
                    <a:pt x="2025" y="4811"/>
                  </a:cubicBezTo>
                  <a:lnTo>
                    <a:pt x="5764" y="4811"/>
                  </a:lnTo>
                  <a:lnTo>
                    <a:pt x="5764" y="6240"/>
                  </a:lnTo>
                  <a:lnTo>
                    <a:pt x="4573" y="6240"/>
                  </a:lnTo>
                  <a:cubicBezTo>
                    <a:pt x="4406" y="6240"/>
                    <a:pt x="4216" y="6407"/>
                    <a:pt x="4216" y="6597"/>
                  </a:cubicBezTo>
                  <a:lnTo>
                    <a:pt x="4216" y="7740"/>
                  </a:lnTo>
                  <a:cubicBezTo>
                    <a:pt x="4216" y="7907"/>
                    <a:pt x="4358" y="8098"/>
                    <a:pt x="4573" y="8098"/>
                  </a:cubicBezTo>
                  <a:lnTo>
                    <a:pt x="5764" y="8098"/>
                  </a:lnTo>
                  <a:lnTo>
                    <a:pt x="5764" y="10003"/>
                  </a:lnTo>
                  <a:lnTo>
                    <a:pt x="4573" y="10003"/>
                  </a:lnTo>
                  <a:cubicBezTo>
                    <a:pt x="4406" y="10003"/>
                    <a:pt x="4216" y="10146"/>
                    <a:pt x="4216" y="10360"/>
                  </a:cubicBezTo>
                  <a:lnTo>
                    <a:pt x="4216" y="11527"/>
                  </a:lnTo>
                  <a:cubicBezTo>
                    <a:pt x="4216" y="11693"/>
                    <a:pt x="4358" y="11884"/>
                    <a:pt x="4573" y="11884"/>
                  </a:cubicBezTo>
                  <a:lnTo>
                    <a:pt x="7264" y="11884"/>
                  </a:lnTo>
                  <a:cubicBezTo>
                    <a:pt x="7431" y="11884"/>
                    <a:pt x="7621" y="11717"/>
                    <a:pt x="7621" y="11527"/>
                  </a:cubicBezTo>
                  <a:lnTo>
                    <a:pt x="7621" y="10360"/>
                  </a:lnTo>
                  <a:cubicBezTo>
                    <a:pt x="7621" y="10169"/>
                    <a:pt x="7454" y="10003"/>
                    <a:pt x="7264" y="10003"/>
                  </a:cubicBezTo>
                  <a:lnTo>
                    <a:pt x="6097" y="10003"/>
                  </a:lnTo>
                  <a:lnTo>
                    <a:pt x="6097" y="8098"/>
                  </a:lnTo>
                  <a:lnTo>
                    <a:pt x="7264" y="8098"/>
                  </a:lnTo>
                  <a:cubicBezTo>
                    <a:pt x="7431" y="8098"/>
                    <a:pt x="7621" y="7955"/>
                    <a:pt x="7621" y="7740"/>
                  </a:cubicBezTo>
                  <a:lnTo>
                    <a:pt x="7621" y="6597"/>
                  </a:lnTo>
                  <a:cubicBezTo>
                    <a:pt x="7621" y="6431"/>
                    <a:pt x="7454" y="6240"/>
                    <a:pt x="7264" y="6240"/>
                  </a:cubicBezTo>
                  <a:lnTo>
                    <a:pt x="6097" y="6240"/>
                  </a:lnTo>
                  <a:lnTo>
                    <a:pt x="6097" y="4811"/>
                  </a:lnTo>
                  <a:lnTo>
                    <a:pt x="9836" y="4811"/>
                  </a:lnTo>
                  <a:cubicBezTo>
                    <a:pt x="9931" y="4811"/>
                    <a:pt x="10002" y="4883"/>
                    <a:pt x="10002" y="4978"/>
                  </a:cubicBezTo>
                  <a:lnTo>
                    <a:pt x="10002" y="6240"/>
                  </a:lnTo>
                  <a:lnTo>
                    <a:pt x="8836" y="6240"/>
                  </a:lnTo>
                  <a:cubicBezTo>
                    <a:pt x="8645" y="6240"/>
                    <a:pt x="8478" y="6407"/>
                    <a:pt x="8478" y="6597"/>
                  </a:cubicBezTo>
                  <a:lnTo>
                    <a:pt x="8478" y="7740"/>
                  </a:lnTo>
                  <a:cubicBezTo>
                    <a:pt x="8478" y="7907"/>
                    <a:pt x="8621" y="8098"/>
                    <a:pt x="8836" y="8098"/>
                  </a:cubicBezTo>
                  <a:lnTo>
                    <a:pt x="10002" y="8098"/>
                  </a:lnTo>
                  <a:lnTo>
                    <a:pt x="10002" y="10003"/>
                  </a:lnTo>
                  <a:lnTo>
                    <a:pt x="8836" y="10003"/>
                  </a:lnTo>
                  <a:cubicBezTo>
                    <a:pt x="8645" y="10003"/>
                    <a:pt x="8478" y="10146"/>
                    <a:pt x="8478" y="10360"/>
                  </a:cubicBezTo>
                  <a:lnTo>
                    <a:pt x="8478" y="11527"/>
                  </a:lnTo>
                  <a:cubicBezTo>
                    <a:pt x="8478" y="11693"/>
                    <a:pt x="8621" y="11884"/>
                    <a:pt x="8836" y="11884"/>
                  </a:cubicBezTo>
                  <a:lnTo>
                    <a:pt x="11503" y="11884"/>
                  </a:lnTo>
                  <a:cubicBezTo>
                    <a:pt x="11693" y="11884"/>
                    <a:pt x="11860" y="11717"/>
                    <a:pt x="11860" y="11527"/>
                  </a:cubicBezTo>
                  <a:lnTo>
                    <a:pt x="11860" y="10360"/>
                  </a:lnTo>
                  <a:cubicBezTo>
                    <a:pt x="11860" y="10169"/>
                    <a:pt x="11717" y="10003"/>
                    <a:pt x="11503" y="10003"/>
                  </a:cubicBezTo>
                  <a:lnTo>
                    <a:pt x="10312" y="10003"/>
                  </a:lnTo>
                  <a:lnTo>
                    <a:pt x="10312" y="8098"/>
                  </a:lnTo>
                  <a:lnTo>
                    <a:pt x="11479" y="8074"/>
                  </a:lnTo>
                  <a:cubicBezTo>
                    <a:pt x="11670" y="8074"/>
                    <a:pt x="11836" y="7907"/>
                    <a:pt x="11836" y="7716"/>
                  </a:cubicBezTo>
                  <a:lnTo>
                    <a:pt x="11836" y="6573"/>
                  </a:lnTo>
                  <a:cubicBezTo>
                    <a:pt x="11836" y="6407"/>
                    <a:pt x="11693" y="6216"/>
                    <a:pt x="11479" y="6216"/>
                  </a:cubicBezTo>
                  <a:lnTo>
                    <a:pt x="10312" y="6216"/>
                  </a:lnTo>
                  <a:lnTo>
                    <a:pt x="10312" y="4930"/>
                  </a:lnTo>
                  <a:cubicBezTo>
                    <a:pt x="10312" y="4668"/>
                    <a:pt x="10122" y="4454"/>
                    <a:pt x="9836" y="4454"/>
                  </a:cubicBezTo>
                  <a:lnTo>
                    <a:pt x="6097" y="4454"/>
                  </a:lnTo>
                  <a:lnTo>
                    <a:pt x="6097" y="2906"/>
                  </a:lnTo>
                  <a:lnTo>
                    <a:pt x="8478" y="2906"/>
                  </a:lnTo>
                  <a:cubicBezTo>
                    <a:pt x="8645" y="2906"/>
                    <a:pt x="8836" y="2763"/>
                    <a:pt x="8836" y="2549"/>
                  </a:cubicBezTo>
                  <a:lnTo>
                    <a:pt x="8836" y="167"/>
                  </a:lnTo>
                  <a:cubicBezTo>
                    <a:pt x="8836" y="96"/>
                    <a:pt x="8740" y="1"/>
                    <a:pt x="8645" y="1"/>
                  </a:cubicBezTo>
                  <a:lnTo>
                    <a:pt x="7335" y="1"/>
                  </a:lnTo>
                  <a:cubicBezTo>
                    <a:pt x="7311" y="1"/>
                    <a:pt x="7288" y="1"/>
                    <a:pt x="7288" y="24"/>
                  </a:cubicBezTo>
                  <a:cubicBezTo>
                    <a:pt x="7169" y="167"/>
                    <a:pt x="7264" y="358"/>
                    <a:pt x="7407" y="358"/>
                  </a:cubicBezTo>
                  <a:lnTo>
                    <a:pt x="8502" y="358"/>
                  </a:lnTo>
                  <a:lnTo>
                    <a:pt x="8502" y="2596"/>
                  </a:lnTo>
                  <a:lnTo>
                    <a:pt x="3358" y="2596"/>
                  </a:lnTo>
                  <a:lnTo>
                    <a:pt x="3358" y="358"/>
                  </a:lnTo>
                  <a:lnTo>
                    <a:pt x="6597" y="358"/>
                  </a:lnTo>
                  <a:cubicBezTo>
                    <a:pt x="6692" y="358"/>
                    <a:pt x="6788" y="263"/>
                    <a:pt x="6788" y="167"/>
                  </a:cubicBezTo>
                  <a:cubicBezTo>
                    <a:pt x="6788" y="96"/>
                    <a:pt x="6692" y="1"/>
                    <a:pt x="65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3" name="Google Shape;13943;p27"/>
          <p:cNvGrpSpPr/>
          <p:nvPr/>
        </p:nvGrpSpPr>
        <p:grpSpPr>
          <a:xfrm>
            <a:off x="15480287" y="4583720"/>
            <a:ext cx="713534" cy="709168"/>
            <a:chOff x="6647713" y="2369483"/>
            <a:chExt cx="298325" cy="296500"/>
          </a:xfrm>
        </p:grpSpPr>
        <p:sp>
          <p:nvSpPr>
            <p:cNvPr id="13944" name="Google Shape;13944;p27"/>
            <p:cNvSpPr/>
            <p:nvPr/>
          </p:nvSpPr>
          <p:spPr>
            <a:xfrm>
              <a:off x="6648313" y="2370058"/>
              <a:ext cx="144700" cy="144100"/>
            </a:xfrm>
            <a:custGeom>
              <a:avLst/>
              <a:gdLst/>
              <a:ahLst/>
              <a:cxnLst/>
              <a:rect l="l" t="t" r="r" b="b"/>
              <a:pathLst>
                <a:path w="5788" h="5764" extrusionOk="0">
                  <a:moveTo>
                    <a:pt x="5550" y="1"/>
                  </a:moveTo>
                  <a:cubicBezTo>
                    <a:pt x="4573" y="1"/>
                    <a:pt x="3573" y="310"/>
                    <a:pt x="2739" y="811"/>
                  </a:cubicBezTo>
                  <a:cubicBezTo>
                    <a:pt x="1930" y="1287"/>
                    <a:pt x="1263" y="2001"/>
                    <a:pt x="787" y="2835"/>
                  </a:cubicBezTo>
                  <a:cubicBezTo>
                    <a:pt x="715" y="2930"/>
                    <a:pt x="739" y="3001"/>
                    <a:pt x="834" y="3073"/>
                  </a:cubicBezTo>
                  <a:cubicBezTo>
                    <a:pt x="867" y="3098"/>
                    <a:pt x="901" y="3108"/>
                    <a:pt x="932" y="3108"/>
                  </a:cubicBezTo>
                  <a:cubicBezTo>
                    <a:pt x="990" y="3108"/>
                    <a:pt x="1041" y="3072"/>
                    <a:pt x="1072" y="3025"/>
                  </a:cubicBezTo>
                  <a:cubicBezTo>
                    <a:pt x="1525" y="2239"/>
                    <a:pt x="2144" y="1573"/>
                    <a:pt x="2930" y="1144"/>
                  </a:cubicBezTo>
                  <a:cubicBezTo>
                    <a:pt x="3668" y="691"/>
                    <a:pt x="4573" y="429"/>
                    <a:pt x="5430" y="382"/>
                  </a:cubicBezTo>
                  <a:lnTo>
                    <a:pt x="5430" y="5454"/>
                  </a:lnTo>
                  <a:lnTo>
                    <a:pt x="358" y="5454"/>
                  </a:lnTo>
                  <a:cubicBezTo>
                    <a:pt x="406" y="4859"/>
                    <a:pt x="525" y="4287"/>
                    <a:pt x="715" y="3740"/>
                  </a:cubicBezTo>
                  <a:cubicBezTo>
                    <a:pt x="763" y="3644"/>
                    <a:pt x="715" y="3549"/>
                    <a:pt x="644" y="3478"/>
                  </a:cubicBezTo>
                  <a:cubicBezTo>
                    <a:pt x="621" y="3472"/>
                    <a:pt x="599" y="3469"/>
                    <a:pt x="577" y="3469"/>
                  </a:cubicBezTo>
                  <a:cubicBezTo>
                    <a:pt x="506" y="3469"/>
                    <a:pt x="442" y="3500"/>
                    <a:pt x="406" y="3573"/>
                  </a:cubicBezTo>
                  <a:cubicBezTo>
                    <a:pt x="167" y="4216"/>
                    <a:pt x="48" y="4859"/>
                    <a:pt x="1" y="5526"/>
                  </a:cubicBezTo>
                  <a:cubicBezTo>
                    <a:pt x="1" y="5573"/>
                    <a:pt x="48" y="5621"/>
                    <a:pt x="72" y="5669"/>
                  </a:cubicBezTo>
                  <a:cubicBezTo>
                    <a:pt x="120" y="5716"/>
                    <a:pt x="191" y="5764"/>
                    <a:pt x="287" y="5764"/>
                  </a:cubicBezTo>
                  <a:lnTo>
                    <a:pt x="5597" y="5764"/>
                  </a:lnTo>
                  <a:cubicBezTo>
                    <a:pt x="5692" y="5764"/>
                    <a:pt x="5788" y="5669"/>
                    <a:pt x="5788" y="5573"/>
                  </a:cubicBezTo>
                  <a:lnTo>
                    <a:pt x="5788" y="239"/>
                  </a:lnTo>
                  <a:cubicBezTo>
                    <a:pt x="5788" y="191"/>
                    <a:pt x="5764" y="120"/>
                    <a:pt x="5716" y="96"/>
                  </a:cubicBezTo>
                  <a:cubicBezTo>
                    <a:pt x="5669" y="48"/>
                    <a:pt x="5597" y="1"/>
                    <a:pt x="5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5" name="Google Shape;13945;p27"/>
            <p:cNvSpPr/>
            <p:nvPr/>
          </p:nvSpPr>
          <p:spPr>
            <a:xfrm>
              <a:off x="6647713" y="2521883"/>
              <a:ext cx="240550" cy="144100"/>
            </a:xfrm>
            <a:custGeom>
              <a:avLst/>
              <a:gdLst/>
              <a:ahLst/>
              <a:cxnLst/>
              <a:rect l="l" t="t" r="r" b="b"/>
              <a:pathLst>
                <a:path w="9622" h="5764" extrusionOk="0">
                  <a:moveTo>
                    <a:pt x="5859" y="358"/>
                  </a:moveTo>
                  <a:lnTo>
                    <a:pt x="9193" y="4025"/>
                  </a:lnTo>
                  <a:cubicBezTo>
                    <a:pt x="8217" y="4930"/>
                    <a:pt x="6979" y="5430"/>
                    <a:pt x="5621" y="5430"/>
                  </a:cubicBezTo>
                  <a:cubicBezTo>
                    <a:pt x="4216" y="5430"/>
                    <a:pt x="2930" y="4882"/>
                    <a:pt x="1930" y="3906"/>
                  </a:cubicBezTo>
                  <a:cubicBezTo>
                    <a:pt x="977" y="2953"/>
                    <a:pt x="430" y="1715"/>
                    <a:pt x="382" y="358"/>
                  </a:cubicBezTo>
                  <a:close/>
                  <a:moveTo>
                    <a:pt x="263" y="0"/>
                  </a:moveTo>
                  <a:cubicBezTo>
                    <a:pt x="215" y="0"/>
                    <a:pt x="191" y="0"/>
                    <a:pt x="120" y="48"/>
                  </a:cubicBezTo>
                  <a:cubicBezTo>
                    <a:pt x="49" y="96"/>
                    <a:pt x="1" y="167"/>
                    <a:pt x="1" y="239"/>
                  </a:cubicBezTo>
                  <a:cubicBezTo>
                    <a:pt x="25" y="1739"/>
                    <a:pt x="596" y="3096"/>
                    <a:pt x="1668" y="4144"/>
                  </a:cubicBezTo>
                  <a:cubicBezTo>
                    <a:pt x="2716" y="5192"/>
                    <a:pt x="4121" y="5764"/>
                    <a:pt x="5597" y="5764"/>
                  </a:cubicBezTo>
                  <a:cubicBezTo>
                    <a:pt x="7050" y="5764"/>
                    <a:pt x="8455" y="5192"/>
                    <a:pt x="9503" y="4168"/>
                  </a:cubicBezTo>
                  <a:cubicBezTo>
                    <a:pt x="9622" y="4120"/>
                    <a:pt x="9622" y="3954"/>
                    <a:pt x="9527" y="3858"/>
                  </a:cubicBezTo>
                  <a:lnTo>
                    <a:pt x="6050" y="72"/>
                  </a:lnTo>
                  <a:cubicBezTo>
                    <a:pt x="6002" y="48"/>
                    <a:pt x="5955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6" name="Google Shape;13946;p27"/>
            <p:cNvSpPr/>
            <p:nvPr/>
          </p:nvSpPr>
          <p:spPr>
            <a:xfrm>
              <a:off x="6801913" y="2369483"/>
              <a:ext cx="144125" cy="243525"/>
            </a:xfrm>
            <a:custGeom>
              <a:avLst/>
              <a:gdLst/>
              <a:ahLst/>
              <a:cxnLst/>
              <a:rect l="l" t="t" r="r" b="b"/>
              <a:pathLst>
                <a:path w="5765" h="9741" extrusionOk="0">
                  <a:moveTo>
                    <a:pt x="239" y="0"/>
                  </a:moveTo>
                  <a:cubicBezTo>
                    <a:pt x="144" y="0"/>
                    <a:pt x="49" y="71"/>
                    <a:pt x="25" y="143"/>
                  </a:cubicBezTo>
                  <a:cubicBezTo>
                    <a:pt x="1" y="191"/>
                    <a:pt x="1" y="214"/>
                    <a:pt x="1" y="262"/>
                  </a:cubicBezTo>
                  <a:lnTo>
                    <a:pt x="1" y="5596"/>
                  </a:lnTo>
                  <a:cubicBezTo>
                    <a:pt x="1" y="5620"/>
                    <a:pt x="25" y="5692"/>
                    <a:pt x="49" y="5715"/>
                  </a:cubicBezTo>
                  <a:lnTo>
                    <a:pt x="1001" y="6763"/>
                  </a:lnTo>
                  <a:cubicBezTo>
                    <a:pt x="1040" y="6789"/>
                    <a:pt x="1094" y="6808"/>
                    <a:pt x="1142" y="6808"/>
                  </a:cubicBezTo>
                  <a:cubicBezTo>
                    <a:pt x="1182" y="6808"/>
                    <a:pt x="1218" y="6796"/>
                    <a:pt x="1239" y="6763"/>
                  </a:cubicBezTo>
                  <a:cubicBezTo>
                    <a:pt x="1311" y="6692"/>
                    <a:pt x="1335" y="6573"/>
                    <a:pt x="1239" y="6525"/>
                  </a:cubicBezTo>
                  <a:lnTo>
                    <a:pt x="358" y="5525"/>
                  </a:lnTo>
                  <a:lnTo>
                    <a:pt x="358" y="381"/>
                  </a:lnTo>
                  <a:cubicBezTo>
                    <a:pt x="1692" y="405"/>
                    <a:pt x="2954" y="976"/>
                    <a:pt x="3906" y="1929"/>
                  </a:cubicBezTo>
                  <a:cubicBezTo>
                    <a:pt x="4883" y="2905"/>
                    <a:pt x="5407" y="4215"/>
                    <a:pt x="5407" y="5596"/>
                  </a:cubicBezTo>
                  <a:cubicBezTo>
                    <a:pt x="5407" y="6882"/>
                    <a:pt x="4811" y="8311"/>
                    <a:pt x="3835" y="9311"/>
                  </a:cubicBezTo>
                  <a:lnTo>
                    <a:pt x="1787" y="7073"/>
                  </a:lnTo>
                  <a:cubicBezTo>
                    <a:pt x="1748" y="7047"/>
                    <a:pt x="1694" y="7028"/>
                    <a:pt x="1646" y="7028"/>
                  </a:cubicBezTo>
                  <a:cubicBezTo>
                    <a:pt x="1606" y="7028"/>
                    <a:pt x="1570" y="7041"/>
                    <a:pt x="1549" y="7073"/>
                  </a:cubicBezTo>
                  <a:cubicBezTo>
                    <a:pt x="1477" y="7144"/>
                    <a:pt x="1454" y="7263"/>
                    <a:pt x="1549" y="7311"/>
                  </a:cubicBezTo>
                  <a:lnTo>
                    <a:pt x="3668" y="9645"/>
                  </a:lnTo>
                  <a:cubicBezTo>
                    <a:pt x="3716" y="9692"/>
                    <a:pt x="3787" y="9740"/>
                    <a:pt x="3835" y="9740"/>
                  </a:cubicBezTo>
                  <a:cubicBezTo>
                    <a:pt x="3906" y="9740"/>
                    <a:pt x="3954" y="9692"/>
                    <a:pt x="4026" y="9669"/>
                  </a:cubicBezTo>
                  <a:cubicBezTo>
                    <a:pt x="5097" y="8573"/>
                    <a:pt x="5764" y="7025"/>
                    <a:pt x="5764" y="5620"/>
                  </a:cubicBezTo>
                  <a:cubicBezTo>
                    <a:pt x="5740" y="4120"/>
                    <a:pt x="5169" y="2715"/>
                    <a:pt x="4145" y="1667"/>
                  </a:cubicBezTo>
                  <a:cubicBezTo>
                    <a:pt x="3097" y="619"/>
                    <a:pt x="1716" y="24"/>
                    <a:pt x="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7" name="Google Shape;13947;p27"/>
          <p:cNvGrpSpPr/>
          <p:nvPr/>
        </p:nvGrpSpPr>
        <p:grpSpPr>
          <a:xfrm>
            <a:off x="14014984" y="4583720"/>
            <a:ext cx="710604" cy="709168"/>
            <a:chOff x="6162513" y="2369483"/>
            <a:chExt cx="297100" cy="296500"/>
          </a:xfrm>
        </p:grpSpPr>
        <p:sp>
          <p:nvSpPr>
            <p:cNvPr id="13948" name="Google Shape;13948;p27"/>
            <p:cNvSpPr/>
            <p:nvPr/>
          </p:nvSpPr>
          <p:spPr>
            <a:xfrm>
              <a:off x="6197638" y="2404608"/>
              <a:ext cx="87525" cy="87525"/>
            </a:xfrm>
            <a:custGeom>
              <a:avLst/>
              <a:gdLst/>
              <a:ahLst/>
              <a:cxnLst/>
              <a:rect l="l" t="t" r="r" b="b"/>
              <a:pathLst>
                <a:path w="3501" h="3501" extrusionOk="0">
                  <a:moveTo>
                    <a:pt x="1762" y="0"/>
                  </a:moveTo>
                  <a:cubicBezTo>
                    <a:pt x="1548" y="0"/>
                    <a:pt x="1334" y="24"/>
                    <a:pt x="1167" y="119"/>
                  </a:cubicBezTo>
                  <a:cubicBezTo>
                    <a:pt x="1072" y="143"/>
                    <a:pt x="1000" y="238"/>
                    <a:pt x="1072" y="333"/>
                  </a:cubicBezTo>
                  <a:cubicBezTo>
                    <a:pt x="1089" y="384"/>
                    <a:pt x="1141" y="434"/>
                    <a:pt x="1204" y="434"/>
                  </a:cubicBezTo>
                  <a:cubicBezTo>
                    <a:pt x="1230" y="434"/>
                    <a:pt x="1258" y="426"/>
                    <a:pt x="1286" y="405"/>
                  </a:cubicBezTo>
                  <a:cubicBezTo>
                    <a:pt x="1429" y="357"/>
                    <a:pt x="1596" y="333"/>
                    <a:pt x="1762" y="333"/>
                  </a:cubicBezTo>
                  <a:cubicBezTo>
                    <a:pt x="2525" y="333"/>
                    <a:pt x="3144" y="953"/>
                    <a:pt x="3144" y="1715"/>
                  </a:cubicBezTo>
                  <a:cubicBezTo>
                    <a:pt x="3144" y="2501"/>
                    <a:pt x="2525" y="3120"/>
                    <a:pt x="1762" y="3120"/>
                  </a:cubicBezTo>
                  <a:cubicBezTo>
                    <a:pt x="977" y="3120"/>
                    <a:pt x="357" y="2501"/>
                    <a:pt x="357" y="1715"/>
                  </a:cubicBezTo>
                  <a:cubicBezTo>
                    <a:pt x="357" y="1405"/>
                    <a:pt x="476" y="1072"/>
                    <a:pt x="691" y="834"/>
                  </a:cubicBezTo>
                  <a:cubicBezTo>
                    <a:pt x="738" y="762"/>
                    <a:pt x="738" y="643"/>
                    <a:pt x="643" y="595"/>
                  </a:cubicBezTo>
                  <a:cubicBezTo>
                    <a:pt x="621" y="562"/>
                    <a:pt x="584" y="544"/>
                    <a:pt x="543" y="544"/>
                  </a:cubicBezTo>
                  <a:cubicBezTo>
                    <a:pt x="495" y="544"/>
                    <a:pt x="443" y="568"/>
                    <a:pt x="405" y="619"/>
                  </a:cubicBezTo>
                  <a:cubicBezTo>
                    <a:pt x="143" y="953"/>
                    <a:pt x="0" y="1334"/>
                    <a:pt x="0" y="1762"/>
                  </a:cubicBezTo>
                  <a:cubicBezTo>
                    <a:pt x="0" y="2691"/>
                    <a:pt x="762" y="3501"/>
                    <a:pt x="1762" y="3501"/>
                  </a:cubicBezTo>
                  <a:cubicBezTo>
                    <a:pt x="2739" y="3501"/>
                    <a:pt x="3501" y="2739"/>
                    <a:pt x="3501" y="1739"/>
                  </a:cubicBezTo>
                  <a:cubicBezTo>
                    <a:pt x="3477" y="810"/>
                    <a:pt x="2715" y="0"/>
                    <a:pt x="17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9" name="Google Shape;13949;p27"/>
            <p:cNvSpPr/>
            <p:nvPr/>
          </p:nvSpPr>
          <p:spPr>
            <a:xfrm>
              <a:off x="6162513" y="2369483"/>
              <a:ext cx="158375" cy="157775"/>
            </a:xfrm>
            <a:custGeom>
              <a:avLst/>
              <a:gdLst/>
              <a:ahLst/>
              <a:cxnLst/>
              <a:rect l="l" t="t" r="r" b="b"/>
              <a:pathLst>
                <a:path w="6335" h="6311" extrusionOk="0">
                  <a:moveTo>
                    <a:pt x="3453" y="452"/>
                  </a:moveTo>
                  <a:lnTo>
                    <a:pt x="3453" y="738"/>
                  </a:lnTo>
                  <a:cubicBezTo>
                    <a:pt x="3453" y="881"/>
                    <a:pt x="3549" y="1000"/>
                    <a:pt x="3691" y="1072"/>
                  </a:cubicBezTo>
                  <a:cubicBezTo>
                    <a:pt x="3930" y="1119"/>
                    <a:pt x="4144" y="1215"/>
                    <a:pt x="4358" y="1334"/>
                  </a:cubicBezTo>
                  <a:cubicBezTo>
                    <a:pt x="4408" y="1373"/>
                    <a:pt x="4466" y="1392"/>
                    <a:pt x="4524" y="1392"/>
                  </a:cubicBezTo>
                  <a:cubicBezTo>
                    <a:pt x="4604" y="1392"/>
                    <a:pt x="4684" y="1355"/>
                    <a:pt x="4739" y="1286"/>
                  </a:cubicBezTo>
                  <a:lnTo>
                    <a:pt x="4977" y="1048"/>
                  </a:lnTo>
                  <a:lnTo>
                    <a:pt x="5335" y="1429"/>
                  </a:lnTo>
                  <a:lnTo>
                    <a:pt x="5096" y="1667"/>
                  </a:lnTo>
                  <a:cubicBezTo>
                    <a:pt x="4977" y="1786"/>
                    <a:pt x="4977" y="1929"/>
                    <a:pt x="5025" y="2048"/>
                  </a:cubicBezTo>
                  <a:cubicBezTo>
                    <a:pt x="5144" y="2262"/>
                    <a:pt x="5239" y="2477"/>
                    <a:pt x="5287" y="2715"/>
                  </a:cubicBezTo>
                  <a:cubicBezTo>
                    <a:pt x="5335" y="2858"/>
                    <a:pt x="5454" y="2953"/>
                    <a:pt x="5597" y="2953"/>
                  </a:cubicBezTo>
                  <a:lnTo>
                    <a:pt x="5930" y="2953"/>
                  </a:lnTo>
                  <a:lnTo>
                    <a:pt x="5930" y="3477"/>
                  </a:lnTo>
                  <a:lnTo>
                    <a:pt x="5597" y="3477"/>
                  </a:lnTo>
                  <a:cubicBezTo>
                    <a:pt x="5454" y="3477"/>
                    <a:pt x="5335" y="3572"/>
                    <a:pt x="5311" y="3715"/>
                  </a:cubicBezTo>
                  <a:cubicBezTo>
                    <a:pt x="5239" y="3953"/>
                    <a:pt x="5144" y="4168"/>
                    <a:pt x="5025" y="4382"/>
                  </a:cubicBezTo>
                  <a:cubicBezTo>
                    <a:pt x="4954" y="4501"/>
                    <a:pt x="4977" y="4668"/>
                    <a:pt x="5096" y="4763"/>
                  </a:cubicBezTo>
                  <a:lnTo>
                    <a:pt x="5335" y="5001"/>
                  </a:lnTo>
                  <a:lnTo>
                    <a:pt x="4977" y="5382"/>
                  </a:lnTo>
                  <a:lnTo>
                    <a:pt x="4739" y="5144"/>
                  </a:lnTo>
                  <a:cubicBezTo>
                    <a:pt x="4654" y="5058"/>
                    <a:pt x="4559" y="5015"/>
                    <a:pt x="4472" y="5015"/>
                  </a:cubicBezTo>
                  <a:cubicBezTo>
                    <a:pt x="4413" y="5015"/>
                    <a:pt x="4358" y="5034"/>
                    <a:pt x="4311" y="5072"/>
                  </a:cubicBezTo>
                  <a:cubicBezTo>
                    <a:pt x="4120" y="5192"/>
                    <a:pt x="3906" y="5263"/>
                    <a:pt x="3668" y="5334"/>
                  </a:cubicBezTo>
                  <a:cubicBezTo>
                    <a:pt x="3525" y="5358"/>
                    <a:pt x="3429" y="5477"/>
                    <a:pt x="3429" y="5668"/>
                  </a:cubicBezTo>
                  <a:lnTo>
                    <a:pt x="3429" y="5977"/>
                  </a:lnTo>
                  <a:lnTo>
                    <a:pt x="2882" y="5977"/>
                  </a:lnTo>
                  <a:lnTo>
                    <a:pt x="2882" y="5668"/>
                  </a:lnTo>
                  <a:cubicBezTo>
                    <a:pt x="2882" y="5501"/>
                    <a:pt x="2810" y="5382"/>
                    <a:pt x="2644" y="5334"/>
                  </a:cubicBezTo>
                  <a:cubicBezTo>
                    <a:pt x="2405" y="5263"/>
                    <a:pt x="2215" y="5192"/>
                    <a:pt x="2001" y="5072"/>
                  </a:cubicBezTo>
                  <a:cubicBezTo>
                    <a:pt x="1951" y="5033"/>
                    <a:pt x="1889" y="5014"/>
                    <a:pt x="1828" y="5014"/>
                  </a:cubicBezTo>
                  <a:cubicBezTo>
                    <a:pt x="1743" y="5014"/>
                    <a:pt x="1661" y="5051"/>
                    <a:pt x="1620" y="5120"/>
                  </a:cubicBezTo>
                  <a:lnTo>
                    <a:pt x="1381" y="5358"/>
                  </a:lnTo>
                  <a:lnTo>
                    <a:pt x="1024" y="4977"/>
                  </a:lnTo>
                  <a:lnTo>
                    <a:pt x="1262" y="4739"/>
                  </a:lnTo>
                  <a:cubicBezTo>
                    <a:pt x="1381" y="4620"/>
                    <a:pt x="1381" y="4477"/>
                    <a:pt x="1310" y="4358"/>
                  </a:cubicBezTo>
                  <a:cubicBezTo>
                    <a:pt x="1191" y="4144"/>
                    <a:pt x="1096" y="3929"/>
                    <a:pt x="1048" y="3691"/>
                  </a:cubicBezTo>
                  <a:cubicBezTo>
                    <a:pt x="1024" y="3548"/>
                    <a:pt x="905" y="3453"/>
                    <a:pt x="738" y="3453"/>
                  </a:cubicBezTo>
                  <a:lnTo>
                    <a:pt x="429" y="3453"/>
                  </a:lnTo>
                  <a:lnTo>
                    <a:pt x="429" y="2905"/>
                  </a:lnTo>
                  <a:lnTo>
                    <a:pt x="715" y="2905"/>
                  </a:lnTo>
                  <a:cubicBezTo>
                    <a:pt x="857" y="2905"/>
                    <a:pt x="977" y="2834"/>
                    <a:pt x="1048" y="2667"/>
                  </a:cubicBezTo>
                  <a:cubicBezTo>
                    <a:pt x="1096" y="2429"/>
                    <a:pt x="1191" y="2239"/>
                    <a:pt x="1310" y="2024"/>
                  </a:cubicBezTo>
                  <a:cubicBezTo>
                    <a:pt x="1405" y="1905"/>
                    <a:pt x="1381" y="1715"/>
                    <a:pt x="1262" y="1643"/>
                  </a:cubicBezTo>
                  <a:lnTo>
                    <a:pt x="1024" y="1405"/>
                  </a:lnTo>
                  <a:lnTo>
                    <a:pt x="1405" y="1048"/>
                  </a:lnTo>
                  <a:lnTo>
                    <a:pt x="1643" y="1286"/>
                  </a:lnTo>
                  <a:cubicBezTo>
                    <a:pt x="1710" y="1353"/>
                    <a:pt x="1785" y="1382"/>
                    <a:pt x="1859" y="1382"/>
                  </a:cubicBezTo>
                  <a:cubicBezTo>
                    <a:pt x="1916" y="1382"/>
                    <a:pt x="1972" y="1365"/>
                    <a:pt x="2024" y="1334"/>
                  </a:cubicBezTo>
                  <a:cubicBezTo>
                    <a:pt x="2239" y="1215"/>
                    <a:pt x="2453" y="1119"/>
                    <a:pt x="2691" y="1072"/>
                  </a:cubicBezTo>
                  <a:cubicBezTo>
                    <a:pt x="2834" y="1048"/>
                    <a:pt x="2929" y="929"/>
                    <a:pt x="2929" y="762"/>
                  </a:cubicBezTo>
                  <a:lnTo>
                    <a:pt x="2929" y="452"/>
                  </a:lnTo>
                  <a:close/>
                  <a:moveTo>
                    <a:pt x="2858" y="0"/>
                  </a:moveTo>
                  <a:cubicBezTo>
                    <a:pt x="2691" y="0"/>
                    <a:pt x="2524" y="143"/>
                    <a:pt x="2524" y="333"/>
                  </a:cubicBezTo>
                  <a:lnTo>
                    <a:pt x="2524" y="667"/>
                  </a:lnTo>
                  <a:cubicBezTo>
                    <a:pt x="2286" y="714"/>
                    <a:pt x="2024" y="810"/>
                    <a:pt x="1810" y="953"/>
                  </a:cubicBezTo>
                  <a:lnTo>
                    <a:pt x="1572" y="714"/>
                  </a:lnTo>
                  <a:cubicBezTo>
                    <a:pt x="1512" y="655"/>
                    <a:pt x="1435" y="625"/>
                    <a:pt x="1358" y="625"/>
                  </a:cubicBezTo>
                  <a:cubicBezTo>
                    <a:pt x="1280" y="625"/>
                    <a:pt x="1203" y="655"/>
                    <a:pt x="1143" y="714"/>
                  </a:cubicBezTo>
                  <a:lnTo>
                    <a:pt x="715" y="1119"/>
                  </a:lnTo>
                  <a:cubicBezTo>
                    <a:pt x="596" y="1262"/>
                    <a:pt x="596" y="1453"/>
                    <a:pt x="715" y="1572"/>
                  </a:cubicBezTo>
                  <a:lnTo>
                    <a:pt x="953" y="1810"/>
                  </a:lnTo>
                  <a:cubicBezTo>
                    <a:pt x="810" y="2048"/>
                    <a:pt x="715" y="2286"/>
                    <a:pt x="667" y="2524"/>
                  </a:cubicBezTo>
                  <a:lnTo>
                    <a:pt x="334" y="2524"/>
                  </a:lnTo>
                  <a:cubicBezTo>
                    <a:pt x="143" y="2524"/>
                    <a:pt x="0" y="2691"/>
                    <a:pt x="0" y="2858"/>
                  </a:cubicBezTo>
                  <a:lnTo>
                    <a:pt x="0" y="3453"/>
                  </a:lnTo>
                  <a:cubicBezTo>
                    <a:pt x="0" y="3644"/>
                    <a:pt x="143" y="3786"/>
                    <a:pt x="334" y="3786"/>
                  </a:cubicBezTo>
                  <a:lnTo>
                    <a:pt x="667" y="3786"/>
                  </a:lnTo>
                  <a:cubicBezTo>
                    <a:pt x="715" y="4025"/>
                    <a:pt x="810" y="4287"/>
                    <a:pt x="953" y="4501"/>
                  </a:cubicBezTo>
                  <a:lnTo>
                    <a:pt x="715" y="4739"/>
                  </a:lnTo>
                  <a:cubicBezTo>
                    <a:pt x="596" y="4858"/>
                    <a:pt x="596" y="5072"/>
                    <a:pt x="715" y="5192"/>
                  </a:cubicBezTo>
                  <a:lnTo>
                    <a:pt x="1143" y="5596"/>
                  </a:lnTo>
                  <a:cubicBezTo>
                    <a:pt x="1203" y="5656"/>
                    <a:pt x="1280" y="5686"/>
                    <a:pt x="1358" y="5686"/>
                  </a:cubicBezTo>
                  <a:cubicBezTo>
                    <a:pt x="1435" y="5686"/>
                    <a:pt x="1512" y="5656"/>
                    <a:pt x="1572" y="5596"/>
                  </a:cubicBezTo>
                  <a:lnTo>
                    <a:pt x="1810" y="5358"/>
                  </a:lnTo>
                  <a:cubicBezTo>
                    <a:pt x="2048" y="5501"/>
                    <a:pt x="2286" y="5596"/>
                    <a:pt x="2524" y="5644"/>
                  </a:cubicBezTo>
                  <a:lnTo>
                    <a:pt x="2524" y="5977"/>
                  </a:lnTo>
                  <a:cubicBezTo>
                    <a:pt x="2524" y="6168"/>
                    <a:pt x="2691" y="6311"/>
                    <a:pt x="2858" y="6311"/>
                  </a:cubicBezTo>
                  <a:lnTo>
                    <a:pt x="3453" y="6311"/>
                  </a:lnTo>
                  <a:cubicBezTo>
                    <a:pt x="3644" y="6311"/>
                    <a:pt x="3787" y="6168"/>
                    <a:pt x="3787" y="5977"/>
                  </a:cubicBezTo>
                  <a:lnTo>
                    <a:pt x="3787" y="5644"/>
                  </a:lnTo>
                  <a:cubicBezTo>
                    <a:pt x="4049" y="5596"/>
                    <a:pt x="4287" y="5501"/>
                    <a:pt x="4501" y="5358"/>
                  </a:cubicBezTo>
                  <a:lnTo>
                    <a:pt x="4739" y="5596"/>
                  </a:lnTo>
                  <a:cubicBezTo>
                    <a:pt x="4799" y="5656"/>
                    <a:pt x="4870" y="5686"/>
                    <a:pt x="4948" y="5686"/>
                  </a:cubicBezTo>
                  <a:cubicBezTo>
                    <a:pt x="5025" y="5686"/>
                    <a:pt x="5108" y="5656"/>
                    <a:pt x="5192" y="5596"/>
                  </a:cubicBezTo>
                  <a:lnTo>
                    <a:pt x="5597" y="5192"/>
                  </a:lnTo>
                  <a:cubicBezTo>
                    <a:pt x="5716" y="5072"/>
                    <a:pt x="5716" y="4858"/>
                    <a:pt x="5597" y="4739"/>
                  </a:cubicBezTo>
                  <a:lnTo>
                    <a:pt x="5358" y="4501"/>
                  </a:lnTo>
                  <a:cubicBezTo>
                    <a:pt x="5501" y="4287"/>
                    <a:pt x="5597" y="4025"/>
                    <a:pt x="5668" y="3786"/>
                  </a:cubicBezTo>
                  <a:lnTo>
                    <a:pt x="6025" y="3786"/>
                  </a:lnTo>
                  <a:cubicBezTo>
                    <a:pt x="6192" y="3786"/>
                    <a:pt x="6335" y="3644"/>
                    <a:pt x="6335" y="3453"/>
                  </a:cubicBezTo>
                  <a:lnTo>
                    <a:pt x="6335" y="2858"/>
                  </a:lnTo>
                  <a:cubicBezTo>
                    <a:pt x="6335" y="2691"/>
                    <a:pt x="6192" y="2524"/>
                    <a:pt x="6025" y="2524"/>
                  </a:cubicBezTo>
                  <a:lnTo>
                    <a:pt x="5668" y="2524"/>
                  </a:lnTo>
                  <a:cubicBezTo>
                    <a:pt x="5597" y="2286"/>
                    <a:pt x="5501" y="2024"/>
                    <a:pt x="5358" y="1810"/>
                  </a:cubicBezTo>
                  <a:lnTo>
                    <a:pt x="5597" y="1572"/>
                  </a:lnTo>
                  <a:cubicBezTo>
                    <a:pt x="5716" y="1453"/>
                    <a:pt x="5716" y="1262"/>
                    <a:pt x="5597" y="1119"/>
                  </a:cubicBezTo>
                  <a:lnTo>
                    <a:pt x="5192" y="714"/>
                  </a:lnTo>
                  <a:cubicBezTo>
                    <a:pt x="5132" y="655"/>
                    <a:pt x="5049" y="625"/>
                    <a:pt x="4965" y="625"/>
                  </a:cubicBezTo>
                  <a:cubicBezTo>
                    <a:pt x="4882" y="625"/>
                    <a:pt x="4799" y="655"/>
                    <a:pt x="4739" y="714"/>
                  </a:cubicBezTo>
                  <a:lnTo>
                    <a:pt x="4501" y="953"/>
                  </a:lnTo>
                  <a:cubicBezTo>
                    <a:pt x="4263" y="810"/>
                    <a:pt x="4025" y="714"/>
                    <a:pt x="3787" y="667"/>
                  </a:cubicBezTo>
                  <a:lnTo>
                    <a:pt x="3787" y="333"/>
                  </a:lnTo>
                  <a:cubicBezTo>
                    <a:pt x="3787" y="143"/>
                    <a:pt x="3644" y="0"/>
                    <a:pt x="3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0" name="Google Shape;13950;p27"/>
            <p:cNvSpPr/>
            <p:nvPr/>
          </p:nvSpPr>
          <p:spPr>
            <a:xfrm>
              <a:off x="6232763" y="2427808"/>
              <a:ext cx="16100" cy="41700"/>
            </a:xfrm>
            <a:custGeom>
              <a:avLst/>
              <a:gdLst/>
              <a:ahLst/>
              <a:cxnLst/>
              <a:rect l="l" t="t" r="r" b="b"/>
              <a:pathLst>
                <a:path w="644" h="166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lnTo>
                    <a:pt x="310" y="1477"/>
                  </a:lnTo>
                  <a:cubicBezTo>
                    <a:pt x="286" y="1573"/>
                    <a:pt x="381" y="1668"/>
                    <a:pt x="477" y="1668"/>
                  </a:cubicBezTo>
                  <a:cubicBezTo>
                    <a:pt x="548" y="1668"/>
                    <a:pt x="643" y="1573"/>
                    <a:pt x="643" y="1477"/>
                  </a:cubicBezTo>
                  <a:lnTo>
                    <a:pt x="643" y="168"/>
                  </a:lnTo>
                  <a:cubicBezTo>
                    <a:pt x="643" y="72"/>
                    <a:pt x="548" y="1"/>
                    <a:pt x="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1" name="Google Shape;13951;p27"/>
            <p:cNvSpPr/>
            <p:nvPr/>
          </p:nvSpPr>
          <p:spPr>
            <a:xfrm>
              <a:off x="6319088" y="2526658"/>
              <a:ext cx="100050" cy="99425"/>
            </a:xfrm>
            <a:custGeom>
              <a:avLst/>
              <a:gdLst/>
              <a:ahLst/>
              <a:cxnLst/>
              <a:rect l="l" t="t" r="r" b="b"/>
              <a:pathLst>
                <a:path w="4002" h="3977" extrusionOk="0">
                  <a:moveTo>
                    <a:pt x="1977" y="0"/>
                  </a:moveTo>
                  <a:cubicBezTo>
                    <a:pt x="881" y="0"/>
                    <a:pt x="0" y="881"/>
                    <a:pt x="0" y="1977"/>
                  </a:cubicBezTo>
                  <a:cubicBezTo>
                    <a:pt x="0" y="3096"/>
                    <a:pt x="881" y="3977"/>
                    <a:pt x="1977" y="3977"/>
                  </a:cubicBezTo>
                  <a:cubicBezTo>
                    <a:pt x="2334" y="3977"/>
                    <a:pt x="2691" y="3882"/>
                    <a:pt x="3001" y="3715"/>
                  </a:cubicBezTo>
                  <a:cubicBezTo>
                    <a:pt x="3072" y="3667"/>
                    <a:pt x="3120" y="3572"/>
                    <a:pt x="3049" y="3477"/>
                  </a:cubicBezTo>
                  <a:cubicBezTo>
                    <a:pt x="3020" y="3419"/>
                    <a:pt x="2973" y="3388"/>
                    <a:pt x="2920" y="3388"/>
                  </a:cubicBezTo>
                  <a:cubicBezTo>
                    <a:pt x="2886" y="3388"/>
                    <a:pt x="2848" y="3401"/>
                    <a:pt x="2810" y="3429"/>
                  </a:cubicBezTo>
                  <a:cubicBezTo>
                    <a:pt x="2572" y="3572"/>
                    <a:pt x="2287" y="3667"/>
                    <a:pt x="1977" y="3667"/>
                  </a:cubicBezTo>
                  <a:cubicBezTo>
                    <a:pt x="1072" y="3667"/>
                    <a:pt x="310" y="2905"/>
                    <a:pt x="310" y="1977"/>
                  </a:cubicBezTo>
                  <a:cubicBezTo>
                    <a:pt x="310" y="1072"/>
                    <a:pt x="1072" y="310"/>
                    <a:pt x="1977" y="310"/>
                  </a:cubicBezTo>
                  <a:cubicBezTo>
                    <a:pt x="2906" y="310"/>
                    <a:pt x="3644" y="1072"/>
                    <a:pt x="3644" y="1977"/>
                  </a:cubicBezTo>
                  <a:cubicBezTo>
                    <a:pt x="3644" y="2310"/>
                    <a:pt x="3573" y="2643"/>
                    <a:pt x="3358" y="2905"/>
                  </a:cubicBezTo>
                  <a:cubicBezTo>
                    <a:pt x="3287" y="3001"/>
                    <a:pt x="3334" y="3096"/>
                    <a:pt x="3406" y="3143"/>
                  </a:cubicBezTo>
                  <a:cubicBezTo>
                    <a:pt x="3443" y="3172"/>
                    <a:pt x="3481" y="3185"/>
                    <a:pt x="3516" y="3185"/>
                  </a:cubicBezTo>
                  <a:cubicBezTo>
                    <a:pt x="3569" y="3185"/>
                    <a:pt x="3615" y="3154"/>
                    <a:pt x="3644" y="3096"/>
                  </a:cubicBezTo>
                  <a:cubicBezTo>
                    <a:pt x="3882" y="2762"/>
                    <a:pt x="4001" y="2381"/>
                    <a:pt x="4001" y="1953"/>
                  </a:cubicBezTo>
                  <a:cubicBezTo>
                    <a:pt x="4001" y="881"/>
                    <a:pt x="3096" y="0"/>
                    <a:pt x="1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2" name="Google Shape;13952;p27"/>
            <p:cNvSpPr/>
            <p:nvPr/>
          </p:nvSpPr>
          <p:spPr>
            <a:xfrm>
              <a:off x="6278588" y="2486158"/>
              <a:ext cx="181025" cy="179825"/>
            </a:xfrm>
            <a:custGeom>
              <a:avLst/>
              <a:gdLst/>
              <a:ahLst/>
              <a:cxnLst/>
              <a:rect l="l" t="t" r="r" b="b"/>
              <a:pathLst>
                <a:path w="7241" h="7193" extrusionOk="0">
                  <a:moveTo>
                    <a:pt x="3930" y="334"/>
                  </a:moveTo>
                  <a:lnTo>
                    <a:pt x="3930" y="715"/>
                  </a:lnTo>
                  <a:cubicBezTo>
                    <a:pt x="3930" y="858"/>
                    <a:pt x="4049" y="1025"/>
                    <a:pt x="4192" y="1048"/>
                  </a:cubicBezTo>
                  <a:cubicBezTo>
                    <a:pt x="4478" y="1096"/>
                    <a:pt x="4740" y="1215"/>
                    <a:pt x="4978" y="1382"/>
                  </a:cubicBezTo>
                  <a:cubicBezTo>
                    <a:pt x="5031" y="1417"/>
                    <a:pt x="5083" y="1433"/>
                    <a:pt x="5134" y="1433"/>
                  </a:cubicBezTo>
                  <a:cubicBezTo>
                    <a:pt x="5223" y="1433"/>
                    <a:pt x="5308" y="1386"/>
                    <a:pt x="5383" y="1310"/>
                  </a:cubicBezTo>
                  <a:lnTo>
                    <a:pt x="5693" y="1025"/>
                  </a:lnTo>
                  <a:lnTo>
                    <a:pt x="6169" y="1501"/>
                  </a:lnTo>
                  <a:lnTo>
                    <a:pt x="5859" y="1787"/>
                  </a:lnTo>
                  <a:cubicBezTo>
                    <a:pt x="5740" y="1906"/>
                    <a:pt x="5740" y="2096"/>
                    <a:pt x="5812" y="2215"/>
                  </a:cubicBezTo>
                  <a:cubicBezTo>
                    <a:pt x="5955" y="2454"/>
                    <a:pt x="6074" y="2715"/>
                    <a:pt x="6145" y="2977"/>
                  </a:cubicBezTo>
                  <a:cubicBezTo>
                    <a:pt x="6169" y="3144"/>
                    <a:pt x="6312" y="3263"/>
                    <a:pt x="6455" y="3263"/>
                  </a:cubicBezTo>
                  <a:lnTo>
                    <a:pt x="6883" y="3263"/>
                  </a:lnTo>
                  <a:lnTo>
                    <a:pt x="6883" y="3930"/>
                  </a:lnTo>
                  <a:lnTo>
                    <a:pt x="6502" y="3930"/>
                  </a:lnTo>
                  <a:cubicBezTo>
                    <a:pt x="6336" y="3930"/>
                    <a:pt x="6193" y="4049"/>
                    <a:pt x="6169" y="4192"/>
                  </a:cubicBezTo>
                  <a:cubicBezTo>
                    <a:pt x="6097" y="4478"/>
                    <a:pt x="5978" y="4740"/>
                    <a:pt x="5836" y="4978"/>
                  </a:cubicBezTo>
                  <a:cubicBezTo>
                    <a:pt x="5740" y="5121"/>
                    <a:pt x="5788" y="5287"/>
                    <a:pt x="5907" y="5383"/>
                  </a:cubicBezTo>
                  <a:lnTo>
                    <a:pt x="6193" y="5692"/>
                  </a:lnTo>
                  <a:lnTo>
                    <a:pt x="5716" y="6169"/>
                  </a:lnTo>
                  <a:lnTo>
                    <a:pt x="5431" y="5883"/>
                  </a:lnTo>
                  <a:cubicBezTo>
                    <a:pt x="5358" y="5810"/>
                    <a:pt x="5258" y="5782"/>
                    <a:pt x="5164" y="5782"/>
                  </a:cubicBezTo>
                  <a:cubicBezTo>
                    <a:pt x="5105" y="5782"/>
                    <a:pt x="5048" y="5793"/>
                    <a:pt x="5002" y="5811"/>
                  </a:cubicBezTo>
                  <a:cubicBezTo>
                    <a:pt x="4764" y="5954"/>
                    <a:pt x="4502" y="6073"/>
                    <a:pt x="4240" y="6145"/>
                  </a:cubicBezTo>
                  <a:cubicBezTo>
                    <a:pt x="4073" y="6169"/>
                    <a:pt x="3954" y="6311"/>
                    <a:pt x="3954" y="6478"/>
                  </a:cubicBezTo>
                  <a:lnTo>
                    <a:pt x="3954" y="6883"/>
                  </a:lnTo>
                  <a:lnTo>
                    <a:pt x="3287" y="6883"/>
                  </a:lnTo>
                  <a:lnTo>
                    <a:pt x="3287" y="6502"/>
                  </a:lnTo>
                  <a:cubicBezTo>
                    <a:pt x="3287" y="6359"/>
                    <a:pt x="3168" y="6192"/>
                    <a:pt x="3002" y="6169"/>
                  </a:cubicBezTo>
                  <a:cubicBezTo>
                    <a:pt x="2740" y="6121"/>
                    <a:pt x="2478" y="5978"/>
                    <a:pt x="2240" y="5835"/>
                  </a:cubicBezTo>
                  <a:cubicBezTo>
                    <a:pt x="2187" y="5800"/>
                    <a:pt x="2131" y="5784"/>
                    <a:pt x="2076" y="5784"/>
                  </a:cubicBezTo>
                  <a:cubicBezTo>
                    <a:pt x="1981" y="5784"/>
                    <a:pt x="1886" y="5831"/>
                    <a:pt x="1811" y="5907"/>
                  </a:cubicBezTo>
                  <a:lnTo>
                    <a:pt x="1525" y="6192"/>
                  </a:lnTo>
                  <a:lnTo>
                    <a:pt x="1049" y="5716"/>
                  </a:lnTo>
                  <a:lnTo>
                    <a:pt x="1335" y="5430"/>
                  </a:lnTo>
                  <a:cubicBezTo>
                    <a:pt x="1454" y="5311"/>
                    <a:pt x="1454" y="5121"/>
                    <a:pt x="1406" y="5002"/>
                  </a:cubicBezTo>
                  <a:cubicBezTo>
                    <a:pt x="1263" y="4763"/>
                    <a:pt x="1144" y="4502"/>
                    <a:pt x="1073" y="4240"/>
                  </a:cubicBezTo>
                  <a:cubicBezTo>
                    <a:pt x="1049" y="4073"/>
                    <a:pt x="906" y="3954"/>
                    <a:pt x="739" y="3954"/>
                  </a:cubicBezTo>
                  <a:lnTo>
                    <a:pt x="334" y="3954"/>
                  </a:lnTo>
                  <a:lnTo>
                    <a:pt x="334" y="3287"/>
                  </a:lnTo>
                  <a:lnTo>
                    <a:pt x="715" y="3287"/>
                  </a:lnTo>
                  <a:cubicBezTo>
                    <a:pt x="858" y="3287"/>
                    <a:pt x="1025" y="3168"/>
                    <a:pt x="1049" y="3001"/>
                  </a:cubicBezTo>
                  <a:cubicBezTo>
                    <a:pt x="1096" y="2739"/>
                    <a:pt x="1216" y="2477"/>
                    <a:pt x="1382" y="2239"/>
                  </a:cubicBezTo>
                  <a:cubicBezTo>
                    <a:pt x="1454" y="2096"/>
                    <a:pt x="1430" y="1930"/>
                    <a:pt x="1311" y="1811"/>
                  </a:cubicBezTo>
                  <a:lnTo>
                    <a:pt x="1025" y="1525"/>
                  </a:lnTo>
                  <a:lnTo>
                    <a:pt x="1501" y="1048"/>
                  </a:lnTo>
                  <a:lnTo>
                    <a:pt x="1787" y="1334"/>
                  </a:lnTo>
                  <a:cubicBezTo>
                    <a:pt x="1860" y="1407"/>
                    <a:pt x="1960" y="1435"/>
                    <a:pt x="2053" y="1435"/>
                  </a:cubicBezTo>
                  <a:cubicBezTo>
                    <a:pt x="2113" y="1435"/>
                    <a:pt x="2170" y="1424"/>
                    <a:pt x="2216" y="1406"/>
                  </a:cubicBezTo>
                  <a:cubicBezTo>
                    <a:pt x="2454" y="1263"/>
                    <a:pt x="2716" y="1144"/>
                    <a:pt x="2978" y="1072"/>
                  </a:cubicBezTo>
                  <a:cubicBezTo>
                    <a:pt x="3121" y="1048"/>
                    <a:pt x="3240" y="906"/>
                    <a:pt x="3240" y="739"/>
                  </a:cubicBezTo>
                  <a:lnTo>
                    <a:pt x="3240" y="334"/>
                  </a:lnTo>
                  <a:close/>
                  <a:moveTo>
                    <a:pt x="3240" y="1"/>
                  </a:moveTo>
                  <a:cubicBezTo>
                    <a:pt x="3073" y="1"/>
                    <a:pt x="2906" y="167"/>
                    <a:pt x="2906" y="334"/>
                  </a:cubicBezTo>
                  <a:lnTo>
                    <a:pt x="2906" y="763"/>
                  </a:lnTo>
                  <a:cubicBezTo>
                    <a:pt x="2621" y="810"/>
                    <a:pt x="2311" y="953"/>
                    <a:pt x="2049" y="1120"/>
                  </a:cubicBezTo>
                  <a:lnTo>
                    <a:pt x="1763" y="810"/>
                  </a:lnTo>
                  <a:cubicBezTo>
                    <a:pt x="1704" y="739"/>
                    <a:pt x="1614" y="703"/>
                    <a:pt x="1525" y="703"/>
                  </a:cubicBezTo>
                  <a:cubicBezTo>
                    <a:pt x="1436" y="703"/>
                    <a:pt x="1346" y="739"/>
                    <a:pt x="1287" y="810"/>
                  </a:cubicBezTo>
                  <a:lnTo>
                    <a:pt x="811" y="1287"/>
                  </a:lnTo>
                  <a:cubicBezTo>
                    <a:pt x="692" y="1406"/>
                    <a:pt x="692" y="1644"/>
                    <a:pt x="811" y="1763"/>
                  </a:cubicBezTo>
                  <a:lnTo>
                    <a:pt x="1096" y="2072"/>
                  </a:lnTo>
                  <a:cubicBezTo>
                    <a:pt x="930" y="2334"/>
                    <a:pt x="811" y="2620"/>
                    <a:pt x="739" y="2930"/>
                  </a:cubicBezTo>
                  <a:lnTo>
                    <a:pt x="334" y="2930"/>
                  </a:lnTo>
                  <a:cubicBezTo>
                    <a:pt x="144" y="2930"/>
                    <a:pt x="1" y="3073"/>
                    <a:pt x="1" y="3263"/>
                  </a:cubicBezTo>
                  <a:lnTo>
                    <a:pt x="1" y="3930"/>
                  </a:lnTo>
                  <a:cubicBezTo>
                    <a:pt x="1" y="4121"/>
                    <a:pt x="144" y="4263"/>
                    <a:pt x="334" y="4263"/>
                  </a:cubicBezTo>
                  <a:lnTo>
                    <a:pt x="715" y="4263"/>
                  </a:lnTo>
                  <a:cubicBezTo>
                    <a:pt x="763" y="4573"/>
                    <a:pt x="930" y="4859"/>
                    <a:pt x="1073" y="5121"/>
                  </a:cubicBezTo>
                  <a:lnTo>
                    <a:pt x="763" y="5430"/>
                  </a:lnTo>
                  <a:cubicBezTo>
                    <a:pt x="644" y="5549"/>
                    <a:pt x="644" y="5788"/>
                    <a:pt x="763" y="5907"/>
                  </a:cubicBezTo>
                  <a:lnTo>
                    <a:pt x="1239" y="6383"/>
                  </a:lnTo>
                  <a:cubicBezTo>
                    <a:pt x="1299" y="6442"/>
                    <a:pt x="1394" y="6472"/>
                    <a:pt x="1486" y="6472"/>
                  </a:cubicBezTo>
                  <a:cubicBezTo>
                    <a:pt x="1579" y="6472"/>
                    <a:pt x="1668" y="6442"/>
                    <a:pt x="1716" y="6383"/>
                  </a:cubicBezTo>
                  <a:lnTo>
                    <a:pt x="2025" y="6073"/>
                  </a:lnTo>
                  <a:cubicBezTo>
                    <a:pt x="2287" y="6264"/>
                    <a:pt x="2597" y="6383"/>
                    <a:pt x="2883" y="6431"/>
                  </a:cubicBezTo>
                  <a:lnTo>
                    <a:pt x="2883" y="6859"/>
                  </a:lnTo>
                  <a:cubicBezTo>
                    <a:pt x="2883" y="7026"/>
                    <a:pt x="3025" y="7193"/>
                    <a:pt x="3216" y="7193"/>
                  </a:cubicBezTo>
                  <a:lnTo>
                    <a:pt x="3907" y="7193"/>
                  </a:lnTo>
                  <a:cubicBezTo>
                    <a:pt x="4073" y="7193"/>
                    <a:pt x="4216" y="7026"/>
                    <a:pt x="4216" y="6859"/>
                  </a:cubicBezTo>
                  <a:lnTo>
                    <a:pt x="4216" y="6478"/>
                  </a:lnTo>
                  <a:cubicBezTo>
                    <a:pt x="4526" y="6407"/>
                    <a:pt x="4812" y="6264"/>
                    <a:pt x="5097" y="6121"/>
                  </a:cubicBezTo>
                  <a:lnTo>
                    <a:pt x="5383" y="6407"/>
                  </a:lnTo>
                  <a:cubicBezTo>
                    <a:pt x="5443" y="6466"/>
                    <a:pt x="5532" y="6496"/>
                    <a:pt x="5621" y="6496"/>
                  </a:cubicBezTo>
                  <a:cubicBezTo>
                    <a:pt x="5711" y="6496"/>
                    <a:pt x="5800" y="6466"/>
                    <a:pt x="5859" y="6407"/>
                  </a:cubicBezTo>
                  <a:lnTo>
                    <a:pt x="6336" y="5930"/>
                  </a:lnTo>
                  <a:cubicBezTo>
                    <a:pt x="6455" y="5811"/>
                    <a:pt x="6455" y="5573"/>
                    <a:pt x="6336" y="5454"/>
                  </a:cubicBezTo>
                  <a:lnTo>
                    <a:pt x="6050" y="5168"/>
                  </a:lnTo>
                  <a:cubicBezTo>
                    <a:pt x="6217" y="4883"/>
                    <a:pt x="6336" y="4597"/>
                    <a:pt x="6407" y="4287"/>
                  </a:cubicBezTo>
                  <a:lnTo>
                    <a:pt x="6812" y="4287"/>
                  </a:lnTo>
                  <a:cubicBezTo>
                    <a:pt x="7002" y="4287"/>
                    <a:pt x="7145" y="4144"/>
                    <a:pt x="7145" y="3978"/>
                  </a:cubicBezTo>
                  <a:lnTo>
                    <a:pt x="7145" y="3287"/>
                  </a:lnTo>
                  <a:cubicBezTo>
                    <a:pt x="7241" y="3073"/>
                    <a:pt x="7098" y="2930"/>
                    <a:pt x="6883" y="2930"/>
                  </a:cubicBezTo>
                  <a:lnTo>
                    <a:pt x="6455" y="2930"/>
                  </a:lnTo>
                  <a:cubicBezTo>
                    <a:pt x="6407" y="2620"/>
                    <a:pt x="6264" y="2334"/>
                    <a:pt x="6097" y="2072"/>
                  </a:cubicBezTo>
                  <a:lnTo>
                    <a:pt x="6407" y="1763"/>
                  </a:lnTo>
                  <a:cubicBezTo>
                    <a:pt x="6455" y="1715"/>
                    <a:pt x="6479" y="1644"/>
                    <a:pt x="6479" y="1596"/>
                  </a:cubicBezTo>
                  <a:cubicBezTo>
                    <a:pt x="6526" y="1477"/>
                    <a:pt x="6455" y="1382"/>
                    <a:pt x="6407" y="1287"/>
                  </a:cubicBezTo>
                  <a:lnTo>
                    <a:pt x="5931" y="810"/>
                  </a:lnTo>
                  <a:cubicBezTo>
                    <a:pt x="5859" y="763"/>
                    <a:pt x="5836" y="715"/>
                    <a:pt x="5740" y="715"/>
                  </a:cubicBezTo>
                  <a:cubicBezTo>
                    <a:pt x="5712" y="709"/>
                    <a:pt x="5684" y="706"/>
                    <a:pt x="5656" y="706"/>
                  </a:cubicBezTo>
                  <a:cubicBezTo>
                    <a:pt x="5566" y="706"/>
                    <a:pt x="5480" y="738"/>
                    <a:pt x="5407" y="810"/>
                  </a:cubicBezTo>
                  <a:lnTo>
                    <a:pt x="5121" y="1120"/>
                  </a:lnTo>
                  <a:cubicBezTo>
                    <a:pt x="4859" y="929"/>
                    <a:pt x="4550" y="810"/>
                    <a:pt x="4264" y="763"/>
                  </a:cubicBezTo>
                  <a:lnTo>
                    <a:pt x="4264" y="334"/>
                  </a:lnTo>
                  <a:cubicBezTo>
                    <a:pt x="4264" y="167"/>
                    <a:pt x="4097" y="1"/>
                    <a:pt x="3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3" name="Google Shape;13953;p27"/>
            <p:cNvSpPr/>
            <p:nvPr/>
          </p:nvSpPr>
          <p:spPr>
            <a:xfrm>
              <a:off x="6355988" y="2553433"/>
              <a:ext cx="26825" cy="42900"/>
            </a:xfrm>
            <a:custGeom>
              <a:avLst/>
              <a:gdLst/>
              <a:ahLst/>
              <a:cxnLst/>
              <a:rect l="l" t="t" r="r" b="b"/>
              <a:pathLst>
                <a:path w="1073" h="1716" extrusionOk="0">
                  <a:moveTo>
                    <a:pt x="549" y="1"/>
                  </a:moveTo>
                  <a:cubicBezTo>
                    <a:pt x="310" y="1"/>
                    <a:pt x="96" y="167"/>
                    <a:pt x="25" y="382"/>
                  </a:cubicBezTo>
                  <a:cubicBezTo>
                    <a:pt x="1" y="477"/>
                    <a:pt x="72" y="572"/>
                    <a:pt x="120" y="596"/>
                  </a:cubicBezTo>
                  <a:cubicBezTo>
                    <a:pt x="136" y="599"/>
                    <a:pt x="151" y="601"/>
                    <a:pt x="166" y="601"/>
                  </a:cubicBezTo>
                  <a:cubicBezTo>
                    <a:pt x="263" y="601"/>
                    <a:pt x="337" y="539"/>
                    <a:pt x="358" y="477"/>
                  </a:cubicBezTo>
                  <a:cubicBezTo>
                    <a:pt x="382" y="382"/>
                    <a:pt x="453" y="358"/>
                    <a:pt x="501" y="358"/>
                  </a:cubicBezTo>
                  <a:cubicBezTo>
                    <a:pt x="596" y="358"/>
                    <a:pt x="644" y="405"/>
                    <a:pt x="644" y="501"/>
                  </a:cubicBezTo>
                  <a:lnTo>
                    <a:pt x="644" y="525"/>
                  </a:lnTo>
                  <a:cubicBezTo>
                    <a:pt x="620" y="644"/>
                    <a:pt x="596" y="739"/>
                    <a:pt x="549" y="810"/>
                  </a:cubicBezTo>
                  <a:cubicBezTo>
                    <a:pt x="334" y="1096"/>
                    <a:pt x="215" y="1239"/>
                    <a:pt x="144" y="1334"/>
                  </a:cubicBezTo>
                  <a:cubicBezTo>
                    <a:pt x="72" y="1453"/>
                    <a:pt x="25" y="1525"/>
                    <a:pt x="72" y="1596"/>
                  </a:cubicBezTo>
                  <a:cubicBezTo>
                    <a:pt x="96" y="1668"/>
                    <a:pt x="120" y="1691"/>
                    <a:pt x="191" y="1715"/>
                  </a:cubicBezTo>
                  <a:lnTo>
                    <a:pt x="906" y="1715"/>
                  </a:lnTo>
                  <a:cubicBezTo>
                    <a:pt x="977" y="1715"/>
                    <a:pt x="1073" y="1668"/>
                    <a:pt x="1073" y="1572"/>
                  </a:cubicBezTo>
                  <a:cubicBezTo>
                    <a:pt x="1073" y="1453"/>
                    <a:pt x="1025" y="1358"/>
                    <a:pt x="906" y="1358"/>
                  </a:cubicBezTo>
                  <a:lnTo>
                    <a:pt x="572" y="1358"/>
                  </a:lnTo>
                  <a:cubicBezTo>
                    <a:pt x="620" y="1263"/>
                    <a:pt x="715" y="1168"/>
                    <a:pt x="858" y="977"/>
                  </a:cubicBezTo>
                  <a:cubicBezTo>
                    <a:pt x="953" y="858"/>
                    <a:pt x="1025" y="739"/>
                    <a:pt x="1049" y="620"/>
                  </a:cubicBezTo>
                  <a:lnTo>
                    <a:pt x="1049" y="596"/>
                  </a:lnTo>
                  <a:lnTo>
                    <a:pt x="1049" y="525"/>
                  </a:lnTo>
                  <a:lnTo>
                    <a:pt x="1049" y="501"/>
                  </a:lnTo>
                  <a:cubicBezTo>
                    <a:pt x="1049" y="239"/>
                    <a:pt x="811" y="1"/>
                    <a:pt x="5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54" name="Google Shape;13954;p27"/>
          <p:cNvGrpSpPr/>
          <p:nvPr/>
        </p:nvGrpSpPr>
        <p:grpSpPr>
          <a:xfrm>
            <a:off x="12546755" y="4585094"/>
            <a:ext cx="712038" cy="709228"/>
            <a:chOff x="5676088" y="2370058"/>
            <a:chExt cx="297700" cy="296525"/>
          </a:xfrm>
        </p:grpSpPr>
        <p:sp>
          <p:nvSpPr>
            <p:cNvPr id="13955" name="Google Shape;13955;p27"/>
            <p:cNvSpPr/>
            <p:nvPr/>
          </p:nvSpPr>
          <p:spPr>
            <a:xfrm>
              <a:off x="5787438" y="24921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120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6" name="Google Shape;13956;p27"/>
            <p:cNvSpPr/>
            <p:nvPr/>
          </p:nvSpPr>
          <p:spPr>
            <a:xfrm>
              <a:off x="5787438" y="25129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43"/>
                  </a:cubicBezTo>
                  <a:cubicBezTo>
                    <a:pt x="0" y="262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29" y="357"/>
                    <a:pt x="3001" y="310"/>
                    <a:pt x="3001" y="191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7" name="Google Shape;13957;p27"/>
            <p:cNvSpPr/>
            <p:nvPr/>
          </p:nvSpPr>
          <p:spPr>
            <a:xfrm>
              <a:off x="5804088" y="2534983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0"/>
                  </a:moveTo>
                  <a:cubicBezTo>
                    <a:pt x="72" y="0"/>
                    <a:pt x="1" y="72"/>
                    <a:pt x="25" y="191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5" y="72"/>
                    <a:pt x="1620" y="0"/>
                    <a:pt x="15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8" name="Google Shape;13958;p27"/>
            <p:cNvSpPr/>
            <p:nvPr/>
          </p:nvSpPr>
          <p:spPr>
            <a:xfrm>
              <a:off x="5753488" y="2448658"/>
              <a:ext cx="141125" cy="140525"/>
            </a:xfrm>
            <a:custGeom>
              <a:avLst/>
              <a:gdLst/>
              <a:ahLst/>
              <a:cxnLst/>
              <a:rect l="l" t="t" r="r" b="b"/>
              <a:pathLst>
                <a:path w="5645" h="5621" extrusionOk="0">
                  <a:moveTo>
                    <a:pt x="2811" y="0"/>
                  </a:moveTo>
                  <a:cubicBezTo>
                    <a:pt x="1263" y="0"/>
                    <a:pt x="1" y="1262"/>
                    <a:pt x="1" y="2810"/>
                  </a:cubicBezTo>
                  <a:cubicBezTo>
                    <a:pt x="48" y="4335"/>
                    <a:pt x="1310" y="5621"/>
                    <a:pt x="2882" y="5621"/>
                  </a:cubicBezTo>
                  <a:cubicBezTo>
                    <a:pt x="3358" y="5621"/>
                    <a:pt x="3835" y="5501"/>
                    <a:pt x="4240" y="5263"/>
                  </a:cubicBezTo>
                  <a:cubicBezTo>
                    <a:pt x="4335" y="5192"/>
                    <a:pt x="4359" y="5120"/>
                    <a:pt x="4311" y="5025"/>
                  </a:cubicBezTo>
                  <a:cubicBezTo>
                    <a:pt x="4263" y="4962"/>
                    <a:pt x="4216" y="4930"/>
                    <a:pt x="4161" y="4930"/>
                  </a:cubicBezTo>
                  <a:cubicBezTo>
                    <a:pt x="4134" y="4930"/>
                    <a:pt x="4105" y="4938"/>
                    <a:pt x="4073" y="4954"/>
                  </a:cubicBezTo>
                  <a:cubicBezTo>
                    <a:pt x="3716" y="5168"/>
                    <a:pt x="3287" y="5287"/>
                    <a:pt x="2858" y="5287"/>
                  </a:cubicBezTo>
                  <a:cubicBezTo>
                    <a:pt x="1477" y="5287"/>
                    <a:pt x="382" y="4192"/>
                    <a:pt x="382" y="2810"/>
                  </a:cubicBezTo>
                  <a:cubicBezTo>
                    <a:pt x="382" y="1453"/>
                    <a:pt x="1477" y="358"/>
                    <a:pt x="2858" y="358"/>
                  </a:cubicBezTo>
                  <a:cubicBezTo>
                    <a:pt x="4216" y="358"/>
                    <a:pt x="5311" y="1453"/>
                    <a:pt x="5311" y="2810"/>
                  </a:cubicBezTo>
                  <a:cubicBezTo>
                    <a:pt x="5311" y="3453"/>
                    <a:pt x="5073" y="4073"/>
                    <a:pt x="4644" y="4525"/>
                  </a:cubicBezTo>
                  <a:cubicBezTo>
                    <a:pt x="4573" y="4573"/>
                    <a:pt x="4573" y="4692"/>
                    <a:pt x="4644" y="4763"/>
                  </a:cubicBezTo>
                  <a:cubicBezTo>
                    <a:pt x="4668" y="4787"/>
                    <a:pt x="4710" y="4799"/>
                    <a:pt x="4755" y="4799"/>
                  </a:cubicBezTo>
                  <a:cubicBezTo>
                    <a:pt x="4799" y="4799"/>
                    <a:pt x="4847" y="4787"/>
                    <a:pt x="4883" y="4763"/>
                  </a:cubicBezTo>
                  <a:cubicBezTo>
                    <a:pt x="5383" y="4215"/>
                    <a:pt x="5645" y="3525"/>
                    <a:pt x="5645" y="2810"/>
                  </a:cubicBezTo>
                  <a:cubicBezTo>
                    <a:pt x="5645" y="1262"/>
                    <a:pt x="4359" y="0"/>
                    <a:pt x="28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9" name="Google Shape;13959;p27"/>
            <p:cNvSpPr/>
            <p:nvPr/>
          </p:nvSpPr>
          <p:spPr>
            <a:xfrm>
              <a:off x="5676088" y="2370058"/>
              <a:ext cx="297700" cy="296525"/>
            </a:xfrm>
            <a:custGeom>
              <a:avLst/>
              <a:gdLst/>
              <a:ahLst/>
              <a:cxnLst/>
              <a:rect l="l" t="t" r="r" b="b"/>
              <a:pathLst>
                <a:path w="11908" h="11861" extrusionOk="0">
                  <a:moveTo>
                    <a:pt x="8931" y="1168"/>
                  </a:moveTo>
                  <a:cubicBezTo>
                    <a:pt x="9693" y="1644"/>
                    <a:pt x="10336" y="2311"/>
                    <a:pt x="10789" y="3073"/>
                  </a:cubicBezTo>
                  <a:cubicBezTo>
                    <a:pt x="11265" y="3883"/>
                    <a:pt x="11527" y="4811"/>
                    <a:pt x="11575" y="5716"/>
                  </a:cubicBezTo>
                  <a:lnTo>
                    <a:pt x="10408" y="5716"/>
                  </a:lnTo>
                  <a:cubicBezTo>
                    <a:pt x="10384" y="5192"/>
                    <a:pt x="10265" y="4645"/>
                    <a:pt x="10050" y="4168"/>
                  </a:cubicBezTo>
                  <a:cubicBezTo>
                    <a:pt x="10027" y="4121"/>
                    <a:pt x="9955" y="4073"/>
                    <a:pt x="9908" y="4049"/>
                  </a:cubicBezTo>
                  <a:lnTo>
                    <a:pt x="9241" y="4002"/>
                  </a:lnTo>
                  <a:lnTo>
                    <a:pt x="9503" y="3406"/>
                  </a:lnTo>
                  <a:cubicBezTo>
                    <a:pt x="9550" y="3335"/>
                    <a:pt x="9550" y="3287"/>
                    <a:pt x="9479" y="3216"/>
                  </a:cubicBezTo>
                  <a:cubicBezTo>
                    <a:pt x="9145" y="2811"/>
                    <a:pt x="8764" y="2430"/>
                    <a:pt x="8312" y="2144"/>
                  </a:cubicBezTo>
                  <a:lnTo>
                    <a:pt x="8931" y="1168"/>
                  </a:lnTo>
                  <a:close/>
                  <a:moveTo>
                    <a:pt x="3025" y="1192"/>
                  </a:moveTo>
                  <a:lnTo>
                    <a:pt x="3621" y="2216"/>
                  </a:lnTo>
                  <a:cubicBezTo>
                    <a:pt x="3168" y="2501"/>
                    <a:pt x="2763" y="2859"/>
                    <a:pt x="2454" y="3287"/>
                  </a:cubicBezTo>
                  <a:cubicBezTo>
                    <a:pt x="2430" y="3335"/>
                    <a:pt x="2406" y="3406"/>
                    <a:pt x="2430" y="3454"/>
                  </a:cubicBezTo>
                  <a:lnTo>
                    <a:pt x="2692" y="4049"/>
                  </a:lnTo>
                  <a:lnTo>
                    <a:pt x="2049" y="4121"/>
                  </a:lnTo>
                  <a:cubicBezTo>
                    <a:pt x="1977" y="4121"/>
                    <a:pt x="1930" y="4168"/>
                    <a:pt x="1882" y="4240"/>
                  </a:cubicBezTo>
                  <a:cubicBezTo>
                    <a:pt x="1692" y="4740"/>
                    <a:pt x="1572" y="5240"/>
                    <a:pt x="1525" y="5788"/>
                  </a:cubicBezTo>
                  <a:lnTo>
                    <a:pt x="382" y="5788"/>
                  </a:lnTo>
                  <a:cubicBezTo>
                    <a:pt x="406" y="4692"/>
                    <a:pt x="763" y="3644"/>
                    <a:pt x="1382" y="2739"/>
                  </a:cubicBezTo>
                  <a:cubicBezTo>
                    <a:pt x="1834" y="2120"/>
                    <a:pt x="2406" y="1596"/>
                    <a:pt x="3025" y="1192"/>
                  </a:cubicBezTo>
                  <a:close/>
                  <a:moveTo>
                    <a:pt x="6550" y="1882"/>
                  </a:moveTo>
                  <a:cubicBezTo>
                    <a:pt x="7050" y="1977"/>
                    <a:pt x="7526" y="2120"/>
                    <a:pt x="7979" y="2382"/>
                  </a:cubicBezTo>
                  <a:cubicBezTo>
                    <a:pt x="8407" y="2668"/>
                    <a:pt x="8812" y="2978"/>
                    <a:pt x="9122" y="3382"/>
                  </a:cubicBezTo>
                  <a:lnTo>
                    <a:pt x="8860" y="3930"/>
                  </a:lnTo>
                  <a:cubicBezTo>
                    <a:pt x="8836" y="4025"/>
                    <a:pt x="8836" y="4121"/>
                    <a:pt x="8860" y="4216"/>
                  </a:cubicBezTo>
                  <a:cubicBezTo>
                    <a:pt x="8931" y="4287"/>
                    <a:pt x="8979" y="4359"/>
                    <a:pt x="9098" y="4359"/>
                  </a:cubicBezTo>
                  <a:lnTo>
                    <a:pt x="9717" y="4406"/>
                  </a:lnTo>
                  <a:cubicBezTo>
                    <a:pt x="9908" y="4883"/>
                    <a:pt x="10027" y="5407"/>
                    <a:pt x="10027" y="5907"/>
                  </a:cubicBezTo>
                  <a:cubicBezTo>
                    <a:pt x="10027" y="6407"/>
                    <a:pt x="9931" y="6907"/>
                    <a:pt x="9717" y="7383"/>
                  </a:cubicBezTo>
                  <a:lnTo>
                    <a:pt x="9098" y="7455"/>
                  </a:lnTo>
                  <a:cubicBezTo>
                    <a:pt x="9003" y="7455"/>
                    <a:pt x="8931" y="7502"/>
                    <a:pt x="8860" y="7598"/>
                  </a:cubicBezTo>
                  <a:cubicBezTo>
                    <a:pt x="8812" y="7693"/>
                    <a:pt x="8812" y="7788"/>
                    <a:pt x="8860" y="7860"/>
                  </a:cubicBezTo>
                  <a:lnTo>
                    <a:pt x="9122" y="8431"/>
                  </a:lnTo>
                  <a:cubicBezTo>
                    <a:pt x="8812" y="8836"/>
                    <a:pt x="8407" y="9169"/>
                    <a:pt x="7979" y="9407"/>
                  </a:cubicBezTo>
                  <a:cubicBezTo>
                    <a:pt x="7526" y="9669"/>
                    <a:pt x="7050" y="9836"/>
                    <a:pt x="6550" y="9908"/>
                  </a:cubicBezTo>
                  <a:lnTo>
                    <a:pt x="6192" y="9407"/>
                  </a:lnTo>
                  <a:cubicBezTo>
                    <a:pt x="6121" y="9312"/>
                    <a:pt x="6026" y="9288"/>
                    <a:pt x="5954" y="9288"/>
                  </a:cubicBezTo>
                  <a:cubicBezTo>
                    <a:pt x="5859" y="9288"/>
                    <a:pt x="5764" y="9360"/>
                    <a:pt x="5716" y="9407"/>
                  </a:cubicBezTo>
                  <a:lnTo>
                    <a:pt x="5359" y="9908"/>
                  </a:lnTo>
                  <a:cubicBezTo>
                    <a:pt x="4835" y="9836"/>
                    <a:pt x="4359" y="9669"/>
                    <a:pt x="3930" y="9407"/>
                  </a:cubicBezTo>
                  <a:cubicBezTo>
                    <a:pt x="3478" y="9146"/>
                    <a:pt x="3097" y="8812"/>
                    <a:pt x="2763" y="8431"/>
                  </a:cubicBezTo>
                  <a:lnTo>
                    <a:pt x="3025" y="7860"/>
                  </a:lnTo>
                  <a:cubicBezTo>
                    <a:pt x="3049" y="7764"/>
                    <a:pt x="3049" y="7693"/>
                    <a:pt x="3025" y="7598"/>
                  </a:cubicBezTo>
                  <a:cubicBezTo>
                    <a:pt x="2978" y="7502"/>
                    <a:pt x="2906" y="7455"/>
                    <a:pt x="2787" y="7455"/>
                  </a:cubicBezTo>
                  <a:lnTo>
                    <a:pt x="2168" y="7383"/>
                  </a:lnTo>
                  <a:cubicBezTo>
                    <a:pt x="1977" y="6955"/>
                    <a:pt x="1906" y="6502"/>
                    <a:pt x="1906" y="6026"/>
                  </a:cubicBezTo>
                  <a:lnTo>
                    <a:pt x="1906" y="5859"/>
                  </a:lnTo>
                  <a:cubicBezTo>
                    <a:pt x="1906" y="5359"/>
                    <a:pt x="1977" y="4859"/>
                    <a:pt x="2192" y="4383"/>
                  </a:cubicBezTo>
                  <a:lnTo>
                    <a:pt x="2811" y="4335"/>
                  </a:lnTo>
                  <a:cubicBezTo>
                    <a:pt x="2906" y="4335"/>
                    <a:pt x="3001" y="4264"/>
                    <a:pt x="3049" y="4168"/>
                  </a:cubicBezTo>
                  <a:cubicBezTo>
                    <a:pt x="3120" y="4073"/>
                    <a:pt x="3120" y="4002"/>
                    <a:pt x="3049" y="3906"/>
                  </a:cubicBezTo>
                  <a:lnTo>
                    <a:pt x="2787" y="3335"/>
                  </a:lnTo>
                  <a:cubicBezTo>
                    <a:pt x="3120" y="2954"/>
                    <a:pt x="3525" y="2597"/>
                    <a:pt x="3978" y="2358"/>
                  </a:cubicBezTo>
                  <a:cubicBezTo>
                    <a:pt x="4406" y="2120"/>
                    <a:pt x="4883" y="1977"/>
                    <a:pt x="5359" y="1882"/>
                  </a:cubicBezTo>
                  <a:lnTo>
                    <a:pt x="5716" y="2382"/>
                  </a:lnTo>
                  <a:cubicBezTo>
                    <a:pt x="5764" y="2478"/>
                    <a:pt x="5859" y="2501"/>
                    <a:pt x="5954" y="2501"/>
                  </a:cubicBezTo>
                  <a:cubicBezTo>
                    <a:pt x="6026" y="2501"/>
                    <a:pt x="6121" y="2454"/>
                    <a:pt x="6192" y="2382"/>
                  </a:cubicBezTo>
                  <a:lnTo>
                    <a:pt x="6550" y="1882"/>
                  </a:lnTo>
                  <a:close/>
                  <a:moveTo>
                    <a:pt x="11575" y="6073"/>
                  </a:moveTo>
                  <a:cubicBezTo>
                    <a:pt x="11551" y="7026"/>
                    <a:pt x="11265" y="7955"/>
                    <a:pt x="10789" y="8765"/>
                  </a:cubicBezTo>
                  <a:cubicBezTo>
                    <a:pt x="10360" y="9527"/>
                    <a:pt x="9693" y="10193"/>
                    <a:pt x="8931" y="10670"/>
                  </a:cubicBezTo>
                  <a:lnTo>
                    <a:pt x="8336" y="9646"/>
                  </a:lnTo>
                  <a:cubicBezTo>
                    <a:pt x="8764" y="9360"/>
                    <a:pt x="9169" y="9003"/>
                    <a:pt x="9479" y="8574"/>
                  </a:cubicBezTo>
                  <a:cubicBezTo>
                    <a:pt x="9527" y="8526"/>
                    <a:pt x="9550" y="8455"/>
                    <a:pt x="9527" y="8407"/>
                  </a:cubicBezTo>
                  <a:lnTo>
                    <a:pt x="9241" y="7812"/>
                  </a:lnTo>
                  <a:lnTo>
                    <a:pt x="9908" y="7740"/>
                  </a:lnTo>
                  <a:cubicBezTo>
                    <a:pt x="9955" y="7740"/>
                    <a:pt x="10027" y="7693"/>
                    <a:pt x="10050" y="7621"/>
                  </a:cubicBezTo>
                  <a:cubicBezTo>
                    <a:pt x="10265" y="7121"/>
                    <a:pt x="10384" y="6621"/>
                    <a:pt x="10408" y="6073"/>
                  </a:cubicBezTo>
                  <a:close/>
                  <a:moveTo>
                    <a:pt x="1549" y="6121"/>
                  </a:moveTo>
                  <a:lnTo>
                    <a:pt x="1549" y="6169"/>
                  </a:lnTo>
                  <a:cubicBezTo>
                    <a:pt x="1549" y="6407"/>
                    <a:pt x="1596" y="6669"/>
                    <a:pt x="1620" y="6907"/>
                  </a:cubicBezTo>
                  <a:cubicBezTo>
                    <a:pt x="1692" y="7145"/>
                    <a:pt x="1739" y="7383"/>
                    <a:pt x="1858" y="7621"/>
                  </a:cubicBezTo>
                  <a:cubicBezTo>
                    <a:pt x="1858" y="7669"/>
                    <a:pt x="1858" y="7669"/>
                    <a:pt x="1882" y="7693"/>
                  </a:cubicBezTo>
                  <a:cubicBezTo>
                    <a:pt x="1930" y="7740"/>
                    <a:pt x="1977" y="7788"/>
                    <a:pt x="2049" y="7812"/>
                  </a:cubicBezTo>
                  <a:lnTo>
                    <a:pt x="2692" y="7860"/>
                  </a:lnTo>
                  <a:lnTo>
                    <a:pt x="2430" y="8455"/>
                  </a:lnTo>
                  <a:cubicBezTo>
                    <a:pt x="2406" y="8526"/>
                    <a:pt x="2406" y="8574"/>
                    <a:pt x="2454" y="8645"/>
                  </a:cubicBezTo>
                  <a:cubicBezTo>
                    <a:pt x="2787" y="9050"/>
                    <a:pt x="3168" y="9431"/>
                    <a:pt x="3621" y="9717"/>
                  </a:cubicBezTo>
                  <a:lnTo>
                    <a:pt x="3049" y="10693"/>
                  </a:lnTo>
                  <a:cubicBezTo>
                    <a:pt x="2263" y="10193"/>
                    <a:pt x="1596" y="9527"/>
                    <a:pt x="1144" y="8765"/>
                  </a:cubicBezTo>
                  <a:cubicBezTo>
                    <a:pt x="668" y="7955"/>
                    <a:pt x="406" y="7026"/>
                    <a:pt x="382" y="6121"/>
                  </a:cubicBezTo>
                  <a:close/>
                  <a:moveTo>
                    <a:pt x="5978" y="9741"/>
                  </a:moveTo>
                  <a:lnTo>
                    <a:pt x="6359" y="10289"/>
                  </a:lnTo>
                  <a:cubicBezTo>
                    <a:pt x="6377" y="10323"/>
                    <a:pt x="6420" y="10346"/>
                    <a:pt x="6460" y="10346"/>
                  </a:cubicBezTo>
                  <a:cubicBezTo>
                    <a:pt x="6475" y="10346"/>
                    <a:pt x="6489" y="10343"/>
                    <a:pt x="6502" y="10336"/>
                  </a:cubicBezTo>
                  <a:cubicBezTo>
                    <a:pt x="7050" y="10289"/>
                    <a:pt x="7550" y="10098"/>
                    <a:pt x="8026" y="9860"/>
                  </a:cubicBezTo>
                  <a:lnTo>
                    <a:pt x="8288" y="10336"/>
                  </a:lnTo>
                  <a:lnTo>
                    <a:pt x="8598" y="10884"/>
                  </a:lnTo>
                  <a:cubicBezTo>
                    <a:pt x="7788" y="11289"/>
                    <a:pt x="6907" y="11527"/>
                    <a:pt x="5978" y="11527"/>
                  </a:cubicBezTo>
                  <a:cubicBezTo>
                    <a:pt x="5049" y="11527"/>
                    <a:pt x="4121" y="11289"/>
                    <a:pt x="3335" y="10884"/>
                  </a:cubicBezTo>
                  <a:lnTo>
                    <a:pt x="3930" y="9860"/>
                  </a:lnTo>
                  <a:cubicBezTo>
                    <a:pt x="4406" y="10098"/>
                    <a:pt x="4907" y="10289"/>
                    <a:pt x="5430" y="10336"/>
                  </a:cubicBezTo>
                  <a:cubicBezTo>
                    <a:pt x="5502" y="10336"/>
                    <a:pt x="5549" y="10312"/>
                    <a:pt x="5597" y="10289"/>
                  </a:cubicBezTo>
                  <a:lnTo>
                    <a:pt x="5978" y="9741"/>
                  </a:lnTo>
                  <a:close/>
                  <a:moveTo>
                    <a:pt x="5978" y="1"/>
                  </a:moveTo>
                  <a:cubicBezTo>
                    <a:pt x="5526" y="1"/>
                    <a:pt x="5073" y="72"/>
                    <a:pt x="4645" y="168"/>
                  </a:cubicBezTo>
                  <a:cubicBezTo>
                    <a:pt x="4549" y="191"/>
                    <a:pt x="4478" y="287"/>
                    <a:pt x="4525" y="358"/>
                  </a:cubicBezTo>
                  <a:cubicBezTo>
                    <a:pt x="4545" y="437"/>
                    <a:pt x="4614" y="483"/>
                    <a:pt x="4678" y="483"/>
                  </a:cubicBezTo>
                  <a:cubicBezTo>
                    <a:pt x="4691" y="483"/>
                    <a:pt x="4704" y="481"/>
                    <a:pt x="4716" y="477"/>
                  </a:cubicBezTo>
                  <a:cubicBezTo>
                    <a:pt x="5145" y="382"/>
                    <a:pt x="5549" y="334"/>
                    <a:pt x="5978" y="334"/>
                  </a:cubicBezTo>
                  <a:cubicBezTo>
                    <a:pt x="6931" y="334"/>
                    <a:pt x="7812" y="572"/>
                    <a:pt x="8622" y="977"/>
                  </a:cubicBezTo>
                  <a:lnTo>
                    <a:pt x="8026" y="2001"/>
                  </a:lnTo>
                  <a:cubicBezTo>
                    <a:pt x="7550" y="1763"/>
                    <a:pt x="7050" y="1573"/>
                    <a:pt x="6502" y="1525"/>
                  </a:cubicBezTo>
                  <a:cubicBezTo>
                    <a:pt x="6454" y="1525"/>
                    <a:pt x="6383" y="1549"/>
                    <a:pt x="6359" y="1573"/>
                  </a:cubicBezTo>
                  <a:lnTo>
                    <a:pt x="5978" y="2120"/>
                  </a:lnTo>
                  <a:lnTo>
                    <a:pt x="5597" y="1573"/>
                  </a:lnTo>
                  <a:cubicBezTo>
                    <a:pt x="5562" y="1538"/>
                    <a:pt x="5527" y="1516"/>
                    <a:pt x="5483" y="1516"/>
                  </a:cubicBezTo>
                  <a:cubicBezTo>
                    <a:pt x="5467" y="1516"/>
                    <a:pt x="5450" y="1519"/>
                    <a:pt x="5430" y="1525"/>
                  </a:cubicBezTo>
                  <a:cubicBezTo>
                    <a:pt x="4907" y="1573"/>
                    <a:pt x="4406" y="1763"/>
                    <a:pt x="3930" y="2001"/>
                  </a:cubicBezTo>
                  <a:lnTo>
                    <a:pt x="3335" y="977"/>
                  </a:lnTo>
                  <a:cubicBezTo>
                    <a:pt x="3525" y="858"/>
                    <a:pt x="3740" y="787"/>
                    <a:pt x="3954" y="691"/>
                  </a:cubicBezTo>
                  <a:lnTo>
                    <a:pt x="3978" y="691"/>
                  </a:lnTo>
                  <a:cubicBezTo>
                    <a:pt x="4073" y="668"/>
                    <a:pt x="4121" y="549"/>
                    <a:pt x="4073" y="453"/>
                  </a:cubicBezTo>
                  <a:cubicBezTo>
                    <a:pt x="4056" y="384"/>
                    <a:pt x="3987" y="339"/>
                    <a:pt x="3914" y="339"/>
                  </a:cubicBezTo>
                  <a:cubicBezTo>
                    <a:pt x="3888" y="339"/>
                    <a:pt x="3860" y="345"/>
                    <a:pt x="3835" y="358"/>
                  </a:cubicBezTo>
                  <a:lnTo>
                    <a:pt x="3811" y="358"/>
                  </a:lnTo>
                  <a:cubicBezTo>
                    <a:pt x="2692" y="787"/>
                    <a:pt x="1739" y="1525"/>
                    <a:pt x="1072" y="2501"/>
                  </a:cubicBezTo>
                  <a:cubicBezTo>
                    <a:pt x="382" y="3525"/>
                    <a:pt x="1" y="4668"/>
                    <a:pt x="1" y="5907"/>
                  </a:cubicBezTo>
                  <a:cubicBezTo>
                    <a:pt x="1" y="6978"/>
                    <a:pt x="286" y="8002"/>
                    <a:pt x="834" y="8907"/>
                  </a:cubicBezTo>
                  <a:cubicBezTo>
                    <a:pt x="1334" y="9789"/>
                    <a:pt x="2073" y="10503"/>
                    <a:pt x="2978" y="11051"/>
                  </a:cubicBezTo>
                  <a:cubicBezTo>
                    <a:pt x="3859" y="11551"/>
                    <a:pt x="4907" y="11860"/>
                    <a:pt x="5954" y="11860"/>
                  </a:cubicBezTo>
                  <a:cubicBezTo>
                    <a:pt x="6978" y="11860"/>
                    <a:pt x="8026" y="11575"/>
                    <a:pt x="8931" y="11051"/>
                  </a:cubicBezTo>
                  <a:cubicBezTo>
                    <a:pt x="9812" y="10551"/>
                    <a:pt x="10551" y="9789"/>
                    <a:pt x="11074" y="8907"/>
                  </a:cubicBezTo>
                  <a:cubicBezTo>
                    <a:pt x="11598" y="7979"/>
                    <a:pt x="11908" y="6931"/>
                    <a:pt x="11908" y="5907"/>
                  </a:cubicBezTo>
                  <a:cubicBezTo>
                    <a:pt x="11908" y="4859"/>
                    <a:pt x="11622" y="3811"/>
                    <a:pt x="11098" y="2930"/>
                  </a:cubicBezTo>
                  <a:cubicBezTo>
                    <a:pt x="10598" y="2073"/>
                    <a:pt x="9884" y="1358"/>
                    <a:pt x="9003" y="834"/>
                  </a:cubicBezTo>
                  <a:cubicBezTo>
                    <a:pt x="8098" y="310"/>
                    <a:pt x="7050" y="1"/>
                    <a:pt x="59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60" name="Google Shape;13960;p27"/>
          <p:cNvGrpSpPr/>
          <p:nvPr/>
        </p:nvGrpSpPr>
        <p:grpSpPr>
          <a:xfrm>
            <a:off x="11028713" y="4585094"/>
            <a:ext cx="712098" cy="710664"/>
            <a:chOff x="5168838" y="2370058"/>
            <a:chExt cx="297725" cy="297125"/>
          </a:xfrm>
        </p:grpSpPr>
        <p:sp>
          <p:nvSpPr>
            <p:cNvPr id="13961" name="Google Shape;13961;p27"/>
            <p:cNvSpPr/>
            <p:nvPr/>
          </p:nvSpPr>
          <p:spPr>
            <a:xfrm>
              <a:off x="52087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72" y="358"/>
                    <a:pt x="167" y="358"/>
                  </a:cubicBezTo>
                  <a:lnTo>
                    <a:pt x="286" y="358"/>
                  </a:lnTo>
                  <a:cubicBezTo>
                    <a:pt x="381" y="358"/>
                    <a:pt x="477" y="287"/>
                    <a:pt x="477" y="191"/>
                  </a:cubicBezTo>
                  <a:cubicBezTo>
                    <a:pt x="477" y="72"/>
                    <a:pt x="405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2" name="Google Shape;13962;p27"/>
            <p:cNvSpPr/>
            <p:nvPr/>
          </p:nvSpPr>
          <p:spPr>
            <a:xfrm>
              <a:off x="5276013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6" y="287"/>
                    <a:pt x="596" y="191"/>
                  </a:cubicBezTo>
                  <a:cubicBezTo>
                    <a:pt x="596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3" name="Google Shape;13963;p27"/>
            <p:cNvSpPr/>
            <p:nvPr/>
          </p:nvSpPr>
          <p:spPr>
            <a:xfrm>
              <a:off x="52998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30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4" name="Google Shape;13964;p27"/>
            <p:cNvSpPr/>
            <p:nvPr/>
          </p:nvSpPr>
          <p:spPr>
            <a:xfrm>
              <a:off x="52533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5" name="Google Shape;13965;p27"/>
            <p:cNvSpPr/>
            <p:nvPr/>
          </p:nvSpPr>
          <p:spPr>
            <a:xfrm>
              <a:off x="52289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5" y="287"/>
                    <a:pt x="595" y="191"/>
                  </a:cubicBezTo>
                  <a:cubicBezTo>
                    <a:pt x="595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6" name="Google Shape;13966;p27"/>
            <p:cNvSpPr/>
            <p:nvPr/>
          </p:nvSpPr>
          <p:spPr>
            <a:xfrm>
              <a:off x="53236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7" name="Google Shape;13967;p27"/>
            <p:cNvSpPr/>
            <p:nvPr/>
          </p:nvSpPr>
          <p:spPr>
            <a:xfrm>
              <a:off x="539448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8" name="Google Shape;13968;p27"/>
            <p:cNvSpPr/>
            <p:nvPr/>
          </p:nvSpPr>
          <p:spPr>
            <a:xfrm>
              <a:off x="54159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9" name="Google Shape;13969;p27"/>
            <p:cNvSpPr/>
            <p:nvPr/>
          </p:nvSpPr>
          <p:spPr>
            <a:xfrm>
              <a:off x="5441513" y="24248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48"/>
                    <a:pt x="25" y="144"/>
                  </a:cubicBezTo>
                  <a:cubicBezTo>
                    <a:pt x="1" y="263"/>
                    <a:pt x="96" y="358"/>
                    <a:pt x="168" y="358"/>
                  </a:cubicBezTo>
                  <a:lnTo>
                    <a:pt x="287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06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0" name="Google Shape;13970;p27"/>
            <p:cNvSpPr/>
            <p:nvPr/>
          </p:nvSpPr>
          <p:spPr>
            <a:xfrm>
              <a:off x="5168838" y="237005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11527" y="11051"/>
                  </a:moveTo>
                  <a:lnTo>
                    <a:pt x="11527" y="11527"/>
                  </a:lnTo>
                  <a:lnTo>
                    <a:pt x="334" y="11527"/>
                  </a:lnTo>
                  <a:lnTo>
                    <a:pt x="334" y="11051"/>
                  </a:lnTo>
                  <a:close/>
                  <a:moveTo>
                    <a:pt x="930" y="1"/>
                  </a:moveTo>
                  <a:cubicBezTo>
                    <a:pt x="810" y="1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9"/>
                    <a:pt x="334" y="1144"/>
                  </a:cubicBezTo>
                  <a:cubicBezTo>
                    <a:pt x="334" y="1263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7"/>
                    <a:pt x="334" y="2382"/>
                  </a:cubicBezTo>
                  <a:cubicBezTo>
                    <a:pt x="334" y="2501"/>
                    <a:pt x="382" y="2597"/>
                    <a:pt x="501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1" y="3478"/>
                  </a:lnTo>
                  <a:cubicBezTo>
                    <a:pt x="429" y="3478"/>
                    <a:pt x="334" y="3549"/>
                    <a:pt x="334" y="3644"/>
                  </a:cubicBezTo>
                  <a:cubicBezTo>
                    <a:pt x="334" y="3763"/>
                    <a:pt x="382" y="3835"/>
                    <a:pt x="501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1" y="4740"/>
                  </a:lnTo>
                  <a:cubicBezTo>
                    <a:pt x="429" y="4740"/>
                    <a:pt x="334" y="4788"/>
                    <a:pt x="334" y="4883"/>
                  </a:cubicBezTo>
                  <a:cubicBezTo>
                    <a:pt x="334" y="5002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50"/>
                    <a:pt x="334" y="6145"/>
                  </a:cubicBezTo>
                  <a:cubicBezTo>
                    <a:pt x="334" y="6264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8"/>
                    <a:pt x="334" y="7383"/>
                  </a:cubicBezTo>
                  <a:cubicBezTo>
                    <a:pt x="334" y="7502"/>
                    <a:pt x="382" y="7598"/>
                    <a:pt x="501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1" y="8479"/>
                  </a:lnTo>
                  <a:cubicBezTo>
                    <a:pt x="429" y="8479"/>
                    <a:pt x="334" y="8550"/>
                    <a:pt x="334" y="8645"/>
                  </a:cubicBezTo>
                  <a:cubicBezTo>
                    <a:pt x="334" y="8765"/>
                    <a:pt x="382" y="8836"/>
                    <a:pt x="501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501" y="9741"/>
                  </a:lnTo>
                  <a:cubicBezTo>
                    <a:pt x="429" y="9741"/>
                    <a:pt x="334" y="9789"/>
                    <a:pt x="334" y="9884"/>
                  </a:cubicBezTo>
                  <a:cubicBezTo>
                    <a:pt x="334" y="10003"/>
                    <a:pt x="382" y="10098"/>
                    <a:pt x="501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310" y="10717"/>
                  </a:lnTo>
                  <a:cubicBezTo>
                    <a:pt x="144" y="10717"/>
                    <a:pt x="1" y="10836"/>
                    <a:pt x="1" y="11027"/>
                  </a:cubicBezTo>
                  <a:lnTo>
                    <a:pt x="1" y="11575"/>
                  </a:lnTo>
                  <a:cubicBezTo>
                    <a:pt x="1" y="11741"/>
                    <a:pt x="120" y="11884"/>
                    <a:pt x="310" y="11884"/>
                  </a:cubicBezTo>
                  <a:lnTo>
                    <a:pt x="11622" y="11884"/>
                  </a:lnTo>
                  <a:cubicBezTo>
                    <a:pt x="11765" y="11884"/>
                    <a:pt x="11908" y="11765"/>
                    <a:pt x="11908" y="11575"/>
                  </a:cubicBezTo>
                  <a:lnTo>
                    <a:pt x="11908" y="10979"/>
                  </a:lnTo>
                  <a:cubicBezTo>
                    <a:pt x="11884" y="10908"/>
                    <a:pt x="11860" y="10813"/>
                    <a:pt x="11789" y="10789"/>
                  </a:cubicBezTo>
                  <a:cubicBezTo>
                    <a:pt x="11765" y="10741"/>
                    <a:pt x="11741" y="10717"/>
                    <a:pt x="11670" y="10717"/>
                  </a:cubicBezTo>
                  <a:cubicBezTo>
                    <a:pt x="11646" y="10717"/>
                    <a:pt x="11622" y="10717"/>
                    <a:pt x="11598" y="10693"/>
                  </a:cubicBezTo>
                  <a:cubicBezTo>
                    <a:pt x="11479" y="10670"/>
                    <a:pt x="11313" y="10670"/>
                    <a:pt x="11194" y="10598"/>
                  </a:cubicBezTo>
                  <a:cubicBezTo>
                    <a:pt x="11051" y="10551"/>
                    <a:pt x="10908" y="10432"/>
                    <a:pt x="10813" y="10265"/>
                  </a:cubicBezTo>
                  <a:cubicBezTo>
                    <a:pt x="10717" y="10122"/>
                    <a:pt x="10670" y="9955"/>
                    <a:pt x="10646" y="9765"/>
                  </a:cubicBezTo>
                  <a:lnTo>
                    <a:pt x="10646" y="9741"/>
                  </a:lnTo>
                  <a:lnTo>
                    <a:pt x="9717" y="4526"/>
                  </a:lnTo>
                  <a:lnTo>
                    <a:pt x="9717" y="4478"/>
                  </a:lnTo>
                  <a:cubicBezTo>
                    <a:pt x="9693" y="4383"/>
                    <a:pt x="9622" y="4311"/>
                    <a:pt x="9527" y="4311"/>
                  </a:cubicBezTo>
                  <a:cubicBezTo>
                    <a:pt x="9408" y="4311"/>
                    <a:pt x="9360" y="4406"/>
                    <a:pt x="9384" y="4526"/>
                  </a:cubicBezTo>
                  <a:lnTo>
                    <a:pt x="10336" y="9836"/>
                  </a:lnTo>
                  <a:cubicBezTo>
                    <a:pt x="10360" y="10193"/>
                    <a:pt x="10527" y="10479"/>
                    <a:pt x="10717" y="10693"/>
                  </a:cubicBezTo>
                  <a:lnTo>
                    <a:pt x="6740" y="10693"/>
                  </a:lnTo>
                  <a:lnTo>
                    <a:pt x="6740" y="10717"/>
                  </a:lnTo>
                  <a:cubicBezTo>
                    <a:pt x="6740" y="10717"/>
                    <a:pt x="6264" y="10455"/>
                    <a:pt x="6240" y="10146"/>
                  </a:cubicBezTo>
                  <a:lnTo>
                    <a:pt x="6240" y="10122"/>
                  </a:lnTo>
                  <a:lnTo>
                    <a:pt x="5788" y="7598"/>
                  </a:lnTo>
                  <a:lnTo>
                    <a:pt x="6407" y="4002"/>
                  </a:lnTo>
                  <a:cubicBezTo>
                    <a:pt x="6431" y="3763"/>
                    <a:pt x="6526" y="3525"/>
                    <a:pt x="6669" y="3311"/>
                  </a:cubicBezTo>
                  <a:cubicBezTo>
                    <a:pt x="6836" y="3097"/>
                    <a:pt x="6978" y="2930"/>
                    <a:pt x="7193" y="2763"/>
                  </a:cubicBezTo>
                  <a:cubicBezTo>
                    <a:pt x="7393" y="2630"/>
                    <a:pt x="7629" y="2555"/>
                    <a:pt x="7867" y="2555"/>
                  </a:cubicBezTo>
                  <a:cubicBezTo>
                    <a:pt x="7968" y="2555"/>
                    <a:pt x="8070" y="2568"/>
                    <a:pt x="8169" y="2597"/>
                  </a:cubicBezTo>
                  <a:cubicBezTo>
                    <a:pt x="8741" y="2739"/>
                    <a:pt x="9122" y="3287"/>
                    <a:pt x="9265" y="3811"/>
                  </a:cubicBezTo>
                  <a:cubicBezTo>
                    <a:pt x="9284" y="3890"/>
                    <a:pt x="9353" y="3936"/>
                    <a:pt x="9430" y="3936"/>
                  </a:cubicBezTo>
                  <a:cubicBezTo>
                    <a:pt x="9446" y="3936"/>
                    <a:pt x="9463" y="3934"/>
                    <a:pt x="9479" y="3930"/>
                  </a:cubicBezTo>
                  <a:cubicBezTo>
                    <a:pt x="9574" y="3906"/>
                    <a:pt x="9622" y="3811"/>
                    <a:pt x="9598" y="3716"/>
                  </a:cubicBezTo>
                  <a:cubicBezTo>
                    <a:pt x="9574" y="3573"/>
                    <a:pt x="9503" y="3430"/>
                    <a:pt x="9408" y="3287"/>
                  </a:cubicBezTo>
                  <a:lnTo>
                    <a:pt x="9336" y="3097"/>
                  </a:lnTo>
                  <a:cubicBezTo>
                    <a:pt x="9146" y="2835"/>
                    <a:pt x="8931" y="2597"/>
                    <a:pt x="8669" y="2454"/>
                  </a:cubicBezTo>
                  <a:cubicBezTo>
                    <a:pt x="8410" y="2291"/>
                    <a:pt x="8095" y="2207"/>
                    <a:pt x="7785" y="2207"/>
                  </a:cubicBezTo>
                  <a:cubicBezTo>
                    <a:pt x="7640" y="2207"/>
                    <a:pt x="7496" y="2225"/>
                    <a:pt x="7359" y="2263"/>
                  </a:cubicBezTo>
                  <a:cubicBezTo>
                    <a:pt x="7074" y="2358"/>
                    <a:pt x="6836" y="2525"/>
                    <a:pt x="6645" y="2739"/>
                  </a:cubicBezTo>
                  <a:cubicBezTo>
                    <a:pt x="6526" y="2859"/>
                    <a:pt x="6431" y="2978"/>
                    <a:pt x="6383" y="3097"/>
                  </a:cubicBezTo>
                  <a:cubicBezTo>
                    <a:pt x="6240" y="3335"/>
                    <a:pt x="6145" y="3597"/>
                    <a:pt x="6073" y="3906"/>
                  </a:cubicBezTo>
                  <a:lnTo>
                    <a:pt x="5597" y="6574"/>
                  </a:lnTo>
                  <a:lnTo>
                    <a:pt x="5550" y="6193"/>
                  </a:lnTo>
                  <a:cubicBezTo>
                    <a:pt x="5550" y="6169"/>
                    <a:pt x="5550" y="6097"/>
                    <a:pt x="5526" y="6073"/>
                  </a:cubicBezTo>
                  <a:cubicBezTo>
                    <a:pt x="5454" y="5835"/>
                    <a:pt x="5335" y="5621"/>
                    <a:pt x="5192" y="5454"/>
                  </a:cubicBezTo>
                  <a:cubicBezTo>
                    <a:pt x="4960" y="5186"/>
                    <a:pt x="4621" y="5012"/>
                    <a:pt x="4275" y="5012"/>
                  </a:cubicBezTo>
                  <a:cubicBezTo>
                    <a:pt x="4159" y="5012"/>
                    <a:pt x="4043" y="5032"/>
                    <a:pt x="3930" y="5073"/>
                  </a:cubicBezTo>
                  <a:cubicBezTo>
                    <a:pt x="3859" y="5097"/>
                    <a:pt x="3763" y="5145"/>
                    <a:pt x="3668" y="5216"/>
                  </a:cubicBezTo>
                  <a:cubicBezTo>
                    <a:pt x="3502" y="5335"/>
                    <a:pt x="3382" y="5478"/>
                    <a:pt x="3263" y="5669"/>
                  </a:cubicBezTo>
                  <a:cubicBezTo>
                    <a:pt x="3144" y="5835"/>
                    <a:pt x="3073" y="6026"/>
                    <a:pt x="3049" y="6216"/>
                  </a:cubicBezTo>
                  <a:lnTo>
                    <a:pt x="2620" y="8574"/>
                  </a:lnTo>
                  <a:cubicBezTo>
                    <a:pt x="2597" y="8669"/>
                    <a:pt x="2692" y="8765"/>
                    <a:pt x="2787" y="8788"/>
                  </a:cubicBezTo>
                  <a:cubicBezTo>
                    <a:pt x="2795" y="8791"/>
                    <a:pt x="2803" y="8792"/>
                    <a:pt x="2811" y="8792"/>
                  </a:cubicBezTo>
                  <a:cubicBezTo>
                    <a:pt x="2878" y="8792"/>
                    <a:pt x="2956" y="8709"/>
                    <a:pt x="2978" y="8645"/>
                  </a:cubicBezTo>
                  <a:lnTo>
                    <a:pt x="3406" y="6288"/>
                  </a:lnTo>
                  <a:cubicBezTo>
                    <a:pt x="3430" y="6145"/>
                    <a:pt x="3502" y="5978"/>
                    <a:pt x="3573" y="5835"/>
                  </a:cubicBezTo>
                  <a:cubicBezTo>
                    <a:pt x="3738" y="5571"/>
                    <a:pt x="4040" y="5376"/>
                    <a:pt x="4353" y="5376"/>
                  </a:cubicBezTo>
                  <a:cubicBezTo>
                    <a:pt x="4492" y="5376"/>
                    <a:pt x="4632" y="5414"/>
                    <a:pt x="4764" y="5502"/>
                  </a:cubicBezTo>
                  <a:cubicBezTo>
                    <a:pt x="4859" y="5573"/>
                    <a:pt x="4930" y="5669"/>
                    <a:pt x="5002" y="5740"/>
                  </a:cubicBezTo>
                  <a:cubicBezTo>
                    <a:pt x="5121" y="5907"/>
                    <a:pt x="5216" y="6073"/>
                    <a:pt x="5240" y="6288"/>
                  </a:cubicBezTo>
                  <a:lnTo>
                    <a:pt x="5931" y="10193"/>
                  </a:lnTo>
                  <a:cubicBezTo>
                    <a:pt x="5954" y="10384"/>
                    <a:pt x="6097" y="10693"/>
                    <a:pt x="6097" y="10693"/>
                  </a:cubicBezTo>
                  <a:lnTo>
                    <a:pt x="2501" y="10693"/>
                  </a:lnTo>
                  <a:cubicBezTo>
                    <a:pt x="2501" y="10693"/>
                    <a:pt x="2692" y="10384"/>
                    <a:pt x="2692" y="10193"/>
                  </a:cubicBezTo>
                  <a:lnTo>
                    <a:pt x="2811" y="9431"/>
                  </a:lnTo>
                  <a:cubicBezTo>
                    <a:pt x="2835" y="9360"/>
                    <a:pt x="2739" y="9265"/>
                    <a:pt x="2644" y="9241"/>
                  </a:cubicBezTo>
                  <a:cubicBezTo>
                    <a:pt x="2631" y="9232"/>
                    <a:pt x="2617" y="9228"/>
                    <a:pt x="2603" y="9228"/>
                  </a:cubicBezTo>
                  <a:cubicBezTo>
                    <a:pt x="2540" y="9228"/>
                    <a:pt x="2473" y="9306"/>
                    <a:pt x="2454" y="9384"/>
                  </a:cubicBezTo>
                  <a:lnTo>
                    <a:pt x="2335" y="10122"/>
                  </a:lnTo>
                  <a:lnTo>
                    <a:pt x="2335" y="10146"/>
                  </a:lnTo>
                  <a:cubicBezTo>
                    <a:pt x="2287" y="10455"/>
                    <a:pt x="2096" y="10693"/>
                    <a:pt x="1811" y="10693"/>
                  </a:cubicBezTo>
                  <a:cubicBezTo>
                    <a:pt x="1811" y="10693"/>
                    <a:pt x="1787" y="10693"/>
                    <a:pt x="1763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1"/>
                    <a:pt x="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71" name="Google Shape;13971;p27"/>
          <p:cNvGrpSpPr/>
          <p:nvPr/>
        </p:nvGrpSpPr>
        <p:grpSpPr>
          <a:xfrm>
            <a:off x="9540570" y="4711861"/>
            <a:ext cx="710664" cy="455698"/>
            <a:chOff x="4674088" y="2423058"/>
            <a:chExt cx="297125" cy="190525"/>
          </a:xfrm>
        </p:grpSpPr>
        <p:sp>
          <p:nvSpPr>
            <p:cNvPr id="13972" name="Google Shape;13972;p27"/>
            <p:cNvSpPr/>
            <p:nvPr/>
          </p:nvSpPr>
          <p:spPr>
            <a:xfrm>
              <a:off x="4674088" y="2423058"/>
              <a:ext cx="297125" cy="190525"/>
            </a:xfrm>
            <a:custGeom>
              <a:avLst/>
              <a:gdLst/>
              <a:ahLst/>
              <a:cxnLst/>
              <a:rect l="l" t="t" r="r" b="b"/>
              <a:pathLst>
                <a:path w="11885" h="7621" extrusionOk="0">
                  <a:moveTo>
                    <a:pt x="5931" y="1048"/>
                  </a:moveTo>
                  <a:cubicBezTo>
                    <a:pt x="6764" y="1667"/>
                    <a:pt x="7264" y="2691"/>
                    <a:pt x="7264" y="3787"/>
                  </a:cubicBezTo>
                  <a:cubicBezTo>
                    <a:pt x="7264" y="4882"/>
                    <a:pt x="6740" y="5906"/>
                    <a:pt x="5931" y="6525"/>
                  </a:cubicBezTo>
                  <a:cubicBezTo>
                    <a:pt x="5121" y="5930"/>
                    <a:pt x="4597" y="4906"/>
                    <a:pt x="4597" y="3811"/>
                  </a:cubicBezTo>
                  <a:cubicBezTo>
                    <a:pt x="4597" y="3096"/>
                    <a:pt x="4788" y="2406"/>
                    <a:pt x="5216" y="1810"/>
                  </a:cubicBezTo>
                  <a:cubicBezTo>
                    <a:pt x="5431" y="1524"/>
                    <a:pt x="5669" y="1286"/>
                    <a:pt x="5931" y="1048"/>
                  </a:cubicBezTo>
                  <a:close/>
                  <a:moveTo>
                    <a:pt x="8074" y="0"/>
                  </a:moveTo>
                  <a:cubicBezTo>
                    <a:pt x="7884" y="0"/>
                    <a:pt x="7693" y="0"/>
                    <a:pt x="7503" y="24"/>
                  </a:cubicBezTo>
                  <a:cubicBezTo>
                    <a:pt x="7407" y="24"/>
                    <a:pt x="7360" y="119"/>
                    <a:pt x="7360" y="238"/>
                  </a:cubicBezTo>
                  <a:cubicBezTo>
                    <a:pt x="7360" y="334"/>
                    <a:pt x="7431" y="381"/>
                    <a:pt x="7574" y="381"/>
                  </a:cubicBezTo>
                  <a:cubicBezTo>
                    <a:pt x="7741" y="358"/>
                    <a:pt x="7884" y="358"/>
                    <a:pt x="8074" y="358"/>
                  </a:cubicBezTo>
                  <a:cubicBezTo>
                    <a:pt x="9979" y="358"/>
                    <a:pt x="11551" y="1905"/>
                    <a:pt x="11551" y="3834"/>
                  </a:cubicBezTo>
                  <a:cubicBezTo>
                    <a:pt x="11551" y="5787"/>
                    <a:pt x="10003" y="7311"/>
                    <a:pt x="8074" y="7311"/>
                  </a:cubicBezTo>
                  <a:cubicBezTo>
                    <a:pt x="7407" y="7311"/>
                    <a:pt x="6788" y="7145"/>
                    <a:pt x="6264" y="6811"/>
                  </a:cubicBezTo>
                  <a:cubicBezTo>
                    <a:pt x="7121" y="6097"/>
                    <a:pt x="7645" y="5073"/>
                    <a:pt x="7645" y="3882"/>
                  </a:cubicBezTo>
                  <a:cubicBezTo>
                    <a:pt x="7645" y="2691"/>
                    <a:pt x="7121" y="1620"/>
                    <a:pt x="6264" y="929"/>
                  </a:cubicBezTo>
                  <a:cubicBezTo>
                    <a:pt x="6431" y="810"/>
                    <a:pt x="6645" y="715"/>
                    <a:pt x="6812" y="619"/>
                  </a:cubicBezTo>
                  <a:cubicBezTo>
                    <a:pt x="6907" y="596"/>
                    <a:pt x="6979" y="477"/>
                    <a:pt x="6907" y="381"/>
                  </a:cubicBezTo>
                  <a:cubicBezTo>
                    <a:pt x="6890" y="331"/>
                    <a:pt x="6826" y="280"/>
                    <a:pt x="6756" y="280"/>
                  </a:cubicBezTo>
                  <a:cubicBezTo>
                    <a:pt x="6727" y="280"/>
                    <a:pt x="6697" y="289"/>
                    <a:pt x="6669" y="310"/>
                  </a:cubicBezTo>
                  <a:cubicBezTo>
                    <a:pt x="6407" y="381"/>
                    <a:pt x="6169" y="548"/>
                    <a:pt x="5931" y="691"/>
                  </a:cubicBezTo>
                  <a:cubicBezTo>
                    <a:pt x="5335" y="262"/>
                    <a:pt x="4597" y="24"/>
                    <a:pt x="3811" y="24"/>
                  </a:cubicBezTo>
                  <a:cubicBezTo>
                    <a:pt x="1692" y="24"/>
                    <a:pt x="1" y="1763"/>
                    <a:pt x="1" y="3834"/>
                  </a:cubicBezTo>
                  <a:cubicBezTo>
                    <a:pt x="1" y="4168"/>
                    <a:pt x="25" y="4477"/>
                    <a:pt x="120" y="4787"/>
                  </a:cubicBezTo>
                  <a:cubicBezTo>
                    <a:pt x="140" y="4866"/>
                    <a:pt x="209" y="4912"/>
                    <a:pt x="286" y="4912"/>
                  </a:cubicBezTo>
                  <a:cubicBezTo>
                    <a:pt x="302" y="4912"/>
                    <a:pt x="318" y="4910"/>
                    <a:pt x="334" y="4906"/>
                  </a:cubicBezTo>
                  <a:cubicBezTo>
                    <a:pt x="430" y="4882"/>
                    <a:pt x="477" y="4787"/>
                    <a:pt x="453" y="4692"/>
                  </a:cubicBezTo>
                  <a:cubicBezTo>
                    <a:pt x="382" y="4430"/>
                    <a:pt x="334" y="4144"/>
                    <a:pt x="334" y="3834"/>
                  </a:cubicBezTo>
                  <a:cubicBezTo>
                    <a:pt x="334" y="1929"/>
                    <a:pt x="1882" y="358"/>
                    <a:pt x="3811" y="358"/>
                  </a:cubicBezTo>
                  <a:cubicBezTo>
                    <a:pt x="4454" y="358"/>
                    <a:pt x="5097" y="548"/>
                    <a:pt x="5621" y="858"/>
                  </a:cubicBezTo>
                  <a:cubicBezTo>
                    <a:pt x="5359" y="1072"/>
                    <a:pt x="5121" y="1334"/>
                    <a:pt x="4907" y="1643"/>
                  </a:cubicBezTo>
                  <a:cubicBezTo>
                    <a:pt x="4478" y="2286"/>
                    <a:pt x="4240" y="3049"/>
                    <a:pt x="4240" y="3811"/>
                  </a:cubicBezTo>
                  <a:cubicBezTo>
                    <a:pt x="4240" y="5001"/>
                    <a:pt x="4764" y="6073"/>
                    <a:pt x="5621" y="6764"/>
                  </a:cubicBezTo>
                  <a:cubicBezTo>
                    <a:pt x="5097" y="7073"/>
                    <a:pt x="4478" y="7264"/>
                    <a:pt x="3811" y="7264"/>
                  </a:cubicBezTo>
                  <a:cubicBezTo>
                    <a:pt x="2501" y="7264"/>
                    <a:pt x="1311" y="6549"/>
                    <a:pt x="715" y="5382"/>
                  </a:cubicBezTo>
                  <a:cubicBezTo>
                    <a:pt x="697" y="5310"/>
                    <a:pt x="623" y="5279"/>
                    <a:pt x="547" y="5279"/>
                  </a:cubicBezTo>
                  <a:cubicBezTo>
                    <a:pt x="524" y="5279"/>
                    <a:pt x="500" y="5281"/>
                    <a:pt x="477" y="5287"/>
                  </a:cubicBezTo>
                  <a:cubicBezTo>
                    <a:pt x="382" y="5335"/>
                    <a:pt x="358" y="5454"/>
                    <a:pt x="382" y="5525"/>
                  </a:cubicBezTo>
                  <a:cubicBezTo>
                    <a:pt x="1049" y="6811"/>
                    <a:pt x="2359" y="7621"/>
                    <a:pt x="3787" y="7621"/>
                  </a:cubicBezTo>
                  <a:cubicBezTo>
                    <a:pt x="4550" y="7621"/>
                    <a:pt x="5288" y="7383"/>
                    <a:pt x="5883" y="6954"/>
                  </a:cubicBezTo>
                  <a:cubicBezTo>
                    <a:pt x="6502" y="7383"/>
                    <a:pt x="7241" y="7621"/>
                    <a:pt x="8003" y="7621"/>
                  </a:cubicBezTo>
                  <a:cubicBezTo>
                    <a:pt x="10122" y="7621"/>
                    <a:pt x="11813" y="5882"/>
                    <a:pt x="11813" y="3811"/>
                  </a:cubicBezTo>
                  <a:cubicBezTo>
                    <a:pt x="11884" y="1691"/>
                    <a:pt x="10194" y="0"/>
                    <a:pt x="80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3" name="Google Shape;13973;p27"/>
            <p:cNvSpPr/>
            <p:nvPr/>
          </p:nvSpPr>
          <p:spPr>
            <a:xfrm>
              <a:off x="4703263" y="2505208"/>
              <a:ext cx="57200" cy="8950"/>
            </a:xfrm>
            <a:custGeom>
              <a:avLst/>
              <a:gdLst/>
              <a:ahLst/>
              <a:cxnLst/>
              <a:rect l="l" t="t" r="r" b="b"/>
              <a:pathLst>
                <a:path w="2288" h="358" extrusionOk="0">
                  <a:moveTo>
                    <a:pt x="168" y="1"/>
                  </a:moveTo>
                  <a:cubicBezTo>
                    <a:pt x="96" y="1"/>
                    <a:pt x="25" y="48"/>
                    <a:pt x="1" y="144"/>
                  </a:cubicBezTo>
                  <a:cubicBezTo>
                    <a:pt x="1" y="239"/>
                    <a:pt x="96" y="358"/>
                    <a:pt x="168" y="358"/>
                  </a:cubicBezTo>
                  <a:lnTo>
                    <a:pt x="2073" y="358"/>
                  </a:lnTo>
                  <a:cubicBezTo>
                    <a:pt x="2168" y="358"/>
                    <a:pt x="2239" y="286"/>
                    <a:pt x="2263" y="191"/>
                  </a:cubicBezTo>
                  <a:cubicBezTo>
                    <a:pt x="2287" y="72"/>
                    <a:pt x="2192" y="1"/>
                    <a:pt x="2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4" name="Google Shape;13974;p27"/>
            <p:cNvSpPr/>
            <p:nvPr/>
          </p:nvSpPr>
          <p:spPr>
            <a:xfrm>
              <a:off x="470326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168" y="0"/>
                  </a:moveTo>
                  <a:cubicBezTo>
                    <a:pt x="96" y="0"/>
                    <a:pt x="25" y="48"/>
                    <a:pt x="1" y="143"/>
                  </a:cubicBezTo>
                  <a:cubicBezTo>
                    <a:pt x="1" y="238"/>
                    <a:pt x="96" y="334"/>
                    <a:pt x="168" y="334"/>
                  </a:cubicBezTo>
                  <a:lnTo>
                    <a:pt x="1358" y="334"/>
                  </a:lnTo>
                  <a:cubicBezTo>
                    <a:pt x="1454" y="334"/>
                    <a:pt x="1525" y="286"/>
                    <a:pt x="1549" y="191"/>
                  </a:cubicBezTo>
                  <a:cubicBezTo>
                    <a:pt x="1573" y="72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5" name="Google Shape;13975;p27"/>
            <p:cNvSpPr/>
            <p:nvPr/>
          </p:nvSpPr>
          <p:spPr>
            <a:xfrm>
              <a:off x="4884863" y="25052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191" y="358"/>
                    <a:pt x="2263" y="286"/>
                    <a:pt x="2286" y="191"/>
                  </a:cubicBezTo>
                  <a:cubicBezTo>
                    <a:pt x="2310" y="72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6" name="Google Shape;13976;p27"/>
            <p:cNvSpPr/>
            <p:nvPr/>
          </p:nvSpPr>
          <p:spPr>
            <a:xfrm>
              <a:off x="490271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215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96" y="334"/>
                    <a:pt x="215" y="334"/>
                  </a:cubicBezTo>
                  <a:lnTo>
                    <a:pt x="1406" y="334"/>
                  </a:lnTo>
                  <a:cubicBezTo>
                    <a:pt x="1477" y="334"/>
                    <a:pt x="1572" y="286"/>
                    <a:pt x="1572" y="191"/>
                  </a:cubicBezTo>
                  <a:cubicBezTo>
                    <a:pt x="1572" y="72"/>
                    <a:pt x="1525" y="0"/>
                    <a:pt x="1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77" name="Google Shape;13977;p27"/>
          <p:cNvSpPr/>
          <p:nvPr/>
        </p:nvSpPr>
        <p:spPr>
          <a:xfrm>
            <a:off x="8176211" y="5155828"/>
            <a:ext cx="21466" cy="37312"/>
          </a:xfrm>
          <a:custGeom>
            <a:avLst/>
            <a:gdLst/>
            <a:ahLst/>
            <a:cxnLst/>
            <a:rect l="l" t="t" r="r" b="b"/>
            <a:pathLst>
              <a:path w="359" h="624" extrusionOk="0">
                <a:moveTo>
                  <a:pt x="179" y="1"/>
                </a:moveTo>
                <a:cubicBezTo>
                  <a:pt x="77" y="1"/>
                  <a:pt x="1" y="88"/>
                  <a:pt x="1" y="195"/>
                </a:cubicBezTo>
                <a:lnTo>
                  <a:pt x="1" y="433"/>
                </a:lnTo>
                <a:cubicBezTo>
                  <a:pt x="1" y="528"/>
                  <a:pt x="72" y="624"/>
                  <a:pt x="168" y="624"/>
                </a:cubicBezTo>
                <a:cubicBezTo>
                  <a:pt x="287" y="624"/>
                  <a:pt x="358" y="552"/>
                  <a:pt x="358" y="433"/>
                </a:cubicBezTo>
                <a:lnTo>
                  <a:pt x="358" y="195"/>
                </a:lnTo>
                <a:cubicBezTo>
                  <a:pt x="358" y="100"/>
                  <a:pt x="311" y="52"/>
                  <a:pt x="215" y="4"/>
                </a:cubicBezTo>
                <a:cubicBezTo>
                  <a:pt x="203" y="2"/>
                  <a:pt x="191" y="1"/>
                  <a:pt x="17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8" name="Google Shape;13978;p27"/>
          <p:cNvSpPr/>
          <p:nvPr/>
        </p:nvSpPr>
        <p:spPr>
          <a:xfrm>
            <a:off x="8637629" y="5089159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9" name="Google Shape;13979;p27"/>
          <p:cNvSpPr/>
          <p:nvPr/>
        </p:nvSpPr>
        <p:spPr>
          <a:xfrm>
            <a:off x="8637629" y="5144649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48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0" name="Google Shape;13980;p27"/>
          <p:cNvSpPr/>
          <p:nvPr/>
        </p:nvSpPr>
        <p:spPr>
          <a:xfrm>
            <a:off x="8637629" y="5032175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1" name="Google Shape;13981;p27"/>
          <p:cNvSpPr/>
          <p:nvPr/>
        </p:nvSpPr>
        <p:spPr>
          <a:xfrm>
            <a:off x="8637629" y="4976625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25"/>
                  <a:pt x="72" y="596"/>
                  <a:pt x="167" y="596"/>
                </a:cubicBezTo>
                <a:cubicBezTo>
                  <a:pt x="263" y="596"/>
                  <a:pt x="358" y="525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2" name="Google Shape;13982;p27"/>
          <p:cNvSpPr/>
          <p:nvPr/>
        </p:nvSpPr>
        <p:spPr>
          <a:xfrm>
            <a:off x="8637629" y="4922513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72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72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3" name="Google Shape;13983;p27"/>
          <p:cNvSpPr/>
          <p:nvPr/>
        </p:nvSpPr>
        <p:spPr>
          <a:xfrm>
            <a:off x="8637629" y="4867023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67"/>
                </a:cubicBezTo>
                <a:lnTo>
                  <a:pt x="1" y="405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05"/>
                </a:cubicBezTo>
                <a:lnTo>
                  <a:pt x="358" y="167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4" name="Google Shape;13984;p27"/>
          <p:cNvSpPr/>
          <p:nvPr/>
        </p:nvSpPr>
        <p:spPr>
          <a:xfrm>
            <a:off x="8546501" y="5183095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96" y="1"/>
                  <a:pt x="1" y="96"/>
                  <a:pt x="1" y="191"/>
                </a:cubicBezTo>
                <a:lnTo>
                  <a:pt x="1" y="430"/>
                </a:lnTo>
                <a:cubicBezTo>
                  <a:pt x="1" y="525"/>
                  <a:pt x="96" y="596"/>
                  <a:pt x="167" y="596"/>
                </a:cubicBezTo>
                <a:cubicBezTo>
                  <a:pt x="263" y="596"/>
                  <a:pt x="358" y="525"/>
                  <a:pt x="358" y="430"/>
                </a:cubicBezTo>
                <a:lnTo>
                  <a:pt x="358" y="191"/>
                </a:lnTo>
                <a:cubicBezTo>
                  <a:pt x="358" y="72"/>
                  <a:pt x="263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5" name="Google Shape;13985;p27"/>
          <p:cNvSpPr/>
          <p:nvPr/>
        </p:nvSpPr>
        <p:spPr>
          <a:xfrm>
            <a:off x="8546501" y="5072057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6" name="Google Shape;13986;p27"/>
          <p:cNvSpPr/>
          <p:nvPr/>
        </p:nvSpPr>
        <p:spPr>
          <a:xfrm>
            <a:off x="8546501" y="5126171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67" y="596"/>
                </a:cubicBezTo>
                <a:cubicBezTo>
                  <a:pt x="263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7" name="Google Shape;13987;p27"/>
          <p:cNvSpPr/>
          <p:nvPr/>
        </p:nvSpPr>
        <p:spPr>
          <a:xfrm>
            <a:off x="8546501" y="5017943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8" name="Google Shape;13988;p27"/>
          <p:cNvSpPr/>
          <p:nvPr/>
        </p:nvSpPr>
        <p:spPr>
          <a:xfrm>
            <a:off x="8271643" y="5044971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9" name="Google Shape;13989;p27"/>
          <p:cNvSpPr/>
          <p:nvPr/>
        </p:nvSpPr>
        <p:spPr>
          <a:xfrm>
            <a:off x="8271643" y="4933933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72" y="596"/>
                  <a:pt x="167" y="596"/>
                </a:cubicBezTo>
                <a:cubicBezTo>
                  <a:pt x="262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0" name="Google Shape;13990;p27"/>
          <p:cNvSpPr/>
          <p:nvPr/>
        </p:nvSpPr>
        <p:spPr>
          <a:xfrm>
            <a:off x="8271643" y="4989481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2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1" name="Google Shape;13991;p27"/>
          <p:cNvSpPr/>
          <p:nvPr/>
        </p:nvSpPr>
        <p:spPr>
          <a:xfrm>
            <a:off x="8271643" y="5101955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2" name="Google Shape;13992;p27"/>
          <p:cNvSpPr/>
          <p:nvPr/>
        </p:nvSpPr>
        <p:spPr>
          <a:xfrm>
            <a:off x="8271643" y="5157503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72" y="596"/>
                  <a:pt x="167" y="596"/>
                </a:cubicBezTo>
                <a:cubicBezTo>
                  <a:pt x="262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10" y="48"/>
                  <a:pt x="262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3" name="Google Shape;13993;p27"/>
          <p:cNvSpPr/>
          <p:nvPr/>
        </p:nvSpPr>
        <p:spPr>
          <a:xfrm>
            <a:off x="8523721" y="4717477"/>
            <a:ext cx="35638" cy="21406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67" y="1"/>
                </a:moveTo>
                <a:cubicBezTo>
                  <a:pt x="72" y="1"/>
                  <a:pt x="1" y="48"/>
                  <a:pt x="1" y="143"/>
                </a:cubicBezTo>
                <a:cubicBezTo>
                  <a:pt x="1" y="263"/>
                  <a:pt x="48" y="358"/>
                  <a:pt x="167" y="358"/>
                </a:cubicBezTo>
                <a:lnTo>
                  <a:pt x="405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24" y="1"/>
                  <a:pt x="4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4" name="Google Shape;13994;p27"/>
          <p:cNvSpPr/>
          <p:nvPr/>
        </p:nvSpPr>
        <p:spPr>
          <a:xfrm>
            <a:off x="8633383" y="4717477"/>
            <a:ext cx="35638" cy="21406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0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5" name="Google Shape;13995;p27"/>
          <p:cNvSpPr/>
          <p:nvPr/>
        </p:nvSpPr>
        <p:spPr>
          <a:xfrm>
            <a:off x="8147749" y="4717477"/>
            <a:ext cx="35698" cy="21406"/>
          </a:xfrm>
          <a:custGeom>
            <a:avLst/>
            <a:gdLst/>
            <a:ahLst/>
            <a:cxnLst/>
            <a:rect l="l" t="t" r="r" b="b"/>
            <a:pathLst>
              <a:path w="597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5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6" name="Google Shape;13996;p27"/>
          <p:cNvSpPr/>
          <p:nvPr/>
        </p:nvSpPr>
        <p:spPr>
          <a:xfrm>
            <a:off x="8577833" y="4717477"/>
            <a:ext cx="35638" cy="21406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4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7" name="Google Shape;13997;p27"/>
          <p:cNvSpPr/>
          <p:nvPr/>
        </p:nvSpPr>
        <p:spPr>
          <a:xfrm>
            <a:off x="8203297" y="4717477"/>
            <a:ext cx="35638" cy="21406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8" name="Google Shape;13998;p27"/>
          <p:cNvSpPr/>
          <p:nvPr/>
        </p:nvSpPr>
        <p:spPr>
          <a:xfrm>
            <a:off x="8466736" y="4717477"/>
            <a:ext cx="37132" cy="21406"/>
          </a:xfrm>
          <a:custGeom>
            <a:avLst/>
            <a:gdLst/>
            <a:ahLst/>
            <a:cxnLst/>
            <a:rect l="l" t="t" r="r" b="b"/>
            <a:pathLst>
              <a:path w="621" h="358" extrusionOk="0">
                <a:moveTo>
                  <a:pt x="191" y="1"/>
                </a:moveTo>
                <a:cubicBezTo>
                  <a:pt x="120" y="1"/>
                  <a:pt x="49" y="48"/>
                  <a:pt x="25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30" y="358"/>
                </a:lnTo>
                <a:cubicBezTo>
                  <a:pt x="525" y="358"/>
                  <a:pt x="620" y="286"/>
                  <a:pt x="620" y="215"/>
                </a:cubicBezTo>
                <a:cubicBezTo>
                  <a:pt x="620" y="96"/>
                  <a:pt x="549" y="1"/>
                  <a:pt x="4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9" name="Google Shape;13999;p27"/>
          <p:cNvSpPr/>
          <p:nvPr/>
        </p:nvSpPr>
        <p:spPr>
          <a:xfrm>
            <a:off x="8258846" y="4717477"/>
            <a:ext cx="37072" cy="21406"/>
          </a:xfrm>
          <a:custGeom>
            <a:avLst/>
            <a:gdLst/>
            <a:ahLst/>
            <a:cxnLst/>
            <a:rect l="l" t="t" r="r" b="b"/>
            <a:pathLst>
              <a:path w="620" h="358" extrusionOk="0">
                <a:moveTo>
                  <a:pt x="215" y="1"/>
                </a:moveTo>
                <a:cubicBezTo>
                  <a:pt x="119" y="1"/>
                  <a:pt x="48" y="48"/>
                  <a:pt x="24" y="143"/>
                </a:cubicBezTo>
                <a:cubicBezTo>
                  <a:pt x="0" y="263"/>
                  <a:pt x="95" y="358"/>
                  <a:pt x="215" y="358"/>
                </a:cubicBezTo>
                <a:lnTo>
                  <a:pt x="453" y="358"/>
                </a:lnTo>
                <a:cubicBezTo>
                  <a:pt x="524" y="358"/>
                  <a:pt x="619" y="286"/>
                  <a:pt x="619" y="215"/>
                </a:cubicBezTo>
                <a:cubicBezTo>
                  <a:pt x="619" y="96"/>
                  <a:pt x="572" y="1"/>
                  <a:pt x="45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0" name="Google Shape;14000;p27"/>
          <p:cNvSpPr/>
          <p:nvPr/>
        </p:nvSpPr>
        <p:spPr>
          <a:xfrm>
            <a:off x="8770072" y="4689014"/>
            <a:ext cx="78392" cy="78392"/>
          </a:xfrm>
          <a:custGeom>
            <a:avLst/>
            <a:gdLst/>
            <a:ahLst/>
            <a:cxnLst/>
            <a:rect l="l" t="t" r="r" b="b"/>
            <a:pathLst>
              <a:path w="1311" h="1311" extrusionOk="0">
                <a:moveTo>
                  <a:pt x="667" y="357"/>
                </a:moveTo>
                <a:cubicBezTo>
                  <a:pt x="810" y="357"/>
                  <a:pt x="953" y="500"/>
                  <a:pt x="953" y="643"/>
                </a:cubicBezTo>
                <a:cubicBezTo>
                  <a:pt x="953" y="810"/>
                  <a:pt x="834" y="953"/>
                  <a:pt x="667" y="953"/>
                </a:cubicBezTo>
                <a:cubicBezTo>
                  <a:pt x="524" y="953"/>
                  <a:pt x="358" y="834"/>
                  <a:pt x="358" y="643"/>
                </a:cubicBezTo>
                <a:cubicBezTo>
                  <a:pt x="358" y="500"/>
                  <a:pt x="477" y="357"/>
                  <a:pt x="667" y="357"/>
                </a:cubicBezTo>
                <a:close/>
                <a:moveTo>
                  <a:pt x="667" y="0"/>
                </a:moveTo>
                <a:cubicBezTo>
                  <a:pt x="310" y="0"/>
                  <a:pt x="0" y="286"/>
                  <a:pt x="0" y="643"/>
                </a:cubicBezTo>
                <a:cubicBezTo>
                  <a:pt x="0" y="1000"/>
                  <a:pt x="310" y="1310"/>
                  <a:pt x="667" y="1310"/>
                </a:cubicBezTo>
                <a:cubicBezTo>
                  <a:pt x="1024" y="1310"/>
                  <a:pt x="1310" y="1000"/>
                  <a:pt x="1310" y="643"/>
                </a:cubicBezTo>
                <a:cubicBezTo>
                  <a:pt x="1310" y="286"/>
                  <a:pt x="1024" y="0"/>
                  <a:pt x="6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1" name="Google Shape;14001;p27"/>
          <p:cNvSpPr/>
          <p:nvPr/>
        </p:nvSpPr>
        <p:spPr>
          <a:xfrm>
            <a:off x="8147748" y="4644886"/>
            <a:ext cx="592448" cy="495580"/>
          </a:xfrm>
          <a:custGeom>
            <a:avLst/>
            <a:gdLst/>
            <a:ahLst/>
            <a:cxnLst/>
            <a:rect l="l" t="t" r="r" b="b"/>
            <a:pathLst>
              <a:path w="9908" h="8288" extrusionOk="0">
                <a:moveTo>
                  <a:pt x="5811" y="2334"/>
                </a:moveTo>
                <a:cubicBezTo>
                  <a:pt x="5954" y="2334"/>
                  <a:pt x="6121" y="2453"/>
                  <a:pt x="6121" y="2643"/>
                </a:cubicBezTo>
                <a:cubicBezTo>
                  <a:pt x="6121" y="2810"/>
                  <a:pt x="6002" y="2929"/>
                  <a:pt x="5811" y="2929"/>
                </a:cubicBezTo>
                <a:cubicBezTo>
                  <a:pt x="5645" y="2929"/>
                  <a:pt x="5526" y="2810"/>
                  <a:pt x="5526" y="2643"/>
                </a:cubicBezTo>
                <a:cubicBezTo>
                  <a:pt x="5526" y="2453"/>
                  <a:pt x="5669" y="2334"/>
                  <a:pt x="5811" y="2334"/>
                </a:cubicBezTo>
                <a:close/>
                <a:moveTo>
                  <a:pt x="2215" y="3596"/>
                </a:moveTo>
                <a:cubicBezTo>
                  <a:pt x="2358" y="3596"/>
                  <a:pt x="2501" y="3715"/>
                  <a:pt x="2501" y="3882"/>
                </a:cubicBezTo>
                <a:cubicBezTo>
                  <a:pt x="2501" y="4048"/>
                  <a:pt x="2382" y="4191"/>
                  <a:pt x="2215" y="4191"/>
                </a:cubicBezTo>
                <a:cubicBezTo>
                  <a:pt x="2025" y="4191"/>
                  <a:pt x="1906" y="4072"/>
                  <a:pt x="1906" y="3882"/>
                </a:cubicBezTo>
                <a:cubicBezTo>
                  <a:pt x="1906" y="3715"/>
                  <a:pt x="2073" y="3596"/>
                  <a:pt x="2215" y="3596"/>
                </a:cubicBezTo>
                <a:close/>
                <a:moveTo>
                  <a:pt x="4287" y="4834"/>
                </a:moveTo>
                <a:cubicBezTo>
                  <a:pt x="4454" y="4834"/>
                  <a:pt x="4597" y="4953"/>
                  <a:pt x="4597" y="5144"/>
                </a:cubicBezTo>
                <a:cubicBezTo>
                  <a:pt x="4597" y="5311"/>
                  <a:pt x="4478" y="5430"/>
                  <a:pt x="4287" y="5430"/>
                </a:cubicBezTo>
                <a:cubicBezTo>
                  <a:pt x="4121" y="5430"/>
                  <a:pt x="4002" y="5311"/>
                  <a:pt x="4002" y="5144"/>
                </a:cubicBezTo>
                <a:cubicBezTo>
                  <a:pt x="4002" y="4953"/>
                  <a:pt x="4121" y="4834"/>
                  <a:pt x="4287" y="4834"/>
                </a:cubicBezTo>
                <a:close/>
                <a:moveTo>
                  <a:pt x="667" y="7382"/>
                </a:moveTo>
                <a:cubicBezTo>
                  <a:pt x="810" y="7382"/>
                  <a:pt x="953" y="7502"/>
                  <a:pt x="953" y="7668"/>
                </a:cubicBezTo>
                <a:cubicBezTo>
                  <a:pt x="953" y="7811"/>
                  <a:pt x="834" y="7978"/>
                  <a:pt x="667" y="7978"/>
                </a:cubicBezTo>
                <a:cubicBezTo>
                  <a:pt x="477" y="7978"/>
                  <a:pt x="358" y="7859"/>
                  <a:pt x="358" y="7668"/>
                </a:cubicBezTo>
                <a:cubicBezTo>
                  <a:pt x="358" y="7502"/>
                  <a:pt x="477" y="7382"/>
                  <a:pt x="667" y="7382"/>
                </a:cubicBezTo>
                <a:close/>
                <a:moveTo>
                  <a:pt x="8598" y="0"/>
                </a:moveTo>
                <a:cubicBezTo>
                  <a:pt x="7907" y="0"/>
                  <a:pt x="7312" y="595"/>
                  <a:pt x="7312" y="1310"/>
                </a:cubicBezTo>
                <a:cubicBezTo>
                  <a:pt x="7312" y="1453"/>
                  <a:pt x="7336" y="1572"/>
                  <a:pt x="7359" y="1691"/>
                </a:cubicBezTo>
                <a:lnTo>
                  <a:pt x="6407" y="2143"/>
                </a:lnTo>
                <a:cubicBezTo>
                  <a:pt x="6288" y="1977"/>
                  <a:pt x="6121" y="1905"/>
                  <a:pt x="5930" y="1905"/>
                </a:cubicBezTo>
                <a:cubicBezTo>
                  <a:pt x="5573" y="1905"/>
                  <a:pt x="5264" y="2191"/>
                  <a:pt x="5264" y="2548"/>
                </a:cubicBezTo>
                <a:cubicBezTo>
                  <a:pt x="5264" y="2739"/>
                  <a:pt x="5335" y="2882"/>
                  <a:pt x="5454" y="3001"/>
                </a:cubicBezTo>
                <a:lnTo>
                  <a:pt x="4573" y="4453"/>
                </a:lnTo>
                <a:cubicBezTo>
                  <a:pt x="4502" y="4429"/>
                  <a:pt x="4454" y="4429"/>
                  <a:pt x="4383" y="4429"/>
                </a:cubicBezTo>
                <a:cubicBezTo>
                  <a:pt x="4192" y="4429"/>
                  <a:pt x="4025" y="4525"/>
                  <a:pt x="3906" y="4620"/>
                </a:cubicBezTo>
                <a:lnTo>
                  <a:pt x="2930" y="4025"/>
                </a:lnTo>
                <a:cubicBezTo>
                  <a:pt x="2954" y="3977"/>
                  <a:pt x="2954" y="3882"/>
                  <a:pt x="2954" y="3834"/>
                </a:cubicBezTo>
                <a:cubicBezTo>
                  <a:pt x="2954" y="3477"/>
                  <a:pt x="2644" y="3167"/>
                  <a:pt x="2287" y="3167"/>
                </a:cubicBezTo>
                <a:cubicBezTo>
                  <a:pt x="1953" y="3167"/>
                  <a:pt x="1644" y="3477"/>
                  <a:pt x="1644" y="3834"/>
                </a:cubicBezTo>
                <a:cubicBezTo>
                  <a:pt x="1644" y="3977"/>
                  <a:pt x="1692" y="4120"/>
                  <a:pt x="1787" y="4239"/>
                </a:cubicBezTo>
                <a:lnTo>
                  <a:pt x="787" y="6954"/>
                </a:lnTo>
                <a:lnTo>
                  <a:pt x="715" y="6954"/>
                </a:lnTo>
                <a:cubicBezTo>
                  <a:pt x="358" y="6954"/>
                  <a:pt x="72" y="7240"/>
                  <a:pt x="72" y="7597"/>
                </a:cubicBezTo>
                <a:cubicBezTo>
                  <a:pt x="1" y="8002"/>
                  <a:pt x="310" y="8287"/>
                  <a:pt x="667" y="8287"/>
                </a:cubicBezTo>
                <a:cubicBezTo>
                  <a:pt x="1025" y="8287"/>
                  <a:pt x="1310" y="8002"/>
                  <a:pt x="1310" y="7644"/>
                </a:cubicBezTo>
                <a:cubicBezTo>
                  <a:pt x="1310" y="7430"/>
                  <a:pt x="1239" y="7240"/>
                  <a:pt x="1049" y="7144"/>
                </a:cubicBezTo>
                <a:lnTo>
                  <a:pt x="2025" y="4477"/>
                </a:lnTo>
                <a:cubicBezTo>
                  <a:pt x="2096" y="4525"/>
                  <a:pt x="2144" y="4525"/>
                  <a:pt x="2215" y="4525"/>
                </a:cubicBezTo>
                <a:cubicBezTo>
                  <a:pt x="2358" y="4525"/>
                  <a:pt x="2501" y="4453"/>
                  <a:pt x="2596" y="4358"/>
                </a:cubicBezTo>
                <a:lnTo>
                  <a:pt x="3644" y="5001"/>
                </a:lnTo>
                <a:lnTo>
                  <a:pt x="3644" y="5120"/>
                </a:lnTo>
                <a:cubicBezTo>
                  <a:pt x="3644" y="5477"/>
                  <a:pt x="3930" y="5763"/>
                  <a:pt x="4287" y="5763"/>
                </a:cubicBezTo>
                <a:cubicBezTo>
                  <a:pt x="4645" y="5763"/>
                  <a:pt x="4954" y="5477"/>
                  <a:pt x="4954" y="5120"/>
                </a:cubicBezTo>
                <a:cubicBezTo>
                  <a:pt x="4954" y="4930"/>
                  <a:pt x="4883" y="4787"/>
                  <a:pt x="4764" y="4668"/>
                </a:cubicBezTo>
                <a:lnTo>
                  <a:pt x="5669" y="3215"/>
                </a:lnTo>
                <a:cubicBezTo>
                  <a:pt x="5716" y="3239"/>
                  <a:pt x="5788" y="3239"/>
                  <a:pt x="5835" y="3239"/>
                </a:cubicBezTo>
                <a:cubicBezTo>
                  <a:pt x="6192" y="3239"/>
                  <a:pt x="6502" y="2929"/>
                  <a:pt x="6502" y="2572"/>
                </a:cubicBezTo>
                <a:lnTo>
                  <a:pt x="6502" y="2501"/>
                </a:lnTo>
                <a:lnTo>
                  <a:pt x="7455" y="2048"/>
                </a:lnTo>
                <a:cubicBezTo>
                  <a:pt x="7693" y="2405"/>
                  <a:pt x="8098" y="2643"/>
                  <a:pt x="8550" y="2643"/>
                </a:cubicBezTo>
                <a:cubicBezTo>
                  <a:pt x="8812" y="2643"/>
                  <a:pt x="9050" y="2548"/>
                  <a:pt x="9288" y="2405"/>
                </a:cubicBezTo>
                <a:cubicBezTo>
                  <a:pt x="9384" y="2334"/>
                  <a:pt x="9384" y="2262"/>
                  <a:pt x="9360" y="2167"/>
                </a:cubicBezTo>
                <a:cubicBezTo>
                  <a:pt x="9312" y="2104"/>
                  <a:pt x="9265" y="2082"/>
                  <a:pt x="9210" y="2082"/>
                </a:cubicBezTo>
                <a:cubicBezTo>
                  <a:pt x="9182" y="2082"/>
                  <a:pt x="9153" y="2088"/>
                  <a:pt x="9122" y="2096"/>
                </a:cubicBezTo>
                <a:cubicBezTo>
                  <a:pt x="8979" y="2215"/>
                  <a:pt x="8764" y="2286"/>
                  <a:pt x="8574" y="2286"/>
                </a:cubicBezTo>
                <a:cubicBezTo>
                  <a:pt x="8050" y="2286"/>
                  <a:pt x="7597" y="1834"/>
                  <a:pt x="7597" y="1310"/>
                </a:cubicBezTo>
                <a:cubicBezTo>
                  <a:pt x="7597" y="762"/>
                  <a:pt x="8050" y="310"/>
                  <a:pt x="8574" y="310"/>
                </a:cubicBezTo>
                <a:cubicBezTo>
                  <a:pt x="9122" y="310"/>
                  <a:pt x="9574" y="762"/>
                  <a:pt x="9574" y="1310"/>
                </a:cubicBezTo>
                <a:cubicBezTo>
                  <a:pt x="9574" y="1381"/>
                  <a:pt x="9574" y="1477"/>
                  <a:pt x="9526" y="1572"/>
                </a:cubicBezTo>
                <a:cubicBezTo>
                  <a:pt x="9503" y="1667"/>
                  <a:pt x="9574" y="1738"/>
                  <a:pt x="9646" y="1786"/>
                </a:cubicBezTo>
                <a:cubicBezTo>
                  <a:pt x="9658" y="1789"/>
                  <a:pt x="9671" y="1791"/>
                  <a:pt x="9684" y="1791"/>
                </a:cubicBezTo>
                <a:cubicBezTo>
                  <a:pt x="9765" y="1791"/>
                  <a:pt x="9839" y="1729"/>
                  <a:pt x="9860" y="1667"/>
                </a:cubicBezTo>
                <a:cubicBezTo>
                  <a:pt x="9884" y="1548"/>
                  <a:pt x="9908" y="1429"/>
                  <a:pt x="9908" y="1310"/>
                </a:cubicBezTo>
                <a:cubicBezTo>
                  <a:pt x="9908" y="595"/>
                  <a:pt x="9312" y="0"/>
                  <a:pt x="859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2" name="Google Shape;14002;p27"/>
          <p:cNvSpPr/>
          <p:nvPr/>
        </p:nvSpPr>
        <p:spPr>
          <a:xfrm>
            <a:off x="8798535" y="4941049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91" y="596"/>
                </a:cubicBezTo>
                <a:cubicBezTo>
                  <a:pt x="287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3" name="Google Shape;14003;p27"/>
          <p:cNvSpPr/>
          <p:nvPr/>
        </p:nvSpPr>
        <p:spPr>
          <a:xfrm>
            <a:off x="8798535" y="4831385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4" name="Google Shape;14004;p27"/>
          <p:cNvSpPr/>
          <p:nvPr/>
        </p:nvSpPr>
        <p:spPr>
          <a:xfrm>
            <a:off x="8798535" y="4996597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5" name="Google Shape;14005;p27"/>
          <p:cNvSpPr/>
          <p:nvPr/>
        </p:nvSpPr>
        <p:spPr>
          <a:xfrm>
            <a:off x="8798535" y="4886935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6" name="Google Shape;14006;p27"/>
          <p:cNvSpPr/>
          <p:nvPr/>
        </p:nvSpPr>
        <p:spPr>
          <a:xfrm>
            <a:off x="8798535" y="5109071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7" name="Google Shape;14007;p27"/>
          <p:cNvSpPr/>
          <p:nvPr/>
        </p:nvSpPr>
        <p:spPr>
          <a:xfrm>
            <a:off x="8798535" y="5164619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8" name="Google Shape;14008;p27"/>
          <p:cNvSpPr/>
          <p:nvPr/>
        </p:nvSpPr>
        <p:spPr>
          <a:xfrm>
            <a:off x="8798535" y="5052087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9" name="Google Shape;14009;p27"/>
          <p:cNvSpPr/>
          <p:nvPr/>
        </p:nvSpPr>
        <p:spPr>
          <a:xfrm>
            <a:off x="8045261" y="4585032"/>
            <a:ext cx="712038" cy="710664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905" y="1"/>
                </a:moveTo>
                <a:cubicBezTo>
                  <a:pt x="786" y="1"/>
                  <a:pt x="714" y="72"/>
                  <a:pt x="714" y="191"/>
                </a:cubicBezTo>
                <a:lnTo>
                  <a:pt x="714" y="1001"/>
                </a:lnTo>
                <a:lnTo>
                  <a:pt x="500" y="1001"/>
                </a:lnTo>
                <a:cubicBezTo>
                  <a:pt x="405" y="1001"/>
                  <a:pt x="333" y="1049"/>
                  <a:pt x="333" y="1144"/>
                </a:cubicBezTo>
                <a:cubicBezTo>
                  <a:pt x="333" y="1263"/>
                  <a:pt x="381" y="1358"/>
                  <a:pt x="500" y="1358"/>
                </a:cubicBezTo>
                <a:lnTo>
                  <a:pt x="714" y="1358"/>
                </a:lnTo>
                <a:lnTo>
                  <a:pt x="714" y="2239"/>
                </a:lnTo>
                <a:lnTo>
                  <a:pt x="500" y="2239"/>
                </a:lnTo>
                <a:cubicBezTo>
                  <a:pt x="405" y="2239"/>
                  <a:pt x="333" y="2287"/>
                  <a:pt x="333" y="2382"/>
                </a:cubicBezTo>
                <a:cubicBezTo>
                  <a:pt x="333" y="2501"/>
                  <a:pt x="381" y="2597"/>
                  <a:pt x="500" y="2597"/>
                </a:cubicBezTo>
                <a:lnTo>
                  <a:pt x="714" y="2597"/>
                </a:lnTo>
                <a:lnTo>
                  <a:pt x="714" y="3478"/>
                </a:lnTo>
                <a:lnTo>
                  <a:pt x="500" y="3478"/>
                </a:lnTo>
                <a:cubicBezTo>
                  <a:pt x="405" y="3478"/>
                  <a:pt x="333" y="3549"/>
                  <a:pt x="333" y="3644"/>
                </a:cubicBezTo>
                <a:cubicBezTo>
                  <a:pt x="333" y="3763"/>
                  <a:pt x="381" y="3835"/>
                  <a:pt x="500" y="3835"/>
                </a:cubicBezTo>
                <a:lnTo>
                  <a:pt x="714" y="3835"/>
                </a:lnTo>
                <a:lnTo>
                  <a:pt x="714" y="4740"/>
                </a:lnTo>
                <a:lnTo>
                  <a:pt x="500" y="4740"/>
                </a:lnTo>
                <a:cubicBezTo>
                  <a:pt x="405" y="4740"/>
                  <a:pt x="333" y="4788"/>
                  <a:pt x="333" y="4883"/>
                </a:cubicBezTo>
                <a:cubicBezTo>
                  <a:pt x="333" y="5002"/>
                  <a:pt x="381" y="5097"/>
                  <a:pt x="500" y="5097"/>
                </a:cubicBezTo>
                <a:lnTo>
                  <a:pt x="714" y="5097"/>
                </a:lnTo>
                <a:lnTo>
                  <a:pt x="714" y="5978"/>
                </a:lnTo>
                <a:lnTo>
                  <a:pt x="500" y="5978"/>
                </a:lnTo>
                <a:cubicBezTo>
                  <a:pt x="405" y="5978"/>
                  <a:pt x="333" y="6050"/>
                  <a:pt x="333" y="6145"/>
                </a:cubicBezTo>
                <a:cubicBezTo>
                  <a:pt x="333" y="6264"/>
                  <a:pt x="381" y="6335"/>
                  <a:pt x="500" y="6335"/>
                </a:cubicBezTo>
                <a:lnTo>
                  <a:pt x="714" y="6335"/>
                </a:lnTo>
                <a:lnTo>
                  <a:pt x="714" y="7240"/>
                </a:lnTo>
                <a:lnTo>
                  <a:pt x="500" y="7240"/>
                </a:lnTo>
                <a:cubicBezTo>
                  <a:pt x="405" y="7240"/>
                  <a:pt x="333" y="7288"/>
                  <a:pt x="333" y="7383"/>
                </a:cubicBezTo>
                <a:cubicBezTo>
                  <a:pt x="333" y="7502"/>
                  <a:pt x="381" y="7598"/>
                  <a:pt x="500" y="7598"/>
                </a:cubicBezTo>
                <a:lnTo>
                  <a:pt x="714" y="7598"/>
                </a:lnTo>
                <a:lnTo>
                  <a:pt x="714" y="8479"/>
                </a:lnTo>
                <a:lnTo>
                  <a:pt x="500" y="8479"/>
                </a:lnTo>
                <a:cubicBezTo>
                  <a:pt x="405" y="8479"/>
                  <a:pt x="333" y="8550"/>
                  <a:pt x="333" y="8645"/>
                </a:cubicBezTo>
                <a:cubicBezTo>
                  <a:pt x="333" y="8765"/>
                  <a:pt x="381" y="8836"/>
                  <a:pt x="500" y="8836"/>
                </a:cubicBezTo>
                <a:lnTo>
                  <a:pt x="714" y="8836"/>
                </a:lnTo>
                <a:lnTo>
                  <a:pt x="714" y="9741"/>
                </a:lnTo>
                <a:lnTo>
                  <a:pt x="500" y="9741"/>
                </a:lnTo>
                <a:cubicBezTo>
                  <a:pt x="405" y="9741"/>
                  <a:pt x="333" y="9789"/>
                  <a:pt x="333" y="9884"/>
                </a:cubicBezTo>
                <a:cubicBezTo>
                  <a:pt x="333" y="10003"/>
                  <a:pt x="381" y="10098"/>
                  <a:pt x="500" y="10098"/>
                </a:cubicBezTo>
                <a:lnTo>
                  <a:pt x="714" y="10098"/>
                </a:lnTo>
                <a:lnTo>
                  <a:pt x="714" y="10717"/>
                </a:lnTo>
                <a:lnTo>
                  <a:pt x="286" y="10717"/>
                </a:lnTo>
                <a:cubicBezTo>
                  <a:pt x="143" y="10717"/>
                  <a:pt x="0" y="10836"/>
                  <a:pt x="0" y="11027"/>
                </a:cubicBezTo>
                <a:lnTo>
                  <a:pt x="0" y="11575"/>
                </a:lnTo>
                <a:cubicBezTo>
                  <a:pt x="0" y="11741"/>
                  <a:pt x="119" y="11884"/>
                  <a:pt x="286" y="11884"/>
                </a:cubicBezTo>
                <a:lnTo>
                  <a:pt x="11598" y="11884"/>
                </a:lnTo>
                <a:cubicBezTo>
                  <a:pt x="11764" y="11884"/>
                  <a:pt x="11907" y="11765"/>
                  <a:pt x="11907" y="11575"/>
                </a:cubicBezTo>
                <a:lnTo>
                  <a:pt x="11907" y="10979"/>
                </a:lnTo>
                <a:cubicBezTo>
                  <a:pt x="11907" y="10813"/>
                  <a:pt x="11764" y="10693"/>
                  <a:pt x="11598" y="10693"/>
                </a:cubicBezTo>
                <a:lnTo>
                  <a:pt x="10383" y="10693"/>
                </a:lnTo>
                <a:cubicBezTo>
                  <a:pt x="10359" y="10646"/>
                  <a:pt x="10288" y="10574"/>
                  <a:pt x="10240" y="10574"/>
                </a:cubicBezTo>
                <a:cubicBezTo>
                  <a:pt x="10169" y="10574"/>
                  <a:pt x="10097" y="10646"/>
                  <a:pt x="10097" y="10693"/>
                </a:cubicBezTo>
                <a:lnTo>
                  <a:pt x="7740" y="10693"/>
                </a:lnTo>
                <a:lnTo>
                  <a:pt x="7740" y="10455"/>
                </a:lnTo>
                <a:cubicBezTo>
                  <a:pt x="7740" y="10360"/>
                  <a:pt x="7644" y="10289"/>
                  <a:pt x="7549" y="10289"/>
                </a:cubicBezTo>
                <a:cubicBezTo>
                  <a:pt x="7478" y="10289"/>
                  <a:pt x="7383" y="10360"/>
                  <a:pt x="7383" y="10455"/>
                </a:cubicBezTo>
                <a:lnTo>
                  <a:pt x="7383" y="10693"/>
                </a:lnTo>
                <a:lnTo>
                  <a:pt x="5454" y="10693"/>
                </a:lnTo>
                <a:cubicBezTo>
                  <a:pt x="5358" y="10693"/>
                  <a:pt x="5263" y="10765"/>
                  <a:pt x="5263" y="10836"/>
                </a:cubicBezTo>
                <a:cubicBezTo>
                  <a:pt x="5263" y="10955"/>
                  <a:pt x="5311" y="11051"/>
                  <a:pt x="5454" y="11051"/>
                </a:cubicBezTo>
                <a:lnTo>
                  <a:pt x="11574" y="11051"/>
                </a:lnTo>
                <a:lnTo>
                  <a:pt x="11574" y="11527"/>
                </a:lnTo>
                <a:lnTo>
                  <a:pt x="381" y="11527"/>
                </a:lnTo>
                <a:lnTo>
                  <a:pt x="381" y="11051"/>
                </a:lnTo>
                <a:lnTo>
                  <a:pt x="4596" y="11051"/>
                </a:lnTo>
                <a:cubicBezTo>
                  <a:pt x="4691" y="11051"/>
                  <a:pt x="4787" y="11003"/>
                  <a:pt x="4787" y="10908"/>
                </a:cubicBezTo>
                <a:cubicBezTo>
                  <a:pt x="4787" y="10789"/>
                  <a:pt x="4739" y="10693"/>
                  <a:pt x="4596" y="10693"/>
                </a:cubicBezTo>
                <a:lnTo>
                  <a:pt x="4120" y="10693"/>
                </a:lnTo>
                <a:lnTo>
                  <a:pt x="4120" y="10646"/>
                </a:lnTo>
                <a:cubicBezTo>
                  <a:pt x="4120" y="10551"/>
                  <a:pt x="4048" y="10455"/>
                  <a:pt x="3953" y="10455"/>
                </a:cubicBezTo>
                <a:cubicBezTo>
                  <a:pt x="3858" y="10455"/>
                  <a:pt x="3763" y="10551"/>
                  <a:pt x="3763" y="10646"/>
                </a:cubicBezTo>
                <a:lnTo>
                  <a:pt x="3763" y="10693"/>
                </a:lnTo>
                <a:lnTo>
                  <a:pt x="2548" y="10693"/>
                </a:lnTo>
                <a:lnTo>
                  <a:pt x="2548" y="10670"/>
                </a:lnTo>
                <a:cubicBezTo>
                  <a:pt x="2548" y="10574"/>
                  <a:pt x="2501" y="10479"/>
                  <a:pt x="2405" y="10479"/>
                </a:cubicBezTo>
                <a:cubicBezTo>
                  <a:pt x="2286" y="10479"/>
                  <a:pt x="2191" y="10551"/>
                  <a:pt x="2191" y="10670"/>
                </a:cubicBezTo>
                <a:lnTo>
                  <a:pt x="2191" y="10693"/>
                </a:lnTo>
                <a:lnTo>
                  <a:pt x="1072" y="10693"/>
                </a:lnTo>
                <a:lnTo>
                  <a:pt x="1072" y="191"/>
                </a:lnTo>
                <a:cubicBezTo>
                  <a:pt x="1072" y="96"/>
                  <a:pt x="1000" y="1"/>
                  <a:pt x="9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10" name="Google Shape;14010;p27"/>
          <p:cNvGrpSpPr/>
          <p:nvPr/>
        </p:nvGrpSpPr>
        <p:grpSpPr>
          <a:xfrm>
            <a:off x="6491692" y="4582165"/>
            <a:ext cx="723460" cy="717838"/>
            <a:chOff x="3654238" y="2368833"/>
            <a:chExt cx="302475" cy="300125"/>
          </a:xfrm>
        </p:grpSpPr>
        <p:sp>
          <p:nvSpPr>
            <p:cNvPr id="14011" name="Google Shape;14011;p27"/>
            <p:cNvSpPr/>
            <p:nvPr/>
          </p:nvSpPr>
          <p:spPr>
            <a:xfrm>
              <a:off x="3654238" y="2368833"/>
              <a:ext cx="302475" cy="300125"/>
            </a:xfrm>
            <a:custGeom>
              <a:avLst/>
              <a:gdLst/>
              <a:ahLst/>
              <a:cxnLst/>
              <a:rect l="l" t="t" r="r" b="b"/>
              <a:pathLst>
                <a:path w="12099" h="12005" extrusionOk="0">
                  <a:moveTo>
                    <a:pt x="9550" y="407"/>
                  </a:moveTo>
                  <a:cubicBezTo>
                    <a:pt x="9717" y="407"/>
                    <a:pt x="9908" y="455"/>
                    <a:pt x="10074" y="478"/>
                  </a:cubicBezTo>
                  <a:cubicBezTo>
                    <a:pt x="10622" y="621"/>
                    <a:pt x="11051" y="955"/>
                    <a:pt x="11336" y="1455"/>
                  </a:cubicBezTo>
                  <a:cubicBezTo>
                    <a:pt x="11598" y="1931"/>
                    <a:pt x="11694" y="2503"/>
                    <a:pt x="11527" y="3027"/>
                  </a:cubicBezTo>
                  <a:cubicBezTo>
                    <a:pt x="11384" y="3574"/>
                    <a:pt x="11051" y="4027"/>
                    <a:pt x="10551" y="4289"/>
                  </a:cubicBezTo>
                  <a:cubicBezTo>
                    <a:pt x="10217" y="4455"/>
                    <a:pt x="9908" y="4551"/>
                    <a:pt x="9550" y="4551"/>
                  </a:cubicBezTo>
                  <a:cubicBezTo>
                    <a:pt x="9145" y="3598"/>
                    <a:pt x="8383" y="2860"/>
                    <a:pt x="7431" y="2479"/>
                  </a:cubicBezTo>
                  <a:lnTo>
                    <a:pt x="7526" y="1931"/>
                  </a:lnTo>
                  <a:cubicBezTo>
                    <a:pt x="7669" y="1407"/>
                    <a:pt x="8002" y="955"/>
                    <a:pt x="8502" y="693"/>
                  </a:cubicBezTo>
                  <a:cubicBezTo>
                    <a:pt x="8836" y="502"/>
                    <a:pt x="9193" y="407"/>
                    <a:pt x="9550" y="407"/>
                  </a:cubicBezTo>
                  <a:close/>
                  <a:moveTo>
                    <a:pt x="2525" y="7408"/>
                  </a:moveTo>
                  <a:cubicBezTo>
                    <a:pt x="2906" y="8361"/>
                    <a:pt x="3668" y="9147"/>
                    <a:pt x="4621" y="9528"/>
                  </a:cubicBezTo>
                  <a:cubicBezTo>
                    <a:pt x="4597" y="10647"/>
                    <a:pt x="3668" y="11576"/>
                    <a:pt x="2549" y="11576"/>
                  </a:cubicBezTo>
                  <a:cubicBezTo>
                    <a:pt x="1382" y="11576"/>
                    <a:pt x="453" y="10647"/>
                    <a:pt x="453" y="9480"/>
                  </a:cubicBezTo>
                  <a:cubicBezTo>
                    <a:pt x="453" y="8361"/>
                    <a:pt x="1382" y="7432"/>
                    <a:pt x="2525" y="7408"/>
                  </a:cubicBezTo>
                  <a:close/>
                  <a:moveTo>
                    <a:pt x="6026" y="2527"/>
                  </a:moveTo>
                  <a:cubicBezTo>
                    <a:pt x="7931" y="2527"/>
                    <a:pt x="9479" y="4074"/>
                    <a:pt x="9479" y="5980"/>
                  </a:cubicBezTo>
                  <a:cubicBezTo>
                    <a:pt x="9479" y="6932"/>
                    <a:pt x="9074" y="7885"/>
                    <a:pt x="8360" y="8552"/>
                  </a:cubicBezTo>
                  <a:cubicBezTo>
                    <a:pt x="8288" y="8599"/>
                    <a:pt x="8264" y="8718"/>
                    <a:pt x="8360" y="8790"/>
                  </a:cubicBezTo>
                  <a:cubicBezTo>
                    <a:pt x="8386" y="8816"/>
                    <a:pt x="8433" y="8835"/>
                    <a:pt x="8483" y="8835"/>
                  </a:cubicBezTo>
                  <a:cubicBezTo>
                    <a:pt x="8524" y="8835"/>
                    <a:pt x="8566" y="8822"/>
                    <a:pt x="8598" y="8790"/>
                  </a:cubicBezTo>
                  <a:cubicBezTo>
                    <a:pt x="9003" y="8385"/>
                    <a:pt x="9336" y="7909"/>
                    <a:pt x="9550" y="7408"/>
                  </a:cubicBezTo>
                  <a:cubicBezTo>
                    <a:pt x="9908" y="7408"/>
                    <a:pt x="10217" y="7504"/>
                    <a:pt x="10551" y="7670"/>
                  </a:cubicBezTo>
                  <a:cubicBezTo>
                    <a:pt x="11027" y="7956"/>
                    <a:pt x="11384" y="8385"/>
                    <a:pt x="11527" y="8933"/>
                  </a:cubicBezTo>
                  <a:cubicBezTo>
                    <a:pt x="11694" y="9480"/>
                    <a:pt x="11622" y="10052"/>
                    <a:pt x="11336" y="10528"/>
                  </a:cubicBezTo>
                  <a:cubicBezTo>
                    <a:pt x="11051" y="11004"/>
                    <a:pt x="10622" y="11362"/>
                    <a:pt x="10074" y="11528"/>
                  </a:cubicBezTo>
                  <a:cubicBezTo>
                    <a:pt x="9909" y="11573"/>
                    <a:pt x="9740" y="11595"/>
                    <a:pt x="9570" y="11595"/>
                  </a:cubicBezTo>
                  <a:cubicBezTo>
                    <a:pt x="9200" y="11595"/>
                    <a:pt x="8829" y="11493"/>
                    <a:pt x="8502" y="11314"/>
                  </a:cubicBezTo>
                  <a:cubicBezTo>
                    <a:pt x="8026" y="11052"/>
                    <a:pt x="7669" y="10600"/>
                    <a:pt x="7526" y="10052"/>
                  </a:cubicBezTo>
                  <a:cubicBezTo>
                    <a:pt x="7455" y="9885"/>
                    <a:pt x="7455" y="9742"/>
                    <a:pt x="7455" y="9552"/>
                  </a:cubicBezTo>
                  <a:cubicBezTo>
                    <a:pt x="7645" y="9504"/>
                    <a:pt x="7788" y="9409"/>
                    <a:pt x="7931" y="9314"/>
                  </a:cubicBezTo>
                  <a:cubicBezTo>
                    <a:pt x="8026" y="9266"/>
                    <a:pt x="8050" y="9171"/>
                    <a:pt x="8002" y="9075"/>
                  </a:cubicBezTo>
                  <a:cubicBezTo>
                    <a:pt x="7959" y="9018"/>
                    <a:pt x="7907" y="8986"/>
                    <a:pt x="7857" y="8986"/>
                  </a:cubicBezTo>
                  <a:cubicBezTo>
                    <a:pt x="7824" y="8986"/>
                    <a:pt x="7792" y="9000"/>
                    <a:pt x="7764" y="9028"/>
                  </a:cubicBezTo>
                  <a:cubicBezTo>
                    <a:pt x="7217" y="9314"/>
                    <a:pt x="6645" y="9456"/>
                    <a:pt x="6026" y="9456"/>
                  </a:cubicBezTo>
                  <a:cubicBezTo>
                    <a:pt x="4121" y="9456"/>
                    <a:pt x="2573" y="7909"/>
                    <a:pt x="2573" y="6003"/>
                  </a:cubicBezTo>
                  <a:cubicBezTo>
                    <a:pt x="2573" y="4098"/>
                    <a:pt x="4121" y="2527"/>
                    <a:pt x="6026" y="2527"/>
                  </a:cubicBezTo>
                  <a:close/>
                  <a:moveTo>
                    <a:pt x="9487" y="0"/>
                  </a:moveTo>
                  <a:cubicBezTo>
                    <a:pt x="9070" y="0"/>
                    <a:pt x="8664" y="117"/>
                    <a:pt x="8288" y="336"/>
                  </a:cubicBezTo>
                  <a:cubicBezTo>
                    <a:pt x="7717" y="645"/>
                    <a:pt x="7336" y="1169"/>
                    <a:pt x="7169" y="1812"/>
                  </a:cubicBezTo>
                  <a:cubicBezTo>
                    <a:pt x="7121" y="2003"/>
                    <a:pt x="7097" y="2145"/>
                    <a:pt x="7074" y="2312"/>
                  </a:cubicBezTo>
                  <a:cubicBezTo>
                    <a:pt x="6740" y="2217"/>
                    <a:pt x="6383" y="2169"/>
                    <a:pt x="6002" y="2169"/>
                  </a:cubicBezTo>
                  <a:cubicBezTo>
                    <a:pt x="5645" y="2169"/>
                    <a:pt x="5240" y="2217"/>
                    <a:pt x="4930" y="2312"/>
                  </a:cubicBezTo>
                  <a:cubicBezTo>
                    <a:pt x="4930" y="2050"/>
                    <a:pt x="4859" y="1812"/>
                    <a:pt x="4764" y="1574"/>
                  </a:cubicBezTo>
                  <a:cubicBezTo>
                    <a:pt x="4745" y="1501"/>
                    <a:pt x="4672" y="1470"/>
                    <a:pt x="4595" y="1470"/>
                  </a:cubicBezTo>
                  <a:cubicBezTo>
                    <a:pt x="4572" y="1470"/>
                    <a:pt x="4548" y="1473"/>
                    <a:pt x="4525" y="1479"/>
                  </a:cubicBezTo>
                  <a:cubicBezTo>
                    <a:pt x="4454" y="1503"/>
                    <a:pt x="4406" y="1622"/>
                    <a:pt x="4454" y="1717"/>
                  </a:cubicBezTo>
                  <a:cubicBezTo>
                    <a:pt x="4525" y="1955"/>
                    <a:pt x="4597" y="2217"/>
                    <a:pt x="4597" y="2479"/>
                  </a:cubicBezTo>
                  <a:cubicBezTo>
                    <a:pt x="3644" y="2860"/>
                    <a:pt x="2858" y="3598"/>
                    <a:pt x="2477" y="4551"/>
                  </a:cubicBezTo>
                  <a:cubicBezTo>
                    <a:pt x="2311" y="4551"/>
                    <a:pt x="2144" y="4527"/>
                    <a:pt x="1977" y="4503"/>
                  </a:cubicBezTo>
                  <a:cubicBezTo>
                    <a:pt x="1430" y="4336"/>
                    <a:pt x="1001" y="4027"/>
                    <a:pt x="715" y="3503"/>
                  </a:cubicBezTo>
                  <a:cubicBezTo>
                    <a:pt x="453" y="3027"/>
                    <a:pt x="358" y="2479"/>
                    <a:pt x="525" y="1931"/>
                  </a:cubicBezTo>
                  <a:cubicBezTo>
                    <a:pt x="668" y="1383"/>
                    <a:pt x="1001" y="955"/>
                    <a:pt x="1501" y="693"/>
                  </a:cubicBezTo>
                  <a:cubicBezTo>
                    <a:pt x="1833" y="508"/>
                    <a:pt x="2198" y="417"/>
                    <a:pt x="2558" y="417"/>
                  </a:cubicBezTo>
                  <a:cubicBezTo>
                    <a:pt x="3128" y="417"/>
                    <a:pt x="3688" y="645"/>
                    <a:pt x="4097" y="1098"/>
                  </a:cubicBezTo>
                  <a:cubicBezTo>
                    <a:pt x="4124" y="1125"/>
                    <a:pt x="4176" y="1153"/>
                    <a:pt x="4228" y="1153"/>
                  </a:cubicBezTo>
                  <a:cubicBezTo>
                    <a:pt x="4266" y="1153"/>
                    <a:pt x="4305" y="1138"/>
                    <a:pt x="4335" y="1098"/>
                  </a:cubicBezTo>
                  <a:cubicBezTo>
                    <a:pt x="4383" y="1050"/>
                    <a:pt x="4406" y="931"/>
                    <a:pt x="4335" y="860"/>
                  </a:cubicBezTo>
                  <a:cubicBezTo>
                    <a:pt x="3978" y="431"/>
                    <a:pt x="3454" y="169"/>
                    <a:pt x="2930" y="97"/>
                  </a:cubicBezTo>
                  <a:cubicBezTo>
                    <a:pt x="2787" y="74"/>
                    <a:pt x="2644" y="62"/>
                    <a:pt x="2503" y="62"/>
                  </a:cubicBezTo>
                  <a:cubicBezTo>
                    <a:pt x="2080" y="62"/>
                    <a:pt x="1674" y="169"/>
                    <a:pt x="1334" y="383"/>
                  </a:cubicBezTo>
                  <a:cubicBezTo>
                    <a:pt x="763" y="717"/>
                    <a:pt x="382" y="1217"/>
                    <a:pt x="191" y="1884"/>
                  </a:cubicBezTo>
                  <a:cubicBezTo>
                    <a:pt x="1" y="2503"/>
                    <a:pt x="96" y="3146"/>
                    <a:pt x="429" y="3717"/>
                  </a:cubicBezTo>
                  <a:cubicBezTo>
                    <a:pt x="763" y="4289"/>
                    <a:pt x="1263" y="4670"/>
                    <a:pt x="1930" y="4860"/>
                  </a:cubicBezTo>
                  <a:cubicBezTo>
                    <a:pt x="2073" y="4884"/>
                    <a:pt x="2239" y="4908"/>
                    <a:pt x="2406" y="4932"/>
                  </a:cubicBezTo>
                  <a:cubicBezTo>
                    <a:pt x="2287" y="5289"/>
                    <a:pt x="2239" y="5646"/>
                    <a:pt x="2239" y="6027"/>
                  </a:cubicBezTo>
                  <a:cubicBezTo>
                    <a:pt x="2239" y="6432"/>
                    <a:pt x="2311" y="6789"/>
                    <a:pt x="2406" y="7099"/>
                  </a:cubicBezTo>
                  <a:cubicBezTo>
                    <a:pt x="1120" y="7194"/>
                    <a:pt x="144" y="8242"/>
                    <a:pt x="144" y="9528"/>
                  </a:cubicBezTo>
                  <a:cubicBezTo>
                    <a:pt x="144" y="10862"/>
                    <a:pt x="1239" y="11957"/>
                    <a:pt x="2573" y="11957"/>
                  </a:cubicBezTo>
                  <a:cubicBezTo>
                    <a:pt x="3859" y="11957"/>
                    <a:pt x="4930" y="10957"/>
                    <a:pt x="4978" y="9695"/>
                  </a:cubicBezTo>
                  <a:cubicBezTo>
                    <a:pt x="5311" y="9790"/>
                    <a:pt x="5692" y="9838"/>
                    <a:pt x="6050" y="9838"/>
                  </a:cubicBezTo>
                  <a:cubicBezTo>
                    <a:pt x="6407" y="9838"/>
                    <a:pt x="6764" y="9790"/>
                    <a:pt x="7121" y="9695"/>
                  </a:cubicBezTo>
                  <a:cubicBezTo>
                    <a:pt x="7121" y="9838"/>
                    <a:pt x="7169" y="10028"/>
                    <a:pt x="7217" y="10171"/>
                  </a:cubicBezTo>
                  <a:cubicBezTo>
                    <a:pt x="7407" y="10814"/>
                    <a:pt x="7788" y="11338"/>
                    <a:pt x="8360" y="11671"/>
                  </a:cubicBezTo>
                  <a:cubicBezTo>
                    <a:pt x="8741" y="11862"/>
                    <a:pt x="9145" y="12005"/>
                    <a:pt x="9574" y="12005"/>
                  </a:cubicBezTo>
                  <a:cubicBezTo>
                    <a:pt x="9788" y="12005"/>
                    <a:pt x="9979" y="11957"/>
                    <a:pt x="10193" y="11909"/>
                  </a:cubicBezTo>
                  <a:cubicBezTo>
                    <a:pt x="10813" y="11719"/>
                    <a:pt x="11360" y="11338"/>
                    <a:pt x="11694" y="10766"/>
                  </a:cubicBezTo>
                  <a:cubicBezTo>
                    <a:pt x="12003" y="10219"/>
                    <a:pt x="12098" y="9552"/>
                    <a:pt x="11932" y="8933"/>
                  </a:cubicBezTo>
                  <a:cubicBezTo>
                    <a:pt x="11717" y="8242"/>
                    <a:pt x="11289" y="7694"/>
                    <a:pt x="10741" y="7385"/>
                  </a:cubicBezTo>
                  <a:cubicBezTo>
                    <a:pt x="10408" y="7194"/>
                    <a:pt x="10050" y="7075"/>
                    <a:pt x="9669" y="7051"/>
                  </a:cubicBezTo>
                  <a:cubicBezTo>
                    <a:pt x="9741" y="6694"/>
                    <a:pt x="9812" y="6337"/>
                    <a:pt x="9812" y="5980"/>
                  </a:cubicBezTo>
                  <a:cubicBezTo>
                    <a:pt x="9812" y="5599"/>
                    <a:pt x="9741" y="5241"/>
                    <a:pt x="9669" y="4884"/>
                  </a:cubicBezTo>
                  <a:cubicBezTo>
                    <a:pt x="10003" y="4860"/>
                    <a:pt x="10408" y="4765"/>
                    <a:pt x="10741" y="4551"/>
                  </a:cubicBezTo>
                  <a:cubicBezTo>
                    <a:pt x="11289" y="4217"/>
                    <a:pt x="11694" y="3717"/>
                    <a:pt x="11860" y="3074"/>
                  </a:cubicBezTo>
                  <a:cubicBezTo>
                    <a:pt x="12051" y="2431"/>
                    <a:pt x="11956" y="1788"/>
                    <a:pt x="11622" y="1217"/>
                  </a:cubicBezTo>
                  <a:cubicBezTo>
                    <a:pt x="11289" y="645"/>
                    <a:pt x="10789" y="264"/>
                    <a:pt x="10146" y="97"/>
                  </a:cubicBezTo>
                  <a:cubicBezTo>
                    <a:pt x="9925" y="32"/>
                    <a:pt x="9704" y="0"/>
                    <a:pt x="94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2" name="Google Shape;14012;p27"/>
            <p:cNvSpPr/>
            <p:nvPr/>
          </p:nvSpPr>
          <p:spPr>
            <a:xfrm>
              <a:off x="3863813" y="24165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0"/>
                  </a:moveTo>
                  <a:cubicBezTo>
                    <a:pt x="119" y="0"/>
                    <a:pt x="48" y="48"/>
                    <a:pt x="24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15" y="358"/>
                    <a:pt x="2310" y="262"/>
                    <a:pt x="2287" y="143"/>
                  </a:cubicBezTo>
                  <a:cubicBezTo>
                    <a:pt x="2263" y="48"/>
                    <a:pt x="2168" y="0"/>
                    <a:pt x="20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3" name="Google Shape;14013;p27"/>
            <p:cNvSpPr/>
            <p:nvPr/>
          </p:nvSpPr>
          <p:spPr>
            <a:xfrm>
              <a:off x="38816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120" y="1"/>
                    <a:pt x="48" y="72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120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4" name="Google Shape;14014;p27"/>
            <p:cNvSpPr/>
            <p:nvPr/>
          </p:nvSpPr>
          <p:spPr>
            <a:xfrm>
              <a:off x="3688188" y="2610583"/>
              <a:ext cx="57775" cy="8975"/>
            </a:xfrm>
            <a:custGeom>
              <a:avLst/>
              <a:gdLst/>
              <a:ahLst/>
              <a:cxnLst/>
              <a:rect l="l" t="t" r="r" b="b"/>
              <a:pathLst>
                <a:path w="2311" h="359" extrusionOk="0">
                  <a:moveTo>
                    <a:pt x="214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95" y="310"/>
                    <a:pt x="143" y="358"/>
                    <a:pt x="238" y="358"/>
                  </a:cubicBezTo>
                  <a:lnTo>
                    <a:pt x="2120" y="358"/>
                  </a:lnTo>
                  <a:cubicBezTo>
                    <a:pt x="2191" y="358"/>
                    <a:pt x="2263" y="310"/>
                    <a:pt x="2286" y="215"/>
                  </a:cubicBezTo>
                  <a:cubicBezTo>
                    <a:pt x="2310" y="96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5" name="Google Shape;14015;p27"/>
            <p:cNvSpPr/>
            <p:nvPr/>
          </p:nvSpPr>
          <p:spPr>
            <a:xfrm>
              <a:off x="3689363" y="25921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3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358" y="358"/>
                  </a:lnTo>
                  <a:cubicBezTo>
                    <a:pt x="1430" y="358"/>
                    <a:pt x="1501" y="286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6" name="Google Shape;14016;p27"/>
            <p:cNvSpPr/>
            <p:nvPr/>
          </p:nvSpPr>
          <p:spPr>
            <a:xfrm>
              <a:off x="3863813" y="2611183"/>
              <a:ext cx="57175" cy="8950"/>
            </a:xfrm>
            <a:custGeom>
              <a:avLst/>
              <a:gdLst/>
              <a:ahLst/>
              <a:cxnLst/>
              <a:rect l="l" t="t" r="r" b="b"/>
              <a:pathLst>
                <a:path w="2287" h="358" extrusionOk="0">
                  <a:moveTo>
                    <a:pt x="215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072" y="358"/>
                  </a:lnTo>
                  <a:cubicBezTo>
                    <a:pt x="2168" y="358"/>
                    <a:pt x="2239" y="310"/>
                    <a:pt x="2263" y="215"/>
                  </a:cubicBezTo>
                  <a:cubicBezTo>
                    <a:pt x="2287" y="96"/>
                    <a:pt x="2191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7" name="Google Shape;14017;p27"/>
            <p:cNvSpPr/>
            <p:nvPr/>
          </p:nvSpPr>
          <p:spPr>
            <a:xfrm>
              <a:off x="3881663" y="2592733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0"/>
                  </a:moveTo>
                  <a:cubicBezTo>
                    <a:pt x="120" y="0"/>
                    <a:pt x="48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8" name="Google Shape;14018;p27"/>
            <p:cNvSpPr/>
            <p:nvPr/>
          </p:nvSpPr>
          <p:spPr>
            <a:xfrm>
              <a:off x="3759613" y="2491508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72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311"/>
                    <a:pt x="3597" y="215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9" name="Google Shape;14019;p27"/>
            <p:cNvSpPr/>
            <p:nvPr/>
          </p:nvSpPr>
          <p:spPr>
            <a:xfrm>
              <a:off x="3759613" y="2514133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49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287"/>
                    <a:pt x="3597" y="191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0" name="Google Shape;14020;p27"/>
            <p:cNvSpPr/>
            <p:nvPr/>
          </p:nvSpPr>
          <p:spPr>
            <a:xfrm>
              <a:off x="3779863" y="2536758"/>
              <a:ext cx="50625" cy="8975"/>
            </a:xfrm>
            <a:custGeom>
              <a:avLst/>
              <a:gdLst/>
              <a:ahLst/>
              <a:cxnLst/>
              <a:rect l="l" t="t" r="r" b="b"/>
              <a:pathLst>
                <a:path w="2025" h="359" extrusionOk="0">
                  <a:moveTo>
                    <a:pt x="191" y="1"/>
                  </a:moveTo>
                  <a:cubicBezTo>
                    <a:pt x="120" y="1"/>
                    <a:pt x="48" y="72"/>
                    <a:pt x="24" y="168"/>
                  </a:cubicBezTo>
                  <a:cubicBezTo>
                    <a:pt x="1" y="287"/>
                    <a:pt x="72" y="358"/>
                    <a:pt x="191" y="358"/>
                  </a:cubicBezTo>
                  <a:lnTo>
                    <a:pt x="1810" y="358"/>
                  </a:lnTo>
                  <a:cubicBezTo>
                    <a:pt x="1906" y="358"/>
                    <a:pt x="1953" y="310"/>
                    <a:pt x="1977" y="215"/>
                  </a:cubicBezTo>
                  <a:cubicBezTo>
                    <a:pt x="2025" y="96"/>
                    <a:pt x="1930" y="1"/>
                    <a:pt x="18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1" name="Google Shape;14021;p27"/>
            <p:cNvSpPr/>
            <p:nvPr/>
          </p:nvSpPr>
          <p:spPr>
            <a:xfrm>
              <a:off x="3689363" y="2416508"/>
              <a:ext cx="58375" cy="8950"/>
            </a:xfrm>
            <a:custGeom>
              <a:avLst/>
              <a:gdLst/>
              <a:ahLst/>
              <a:cxnLst/>
              <a:rect l="l" t="t" r="r" b="b"/>
              <a:pathLst>
                <a:path w="2335" h="358" extrusionOk="0">
                  <a:moveTo>
                    <a:pt x="215" y="0"/>
                  </a:moveTo>
                  <a:cubicBezTo>
                    <a:pt x="120" y="0"/>
                    <a:pt x="72" y="48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39" y="358"/>
                    <a:pt x="2335" y="262"/>
                    <a:pt x="2311" y="143"/>
                  </a:cubicBezTo>
                  <a:cubicBezTo>
                    <a:pt x="2239" y="48"/>
                    <a:pt x="2144" y="0"/>
                    <a:pt x="20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2" name="Google Shape;14022;p27"/>
            <p:cNvSpPr/>
            <p:nvPr/>
          </p:nvSpPr>
          <p:spPr>
            <a:xfrm>
              <a:off x="36887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96" y="1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82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501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23" name="Google Shape;14023;p27"/>
          <p:cNvGrpSpPr/>
          <p:nvPr/>
        </p:nvGrpSpPr>
        <p:grpSpPr>
          <a:xfrm>
            <a:off x="5088997" y="4582104"/>
            <a:ext cx="706358" cy="710664"/>
            <a:chOff x="3195213" y="2368808"/>
            <a:chExt cx="295325" cy="297125"/>
          </a:xfrm>
        </p:grpSpPr>
        <p:sp>
          <p:nvSpPr>
            <p:cNvPr id="14024" name="Google Shape;14024;p27"/>
            <p:cNvSpPr/>
            <p:nvPr/>
          </p:nvSpPr>
          <p:spPr>
            <a:xfrm>
              <a:off x="3312513" y="2401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286"/>
                    <a:pt x="5644" y="191"/>
                  </a:cubicBezTo>
                  <a:cubicBezTo>
                    <a:pt x="5644" y="72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5" name="Google Shape;14025;p27"/>
            <p:cNvSpPr/>
            <p:nvPr/>
          </p:nvSpPr>
          <p:spPr>
            <a:xfrm>
              <a:off x="3312513" y="241948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6"/>
                    <a:pt x="5644" y="215"/>
                  </a:cubicBezTo>
                  <a:cubicBezTo>
                    <a:pt x="5644" y="96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6" name="Google Shape;14026;p27"/>
            <p:cNvSpPr/>
            <p:nvPr/>
          </p:nvSpPr>
          <p:spPr>
            <a:xfrm>
              <a:off x="3195813" y="2368808"/>
              <a:ext cx="294125" cy="90575"/>
            </a:xfrm>
            <a:custGeom>
              <a:avLst/>
              <a:gdLst/>
              <a:ahLst/>
              <a:cxnLst/>
              <a:rect l="l" t="t" r="r" b="b"/>
              <a:pathLst>
                <a:path w="11765" h="3623" extrusionOk="0">
                  <a:moveTo>
                    <a:pt x="1858" y="384"/>
                  </a:moveTo>
                  <a:cubicBezTo>
                    <a:pt x="2668" y="384"/>
                    <a:pt x="3311" y="1051"/>
                    <a:pt x="3311" y="1837"/>
                  </a:cubicBezTo>
                  <a:cubicBezTo>
                    <a:pt x="3311" y="2647"/>
                    <a:pt x="2668" y="3313"/>
                    <a:pt x="1858" y="3313"/>
                  </a:cubicBezTo>
                  <a:cubicBezTo>
                    <a:pt x="1048" y="3313"/>
                    <a:pt x="405" y="2647"/>
                    <a:pt x="405" y="1837"/>
                  </a:cubicBezTo>
                  <a:cubicBezTo>
                    <a:pt x="405" y="1051"/>
                    <a:pt x="1048" y="384"/>
                    <a:pt x="1858" y="384"/>
                  </a:cubicBezTo>
                  <a:close/>
                  <a:moveTo>
                    <a:pt x="1836" y="1"/>
                  </a:moveTo>
                  <a:cubicBezTo>
                    <a:pt x="1804" y="1"/>
                    <a:pt x="1772" y="1"/>
                    <a:pt x="1739" y="3"/>
                  </a:cubicBezTo>
                  <a:cubicBezTo>
                    <a:pt x="810" y="27"/>
                    <a:pt x="72" y="765"/>
                    <a:pt x="1" y="1694"/>
                  </a:cubicBezTo>
                  <a:cubicBezTo>
                    <a:pt x="24" y="2789"/>
                    <a:pt x="810" y="3623"/>
                    <a:pt x="1858" y="3623"/>
                  </a:cubicBezTo>
                  <a:cubicBezTo>
                    <a:pt x="2287" y="3623"/>
                    <a:pt x="2644" y="3480"/>
                    <a:pt x="2930" y="3266"/>
                  </a:cubicBezTo>
                  <a:lnTo>
                    <a:pt x="8264" y="3266"/>
                  </a:lnTo>
                  <a:cubicBezTo>
                    <a:pt x="8359" y="3266"/>
                    <a:pt x="8431" y="3218"/>
                    <a:pt x="8431" y="3123"/>
                  </a:cubicBezTo>
                  <a:cubicBezTo>
                    <a:pt x="8431" y="3004"/>
                    <a:pt x="8383" y="2909"/>
                    <a:pt x="8264" y="2909"/>
                  </a:cubicBezTo>
                  <a:lnTo>
                    <a:pt x="3263" y="2909"/>
                  </a:lnTo>
                  <a:cubicBezTo>
                    <a:pt x="3501" y="2623"/>
                    <a:pt x="3620" y="2242"/>
                    <a:pt x="3620" y="1813"/>
                  </a:cubicBezTo>
                  <a:cubicBezTo>
                    <a:pt x="3620" y="1408"/>
                    <a:pt x="3477" y="1051"/>
                    <a:pt x="3263" y="718"/>
                  </a:cubicBezTo>
                  <a:lnTo>
                    <a:pt x="10193" y="718"/>
                  </a:lnTo>
                  <a:cubicBezTo>
                    <a:pt x="10550" y="718"/>
                    <a:pt x="10884" y="884"/>
                    <a:pt x="11098" y="1194"/>
                  </a:cubicBezTo>
                  <a:cubicBezTo>
                    <a:pt x="11360" y="1575"/>
                    <a:pt x="11360" y="2051"/>
                    <a:pt x="11098" y="2432"/>
                  </a:cubicBezTo>
                  <a:cubicBezTo>
                    <a:pt x="10884" y="2742"/>
                    <a:pt x="10550" y="2909"/>
                    <a:pt x="10193" y="2909"/>
                  </a:cubicBezTo>
                  <a:lnTo>
                    <a:pt x="9074" y="2909"/>
                  </a:lnTo>
                  <a:cubicBezTo>
                    <a:pt x="8979" y="2909"/>
                    <a:pt x="8883" y="2980"/>
                    <a:pt x="8883" y="3075"/>
                  </a:cubicBezTo>
                  <a:cubicBezTo>
                    <a:pt x="8883" y="3194"/>
                    <a:pt x="8931" y="3266"/>
                    <a:pt x="9074" y="3266"/>
                  </a:cubicBezTo>
                  <a:lnTo>
                    <a:pt x="10217" y="3266"/>
                  </a:lnTo>
                  <a:cubicBezTo>
                    <a:pt x="10693" y="3266"/>
                    <a:pt x="11146" y="3028"/>
                    <a:pt x="11408" y="2647"/>
                  </a:cubicBezTo>
                  <a:cubicBezTo>
                    <a:pt x="11765" y="2146"/>
                    <a:pt x="11765" y="1480"/>
                    <a:pt x="11408" y="980"/>
                  </a:cubicBezTo>
                  <a:cubicBezTo>
                    <a:pt x="11146" y="599"/>
                    <a:pt x="10693" y="360"/>
                    <a:pt x="10217" y="360"/>
                  </a:cubicBezTo>
                  <a:lnTo>
                    <a:pt x="2906" y="360"/>
                  </a:lnTo>
                  <a:cubicBezTo>
                    <a:pt x="2597" y="140"/>
                    <a:pt x="2247" y="1"/>
                    <a:pt x="18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7" name="Google Shape;14027;p27"/>
            <p:cNvSpPr/>
            <p:nvPr/>
          </p:nvSpPr>
          <p:spPr>
            <a:xfrm>
              <a:off x="3223788" y="2392083"/>
              <a:ext cx="36350" cy="42450"/>
            </a:xfrm>
            <a:custGeom>
              <a:avLst/>
              <a:gdLst/>
              <a:ahLst/>
              <a:cxnLst/>
              <a:rect l="l" t="t" r="r" b="b"/>
              <a:pathLst>
                <a:path w="1454" h="1698" extrusionOk="0">
                  <a:moveTo>
                    <a:pt x="739" y="620"/>
                  </a:moveTo>
                  <a:lnTo>
                    <a:pt x="882" y="1025"/>
                  </a:lnTo>
                  <a:lnTo>
                    <a:pt x="572" y="1025"/>
                  </a:lnTo>
                  <a:lnTo>
                    <a:pt x="739" y="620"/>
                  </a:lnTo>
                  <a:close/>
                  <a:moveTo>
                    <a:pt x="739" y="1"/>
                  </a:moveTo>
                  <a:cubicBezTo>
                    <a:pt x="644" y="1"/>
                    <a:pt x="596" y="49"/>
                    <a:pt x="549" y="120"/>
                  </a:cubicBezTo>
                  <a:lnTo>
                    <a:pt x="48" y="1454"/>
                  </a:lnTo>
                  <a:cubicBezTo>
                    <a:pt x="1" y="1573"/>
                    <a:pt x="48" y="1668"/>
                    <a:pt x="144" y="1692"/>
                  </a:cubicBezTo>
                  <a:lnTo>
                    <a:pt x="215" y="1692"/>
                  </a:lnTo>
                  <a:cubicBezTo>
                    <a:pt x="263" y="1692"/>
                    <a:pt x="358" y="1668"/>
                    <a:pt x="358" y="1573"/>
                  </a:cubicBezTo>
                  <a:lnTo>
                    <a:pt x="453" y="1358"/>
                  </a:lnTo>
                  <a:lnTo>
                    <a:pt x="1001" y="1358"/>
                  </a:lnTo>
                  <a:lnTo>
                    <a:pt x="1096" y="1573"/>
                  </a:lnTo>
                  <a:cubicBezTo>
                    <a:pt x="1116" y="1652"/>
                    <a:pt x="1185" y="1698"/>
                    <a:pt x="1262" y="1698"/>
                  </a:cubicBezTo>
                  <a:cubicBezTo>
                    <a:pt x="1278" y="1698"/>
                    <a:pt x="1294" y="1696"/>
                    <a:pt x="1311" y="1692"/>
                  </a:cubicBezTo>
                  <a:cubicBezTo>
                    <a:pt x="1406" y="1668"/>
                    <a:pt x="1454" y="1573"/>
                    <a:pt x="1430" y="1454"/>
                  </a:cubicBezTo>
                  <a:lnTo>
                    <a:pt x="906" y="120"/>
                  </a:lnTo>
                  <a:cubicBezTo>
                    <a:pt x="882" y="25"/>
                    <a:pt x="811" y="1"/>
                    <a:pt x="7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8" name="Google Shape;14028;p27"/>
            <p:cNvSpPr/>
            <p:nvPr/>
          </p:nvSpPr>
          <p:spPr>
            <a:xfrm>
              <a:off x="3312513" y="2504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310"/>
                    <a:pt x="5644" y="214"/>
                  </a:cubicBezTo>
                  <a:cubicBezTo>
                    <a:pt x="5644" y="95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9" name="Google Shape;14029;p27"/>
            <p:cNvSpPr/>
            <p:nvPr/>
          </p:nvSpPr>
          <p:spPr>
            <a:xfrm>
              <a:off x="3312513" y="2523658"/>
              <a:ext cx="141125" cy="8975"/>
            </a:xfrm>
            <a:custGeom>
              <a:avLst/>
              <a:gdLst/>
              <a:ahLst/>
              <a:cxnLst/>
              <a:rect l="l" t="t" r="r" b="b"/>
              <a:pathLst>
                <a:path w="5645" h="359" extrusionOk="0">
                  <a:moveTo>
                    <a:pt x="167" y="1"/>
                  </a:moveTo>
                  <a:cubicBezTo>
                    <a:pt x="72" y="1"/>
                    <a:pt x="0" y="49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7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0" name="Google Shape;14030;p27"/>
            <p:cNvSpPr/>
            <p:nvPr/>
          </p:nvSpPr>
          <p:spPr>
            <a:xfrm>
              <a:off x="3195213" y="2472858"/>
              <a:ext cx="294150" cy="90125"/>
            </a:xfrm>
            <a:custGeom>
              <a:avLst/>
              <a:gdLst/>
              <a:ahLst/>
              <a:cxnLst/>
              <a:rect l="l" t="t" r="r" b="b"/>
              <a:pathLst>
                <a:path w="11766" h="3605" extrusionOk="0">
                  <a:moveTo>
                    <a:pt x="10241" y="723"/>
                  </a:moveTo>
                  <a:cubicBezTo>
                    <a:pt x="10598" y="723"/>
                    <a:pt x="10932" y="890"/>
                    <a:pt x="11146" y="1199"/>
                  </a:cubicBezTo>
                  <a:cubicBezTo>
                    <a:pt x="11408" y="1557"/>
                    <a:pt x="11408" y="2057"/>
                    <a:pt x="11146" y="2438"/>
                  </a:cubicBezTo>
                  <a:cubicBezTo>
                    <a:pt x="10932" y="2747"/>
                    <a:pt x="10598" y="2914"/>
                    <a:pt x="10241" y="2914"/>
                  </a:cubicBezTo>
                  <a:lnTo>
                    <a:pt x="3311" y="2914"/>
                  </a:lnTo>
                  <a:cubicBezTo>
                    <a:pt x="3549" y="2628"/>
                    <a:pt x="3668" y="2247"/>
                    <a:pt x="3668" y="1819"/>
                  </a:cubicBezTo>
                  <a:cubicBezTo>
                    <a:pt x="3668" y="1414"/>
                    <a:pt x="3525" y="1057"/>
                    <a:pt x="3311" y="723"/>
                  </a:cubicBezTo>
                  <a:close/>
                  <a:moveTo>
                    <a:pt x="1882" y="366"/>
                  </a:moveTo>
                  <a:cubicBezTo>
                    <a:pt x="2692" y="366"/>
                    <a:pt x="3335" y="1009"/>
                    <a:pt x="3335" y="1819"/>
                  </a:cubicBezTo>
                  <a:cubicBezTo>
                    <a:pt x="3335" y="2628"/>
                    <a:pt x="2692" y="3271"/>
                    <a:pt x="1882" y="3271"/>
                  </a:cubicBezTo>
                  <a:cubicBezTo>
                    <a:pt x="1072" y="3271"/>
                    <a:pt x="429" y="2628"/>
                    <a:pt x="429" y="1819"/>
                  </a:cubicBezTo>
                  <a:cubicBezTo>
                    <a:pt x="429" y="1009"/>
                    <a:pt x="1072" y="366"/>
                    <a:pt x="1882" y="366"/>
                  </a:cubicBezTo>
                  <a:close/>
                  <a:moveTo>
                    <a:pt x="1941" y="1"/>
                  </a:moveTo>
                  <a:cubicBezTo>
                    <a:pt x="1890" y="1"/>
                    <a:pt x="1839" y="3"/>
                    <a:pt x="1787" y="9"/>
                  </a:cubicBezTo>
                  <a:cubicBezTo>
                    <a:pt x="858" y="33"/>
                    <a:pt x="120" y="771"/>
                    <a:pt x="72" y="1700"/>
                  </a:cubicBezTo>
                  <a:cubicBezTo>
                    <a:pt x="1" y="2747"/>
                    <a:pt x="834" y="3605"/>
                    <a:pt x="1858" y="3605"/>
                  </a:cubicBezTo>
                  <a:cubicBezTo>
                    <a:pt x="2263" y="3605"/>
                    <a:pt x="2620" y="3462"/>
                    <a:pt x="2930" y="3247"/>
                  </a:cubicBezTo>
                  <a:lnTo>
                    <a:pt x="10217" y="3247"/>
                  </a:lnTo>
                  <a:cubicBezTo>
                    <a:pt x="10693" y="3247"/>
                    <a:pt x="11146" y="3009"/>
                    <a:pt x="11408" y="2628"/>
                  </a:cubicBezTo>
                  <a:cubicBezTo>
                    <a:pt x="11765" y="2104"/>
                    <a:pt x="11765" y="1461"/>
                    <a:pt x="11408" y="961"/>
                  </a:cubicBezTo>
                  <a:cubicBezTo>
                    <a:pt x="11170" y="604"/>
                    <a:pt x="10717" y="366"/>
                    <a:pt x="10241" y="366"/>
                  </a:cubicBezTo>
                  <a:lnTo>
                    <a:pt x="2954" y="366"/>
                  </a:lnTo>
                  <a:cubicBezTo>
                    <a:pt x="2659" y="155"/>
                    <a:pt x="2327" y="1"/>
                    <a:pt x="19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1" name="Google Shape;14031;p27"/>
            <p:cNvSpPr/>
            <p:nvPr/>
          </p:nvSpPr>
          <p:spPr>
            <a:xfrm>
              <a:off x="3227363" y="2496883"/>
              <a:ext cx="29800" cy="42875"/>
            </a:xfrm>
            <a:custGeom>
              <a:avLst/>
              <a:gdLst/>
              <a:ahLst/>
              <a:cxnLst/>
              <a:rect l="l" t="t" r="r" b="b"/>
              <a:pathLst>
                <a:path w="1192" h="1715" extrusionOk="0">
                  <a:moveTo>
                    <a:pt x="572" y="357"/>
                  </a:moveTo>
                  <a:cubicBezTo>
                    <a:pt x="620" y="357"/>
                    <a:pt x="691" y="381"/>
                    <a:pt x="715" y="477"/>
                  </a:cubicBezTo>
                  <a:cubicBezTo>
                    <a:pt x="739" y="548"/>
                    <a:pt x="668" y="643"/>
                    <a:pt x="572" y="643"/>
                  </a:cubicBezTo>
                  <a:lnTo>
                    <a:pt x="358" y="643"/>
                  </a:lnTo>
                  <a:lnTo>
                    <a:pt x="358" y="357"/>
                  </a:lnTo>
                  <a:close/>
                  <a:moveTo>
                    <a:pt x="668" y="977"/>
                  </a:moveTo>
                  <a:cubicBezTo>
                    <a:pt x="739" y="977"/>
                    <a:pt x="834" y="1048"/>
                    <a:pt x="858" y="1120"/>
                  </a:cubicBezTo>
                  <a:cubicBezTo>
                    <a:pt x="858" y="1239"/>
                    <a:pt x="739" y="1358"/>
                    <a:pt x="668" y="1358"/>
                  </a:cubicBezTo>
                  <a:lnTo>
                    <a:pt x="358" y="1358"/>
                  </a:lnTo>
                  <a:lnTo>
                    <a:pt x="358" y="977"/>
                  </a:lnTo>
                  <a:close/>
                  <a:moveTo>
                    <a:pt x="167" y="0"/>
                  </a:moveTo>
                  <a:cubicBezTo>
                    <a:pt x="96" y="0"/>
                    <a:pt x="1" y="96"/>
                    <a:pt x="1" y="167"/>
                  </a:cubicBezTo>
                  <a:lnTo>
                    <a:pt x="1" y="1548"/>
                  </a:lnTo>
                  <a:lnTo>
                    <a:pt x="1" y="1596"/>
                  </a:lnTo>
                  <a:cubicBezTo>
                    <a:pt x="25" y="1691"/>
                    <a:pt x="96" y="1715"/>
                    <a:pt x="167" y="1715"/>
                  </a:cubicBezTo>
                  <a:lnTo>
                    <a:pt x="668" y="1715"/>
                  </a:lnTo>
                  <a:cubicBezTo>
                    <a:pt x="953" y="1715"/>
                    <a:pt x="1191" y="1477"/>
                    <a:pt x="1191" y="1191"/>
                  </a:cubicBezTo>
                  <a:cubicBezTo>
                    <a:pt x="1191" y="1000"/>
                    <a:pt x="1096" y="858"/>
                    <a:pt x="977" y="739"/>
                  </a:cubicBezTo>
                  <a:cubicBezTo>
                    <a:pt x="1049" y="643"/>
                    <a:pt x="1072" y="524"/>
                    <a:pt x="1049" y="381"/>
                  </a:cubicBezTo>
                  <a:cubicBezTo>
                    <a:pt x="1025" y="143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2" name="Google Shape;14032;p27"/>
            <p:cNvSpPr/>
            <p:nvPr/>
          </p:nvSpPr>
          <p:spPr>
            <a:xfrm>
              <a:off x="3312513" y="2608208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310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3" name="Google Shape;14033;p27"/>
            <p:cNvSpPr/>
            <p:nvPr/>
          </p:nvSpPr>
          <p:spPr>
            <a:xfrm>
              <a:off x="3312513" y="2627258"/>
              <a:ext cx="141125" cy="8375"/>
            </a:xfrm>
            <a:custGeom>
              <a:avLst/>
              <a:gdLst/>
              <a:ahLst/>
              <a:cxnLst/>
              <a:rect l="l" t="t" r="r" b="b"/>
              <a:pathLst>
                <a:path w="5645" h="335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34"/>
                    <a:pt x="167" y="334"/>
                  </a:cubicBezTo>
                  <a:lnTo>
                    <a:pt x="5478" y="334"/>
                  </a:lnTo>
                  <a:cubicBezTo>
                    <a:pt x="5549" y="334"/>
                    <a:pt x="5644" y="286"/>
                    <a:pt x="5644" y="191"/>
                  </a:cubicBezTo>
                  <a:cubicBezTo>
                    <a:pt x="5644" y="72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4" name="Google Shape;14034;p27"/>
            <p:cNvSpPr/>
            <p:nvPr/>
          </p:nvSpPr>
          <p:spPr>
            <a:xfrm>
              <a:off x="3195813" y="2576658"/>
              <a:ext cx="294725" cy="89275"/>
            </a:xfrm>
            <a:custGeom>
              <a:avLst/>
              <a:gdLst/>
              <a:ahLst/>
              <a:cxnLst/>
              <a:rect l="l" t="t" r="r" b="b"/>
              <a:pathLst>
                <a:path w="11789" h="3571" extrusionOk="0">
                  <a:moveTo>
                    <a:pt x="10217" y="715"/>
                  </a:moveTo>
                  <a:cubicBezTo>
                    <a:pt x="10574" y="715"/>
                    <a:pt x="10908" y="882"/>
                    <a:pt x="11122" y="1191"/>
                  </a:cubicBezTo>
                  <a:cubicBezTo>
                    <a:pt x="11384" y="1548"/>
                    <a:pt x="11384" y="2048"/>
                    <a:pt x="11122" y="2429"/>
                  </a:cubicBezTo>
                  <a:cubicBezTo>
                    <a:pt x="10908" y="2739"/>
                    <a:pt x="10574" y="2906"/>
                    <a:pt x="10217" y="2906"/>
                  </a:cubicBezTo>
                  <a:lnTo>
                    <a:pt x="3287" y="2906"/>
                  </a:lnTo>
                  <a:cubicBezTo>
                    <a:pt x="3525" y="2620"/>
                    <a:pt x="3644" y="2215"/>
                    <a:pt x="3644" y="1810"/>
                  </a:cubicBezTo>
                  <a:cubicBezTo>
                    <a:pt x="3644" y="1382"/>
                    <a:pt x="3501" y="1024"/>
                    <a:pt x="3287" y="715"/>
                  </a:cubicBezTo>
                  <a:close/>
                  <a:moveTo>
                    <a:pt x="1858" y="0"/>
                  </a:moveTo>
                  <a:cubicBezTo>
                    <a:pt x="1596" y="0"/>
                    <a:pt x="1358" y="48"/>
                    <a:pt x="1120" y="167"/>
                  </a:cubicBezTo>
                  <a:cubicBezTo>
                    <a:pt x="1025" y="191"/>
                    <a:pt x="1001" y="286"/>
                    <a:pt x="1025" y="381"/>
                  </a:cubicBezTo>
                  <a:cubicBezTo>
                    <a:pt x="1042" y="470"/>
                    <a:pt x="1112" y="519"/>
                    <a:pt x="1186" y="519"/>
                  </a:cubicBezTo>
                  <a:cubicBezTo>
                    <a:pt x="1212" y="519"/>
                    <a:pt x="1238" y="513"/>
                    <a:pt x="1263" y="501"/>
                  </a:cubicBezTo>
                  <a:cubicBezTo>
                    <a:pt x="1429" y="405"/>
                    <a:pt x="1644" y="358"/>
                    <a:pt x="1882" y="358"/>
                  </a:cubicBezTo>
                  <a:cubicBezTo>
                    <a:pt x="2715" y="358"/>
                    <a:pt x="3382" y="1024"/>
                    <a:pt x="3335" y="1858"/>
                  </a:cubicBezTo>
                  <a:cubicBezTo>
                    <a:pt x="3311" y="2620"/>
                    <a:pt x="2715" y="3215"/>
                    <a:pt x="1977" y="3239"/>
                  </a:cubicBezTo>
                  <a:cubicBezTo>
                    <a:pt x="1962" y="3240"/>
                    <a:pt x="1947" y="3240"/>
                    <a:pt x="1932" y="3240"/>
                  </a:cubicBezTo>
                  <a:cubicBezTo>
                    <a:pt x="1119" y="3240"/>
                    <a:pt x="453" y="2605"/>
                    <a:pt x="453" y="1786"/>
                  </a:cubicBezTo>
                  <a:cubicBezTo>
                    <a:pt x="453" y="1477"/>
                    <a:pt x="548" y="1191"/>
                    <a:pt x="715" y="905"/>
                  </a:cubicBezTo>
                  <a:cubicBezTo>
                    <a:pt x="786" y="858"/>
                    <a:pt x="786" y="739"/>
                    <a:pt x="691" y="667"/>
                  </a:cubicBezTo>
                  <a:cubicBezTo>
                    <a:pt x="652" y="647"/>
                    <a:pt x="608" y="636"/>
                    <a:pt x="567" y="636"/>
                  </a:cubicBezTo>
                  <a:cubicBezTo>
                    <a:pt x="510" y="636"/>
                    <a:pt x="457" y="659"/>
                    <a:pt x="429" y="715"/>
                  </a:cubicBezTo>
                  <a:cubicBezTo>
                    <a:pt x="120" y="1120"/>
                    <a:pt x="1" y="1620"/>
                    <a:pt x="120" y="2168"/>
                  </a:cubicBezTo>
                  <a:cubicBezTo>
                    <a:pt x="286" y="2858"/>
                    <a:pt x="810" y="3382"/>
                    <a:pt x="1477" y="3525"/>
                  </a:cubicBezTo>
                  <a:cubicBezTo>
                    <a:pt x="1618" y="3555"/>
                    <a:pt x="1758" y="3570"/>
                    <a:pt x="1896" y="3570"/>
                  </a:cubicBezTo>
                  <a:cubicBezTo>
                    <a:pt x="2295" y="3570"/>
                    <a:pt x="2670" y="3445"/>
                    <a:pt x="2954" y="3215"/>
                  </a:cubicBezTo>
                  <a:lnTo>
                    <a:pt x="10241" y="3215"/>
                  </a:lnTo>
                  <a:cubicBezTo>
                    <a:pt x="10717" y="3215"/>
                    <a:pt x="11170" y="2977"/>
                    <a:pt x="11432" y="2572"/>
                  </a:cubicBezTo>
                  <a:cubicBezTo>
                    <a:pt x="11789" y="2072"/>
                    <a:pt x="11789" y="1429"/>
                    <a:pt x="11432" y="905"/>
                  </a:cubicBezTo>
                  <a:cubicBezTo>
                    <a:pt x="11146" y="572"/>
                    <a:pt x="10693" y="358"/>
                    <a:pt x="10217" y="358"/>
                  </a:cubicBezTo>
                  <a:lnTo>
                    <a:pt x="2930" y="358"/>
                  </a:lnTo>
                  <a:cubicBezTo>
                    <a:pt x="2620" y="119"/>
                    <a:pt x="2239" y="0"/>
                    <a:pt x="1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5" name="Google Shape;14035;p27"/>
            <p:cNvSpPr/>
            <p:nvPr/>
          </p:nvSpPr>
          <p:spPr>
            <a:xfrm>
              <a:off x="3223788" y="2600458"/>
              <a:ext cx="36350" cy="42900"/>
            </a:xfrm>
            <a:custGeom>
              <a:avLst/>
              <a:gdLst/>
              <a:ahLst/>
              <a:cxnLst/>
              <a:rect l="l" t="t" r="r" b="b"/>
              <a:pathLst>
                <a:path w="1454" h="1716" extrusionOk="0">
                  <a:moveTo>
                    <a:pt x="858" y="1"/>
                  </a:moveTo>
                  <a:cubicBezTo>
                    <a:pt x="382" y="1"/>
                    <a:pt x="1" y="382"/>
                    <a:pt x="1" y="858"/>
                  </a:cubicBezTo>
                  <a:cubicBezTo>
                    <a:pt x="1" y="1335"/>
                    <a:pt x="382" y="1716"/>
                    <a:pt x="858" y="1716"/>
                  </a:cubicBezTo>
                  <a:cubicBezTo>
                    <a:pt x="1049" y="1716"/>
                    <a:pt x="1215" y="1668"/>
                    <a:pt x="1334" y="1525"/>
                  </a:cubicBezTo>
                  <a:cubicBezTo>
                    <a:pt x="1358" y="1501"/>
                    <a:pt x="1406" y="1477"/>
                    <a:pt x="1406" y="1454"/>
                  </a:cubicBezTo>
                  <a:cubicBezTo>
                    <a:pt x="1454" y="1382"/>
                    <a:pt x="1454" y="1263"/>
                    <a:pt x="1358" y="1216"/>
                  </a:cubicBezTo>
                  <a:cubicBezTo>
                    <a:pt x="1336" y="1182"/>
                    <a:pt x="1299" y="1165"/>
                    <a:pt x="1258" y="1165"/>
                  </a:cubicBezTo>
                  <a:cubicBezTo>
                    <a:pt x="1210" y="1165"/>
                    <a:pt x="1158" y="1188"/>
                    <a:pt x="1120" y="1239"/>
                  </a:cubicBezTo>
                  <a:lnTo>
                    <a:pt x="1096" y="1263"/>
                  </a:lnTo>
                  <a:cubicBezTo>
                    <a:pt x="1025" y="1335"/>
                    <a:pt x="953" y="1358"/>
                    <a:pt x="834" y="1358"/>
                  </a:cubicBezTo>
                  <a:cubicBezTo>
                    <a:pt x="572" y="1358"/>
                    <a:pt x="310" y="1120"/>
                    <a:pt x="310" y="858"/>
                  </a:cubicBezTo>
                  <a:cubicBezTo>
                    <a:pt x="310" y="596"/>
                    <a:pt x="596" y="358"/>
                    <a:pt x="858" y="358"/>
                  </a:cubicBezTo>
                  <a:cubicBezTo>
                    <a:pt x="953" y="358"/>
                    <a:pt x="1073" y="382"/>
                    <a:pt x="1168" y="430"/>
                  </a:cubicBezTo>
                  <a:cubicBezTo>
                    <a:pt x="1196" y="458"/>
                    <a:pt x="1228" y="471"/>
                    <a:pt x="1260" y="471"/>
                  </a:cubicBezTo>
                  <a:cubicBezTo>
                    <a:pt x="1311" y="471"/>
                    <a:pt x="1363" y="440"/>
                    <a:pt x="1406" y="382"/>
                  </a:cubicBezTo>
                  <a:cubicBezTo>
                    <a:pt x="1454" y="287"/>
                    <a:pt x="1430" y="191"/>
                    <a:pt x="1334" y="144"/>
                  </a:cubicBezTo>
                  <a:cubicBezTo>
                    <a:pt x="1192" y="49"/>
                    <a:pt x="1049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36" name="Google Shape;14036;p27"/>
          <p:cNvGrpSpPr/>
          <p:nvPr/>
        </p:nvGrpSpPr>
        <p:grpSpPr>
          <a:xfrm>
            <a:off x="3562406" y="4583720"/>
            <a:ext cx="736316" cy="710604"/>
            <a:chOff x="2684388" y="2369483"/>
            <a:chExt cx="307850" cy="297100"/>
          </a:xfrm>
        </p:grpSpPr>
        <p:sp>
          <p:nvSpPr>
            <p:cNvPr id="14037" name="Google Shape;14037;p27"/>
            <p:cNvSpPr/>
            <p:nvPr/>
          </p:nvSpPr>
          <p:spPr>
            <a:xfrm>
              <a:off x="2792763" y="2506408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72"/>
                    <a:pt x="0" y="143"/>
                  </a:cubicBezTo>
                  <a:cubicBezTo>
                    <a:pt x="0" y="262"/>
                    <a:pt x="95" y="358"/>
                    <a:pt x="191" y="358"/>
                  </a:cubicBezTo>
                  <a:lnTo>
                    <a:pt x="3334" y="358"/>
                  </a:lnTo>
                  <a:cubicBezTo>
                    <a:pt x="3429" y="358"/>
                    <a:pt x="3477" y="310"/>
                    <a:pt x="3525" y="215"/>
                  </a:cubicBezTo>
                  <a:cubicBezTo>
                    <a:pt x="3549" y="96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8" name="Google Shape;14038;p27"/>
            <p:cNvSpPr/>
            <p:nvPr/>
          </p:nvSpPr>
          <p:spPr>
            <a:xfrm>
              <a:off x="2792763" y="2529033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48"/>
                    <a:pt x="0" y="143"/>
                  </a:cubicBezTo>
                  <a:cubicBezTo>
                    <a:pt x="0" y="262"/>
                    <a:pt x="95" y="357"/>
                    <a:pt x="191" y="357"/>
                  </a:cubicBezTo>
                  <a:lnTo>
                    <a:pt x="3334" y="357"/>
                  </a:lnTo>
                  <a:cubicBezTo>
                    <a:pt x="3429" y="357"/>
                    <a:pt x="3477" y="286"/>
                    <a:pt x="3525" y="191"/>
                  </a:cubicBezTo>
                  <a:cubicBezTo>
                    <a:pt x="3549" y="72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9" name="Google Shape;14039;p27"/>
            <p:cNvSpPr/>
            <p:nvPr/>
          </p:nvSpPr>
          <p:spPr>
            <a:xfrm>
              <a:off x="2812413" y="2551058"/>
              <a:ext cx="48825" cy="8950"/>
            </a:xfrm>
            <a:custGeom>
              <a:avLst/>
              <a:gdLst/>
              <a:ahLst/>
              <a:cxnLst/>
              <a:rect l="l" t="t" r="r" b="b"/>
              <a:pathLst>
                <a:path w="1953" h="358" extrusionOk="0">
                  <a:moveTo>
                    <a:pt x="191" y="0"/>
                  </a:moveTo>
                  <a:cubicBezTo>
                    <a:pt x="95" y="0"/>
                    <a:pt x="48" y="72"/>
                    <a:pt x="24" y="143"/>
                  </a:cubicBezTo>
                  <a:cubicBezTo>
                    <a:pt x="0" y="262"/>
                    <a:pt x="71" y="358"/>
                    <a:pt x="191" y="358"/>
                  </a:cubicBezTo>
                  <a:lnTo>
                    <a:pt x="1786" y="358"/>
                  </a:lnTo>
                  <a:cubicBezTo>
                    <a:pt x="1858" y="358"/>
                    <a:pt x="1929" y="310"/>
                    <a:pt x="1953" y="215"/>
                  </a:cubicBezTo>
                  <a:cubicBezTo>
                    <a:pt x="1953" y="96"/>
                    <a:pt x="1858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0" name="Google Shape;14040;p27"/>
            <p:cNvSpPr/>
            <p:nvPr/>
          </p:nvSpPr>
          <p:spPr>
            <a:xfrm>
              <a:off x="2684388" y="2369483"/>
              <a:ext cx="307850" cy="297100"/>
            </a:xfrm>
            <a:custGeom>
              <a:avLst/>
              <a:gdLst/>
              <a:ahLst/>
              <a:cxnLst/>
              <a:rect l="l" t="t" r="r" b="b"/>
              <a:pathLst>
                <a:path w="12314" h="11884" extrusionOk="0">
                  <a:moveTo>
                    <a:pt x="6336" y="1143"/>
                  </a:moveTo>
                  <a:cubicBezTo>
                    <a:pt x="7669" y="1143"/>
                    <a:pt x="8931" y="1643"/>
                    <a:pt x="9908" y="2524"/>
                  </a:cubicBezTo>
                  <a:lnTo>
                    <a:pt x="9074" y="3358"/>
                  </a:lnTo>
                  <a:cubicBezTo>
                    <a:pt x="8267" y="2643"/>
                    <a:pt x="7258" y="2285"/>
                    <a:pt x="6243" y="2285"/>
                  </a:cubicBezTo>
                  <a:cubicBezTo>
                    <a:pt x="6211" y="2285"/>
                    <a:pt x="6178" y="2285"/>
                    <a:pt x="6145" y="2286"/>
                  </a:cubicBezTo>
                  <a:lnTo>
                    <a:pt x="6145" y="1143"/>
                  </a:lnTo>
                  <a:close/>
                  <a:moveTo>
                    <a:pt x="5764" y="357"/>
                  </a:moveTo>
                  <a:lnTo>
                    <a:pt x="5764" y="2715"/>
                  </a:lnTo>
                  <a:cubicBezTo>
                    <a:pt x="4954" y="2739"/>
                    <a:pt x="4216" y="3096"/>
                    <a:pt x="3621" y="3667"/>
                  </a:cubicBezTo>
                  <a:cubicBezTo>
                    <a:pt x="3049" y="4239"/>
                    <a:pt x="2692" y="4977"/>
                    <a:pt x="2668" y="5787"/>
                  </a:cubicBezTo>
                  <a:lnTo>
                    <a:pt x="358" y="5787"/>
                  </a:lnTo>
                  <a:cubicBezTo>
                    <a:pt x="406" y="4358"/>
                    <a:pt x="977" y="3001"/>
                    <a:pt x="1978" y="2000"/>
                  </a:cubicBezTo>
                  <a:cubicBezTo>
                    <a:pt x="3002" y="976"/>
                    <a:pt x="4335" y="381"/>
                    <a:pt x="5764" y="357"/>
                  </a:cubicBezTo>
                  <a:close/>
                  <a:moveTo>
                    <a:pt x="6359" y="2643"/>
                  </a:moveTo>
                  <a:cubicBezTo>
                    <a:pt x="7312" y="2643"/>
                    <a:pt x="8265" y="3001"/>
                    <a:pt x="8979" y="3715"/>
                  </a:cubicBezTo>
                  <a:cubicBezTo>
                    <a:pt x="10408" y="5144"/>
                    <a:pt x="10408" y="7502"/>
                    <a:pt x="8979" y="8954"/>
                  </a:cubicBezTo>
                  <a:cubicBezTo>
                    <a:pt x="8265" y="9669"/>
                    <a:pt x="7318" y="10026"/>
                    <a:pt x="6368" y="10026"/>
                  </a:cubicBezTo>
                  <a:cubicBezTo>
                    <a:pt x="5419" y="10026"/>
                    <a:pt x="4466" y="9669"/>
                    <a:pt x="3740" y="8954"/>
                  </a:cubicBezTo>
                  <a:cubicBezTo>
                    <a:pt x="2930" y="8168"/>
                    <a:pt x="2573" y="7144"/>
                    <a:pt x="2644" y="6144"/>
                  </a:cubicBezTo>
                  <a:lnTo>
                    <a:pt x="2811" y="6144"/>
                  </a:lnTo>
                  <a:cubicBezTo>
                    <a:pt x="2930" y="6144"/>
                    <a:pt x="3049" y="6025"/>
                    <a:pt x="3049" y="5882"/>
                  </a:cubicBezTo>
                  <a:cubicBezTo>
                    <a:pt x="3097" y="4358"/>
                    <a:pt x="4335" y="3096"/>
                    <a:pt x="5907" y="3072"/>
                  </a:cubicBezTo>
                  <a:cubicBezTo>
                    <a:pt x="6074" y="3072"/>
                    <a:pt x="6145" y="2953"/>
                    <a:pt x="6145" y="2834"/>
                  </a:cubicBezTo>
                  <a:lnTo>
                    <a:pt x="6145" y="2643"/>
                  </a:lnTo>
                  <a:close/>
                  <a:moveTo>
                    <a:pt x="5883" y="0"/>
                  </a:moveTo>
                  <a:cubicBezTo>
                    <a:pt x="4335" y="24"/>
                    <a:pt x="2859" y="619"/>
                    <a:pt x="1739" y="1738"/>
                  </a:cubicBezTo>
                  <a:cubicBezTo>
                    <a:pt x="644" y="2834"/>
                    <a:pt x="25" y="4287"/>
                    <a:pt x="1" y="5858"/>
                  </a:cubicBezTo>
                  <a:cubicBezTo>
                    <a:pt x="1" y="5954"/>
                    <a:pt x="49" y="6049"/>
                    <a:pt x="144" y="6096"/>
                  </a:cubicBezTo>
                  <a:lnTo>
                    <a:pt x="739" y="6096"/>
                  </a:lnTo>
                  <a:cubicBezTo>
                    <a:pt x="715" y="6930"/>
                    <a:pt x="858" y="7740"/>
                    <a:pt x="1192" y="8526"/>
                  </a:cubicBezTo>
                  <a:cubicBezTo>
                    <a:pt x="1215" y="8573"/>
                    <a:pt x="1263" y="8645"/>
                    <a:pt x="1335" y="8645"/>
                  </a:cubicBezTo>
                  <a:lnTo>
                    <a:pt x="1382" y="8645"/>
                  </a:lnTo>
                  <a:cubicBezTo>
                    <a:pt x="1477" y="8597"/>
                    <a:pt x="1501" y="8478"/>
                    <a:pt x="1477" y="8406"/>
                  </a:cubicBezTo>
                  <a:cubicBezTo>
                    <a:pt x="1144" y="7692"/>
                    <a:pt x="1025" y="6906"/>
                    <a:pt x="1073" y="6096"/>
                  </a:cubicBezTo>
                  <a:lnTo>
                    <a:pt x="2263" y="6096"/>
                  </a:lnTo>
                  <a:cubicBezTo>
                    <a:pt x="2192" y="7144"/>
                    <a:pt x="2549" y="8216"/>
                    <a:pt x="3335" y="9049"/>
                  </a:cubicBezTo>
                  <a:lnTo>
                    <a:pt x="2501" y="9883"/>
                  </a:lnTo>
                  <a:cubicBezTo>
                    <a:pt x="2239" y="9645"/>
                    <a:pt x="2049" y="9383"/>
                    <a:pt x="1906" y="9073"/>
                  </a:cubicBezTo>
                  <a:cubicBezTo>
                    <a:pt x="1873" y="9019"/>
                    <a:pt x="1816" y="8989"/>
                    <a:pt x="1756" y="8989"/>
                  </a:cubicBezTo>
                  <a:cubicBezTo>
                    <a:pt x="1685" y="8989"/>
                    <a:pt x="1611" y="9031"/>
                    <a:pt x="1573" y="9121"/>
                  </a:cubicBezTo>
                  <a:cubicBezTo>
                    <a:pt x="1549" y="9145"/>
                    <a:pt x="1573" y="9192"/>
                    <a:pt x="1573" y="9240"/>
                  </a:cubicBezTo>
                  <a:cubicBezTo>
                    <a:pt x="1811" y="9597"/>
                    <a:pt x="2049" y="9907"/>
                    <a:pt x="2382" y="10240"/>
                  </a:cubicBezTo>
                  <a:cubicBezTo>
                    <a:pt x="3406" y="11288"/>
                    <a:pt x="4811" y="11883"/>
                    <a:pt x="6288" y="11883"/>
                  </a:cubicBezTo>
                  <a:cubicBezTo>
                    <a:pt x="7788" y="11883"/>
                    <a:pt x="9193" y="11312"/>
                    <a:pt x="10241" y="10240"/>
                  </a:cubicBezTo>
                  <a:cubicBezTo>
                    <a:pt x="11837" y="8692"/>
                    <a:pt x="12313" y="6311"/>
                    <a:pt x="11480" y="4263"/>
                  </a:cubicBezTo>
                  <a:cubicBezTo>
                    <a:pt x="11461" y="4190"/>
                    <a:pt x="11388" y="4159"/>
                    <a:pt x="11311" y="4159"/>
                  </a:cubicBezTo>
                  <a:cubicBezTo>
                    <a:pt x="11288" y="4159"/>
                    <a:pt x="11264" y="4162"/>
                    <a:pt x="11241" y="4168"/>
                  </a:cubicBezTo>
                  <a:cubicBezTo>
                    <a:pt x="11146" y="4191"/>
                    <a:pt x="11122" y="4310"/>
                    <a:pt x="11146" y="4406"/>
                  </a:cubicBezTo>
                  <a:cubicBezTo>
                    <a:pt x="11932" y="6335"/>
                    <a:pt x="11480" y="8549"/>
                    <a:pt x="9979" y="10026"/>
                  </a:cubicBezTo>
                  <a:cubicBezTo>
                    <a:pt x="9003" y="11026"/>
                    <a:pt x="7693" y="11550"/>
                    <a:pt x="6288" y="11550"/>
                  </a:cubicBezTo>
                  <a:cubicBezTo>
                    <a:pt x="4954" y="11550"/>
                    <a:pt x="3716" y="11050"/>
                    <a:pt x="2716" y="10145"/>
                  </a:cubicBezTo>
                  <a:lnTo>
                    <a:pt x="3573" y="9311"/>
                  </a:lnTo>
                  <a:cubicBezTo>
                    <a:pt x="4335" y="10026"/>
                    <a:pt x="5312" y="10383"/>
                    <a:pt x="6288" y="10383"/>
                  </a:cubicBezTo>
                  <a:cubicBezTo>
                    <a:pt x="7336" y="10383"/>
                    <a:pt x="8384" y="10002"/>
                    <a:pt x="9146" y="9192"/>
                  </a:cubicBezTo>
                  <a:cubicBezTo>
                    <a:pt x="10694" y="7644"/>
                    <a:pt x="10741" y="5192"/>
                    <a:pt x="9265" y="3596"/>
                  </a:cubicBezTo>
                  <a:lnTo>
                    <a:pt x="10098" y="2762"/>
                  </a:lnTo>
                  <a:cubicBezTo>
                    <a:pt x="10384" y="3048"/>
                    <a:pt x="10622" y="3358"/>
                    <a:pt x="10789" y="3691"/>
                  </a:cubicBezTo>
                  <a:cubicBezTo>
                    <a:pt x="10823" y="3748"/>
                    <a:pt x="10879" y="3778"/>
                    <a:pt x="10938" y="3778"/>
                  </a:cubicBezTo>
                  <a:cubicBezTo>
                    <a:pt x="11003" y="3778"/>
                    <a:pt x="11072" y="3742"/>
                    <a:pt x="11122" y="3667"/>
                  </a:cubicBezTo>
                  <a:cubicBezTo>
                    <a:pt x="11146" y="3644"/>
                    <a:pt x="11122" y="3572"/>
                    <a:pt x="11122" y="3548"/>
                  </a:cubicBezTo>
                  <a:cubicBezTo>
                    <a:pt x="10884" y="3120"/>
                    <a:pt x="10575" y="2739"/>
                    <a:pt x="10265" y="2405"/>
                  </a:cubicBezTo>
                  <a:cubicBezTo>
                    <a:pt x="9217" y="1381"/>
                    <a:pt x="7812" y="786"/>
                    <a:pt x="6336" y="786"/>
                  </a:cubicBezTo>
                  <a:lnTo>
                    <a:pt x="6121" y="786"/>
                  </a:lnTo>
                  <a:lnTo>
                    <a:pt x="6121" y="238"/>
                  </a:lnTo>
                  <a:lnTo>
                    <a:pt x="6121" y="191"/>
                  </a:lnTo>
                  <a:cubicBezTo>
                    <a:pt x="6097" y="71"/>
                    <a:pt x="5978" y="0"/>
                    <a:pt x="588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41" name="Google Shape;14041;p27"/>
          <p:cNvSpPr/>
          <p:nvPr/>
        </p:nvSpPr>
        <p:spPr>
          <a:xfrm>
            <a:off x="2085627" y="4584853"/>
            <a:ext cx="712038" cy="710842"/>
          </a:xfrm>
          <a:custGeom>
            <a:avLst/>
            <a:gdLst/>
            <a:ahLst/>
            <a:cxnLst/>
            <a:rect l="l" t="t" r="r" b="b"/>
            <a:pathLst>
              <a:path w="11908" h="11888" extrusionOk="0">
                <a:moveTo>
                  <a:pt x="2263" y="6315"/>
                </a:moveTo>
                <a:lnTo>
                  <a:pt x="2263" y="10696"/>
                </a:lnTo>
                <a:lnTo>
                  <a:pt x="1763" y="10696"/>
                </a:lnTo>
                <a:lnTo>
                  <a:pt x="1763" y="6315"/>
                </a:lnTo>
                <a:close/>
                <a:moveTo>
                  <a:pt x="3120" y="5076"/>
                </a:moveTo>
                <a:lnTo>
                  <a:pt x="3120" y="10696"/>
                </a:lnTo>
                <a:lnTo>
                  <a:pt x="2620" y="10696"/>
                </a:lnTo>
                <a:lnTo>
                  <a:pt x="2620" y="5076"/>
                </a:lnTo>
                <a:close/>
                <a:moveTo>
                  <a:pt x="6526" y="7577"/>
                </a:moveTo>
                <a:lnTo>
                  <a:pt x="6526" y="10696"/>
                </a:lnTo>
                <a:lnTo>
                  <a:pt x="6026" y="10696"/>
                </a:lnTo>
                <a:lnTo>
                  <a:pt x="6026" y="7577"/>
                </a:lnTo>
                <a:close/>
                <a:moveTo>
                  <a:pt x="7383" y="6172"/>
                </a:moveTo>
                <a:lnTo>
                  <a:pt x="7383" y="10696"/>
                </a:lnTo>
                <a:lnTo>
                  <a:pt x="6883" y="10696"/>
                </a:lnTo>
                <a:lnTo>
                  <a:pt x="6883" y="6172"/>
                </a:lnTo>
                <a:close/>
                <a:moveTo>
                  <a:pt x="9050" y="8815"/>
                </a:moveTo>
                <a:lnTo>
                  <a:pt x="9050" y="10696"/>
                </a:lnTo>
                <a:lnTo>
                  <a:pt x="8550" y="10696"/>
                </a:lnTo>
                <a:lnTo>
                  <a:pt x="8550" y="8815"/>
                </a:lnTo>
                <a:close/>
                <a:moveTo>
                  <a:pt x="5668" y="3814"/>
                </a:moveTo>
                <a:lnTo>
                  <a:pt x="5668" y="10720"/>
                </a:lnTo>
                <a:lnTo>
                  <a:pt x="5145" y="10720"/>
                </a:lnTo>
                <a:lnTo>
                  <a:pt x="5145" y="3814"/>
                </a:lnTo>
                <a:close/>
                <a:moveTo>
                  <a:pt x="9907" y="2576"/>
                </a:moveTo>
                <a:lnTo>
                  <a:pt x="9907" y="10720"/>
                </a:lnTo>
                <a:lnTo>
                  <a:pt x="9407" y="10720"/>
                </a:lnTo>
                <a:lnTo>
                  <a:pt x="9407" y="2576"/>
                </a:lnTo>
                <a:close/>
                <a:moveTo>
                  <a:pt x="11503" y="11054"/>
                </a:moveTo>
                <a:lnTo>
                  <a:pt x="11503" y="11530"/>
                </a:lnTo>
                <a:lnTo>
                  <a:pt x="310" y="11530"/>
                </a:lnTo>
                <a:lnTo>
                  <a:pt x="310" y="11054"/>
                </a:lnTo>
                <a:close/>
                <a:moveTo>
                  <a:pt x="916" y="0"/>
                </a:moveTo>
                <a:cubicBezTo>
                  <a:pt x="811" y="0"/>
                  <a:pt x="715" y="88"/>
                  <a:pt x="715" y="194"/>
                </a:cubicBezTo>
                <a:lnTo>
                  <a:pt x="715" y="980"/>
                </a:lnTo>
                <a:lnTo>
                  <a:pt x="477" y="980"/>
                </a:lnTo>
                <a:cubicBezTo>
                  <a:pt x="382" y="980"/>
                  <a:pt x="334" y="1052"/>
                  <a:pt x="286" y="1099"/>
                </a:cubicBezTo>
                <a:cubicBezTo>
                  <a:pt x="263" y="1242"/>
                  <a:pt x="358" y="1361"/>
                  <a:pt x="477" y="1361"/>
                </a:cubicBezTo>
                <a:lnTo>
                  <a:pt x="715" y="1361"/>
                </a:lnTo>
                <a:lnTo>
                  <a:pt x="715" y="2242"/>
                </a:lnTo>
                <a:lnTo>
                  <a:pt x="501" y="2242"/>
                </a:lnTo>
                <a:cubicBezTo>
                  <a:pt x="405" y="2242"/>
                  <a:pt x="334" y="2290"/>
                  <a:pt x="334" y="2385"/>
                </a:cubicBezTo>
                <a:cubicBezTo>
                  <a:pt x="334" y="2504"/>
                  <a:pt x="382" y="2600"/>
                  <a:pt x="501" y="2600"/>
                </a:cubicBezTo>
                <a:lnTo>
                  <a:pt x="715" y="2600"/>
                </a:lnTo>
                <a:lnTo>
                  <a:pt x="715" y="3481"/>
                </a:lnTo>
                <a:lnTo>
                  <a:pt x="501" y="3481"/>
                </a:lnTo>
                <a:cubicBezTo>
                  <a:pt x="405" y="3481"/>
                  <a:pt x="334" y="3552"/>
                  <a:pt x="334" y="3647"/>
                </a:cubicBezTo>
                <a:cubicBezTo>
                  <a:pt x="334" y="3766"/>
                  <a:pt x="382" y="3838"/>
                  <a:pt x="501" y="3838"/>
                </a:cubicBezTo>
                <a:lnTo>
                  <a:pt x="715" y="3838"/>
                </a:lnTo>
                <a:lnTo>
                  <a:pt x="715" y="4743"/>
                </a:lnTo>
                <a:lnTo>
                  <a:pt x="501" y="4743"/>
                </a:lnTo>
                <a:cubicBezTo>
                  <a:pt x="405" y="4743"/>
                  <a:pt x="334" y="4791"/>
                  <a:pt x="334" y="4886"/>
                </a:cubicBezTo>
                <a:cubicBezTo>
                  <a:pt x="334" y="5005"/>
                  <a:pt x="382" y="5100"/>
                  <a:pt x="501" y="5100"/>
                </a:cubicBezTo>
                <a:lnTo>
                  <a:pt x="715" y="5100"/>
                </a:lnTo>
                <a:lnTo>
                  <a:pt x="715" y="5981"/>
                </a:lnTo>
                <a:lnTo>
                  <a:pt x="501" y="5981"/>
                </a:lnTo>
                <a:cubicBezTo>
                  <a:pt x="405" y="5981"/>
                  <a:pt x="334" y="6053"/>
                  <a:pt x="334" y="6148"/>
                </a:cubicBezTo>
                <a:cubicBezTo>
                  <a:pt x="334" y="6267"/>
                  <a:pt x="382" y="6338"/>
                  <a:pt x="501" y="6338"/>
                </a:cubicBezTo>
                <a:lnTo>
                  <a:pt x="715" y="6338"/>
                </a:lnTo>
                <a:lnTo>
                  <a:pt x="715" y="7243"/>
                </a:lnTo>
                <a:lnTo>
                  <a:pt x="501" y="7243"/>
                </a:lnTo>
                <a:cubicBezTo>
                  <a:pt x="405" y="7243"/>
                  <a:pt x="334" y="7291"/>
                  <a:pt x="334" y="7386"/>
                </a:cubicBezTo>
                <a:cubicBezTo>
                  <a:pt x="334" y="7505"/>
                  <a:pt x="382" y="7601"/>
                  <a:pt x="501" y="7601"/>
                </a:cubicBezTo>
                <a:lnTo>
                  <a:pt x="715" y="7601"/>
                </a:lnTo>
                <a:lnTo>
                  <a:pt x="715" y="8482"/>
                </a:lnTo>
                <a:lnTo>
                  <a:pt x="501" y="8482"/>
                </a:lnTo>
                <a:cubicBezTo>
                  <a:pt x="405" y="8482"/>
                  <a:pt x="334" y="8553"/>
                  <a:pt x="334" y="8648"/>
                </a:cubicBezTo>
                <a:cubicBezTo>
                  <a:pt x="334" y="8768"/>
                  <a:pt x="382" y="8839"/>
                  <a:pt x="501" y="8839"/>
                </a:cubicBezTo>
                <a:lnTo>
                  <a:pt x="715" y="8839"/>
                </a:lnTo>
                <a:lnTo>
                  <a:pt x="715" y="9744"/>
                </a:lnTo>
                <a:lnTo>
                  <a:pt x="501" y="9744"/>
                </a:lnTo>
                <a:cubicBezTo>
                  <a:pt x="405" y="9744"/>
                  <a:pt x="334" y="9792"/>
                  <a:pt x="334" y="9887"/>
                </a:cubicBezTo>
                <a:cubicBezTo>
                  <a:pt x="334" y="10006"/>
                  <a:pt x="382" y="10101"/>
                  <a:pt x="501" y="10101"/>
                </a:cubicBezTo>
                <a:lnTo>
                  <a:pt x="715" y="10101"/>
                </a:lnTo>
                <a:lnTo>
                  <a:pt x="715" y="10720"/>
                </a:lnTo>
                <a:lnTo>
                  <a:pt x="286" y="10720"/>
                </a:lnTo>
                <a:cubicBezTo>
                  <a:pt x="143" y="10720"/>
                  <a:pt x="1" y="10839"/>
                  <a:pt x="1" y="11030"/>
                </a:cubicBezTo>
                <a:lnTo>
                  <a:pt x="1" y="11578"/>
                </a:lnTo>
                <a:cubicBezTo>
                  <a:pt x="1" y="11744"/>
                  <a:pt x="120" y="11887"/>
                  <a:pt x="286" y="11887"/>
                </a:cubicBezTo>
                <a:lnTo>
                  <a:pt x="11598" y="11887"/>
                </a:lnTo>
                <a:cubicBezTo>
                  <a:pt x="11765" y="11887"/>
                  <a:pt x="11908" y="11768"/>
                  <a:pt x="11908" y="11578"/>
                </a:cubicBezTo>
                <a:lnTo>
                  <a:pt x="11908" y="10982"/>
                </a:lnTo>
                <a:cubicBezTo>
                  <a:pt x="11860" y="10839"/>
                  <a:pt x="11741" y="10696"/>
                  <a:pt x="11551" y="10696"/>
                </a:cubicBezTo>
                <a:lnTo>
                  <a:pt x="11146" y="10696"/>
                </a:lnTo>
                <a:lnTo>
                  <a:pt x="11146" y="9887"/>
                </a:lnTo>
                <a:cubicBezTo>
                  <a:pt x="11146" y="9815"/>
                  <a:pt x="11074" y="9720"/>
                  <a:pt x="10979" y="9720"/>
                </a:cubicBezTo>
                <a:cubicBezTo>
                  <a:pt x="10860" y="9720"/>
                  <a:pt x="10789" y="9768"/>
                  <a:pt x="10789" y="9887"/>
                </a:cubicBezTo>
                <a:lnTo>
                  <a:pt x="10789" y="10720"/>
                </a:lnTo>
                <a:lnTo>
                  <a:pt x="10265" y="10720"/>
                </a:lnTo>
                <a:lnTo>
                  <a:pt x="10265" y="5100"/>
                </a:lnTo>
                <a:lnTo>
                  <a:pt x="10789" y="5100"/>
                </a:lnTo>
                <a:lnTo>
                  <a:pt x="10789" y="9101"/>
                </a:lnTo>
                <a:cubicBezTo>
                  <a:pt x="10789" y="9172"/>
                  <a:pt x="10836" y="9268"/>
                  <a:pt x="10931" y="9268"/>
                </a:cubicBezTo>
                <a:cubicBezTo>
                  <a:pt x="11051" y="9268"/>
                  <a:pt x="11146" y="9220"/>
                  <a:pt x="11146" y="9101"/>
                </a:cubicBezTo>
                <a:lnTo>
                  <a:pt x="11146" y="4981"/>
                </a:lnTo>
                <a:cubicBezTo>
                  <a:pt x="11146" y="4838"/>
                  <a:pt x="11027" y="4743"/>
                  <a:pt x="10908" y="4743"/>
                </a:cubicBezTo>
                <a:lnTo>
                  <a:pt x="10265" y="4743"/>
                </a:lnTo>
                <a:lnTo>
                  <a:pt x="10265" y="2481"/>
                </a:lnTo>
                <a:cubicBezTo>
                  <a:pt x="10265" y="2338"/>
                  <a:pt x="10146" y="2242"/>
                  <a:pt x="10027" y="2242"/>
                </a:cubicBezTo>
                <a:lnTo>
                  <a:pt x="9312" y="2242"/>
                </a:lnTo>
                <a:cubicBezTo>
                  <a:pt x="9169" y="2242"/>
                  <a:pt x="9074" y="2361"/>
                  <a:pt x="9074" y="2481"/>
                </a:cubicBezTo>
                <a:lnTo>
                  <a:pt x="9074" y="8506"/>
                </a:lnTo>
                <a:lnTo>
                  <a:pt x="8455" y="8506"/>
                </a:lnTo>
                <a:cubicBezTo>
                  <a:pt x="8312" y="8506"/>
                  <a:pt x="8217" y="8625"/>
                  <a:pt x="8217" y="8744"/>
                </a:cubicBezTo>
                <a:lnTo>
                  <a:pt x="8217" y="10720"/>
                </a:lnTo>
                <a:lnTo>
                  <a:pt x="7740" y="10720"/>
                </a:lnTo>
                <a:lnTo>
                  <a:pt x="7740" y="6076"/>
                </a:lnTo>
                <a:cubicBezTo>
                  <a:pt x="7740" y="5934"/>
                  <a:pt x="7621" y="5838"/>
                  <a:pt x="7502" y="5838"/>
                </a:cubicBezTo>
                <a:lnTo>
                  <a:pt x="6788" y="5838"/>
                </a:lnTo>
                <a:cubicBezTo>
                  <a:pt x="6645" y="5838"/>
                  <a:pt x="6550" y="5957"/>
                  <a:pt x="6550" y="6076"/>
                </a:cubicBezTo>
                <a:lnTo>
                  <a:pt x="6550" y="7243"/>
                </a:lnTo>
                <a:lnTo>
                  <a:pt x="6002" y="7243"/>
                </a:lnTo>
                <a:lnTo>
                  <a:pt x="6002" y="3743"/>
                </a:lnTo>
                <a:cubicBezTo>
                  <a:pt x="6002" y="3576"/>
                  <a:pt x="5883" y="3481"/>
                  <a:pt x="5764" y="3481"/>
                </a:cubicBezTo>
                <a:lnTo>
                  <a:pt x="5049" y="3481"/>
                </a:lnTo>
                <a:cubicBezTo>
                  <a:pt x="4906" y="3481"/>
                  <a:pt x="4811" y="3624"/>
                  <a:pt x="4811" y="3743"/>
                </a:cubicBezTo>
                <a:lnTo>
                  <a:pt x="4811" y="10720"/>
                </a:lnTo>
                <a:lnTo>
                  <a:pt x="4335" y="10720"/>
                </a:lnTo>
                <a:lnTo>
                  <a:pt x="4335" y="1242"/>
                </a:lnTo>
                <a:cubicBezTo>
                  <a:pt x="4335" y="1075"/>
                  <a:pt x="4216" y="980"/>
                  <a:pt x="4097" y="980"/>
                </a:cubicBezTo>
                <a:lnTo>
                  <a:pt x="3382" y="980"/>
                </a:lnTo>
                <a:cubicBezTo>
                  <a:pt x="3263" y="980"/>
                  <a:pt x="3144" y="1075"/>
                  <a:pt x="3144" y="1290"/>
                </a:cubicBezTo>
                <a:lnTo>
                  <a:pt x="3144" y="2504"/>
                </a:lnTo>
                <a:cubicBezTo>
                  <a:pt x="3144" y="2600"/>
                  <a:pt x="3216" y="2695"/>
                  <a:pt x="3311" y="2695"/>
                </a:cubicBezTo>
                <a:cubicBezTo>
                  <a:pt x="3430" y="2695"/>
                  <a:pt x="3501" y="2623"/>
                  <a:pt x="3501" y="2504"/>
                </a:cubicBezTo>
                <a:lnTo>
                  <a:pt x="3501" y="1314"/>
                </a:lnTo>
                <a:lnTo>
                  <a:pt x="4025" y="1314"/>
                </a:lnTo>
                <a:lnTo>
                  <a:pt x="4025" y="10720"/>
                </a:lnTo>
                <a:lnTo>
                  <a:pt x="3501" y="10720"/>
                </a:lnTo>
                <a:lnTo>
                  <a:pt x="3501" y="3314"/>
                </a:lnTo>
                <a:cubicBezTo>
                  <a:pt x="3501" y="3219"/>
                  <a:pt x="3454" y="3147"/>
                  <a:pt x="3358" y="3147"/>
                </a:cubicBezTo>
                <a:cubicBezTo>
                  <a:pt x="3239" y="3147"/>
                  <a:pt x="3144" y="3195"/>
                  <a:pt x="3144" y="3314"/>
                </a:cubicBezTo>
                <a:lnTo>
                  <a:pt x="3144" y="4743"/>
                </a:lnTo>
                <a:lnTo>
                  <a:pt x="2525" y="4743"/>
                </a:lnTo>
                <a:cubicBezTo>
                  <a:pt x="2382" y="4743"/>
                  <a:pt x="2287" y="4862"/>
                  <a:pt x="2287" y="4981"/>
                </a:cubicBezTo>
                <a:lnTo>
                  <a:pt x="2287" y="5981"/>
                </a:lnTo>
                <a:lnTo>
                  <a:pt x="1668" y="5981"/>
                </a:lnTo>
                <a:cubicBezTo>
                  <a:pt x="1525" y="5981"/>
                  <a:pt x="1429" y="6100"/>
                  <a:pt x="1429" y="6219"/>
                </a:cubicBezTo>
                <a:lnTo>
                  <a:pt x="1429" y="10720"/>
                </a:lnTo>
                <a:lnTo>
                  <a:pt x="1072" y="10720"/>
                </a:lnTo>
                <a:lnTo>
                  <a:pt x="1072" y="194"/>
                </a:lnTo>
                <a:cubicBezTo>
                  <a:pt x="1072" y="99"/>
                  <a:pt x="1001" y="51"/>
                  <a:pt x="953" y="4"/>
                </a:cubicBezTo>
                <a:cubicBezTo>
                  <a:pt x="941" y="1"/>
                  <a:pt x="928" y="0"/>
                  <a:pt x="916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42" name="Google Shape;14042;p27"/>
          <p:cNvGrpSpPr/>
          <p:nvPr/>
        </p:nvGrpSpPr>
        <p:grpSpPr>
          <a:xfrm>
            <a:off x="2082813" y="5671631"/>
            <a:ext cx="713534" cy="713474"/>
            <a:chOff x="2193213" y="2824333"/>
            <a:chExt cx="298325" cy="298300"/>
          </a:xfrm>
        </p:grpSpPr>
        <p:sp>
          <p:nvSpPr>
            <p:cNvPr id="14043" name="Google Shape;14043;p27"/>
            <p:cNvSpPr/>
            <p:nvPr/>
          </p:nvSpPr>
          <p:spPr>
            <a:xfrm>
              <a:off x="2193213" y="2913633"/>
              <a:ext cx="141725" cy="119100"/>
            </a:xfrm>
            <a:custGeom>
              <a:avLst/>
              <a:gdLst/>
              <a:ahLst/>
              <a:cxnLst/>
              <a:rect l="l" t="t" r="r" b="b"/>
              <a:pathLst>
                <a:path w="5669" h="4764" extrusionOk="0">
                  <a:moveTo>
                    <a:pt x="2406" y="310"/>
                  </a:moveTo>
                  <a:cubicBezTo>
                    <a:pt x="2930" y="310"/>
                    <a:pt x="3478" y="524"/>
                    <a:pt x="3859" y="905"/>
                  </a:cubicBezTo>
                  <a:lnTo>
                    <a:pt x="5312" y="2382"/>
                  </a:lnTo>
                  <a:lnTo>
                    <a:pt x="3859" y="3834"/>
                  </a:lnTo>
                  <a:cubicBezTo>
                    <a:pt x="3454" y="4215"/>
                    <a:pt x="2930" y="4430"/>
                    <a:pt x="2406" y="4430"/>
                  </a:cubicBezTo>
                  <a:cubicBezTo>
                    <a:pt x="1835" y="4430"/>
                    <a:pt x="1335" y="4192"/>
                    <a:pt x="954" y="3811"/>
                  </a:cubicBezTo>
                  <a:cubicBezTo>
                    <a:pt x="596" y="3430"/>
                    <a:pt x="382" y="2906"/>
                    <a:pt x="382" y="2382"/>
                  </a:cubicBezTo>
                  <a:cubicBezTo>
                    <a:pt x="382" y="1834"/>
                    <a:pt x="573" y="1334"/>
                    <a:pt x="954" y="953"/>
                  </a:cubicBezTo>
                  <a:cubicBezTo>
                    <a:pt x="1335" y="548"/>
                    <a:pt x="1835" y="310"/>
                    <a:pt x="2406" y="310"/>
                  </a:cubicBezTo>
                  <a:close/>
                  <a:moveTo>
                    <a:pt x="2382" y="0"/>
                  </a:moveTo>
                  <a:cubicBezTo>
                    <a:pt x="1716" y="0"/>
                    <a:pt x="1120" y="262"/>
                    <a:pt x="668" y="715"/>
                  </a:cubicBezTo>
                  <a:cubicBezTo>
                    <a:pt x="239" y="1143"/>
                    <a:pt x="1" y="1739"/>
                    <a:pt x="1" y="2382"/>
                  </a:cubicBezTo>
                  <a:cubicBezTo>
                    <a:pt x="1" y="3001"/>
                    <a:pt x="239" y="3596"/>
                    <a:pt x="668" y="4049"/>
                  </a:cubicBezTo>
                  <a:cubicBezTo>
                    <a:pt x="1120" y="4525"/>
                    <a:pt x="1716" y="4763"/>
                    <a:pt x="2382" y="4763"/>
                  </a:cubicBezTo>
                  <a:lnTo>
                    <a:pt x="2406" y="4763"/>
                  </a:lnTo>
                  <a:cubicBezTo>
                    <a:pt x="3025" y="4763"/>
                    <a:pt x="3645" y="4525"/>
                    <a:pt x="4097" y="4049"/>
                  </a:cubicBezTo>
                  <a:lnTo>
                    <a:pt x="5597" y="2572"/>
                  </a:lnTo>
                  <a:cubicBezTo>
                    <a:pt x="5645" y="2525"/>
                    <a:pt x="5669" y="2429"/>
                    <a:pt x="5669" y="2334"/>
                  </a:cubicBezTo>
                  <a:cubicBezTo>
                    <a:pt x="5669" y="2287"/>
                    <a:pt x="5645" y="2239"/>
                    <a:pt x="5597" y="2191"/>
                  </a:cubicBezTo>
                  <a:lnTo>
                    <a:pt x="4097" y="715"/>
                  </a:lnTo>
                  <a:cubicBezTo>
                    <a:pt x="3645" y="262"/>
                    <a:pt x="3049" y="0"/>
                    <a:pt x="2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4" name="Google Shape;14044;p27"/>
            <p:cNvSpPr/>
            <p:nvPr/>
          </p:nvSpPr>
          <p:spPr>
            <a:xfrm>
              <a:off x="2212863" y="2932083"/>
              <a:ext cx="82200" cy="82175"/>
            </a:xfrm>
            <a:custGeom>
              <a:avLst/>
              <a:gdLst/>
              <a:ahLst/>
              <a:cxnLst/>
              <a:rect l="l" t="t" r="r" b="b"/>
              <a:pathLst>
                <a:path w="3288" h="3287" extrusionOk="0">
                  <a:moveTo>
                    <a:pt x="1644" y="358"/>
                  </a:moveTo>
                  <a:cubicBezTo>
                    <a:pt x="2358" y="358"/>
                    <a:pt x="2930" y="929"/>
                    <a:pt x="2930" y="1644"/>
                  </a:cubicBezTo>
                  <a:cubicBezTo>
                    <a:pt x="2930" y="2358"/>
                    <a:pt x="2358" y="2930"/>
                    <a:pt x="1644" y="2930"/>
                  </a:cubicBezTo>
                  <a:cubicBezTo>
                    <a:pt x="930" y="2930"/>
                    <a:pt x="358" y="2358"/>
                    <a:pt x="358" y="1644"/>
                  </a:cubicBezTo>
                  <a:cubicBezTo>
                    <a:pt x="358" y="929"/>
                    <a:pt x="930" y="358"/>
                    <a:pt x="1644" y="358"/>
                  </a:cubicBezTo>
                  <a:close/>
                  <a:moveTo>
                    <a:pt x="1644" y="1"/>
                  </a:moveTo>
                  <a:cubicBezTo>
                    <a:pt x="763" y="1"/>
                    <a:pt x="1" y="739"/>
                    <a:pt x="1" y="1644"/>
                  </a:cubicBezTo>
                  <a:cubicBezTo>
                    <a:pt x="1" y="2525"/>
                    <a:pt x="763" y="3287"/>
                    <a:pt x="1644" y="3287"/>
                  </a:cubicBezTo>
                  <a:cubicBezTo>
                    <a:pt x="2549" y="3287"/>
                    <a:pt x="3287" y="2525"/>
                    <a:pt x="3287" y="1644"/>
                  </a:cubicBezTo>
                  <a:cubicBezTo>
                    <a:pt x="3287" y="739"/>
                    <a:pt x="2549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5" name="Google Shape;14045;p27"/>
            <p:cNvSpPr/>
            <p:nvPr/>
          </p:nvSpPr>
          <p:spPr>
            <a:xfrm>
              <a:off x="2279563" y="2980308"/>
              <a:ext cx="122650" cy="142325"/>
            </a:xfrm>
            <a:custGeom>
              <a:avLst/>
              <a:gdLst/>
              <a:ahLst/>
              <a:cxnLst/>
              <a:rect l="l" t="t" r="r" b="b"/>
              <a:pathLst>
                <a:path w="4906" h="5693" extrusionOk="0">
                  <a:moveTo>
                    <a:pt x="2501" y="1"/>
                  </a:moveTo>
                  <a:cubicBezTo>
                    <a:pt x="2405" y="1"/>
                    <a:pt x="2334" y="48"/>
                    <a:pt x="2286" y="96"/>
                  </a:cubicBezTo>
                  <a:lnTo>
                    <a:pt x="786" y="1596"/>
                  </a:lnTo>
                  <a:cubicBezTo>
                    <a:pt x="238" y="2144"/>
                    <a:pt x="0" y="2954"/>
                    <a:pt x="143" y="3763"/>
                  </a:cubicBezTo>
                  <a:cubicBezTo>
                    <a:pt x="167" y="3858"/>
                    <a:pt x="262" y="3906"/>
                    <a:pt x="357" y="3906"/>
                  </a:cubicBezTo>
                  <a:cubicBezTo>
                    <a:pt x="429" y="3882"/>
                    <a:pt x="500" y="3787"/>
                    <a:pt x="500" y="3692"/>
                  </a:cubicBezTo>
                  <a:cubicBezTo>
                    <a:pt x="357" y="3025"/>
                    <a:pt x="548" y="2334"/>
                    <a:pt x="1072" y="1858"/>
                  </a:cubicBezTo>
                  <a:lnTo>
                    <a:pt x="2524" y="405"/>
                  </a:lnTo>
                  <a:lnTo>
                    <a:pt x="3977" y="1858"/>
                  </a:lnTo>
                  <a:cubicBezTo>
                    <a:pt x="4358" y="2239"/>
                    <a:pt x="4572" y="2739"/>
                    <a:pt x="4572" y="3311"/>
                  </a:cubicBezTo>
                  <a:cubicBezTo>
                    <a:pt x="4572" y="3882"/>
                    <a:pt x="4334" y="4382"/>
                    <a:pt x="3953" y="4763"/>
                  </a:cubicBezTo>
                  <a:cubicBezTo>
                    <a:pt x="3572" y="5121"/>
                    <a:pt x="3048" y="5335"/>
                    <a:pt x="2524" y="5335"/>
                  </a:cubicBezTo>
                  <a:cubicBezTo>
                    <a:pt x="1977" y="5335"/>
                    <a:pt x="1477" y="5121"/>
                    <a:pt x="1096" y="4763"/>
                  </a:cubicBezTo>
                  <a:cubicBezTo>
                    <a:pt x="976" y="4644"/>
                    <a:pt x="881" y="4525"/>
                    <a:pt x="786" y="4406"/>
                  </a:cubicBezTo>
                  <a:cubicBezTo>
                    <a:pt x="755" y="4360"/>
                    <a:pt x="704" y="4323"/>
                    <a:pt x="645" y="4323"/>
                  </a:cubicBezTo>
                  <a:cubicBezTo>
                    <a:pt x="614" y="4323"/>
                    <a:pt x="581" y="4334"/>
                    <a:pt x="548" y="4359"/>
                  </a:cubicBezTo>
                  <a:cubicBezTo>
                    <a:pt x="476" y="4406"/>
                    <a:pt x="429" y="4501"/>
                    <a:pt x="500" y="4597"/>
                  </a:cubicBezTo>
                  <a:cubicBezTo>
                    <a:pt x="595" y="4740"/>
                    <a:pt x="715" y="4882"/>
                    <a:pt x="857" y="5002"/>
                  </a:cubicBezTo>
                  <a:cubicBezTo>
                    <a:pt x="1310" y="5454"/>
                    <a:pt x="1905" y="5692"/>
                    <a:pt x="2524" y="5692"/>
                  </a:cubicBezTo>
                  <a:cubicBezTo>
                    <a:pt x="3144" y="5692"/>
                    <a:pt x="3739" y="5454"/>
                    <a:pt x="4191" y="5002"/>
                  </a:cubicBezTo>
                  <a:cubicBezTo>
                    <a:pt x="4668" y="4573"/>
                    <a:pt x="4906" y="3978"/>
                    <a:pt x="4906" y="3311"/>
                  </a:cubicBezTo>
                  <a:cubicBezTo>
                    <a:pt x="4906" y="2668"/>
                    <a:pt x="4668" y="2072"/>
                    <a:pt x="4191" y="1620"/>
                  </a:cubicBezTo>
                  <a:lnTo>
                    <a:pt x="2691" y="96"/>
                  </a:lnTo>
                  <a:cubicBezTo>
                    <a:pt x="2643" y="48"/>
                    <a:pt x="2572" y="1"/>
                    <a:pt x="2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6" name="Google Shape;14046;p27"/>
            <p:cNvSpPr/>
            <p:nvPr/>
          </p:nvSpPr>
          <p:spPr>
            <a:xfrm>
              <a:off x="2300988" y="3020783"/>
              <a:ext cx="81575" cy="81600"/>
            </a:xfrm>
            <a:custGeom>
              <a:avLst/>
              <a:gdLst/>
              <a:ahLst/>
              <a:cxnLst/>
              <a:rect l="l" t="t" r="r" b="b"/>
              <a:pathLst>
                <a:path w="3263" h="3264" extrusionOk="0">
                  <a:moveTo>
                    <a:pt x="1644" y="334"/>
                  </a:moveTo>
                  <a:cubicBezTo>
                    <a:pt x="2358" y="334"/>
                    <a:pt x="2906" y="882"/>
                    <a:pt x="2906" y="1596"/>
                  </a:cubicBezTo>
                  <a:cubicBezTo>
                    <a:pt x="2906" y="2311"/>
                    <a:pt x="2358" y="2882"/>
                    <a:pt x="1644" y="2882"/>
                  </a:cubicBezTo>
                  <a:cubicBezTo>
                    <a:pt x="929" y="2882"/>
                    <a:pt x="358" y="2311"/>
                    <a:pt x="358" y="1596"/>
                  </a:cubicBezTo>
                  <a:cubicBezTo>
                    <a:pt x="358" y="882"/>
                    <a:pt x="953" y="334"/>
                    <a:pt x="1644" y="334"/>
                  </a:cubicBezTo>
                  <a:close/>
                  <a:moveTo>
                    <a:pt x="1644" y="1"/>
                  </a:moveTo>
                  <a:cubicBezTo>
                    <a:pt x="739" y="1"/>
                    <a:pt x="0" y="739"/>
                    <a:pt x="0" y="1644"/>
                  </a:cubicBezTo>
                  <a:cubicBezTo>
                    <a:pt x="0" y="2525"/>
                    <a:pt x="739" y="3263"/>
                    <a:pt x="1644" y="3263"/>
                  </a:cubicBezTo>
                  <a:cubicBezTo>
                    <a:pt x="2525" y="3263"/>
                    <a:pt x="3263" y="2525"/>
                    <a:pt x="3263" y="1644"/>
                  </a:cubicBezTo>
                  <a:cubicBezTo>
                    <a:pt x="3263" y="739"/>
                    <a:pt x="2525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7" name="Google Shape;14047;p27"/>
            <p:cNvSpPr/>
            <p:nvPr/>
          </p:nvSpPr>
          <p:spPr>
            <a:xfrm>
              <a:off x="2348613" y="2913633"/>
              <a:ext cx="142925" cy="119700"/>
            </a:xfrm>
            <a:custGeom>
              <a:avLst/>
              <a:gdLst/>
              <a:ahLst/>
              <a:cxnLst/>
              <a:rect l="l" t="t" r="r" b="b"/>
              <a:pathLst>
                <a:path w="5717" h="4788" extrusionOk="0">
                  <a:moveTo>
                    <a:pt x="3311" y="334"/>
                  </a:moveTo>
                  <a:cubicBezTo>
                    <a:pt x="3859" y="334"/>
                    <a:pt x="4359" y="572"/>
                    <a:pt x="4763" y="953"/>
                  </a:cubicBezTo>
                  <a:cubicBezTo>
                    <a:pt x="5121" y="1334"/>
                    <a:pt x="5335" y="1834"/>
                    <a:pt x="5335" y="2382"/>
                  </a:cubicBezTo>
                  <a:cubicBezTo>
                    <a:pt x="5335" y="2906"/>
                    <a:pt x="5144" y="3430"/>
                    <a:pt x="4763" y="3811"/>
                  </a:cubicBezTo>
                  <a:cubicBezTo>
                    <a:pt x="4359" y="4192"/>
                    <a:pt x="3859" y="4430"/>
                    <a:pt x="3311" y="4430"/>
                  </a:cubicBezTo>
                  <a:cubicBezTo>
                    <a:pt x="2739" y="4430"/>
                    <a:pt x="2239" y="4215"/>
                    <a:pt x="1834" y="3834"/>
                  </a:cubicBezTo>
                  <a:lnTo>
                    <a:pt x="382" y="2382"/>
                  </a:lnTo>
                  <a:lnTo>
                    <a:pt x="1834" y="929"/>
                  </a:lnTo>
                  <a:cubicBezTo>
                    <a:pt x="2239" y="524"/>
                    <a:pt x="2739" y="334"/>
                    <a:pt x="3311" y="334"/>
                  </a:cubicBezTo>
                  <a:close/>
                  <a:moveTo>
                    <a:pt x="3311" y="0"/>
                  </a:moveTo>
                  <a:cubicBezTo>
                    <a:pt x="2644" y="0"/>
                    <a:pt x="2049" y="238"/>
                    <a:pt x="1596" y="715"/>
                  </a:cubicBezTo>
                  <a:lnTo>
                    <a:pt x="120" y="2191"/>
                  </a:lnTo>
                  <a:cubicBezTo>
                    <a:pt x="96" y="2239"/>
                    <a:pt x="24" y="2287"/>
                    <a:pt x="24" y="2358"/>
                  </a:cubicBezTo>
                  <a:cubicBezTo>
                    <a:pt x="1" y="2429"/>
                    <a:pt x="48" y="2525"/>
                    <a:pt x="120" y="2596"/>
                  </a:cubicBezTo>
                  <a:lnTo>
                    <a:pt x="1596" y="4073"/>
                  </a:lnTo>
                  <a:cubicBezTo>
                    <a:pt x="2049" y="4525"/>
                    <a:pt x="2644" y="4787"/>
                    <a:pt x="3311" y="4787"/>
                  </a:cubicBezTo>
                  <a:lnTo>
                    <a:pt x="3335" y="4787"/>
                  </a:lnTo>
                  <a:cubicBezTo>
                    <a:pt x="3978" y="4787"/>
                    <a:pt x="4573" y="4525"/>
                    <a:pt x="5025" y="4073"/>
                  </a:cubicBezTo>
                  <a:cubicBezTo>
                    <a:pt x="5478" y="3620"/>
                    <a:pt x="5716" y="3025"/>
                    <a:pt x="5716" y="2406"/>
                  </a:cubicBezTo>
                  <a:cubicBezTo>
                    <a:pt x="5716" y="1786"/>
                    <a:pt x="5454" y="1167"/>
                    <a:pt x="5002" y="715"/>
                  </a:cubicBezTo>
                  <a:cubicBezTo>
                    <a:pt x="4549" y="238"/>
                    <a:pt x="3954" y="0"/>
                    <a:pt x="33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8" name="Google Shape;14048;p27"/>
            <p:cNvSpPr/>
            <p:nvPr/>
          </p:nvSpPr>
          <p:spPr>
            <a:xfrm>
              <a:off x="2390888" y="2932083"/>
              <a:ext cx="82175" cy="81000"/>
            </a:xfrm>
            <a:custGeom>
              <a:avLst/>
              <a:gdLst/>
              <a:ahLst/>
              <a:cxnLst/>
              <a:rect l="l" t="t" r="r" b="b"/>
              <a:pathLst>
                <a:path w="3287" h="3240" extrusionOk="0">
                  <a:moveTo>
                    <a:pt x="1572" y="1"/>
                  </a:moveTo>
                  <a:cubicBezTo>
                    <a:pt x="1334" y="1"/>
                    <a:pt x="1143" y="48"/>
                    <a:pt x="929" y="143"/>
                  </a:cubicBezTo>
                  <a:cubicBezTo>
                    <a:pt x="834" y="191"/>
                    <a:pt x="810" y="310"/>
                    <a:pt x="834" y="382"/>
                  </a:cubicBezTo>
                  <a:cubicBezTo>
                    <a:pt x="852" y="454"/>
                    <a:pt x="926" y="485"/>
                    <a:pt x="1002" y="485"/>
                  </a:cubicBezTo>
                  <a:cubicBezTo>
                    <a:pt x="1026" y="485"/>
                    <a:pt x="1050" y="482"/>
                    <a:pt x="1072" y="477"/>
                  </a:cubicBezTo>
                  <a:cubicBezTo>
                    <a:pt x="1263" y="382"/>
                    <a:pt x="1429" y="358"/>
                    <a:pt x="1620" y="358"/>
                  </a:cubicBezTo>
                  <a:cubicBezTo>
                    <a:pt x="2334" y="358"/>
                    <a:pt x="2882" y="929"/>
                    <a:pt x="2882" y="1644"/>
                  </a:cubicBezTo>
                  <a:cubicBezTo>
                    <a:pt x="2882" y="2358"/>
                    <a:pt x="2334" y="2930"/>
                    <a:pt x="1620" y="2930"/>
                  </a:cubicBezTo>
                  <a:cubicBezTo>
                    <a:pt x="905" y="2930"/>
                    <a:pt x="334" y="2358"/>
                    <a:pt x="334" y="1644"/>
                  </a:cubicBezTo>
                  <a:cubicBezTo>
                    <a:pt x="334" y="1382"/>
                    <a:pt x="429" y="1144"/>
                    <a:pt x="572" y="906"/>
                  </a:cubicBezTo>
                  <a:cubicBezTo>
                    <a:pt x="620" y="810"/>
                    <a:pt x="596" y="715"/>
                    <a:pt x="548" y="667"/>
                  </a:cubicBezTo>
                  <a:cubicBezTo>
                    <a:pt x="508" y="637"/>
                    <a:pt x="468" y="624"/>
                    <a:pt x="432" y="624"/>
                  </a:cubicBezTo>
                  <a:cubicBezTo>
                    <a:pt x="381" y="624"/>
                    <a:pt x="338" y="650"/>
                    <a:pt x="310" y="691"/>
                  </a:cubicBezTo>
                  <a:cubicBezTo>
                    <a:pt x="119" y="953"/>
                    <a:pt x="0" y="1287"/>
                    <a:pt x="0" y="1620"/>
                  </a:cubicBezTo>
                  <a:cubicBezTo>
                    <a:pt x="0" y="2501"/>
                    <a:pt x="739" y="3239"/>
                    <a:pt x="1644" y="3239"/>
                  </a:cubicBezTo>
                  <a:cubicBezTo>
                    <a:pt x="2525" y="3239"/>
                    <a:pt x="3287" y="2501"/>
                    <a:pt x="3287" y="1620"/>
                  </a:cubicBezTo>
                  <a:cubicBezTo>
                    <a:pt x="3215" y="739"/>
                    <a:pt x="2501" y="1"/>
                    <a:pt x="1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9" name="Google Shape;14049;p27"/>
            <p:cNvSpPr/>
            <p:nvPr/>
          </p:nvSpPr>
          <p:spPr>
            <a:xfrm>
              <a:off x="2283713" y="2824333"/>
              <a:ext cx="119100" cy="141125"/>
            </a:xfrm>
            <a:custGeom>
              <a:avLst/>
              <a:gdLst/>
              <a:ahLst/>
              <a:cxnLst/>
              <a:rect l="l" t="t" r="r" b="b"/>
              <a:pathLst>
                <a:path w="4764" h="5645" extrusionOk="0">
                  <a:moveTo>
                    <a:pt x="2358" y="357"/>
                  </a:moveTo>
                  <a:cubicBezTo>
                    <a:pt x="2882" y="357"/>
                    <a:pt x="3406" y="572"/>
                    <a:pt x="3787" y="929"/>
                  </a:cubicBezTo>
                  <a:cubicBezTo>
                    <a:pt x="4168" y="1310"/>
                    <a:pt x="4406" y="1810"/>
                    <a:pt x="4406" y="2382"/>
                  </a:cubicBezTo>
                  <a:cubicBezTo>
                    <a:pt x="4406" y="2929"/>
                    <a:pt x="4192" y="3453"/>
                    <a:pt x="3811" y="3834"/>
                  </a:cubicBezTo>
                  <a:lnTo>
                    <a:pt x="2358" y="5287"/>
                  </a:lnTo>
                  <a:lnTo>
                    <a:pt x="906" y="3834"/>
                  </a:lnTo>
                  <a:cubicBezTo>
                    <a:pt x="501" y="3453"/>
                    <a:pt x="310" y="2929"/>
                    <a:pt x="310" y="2382"/>
                  </a:cubicBezTo>
                  <a:cubicBezTo>
                    <a:pt x="310" y="1810"/>
                    <a:pt x="501" y="1310"/>
                    <a:pt x="930" y="929"/>
                  </a:cubicBezTo>
                  <a:cubicBezTo>
                    <a:pt x="1311" y="572"/>
                    <a:pt x="1811" y="357"/>
                    <a:pt x="2358" y="357"/>
                  </a:cubicBezTo>
                  <a:close/>
                  <a:moveTo>
                    <a:pt x="2382" y="0"/>
                  </a:moveTo>
                  <a:cubicBezTo>
                    <a:pt x="1763" y="0"/>
                    <a:pt x="1168" y="238"/>
                    <a:pt x="715" y="691"/>
                  </a:cubicBezTo>
                  <a:cubicBezTo>
                    <a:pt x="239" y="1119"/>
                    <a:pt x="1" y="1715"/>
                    <a:pt x="1" y="2382"/>
                  </a:cubicBezTo>
                  <a:cubicBezTo>
                    <a:pt x="1" y="3025"/>
                    <a:pt x="239" y="3620"/>
                    <a:pt x="715" y="4072"/>
                  </a:cubicBezTo>
                  <a:lnTo>
                    <a:pt x="2144" y="5549"/>
                  </a:lnTo>
                  <a:cubicBezTo>
                    <a:pt x="2192" y="5620"/>
                    <a:pt x="2263" y="5644"/>
                    <a:pt x="2358" y="5644"/>
                  </a:cubicBezTo>
                  <a:cubicBezTo>
                    <a:pt x="2454" y="5644"/>
                    <a:pt x="2501" y="5620"/>
                    <a:pt x="2549" y="5549"/>
                  </a:cubicBezTo>
                  <a:lnTo>
                    <a:pt x="4049" y="4072"/>
                  </a:lnTo>
                  <a:cubicBezTo>
                    <a:pt x="4502" y="3620"/>
                    <a:pt x="4764" y="3001"/>
                    <a:pt x="4764" y="2382"/>
                  </a:cubicBezTo>
                  <a:cubicBezTo>
                    <a:pt x="4764" y="1715"/>
                    <a:pt x="4502" y="1119"/>
                    <a:pt x="4049" y="691"/>
                  </a:cubicBezTo>
                  <a:cubicBezTo>
                    <a:pt x="3597" y="238"/>
                    <a:pt x="3001" y="0"/>
                    <a:pt x="2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0" name="Google Shape;14050;p27"/>
            <p:cNvSpPr/>
            <p:nvPr/>
          </p:nvSpPr>
          <p:spPr>
            <a:xfrm>
              <a:off x="2300988" y="2843383"/>
              <a:ext cx="81575" cy="82175"/>
            </a:xfrm>
            <a:custGeom>
              <a:avLst/>
              <a:gdLst/>
              <a:ahLst/>
              <a:cxnLst/>
              <a:rect l="l" t="t" r="r" b="b"/>
              <a:pathLst>
                <a:path w="3263" h="3287" extrusionOk="0">
                  <a:moveTo>
                    <a:pt x="1644" y="357"/>
                  </a:moveTo>
                  <a:cubicBezTo>
                    <a:pt x="2358" y="357"/>
                    <a:pt x="2906" y="929"/>
                    <a:pt x="2906" y="1643"/>
                  </a:cubicBezTo>
                  <a:cubicBezTo>
                    <a:pt x="2906" y="2358"/>
                    <a:pt x="2358" y="2929"/>
                    <a:pt x="1644" y="2929"/>
                  </a:cubicBezTo>
                  <a:cubicBezTo>
                    <a:pt x="929" y="2929"/>
                    <a:pt x="358" y="2358"/>
                    <a:pt x="358" y="1643"/>
                  </a:cubicBezTo>
                  <a:cubicBezTo>
                    <a:pt x="358" y="929"/>
                    <a:pt x="953" y="357"/>
                    <a:pt x="1644" y="357"/>
                  </a:cubicBezTo>
                  <a:close/>
                  <a:moveTo>
                    <a:pt x="1644" y="0"/>
                  </a:moveTo>
                  <a:cubicBezTo>
                    <a:pt x="739" y="0"/>
                    <a:pt x="0" y="762"/>
                    <a:pt x="0" y="1643"/>
                  </a:cubicBezTo>
                  <a:cubicBezTo>
                    <a:pt x="24" y="2548"/>
                    <a:pt x="739" y="3287"/>
                    <a:pt x="1644" y="3287"/>
                  </a:cubicBezTo>
                  <a:cubicBezTo>
                    <a:pt x="2525" y="3287"/>
                    <a:pt x="3263" y="2548"/>
                    <a:pt x="3263" y="1643"/>
                  </a:cubicBezTo>
                  <a:cubicBezTo>
                    <a:pt x="3263" y="762"/>
                    <a:pt x="2525" y="0"/>
                    <a:pt x="1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1" name="Google Shape;14051;p27"/>
            <p:cNvSpPr/>
            <p:nvPr/>
          </p:nvSpPr>
          <p:spPr>
            <a:xfrm>
              <a:off x="2321238" y="2872558"/>
              <a:ext cx="42275" cy="8950"/>
            </a:xfrm>
            <a:custGeom>
              <a:avLst/>
              <a:gdLst/>
              <a:ahLst/>
              <a:cxnLst/>
              <a:rect l="l" t="t" r="r" b="b"/>
              <a:pathLst>
                <a:path w="1691" h="358" extrusionOk="0">
                  <a:moveTo>
                    <a:pt x="167" y="0"/>
                  </a:moveTo>
                  <a:cubicBezTo>
                    <a:pt x="72" y="0"/>
                    <a:pt x="24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1477" y="357"/>
                  </a:lnTo>
                  <a:cubicBezTo>
                    <a:pt x="1572" y="357"/>
                    <a:pt x="1619" y="310"/>
                    <a:pt x="1667" y="214"/>
                  </a:cubicBezTo>
                  <a:cubicBezTo>
                    <a:pt x="1691" y="95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2" name="Google Shape;14052;p27"/>
            <p:cNvSpPr/>
            <p:nvPr/>
          </p:nvSpPr>
          <p:spPr>
            <a:xfrm>
              <a:off x="2328963" y="2887433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1"/>
                  </a:moveTo>
                  <a:cubicBezTo>
                    <a:pt x="120" y="1"/>
                    <a:pt x="72" y="48"/>
                    <a:pt x="48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882" y="358"/>
                  </a:lnTo>
                  <a:cubicBezTo>
                    <a:pt x="953" y="358"/>
                    <a:pt x="1025" y="310"/>
                    <a:pt x="1049" y="215"/>
                  </a:cubicBezTo>
                  <a:cubicBezTo>
                    <a:pt x="1049" y="120"/>
                    <a:pt x="953" y="1"/>
                    <a:pt x="8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3" name="Google Shape;14053;p27"/>
            <p:cNvSpPr/>
            <p:nvPr/>
          </p:nvSpPr>
          <p:spPr>
            <a:xfrm>
              <a:off x="2409338" y="296065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44" y="286"/>
                    <a:pt x="1668" y="191"/>
                  </a:cubicBezTo>
                  <a:cubicBezTo>
                    <a:pt x="1715" y="72"/>
                    <a:pt x="1620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4" name="Google Shape;14054;p27"/>
            <p:cNvSpPr/>
            <p:nvPr/>
          </p:nvSpPr>
          <p:spPr>
            <a:xfrm>
              <a:off x="2417088" y="2976133"/>
              <a:ext cx="26800" cy="8975"/>
            </a:xfrm>
            <a:custGeom>
              <a:avLst/>
              <a:gdLst/>
              <a:ahLst/>
              <a:cxnLst/>
              <a:rect l="l" t="t" r="r" b="b"/>
              <a:pathLst>
                <a:path w="1072" h="359" extrusionOk="0">
                  <a:moveTo>
                    <a:pt x="215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48" y="287"/>
                    <a:pt x="119" y="358"/>
                    <a:pt x="215" y="358"/>
                  </a:cubicBezTo>
                  <a:lnTo>
                    <a:pt x="858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72" y="96"/>
                    <a:pt x="977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5" name="Google Shape;14055;p27"/>
            <p:cNvSpPr/>
            <p:nvPr/>
          </p:nvSpPr>
          <p:spPr>
            <a:xfrm>
              <a:off x="2321238" y="3049958"/>
              <a:ext cx="42275" cy="8975"/>
            </a:xfrm>
            <a:custGeom>
              <a:avLst/>
              <a:gdLst/>
              <a:ahLst/>
              <a:cxnLst/>
              <a:rect l="l" t="t" r="r" b="b"/>
              <a:pathLst>
                <a:path w="1691" h="359" extrusionOk="0">
                  <a:moveTo>
                    <a:pt x="167" y="1"/>
                  </a:moveTo>
                  <a:cubicBezTo>
                    <a:pt x="72" y="1"/>
                    <a:pt x="24" y="48"/>
                    <a:pt x="0" y="144"/>
                  </a:cubicBezTo>
                  <a:cubicBezTo>
                    <a:pt x="0" y="239"/>
                    <a:pt x="72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19" y="287"/>
                    <a:pt x="1667" y="191"/>
                  </a:cubicBezTo>
                  <a:cubicBezTo>
                    <a:pt x="1691" y="72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6" name="Google Shape;14056;p27"/>
            <p:cNvSpPr/>
            <p:nvPr/>
          </p:nvSpPr>
          <p:spPr>
            <a:xfrm>
              <a:off x="2328963" y="3064858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882" y="357"/>
                  </a:lnTo>
                  <a:cubicBezTo>
                    <a:pt x="953" y="357"/>
                    <a:pt x="1025" y="286"/>
                    <a:pt x="1049" y="191"/>
                  </a:cubicBezTo>
                  <a:cubicBezTo>
                    <a:pt x="1049" y="119"/>
                    <a:pt x="953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7" name="Google Shape;14057;p27"/>
            <p:cNvSpPr/>
            <p:nvPr/>
          </p:nvSpPr>
          <p:spPr>
            <a:xfrm>
              <a:off x="2232513" y="2961258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72" y="358"/>
                    <a:pt x="191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215"/>
                  </a:cubicBezTo>
                  <a:cubicBezTo>
                    <a:pt x="1692" y="72"/>
                    <a:pt x="1644" y="0"/>
                    <a:pt x="1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8" name="Google Shape;14058;p27"/>
            <p:cNvSpPr/>
            <p:nvPr/>
          </p:nvSpPr>
          <p:spPr>
            <a:xfrm>
              <a:off x="2240863" y="2976133"/>
              <a:ext cx="25625" cy="8975"/>
            </a:xfrm>
            <a:custGeom>
              <a:avLst/>
              <a:gdLst/>
              <a:ahLst/>
              <a:cxnLst/>
              <a:rect l="l" t="t" r="r" b="b"/>
              <a:pathLst>
                <a:path w="1025" h="359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857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24" y="72"/>
                    <a:pt x="953" y="1"/>
                    <a:pt x="8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59" name="Google Shape;14059;p27"/>
          <p:cNvSpPr/>
          <p:nvPr/>
        </p:nvSpPr>
        <p:spPr>
          <a:xfrm>
            <a:off x="3550974" y="5668684"/>
            <a:ext cx="723460" cy="709228"/>
          </a:xfrm>
          <a:custGeom>
            <a:avLst/>
            <a:gdLst/>
            <a:ahLst/>
            <a:cxnLst/>
            <a:rect l="l" t="t" r="r" b="b"/>
            <a:pathLst>
              <a:path w="12099" h="11861" extrusionOk="0">
                <a:moveTo>
                  <a:pt x="6573" y="429"/>
                </a:moveTo>
                <a:cubicBezTo>
                  <a:pt x="7931" y="524"/>
                  <a:pt x="9145" y="1072"/>
                  <a:pt x="10098" y="2025"/>
                </a:cubicBezTo>
                <a:cubicBezTo>
                  <a:pt x="11027" y="2954"/>
                  <a:pt x="11574" y="4168"/>
                  <a:pt x="11693" y="5478"/>
                </a:cubicBezTo>
                <a:cubicBezTo>
                  <a:pt x="11693" y="5525"/>
                  <a:pt x="11741" y="5811"/>
                  <a:pt x="11741" y="5811"/>
                </a:cubicBezTo>
                <a:lnTo>
                  <a:pt x="10455" y="5811"/>
                </a:lnTo>
                <a:lnTo>
                  <a:pt x="10455" y="5645"/>
                </a:lnTo>
                <a:cubicBezTo>
                  <a:pt x="10431" y="5216"/>
                  <a:pt x="10336" y="4811"/>
                  <a:pt x="10145" y="4406"/>
                </a:cubicBezTo>
                <a:cubicBezTo>
                  <a:pt x="9669" y="3192"/>
                  <a:pt x="8693" y="2287"/>
                  <a:pt x="7407" y="1882"/>
                </a:cubicBezTo>
                <a:cubicBezTo>
                  <a:pt x="7097" y="1787"/>
                  <a:pt x="6764" y="1739"/>
                  <a:pt x="6430" y="1715"/>
                </a:cubicBezTo>
                <a:lnTo>
                  <a:pt x="6311" y="1715"/>
                </a:lnTo>
                <a:lnTo>
                  <a:pt x="6311" y="429"/>
                </a:lnTo>
                <a:close/>
                <a:moveTo>
                  <a:pt x="6145" y="1"/>
                </a:moveTo>
                <a:cubicBezTo>
                  <a:pt x="3954" y="1"/>
                  <a:pt x="1929" y="1191"/>
                  <a:pt x="905" y="3144"/>
                </a:cubicBezTo>
                <a:cubicBezTo>
                  <a:pt x="834" y="3215"/>
                  <a:pt x="905" y="3311"/>
                  <a:pt x="953" y="3382"/>
                </a:cubicBezTo>
                <a:cubicBezTo>
                  <a:pt x="980" y="3395"/>
                  <a:pt x="1004" y="3401"/>
                  <a:pt x="1028" y="3401"/>
                </a:cubicBezTo>
                <a:cubicBezTo>
                  <a:pt x="1088" y="3401"/>
                  <a:pt x="1140" y="3362"/>
                  <a:pt x="1191" y="3311"/>
                </a:cubicBezTo>
                <a:cubicBezTo>
                  <a:pt x="2144" y="1572"/>
                  <a:pt x="3954" y="453"/>
                  <a:pt x="5930" y="405"/>
                </a:cubicBezTo>
                <a:lnTo>
                  <a:pt x="5930" y="1691"/>
                </a:lnTo>
                <a:cubicBezTo>
                  <a:pt x="3644" y="1763"/>
                  <a:pt x="1787" y="3668"/>
                  <a:pt x="1787" y="6002"/>
                </a:cubicBezTo>
                <a:cubicBezTo>
                  <a:pt x="1787" y="8383"/>
                  <a:pt x="3715" y="10312"/>
                  <a:pt x="6097" y="10312"/>
                </a:cubicBezTo>
                <a:cubicBezTo>
                  <a:pt x="6764" y="10312"/>
                  <a:pt x="7407" y="10169"/>
                  <a:pt x="7978" y="9860"/>
                </a:cubicBezTo>
                <a:lnTo>
                  <a:pt x="8002" y="9836"/>
                </a:lnTo>
                <a:cubicBezTo>
                  <a:pt x="8079" y="9664"/>
                  <a:pt x="7986" y="9553"/>
                  <a:pt x="7861" y="9553"/>
                </a:cubicBezTo>
                <a:cubicBezTo>
                  <a:pt x="7830" y="9553"/>
                  <a:pt x="7797" y="9560"/>
                  <a:pt x="7764" y="9574"/>
                </a:cubicBezTo>
                <a:cubicBezTo>
                  <a:pt x="7240" y="9812"/>
                  <a:pt x="6668" y="9931"/>
                  <a:pt x="6097" y="9931"/>
                </a:cubicBezTo>
                <a:cubicBezTo>
                  <a:pt x="3930" y="9931"/>
                  <a:pt x="2144" y="8145"/>
                  <a:pt x="2144" y="5954"/>
                </a:cubicBezTo>
                <a:cubicBezTo>
                  <a:pt x="2144" y="3787"/>
                  <a:pt x="3930" y="2001"/>
                  <a:pt x="6097" y="2001"/>
                </a:cubicBezTo>
                <a:cubicBezTo>
                  <a:pt x="6907" y="2001"/>
                  <a:pt x="7716" y="2239"/>
                  <a:pt x="8359" y="2715"/>
                </a:cubicBezTo>
                <a:cubicBezTo>
                  <a:pt x="9026" y="3168"/>
                  <a:pt x="9526" y="3811"/>
                  <a:pt x="9788" y="4525"/>
                </a:cubicBezTo>
                <a:cubicBezTo>
                  <a:pt x="9907" y="4859"/>
                  <a:pt x="10002" y="5216"/>
                  <a:pt x="10026" y="5573"/>
                </a:cubicBezTo>
                <a:cubicBezTo>
                  <a:pt x="10098" y="6311"/>
                  <a:pt x="9931" y="7097"/>
                  <a:pt x="9621" y="7788"/>
                </a:cubicBezTo>
                <a:cubicBezTo>
                  <a:pt x="9312" y="8336"/>
                  <a:pt x="8907" y="8812"/>
                  <a:pt x="8359" y="9217"/>
                </a:cubicBezTo>
                <a:lnTo>
                  <a:pt x="8359" y="9241"/>
                </a:lnTo>
                <a:cubicBezTo>
                  <a:pt x="8342" y="9398"/>
                  <a:pt x="8441" y="9492"/>
                  <a:pt x="8542" y="9492"/>
                </a:cubicBezTo>
                <a:cubicBezTo>
                  <a:pt x="8578" y="9492"/>
                  <a:pt x="8614" y="9480"/>
                  <a:pt x="8645" y="9455"/>
                </a:cubicBezTo>
                <a:cubicBezTo>
                  <a:pt x="9169" y="9050"/>
                  <a:pt x="9621" y="8526"/>
                  <a:pt x="9907" y="7955"/>
                </a:cubicBezTo>
                <a:cubicBezTo>
                  <a:pt x="10217" y="7383"/>
                  <a:pt x="10360" y="6764"/>
                  <a:pt x="10384" y="6145"/>
                </a:cubicBezTo>
                <a:lnTo>
                  <a:pt x="11670" y="6145"/>
                </a:lnTo>
                <a:cubicBezTo>
                  <a:pt x="11622" y="8264"/>
                  <a:pt x="10360" y="10193"/>
                  <a:pt x="8288" y="11146"/>
                </a:cubicBezTo>
                <a:cubicBezTo>
                  <a:pt x="8240" y="11146"/>
                  <a:pt x="8216" y="11169"/>
                  <a:pt x="8193" y="11169"/>
                </a:cubicBezTo>
                <a:cubicBezTo>
                  <a:pt x="7477" y="11436"/>
                  <a:pt x="6757" y="11564"/>
                  <a:pt x="6058" y="11564"/>
                </a:cubicBezTo>
                <a:cubicBezTo>
                  <a:pt x="4568" y="11564"/>
                  <a:pt x="3173" y="10984"/>
                  <a:pt x="2120" y="9931"/>
                </a:cubicBezTo>
                <a:cubicBezTo>
                  <a:pt x="1072" y="8883"/>
                  <a:pt x="477" y="7454"/>
                  <a:pt x="477" y="5954"/>
                </a:cubicBezTo>
                <a:cubicBezTo>
                  <a:pt x="477" y="5311"/>
                  <a:pt x="596" y="4692"/>
                  <a:pt x="810" y="4073"/>
                </a:cubicBezTo>
                <a:lnTo>
                  <a:pt x="834" y="4001"/>
                </a:lnTo>
                <a:cubicBezTo>
                  <a:pt x="858" y="3906"/>
                  <a:pt x="834" y="3811"/>
                  <a:pt x="739" y="3763"/>
                </a:cubicBezTo>
                <a:cubicBezTo>
                  <a:pt x="716" y="3758"/>
                  <a:pt x="695" y="3755"/>
                  <a:pt x="675" y="3755"/>
                </a:cubicBezTo>
                <a:cubicBezTo>
                  <a:pt x="610" y="3755"/>
                  <a:pt x="555" y="3786"/>
                  <a:pt x="501" y="3858"/>
                </a:cubicBezTo>
                <a:lnTo>
                  <a:pt x="477" y="3906"/>
                </a:lnTo>
                <a:cubicBezTo>
                  <a:pt x="0" y="5216"/>
                  <a:pt x="0" y="6692"/>
                  <a:pt x="524" y="8145"/>
                </a:cubicBezTo>
                <a:cubicBezTo>
                  <a:pt x="524" y="8169"/>
                  <a:pt x="572" y="8193"/>
                  <a:pt x="572" y="8240"/>
                </a:cubicBezTo>
                <a:cubicBezTo>
                  <a:pt x="1596" y="10550"/>
                  <a:pt x="3739" y="11860"/>
                  <a:pt x="6073" y="11860"/>
                </a:cubicBezTo>
                <a:cubicBezTo>
                  <a:pt x="7645" y="11860"/>
                  <a:pt x="9145" y="11241"/>
                  <a:pt x="10264" y="10145"/>
                </a:cubicBezTo>
                <a:cubicBezTo>
                  <a:pt x="10431" y="9979"/>
                  <a:pt x="10574" y="9812"/>
                  <a:pt x="10717" y="9622"/>
                </a:cubicBezTo>
                <a:cubicBezTo>
                  <a:pt x="11169" y="9098"/>
                  <a:pt x="11503" y="8478"/>
                  <a:pt x="11693" y="7812"/>
                </a:cubicBezTo>
                <a:cubicBezTo>
                  <a:pt x="12003" y="7240"/>
                  <a:pt x="12098" y="6526"/>
                  <a:pt x="12098" y="5859"/>
                </a:cubicBezTo>
                <a:cubicBezTo>
                  <a:pt x="12098" y="5740"/>
                  <a:pt x="12098" y="5645"/>
                  <a:pt x="12051" y="5525"/>
                </a:cubicBezTo>
                <a:cubicBezTo>
                  <a:pt x="11931" y="4097"/>
                  <a:pt x="11336" y="2787"/>
                  <a:pt x="10336" y="1763"/>
                </a:cubicBezTo>
                <a:cubicBezTo>
                  <a:pt x="10217" y="1644"/>
                  <a:pt x="10074" y="1525"/>
                  <a:pt x="9931" y="1406"/>
                </a:cubicBezTo>
                <a:cubicBezTo>
                  <a:pt x="9407" y="953"/>
                  <a:pt x="8812" y="596"/>
                  <a:pt x="8121" y="358"/>
                </a:cubicBezTo>
                <a:cubicBezTo>
                  <a:pt x="7478" y="120"/>
                  <a:pt x="6788" y="1"/>
                  <a:pt x="614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60" name="Google Shape;14060;p27"/>
          <p:cNvGrpSpPr/>
          <p:nvPr/>
        </p:nvGrpSpPr>
        <p:grpSpPr>
          <a:xfrm>
            <a:off x="5086187" y="5673005"/>
            <a:ext cx="712038" cy="713474"/>
            <a:chOff x="3194038" y="2824908"/>
            <a:chExt cx="297700" cy="298300"/>
          </a:xfrm>
        </p:grpSpPr>
        <p:sp>
          <p:nvSpPr>
            <p:cNvPr id="14061" name="Google Shape;14061;p27"/>
            <p:cNvSpPr/>
            <p:nvPr/>
          </p:nvSpPr>
          <p:spPr>
            <a:xfrm>
              <a:off x="3194038" y="28249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812" y="1287"/>
                  </a:moveTo>
                  <a:lnTo>
                    <a:pt x="10812" y="2240"/>
                  </a:lnTo>
                  <a:lnTo>
                    <a:pt x="5954" y="3287"/>
                  </a:lnTo>
                  <a:cubicBezTo>
                    <a:pt x="5882" y="3287"/>
                    <a:pt x="5835" y="3335"/>
                    <a:pt x="5811" y="3359"/>
                  </a:cubicBezTo>
                  <a:lnTo>
                    <a:pt x="3906" y="5955"/>
                  </a:lnTo>
                  <a:lnTo>
                    <a:pt x="3191" y="5955"/>
                  </a:lnTo>
                  <a:cubicBezTo>
                    <a:pt x="3191" y="5955"/>
                    <a:pt x="3001" y="6050"/>
                    <a:pt x="3001" y="6145"/>
                  </a:cubicBezTo>
                  <a:cubicBezTo>
                    <a:pt x="3001" y="6217"/>
                    <a:pt x="3096" y="6312"/>
                    <a:pt x="3191" y="6312"/>
                  </a:cubicBezTo>
                  <a:lnTo>
                    <a:pt x="3930" y="6312"/>
                  </a:lnTo>
                  <a:cubicBezTo>
                    <a:pt x="4025" y="6312"/>
                    <a:pt x="4072" y="6264"/>
                    <a:pt x="4144" y="6193"/>
                  </a:cubicBezTo>
                  <a:lnTo>
                    <a:pt x="6025" y="3597"/>
                  </a:lnTo>
                  <a:lnTo>
                    <a:pt x="10550" y="2621"/>
                  </a:lnTo>
                  <a:lnTo>
                    <a:pt x="8359" y="5859"/>
                  </a:lnTo>
                  <a:lnTo>
                    <a:pt x="6668" y="4740"/>
                  </a:lnTo>
                  <a:cubicBezTo>
                    <a:pt x="6616" y="4709"/>
                    <a:pt x="6560" y="4691"/>
                    <a:pt x="6507" y="4691"/>
                  </a:cubicBezTo>
                  <a:cubicBezTo>
                    <a:pt x="6438" y="4691"/>
                    <a:pt x="6375" y="4721"/>
                    <a:pt x="6335" y="4788"/>
                  </a:cubicBezTo>
                  <a:lnTo>
                    <a:pt x="3858" y="8360"/>
                  </a:lnTo>
                  <a:lnTo>
                    <a:pt x="1810" y="7169"/>
                  </a:lnTo>
                  <a:lnTo>
                    <a:pt x="1810" y="6288"/>
                  </a:lnTo>
                  <a:lnTo>
                    <a:pt x="2382" y="6288"/>
                  </a:lnTo>
                  <a:cubicBezTo>
                    <a:pt x="2453" y="6288"/>
                    <a:pt x="2548" y="6193"/>
                    <a:pt x="2548" y="6097"/>
                  </a:cubicBezTo>
                  <a:cubicBezTo>
                    <a:pt x="2548" y="6026"/>
                    <a:pt x="2382" y="5931"/>
                    <a:pt x="2382" y="5931"/>
                  </a:cubicBezTo>
                  <a:lnTo>
                    <a:pt x="1810" y="5931"/>
                  </a:lnTo>
                  <a:lnTo>
                    <a:pt x="1810" y="4002"/>
                  </a:lnTo>
                  <a:lnTo>
                    <a:pt x="3215" y="4430"/>
                  </a:lnTo>
                  <a:cubicBezTo>
                    <a:pt x="3247" y="4443"/>
                    <a:pt x="3275" y="4449"/>
                    <a:pt x="3301" y="4449"/>
                  </a:cubicBezTo>
                  <a:cubicBezTo>
                    <a:pt x="3372" y="4449"/>
                    <a:pt x="3425" y="4405"/>
                    <a:pt x="3477" y="4335"/>
                  </a:cubicBezTo>
                  <a:lnTo>
                    <a:pt x="4168" y="3311"/>
                  </a:lnTo>
                  <a:lnTo>
                    <a:pt x="5501" y="2049"/>
                  </a:lnTo>
                  <a:lnTo>
                    <a:pt x="10812" y="1287"/>
                  </a:lnTo>
                  <a:close/>
                  <a:moveTo>
                    <a:pt x="10764" y="2978"/>
                  </a:moveTo>
                  <a:lnTo>
                    <a:pt x="10812" y="10694"/>
                  </a:lnTo>
                  <a:lnTo>
                    <a:pt x="1810" y="10694"/>
                  </a:lnTo>
                  <a:lnTo>
                    <a:pt x="1810" y="7622"/>
                  </a:lnTo>
                  <a:lnTo>
                    <a:pt x="3787" y="8765"/>
                  </a:lnTo>
                  <a:cubicBezTo>
                    <a:pt x="3826" y="8781"/>
                    <a:pt x="3866" y="8788"/>
                    <a:pt x="3904" y="8788"/>
                  </a:cubicBezTo>
                  <a:cubicBezTo>
                    <a:pt x="3980" y="8788"/>
                    <a:pt x="4049" y="8757"/>
                    <a:pt x="4096" y="8693"/>
                  </a:cubicBezTo>
                  <a:lnTo>
                    <a:pt x="6573" y="5121"/>
                  </a:lnTo>
                  <a:lnTo>
                    <a:pt x="8264" y="6264"/>
                  </a:lnTo>
                  <a:cubicBezTo>
                    <a:pt x="8303" y="6280"/>
                    <a:pt x="8348" y="6288"/>
                    <a:pt x="8393" y="6288"/>
                  </a:cubicBezTo>
                  <a:cubicBezTo>
                    <a:pt x="8481" y="6288"/>
                    <a:pt x="8565" y="6256"/>
                    <a:pt x="8597" y="6193"/>
                  </a:cubicBezTo>
                  <a:lnTo>
                    <a:pt x="10764" y="2978"/>
                  </a:lnTo>
                  <a:close/>
                  <a:moveTo>
                    <a:pt x="881" y="1"/>
                  </a:moveTo>
                  <a:cubicBezTo>
                    <a:pt x="762" y="1"/>
                    <a:pt x="667" y="49"/>
                    <a:pt x="667" y="168"/>
                  </a:cubicBezTo>
                  <a:lnTo>
                    <a:pt x="667" y="977"/>
                  </a:lnTo>
                  <a:lnTo>
                    <a:pt x="500" y="977"/>
                  </a:lnTo>
                  <a:cubicBezTo>
                    <a:pt x="405" y="977"/>
                    <a:pt x="310" y="1049"/>
                    <a:pt x="310" y="1120"/>
                  </a:cubicBezTo>
                  <a:cubicBezTo>
                    <a:pt x="310" y="1239"/>
                    <a:pt x="381" y="1335"/>
                    <a:pt x="500" y="1335"/>
                  </a:cubicBezTo>
                  <a:lnTo>
                    <a:pt x="715" y="1335"/>
                  </a:lnTo>
                  <a:lnTo>
                    <a:pt x="715" y="2240"/>
                  </a:lnTo>
                  <a:lnTo>
                    <a:pt x="500" y="2240"/>
                  </a:lnTo>
                  <a:cubicBezTo>
                    <a:pt x="405" y="2240"/>
                    <a:pt x="310" y="2287"/>
                    <a:pt x="310" y="2382"/>
                  </a:cubicBezTo>
                  <a:cubicBezTo>
                    <a:pt x="310" y="2502"/>
                    <a:pt x="381" y="2597"/>
                    <a:pt x="500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0" y="3478"/>
                  </a:lnTo>
                  <a:cubicBezTo>
                    <a:pt x="405" y="3478"/>
                    <a:pt x="310" y="3549"/>
                    <a:pt x="310" y="3621"/>
                  </a:cubicBezTo>
                  <a:cubicBezTo>
                    <a:pt x="310" y="3740"/>
                    <a:pt x="381" y="3835"/>
                    <a:pt x="500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0" y="4740"/>
                  </a:lnTo>
                  <a:cubicBezTo>
                    <a:pt x="405" y="4740"/>
                    <a:pt x="310" y="4788"/>
                    <a:pt x="310" y="4883"/>
                  </a:cubicBezTo>
                  <a:cubicBezTo>
                    <a:pt x="310" y="5002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10" y="6050"/>
                    <a:pt x="310" y="6121"/>
                  </a:cubicBezTo>
                  <a:cubicBezTo>
                    <a:pt x="310" y="6240"/>
                    <a:pt x="381" y="6336"/>
                    <a:pt x="500" y="6336"/>
                  </a:cubicBezTo>
                  <a:lnTo>
                    <a:pt x="715" y="6336"/>
                  </a:lnTo>
                  <a:lnTo>
                    <a:pt x="715" y="7241"/>
                  </a:lnTo>
                  <a:lnTo>
                    <a:pt x="500" y="7241"/>
                  </a:lnTo>
                  <a:cubicBezTo>
                    <a:pt x="405" y="7241"/>
                    <a:pt x="310" y="7288"/>
                    <a:pt x="310" y="7383"/>
                  </a:cubicBezTo>
                  <a:cubicBezTo>
                    <a:pt x="310" y="7503"/>
                    <a:pt x="381" y="7598"/>
                    <a:pt x="500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0" y="8479"/>
                  </a:lnTo>
                  <a:cubicBezTo>
                    <a:pt x="405" y="8479"/>
                    <a:pt x="310" y="8550"/>
                    <a:pt x="310" y="8622"/>
                  </a:cubicBezTo>
                  <a:cubicBezTo>
                    <a:pt x="310" y="8741"/>
                    <a:pt x="381" y="8836"/>
                    <a:pt x="500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476" y="9741"/>
                  </a:lnTo>
                  <a:cubicBezTo>
                    <a:pt x="405" y="9741"/>
                    <a:pt x="310" y="9765"/>
                    <a:pt x="286" y="9860"/>
                  </a:cubicBezTo>
                  <a:cubicBezTo>
                    <a:pt x="238" y="10003"/>
                    <a:pt x="310" y="10122"/>
                    <a:pt x="476" y="10122"/>
                  </a:cubicBezTo>
                  <a:lnTo>
                    <a:pt x="715" y="10122"/>
                  </a:lnTo>
                  <a:lnTo>
                    <a:pt x="715" y="10741"/>
                  </a:lnTo>
                  <a:lnTo>
                    <a:pt x="286" y="10741"/>
                  </a:lnTo>
                  <a:cubicBezTo>
                    <a:pt x="143" y="10741"/>
                    <a:pt x="0" y="10860"/>
                    <a:pt x="0" y="11051"/>
                  </a:cubicBezTo>
                  <a:lnTo>
                    <a:pt x="0" y="11718"/>
                  </a:lnTo>
                  <a:cubicBezTo>
                    <a:pt x="0" y="11813"/>
                    <a:pt x="95" y="11908"/>
                    <a:pt x="167" y="11908"/>
                  </a:cubicBezTo>
                  <a:lnTo>
                    <a:pt x="8716" y="11908"/>
                  </a:lnTo>
                  <a:cubicBezTo>
                    <a:pt x="8740" y="11908"/>
                    <a:pt x="8788" y="11908"/>
                    <a:pt x="8811" y="11884"/>
                  </a:cubicBezTo>
                  <a:cubicBezTo>
                    <a:pt x="8931" y="11718"/>
                    <a:pt x="8835" y="11575"/>
                    <a:pt x="8692" y="11575"/>
                  </a:cubicBezTo>
                  <a:lnTo>
                    <a:pt x="357" y="11575"/>
                  </a:lnTo>
                  <a:lnTo>
                    <a:pt x="357" y="11098"/>
                  </a:lnTo>
                  <a:lnTo>
                    <a:pt x="11550" y="11098"/>
                  </a:lnTo>
                  <a:lnTo>
                    <a:pt x="11550" y="11575"/>
                  </a:lnTo>
                  <a:lnTo>
                    <a:pt x="9502" y="11575"/>
                  </a:lnTo>
                  <a:cubicBezTo>
                    <a:pt x="9407" y="11575"/>
                    <a:pt x="9312" y="11646"/>
                    <a:pt x="9312" y="11718"/>
                  </a:cubicBezTo>
                  <a:cubicBezTo>
                    <a:pt x="9312" y="11837"/>
                    <a:pt x="9383" y="11932"/>
                    <a:pt x="9502" y="11932"/>
                  </a:cubicBezTo>
                  <a:lnTo>
                    <a:pt x="11598" y="11932"/>
                  </a:lnTo>
                  <a:cubicBezTo>
                    <a:pt x="11764" y="11932"/>
                    <a:pt x="11907" y="11813"/>
                    <a:pt x="11907" y="11646"/>
                  </a:cubicBezTo>
                  <a:lnTo>
                    <a:pt x="11907" y="11051"/>
                  </a:lnTo>
                  <a:cubicBezTo>
                    <a:pt x="11884" y="10837"/>
                    <a:pt x="11764" y="10694"/>
                    <a:pt x="11574" y="10694"/>
                  </a:cubicBezTo>
                  <a:lnTo>
                    <a:pt x="11121" y="10694"/>
                  </a:lnTo>
                  <a:lnTo>
                    <a:pt x="11121" y="1120"/>
                  </a:lnTo>
                  <a:lnTo>
                    <a:pt x="11121" y="1073"/>
                  </a:lnTo>
                  <a:cubicBezTo>
                    <a:pt x="11101" y="1032"/>
                    <a:pt x="11027" y="973"/>
                    <a:pt x="10977" y="973"/>
                  </a:cubicBezTo>
                  <a:cubicBezTo>
                    <a:pt x="10969" y="973"/>
                    <a:pt x="10961" y="974"/>
                    <a:pt x="10955" y="977"/>
                  </a:cubicBezTo>
                  <a:lnTo>
                    <a:pt x="5406" y="1787"/>
                  </a:lnTo>
                  <a:cubicBezTo>
                    <a:pt x="5358" y="1787"/>
                    <a:pt x="5311" y="1811"/>
                    <a:pt x="5287" y="1835"/>
                  </a:cubicBezTo>
                  <a:lnTo>
                    <a:pt x="3930" y="3121"/>
                  </a:lnTo>
                  <a:lnTo>
                    <a:pt x="3882" y="3144"/>
                  </a:lnTo>
                  <a:lnTo>
                    <a:pt x="3239" y="4145"/>
                  </a:lnTo>
                  <a:lnTo>
                    <a:pt x="1786" y="3668"/>
                  </a:lnTo>
                  <a:cubicBezTo>
                    <a:pt x="1756" y="3657"/>
                    <a:pt x="1727" y="3651"/>
                    <a:pt x="1698" y="3651"/>
                  </a:cubicBezTo>
                  <a:cubicBezTo>
                    <a:pt x="1611" y="3651"/>
                    <a:pt x="1530" y="3704"/>
                    <a:pt x="1477" y="3811"/>
                  </a:cubicBezTo>
                  <a:cubicBezTo>
                    <a:pt x="1477" y="3835"/>
                    <a:pt x="1453" y="3859"/>
                    <a:pt x="1453" y="3907"/>
                  </a:cubicBezTo>
                  <a:lnTo>
                    <a:pt x="1453" y="10717"/>
                  </a:lnTo>
                  <a:lnTo>
                    <a:pt x="1024" y="10717"/>
                  </a:lnTo>
                  <a:lnTo>
                    <a:pt x="1024" y="168"/>
                  </a:lnTo>
                  <a:cubicBezTo>
                    <a:pt x="1024" y="96"/>
                    <a:pt x="977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2" name="Google Shape;14062;p27"/>
            <p:cNvSpPr/>
            <p:nvPr/>
          </p:nvSpPr>
          <p:spPr>
            <a:xfrm>
              <a:off x="3233913" y="28487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72"/>
                    <a:pt x="1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406" y="358"/>
                    <a:pt x="477" y="310"/>
                    <a:pt x="477" y="215"/>
                  </a:cubicBezTo>
                  <a:cubicBezTo>
                    <a:pt x="477" y="96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3" name="Google Shape;14063;p27"/>
            <p:cNvSpPr/>
            <p:nvPr/>
          </p:nvSpPr>
          <p:spPr>
            <a:xfrm>
              <a:off x="332023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4" name="Google Shape;14064;p27"/>
            <p:cNvSpPr/>
            <p:nvPr/>
          </p:nvSpPr>
          <p:spPr>
            <a:xfrm>
              <a:off x="33428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5" name="Google Shape;14065;p27"/>
            <p:cNvSpPr/>
            <p:nvPr/>
          </p:nvSpPr>
          <p:spPr>
            <a:xfrm>
              <a:off x="327558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6" name="Google Shape;14066;p27"/>
            <p:cNvSpPr/>
            <p:nvPr/>
          </p:nvSpPr>
          <p:spPr>
            <a:xfrm>
              <a:off x="329821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7" name="Google Shape;14067;p27"/>
            <p:cNvSpPr/>
            <p:nvPr/>
          </p:nvSpPr>
          <p:spPr>
            <a:xfrm>
              <a:off x="32535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8" name="Google Shape;14068;p27"/>
            <p:cNvSpPr/>
            <p:nvPr/>
          </p:nvSpPr>
          <p:spPr>
            <a:xfrm>
              <a:off x="3364888" y="28487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310"/>
                    <a:pt x="477" y="215"/>
                  </a:cubicBezTo>
                  <a:cubicBezTo>
                    <a:pt x="477" y="96"/>
                    <a:pt x="430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69" name="Google Shape;14069;p27"/>
          <p:cNvGrpSpPr/>
          <p:nvPr/>
        </p:nvGrpSpPr>
        <p:grpSpPr>
          <a:xfrm>
            <a:off x="6467477" y="5672646"/>
            <a:ext cx="740562" cy="713892"/>
            <a:chOff x="3644113" y="2824758"/>
            <a:chExt cx="309625" cy="298475"/>
          </a:xfrm>
        </p:grpSpPr>
        <p:sp>
          <p:nvSpPr>
            <p:cNvPr id="14070" name="Google Shape;14070;p27"/>
            <p:cNvSpPr/>
            <p:nvPr/>
          </p:nvSpPr>
          <p:spPr>
            <a:xfrm>
              <a:off x="3780463" y="2959483"/>
              <a:ext cx="50625" cy="8950"/>
            </a:xfrm>
            <a:custGeom>
              <a:avLst/>
              <a:gdLst/>
              <a:ahLst/>
              <a:cxnLst/>
              <a:rect l="l" t="t" r="r" b="b"/>
              <a:pathLst>
                <a:path w="2025" h="358" extrusionOk="0">
                  <a:moveTo>
                    <a:pt x="215" y="0"/>
                  </a:moveTo>
                  <a:cubicBezTo>
                    <a:pt x="119" y="0"/>
                    <a:pt x="48" y="71"/>
                    <a:pt x="24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929" y="357"/>
                    <a:pt x="2025" y="262"/>
                    <a:pt x="2001" y="143"/>
                  </a:cubicBezTo>
                  <a:cubicBezTo>
                    <a:pt x="1929" y="71"/>
                    <a:pt x="1882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1" name="Google Shape;14071;p27"/>
            <p:cNvSpPr/>
            <p:nvPr/>
          </p:nvSpPr>
          <p:spPr>
            <a:xfrm>
              <a:off x="3789988" y="2977333"/>
              <a:ext cx="30375" cy="8950"/>
            </a:xfrm>
            <a:custGeom>
              <a:avLst/>
              <a:gdLst/>
              <a:ahLst/>
              <a:cxnLst/>
              <a:rect l="l" t="t" r="r" b="b"/>
              <a:pathLst>
                <a:path w="1215" h="358" extrusionOk="0">
                  <a:moveTo>
                    <a:pt x="215" y="0"/>
                  </a:moveTo>
                  <a:cubicBezTo>
                    <a:pt x="96" y="0"/>
                    <a:pt x="0" y="96"/>
                    <a:pt x="24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024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215" y="96"/>
                    <a:pt x="1144" y="0"/>
                    <a:pt x="10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2" name="Google Shape;14072;p27"/>
            <p:cNvSpPr/>
            <p:nvPr/>
          </p:nvSpPr>
          <p:spPr>
            <a:xfrm>
              <a:off x="3644113" y="2824758"/>
              <a:ext cx="309625" cy="298475"/>
            </a:xfrm>
            <a:custGeom>
              <a:avLst/>
              <a:gdLst/>
              <a:ahLst/>
              <a:cxnLst/>
              <a:rect l="l" t="t" r="r" b="b"/>
              <a:pathLst>
                <a:path w="12385" h="11939" extrusionOk="0">
                  <a:moveTo>
                    <a:pt x="6455" y="340"/>
                  </a:moveTo>
                  <a:cubicBezTo>
                    <a:pt x="6931" y="340"/>
                    <a:pt x="7336" y="721"/>
                    <a:pt x="7336" y="1198"/>
                  </a:cubicBezTo>
                  <a:cubicBezTo>
                    <a:pt x="7336" y="1674"/>
                    <a:pt x="6931" y="2055"/>
                    <a:pt x="6455" y="2055"/>
                  </a:cubicBezTo>
                  <a:cubicBezTo>
                    <a:pt x="5955" y="2031"/>
                    <a:pt x="5597" y="1650"/>
                    <a:pt x="5597" y="1198"/>
                  </a:cubicBezTo>
                  <a:cubicBezTo>
                    <a:pt x="5597" y="721"/>
                    <a:pt x="5978" y="340"/>
                    <a:pt x="6455" y="340"/>
                  </a:cubicBezTo>
                  <a:close/>
                  <a:moveTo>
                    <a:pt x="9789" y="1722"/>
                  </a:moveTo>
                  <a:cubicBezTo>
                    <a:pt x="10003" y="1722"/>
                    <a:pt x="10241" y="1817"/>
                    <a:pt x="10384" y="1960"/>
                  </a:cubicBezTo>
                  <a:cubicBezTo>
                    <a:pt x="10551" y="2126"/>
                    <a:pt x="10622" y="2365"/>
                    <a:pt x="10622" y="2555"/>
                  </a:cubicBezTo>
                  <a:cubicBezTo>
                    <a:pt x="10622" y="2769"/>
                    <a:pt x="10551" y="3008"/>
                    <a:pt x="10384" y="3150"/>
                  </a:cubicBezTo>
                  <a:cubicBezTo>
                    <a:pt x="10229" y="3317"/>
                    <a:pt x="10015" y="3401"/>
                    <a:pt x="9795" y="3401"/>
                  </a:cubicBezTo>
                  <a:cubicBezTo>
                    <a:pt x="9574" y="3401"/>
                    <a:pt x="9348" y="3317"/>
                    <a:pt x="9169" y="3150"/>
                  </a:cubicBezTo>
                  <a:cubicBezTo>
                    <a:pt x="9027" y="3008"/>
                    <a:pt x="8931" y="2769"/>
                    <a:pt x="8931" y="2555"/>
                  </a:cubicBezTo>
                  <a:cubicBezTo>
                    <a:pt x="8931" y="2365"/>
                    <a:pt x="9027" y="2126"/>
                    <a:pt x="9193" y="1960"/>
                  </a:cubicBezTo>
                  <a:cubicBezTo>
                    <a:pt x="9384" y="1793"/>
                    <a:pt x="9598" y="1722"/>
                    <a:pt x="9789" y="1722"/>
                  </a:cubicBezTo>
                  <a:close/>
                  <a:moveTo>
                    <a:pt x="3073" y="1769"/>
                  </a:moveTo>
                  <a:cubicBezTo>
                    <a:pt x="3263" y="1769"/>
                    <a:pt x="3525" y="1865"/>
                    <a:pt x="3668" y="2007"/>
                  </a:cubicBezTo>
                  <a:cubicBezTo>
                    <a:pt x="3811" y="2150"/>
                    <a:pt x="3906" y="2388"/>
                    <a:pt x="3906" y="2603"/>
                  </a:cubicBezTo>
                  <a:cubicBezTo>
                    <a:pt x="3930" y="2817"/>
                    <a:pt x="3835" y="3008"/>
                    <a:pt x="3692" y="3198"/>
                  </a:cubicBezTo>
                  <a:cubicBezTo>
                    <a:pt x="3525" y="3365"/>
                    <a:pt x="3311" y="3448"/>
                    <a:pt x="3094" y="3448"/>
                  </a:cubicBezTo>
                  <a:cubicBezTo>
                    <a:pt x="2876" y="3448"/>
                    <a:pt x="2656" y="3365"/>
                    <a:pt x="2478" y="3198"/>
                  </a:cubicBezTo>
                  <a:cubicBezTo>
                    <a:pt x="2335" y="3055"/>
                    <a:pt x="2239" y="2817"/>
                    <a:pt x="2239" y="2603"/>
                  </a:cubicBezTo>
                  <a:cubicBezTo>
                    <a:pt x="2239" y="2365"/>
                    <a:pt x="2335" y="2150"/>
                    <a:pt x="2478" y="2007"/>
                  </a:cubicBezTo>
                  <a:cubicBezTo>
                    <a:pt x="2644" y="1817"/>
                    <a:pt x="2859" y="1769"/>
                    <a:pt x="3073" y="1769"/>
                  </a:cubicBezTo>
                  <a:close/>
                  <a:moveTo>
                    <a:pt x="1692" y="5079"/>
                  </a:moveTo>
                  <a:cubicBezTo>
                    <a:pt x="2168" y="5079"/>
                    <a:pt x="2573" y="5460"/>
                    <a:pt x="2573" y="5937"/>
                  </a:cubicBezTo>
                  <a:cubicBezTo>
                    <a:pt x="2573" y="6413"/>
                    <a:pt x="2168" y="6794"/>
                    <a:pt x="1692" y="6794"/>
                  </a:cubicBezTo>
                  <a:cubicBezTo>
                    <a:pt x="1215" y="6794"/>
                    <a:pt x="834" y="6413"/>
                    <a:pt x="834" y="5937"/>
                  </a:cubicBezTo>
                  <a:cubicBezTo>
                    <a:pt x="834" y="5460"/>
                    <a:pt x="1215" y="5079"/>
                    <a:pt x="1692" y="5079"/>
                  </a:cubicBezTo>
                  <a:close/>
                  <a:moveTo>
                    <a:pt x="11170" y="5079"/>
                  </a:moveTo>
                  <a:cubicBezTo>
                    <a:pt x="11646" y="5079"/>
                    <a:pt x="12027" y="5460"/>
                    <a:pt x="12027" y="5937"/>
                  </a:cubicBezTo>
                  <a:cubicBezTo>
                    <a:pt x="12027" y="6413"/>
                    <a:pt x="11646" y="6794"/>
                    <a:pt x="11170" y="6794"/>
                  </a:cubicBezTo>
                  <a:cubicBezTo>
                    <a:pt x="10694" y="6794"/>
                    <a:pt x="10313" y="6413"/>
                    <a:pt x="10313" y="5937"/>
                  </a:cubicBezTo>
                  <a:cubicBezTo>
                    <a:pt x="10313" y="5460"/>
                    <a:pt x="10694" y="5079"/>
                    <a:pt x="11170" y="5079"/>
                  </a:cubicBezTo>
                  <a:close/>
                  <a:moveTo>
                    <a:pt x="3073" y="8461"/>
                  </a:moveTo>
                  <a:cubicBezTo>
                    <a:pt x="3263" y="8461"/>
                    <a:pt x="3525" y="8556"/>
                    <a:pt x="3668" y="8699"/>
                  </a:cubicBezTo>
                  <a:cubicBezTo>
                    <a:pt x="3811" y="8842"/>
                    <a:pt x="3906" y="9080"/>
                    <a:pt x="3906" y="9295"/>
                  </a:cubicBezTo>
                  <a:cubicBezTo>
                    <a:pt x="3906" y="9509"/>
                    <a:pt x="3835" y="9723"/>
                    <a:pt x="3692" y="9890"/>
                  </a:cubicBezTo>
                  <a:cubicBezTo>
                    <a:pt x="3525" y="10057"/>
                    <a:pt x="3311" y="10140"/>
                    <a:pt x="3094" y="10140"/>
                  </a:cubicBezTo>
                  <a:cubicBezTo>
                    <a:pt x="2876" y="10140"/>
                    <a:pt x="2656" y="10057"/>
                    <a:pt x="2478" y="9890"/>
                  </a:cubicBezTo>
                  <a:cubicBezTo>
                    <a:pt x="2335" y="9747"/>
                    <a:pt x="2239" y="9509"/>
                    <a:pt x="2239" y="9295"/>
                  </a:cubicBezTo>
                  <a:cubicBezTo>
                    <a:pt x="2239" y="9080"/>
                    <a:pt x="2335" y="8842"/>
                    <a:pt x="2478" y="8699"/>
                  </a:cubicBezTo>
                  <a:cubicBezTo>
                    <a:pt x="2644" y="8533"/>
                    <a:pt x="2859" y="8461"/>
                    <a:pt x="3073" y="8461"/>
                  </a:cubicBezTo>
                  <a:close/>
                  <a:moveTo>
                    <a:pt x="6431" y="9795"/>
                  </a:moveTo>
                  <a:cubicBezTo>
                    <a:pt x="6907" y="9795"/>
                    <a:pt x="7288" y="10200"/>
                    <a:pt x="7288" y="10676"/>
                  </a:cubicBezTo>
                  <a:cubicBezTo>
                    <a:pt x="7288" y="11152"/>
                    <a:pt x="6907" y="11533"/>
                    <a:pt x="6431" y="11533"/>
                  </a:cubicBezTo>
                  <a:cubicBezTo>
                    <a:pt x="5955" y="11533"/>
                    <a:pt x="5573" y="11152"/>
                    <a:pt x="5573" y="10676"/>
                  </a:cubicBezTo>
                  <a:cubicBezTo>
                    <a:pt x="5573" y="10200"/>
                    <a:pt x="5955" y="9795"/>
                    <a:pt x="6431" y="9795"/>
                  </a:cubicBezTo>
                  <a:close/>
                  <a:moveTo>
                    <a:pt x="6382" y="1"/>
                  </a:moveTo>
                  <a:cubicBezTo>
                    <a:pt x="5722" y="1"/>
                    <a:pt x="5192" y="546"/>
                    <a:pt x="5192" y="1198"/>
                  </a:cubicBezTo>
                  <a:cubicBezTo>
                    <a:pt x="5192" y="1793"/>
                    <a:pt x="5621" y="2293"/>
                    <a:pt x="6216" y="2388"/>
                  </a:cubicBezTo>
                  <a:lnTo>
                    <a:pt x="6216" y="3436"/>
                  </a:lnTo>
                  <a:cubicBezTo>
                    <a:pt x="5669" y="3460"/>
                    <a:pt x="5145" y="3698"/>
                    <a:pt x="4740" y="4055"/>
                  </a:cubicBezTo>
                  <a:lnTo>
                    <a:pt x="4002" y="3317"/>
                  </a:lnTo>
                  <a:cubicBezTo>
                    <a:pt x="4240" y="2984"/>
                    <a:pt x="4287" y="2555"/>
                    <a:pt x="4145" y="2150"/>
                  </a:cubicBezTo>
                  <a:cubicBezTo>
                    <a:pt x="3919" y="1657"/>
                    <a:pt x="3469" y="1406"/>
                    <a:pt x="3021" y="1406"/>
                  </a:cubicBezTo>
                  <a:cubicBezTo>
                    <a:pt x="2711" y="1406"/>
                    <a:pt x="2402" y="1526"/>
                    <a:pt x="2168" y="1769"/>
                  </a:cubicBezTo>
                  <a:cubicBezTo>
                    <a:pt x="1835" y="2103"/>
                    <a:pt x="1739" y="2603"/>
                    <a:pt x="1906" y="3079"/>
                  </a:cubicBezTo>
                  <a:cubicBezTo>
                    <a:pt x="2120" y="3579"/>
                    <a:pt x="2597" y="3817"/>
                    <a:pt x="3049" y="3817"/>
                  </a:cubicBezTo>
                  <a:cubicBezTo>
                    <a:pt x="3311" y="3817"/>
                    <a:pt x="3549" y="3722"/>
                    <a:pt x="3764" y="3579"/>
                  </a:cubicBezTo>
                  <a:lnTo>
                    <a:pt x="4502" y="4317"/>
                  </a:lnTo>
                  <a:cubicBezTo>
                    <a:pt x="4407" y="4413"/>
                    <a:pt x="4311" y="4532"/>
                    <a:pt x="4264" y="4651"/>
                  </a:cubicBezTo>
                  <a:cubicBezTo>
                    <a:pt x="4278" y="4781"/>
                    <a:pt x="4372" y="4841"/>
                    <a:pt x="4460" y="4841"/>
                  </a:cubicBezTo>
                  <a:cubicBezTo>
                    <a:pt x="4516" y="4841"/>
                    <a:pt x="4569" y="4816"/>
                    <a:pt x="4597" y="4770"/>
                  </a:cubicBezTo>
                  <a:cubicBezTo>
                    <a:pt x="4669" y="4651"/>
                    <a:pt x="4764" y="4532"/>
                    <a:pt x="4859" y="4436"/>
                  </a:cubicBezTo>
                  <a:cubicBezTo>
                    <a:pt x="5264" y="4032"/>
                    <a:pt x="5812" y="3817"/>
                    <a:pt x="6383" y="3817"/>
                  </a:cubicBezTo>
                  <a:cubicBezTo>
                    <a:pt x="8074" y="3817"/>
                    <a:pt x="9312" y="5770"/>
                    <a:pt x="7979" y="7532"/>
                  </a:cubicBezTo>
                  <a:lnTo>
                    <a:pt x="7955" y="7556"/>
                  </a:lnTo>
                  <a:cubicBezTo>
                    <a:pt x="7427" y="7957"/>
                    <a:pt x="6884" y="8130"/>
                    <a:pt x="6382" y="8130"/>
                  </a:cubicBezTo>
                  <a:cubicBezTo>
                    <a:pt x="5185" y="8130"/>
                    <a:pt x="4216" y="7152"/>
                    <a:pt x="4216" y="5961"/>
                  </a:cubicBezTo>
                  <a:cubicBezTo>
                    <a:pt x="4216" y="5770"/>
                    <a:pt x="4264" y="5580"/>
                    <a:pt x="4287" y="5389"/>
                  </a:cubicBezTo>
                  <a:cubicBezTo>
                    <a:pt x="4232" y="5300"/>
                    <a:pt x="4156" y="5263"/>
                    <a:pt x="4088" y="5263"/>
                  </a:cubicBezTo>
                  <a:cubicBezTo>
                    <a:pt x="4010" y="5263"/>
                    <a:pt x="3943" y="5313"/>
                    <a:pt x="3930" y="5389"/>
                  </a:cubicBezTo>
                  <a:cubicBezTo>
                    <a:pt x="3906" y="5508"/>
                    <a:pt x="3859" y="5651"/>
                    <a:pt x="3859" y="5794"/>
                  </a:cubicBezTo>
                  <a:lnTo>
                    <a:pt x="2835" y="5794"/>
                  </a:lnTo>
                  <a:cubicBezTo>
                    <a:pt x="2740" y="5199"/>
                    <a:pt x="2239" y="4746"/>
                    <a:pt x="1644" y="4746"/>
                  </a:cubicBezTo>
                  <a:cubicBezTo>
                    <a:pt x="692" y="4746"/>
                    <a:pt x="1" y="5842"/>
                    <a:pt x="739" y="6818"/>
                  </a:cubicBezTo>
                  <a:lnTo>
                    <a:pt x="787" y="6866"/>
                  </a:lnTo>
                  <a:cubicBezTo>
                    <a:pt x="1069" y="7073"/>
                    <a:pt x="1362" y="7163"/>
                    <a:pt x="1637" y="7163"/>
                  </a:cubicBezTo>
                  <a:cubicBezTo>
                    <a:pt x="2242" y="7163"/>
                    <a:pt x="2753" y="6725"/>
                    <a:pt x="2835" y="6151"/>
                  </a:cubicBezTo>
                  <a:lnTo>
                    <a:pt x="3859" y="6151"/>
                  </a:lnTo>
                  <a:cubicBezTo>
                    <a:pt x="3906" y="6699"/>
                    <a:pt x="4145" y="7223"/>
                    <a:pt x="4502" y="7628"/>
                  </a:cubicBezTo>
                  <a:lnTo>
                    <a:pt x="3764" y="8366"/>
                  </a:lnTo>
                  <a:cubicBezTo>
                    <a:pt x="3540" y="8206"/>
                    <a:pt x="3288" y="8127"/>
                    <a:pt x="3037" y="8127"/>
                  </a:cubicBezTo>
                  <a:cubicBezTo>
                    <a:pt x="2727" y="8127"/>
                    <a:pt x="2418" y="8248"/>
                    <a:pt x="2168" y="8485"/>
                  </a:cubicBezTo>
                  <a:cubicBezTo>
                    <a:pt x="1835" y="8818"/>
                    <a:pt x="1739" y="9318"/>
                    <a:pt x="1906" y="9795"/>
                  </a:cubicBezTo>
                  <a:cubicBezTo>
                    <a:pt x="2120" y="10319"/>
                    <a:pt x="2597" y="10557"/>
                    <a:pt x="3049" y="10557"/>
                  </a:cubicBezTo>
                  <a:cubicBezTo>
                    <a:pt x="3335" y="10557"/>
                    <a:pt x="3668" y="10438"/>
                    <a:pt x="3906" y="10200"/>
                  </a:cubicBezTo>
                  <a:cubicBezTo>
                    <a:pt x="4145" y="9961"/>
                    <a:pt x="4264" y="9652"/>
                    <a:pt x="4264" y="9318"/>
                  </a:cubicBezTo>
                  <a:cubicBezTo>
                    <a:pt x="4264" y="9056"/>
                    <a:pt x="4168" y="8818"/>
                    <a:pt x="4026" y="8604"/>
                  </a:cubicBezTo>
                  <a:lnTo>
                    <a:pt x="4764" y="7866"/>
                  </a:lnTo>
                  <a:cubicBezTo>
                    <a:pt x="5145" y="8223"/>
                    <a:pt x="5693" y="8437"/>
                    <a:pt x="6240" y="8485"/>
                  </a:cubicBezTo>
                  <a:lnTo>
                    <a:pt x="6240" y="9533"/>
                  </a:lnTo>
                  <a:cubicBezTo>
                    <a:pt x="5383" y="9652"/>
                    <a:pt x="4859" y="10676"/>
                    <a:pt x="5550" y="11581"/>
                  </a:cubicBezTo>
                  <a:lnTo>
                    <a:pt x="5573" y="11628"/>
                  </a:lnTo>
                  <a:cubicBezTo>
                    <a:pt x="5860" y="11845"/>
                    <a:pt x="6157" y="11939"/>
                    <a:pt x="6433" y="11939"/>
                  </a:cubicBezTo>
                  <a:cubicBezTo>
                    <a:pt x="7099" y="11939"/>
                    <a:pt x="7645" y="11396"/>
                    <a:pt x="7645" y="10723"/>
                  </a:cubicBezTo>
                  <a:cubicBezTo>
                    <a:pt x="7645" y="10128"/>
                    <a:pt x="7217" y="9628"/>
                    <a:pt x="6621" y="9533"/>
                  </a:cubicBezTo>
                  <a:lnTo>
                    <a:pt x="6621" y="8485"/>
                  </a:lnTo>
                  <a:cubicBezTo>
                    <a:pt x="7169" y="8461"/>
                    <a:pt x="7693" y="8223"/>
                    <a:pt x="8098" y="7866"/>
                  </a:cubicBezTo>
                  <a:lnTo>
                    <a:pt x="8836" y="8604"/>
                  </a:lnTo>
                  <a:cubicBezTo>
                    <a:pt x="8693" y="8818"/>
                    <a:pt x="8598" y="9056"/>
                    <a:pt x="8598" y="9318"/>
                  </a:cubicBezTo>
                  <a:cubicBezTo>
                    <a:pt x="8598" y="9795"/>
                    <a:pt x="8907" y="10247"/>
                    <a:pt x="9384" y="10462"/>
                  </a:cubicBezTo>
                  <a:cubicBezTo>
                    <a:pt x="9503" y="10485"/>
                    <a:pt x="9646" y="10509"/>
                    <a:pt x="9789" y="10509"/>
                  </a:cubicBezTo>
                  <a:cubicBezTo>
                    <a:pt x="10098" y="10509"/>
                    <a:pt x="10384" y="10390"/>
                    <a:pt x="10622" y="10200"/>
                  </a:cubicBezTo>
                  <a:cubicBezTo>
                    <a:pt x="10657" y="10042"/>
                    <a:pt x="10550" y="9948"/>
                    <a:pt x="10444" y="9948"/>
                  </a:cubicBezTo>
                  <a:cubicBezTo>
                    <a:pt x="10406" y="9948"/>
                    <a:pt x="10368" y="9960"/>
                    <a:pt x="10336" y="9985"/>
                  </a:cubicBezTo>
                  <a:cubicBezTo>
                    <a:pt x="10182" y="10117"/>
                    <a:pt x="9993" y="10183"/>
                    <a:pt x="9801" y="10183"/>
                  </a:cubicBezTo>
                  <a:cubicBezTo>
                    <a:pt x="9577" y="10183"/>
                    <a:pt x="9349" y="10093"/>
                    <a:pt x="9169" y="9914"/>
                  </a:cubicBezTo>
                  <a:cubicBezTo>
                    <a:pt x="9027" y="9771"/>
                    <a:pt x="8931" y="9533"/>
                    <a:pt x="8931" y="9318"/>
                  </a:cubicBezTo>
                  <a:cubicBezTo>
                    <a:pt x="8931" y="9128"/>
                    <a:pt x="9027" y="8890"/>
                    <a:pt x="9169" y="8723"/>
                  </a:cubicBezTo>
                  <a:cubicBezTo>
                    <a:pt x="9336" y="8568"/>
                    <a:pt x="9550" y="8491"/>
                    <a:pt x="9768" y="8491"/>
                  </a:cubicBezTo>
                  <a:cubicBezTo>
                    <a:pt x="9985" y="8491"/>
                    <a:pt x="10205" y="8568"/>
                    <a:pt x="10384" y="8723"/>
                  </a:cubicBezTo>
                  <a:cubicBezTo>
                    <a:pt x="10598" y="8937"/>
                    <a:pt x="10694" y="9199"/>
                    <a:pt x="10622" y="9509"/>
                  </a:cubicBezTo>
                  <a:cubicBezTo>
                    <a:pt x="10669" y="9575"/>
                    <a:pt x="10732" y="9604"/>
                    <a:pt x="10791" y="9604"/>
                  </a:cubicBezTo>
                  <a:cubicBezTo>
                    <a:pt x="10881" y="9604"/>
                    <a:pt x="10965" y="9538"/>
                    <a:pt x="10979" y="9437"/>
                  </a:cubicBezTo>
                  <a:cubicBezTo>
                    <a:pt x="11027" y="9080"/>
                    <a:pt x="10908" y="8723"/>
                    <a:pt x="10622" y="8461"/>
                  </a:cubicBezTo>
                  <a:cubicBezTo>
                    <a:pt x="10395" y="8234"/>
                    <a:pt x="10077" y="8111"/>
                    <a:pt x="9758" y="8111"/>
                  </a:cubicBezTo>
                  <a:cubicBezTo>
                    <a:pt x="9509" y="8111"/>
                    <a:pt x="9259" y="8186"/>
                    <a:pt x="9050" y="8342"/>
                  </a:cubicBezTo>
                  <a:lnTo>
                    <a:pt x="8312" y="7604"/>
                  </a:lnTo>
                  <a:cubicBezTo>
                    <a:pt x="8669" y="7223"/>
                    <a:pt x="8884" y="6675"/>
                    <a:pt x="8931" y="6103"/>
                  </a:cubicBezTo>
                  <a:lnTo>
                    <a:pt x="9979" y="6103"/>
                  </a:lnTo>
                  <a:cubicBezTo>
                    <a:pt x="10074" y="6699"/>
                    <a:pt x="10575" y="7151"/>
                    <a:pt x="11170" y="7151"/>
                  </a:cubicBezTo>
                  <a:cubicBezTo>
                    <a:pt x="11813" y="7151"/>
                    <a:pt x="12361" y="6627"/>
                    <a:pt x="12361" y="5961"/>
                  </a:cubicBezTo>
                  <a:cubicBezTo>
                    <a:pt x="12384" y="5270"/>
                    <a:pt x="11860" y="4746"/>
                    <a:pt x="11194" y="4746"/>
                  </a:cubicBezTo>
                  <a:cubicBezTo>
                    <a:pt x="10598" y="4746"/>
                    <a:pt x="10098" y="5199"/>
                    <a:pt x="10003" y="5794"/>
                  </a:cubicBezTo>
                  <a:lnTo>
                    <a:pt x="8955" y="5794"/>
                  </a:lnTo>
                  <a:cubicBezTo>
                    <a:pt x="8931" y="5222"/>
                    <a:pt x="8693" y="4698"/>
                    <a:pt x="8336" y="4294"/>
                  </a:cubicBezTo>
                  <a:lnTo>
                    <a:pt x="9074" y="3555"/>
                  </a:lnTo>
                  <a:cubicBezTo>
                    <a:pt x="9289" y="3698"/>
                    <a:pt x="9550" y="3793"/>
                    <a:pt x="9789" y="3793"/>
                  </a:cubicBezTo>
                  <a:cubicBezTo>
                    <a:pt x="10098" y="3793"/>
                    <a:pt x="10408" y="3674"/>
                    <a:pt x="10646" y="3436"/>
                  </a:cubicBezTo>
                  <a:cubicBezTo>
                    <a:pt x="10932" y="3174"/>
                    <a:pt x="11051" y="2769"/>
                    <a:pt x="10979" y="2388"/>
                  </a:cubicBezTo>
                  <a:cubicBezTo>
                    <a:pt x="10956" y="2222"/>
                    <a:pt x="10884" y="2031"/>
                    <a:pt x="10765" y="1888"/>
                  </a:cubicBezTo>
                  <a:cubicBezTo>
                    <a:pt x="10531" y="1550"/>
                    <a:pt x="10169" y="1376"/>
                    <a:pt x="9800" y="1376"/>
                  </a:cubicBezTo>
                  <a:cubicBezTo>
                    <a:pt x="9493" y="1376"/>
                    <a:pt x="9180" y="1497"/>
                    <a:pt x="8931" y="1745"/>
                  </a:cubicBezTo>
                  <a:cubicBezTo>
                    <a:pt x="8693" y="1984"/>
                    <a:pt x="8574" y="2269"/>
                    <a:pt x="8574" y="2603"/>
                  </a:cubicBezTo>
                  <a:cubicBezTo>
                    <a:pt x="8574" y="2865"/>
                    <a:pt x="8669" y="3103"/>
                    <a:pt x="8812" y="3317"/>
                  </a:cubicBezTo>
                  <a:lnTo>
                    <a:pt x="8074" y="4055"/>
                  </a:lnTo>
                  <a:cubicBezTo>
                    <a:pt x="7693" y="3698"/>
                    <a:pt x="7145" y="3484"/>
                    <a:pt x="6574" y="3436"/>
                  </a:cubicBezTo>
                  <a:lnTo>
                    <a:pt x="6574" y="2388"/>
                  </a:lnTo>
                  <a:cubicBezTo>
                    <a:pt x="7217" y="2293"/>
                    <a:pt x="7645" y="1722"/>
                    <a:pt x="7598" y="1102"/>
                  </a:cubicBezTo>
                  <a:cubicBezTo>
                    <a:pt x="7526" y="507"/>
                    <a:pt x="7098" y="55"/>
                    <a:pt x="6502" y="7"/>
                  </a:cubicBezTo>
                  <a:cubicBezTo>
                    <a:pt x="6462" y="3"/>
                    <a:pt x="6421" y="1"/>
                    <a:pt x="6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73" name="Google Shape;14073;p27"/>
          <p:cNvGrpSpPr/>
          <p:nvPr/>
        </p:nvGrpSpPr>
        <p:grpSpPr>
          <a:xfrm>
            <a:off x="8045371" y="5673004"/>
            <a:ext cx="712038" cy="704984"/>
            <a:chOff x="4176388" y="2824908"/>
            <a:chExt cx="297700" cy="294750"/>
          </a:xfrm>
        </p:grpSpPr>
        <p:sp>
          <p:nvSpPr>
            <p:cNvPr id="14074" name="Google Shape;14074;p27"/>
            <p:cNvSpPr/>
            <p:nvPr/>
          </p:nvSpPr>
          <p:spPr>
            <a:xfrm>
              <a:off x="4176388" y="2824908"/>
              <a:ext cx="297700" cy="294750"/>
            </a:xfrm>
            <a:custGeom>
              <a:avLst/>
              <a:gdLst/>
              <a:ahLst/>
              <a:cxnLst/>
              <a:rect l="l" t="t" r="r" b="b"/>
              <a:pathLst>
                <a:path w="11908" h="11790" extrusionOk="0">
                  <a:moveTo>
                    <a:pt x="11240" y="358"/>
                  </a:moveTo>
                  <a:cubicBezTo>
                    <a:pt x="11407" y="358"/>
                    <a:pt x="11550" y="477"/>
                    <a:pt x="11550" y="668"/>
                  </a:cubicBezTo>
                  <a:lnTo>
                    <a:pt x="11550" y="5740"/>
                  </a:lnTo>
                  <a:lnTo>
                    <a:pt x="10050" y="5740"/>
                  </a:lnTo>
                  <a:lnTo>
                    <a:pt x="9573" y="5073"/>
                  </a:lnTo>
                  <a:cubicBezTo>
                    <a:pt x="9526" y="5002"/>
                    <a:pt x="9454" y="4978"/>
                    <a:pt x="9383" y="4978"/>
                  </a:cubicBezTo>
                  <a:cubicBezTo>
                    <a:pt x="9288" y="4978"/>
                    <a:pt x="9216" y="5002"/>
                    <a:pt x="9169" y="5073"/>
                  </a:cubicBezTo>
                  <a:lnTo>
                    <a:pt x="8692" y="5740"/>
                  </a:lnTo>
                  <a:lnTo>
                    <a:pt x="7883" y="5740"/>
                  </a:lnTo>
                  <a:cubicBezTo>
                    <a:pt x="7787" y="4788"/>
                    <a:pt x="7049" y="4049"/>
                    <a:pt x="6097" y="3954"/>
                  </a:cubicBezTo>
                  <a:lnTo>
                    <a:pt x="6097" y="3073"/>
                  </a:lnTo>
                  <a:cubicBezTo>
                    <a:pt x="6097" y="3002"/>
                    <a:pt x="6073" y="2954"/>
                    <a:pt x="6049" y="2930"/>
                  </a:cubicBezTo>
                  <a:lnTo>
                    <a:pt x="5406" y="2478"/>
                  </a:lnTo>
                  <a:lnTo>
                    <a:pt x="6049" y="2025"/>
                  </a:lnTo>
                  <a:cubicBezTo>
                    <a:pt x="6097" y="2001"/>
                    <a:pt x="6097" y="1930"/>
                    <a:pt x="6097" y="1882"/>
                  </a:cubicBezTo>
                  <a:lnTo>
                    <a:pt x="6097" y="358"/>
                  </a:lnTo>
                  <a:close/>
                  <a:moveTo>
                    <a:pt x="5739" y="358"/>
                  </a:moveTo>
                  <a:lnTo>
                    <a:pt x="5739" y="1787"/>
                  </a:lnTo>
                  <a:lnTo>
                    <a:pt x="5049" y="2263"/>
                  </a:lnTo>
                  <a:cubicBezTo>
                    <a:pt x="5001" y="2335"/>
                    <a:pt x="4953" y="2382"/>
                    <a:pt x="4953" y="2478"/>
                  </a:cubicBezTo>
                  <a:cubicBezTo>
                    <a:pt x="4953" y="2573"/>
                    <a:pt x="5001" y="2621"/>
                    <a:pt x="5049" y="2692"/>
                  </a:cubicBezTo>
                  <a:lnTo>
                    <a:pt x="5739" y="3168"/>
                  </a:lnTo>
                  <a:lnTo>
                    <a:pt x="5739" y="3954"/>
                  </a:lnTo>
                  <a:cubicBezTo>
                    <a:pt x="5454" y="4002"/>
                    <a:pt x="5168" y="4073"/>
                    <a:pt x="4930" y="4240"/>
                  </a:cubicBezTo>
                  <a:cubicBezTo>
                    <a:pt x="4882" y="4264"/>
                    <a:pt x="4811" y="4335"/>
                    <a:pt x="4858" y="4430"/>
                  </a:cubicBezTo>
                  <a:cubicBezTo>
                    <a:pt x="4874" y="4511"/>
                    <a:pt x="4935" y="4559"/>
                    <a:pt x="5009" y="4559"/>
                  </a:cubicBezTo>
                  <a:cubicBezTo>
                    <a:pt x="5044" y="4559"/>
                    <a:pt x="5082" y="4549"/>
                    <a:pt x="5120" y="4526"/>
                  </a:cubicBezTo>
                  <a:cubicBezTo>
                    <a:pt x="5358" y="4383"/>
                    <a:pt x="5644" y="4311"/>
                    <a:pt x="5906" y="4311"/>
                  </a:cubicBezTo>
                  <a:cubicBezTo>
                    <a:pt x="6811" y="4311"/>
                    <a:pt x="7549" y="5026"/>
                    <a:pt x="7549" y="5931"/>
                  </a:cubicBezTo>
                  <a:cubicBezTo>
                    <a:pt x="7597" y="6812"/>
                    <a:pt x="6835" y="7526"/>
                    <a:pt x="5954" y="7526"/>
                  </a:cubicBezTo>
                  <a:cubicBezTo>
                    <a:pt x="5049" y="7526"/>
                    <a:pt x="4310" y="6812"/>
                    <a:pt x="4310" y="5931"/>
                  </a:cubicBezTo>
                  <a:cubicBezTo>
                    <a:pt x="4310" y="5597"/>
                    <a:pt x="4406" y="5312"/>
                    <a:pt x="4572" y="5026"/>
                  </a:cubicBezTo>
                  <a:cubicBezTo>
                    <a:pt x="4644" y="4978"/>
                    <a:pt x="4620" y="4859"/>
                    <a:pt x="4549" y="4788"/>
                  </a:cubicBezTo>
                  <a:cubicBezTo>
                    <a:pt x="4509" y="4768"/>
                    <a:pt x="4466" y="4756"/>
                    <a:pt x="4425" y="4756"/>
                  </a:cubicBezTo>
                  <a:cubicBezTo>
                    <a:pt x="4367" y="4756"/>
                    <a:pt x="4315" y="4780"/>
                    <a:pt x="4287" y="4835"/>
                  </a:cubicBezTo>
                  <a:cubicBezTo>
                    <a:pt x="4096" y="5097"/>
                    <a:pt x="3977" y="5431"/>
                    <a:pt x="3953" y="5740"/>
                  </a:cubicBezTo>
                  <a:lnTo>
                    <a:pt x="3072" y="5740"/>
                  </a:lnTo>
                  <a:cubicBezTo>
                    <a:pt x="3001" y="5740"/>
                    <a:pt x="2953" y="5788"/>
                    <a:pt x="2905" y="5812"/>
                  </a:cubicBezTo>
                  <a:lnTo>
                    <a:pt x="2477" y="6431"/>
                  </a:lnTo>
                  <a:lnTo>
                    <a:pt x="2024" y="5812"/>
                  </a:lnTo>
                  <a:cubicBezTo>
                    <a:pt x="1977" y="5740"/>
                    <a:pt x="1929" y="5740"/>
                    <a:pt x="1881" y="5740"/>
                  </a:cubicBezTo>
                  <a:lnTo>
                    <a:pt x="286" y="5740"/>
                  </a:lnTo>
                  <a:lnTo>
                    <a:pt x="286" y="668"/>
                  </a:lnTo>
                  <a:cubicBezTo>
                    <a:pt x="286" y="501"/>
                    <a:pt x="405" y="358"/>
                    <a:pt x="595" y="358"/>
                  </a:cubicBezTo>
                  <a:close/>
                  <a:moveTo>
                    <a:pt x="4025" y="6074"/>
                  </a:moveTo>
                  <a:cubicBezTo>
                    <a:pt x="4096" y="7026"/>
                    <a:pt x="4858" y="7764"/>
                    <a:pt x="5811" y="7860"/>
                  </a:cubicBezTo>
                  <a:lnTo>
                    <a:pt x="5811" y="8765"/>
                  </a:lnTo>
                  <a:cubicBezTo>
                    <a:pt x="5811" y="8812"/>
                    <a:pt x="5835" y="8884"/>
                    <a:pt x="5858" y="8908"/>
                  </a:cubicBezTo>
                  <a:lnTo>
                    <a:pt x="6478" y="9360"/>
                  </a:lnTo>
                  <a:lnTo>
                    <a:pt x="5858" y="9789"/>
                  </a:lnTo>
                  <a:cubicBezTo>
                    <a:pt x="5811" y="9836"/>
                    <a:pt x="5811" y="9884"/>
                    <a:pt x="5811" y="9955"/>
                  </a:cubicBezTo>
                  <a:lnTo>
                    <a:pt x="5811" y="11456"/>
                  </a:lnTo>
                  <a:lnTo>
                    <a:pt x="643" y="11456"/>
                  </a:lnTo>
                  <a:cubicBezTo>
                    <a:pt x="500" y="11456"/>
                    <a:pt x="357" y="11337"/>
                    <a:pt x="357" y="11170"/>
                  </a:cubicBezTo>
                  <a:lnTo>
                    <a:pt x="357" y="6074"/>
                  </a:lnTo>
                  <a:lnTo>
                    <a:pt x="1834" y="6074"/>
                  </a:lnTo>
                  <a:lnTo>
                    <a:pt x="2310" y="6764"/>
                  </a:lnTo>
                  <a:cubicBezTo>
                    <a:pt x="2381" y="6812"/>
                    <a:pt x="2429" y="6860"/>
                    <a:pt x="2524" y="6860"/>
                  </a:cubicBezTo>
                  <a:cubicBezTo>
                    <a:pt x="2620" y="6860"/>
                    <a:pt x="2667" y="6812"/>
                    <a:pt x="2739" y="6764"/>
                  </a:cubicBezTo>
                  <a:lnTo>
                    <a:pt x="3215" y="6074"/>
                  </a:lnTo>
                  <a:close/>
                  <a:moveTo>
                    <a:pt x="619" y="1"/>
                  </a:moveTo>
                  <a:cubicBezTo>
                    <a:pt x="262" y="1"/>
                    <a:pt x="0" y="311"/>
                    <a:pt x="0" y="620"/>
                  </a:cubicBezTo>
                  <a:lnTo>
                    <a:pt x="0" y="11622"/>
                  </a:lnTo>
                  <a:cubicBezTo>
                    <a:pt x="0" y="11694"/>
                    <a:pt x="95" y="11789"/>
                    <a:pt x="167" y="11789"/>
                  </a:cubicBezTo>
                  <a:lnTo>
                    <a:pt x="9335" y="11789"/>
                  </a:lnTo>
                  <a:cubicBezTo>
                    <a:pt x="9502" y="11646"/>
                    <a:pt x="9407" y="11456"/>
                    <a:pt x="9264" y="11456"/>
                  </a:cubicBezTo>
                  <a:lnTo>
                    <a:pt x="6097" y="11456"/>
                  </a:lnTo>
                  <a:lnTo>
                    <a:pt x="6097" y="10027"/>
                  </a:lnTo>
                  <a:lnTo>
                    <a:pt x="6787" y="9551"/>
                  </a:lnTo>
                  <a:cubicBezTo>
                    <a:pt x="6835" y="9503"/>
                    <a:pt x="6882" y="9431"/>
                    <a:pt x="6882" y="9360"/>
                  </a:cubicBezTo>
                  <a:cubicBezTo>
                    <a:pt x="6882" y="9265"/>
                    <a:pt x="6835" y="9193"/>
                    <a:pt x="6787" y="9146"/>
                  </a:cubicBezTo>
                  <a:lnTo>
                    <a:pt x="6097" y="8669"/>
                  </a:lnTo>
                  <a:lnTo>
                    <a:pt x="6097" y="7860"/>
                  </a:lnTo>
                  <a:cubicBezTo>
                    <a:pt x="7049" y="7764"/>
                    <a:pt x="7787" y="7026"/>
                    <a:pt x="7883" y="6074"/>
                  </a:cubicBezTo>
                  <a:lnTo>
                    <a:pt x="8788" y="6074"/>
                  </a:lnTo>
                  <a:cubicBezTo>
                    <a:pt x="8835" y="6074"/>
                    <a:pt x="8907" y="6050"/>
                    <a:pt x="8930" y="6026"/>
                  </a:cubicBezTo>
                  <a:lnTo>
                    <a:pt x="9383" y="5383"/>
                  </a:lnTo>
                  <a:lnTo>
                    <a:pt x="9812" y="6026"/>
                  </a:lnTo>
                  <a:cubicBezTo>
                    <a:pt x="9859" y="6074"/>
                    <a:pt x="9907" y="6074"/>
                    <a:pt x="9978" y="6074"/>
                  </a:cubicBezTo>
                  <a:lnTo>
                    <a:pt x="11550" y="6074"/>
                  </a:lnTo>
                  <a:lnTo>
                    <a:pt x="11550" y="11289"/>
                  </a:lnTo>
                  <a:cubicBezTo>
                    <a:pt x="11550" y="11384"/>
                    <a:pt x="11455" y="11456"/>
                    <a:pt x="11360" y="11456"/>
                  </a:cubicBezTo>
                  <a:lnTo>
                    <a:pt x="10026" y="11456"/>
                  </a:lnTo>
                  <a:cubicBezTo>
                    <a:pt x="10002" y="11456"/>
                    <a:pt x="9978" y="11456"/>
                    <a:pt x="9931" y="11503"/>
                  </a:cubicBezTo>
                  <a:cubicBezTo>
                    <a:pt x="9812" y="11646"/>
                    <a:pt x="9931" y="11789"/>
                    <a:pt x="10050" y="11789"/>
                  </a:cubicBezTo>
                  <a:lnTo>
                    <a:pt x="11240" y="11789"/>
                  </a:lnTo>
                  <a:cubicBezTo>
                    <a:pt x="11598" y="11789"/>
                    <a:pt x="11883" y="11503"/>
                    <a:pt x="11883" y="11170"/>
                  </a:cubicBezTo>
                  <a:lnTo>
                    <a:pt x="11883" y="668"/>
                  </a:lnTo>
                  <a:cubicBezTo>
                    <a:pt x="11907" y="311"/>
                    <a:pt x="11598" y="1"/>
                    <a:pt x="11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5" name="Google Shape;14075;p27"/>
            <p:cNvSpPr/>
            <p:nvPr/>
          </p:nvSpPr>
          <p:spPr>
            <a:xfrm>
              <a:off x="4300213" y="2959483"/>
              <a:ext cx="49450" cy="8950"/>
            </a:xfrm>
            <a:custGeom>
              <a:avLst/>
              <a:gdLst/>
              <a:ahLst/>
              <a:cxnLst/>
              <a:rect l="l" t="t" r="r" b="b"/>
              <a:pathLst>
                <a:path w="1978" h="358" extrusionOk="0">
                  <a:moveTo>
                    <a:pt x="215" y="0"/>
                  </a:moveTo>
                  <a:cubicBezTo>
                    <a:pt x="143" y="0"/>
                    <a:pt x="72" y="71"/>
                    <a:pt x="48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882" y="357"/>
                    <a:pt x="1953" y="310"/>
                    <a:pt x="1977" y="214"/>
                  </a:cubicBezTo>
                  <a:cubicBezTo>
                    <a:pt x="1977" y="119"/>
                    <a:pt x="1882" y="0"/>
                    <a:pt x="18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6" name="Google Shape;14076;p27"/>
            <p:cNvSpPr/>
            <p:nvPr/>
          </p:nvSpPr>
          <p:spPr>
            <a:xfrm>
              <a:off x="4310338" y="2977333"/>
              <a:ext cx="29800" cy="8950"/>
            </a:xfrm>
            <a:custGeom>
              <a:avLst/>
              <a:gdLst/>
              <a:ahLst/>
              <a:cxnLst/>
              <a:rect l="l" t="t" r="r" b="b"/>
              <a:pathLst>
                <a:path w="1192" h="358" extrusionOk="0">
                  <a:moveTo>
                    <a:pt x="215" y="0"/>
                  </a:moveTo>
                  <a:cubicBezTo>
                    <a:pt x="119" y="0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1001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191" y="120"/>
                    <a:pt x="1096" y="0"/>
                    <a:pt x="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7" name="Google Shape;14077;p27"/>
            <p:cNvSpPr/>
            <p:nvPr/>
          </p:nvSpPr>
          <p:spPr>
            <a:xfrm>
              <a:off x="4213888" y="302198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72"/>
                    <a:pt x="48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310"/>
                    <a:pt x="3025" y="215"/>
                  </a:cubicBezTo>
                  <a:cubicBezTo>
                    <a:pt x="3049" y="96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8" name="Google Shape;14078;p27"/>
            <p:cNvSpPr/>
            <p:nvPr/>
          </p:nvSpPr>
          <p:spPr>
            <a:xfrm>
              <a:off x="4213888" y="304103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286"/>
                    <a:pt x="3025" y="191"/>
                  </a:cubicBezTo>
                  <a:cubicBezTo>
                    <a:pt x="3049" y="72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9" name="Google Shape;14079;p27"/>
            <p:cNvSpPr/>
            <p:nvPr/>
          </p:nvSpPr>
          <p:spPr>
            <a:xfrm>
              <a:off x="4230563" y="3059483"/>
              <a:ext cx="43475" cy="8975"/>
            </a:xfrm>
            <a:custGeom>
              <a:avLst/>
              <a:gdLst/>
              <a:ahLst/>
              <a:cxnLst/>
              <a:rect l="l" t="t" r="r" b="b"/>
              <a:pathLst>
                <a:path w="1739" h="359" extrusionOk="0">
                  <a:moveTo>
                    <a:pt x="214" y="1"/>
                  </a:moveTo>
                  <a:cubicBezTo>
                    <a:pt x="119" y="1"/>
                    <a:pt x="72" y="48"/>
                    <a:pt x="24" y="144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524" y="358"/>
                  </a:lnTo>
                  <a:cubicBezTo>
                    <a:pt x="1620" y="358"/>
                    <a:pt x="1667" y="287"/>
                    <a:pt x="1691" y="215"/>
                  </a:cubicBezTo>
                  <a:cubicBezTo>
                    <a:pt x="1739" y="96"/>
                    <a:pt x="1643" y="1"/>
                    <a:pt x="1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0" name="Google Shape;14080;p27"/>
            <p:cNvSpPr/>
            <p:nvPr/>
          </p:nvSpPr>
          <p:spPr>
            <a:xfrm>
              <a:off x="4360338" y="3021383"/>
              <a:ext cx="75050" cy="8950"/>
            </a:xfrm>
            <a:custGeom>
              <a:avLst/>
              <a:gdLst/>
              <a:ahLst/>
              <a:cxnLst/>
              <a:rect l="l" t="t" r="r" b="b"/>
              <a:pathLst>
                <a:path w="3002" h="358" extrusionOk="0">
                  <a:moveTo>
                    <a:pt x="167" y="1"/>
                  </a:moveTo>
                  <a:cubicBezTo>
                    <a:pt x="72" y="1"/>
                    <a:pt x="25" y="48"/>
                    <a:pt x="1" y="144"/>
                  </a:cubicBezTo>
                  <a:cubicBezTo>
                    <a:pt x="1" y="263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0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1" name="Google Shape;14081;p27"/>
            <p:cNvSpPr/>
            <p:nvPr/>
          </p:nvSpPr>
          <p:spPr>
            <a:xfrm>
              <a:off x="4360338" y="3039833"/>
              <a:ext cx="75050" cy="8975"/>
            </a:xfrm>
            <a:custGeom>
              <a:avLst/>
              <a:gdLst/>
              <a:ahLst/>
              <a:cxnLst/>
              <a:rect l="l" t="t" r="r" b="b"/>
              <a:pathLst>
                <a:path w="3002" h="359" extrusionOk="0">
                  <a:moveTo>
                    <a:pt x="167" y="1"/>
                  </a:moveTo>
                  <a:cubicBezTo>
                    <a:pt x="72" y="1"/>
                    <a:pt x="25" y="72"/>
                    <a:pt x="1" y="168"/>
                  </a:cubicBezTo>
                  <a:cubicBezTo>
                    <a:pt x="1" y="287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1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2" name="Google Shape;14082;p27"/>
            <p:cNvSpPr/>
            <p:nvPr/>
          </p:nvSpPr>
          <p:spPr>
            <a:xfrm>
              <a:off x="4375813" y="3059483"/>
              <a:ext cx="42900" cy="8975"/>
            </a:xfrm>
            <a:custGeom>
              <a:avLst/>
              <a:gdLst/>
              <a:ahLst/>
              <a:cxnLst/>
              <a:rect l="l" t="t" r="r" b="b"/>
              <a:pathLst>
                <a:path w="1716" h="359" extrusionOk="0">
                  <a:moveTo>
                    <a:pt x="215" y="1"/>
                  </a:moveTo>
                  <a:cubicBezTo>
                    <a:pt x="120" y="1"/>
                    <a:pt x="49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7"/>
                    <a:pt x="1692" y="215"/>
                  </a:cubicBezTo>
                  <a:cubicBezTo>
                    <a:pt x="1716" y="96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3" name="Google Shape;14083;p27"/>
            <p:cNvSpPr/>
            <p:nvPr/>
          </p:nvSpPr>
          <p:spPr>
            <a:xfrm>
              <a:off x="4359738" y="287850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0"/>
                  </a:moveTo>
                  <a:cubicBezTo>
                    <a:pt x="144" y="0"/>
                    <a:pt x="72" y="72"/>
                    <a:pt x="49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4" name="Google Shape;14084;p27"/>
            <p:cNvSpPr/>
            <p:nvPr/>
          </p:nvSpPr>
          <p:spPr>
            <a:xfrm>
              <a:off x="4359738" y="289695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1"/>
                  </a:moveTo>
                  <a:cubicBezTo>
                    <a:pt x="144" y="1"/>
                    <a:pt x="72" y="72"/>
                    <a:pt x="49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5" name="Google Shape;14085;p27"/>
            <p:cNvSpPr/>
            <p:nvPr/>
          </p:nvSpPr>
          <p:spPr>
            <a:xfrm>
              <a:off x="4375813" y="291600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215" y="1"/>
                  </a:moveTo>
                  <a:cubicBezTo>
                    <a:pt x="120" y="1"/>
                    <a:pt x="49" y="48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6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6" name="Google Shape;14086;p27"/>
            <p:cNvSpPr/>
            <p:nvPr/>
          </p:nvSpPr>
          <p:spPr>
            <a:xfrm>
              <a:off x="4215663" y="287850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0"/>
                  </a:moveTo>
                  <a:cubicBezTo>
                    <a:pt x="120" y="0"/>
                    <a:pt x="72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7" name="Google Shape;14087;p27"/>
            <p:cNvSpPr/>
            <p:nvPr/>
          </p:nvSpPr>
          <p:spPr>
            <a:xfrm>
              <a:off x="4215663" y="289695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1"/>
                  </a:moveTo>
                  <a:cubicBezTo>
                    <a:pt x="120" y="1"/>
                    <a:pt x="72" y="72"/>
                    <a:pt x="25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8" name="Google Shape;14088;p27"/>
            <p:cNvSpPr/>
            <p:nvPr/>
          </p:nvSpPr>
          <p:spPr>
            <a:xfrm>
              <a:off x="4231738" y="2916008"/>
              <a:ext cx="43500" cy="8950"/>
            </a:xfrm>
            <a:custGeom>
              <a:avLst/>
              <a:gdLst/>
              <a:ahLst/>
              <a:cxnLst/>
              <a:rect l="l" t="t" r="r" b="b"/>
              <a:pathLst>
                <a:path w="1740" h="358" extrusionOk="0">
                  <a:moveTo>
                    <a:pt x="215" y="1"/>
                  </a:moveTo>
                  <a:cubicBezTo>
                    <a:pt x="144" y="1"/>
                    <a:pt x="72" y="48"/>
                    <a:pt x="48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620" y="358"/>
                    <a:pt x="1692" y="286"/>
                    <a:pt x="1715" y="191"/>
                  </a:cubicBezTo>
                  <a:cubicBezTo>
                    <a:pt x="1739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89" name="Google Shape;14089;p27"/>
          <p:cNvGrpSpPr/>
          <p:nvPr/>
        </p:nvGrpSpPr>
        <p:grpSpPr>
          <a:xfrm>
            <a:off x="9539195" y="5667444"/>
            <a:ext cx="712038" cy="716224"/>
            <a:chOff x="4673513" y="2822583"/>
            <a:chExt cx="297700" cy="299450"/>
          </a:xfrm>
        </p:grpSpPr>
        <p:sp>
          <p:nvSpPr>
            <p:cNvPr id="14090" name="Google Shape;14090;p27"/>
            <p:cNvSpPr/>
            <p:nvPr/>
          </p:nvSpPr>
          <p:spPr>
            <a:xfrm>
              <a:off x="4673513" y="2824333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3834" y="1310"/>
                  </a:moveTo>
                  <a:lnTo>
                    <a:pt x="3834" y="10717"/>
                  </a:lnTo>
                  <a:lnTo>
                    <a:pt x="1881" y="10717"/>
                  </a:lnTo>
                  <a:lnTo>
                    <a:pt x="1881" y="1310"/>
                  </a:lnTo>
                  <a:close/>
                  <a:moveTo>
                    <a:pt x="7287" y="5096"/>
                  </a:moveTo>
                  <a:lnTo>
                    <a:pt x="7287" y="10717"/>
                  </a:lnTo>
                  <a:lnTo>
                    <a:pt x="5335" y="10717"/>
                  </a:lnTo>
                  <a:lnTo>
                    <a:pt x="5335" y="5096"/>
                  </a:lnTo>
                  <a:close/>
                  <a:moveTo>
                    <a:pt x="10764" y="7597"/>
                  </a:moveTo>
                  <a:lnTo>
                    <a:pt x="10764" y="10717"/>
                  </a:lnTo>
                  <a:lnTo>
                    <a:pt x="8811" y="10717"/>
                  </a:lnTo>
                  <a:lnTo>
                    <a:pt x="8811" y="7597"/>
                  </a:lnTo>
                  <a:close/>
                  <a:moveTo>
                    <a:pt x="929" y="0"/>
                  </a:moveTo>
                  <a:cubicBezTo>
                    <a:pt x="810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19"/>
                  </a:cubicBezTo>
                  <a:cubicBezTo>
                    <a:pt x="334" y="1239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72"/>
                    <a:pt x="500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25"/>
                    <a:pt x="334" y="3620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0" y="4715"/>
                  </a:lnTo>
                  <a:cubicBezTo>
                    <a:pt x="405" y="4715"/>
                    <a:pt x="334" y="4787"/>
                    <a:pt x="334" y="4882"/>
                  </a:cubicBezTo>
                  <a:cubicBezTo>
                    <a:pt x="334" y="5001"/>
                    <a:pt x="381" y="5073"/>
                    <a:pt x="500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25"/>
                    <a:pt x="334" y="6120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0" y="7216"/>
                  </a:lnTo>
                  <a:cubicBezTo>
                    <a:pt x="405" y="7216"/>
                    <a:pt x="334" y="7287"/>
                    <a:pt x="334" y="7383"/>
                  </a:cubicBezTo>
                  <a:cubicBezTo>
                    <a:pt x="334" y="7502"/>
                    <a:pt x="381" y="7573"/>
                    <a:pt x="500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26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0" y="9716"/>
                  </a:lnTo>
                  <a:cubicBezTo>
                    <a:pt x="405" y="9716"/>
                    <a:pt x="334" y="9788"/>
                    <a:pt x="334" y="9883"/>
                  </a:cubicBezTo>
                  <a:cubicBezTo>
                    <a:pt x="334" y="10002"/>
                    <a:pt x="381" y="10074"/>
                    <a:pt x="500" y="10074"/>
                  </a:cubicBezTo>
                  <a:lnTo>
                    <a:pt x="715" y="10074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2001" y="11884"/>
                  </a:lnTo>
                  <a:cubicBezTo>
                    <a:pt x="2024" y="11884"/>
                    <a:pt x="2048" y="11884"/>
                    <a:pt x="2072" y="11836"/>
                  </a:cubicBezTo>
                  <a:cubicBezTo>
                    <a:pt x="2191" y="11693"/>
                    <a:pt x="2120" y="11550"/>
                    <a:pt x="1953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763" y="11550"/>
                  </a:lnTo>
                  <a:cubicBezTo>
                    <a:pt x="2667" y="11550"/>
                    <a:pt x="2596" y="11598"/>
                    <a:pt x="2596" y="11693"/>
                  </a:cubicBezTo>
                  <a:cubicBezTo>
                    <a:pt x="2596" y="11812"/>
                    <a:pt x="2644" y="11907"/>
                    <a:pt x="2763" y="11907"/>
                  </a:cubicBezTo>
                  <a:lnTo>
                    <a:pt x="11574" y="11907"/>
                  </a:lnTo>
                  <a:cubicBezTo>
                    <a:pt x="11717" y="11907"/>
                    <a:pt x="11884" y="11788"/>
                    <a:pt x="11884" y="11598"/>
                  </a:cubicBezTo>
                  <a:lnTo>
                    <a:pt x="11884" y="11002"/>
                  </a:lnTo>
                  <a:cubicBezTo>
                    <a:pt x="11907" y="10860"/>
                    <a:pt x="11788" y="10717"/>
                    <a:pt x="11598" y="10717"/>
                  </a:cubicBezTo>
                  <a:lnTo>
                    <a:pt x="11098" y="10717"/>
                  </a:lnTo>
                  <a:lnTo>
                    <a:pt x="11098" y="7478"/>
                  </a:lnTo>
                  <a:cubicBezTo>
                    <a:pt x="11098" y="7311"/>
                    <a:pt x="10979" y="7240"/>
                    <a:pt x="10860" y="7240"/>
                  </a:cubicBezTo>
                  <a:lnTo>
                    <a:pt x="8692" y="7240"/>
                  </a:lnTo>
                  <a:cubicBezTo>
                    <a:pt x="8550" y="7240"/>
                    <a:pt x="8454" y="7335"/>
                    <a:pt x="8454" y="7478"/>
                  </a:cubicBezTo>
                  <a:lnTo>
                    <a:pt x="8454" y="10717"/>
                  </a:lnTo>
                  <a:lnTo>
                    <a:pt x="7645" y="10717"/>
                  </a:lnTo>
                  <a:lnTo>
                    <a:pt x="7645" y="4954"/>
                  </a:lnTo>
                  <a:cubicBezTo>
                    <a:pt x="7645" y="4811"/>
                    <a:pt x="7526" y="4715"/>
                    <a:pt x="7406" y="4715"/>
                  </a:cubicBezTo>
                  <a:lnTo>
                    <a:pt x="5239" y="4715"/>
                  </a:lnTo>
                  <a:cubicBezTo>
                    <a:pt x="5096" y="4715"/>
                    <a:pt x="5001" y="4834"/>
                    <a:pt x="5001" y="4954"/>
                  </a:cubicBezTo>
                  <a:lnTo>
                    <a:pt x="5001" y="10717"/>
                  </a:lnTo>
                  <a:lnTo>
                    <a:pt x="4191" y="10717"/>
                  </a:lnTo>
                  <a:lnTo>
                    <a:pt x="4191" y="1215"/>
                  </a:lnTo>
                  <a:cubicBezTo>
                    <a:pt x="4191" y="1072"/>
                    <a:pt x="4072" y="977"/>
                    <a:pt x="3953" y="977"/>
                  </a:cubicBezTo>
                  <a:lnTo>
                    <a:pt x="1762" y="977"/>
                  </a:lnTo>
                  <a:cubicBezTo>
                    <a:pt x="1596" y="977"/>
                    <a:pt x="1524" y="1096"/>
                    <a:pt x="1524" y="1215"/>
                  </a:cubicBezTo>
                  <a:lnTo>
                    <a:pt x="1524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95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1" name="Google Shape;14091;p27"/>
            <p:cNvSpPr/>
            <p:nvPr/>
          </p:nvSpPr>
          <p:spPr>
            <a:xfrm>
              <a:off x="4782463" y="2822583"/>
              <a:ext cx="169700" cy="141675"/>
            </a:xfrm>
            <a:custGeom>
              <a:avLst/>
              <a:gdLst/>
              <a:ahLst/>
              <a:cxnLst/>
              <a:rect l="l" t="t" r="r" b="b"/>
              <a:pathLst>
                <a:path w="6788" h="5667" extrusionOk="0">
                  <a:moveTo>
                    <a:pt x="606" y="0"/>
                  </a:moveTo>
                  <a:cubicBezTo>
                    <a:pt x="434" y="0"/>
                    <a:pt x="264" y="74"/>
                    <a:pt x="167" y="213"/>
                  </a:cubicBezTo>
                  <a:cubicBezTo>
                    <a:pt x="72" y="332"/>
                    <a:pt x="0" y="475"/>
                    <a:pt x="48" y="618"/>
                  </a:cubicBezTo>
                  <a:cubicBezTo>
                    <a:pt x="48" y="856"/>
                    <a:pt x="143" y="1023"/>
                    <a:pt x="262" y="1118"/>
                  </a:cubicBezTo>
                  <a:lnTo>
                    <a:pt x="4668" y="4571"/>
                  </a:lnTo>
                  <a:cubicBezTo>
                    <a:pt x="4573" y="4643"/>
                    <a:pt x="4501" y="4762"/>
                    <a:pt x="4477" y="4881"/>
                  </a:cubicBezTo>
                  <a:cubicBezTo>
                    <a:pt x="4453" y="5047"/>
                    <a:pt x="4501" y="5190"/>
                    <a:pt x="4596" y="5309"/>
                  </a:cubicBezTo>
                  <a:cubicBezTo>
                    <a:pt x="4692" y="5428"/>
                    <a:pt x="4835" y="5524"/>
                    <a:pt x="4977" y="5524"/>
                  </a:cubicBezTo>
                  <a:lnTo>
                    <a:pt x="6121" y="5667"/>
                  </a:lnTo>
                  <a:cubicBezTo>
                    <a:pt x="6240" y="5667"/>
                    <a:pt x="6311" y="5667"/>
                    <a:pt x="6406" y="5595"/>
                  </a:cubicBezTo>
                  <a:cubicBezTo>
                    <a:pt x="6478" y="5571"/>
                    <a:pt x="6549" y="5524"/>
                    <a:pt x="6621" y="5452"/>
                  </a:cubicBezTo>
                  <a:cubicBezTo>
                    <a:pt x="6740" y="5309"/>
                    <a:pt x="6787" y="5119"/>
                    <a:pt x="6763" y="4952"/>
                  </a:cubicBezTo>
                  <a:lnTo>
                    <a:pt x="6525" y="3809"/>
                  </a:lnTo>
                  <a:cubicBezTo>
                    <a:pt x="6484" y="3561"/>
                    <a:pt x="6227" y="3367"/>
                    <a:pt x="5973" y="3367"/>
                  </a:cubicBezTo>
                  <a:cubicBezTo>
                    <a:pt x="5935" y="3367"/>
                    <a:pt x="5896" y="3371"/>
                    <a:pt x="5859" y="3380"/>
                  </a:cubicBezTo>
                  <a:cubicBezTo>
                    <a:pt x="5668" y="3404"/>
                    <a:pt x="5549" y="3523"/>
                    <a:pt x="5454" y="3642"/>
                  </a:cubicBezTo>
                  <a:lnTo>
                    <a:pt x="3191" y="1856"/>
                  </a:lnTo>
                  <a:cubicBezTo>
                    <a:pt x="3158" y="1823"/>
                    <a:pt x="3120" y="1805"/>
                    <a:pt x="3081" y="1805"/>
                  </a:cubicBezTo>
                  <a:cubicBezTo>
                    <a:pt x="3037" y="1805"/>
                    <a:pt x="2991" y="1829"/>
                    <a:pt x="2953" y="1880"/>
                  </a:cubicBezTo>
                  <a:cubicBezTo>
                    <a:pt x="2906" y="1975"/>
                    <a:pt x="2906" y="2071"/>
                    <a:pt x="3001" y="2118"/>
                  </a:cubicBezTo>
                  <a:lnTo>
                    <a:pt x="5454" y="4095"/>
                  </a:lnTo>
                  <a:cubicBezTo>
                    <a:pt x="5504" y="4112"/>
                    <a:pt x="5543" y="4128"/>
                    <a:pt x="5586" y="4128"/>
                  </a:cubicBezTo>
                  <a:cubicBezTo>
                    <a:pt x="5604" y="4128"/>
                    <a:pt x="5623" y="4126"/>
                    <a:pt x="5644" y="4119"/>
                  </a:cubicBezTo>
                  <a:cubicBezTo>
                    <a:pt x="5692" y="4095"/>
                    <a:pt x="5739" y="4023"/>
                    <a:pt x="5739" y="3976"/>
                  </a:cubicBezTo>
                  <a:cubicBezTo>
                    <a:pt x="5739" y="3857"/>
                    <a:pt x="5787" y="3761"/>
                    <a:pt x="5906" y="3738"/>
                  </a:cubicBezTo>
                  <a:cubicBezTo>
                    <a:pt x="5928" y="3729"/>
                    <a:pt x="5949" y="3725"/>
                    <a:pt x="5970" y="3725"/>
                  </a:cubicBezTo>
                  <a:cubicBezTo>
                    <a:pt x="6065" y="3725"/>
                    <a:pt x="6149" y="3807"/>
                    <a:pt x="6168" y="3904"/>
                  </a:cubicBezTo>
                  <a:lnTo>
                    <a:pt x="6406" y="5047"/>
                  </a:lnTo>
                  <a:cubicBezTo>
                    <a:pt x="6454" y="5095"/>
                    <a:pt x="6406" y="5190"/>
                    <a:pt x="6359" y="5238"/>
                  </a:cubicBezTo>
                  <a:cubicBezTo>
                    <a:pt x="6305" y="5291"/>
                    <a:pt x="6265" y="5318"/>
                    <a:pt x="6208" y="5318"/>
                  </a:cubicBezTo>
                  <a:cubicBezTo>
                    <a:pt x="6189" y="5318"/>
                    <a:pt x="6168" y="5315"/>
                    <a:pt x="6144" y="5309"/>
                  </a:cubicBezTo>
                  <a:lnTo>
                    <a:pt x="5001" y="5166"/>
                  </a:lnTo>
                  <a:cubicBezTo>
                    <a:pt x="4954" y="5166"/>
                    <a:pt x="4882" y="5119"/>
                    <a:pt x="4858" y="5071"/>
                  </a:cubicBezTo>
                  <a:cubicBezTo>
                    <a:pt x="4835" y="5000"/>
                    <a:pt x="4811" y="4952"/>
                    <a:pt x="4811" y="4881"/>
                  </a:cubicBezTo>
                  <a:cubicBezTo>
                    <a:pt x="4811" y="4809"/>
                    <a:pt x="4882" y="4714"/>
                    <a:pt x="4977" y="4690"/>
                  </a:cubicBezTo>
                  <a:cubicBezTo>
                    <a:pt x="5049" y="4643"/>
                    <a:pt x="5096" y="4619"/>
                    <a:pt x="5096" y="4571"/>
                  </a:cubicBezTo>
                  <a:cubicBezTo>
                    <a:pt x="5096" y="4500"/>
                    <a:pt x="5096" y="4452"/>
                    <a:pt x="5049" y="4381"/>
                  </a:cubicBezTo>
                  <a:lnTo>
                    <a:pt x="453" y="761"/>
                  </a:lnTo>
                  <a:cubicBezTo>
                    <a:pt x="405" y="713"/>
                    <a:pt x="357" y="666"/>
                    <a:pt x="357" y="594"/>
                  </a:cubicBezTo>
                  <a:cubicBezTo>
                    <a:pt x="357" y="546"/>
                    <a:pt x="357" y="475"/>
                    <a:pt x="429" y="427"/>
                  </a:cubicBezTo>
                  <a:cubicBezTo>
                    <a:pt x="453" y="356"/>
                    <a:pt x="524" y="332"/>
                    <a:pt x="572" y="332"/>
                  </a:cubicBezTo>
                  <a:cubicBezTo>
                    <a:pt x="643" y="332"/>
                    <a:pt x="691" y="332"/>
                    <a:pt x="762" y="404"/>
                  </a:cubicBezTo>
                  <a:lnTo>
                    <a:pt x="2334" y="1618"/>
                  </a:lnTo>
                  <a:cubicBezTo>
                    <a:pt x="2377" y="1640"/>
                    <a:pt x="2415" y="1651"/>
                    <a:pt x="2450" y="1651"/>
                  </a:cubicBezTo>
                  <a:cubicBezTo>
                    <a:pt x="2493" y="1651"/>
                    <a:pt x="2533" y="1634"/>
                    <a:pt x="2572" y="1594"/>
                  </a:cubicBezTo>
                  <a:cubicBezTo>
                    <a:pt x="2620" y="1499"/>
                    <a:pt x="2620" y="1404"/>
                    <a:pt x="2548" y="1356"/>
                  </a:cubicBezTo>
                  <a:lnTo>
                    <a:pt x="953" y="118"/>
                  </a:lnTo>
                  <a:cubicBezTo>
                    <a:pt x="853" y="38"/>
                    <a:pt x="729" y="0"/>
                    <a:pt x="6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2" name="Google Shape;14092;p27"/>
          <p:cNvGrpSpPr/>
          <p:nvPr/>
        </p:nvGrpSpPr>
        <p:grpSpPr>
          <a:xfrm>
            <a:off x="11025903" y="5687297"/>
            <a:ext cx="714910" cy="676402"/>
            <a:chOff x="5167663" y="2830883"/>
            <a:chExt cx="298900" cy="282800"/>
          </a:xfrm>
        </p:grpSpPr>
        <p:sp>
          <p:nvSpPr>
            <p:cNvPr id="14093" name="Google Shape;14093;p27"/>
            <p:cNvSpPr/>
            <p:nvPr/>
          </p:nvSpPr>
          <p:spPr>
            <a:xfrm>
              <a:off x="5299813" y="2873133"/>
              <a:ext cx="36350" cy="42425"/>
            </a:xfrm>
            <a:custGeom>
              <a:avLst/>
              <a:gdLst/>
              <a:ahLst/>
              <a:cxnLst/>
              <a:rect l="l" t="t" r="r" b="b"/>
              <a:pathLst>
                <a:path w="1454" h="1697" extrusionOk="0">
                  <a:moveTo>
                    <a:pt x="692" y="596"/>
                  </a:moveTo>
                  <a:lnTo>
                    <a:pt x="834" y="1025"/>
                  </a:lnTo>
                  <a:lnTo>
                    <a:pt x="549" y="1025"/>
                  </a:lnTo>
                  <a:lnTo>
                    <a:pt x="692" y="596"/>
                  </a:lnTo>
                  <a:close/>
                  <a:moveTo>
                    <a:pt x="715" y="1"/>
                  </a:moveTo>
                  <a:cubicBezTo>
                    <a:pt x="644" y="1"/>
                    <a:pt x="573" y="72"/>
                    <a:pt x="549" y="120"/>
                  </a:cubicBezTo>
                  <a:lnTo>
                    <a:pt x="25" y="1477"/>
                  </a:lnTo>
                  <a:cubicBezTo>
                    <a:pt x="1" y="1549"/>
                    <a:pt x="25" y="1644"/>
                    <a:pt x="120" y="1668"/>
                  </a:cubicBezTo>
                  <a:cubicBezTo>
                    <a:pt x="147" y="1688"/>
                    <a:pt x="176" y="1697"/>
                    <a:pt x="204" y="1697"/>
                  </a:cubicBezTo>
                  <a:cubicBezTo>
                    <a:pt x="275" y="1697"/>
                    <a:pt x="341" y="1641"/>
                    <a:pt x="358" y="1573"/>
                  </a:cubicBezTo>
                  <a:lnTo>
                    <a:pt x="453" y="1382"/>
                  </a:lnTo>
                  <a:lnTo>
                    <a:pt x="1025" y="1382"/>
                  </a:lnTo>
                  <a:lnTo>
                    <a:pt x="1096" y="1573"/>
                  </a:lnTo>
                  <a:cubicBezTo>
                    <a:pt x="1144" y="1644"/>
                    <a:pt x="1192" y="1692"/>
                    <a:pt x="1263" y="1692"/>
                  </a:cubicBezTo>
                  <a:lnTo>
                    <a:pt x="1311" y="1692"/>
                  </a:lnTo>
                  <a:cubicBezTo>
                    <a:pt x="1406" y="1668"/>
                    <a:pt x="1454" y="1573"/>
                    <a:pt x="1406" y="1454"/>
                  </a:cubicBezTo>
                  <a:lnTo>
                    <a:pt x="906" y="120"/>
                  </a:lnTo>
                  <a:cubicBezTo>
                    <a:pt x="858" y="25"/>
                    <a:pt x="787" y="1"/>
                    <a:pt x="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4" name="Google Shape;14094;p27"/>
            <p:cNvSpPr/>
            <p:nvPr/>
          </p:nvSpPr>
          <p:spPr>
            <a:xfrm>
              <a:off x="5221838" y="3006508"/>
              <a:ext cx="29775" cy="43475"/>
            </a:xfrm>
            <a:custGeom>
              <a:avLst/>
              <a:gdLst/>
              <a:ahLst/>
              <a:cxnLst/>
              <a:rect l="l" t="t" r="r" b="b"/>
              <a:pathLst>
                <a:path w="1191" h="1739" extrusionOk="0">
                  <a:moveTo>
                    <a:pt x="572" y="358"/>
                  </a:moveTo>
                  <a:cubicBezTo>
                    <a:pt x="619" y="358"/>
                    <a:pt x="691" y="381"/>
                    <a:pt x="715" y="477"/>
                  </a:cubicBezTo>
                  <a:cubicBezTo>
                    <a:pt x="739" y="572"/>
                    <a:pt x="667" y="643"/>
                    <a:pt x="572" y="643"/>
                  </a:cubicBezTo>
                  <a:lnTo>
                    <a:pt x="357" y="643"/>
                  </a:lnTo>
                  <a:lnTo>
                    <a:pt x="357" y="358"/>
                  </a:lnTo>
                  <a:close/>
                  <a:moveTo>
                    <a:pt x="667" y="977"/>
                  </a:moveTo>
                  <a:cubicBezTo>
                    <a:pt x="786" y="977"/>
                    <a:pt x="834" y="1072"/>
                    <a:pt x="834" y="1167"/>
                  </a:cubicBezTo>
                  <a:cubicBezTo>
                    <a:pt x="834" y="1286"/>
                    <a:pt x="739" y="1382"/>
                    <a:pt x="667" y="1382"/>
                  </a:cubicBezTo>
                  <a:lnTo>
                    <a:pt x="357" y="1382"/>
                  </a:lnTo>
                  <a:lnTo>
                    <a:pt x="357" y="977"/>
                  </a:lnTo>
                  <a:close/>
                  <a:moveTo>
                    <a:pt x="191" y="0"/>
                  </a:moveTo>
                  <a:cubicBezTo>
                    <a:pt x="96" y="0"/>
                    <a:pt x="0" y="96"/>
                    <a:pt x="0" y="191"/>
                  </a:cubicBezTo>
                  <a:lnTo>
                    <a:pt x="0" y="1548"/>
                  </a:lnTo>
                  <a:lnTo>
                    <a:pt x="0" y="1620"/>
                  </a:lnTo>
                  <a:cubicBezTo>
                    <a:pt x="24" y="1691"/>
                    <a:pt x="96" y="1739"/>
                    <a:pt x="191" y="1739"/>
                  </a:cubicBezTo>
                  <a:lnTo>
                    <a:pt x="667" y="1739"/>
                  </a:lnTo>
                  <a:cubicBezTo>
                    <a:pt x="953" y="1739"/>
                    <a:pt x="1191" y="1501"/>
                    <a:pt x="1191" y="1191"/>
                  </a:cubicBezTo>
                  <a:cubicBezTo>
                    <a:pt x="1191" y="1024"/>
                    <a:pt x="1096" y="858"/>
                    <a:pt x="977" y="786"/>
                  </a:cubicBezTo>
                  <a:cubicBezTo>
                    <a:pt x="1048" y="691"/>
                    <a:pt x="1072" y="572"/>
                    <a:pt x="1048" y="429"/>
                  </a:cubicBezTo>
                  <a:cubicBezTo>
                    <a:pt x="1024" y="191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5" name="Google Shape;14095;p27"/>
            <p:cNvSpPr/>
            <p:nvPr/>
          </p:nvSpPr>
          <p:spPr>
            <a:xfrm>
              <a:off x="5375438" y="3006508"/>
              <a:ext cx="37525" cy="43475"/>
            </a:xfrm>
            <a:custGeom>
              <a:avLst/>
              <a:gdLst/>
              <a:ahLst/>
              <a:cxnLst/>
              <a:rect l="l" t="t" r="r" b="b"/>
              <a:pathLst>
                <a:path w="1501" h="1739" extrusionOk="0">
                  <a:moveTo>
                    <a:pt x="858" y="0"/>
                  </a:moveTo>
                  <a:cubicBezTo>
                    <a:pt x="381" y="0"/>
                    <a:pt x="0" y="381"/>
                    <a:pt x="0" y="858"/>
                  </a:cubicBezTo>
                  <a:cubicBezTo>
                    <a:pt x="0" y="1334"/>
                    <a:pt x="381" y="1739"/>
                    <a:pt x="858" y="1739"/>
                  </a:cubicBezTo>
                  <a:cubicBezTo>
                    <a:pt x="1024" y="1739"/>
                    <a:pt x="1215" y="1667"/>
                    <a:pt x="1334" y="1548"/>
                  </a:cubicBezTo>
                  <a:cubicBezTo>
                    <a:pt x="1358" y="1524"/>
                    <a:pt x="1382" y="1501"/>
                    <a:pt x="1382" y="1453"/>
                  </a:cubicBezTo>
                  <a:cubicBezTo>
                    <a:pt x="1501" y="1405"/>
                    <a:pt x="1477" y="1286"/>
                    <a:pt x="1429" y="1215"/>
                  </a:cubicBezTo>
                  <a:cubicBezTo>
                    <a:pt x="1400" y="1195"/>
                    <a:pt x="1362" y="1184"/>
                    <a:pt x="1324" y="1184"/>
                  </a:cubicBezTo>
                  <a:cubicBezTo>
                    <a:pt x="1271" y="1184"/>
                    <a:pt x="1219" y="1207"/>
                    <a:pt x="1191" y="1263"/>
                  </a:cubicBezTo>
                  <a:lnTo>
                    <a:pt x="1144" y="1286"/>
                  </a:lnTo>
                  <a:cubicBezTo>
                    <a:pt x="1096" y="1334"/>
                    <a:pt x="1001" y="1382"/>
                    <a:pt x="882" y="1382"/>
                  </a:cubicBezTo>
                  <a:cubicBezTo>
                    <a:pt x="620" y="1382"/>
                    <a:pt x="381" y="1143"/>
                    <a:pt x="381" y="858"/>
                  </a:cubicBezTo>
                  <a:cubicBezTo>
                    <a:pt x="381" y="596"/>
                    <a:pt x="620" y="358"/>
                    <a:pt x="882" y="358"/>
                  </a:cubicBezTo>
                  <a:cubicBezTo>
                    <a:pt x="977" y="358"/>
                    <a:pt x="1096" y="381"/>
                    <a:pt x="1144" y="453"/>
                  </a:cubicBezTo>
                  <a:cubicBezTo>
                    <a:pt x="1175" y="469"/>
                    <a:pt x="1207" y="477"/>
                    <a:pt x="1237" y="477"/>
                  </a:cubicBezTo>
                  <a:cubicBezTo>
                    <a:pt x="1297" y="477"/>
                    <a:pt x="1350" y="445"/>
                    <a:pt x="1382" y="381"/>
                  </a:cubicBezTo>
                  <a:cubicBezTo>
                    <a:pt x="1453" y="310"/>
                    <a:pt x="1429" y="215"/>
                    <a:pt x="1334" y="143"/>
                  </a:cubicBezTo>
                  <a:cubicBezTo>
                    <a:pt x="1191" y="72"/>
                    <a:pt x="1024" y="0"/>
                    <a:pt x="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6" name="Google Shape;14096;p27"/>
            <p:cNvSpPr/>
            <p:nvPr/>
          </p:nvSpPr>
          <p:spPr>
            <a:xfrm>
              <a:off x="5167663" y="2830883"/>
              <a:ext cx="298900" cy="282800"/>
            </a:xfrm>
            <a:custGeom>
              <a:avLst/>
              <a:gdLst/>
              <a:ahLst/>
              <a:cxnLst/>
              <a:rect l="l" t="t" r="r" b="b"/>
              <a:pathLst>
                <a:path w="11956" h="11312" extrusionOk="0">
                  <a:moveTo>
                    <a:pt x="3620" y="4525"/>
                  </a:moveTo>
                  <a:cubicBezTo>
                    <a:pt x="4430" y="4525"/>
                    <a:pt x="5168" y="4834"/>
                    <a:pt x="5739" y="5335"/>
                  </a:cubicBezTo>
                  <a:cubicBezTo>
                    <a:pt x="5382" y="5716"/>
                    <a:pt x="5120" y="6168"/>
                    <a:pt x="4954" y="6644"/>
                  </a:cubicBezTo>
                  <a:cubicBezTo>
                    <a:pt x="4025" y="6311"/>
                    <a:pt x="3263" y="5573"/>
                    <a:pt x="2953" y="4620"/>
                  </a:cubicBezTo>
                  <a:cubicBezTo>
                    <a:pt x="3144" y="4549"/>
                    <a:pt x="3382" y="4525"/>
                    <a:pt x="3620" y="4525"/>
                  </a:cubicBezTo>
                  <a:close/>
                  <a:moveTo>
                    <a:pt x="8359" y="4549"/>
                  </a:moveTo>
                  <a:cubicBezTo>
                    <a:pt x="8597" y="4549"/>
                    <a:pt x="8835" y="4596"/>
                    <a:pt x="9050" y="4620"/>
                  </a:cubicBezTo>
                  <a:cubicBezTo>
                    <a:pt x="8716" y="5573"/>
                    <a:pt x="7978" y="6311"/>
                    <a:pt x="7025" y="6644"/>
                  </a:cubicBezTo>
                  <a:cubicBezTo>
                    <a:pt x="6883" y="6168"/>
                    <a:pt x="6597" y="5716"/>
                    <a:pt x="6240" y="5335"/>
                  </a:cubicBezTo>
                  <a:cubicBezTo>
                    <a:pt x="6811" y="4858"/>
                    <a:pt x="7549" y="4549"/>
                    <a:pt x="8359" y="4549"/>
                  </a:cubicBezTo>
                  <a:close/>
                  <a:moveTo>
                    <a:pt x="5978" y="5597"/>
                  </a:moveTo>
                  <a:cubicBezTo>
                    <a:pt x="6287" y="5930"/>
                    <a:pt x="6525" y="6311"/>
                    <a:pt x="6668" y="6763"/>
                  </a:cubicBezTo>
                  <a:cubicBezTo>
                    <a:pt x="6454" y="6811"/>
                    <a:pt x="6216" y="6835"/>
                    <a:pt x="5978" y="6835"/>
                  </a:cubicBezTo>
                  <a:cubicBezTo>
                    <a:pt x="5739" y="6835"/>
                    <a:pt x="5501" y="6811"/>
                    <a:pt x="5287" y="6787"/>
                  </a:cubicBezTo>
                  <a:cubicBezTo>
                    <a:pt x="5430" y="6311"/>
                    <a:pt x="5692" y="5930"/>
                    <a:pt x="5978" y="5597"/>
                  </a:cubicBezTo>
                  <a:close/>
                  <a:moveTo>
                    <a:pt x="6716" y="7049"/>
                  </a:moveTo>
                  <a:cubicBezTo>
                    <a:pt x="6763" y="7240"/>
                    <a:pt x="6787" y="7406"/>
                    <a:pt x="6787" y="7597"/>
                  </a:cubicBezTo>
                  <a:cubicBezTo>
                    <a:pt x="6811" y="8311"/>
                    <a:pt x="6597" y="9026"/>
                    <a:pt x="6216" y="9621"/>
                  </a:cubicBezTo>
                  <a:cubicBezTo>
                    <a:pt x="6192" y="9645"/>
                    <a:pt x="6192" y="9669"/>
                    <a:pt x="6168" y="9669"/>
                  </a:cubicBezTo>
                  <a:cubicBezTo>
                    <a:pt x="6192" y="9740"/>
                    <a:pt x="5978" y="9978"/>
                    <a:pt x="5978" y="9978"/>
                  </a:cubicBezTo>
                  <a:cubicBezTo>
                    <a:pt x="5501" y="9478"/>
                    <a:pt x="5168" y="8788"/>
                    <a:pt x="5120" y="8049"/>
                  </a:cubicBezTo>
                  <a:lnTo>
                    <a:pt x="5120" y="7454"/>
                  </a:lnTo>
                  <a:cubicBezTo>
                    <a:pt x="5120" y="7335"/>
                    <a:pt x="5144" y="7216"/>
                    <a:pt x="5168" y="7049"/>
                  </a:cubicBezTo>
                  <a:cubicBezTo>
                    <a:pt x="5406" y="7121"/>
                    <a:pt x="5692" y="7144"/>
                    <a:pt x="5954" y="7144"/>
                  </a:cubicBezTo>
                  <a:cubicBezTo>
                    <a:pt x="6216" y="7144"/>
                    <a:pt x="6478" y="7121"/>
                    <a:pt x="6716" y="7049"/>
                  </a:cubicBezTo>
                  <a:close/>
                  <a:moveTo>
                    <a:pt x="9383" y="4715"/>
                  </a:moveTo>
                  <a:cubicBezTo>
                    <a:pt x="10645" y="5120"/>
                    <a:pt x="11574" y="6335"/>
                    <a:pt x="11574" y="7764"/>
                  </a:cubicBezTo>
                  <a:cubicBezTo>
                    <a:pt x="11574" y="9550"/>
                    <a:pt x="10145" y="11026"/>
                    <a:pt x="8359" y="11026"/>
                  </a:cubicBezTo>
                  <a:cubicBezTo>
                    <a:pt x="7549" y="11026"/>
                    <a:pt x="6811" y="10717"/>
                    <a:pt x="6240" y="10217"/>
                  </a:cubicBezTo>
                  <a:cubicBezTo>
                    <a:pt x="6883" y="9550"/>
                    <a:pt x="7192" y="8692"/>
                    <a:pt x="7192" y="7764"/>
                  </a:cubicBezTo>
                  <a:lnTo>
                    <a:pt x="7240" y="7764"/>
                  </a:lnTo>
                  <a:cubicBezTo>
                    <a:pt x="7192" y="7502"/>
                    <a:pt x="7168" y="7240"/>
                    <a:pt x="7121" y="6978"/>
                  </a:cubicBezTo>
                  <a:cubicBezTo>
                    <a:pt x="8192" y="6621"/>
                    <a:pt x="9026" y="5787"/>
                    <a:pt x="9383" y="4715"/>
                  </a:cubicBezTo>
                  <a:close/>
                  <a:moveTo>
                    <a:pt x="5906" y="0"/>
                  </a:moveTo>
                  <a:cubicBezTo>
                    <a:pt x="3953" y="0"/>
                    <a:pt x="2334" y="1596"/>
                    <a:pt x="2334" y="3572"/>
                  </a:cubicBezTo>
                  <a:cubicBezTo>
                    <a:pt x="2334" y="3834"/>
                    <a:pt x="2382" y="4096"/>
                    <a:pt x="2429" y="4382"/>
                  </a:cubicBezTo>
                  <a:cubicBezTo>
                    <a:pt x="1000" y="4858"/>
                    <a:pt x="0" y="6192"/>
                    <a:pt x="0" y="7764"/>
                  </a:cubicBezTo>
                  <a:cubicBezTo>
                    <a:pt x="0" y="8240"/>
                    <a:pt x="72" y="8692"/>
                    <a:pt x="262" y="9097"/>
                  </a:cubicBezTo>
                  <a:cubicBezTo>
                    <a:pt x="280" y="9170"/>
                    <a:pt x="354" y="9201"/>
                    <a:pt x="430" y="9201"/>
                  </a:cubicBezTo>
                  <a:cubicBezTo>
                    <a:pt x="454" y="9201"/>
                    <a:pt x="478" y="9198"/>
                    <a:pt x="500" y="9192"/>
                  </a:cubicBezTo>
                  <a:cubicBezTo>
                    <a:pt x="596" y="9169"/>
                    <a:pt x="619" y="9050"/>
                    <a:pt x="596" y="8954"/>
                  </a:cubicBezTo>
                  <a:cubicBezTo>
                    <a:pt x="429" y="8573"/>
                    <a:pt x="357" y="8145"/>
                    <a:pt x="357" y="7740"/>
                  </a:cubicBezTo>
                  <a:cubicBezTo>
                    <a:pt x="357" y="6311"/>
                    <a:pt x="1262" y="5120"/>
                    <a:pt x="2548" y="4668"/>
                  </a:cubicBezTo>
                  <a:cubicBezTo>
                    <a:pt x="2906" y="5739"/>
                    <a:pt x="3763" y="6573"/>
                    <a:pt x="4811" y="6930"/>
                  </a:cubicBezTo>
                  <a:cubicBezTo>
                    <a:pt x="4787" y="7073"/>
                    <a:pt x="4763" y="7240"/>
                    <a:pt x="4763" y="7383"/>
                  </a:cubicBezTo>
                  <a:cubicBezTo>
                    <a:pt x="4715" y="7549"/>
                    <a:pt x="4715" y="7740"/>
                    <a:pt x="4763" y="7907"/>
                  </a:cubicBezTo>
                  <a:cubicBezTo>
                    <a:pt x="4787" y="8740"/>
                    <a:pt x="5144" y="9550"/>
                    <a:pt x="5716" y="10145"/>
                  </a:cubicBezTo>
                  <a:cubicBezTo>
                    <a:pt x="5144" y="10645"/>
                    <a:pt x="4406" y="10955"/>
                    <a:pt x="3596" y="10955"/>
                  </a:cubicBezTo>
                  <a:cubicBezTo>
                    <a:pt x="2548" y="10955"/>
                    <a:pt x="1572" y="10455"/>
                    <a:pt x="977" y="9621"/>
                  </a:cubicBezTo>
                  <a:cubicBezTo>
                    <a:pt x="935" y="9565"/>
                    <a:pt x="876" y="9542"/>
                    <a:pt x="826" y="9542"/>
                  </a:cubicBezTo>
                  <a:cubicBezTo>
                    <a:pt x="790" y="9542"/>
                    <a:pt x="758" y="9554"/>
                    <a:pt x="738" y="9574"/>
                  </a:cubicBezTo>
                  <a:cubicBezTo>
                    <a:pt x="643" y="9645"/>
                    <a:pt x="643" y="9764"/>
                    <a:pt x="715" y="9812"/>
                  </a:cubicBezTo>
                  <a:cubicBezTo>
                    <a:pt x="1381" y="10740"/>
                    <a:pt x="2453" y="11312"/>
                    <a:pt x="3620" y="11312"/>
                  </a:cubicBezTo>
                  <a:cubicBezTo>
                    <a:pt x="4525" y="11312"/>
                    <a:pt x="5358" y="10979"/>
                    <a:pt x="6001" y="10407"/>
                  </a:cubicBezTo>
                  <a:cubicBezTo>
                    <a:pt x="6621" y="10979"/>
                    <a:pt x="7454" y="11312"/>
                    <a:pt x="8383" y="11312"/>
                  </a:cubicBezTo>
                  <a:cubicBezTo>
                    <a:pt x="10359" y="11312"/>
                    <a:pt x="11955" y="9693"/>
                    <a:pt x="11955" y="7740"/>
                  </a:cubicBezTo>
                  <a:cubicBezTo>
                    <a:pt x="11931" y="6192"/>
                    <a:pt x="10883" y="4858"/>
                    <a:pt x="9455" y="4382"/>
                  </a:cubicBezTo>
                  <a:cubicBezTo>
                    <a:pt x="9526" y="4120"/>
                    <a:pt x="9550" y="3834"/>
                    <a:pt x="9550" y="3572"/>
                  </a:cubicBezTo>
                  <a:cubicBezTo>
                    <a:pt x="9550" y="2763"/>
                    <a:pt x="9288" y="2001"/>
                    <a:pt x="8764" y="1381"/>
                  </a:cubicBezTo>
                  <a:cubicBezTo>
                    <a:pt x="8736" y="1326"/>
                    <a:pt x="8684" y="1302"/>
                    <a:pt x="8631" y="1302"/>
                  </a:cubicBezTo>
                  <a:cubicBezTo>
                    <a:pt x="8593" y="1302"/>
                    <a:pt x="8555" y="1314"/>
                    <a:pt x="8526" y="1334"/>
                  </a:cubicBezTo>
                  <a:cubicBezTo>
                    <a:pt x="8454" y="1405"/>
                    <a:pt x="8454" y="1524"/>
                    <a:pt x="8502" y="1572"/>
                  </a:cubicBezTo>
                  <a:cubicBezTo>
                    <a:pt x="8954" y="2143"/>
                    <a:pt x="9193" y="2834"/>
                    <a:pt x="9193" y="3572"/>
                  </a:cubicBezTo>
                  <a:cubicBezTo>
                    <a:pt x="9193" y="3810"/>
                    <a:pt x="9169" y="4049"/>
                    <a:pt x="9097" y="4287"/>
                  </a:cubicBezTo>
                  <a:cubicBezTo>
                    <a:pt x="8859" y="4239"/>
                    <a:pt x="8597" y="4191"/>
                    <a:pt x="8335" y="4191"/>
                  </a:cubicBezTo>
                  <a:cubicBezTo>
                    <a:pt x="7430" y="4191"/>
                    <a:pt x="6597" y="4525"/>
                    <a:pt x="5954" y="5096"/>
                  </a:cubicBezTo>
                  <a:cubicBezTo>
                    <a:pt x="5311" y="4525"/>
                    <a:pt x="4477" y="4191"/>
                    <a:pt x="3572" y="4191"/>
                  </a:cubicBezTo>
                  <a:cubicBezTo>
                    <a:pt x="3287" y="4191"/>
                    <a:pt x="3025" y="4239"/>
                    <a:pt x="2786" y="4287"/>
                  </a:cubicBezTo>
                  <a:cubicBezTo>
                    <a:pt x="2739" y="4049"/>
                    <a:pt x="2691" y="3810"/>
                    <a:pt x="2691" y="3572"/>
                  </a:cubicBezTo>
                  <a:cubicBezTo>
                    <a:pt x="2691" y="1786"/>
                    <a:pt x="4168" y="357"/>
                    <a:pt x="5906" y="357"/>
                  </a:cubicBezTo>
                  <a:cubicBezTo>
                    <a:pt x="6668" y="357"/>
                    <a:pt x="7335" y="595"/>
                    <a:pt x="7907" y="1048"/>
                  </a:cubicBezTo>
                  <a:cubicBezTo>
                    <a:pt x="7949" y="1069"/>
                    <a:pt x="7992" y="1081"/>
                    <a:pt x="8031" y="1081"/>
                  </a:cubicBezTo>
                  <a:cubicBezTo>
                    <a:pt x="8078" y="1081"/>
                    <a:pt x="8118" y="1063"/>
                    <a:pt x="8145" y="1024"/>
                  </a:cubicBezTo>
                  <a:cubicBezTo>
                    <a:pt x="8216" y="929"/>
                    <a:pt x="8216" y="834"/>
                    <a:pt x="8121" y="786"/>
                  </a:cubicBezTo>
                  <a:cubicBezTo>
                    <a:pt x="7502" y="262"/>
                    <a:pt x="6716" y="0"/>
                    <a:pt x="5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7" name="Google Shape;14097;p27"/>
          <p:cNvGrpSpPr/>
          <p:nvPr/>
        </p:nvGrpSpPr>
        <p:grpSpPr>
          <a:xfrm>
            <a:off x="12592318" y="5671989"/>
            <a:ext cx="619536" cy="710246"/>
            <a:chOff x="5695138" y="2824483"/>
            <a:chExt cx="259025" cy="296950"/>
          </a:xfrm>
        </p:grpSpPr>
        <p:sp>
          <p:nvSpPr>
            <p:cNvPr id="14098" name="Google Shape;14098;p27"/>
            <p:cNvSpPr/>
            <p:nvPr/>
          </p:nvSpPr>
          <p:spPr>
            <a:xfrm>
              <a:off x="5787438" y="29475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96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9" name="Google Shape;14099;p27"/>
            <p:cNvSpPr/>
            <p:nvPr/>
          </p:nvSpPr>
          <p:spPr>
            <a:xfrm>
              <a:off x="5787438" y="29684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67"/>
                  </a:cubicBezTo>
                  <a:cubicBezTo>
                    <a:pt x="0" y="286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05" y="357"/>
                    <a:pt x="2977" y="310"/>
                    <a:pt x="3001" y="215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0" name="Google Shape;14100;p27"/>
            <p:cNvSpPr/>
            <p:nvPr/>
          </p:nvSpPr>
          <p:spPr>
            <a:xfrm>
              <a:off x="5804088" y="2989233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1"/>
                  </a:moveTo>
                  <a:cubicBezTo>
                    <a:pt x="120" y="1"/>
                    <a:pt x="48" y="72"/>
                    <a:pt x="25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310"/>
                    <a:pt x="1692" y="215"/>
                  </a:cubicBezTo>
                  <a:cubicBezTo>
                    <a:pt x="1692" y="96"/>
                    <a:pt x="1596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1" name="Google Shape;14101;p27"/>
            <p:cNvSpPr/>
            <p:nvPr/>
          </p:nvSpPr>
          <p:spPr>
            <a:xfrm>
              <a:off x="5695138" y="2824483"/>
              <a:ext cx="259025" cy="296950"/>
            </a:xfrm>
            <a:custGeom>
              <a:avLst/>
              <a:gdLst/>
              <a:ahLst/>
              <a:cxnLst/>
              <a:rect l="l" t="t" r="r" b="b"/>
              <a:pathLst>
                <a:path w="10361" h="11878" extrusionOk="0">
                  <a:moveTo>
                    <a:pt x="5073" y="470"/>
                  </a:moveTo>
                  <a:lnTo>
                    <a:pt x="5073" y="1709"/>
                  </a:lnTo>
                  <a:lnTo>
                    <a:pt x="1668" y="3685"/>
                  </a:lnTo>
                  <a:lnTo>
                    <a:pt x="572" y="3066"/>
                  </a:lnTo>
                  <a:lnTo>
                    <a:pt x="1049" y="2780"/>
                  </a:lnTo>
                  <a:lnTo>
                    <a:pt x="5073" y="470"/>
                  </a:lnTo>
                  <a:close/>
                  <a:moveTo>
                    <a:pt x="10003" y="3352"/>
                  </a:moveTo>
                  <a:lnTo>
                    <a:pt x="10003" y="8496"/>
                  </a:lnTo>
                  <a:lnTo>
                    <a:pt x="8907" y="7877"/>
                  </a:lnTo>
                  <a:lnTo>
                    <a:pt x="8907" y="3971"/>
                  </a:lnTo>
                  <a:lnTo>
                    <a:pt x="10003" y="3352"/>
                  </a:lnTo>
                  <a:close/>
                  <a:moveTo>
                    <a:pt x="5383" y="494"/>
                  </a:moveTo>
                  <a:lnTo>
                    <a:pt x="9860" y="3090"/>
                  </a:lnTo>
                  <a:lnTo>
                    <a:pt x="8741" y="3709"/>
                  </a:lnTo>
                  <a:lnTo>
                    <a:pt x="6764" y="2542"/>
                  </a:lnTo>
                  <a:cubicBezTo>
                    <a:pt x="6732" y="2526"/>
                    <a:pt x="6701" y="2519"/>
                    <a:pt x="6671" y="2519"/>
                  </a:cubicBezTo>
                  <a:cubicBezTo>
                    <a:pt x="6611" y="2519"/>
                    <a:pt x="6558" y="2550"/>
                    <a:pt x="6526" y="2614"/>
                  </a:cubicBezTo>
                  <a:cubicBezTo>
                    <a:pt x="6455" y="2709"/>
                    <a:pt x="6478" y="2780"/>
                    <a:pt x="6574" y="2852"/>
                  </a:cubicBezTo>
                  <a:lnTo>
                    <a:pt x="8574" y="4019"/>
                  </a:lnTo>
                  <a:lnTo>
                    <a:pt x="8574" y="7901"/>
                  </a:lnTo>
                  <a:lnTo>
                    <a:pt x="5216" y="9853"/>
                  </a:lnTo>
                  <a:lnTo>
                    <a:pt x="1858" y="7901"/>
                  </a:lnTo>
                  <a:lnTo>
                    <a:pt x="1858" y="4019"/>
                  </a:lnTo>
                  <a:lnTo>
                    <a:pt x="5216" y="2042"/>
                  </a:lnTo>
                  <a:lnTo>
                    <a:pt x="5883" y="2423"/>
                  </a:lnTo>
                  <a:cubicBezTo>
                    <a:pt x="5921" y="2451"/>
                    <a:pt x="5958" y="2465"/>
                    <a:pt x="5993" y="2465"/>
                  </a:cubicBezTo>
                  <a:cubicBezTo>
                    <a:pt x="6046" y="2465"/>
                    <a:pt x="6092" y="2433"/>
                    <a:pt x="6121" y="2376"/>
                  </a:cubicBezTo>
                  <a:cubicBezTo>
                    <a:pt x="6193" y="2280"/>
                    <a:pt x="6169" y="2185"/>
                    <a:pt x="6073" y="2137"/>
                  </a:cubicBezTo>
                  <a:lnTo>
                    <a:pt x="5383" y="1733"/>
                  </a:lnTo>
                  <a:lnTo>
                    <a:pt x="5383" y="494"/>
                  </a:lnTo>
                  <a:close/>
                  <a:moveTo>
                    <a:pt x="1668" y="8210"/>
                  </a:moveTo>
                  <a:lnTo>
                    <a:pt x="5073" y="10163"/>
                  </a:lnTo>
                  <a:lnTo>
                    <a:pt x="5073" y="11401"/>
                  </a:lnTo>
                  <a:lnTo>
                    <a:pt x="5026" y="11401"/>
                  </a:lnTo>
                  <a:lnTo>
                    <a:pt x="2787" y="10115"/>
                  </a:lnTo>
                  <a:lnTo>
                    <a:pt x="572" y="8829"/>
                  </a:lnTo>
                  <a:lnTo>
                    <a:pt x="1668" y="8210"/>
                  </a:lnTo>
                  <a:close/>
                  <a:moveTo>
                    <a:pt x="8788" y="8186"/>
                  </a:moveTo>
                  <a:lnTo>
                    <a:pt x="9884" y="8805"/>
                  </a:lnTo>
                  <a:lnTo>
                    <a:pt x="7621" y="10115"/>
                  </a:lnTo>
                  <a:lnTo>
                    <a:pt x="5383" y="11401"/>
                  </a:lnTo>
                  <a:lnTo>
                    <a:pt x="5383" y="10139"/>
                  </a:lnTo>
                  <a:lnTo>
                    <a:pt x="8788" y="8186"/>
                  </a:lnTo>
                  <a:close/>
                  <a:moveTo>
                    <a:pt x="5180" y="0"/>
                  </a:moveTo>
                  <a:cubicBezTo>
                    <a:pt x="5151" y="0"/>
                    <a:pt x="5121" y="6"/>
                    <a:pt x="5097" y="18"/>
                  </a:cubicBezTo>
                  <a:lnTo>
                    <a:pt x="96" y="2900"/>
                  </a:lnTo>
                  <a:cubicBezTo>
                    <a:pt x="25" y="2947"/>
                    <a:pt x="1" y="2995"/>
                    <a:pt x="1" y="3066"/>
                  </a:cubicBezTo>
                  <a:lnTo>
                    <a:pt x="1" y="6519"/>
                  </a:lnTo>
                  <a:cubicBezTo>
                    <a:pt x="1" y="6591"/>
                    <a:pt x="72" y="6662"/>
                    <a:pt x="144" y="6686"/>
                  </a:cubicBezTo>
                  <a:cubicBezTo>
                    <a:pt x="159" y="6689"/>
                    <a:pt x="174" y="6691"/>
                    <a:pt x="188" y="6691"/>
                  </a:cubicBezTo>
                  <a:cubicBezTo>
                    <a:pt x="286" y="6691"/>
                    <a:pt x="358" y="6623"/>
                    <a:pt x="358" y="6519"/>
                  </a:cubicBezTo>
                  <a:lnTo>
                    <a:pt x="358" y="3352"/>
                  </a:lnTo>
                  <a:lnTo>
                    <a:pt x="1453" y="3971"/>
                  </a:lnTo>
                  <a:lnTo>
                    <a:pt x="1453" y="7877"/>
                  </a:lnTo>
                  <a:lnTo>
                    <a:pt x="358" y="8496"/>
                  </a:lnTo>
                  <a:lnTo>
                    <a:pt x="358" y="7305"/>
                  </a:lnTo>
                  <a:cubicBezTo>
                    <a:pt x="358" y="7234"/>
                    <a:pt x="310" y="7162"/>
                    <a:pt x="215" y="7138"/>
                  </a:cubicBezTo>
                  <a:cubicBezTo>
                    <a:pt x="200" y="7135"/>
                    <a:pt x="185" y="7134"/>
                    <a:pt x="170" y="7134"/>
                  </a:cubicBezTo>
                  <a:cubicBezTo>
                    <a:pt x="73" y="7134"/>
                    <a:pt x="1" y="7201"/>
                    <a:pt x="1" y="7305"/>
                  </a:cubicBezTo>
                  <a:lnTo>
                    <a:pt x="1" y="8805"/>
                  </a:lnTo>
                  <a:cubicBezTo>
                    <a:pt x="1" y="8853"/>
                    <a:pt x="25" y="8925"/>
                    <a:pt x="96" y="8948"/>
                  </a:cubicBezTo>
                  <a:lnTo>
                    <a:pt x="5097" y="11830"/>
                  </a:lnTo>
                  <a:cubicBezTo>
                    <a:pt x="5121" y="11878"/>
                    <a:pt x="5145" y="11878"/>
                    <a:pt x="5169" y="11878"/>
                  </a:cubicBezTo>
                  <a:cubicBezTo>
                    <a:pt x="5216" y="11878"/>
                    <a:pt x="5240" y="11878"/>
                    <a:pt x="5264" y="11830"/>
                  </a:cubicBezTo>
                  <a:lnTo>
                    <a:pt x="10265" y="8948"/>
                  </a:lnTo>
                  <a:cubicBezTo>
                    <a:pt x="10336" y="8925"/>
                    <a:pt x="10360" y="8853"/>
                    <a:pt x="10360" y="8805"/>
                  </a:cubicBezTo>
                  <a:lnTo>
                    <a:pt x="10360" y="3066"/>
                  </a:lnTo>
                  <a:cubicBezTo>
                    <a:pt x="10360" y="2995"/>
                    <a:pt x="10336" y="2947"/>
                    <a:pt x="10265" y="2900"/>
                  </a:cubicBezTo>
                  <a:lnTo>
                    <a:pt x="5264" y="18"/>
                  </a:lnTo>
                  <a:cubicBezTo>
                    <a:pt x="5240" y="6"/>
                    <a:pt x="5210" y="0"/>
                    <a:pt x="51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02" name="Google Shape;14102;p27"/>
          <p:cNvSpPr/>
          <p:nvPr/>
        </p:nvSpPr>
        <p:spPr>
          <a:xfrm>
            <a:off x="13994851" y="5672930"/>
            <a:ext cx="712038" cy="710664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6312" y="1335"/>
                </a:moveTo>
                <a:lnTo>
                  <a:pt x="7097" y="1811"/>
                </a:lnTo>
                <a:lnTo>
                  <a:pt x="6312" y="2287"/>
                </a:lnTo>
                <a:lnTo>
                  <a:pt x="5550" y="1811"/>
                </a:lnTo>
                <a:lnTo>
                  <a:pt x="6312" y="1335"/>
                </a:lnTo>
                <a:close/>
                <a:moveTo>
                  <a:pt x="9479" y="3454"/>
                </a:moveTo>
                <a:lnTo>
                  <a:pt x="10241" y="3930"/>
                </a:lnTo>
                <a:lnTo>
                  <a:pt x="10003" y="4073"/>
                </a:lnTo>
                <a:lnTo>
                  <a:pt x="9479" y="4407"/>
                </a:lnTo>
                <a:lnTo>
                  <a:pt x="8693" y="3930"/>
                </a:lnTo>
                <a:lnTo>
                  <a:pt x="9479" y="3454"/>
                </a:lnTo>
                <a:close/>
                <a:moveTo>
                  <a:pt x="3168" y="5026"/>
                </a:moveTo>
                <a:lnTo>
                  <a:pt x="3930" y="5502"/>
                </a:lnTo>
                <a:lnTo>
                  <a:pt x="3168" y="5978"/>
                </a:lnTo>
                <a:lnTo>
                  <a:pt x="2382" y="5502"/>
                </a:lnTo>
                <a:lnTo>
                  <a:pt x="3168" y="5026"/>
                </a:lnTo>
                <a:close/>
                <a:moveTo>
                  <a:pt x="5359" y="2120"/>
                </a:moveTo>
                <a:lnTo>
                  <a:pt x="6169" y="2549"/>
                </a:lnTo>
                <a:lnTo>
                  <a:pt x="6169" y="10694"/>
                </a:lnTo>
                <a:lnTo>
                  <a:pt x="5359" y="10694"/>
                </a:lnTo>
                <a:lnTo>
                  <a:pt x="5359" y="2120"/>
                </a:lnTo>
                <a:close/>
                <a:moveTo>
                  <a:pt x="8503" y="4240"/>
                </a:moveTo>
                <a:lnTo>
                  <a:pt x="9288" y="4669"/>
                </a:lnTo>
                <a:lnTo>
                  <a:pt x="9288" y="10694"/>
                </a:lnTo>
                <a:lnTo>
                  <a:pt x="8503" y="10694"/>
                </a:lnTo>
                <a:lnTo>
                  <a:pt x="8503" y="4240"/>
                </a:lnTo>
                <a:close/>
                <a:moveTo>
                  <a:pt x="4144" y="5836"/>
                </a:moveTo>
                <a:lnTo>
                  <a:pt x="4144" y="10717"/>
                </a:lnTo>
                <a:lnTo>
                  <a:pt x="3335" y="10717"/>
                </a:lnTo>
                <a:lnTo>
                  <a:pt x="3335" y="6312"/>
                </a:lnTo>
                <a:lnTo>
                  <a:pt x="4144" y="5836"/>
                </a:lnTo>
                <a:close/>
                <a:moveTo>
                  <a:pt x="7264" y="2120"/>
                </a:moveTo>
                <a:lnTo>
                  <a:pt x="7264" y="10717"/>
                </a:lnTo>
                <a:lnTo>
                  <a:pt x="6478" y="10717"/>
                </a:lnTo>
                <a:lnTo>
                  <a:pt x="6478" y="2597"/>
                </a:lnTo>
                <a:lnTo>
                  <a:pt x="7264" y="2120"/>
                </a:lnTo>
                <a:close/>
                <a:moveTo>
                  <a:pt x="11551" y="11051"/>
                </a:moveTo>
                <a:lnTo>
                  <a:pt x="11551" y="11527"/>
                </a:lnTo>
                <a:lnTo>
                  <a:pt x="358" y="11527"/>
                </a:lnTo>
                <a:lnTo>
                  <a:pt x="358" y="11051"/>
                </a:lnTo>
                <a:close/>
                <a:moveTo>
                  <a:pt x="930" y="1"/>
                </a:moveTo>
                <a:cubicBezTo>
                  <a:pt x="810" y="1"/>
                  <a:pt x="715" y="72"/>
                  <a:pt x="715" y="192"/>
                </a:cubicBezTo>
                <a:lnTo>
                  <a:pt x="715" y="977"/>
                </a:lnTo>
                <a:lnTo>
                  <a:pt x="501" y="977"/>
                </a:lnTo>
                <a:cubicBezTo>
                  <a:pt x="429" y="977"/>
                  <a:pt x="334" y="1049"/>
                  <a:pt x="334" y="1144"/>
                </a:cubicBezTo>
                <a:cubicBezTo>
                  <a:pt x="334" y="1263"/>
                  <a:pt x="382" y="1335"/>
                  <a:pt x="501" y="1335"/>
                </a:cubicBezTo>
                <a:lnTo>
                  <a:pt x="715" y="1335"/>
                </a:lnTo>
                <a:lnTo>
                  <a:pt x="715" y="2240"/>
                </a:lnTo>
                <a:lnTo>
                  <a:pt x="501" y="2240"/>
                </a:lnTo>
                <a:cubicBezTo>
                  <a:pt x="429" y="2240"/>
                  <a:pt x="334" y="2287"/>
                  <a:pt x="334" y="2382"/>
                </a:cubicBezTo>
                <a:cubicBezTo>
                  <a:pt x="334" y="2502"/>
                  <a:pt x="382" y="2597"/>
                  <a:pt x="501" y="2597"/>
                </a:cubicBezTo>
                <a:lnTo>
                  <a:pt x="715" y="2597"/>
                </a:lnTo>
                <a:lnTo>
                  <a:pt x="715" y="3478"/>
                </a:lnTo>
                <a:lnTo>
                  <a:pt x="501" y="3478"/>
                </a:lnTo>
                <a:cubicBezTo>
                  <a:pt x="429" y="3478"/>
                  <a:pt x="334" y="3549"/>
                  <a:pt x="334" y="3645"/>
                </a:cubicBezTo>
                <a:cubicBezTo>
                  <a:pt x="334" y="3740"/>
                  <a:pt x="382" y="3835"/>
                  <a:pt x="501" y="3835"/>
                </a:cubicBezTo>
                <a:lnTo>
                  <a:pt x="715" y="3835"/>
                </a:lnTo>
                <a:lnTo>
                  <a:pt x="715" y="4740"/>
                </a:lnTo>
                <a:lnTo>
                  <a:pt x="501" y="4740"/>
                </a:lnTo>
                <a:cubicBezTo>
                  <a:pt x="429" y="4740"/>
                  <a:pt x="334" y="4788"/>
                  <a:pt x="334" y="4883"/>
                </a:cubicBezTo>
                <a:cubicBezTo>
                  <a:pt x="334" y="5002"/>
                  <a:pt x="382" y="5097"/>
                  <a:pt x="501" y="5097"/>
                </a:cubicBezTo>
                <a:lnTo>
                  <a:pt x="715" y="5097"/>
                </a:lnTo>
                <a:lnTo>
                  <a:pt x="715" y="5978"/>
                </a:lnTo>
                <a:lnTo>
                  <a:pt x="501" y="5978"/>
                </a:lnTo>
                <a:cubicBezTo>
                  <a:pt x="429" y="5978"/>
                  <a:pt x="334" y="6050"/>
                  <a:pt x="334" y="6121"/>
                </a:cubicBezTo>
                <a:cubicBezTo>
                  <a:pt x="334" y="6240"/>
                  <a:pt x="382" y="6336"/>
                  <a:pt x="501" y="6336"/>
                </a:cubicBezTo>
                <a:lnTo>
                  <a:pt x="715" y="6336"/>
                </a:lnTo>
                <a:lnTo>
                  <a:pt x="715" y="7241"/>
                </a:lnTo>
                <a:lnTo>
                  <a:pt x="501" y="7241"/>
                </a:lnTo>
                <a:cubicBezTo>
                  <a:pt x="429" y="7241"/>
                  <a:pt x="334" y="7288"/>
                  <a:pt x="334" y="7383"/>
                </a:cubicBezTo>
                <a:cubicBezTo>
                  <a:pt x="334" y="7503"/>
                  <a:pt x="382" y="7598"/>
                  <a:pt x="501" y="7598"/>
                </a:cubicBezTo>
                <a:lnTo>
                  <a:pt x="715" y="7598"/>
                </a:lnTo>
                <a:lnTo>
                  <a:pt x="715" y="8479"/>
                </a:lnTo>
                <a:lnTo>
                  <a:pt x="501" y="8479"/>
                </a:lnTo>
                <a:cubicBezTo>
                  <a:pt x="429" y="8479"/>
                  <a:pt x="334" y="8550"/>
                  <a:pt x="334" y="8622"/>
                </a:cubicBezTo>
                <a:cubicBezTo>
                  <a:pt x="334" y="8741"/>
                  <a:pt x="382" y="8836"/>
                  <a:pt x="501" y="8836"/>
                </a:cubicBezTo>
                <a:lnTo>
                  <a:pt x="715" y="8836"/>
                </a:lnTo>
                <a:lnTo>
                  <a:pt x="715" y="9741"/>
                </a:lnTo>
                <a:lnTo>
                  <a:pt x="501" y="9741"/>
                </a:lnTo>
                <a:cubicBezTo>
                  <a:pt x="429" y="9741"/>
                  <a:pt x="334" y="9789"/>
                  <a:pt x="334" y="9884"/>
                </a:cubicBezTo>
                <a:cubicBezTo>
                  <a:pt x="334" y="10003"/>
                  <a:pt x="382" y="10098"/>
                  <a:pt x="501" y="10098"/>
                </a:cubicBezTo>
                <a:lnTo>
                  <a:pt x="715" y="10098"/>
                </a:lnTo>
                <a:lnTo>
                  <a:pt x="715" y="10717"/>
                </a:lnTo>
                <a:lnTo>
                  <a:pt x="310" y="10717"/>
                </a:lnTo>
                <a:cubicBezTo>
                  <a:pt x="144" y="10717"/>
                  <a:pt x="1" y="10837"/>
                  <a:pt x="1" y="11003"/>
                </a:cubicBezTo>
                <a:lnTo>
                  <a:pt x="1" y="11575"/>
                </a:lnTo>
                <a:cubicBezTo>
                  <a:pt x="1" y="11718"/>
                  <a:pt x="120" y="11884"/>
                  <a:pt x="310" y="11884"/>
                </a:cubicBezTo>
                <a:lnTo>
                  <a:pt x="11622" y="11884"/>
                </a:lnTo>
                <a:cubicBezTo>
                  <a:pt x="11765" y="11884"/>
                  <a:pt x="11908" y="11765"/>
                  <a:pt x="11908" y="11575"/>
                </a:cubicBezTo>
                <a:lnTo>
                  <a:pt x="11908" y="10979"/>
                </a:lnTo>
                <a:cubicBezTo>
                  <a:pt x="11908" y="10837"/>
                  <a:pt x="11789" y="10694"/>
                  <a:pt x="11622" y="10694"/>
                </a:cubicBezTo>
                <a:lnTo>
                  <a:pt x="10789" y="10694"/>
                </a:lnTo>
                <a:lnTo>
                  <a:pt x="10789" y="6193"/>
                </a:lnTo>
                <a:cubicBezTo>
                  <a:pt x="10789" y="6097"/>
                  <a:pt x="10717" y="6002"/>
                  <a:pt x="10646" y="6002"/>
                </a:cubicBezTo>
                <a:cubicBezTo>
                  <a:pt x="10527" y="6002"/>
                  <a:pt x="10431" y="6074"/>
                  <a:pt x="10431" y="6193"/>
                </a:cubicBezTo>
                <a:lnTo>
                  <a:pt x="10431" y="10694"/>
                </a:lnTo>
                <a:lnTo>
                  <a:pt x="9622" y="10694"/>
                </a:lnTo>
                <a:lnTo>
                  <a:pt x="9622" y="4669"/>
                </a:lnTo>
                <a:lnTo>
                  <a:pt x="10431" y="4240"/>
                </a:lnTo>
                <a:lnTo>
                  <a:pt x="10431" y="5383"/>
                </a:lnTo>
                <a:cubicBezTo>
                  <a:pt x="10431" y="5478"/>
                  <a:pt x="10479" y="5574"/>
                  <a:pt x="10574" y="5574"/>
                </a:cubicBezTo>
                <a:cubicBezTo>
                  <a:pt x="10693" y="5574"/>
                  <a:pt x="10789" y="5502"/>
                  <a:pt x="10789" y="5383"/>
                </a:cubicBezTo>
                <a:lnTo>
                  <a:pt x="10789" y="3930"/>
                </a:lnTo>
                <a:cubicBezTo>
                  <a:pt x="10789" y="3883"/>
                  <a:pt x="10765" y="3811"/>
                  <a:pt x="10693" y="3787"/>
                </a:cubicBezTo>
                <a:lnTo>
                  <a:pt x="9646" y="3144"/>
                </a:lnTo>
                <a:cubicBezTo>
                  <a:pt x="9586" y="3121"/>
                  <a:pt x="9527" y="3109"/>
                  <a:pt x="9473" y="3109"/>
                </a:cubicBezTo>
                <a:cubicBezTo>
                  <a:pt x="9419" y="3109"/>
                  <a:pt x="9372" y="3121"/>
                  <a:pt x="9336" y="3144"/>
                </a:cubicBezTo>
                <a:lnTo>
                  <a:pt x="8288" y="3787"/>
                </a:lnTo>
                <a:cubicBezTo>
                  <a:pt x="8217" y="3811"/>
                  <a:pt x="8193" y="3883"/>
                  <a:pt x="8193" y="3930"/>
                </a:cubicBezTo>
                <a:lnTo>
                  <a:pt x="8193" y="10717"/>
                </a:lnTo>
                <a:lnTo>
                  <a:pt x="7621" y="10717"/>
                </a:lnTo>
                <a:lnTo>
                  <a:pt x="7621" y="1811"/>
                </a:lnTo>
                <a:lnTo>
                  <a:pt x="7621" y="1787"/>
                </a:lnTo>
                <a:cubicBezTo>
                  <a:pt x="7621" y="1739"/>
                  <a:pt x="7598" y="1692"/>
                  <a:pt x="7550" y="1668"/>
                </a:cubicBezTo>
                <a:lnTo>
                  <a:pt x="6502" y="1049"/>
                </a:lnTo>
                <a:cubicBezTo>
                  <a:pt x="6443" y="1013"/>
                  <a:pt x="6383" y="995"/>
                  <a:pt x="6326" y="995"/>
                </a:cubicBezTo>
                <a:cubicBezTo>
                  <a:pt x="6270" y="995"/>
                  <a:pt x="6216" y="1013"/>
                  <a:pt x="6169" y="1049"/>
                </a:cubicBezTo>
                <a:lnTo>
                  <a:pt x="5121" y="1668"/>
                </a:lnTo>
                <a:cubicBezTo>
                  <a:pt x="5097" y="1668"/>
                  <a:pt x="5097" y="1692"/>
                  <a:pt x="5097" y="1692"/>
                </a:cubicBezTo>
                <a:cubicBezTo>
                  <a:pt x="5073" y="1739"/>
                  <a:pt x="5073" y="1763"/>
                  <a:pt x="5073" y="1811"/>
                </a:cubicBezTo>
                <a:lnTo>
                  <a:pt x="5073" y="10717"/>
                </a:lnTo>
                <a:lnTo>
                  <a:pt x="4502" y="10717"/>
                </a:lnTo>
                <a:lnTo>
                  <a:pt x="4502" y="5502"/>
                </a:lnTo>
                <a:cubicBezTo>
                  <a:pt x="4502" y="5478"/>
                  <a:pt x="4478" y="5454"/>
                  <a:pt x="4454" y="5431"/>
                </a:cubicBezTo>
                <a:cubicBezTo>
                  <a:pt x="4406" y="5431"/>
                  <a:pt x="4406" y="5383"/>
                  <a:pt x="4383" y="5383"/>
                </a:cubicBezTo>
                <a:cubicBezTo>
                  <a:pt x="4359" y="5359"/>
                  <a:pt x="3382" y="4788"/>
                  <a:pt x="3382" y="4788"/>
                </a:cubicBezTo>
                <a:cubicBezTo>
                  <a:pt x="3323" y="4764"/>
                  <a:pt x="3263" y="4752"/>
                  <a:pt x="3204" y="4752"/>
                </a:cubicBezTo>
                <a:cubicBezTo>
                  <a:pt x="3144" y="4752"/>
                  <a:pt x="3085" y="4764"/>
                  <a:pt x="3025" y="4788"/>
                </a:cubicBezTo>
                <a:lnTo>
                  <a:pt x="1977" y="5431"/>
                </a:lnTo>
                <a:lnTo>
                  <a:pt x="1954" y="5454"/>
                </a:lnTo>
                <a:cubicBezTo>
                  <a:pt x="1906" y="5478"/>
                  <a:pt x="1882" y="5550"/>
                  <a:pt x="1882" y="5574"/>
                </a:cubicBezTo>
                <a:lnTo>
                  <a:pt x="1882" y="8598"/>
                </a:lnTo>
                <a:cubicBezTo>
                  <a:pt x="1882" y="8693"/>
                  <a:pt x="1954" y="8788"/>
                  <a:pt x="2025" y="8788"/>
                </a:cubicBezTo>
                <a:cubicBezTo>
                  <a:pt x="2144" y="8788"/>
                  <a:pt x="2239" y="8717"/>
                  <a:pt x="2239" y="8598"/>
                </a:cubicBezTo>
                <a:lnTo>
                  <a:pt x="2239" y="5859"/>
                </a:lnTo>
                <a:lnTo>
                  <a:pt x="3049" y="6312"/>
                </a:lnTo>
                <a:lnTo>
                  <a:pt x="3049" y="10717"/>
                </a:lnTo>
                <a:lnTo>
                  <a:pt x="2239" y="10717"/>
                </a:lnTo>
                <a:lnTo>
                  <a:pt x="2239" y="9408"/>
                </a:lnTo>
                <a:cubicBezTo>
                  <a:pt x="2239" y="9312"/>
                  <a:pt x="2192" y="9241"/>
                  <a:pt x="2096" y="9241"/>
                </a:cubicBezTo>
                <a:cubicBezTo>
                  <a:pt x="1977" y="9241"/>
                  <a:pt x="1882" y="9289"/>
                  <a:pt x="1882" y="9408"/>
                </a:cubicBezTo>
                <a:lnTo>
                  <a:pt x="1882" y="10717"/>
                </a:lnTo>
                <a:lnTo>
                  <a:pt x="1072" y="10717"/>
                </a:lnTo>
                <a:lnTo>
                  <a:pt x="1072" y="192"/>
                </a:lnTo>
                <a:cubicBezTo>
                  <a:pt x="1072" y="96"/>
                  <a:pt x="1025" y="1"/>
                  <a:pt x="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03" name="Google Shape;14103;p27"/>
          <p:cNvSpPr/>
          <p:nvPr/>
        </p:nvSpPr>
        <p:spPr>
          <a:xfrm>
            <a:off x="15498647" y="5671555"/>
            <a:ext cx="682142" cy="712038"/>
          </a:xfrm>
          <a:custGeom>
            <a:avLst/>
            <a:gdLst/>
            <a:ahLst/>
            <a:cxnLst/>
            <a:rect l="l" t="t" r="r" b="b"/>
            <a:pathLst>
              <a:path w="11408" h="11908" extrusionOk="0">
                <a:moveTo>
                  <a:pt x="5502" y="762"/>
                </a:moveTo>
                <a:lnTo>
                  <a:pt x="5502" y="3572"/>
                </a:lnTo>
                <a:lnTo>
                  <a:pt x="4168" y="2882"/>
                </a:lnTo>
                <a:lnTo>
                  <a:pt x="5502" y="762"/>
                </a:lnTo>
                <a:close/>
                <a:moveTo>
                  <a:pt x="3954" y="3167"/>
                </a:moveTo>
                <a:lnTo>
                  <a:pt x="5478" y="3953"/>
                </a:lnTo>
                <a:lnTo>
                  <a:pt x="5478" y="7430"/>
                </a:lnTo>
                <a:lnTo>
                  <a:pt x="2215" y="5906"/>
                </a:lnTo>
                <a:lnTo>
                  <a:pt x="3954" y="3167"/>
                </a:lnTo>
                <a:close/>
                <a:moveTo>
                  <a:pt x="7383" y="3167"/>
                </a:moveTo>
                <a:lnTo>
                  <a:pt x="9098" y="5906"/>
                </a:lnTo>
                <a:lnTo>
                  <a:pt x="5859" y="7478"/>
                </a:lnTo>
                <a:lnTo>
                  <a:pt x="5859" y="3953"/>
                </a:lnTo>
                <a:lnTo>
                  <a:pt x="7383" y="3167"/>
                </a:lnTo>
                <a:close/>
                <a:moveTo>
                  <a:pt x="9288" y="6240"/>
                </a:moveTo>
                <a:lnTo>
                  <a:pt x="10979" y="8954"/>
                </a:lnTo>
                <a:lnTo>
                  <a:pt x="5859" y="11431"/>
                </a:lnTo>
                <a:lnTo>
                  <a:pt x="5859" y="7859"/>
                </a:lnTo>
                <a:lnTo>
                  <a:pt x="9288" y="6240"/>
                </a:lnTo>
                <a:close/>
                <a:moveTo>
                  <a:pt x="5668" y="0"/>
                </a:moveTo>
                <a:cubicBezTo>
                  <a:pt x="5645" y="0"/>
                  <a:pt x="5621" y="24"/>
                  <a:pt x="5597" y="48"/>
                </a:cubicBezTo>
                <a:lnTo>
                  <a:pt x="5549" y="95"/>
                </a:lnTo>
                <a:lnTo>
                  <a:pt x="48" y="8859"/>
                </a:lnTo>
                <a:cubicBezTo>
                  <a:pt x="24" y="8931"/>
                  <a:pt x="1" y="8978"/>
                  <a:pt x="24" y="9073"/>
                </a:cubicBezTo>
                <a:cubicBezTo>
                  <a:pt x="48" y="9145"/>
                  <a:pt x="72" y="9193"/>
                  <a:pt x="143" y="9216"/>
                </a:cubicBezTo>
                <a:lnTo>
                  <a:pt x="1477" y="9883"/>
                </a:lnTo>
                <a:cubicBezTo>
                  <a:pt x="1509" y="9891"/>
                  <a:pt x="1541" y="9896"/>
                  <a:pt x="1571" y="9896"/>
                </a:cubicBezTo>
                <a:cubicBezTo>
                  <a:pt x="1631" y="9896"/>
                  <a:pt x="1683" y="9875"/>
                  <a:pt x="1715" y="9812"/>
                </a:cubicBezTo>
                <a:cubicBezTo>
                  <a:pt x="1787" y="9740"/>
                  <a:pt x="1739" y="9621"/>
                  <a:pt x="1644" y="9574"/>
                </a:cubicBezTo>
                <a:lnTo>
                  <a:pt x="429" y="8978"/>
                </a:lnTo>
                <a:lnTo>
                  <a:pt x="2120" y="6287"/>
                </a:lnTo>
                <a:lnTo>
                  <a:pt x="5549" y="7883"/>
                </a:lnTo>
                <a:lnTo>
                  <a:pt x="5549" y="11455"/>
                </a:lnTo>
                <a:lnTo>
                  <a:pt x="2406" y="9931"/>
                </a:lnTo>
                <a:cubicBezTo>
                  <a:pt x="2383" y="9925"/>
                  <a:pt x="2361" y="9922"/>
                  <a:pt x="2339" y="9922"/>
                </a:cubicBezTo>
                <a:cubicBezTo>
                  <a:pt x="2268" y="9922"/>
                  <a:pt x="2204" y="9953"/>
                  <a:pt x="2168" y="10026"/>
                </a:cubicBezTo>
                <a:cubicBezTo>
                  <a:pt x="2120" y="10121"/>
                  <a:pt x="2168" y="10217"/>
                  <a:pt x="2239" y="10264"/>
                </a:cubicBezTo>
                <a:lnTo>
                  <a:pt x="5645" y="11907"/>
                </a:lnTo>
                <a:lnTo>
                  <a:pt x="5811" y="11907"/>
                </a:lnTo>
                <a:lnTo>
                  <a:pt x="11289" y="9264"/>
                </a:lnTo>
                <a:cubicBezTo>
                  <a:pt x="11360" y="9216"/>
                  <a:pt x="11408" y="9169"/>
                  <a:pt x="11408" y="9097"/>
                </a:cubicBezTo>
                <a:cubicBezTo>
                  <a:pt x="11360" y="9026"/>
                  <a:pt x="11360" y="8931"/>
                  <a:pt x="11336" y="8859"/>
                </a:cubicBezTo>
                <a:lnTo>
                  <a:pt x="7073" y="2048"/>
                </a:lnTo>
                <a:cubicBezTo>
                  <a:pt x="7045" y="1991"/>
                  <a:pt x="6998" y="1959"/>
                  <a:pt x="6945" y="1959"/>
                </a:cubicBezTo>
                <a:cubicBezTo>
                  <a:pt x="6910" y="1959"/>
                  <a:pt x="6873" y="1972"/>
                  <a:pt x="6835" y="2001"/>
                </a:cubicBezTo>
                <a:cubicBezTo>
                  <a:pt x="6740" y="2048"/>
                  <a:pt x="6716" y="2143"/>
                  <a:pt x="6788" y="2239"/>
                </a:cubicBezTo>
                <a:lnTo>
                  <a:pt x="7193" y="2882"/>
                </a:lnTo>
                <a:lnTo>
                  <a:pt x="5859" y="3572"/>
                </a:lnTo>
                <a:lnTo>
                  <a:pt x="5859" y="762"/>
                </a:lnTo>
                <a:lnTo>
                  <a:pt x="6359" y="1548"/>
                </a:lnTo>
                <a:cubicBezTo>
                  <a:pt x="6402" y="1606"/>
                  <a:pt x="6446" y="1637"/>
                  <a:pt x="6494" y="1637"/>
                </a:cubicBezTo>
                <a:cubicBezTo>
                  <a:pt x="6526" y="1637"/>
                  <a:pt x="6560" y="1624"/>
                  <a:pt x="6597" y="1596"/>
                </a:cubicBezTo>
                <a:cubicBezTo>
                  <a:pt x="6692" y="1548"/>
                  <a:pt x="6716" y="1453"/>
                  <a:pt x="6669" y="1358"/>
                </a:cubicBezTo>
                <a:lnTo>
                  <a:pt x="5859" y="95"/>
                </a:lnTo>
                <a:cubicBezTo>
                  <a:pt x="5835" y="24"/>
                  <a:pt x="5740" y="0"/>
                  <a:pt x="566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04" name="Google Shape;14104;p27"/>
          <p:cNvGrpSpPr/>
          <p:nvPr/>
        </p:nvGrpSpPr>
        <p:grpSpPr>
          <a:xfrm>
            <a:off x="15503068" y="6842116"/>
            <a:ext cx="702112" cy="710604"/>
            <a:chOff x="6657238" y="3313708"/>
            <a:chExt cx="293550" cy="297100"/>
          </a:xfrm>
        </p:grpSpPr>
        <p:sp>
          <p:nvSpPr>
            <p:cNvPr id="14105" name="Google Shape;14105;p27"/>
            <p:cNvSpPr/>
            <p:nvPr/>
          </p:nvSpPr>
          <p:spPr>
            <a:xfrm>
              <a:off x="6657238" y="3508983"/>
              <a:ext cx="70300" cy="101825"/>
            </a:xfrm>
            <a:custGeom>
              <a:avLst/>
              <a:gdLst/>
              <a:ahLst/>
              <a:cxnLst/>
              <a:rect l="l" t="t" r="r" b="b"/>
              <a:pathLst>
                <a:path w="2812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4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9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30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2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7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9" y="2835"/>
                  </a:lnTo>
                  <a:cubicBezTo>
                    <a:pt x="2549" y="2763"/>
                    <a:pt x="2621" y="2620"/>
                    <a:pt x="2621" y="2430"/>
                  </a:cubicBezTo>
                  <a:lnTo>
                    <a:pt x="2597" y="2287"/>
                  </a:lnTo>
                  <a:lnTo>
                    <a:pt x="2621" y="2263"/>
                  </a:lnTo>
                  <a:cubicBezTo>
                    <a:pt x="2716" y="2168"/>
                    <a:pt x="2740" y="2073"/>
                    <a:pt x="2740" y="1953"/>
                  </a:cubicBezTo>
                  <a:lnTo>
                    <a:pt x="2740" y="1287"/>
                  </a:lnTo>
                  <a:cubicBezTo>
                    <a:pt x="2811" y="1072"/>
                    <a:pt x="2740" y="834"/>
                    <a:pt x="2621" y="620"/>
                  </a:cubicBezTo>
                  <a:cubicBezTo>
                    <a:pt x="2590" y="569"/>
                    <a:pt x="2534" y="540"/>
                    <a:pt x="2477" y="540"/>
                  </a:cubicBezTo>
                  <a:cubicBezTo>
                    <a:pt x="2401" y="540"/>
                    <a:pt x="2325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9" y="2025"/>
                    <a:pt x="2359" y="2001"/>
                    <a:pt x="2359" y="1953"/>
                  </a:cubicBezTo>
                  <a:lnTo>
                    <a:pt x="2359" y="1930"/>
                  </a:lnTo>
                  <a:lnTo>
                    <a:pt x="2359" y="1287"/>
                  </a:lnTo>
                  <a:cubicBezTo>
                    <a:pt x="2359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3" y="2501"/>
                  </a:lnTo>
                  <a:lnTo>
                    <a:pt x="573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1" y="1094"/>
                    <a:pt x="738" y="1092"/>
                    <a:pt x="727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30" y="2049"/>
                    <a:pt x="430" y="2025"/>
                  </a:cubicBezTo>
                  <a:lnTo>
                    <a:pt x="430" y="1334"/>
                  </a:lnTo>
                  <a:cubicBezTo>
                    <a:pt x="430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80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8" y="263"/>
                  </a:cubicBezTo>
                  <a:cubicBezTo>
                    <a:pt x="2001" y="167"/>
                    <a:pt x="1954" y="96"/>
                    <a:pt x="1859" y="48"/>
                  </a:cubicBezTo>
                  <a:cubicBezTo>
                    <a:pt x="1716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6" name="Google Shape;14106;p27"/>
            <p:cNvSpPr/>
            <p:nvPr/>
          </p:nvSpPr>
          <p:spPr>
            <a:xfrm>
              <a:off x="6676888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7" y="0"/>
                    <a:pt x="1" y="310"/>
                    <a:pt x="1" y="691"/>
                  </a:cubicBezTo>
                  <a:cubicBezTo>
                    <a:pt x="1" y="1072"/>
                    <a:pt x="287" y="1382"/>
                    <a:pt x="691" y="1382"/>
                  </a:cubicBezTo>
                  <a:cubicBezTo>
                    <a:pt x="1073" y="1382"/>
                    <a:pt x="1358" y="1072"/>
                    <a:pt x="1358" y="691"/>
                  </a:cubicBezTo>
                  <a:cubicBezTo>
                    <a:pt x="1358" y="310"/>
                    <a:pt x="107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7" name="Google Shape;14107;p27"/>
            <p:cNvSpPr/>
            <p:nvPr/>
          </p:nvSpPr>
          <p:spPr>
            <a:xfrm>
              <a:off x="6676313" y="3313708"/>
              <a:ext cx="34550" cy="34550"/>
            </a:xfrm>
            <a:custGeom>
              <a:avLst/>
              <a:gdLst/>
              <a:ahLst/>
              <a:cxnLst/>
              <a:rect l="l" t="t" r="r" b="b"/>
              <a:pathLst>
                <a:path w="1382" h="1382" extrusionOk="0">
                  <a:moveTo>
                    <a:pt x="667" y="334"/>
                  </a:moveTo>
                  <a:cubicBezTo>
                    <a:pt x="881" y="334"/>
                    <a:pt x="1024" y="477"/>
                    <a:pt x="1024" y="691"/>
                  </a:cubicBezTo>
                  <a:cubicBezTo>
                    <a:pt x="1024" y="906"/>
                    <a:pt x="857" y="1048"/>
                    <a:pt x="667" y="1048"/>
                  </a:cubicBezTo>
                  <a:cubicBezTo>
                    <a:pt x="476" y="1048"/>
                    <a:pt x="310" y="906"/>
                    <a:pt x="310" y="691"/>
                  </a:cubicBezTo>
                  <a:cubicBezTo>
                    <a:pt x="310" y="477"/>
                    <a:pt x="500" y="334"/>
                    <a:pt x="667" y="334"/>
                  </a:cubicBezTo>
                  <a:close/>
                  <a:moveTo>
                    <a:pt x="667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67" y="1382"/>
                  </a:cubicBezTo>
                  <a:cubicBezTo>
                    <a:pt x="1072" y="1382"/>
                    <a:pt x="1381" y="1072"/>
                    <a:pt x="1357" y="691"/>
                  </a:cubicBezTo>
                  <a:cubicBezTo>
                    <a:pt x="1357" y="310"/>
                    <a:pt x="1072" y="1"/>
                    <a:pt x="6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8" name="Google Shape;14108;p27"/>
            <p:cNvSpPr/>
            <p:nvPr/>
          </p:nvSpPr>
          <p:spPr>
            <a:xfrm>
              <a:off x="6658438" y="3354783"/>
              <a:ext cx="69100" cy="103625"/>
            </a:xfrm>
            <a:custGeom>
              <a:avLst/>
              <a:gdLst/>
              <a:ahLst/>
              <a:cxnLst/>
              <a:rect l="l" t="t" r="r" b="b"/>
              <a:pathLst>
                <a:path w="2764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1" y="1382"/>
                    <a:pt x="1" y="1573"/>
                    <a:pt x="1" y="1787"/>
                  </a:cubicBezTo>
                  <a:lnTo>
                    <a:pt x="1" y="2001"/>
                  </a:lnTo>
                  <a:lnTo>
                    <a:pt x="1" y="2477"/>
                  </a:lnTo>
                  <a:cubicBezTo>
                    <a:pt x="1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9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3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3" y="620"/>
                  </a:lnTo>
                  <a:cubicBezTo>
                    <a:pt x="2542" y="569"/>
                    <a:pt x="2486" y="540"/>
                    <a:pt x="2429" y="540"/>
                  </a:cubicBezTo>
                  <a:cubicBezTo>
                    <a:pt x="2353" y="540"/>
                    <a:pt x="2277" y="592"/>
                    <a:pt x="2263" y="715"/>
                  </a:cubicBezTo>
                  <a:lnTo>
                    <a:pt x="2263" y="739"/>
                  </a:lnTo>
                  <a:cubicBezTo>
                    <a:pt x="2311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1" y="2335"/>
                    <a:pt x="2311" y="2287"/>
                    <a:pt x="2311" y="2263"/>
                  </a:cubicBezTo>
                  <a:lnTo>
                    <a:pt x="2311" y="2239"/>
                  </a:lnTo>
                  <a:lnTo>
                    <a:pt x="2311" y="1215"/>
                  </a:lnTo>
                  <a:cubicBezTo>
                    <a:pt x="2311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6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9" y="1882"/>
                    <a:pt x="1453" y="1858"/>
                  </a:cubicBezTo>
                  <a:cubicBezTo>
                    <a:pt x="1432" y="1850"/>
                    <a:pt x="1411" y="1846"/>
                    <a:pt x="1392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9" y="1044"/>
                    <a:pt x="694" y="1044"/>
                  </a:cubicBezTo>
                  <a:cubicBezTo>
                    <a:pt x="597" y="1044"/>
                    <a:pt x="525" y="1112"/>
                    <a:pt x="525" y="1215"/>
                  </a:cubicBezTo>
                  <a:lnTo>
                    <a:pt x="525" y="2263"/>
                  </a:lnTo>
                  <a:cubicBezTo>
                    <a:pt x="525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5" y="834"/>
                    <a:pt x="596" y="739"/>
                  </a:cubicBezTo>
                  <a:cubicBezTo>
                    <a:pt x="715" y="572"/>
                    <a:pt x="906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9" y="334"/>
                    <a:pt x="1668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3" y="397"/>
                    <a:pt x="1935" y="337"/>
                    <a:pt x="1953" y="263"/>
                  </a:cubicBezTo>
                  <a:cubicBezTo>
                    <a:pt x="1977" y="191"/>
                    <a:pt x="1930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9" name="Google Shape;14109;p27"/>
            <p:cNvSpPr/>
            <p:nvPr/>
          </p:nvSpPr>
          <p:spPr>
            <a:xfrm>
              <a:off x="673166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7" y="2287"/>
                  </a:lnTo>
                  <a:lnTo>
                    <a:pt x="2620" y="2263"/>
                  </a:lnTo>
                  <a:cubicBezTo>
                    <a:pt x="2716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7" y="540"/>
                  </a:cubicBezTo>
                  <a:cubicBezTo>
                    <a:pt x="2401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7" y="263"/>
                  </a:cubicBezTo>
                  <a:cubicBezTo>
                    <a:pt x="2001" y="167"/>
                    <a:pt x="1954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0" name="Google Shape;14110;p27"/>
            <p:cNvSpPr/>
            <p:nvPr/>
          </p:nvSpPr>
          <p:spPr>
            <a:xfrm>
              <a:off x="6751313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1" name="Google Shape;14111;p27"/>
            <p:cNvSpPr/>
            <p:nvPr/>
          </p:nvSpPr>
          <p:spPr>
            <a:xfrm>
              <a:off x="6751313" y="33137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49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2" name="Google Shape;14112;p27"/>
            <p:cNvSpPr/>
            <p:nvPr/>
          </p:nvSpPr>
          <p:spPr>
            <a:xfrm>
              <a:off x="673286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9" y="540"/>
                  </a:cubicBezTo>
                  <a:cubicBezTo>
                    <a:pt x="2353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2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7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2" y="397"/>
                    <a:pt x="1935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3" name="Google Shape;14113;p27"/>
            <p:cNvSpPr/>
            <p:nvPr/>
          </p:nvSpPr>
          <p:spPr>
            <a:xfrm>
              <a:off x="6806088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4" name="Google Shape;14114;p27"/>
            <p:cNvSpPr/>
            <p:nvPr/>
          </p:nvSpPr>
          <p:spPr>
            <a:xfrm>
              <a:off x="6825738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5" name="Google Shape;14115;p27"/>
            <p:cNvSpPr/>
            <p:nvPr/>
          </p:nvSpPr>
          <p:spPr>
            <a:xfrm>
              <a:off x="6825738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48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6" name="Google Shape;14116;p27"/>
            <p:cNvSpPr/>
            <p:nvPr/>
          </p:nvSpPr>
          <p:spPr>
            <a:xfrm>
              <a:off x="6807288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7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0" y="397"/>
                    <a:pt x="1801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7" name="Google Shape;14117;p27"/>
            <p:cNvSpPr/>
            <p:nvPr/>
          </p:nvSpPr>
          <p:spPr>
            <a:xfrm>
              <a:off x="688051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6" y="2835"/>
                  </a:moveTo>
                  <a:lnTo>
                    <a:pt x="1286" y="3501"/>
                  </a:lnTo>
                  <a:lnTo>
                    <a:pt x="1286" y="3597"/>
                  </a:lnTo>
                  <a:cubicBezTo>
                    <a:pt x="1263" y="3692"/>
                    <a:pt x="1167" y="3716"/>
                    <a:pt x="1120" y="3716"/>
                  </a:cubicBezTo>
                  <a:cubicBezTo>
                    <a:pt x="1024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7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3" y="120"/>
                    <a:pt x="358" y="406"/>
                  </a:cubicBezTo>
                  <a:cubicBezTo>
                    <a:pt x="0" y="810"/>
                    <a:pt x="0" y="1310"/>
                    <a:pt x="0" y="1787"/>
                  </a:cubicBezTo>
                  <a:lnTo>
                    <a:pt x="0" y="2025"/>
                  </a:lnTo>
                  <a:lnTo>
                    <a:pt x="0" y="2049"/>
                  </a:lnTo>
                  <a:cubicBezTo>
                    <a:pt x="0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19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19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0" y="715"/>
                  </a:cubicBezTo>
                  <a:lnTo>
                    <a:pt x="2310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0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2" y="2382"/>
                    <a:pt x="905" y="2239"/>
                    <a:pt x="905" y="2025"/>
                  </a:cubicBezTo>
                  <a:lnTo>
                    <a:pt x="905" y="2001"/>
                  </a:lnTo>
                  <a:lnTo>
                    <a:pt x="905" y="1287"/>
                  </a:lnTo>
                  <a:cubicBezTo>
                    <a:pt x="905" y="1191"/>
                    <a:pt x="834" y="1120"/>
                    <a:pt x="762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4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8" y="334"/>
                    <a:pt x="1667" y="358"/>
                    <a:pt x="1763" y="382"/>
                  </a:cubicBezTo>
                  <a:cubicBezTo>
                    <a:pt x="1779" y="386"/>
                    <a:pt x="1795" y="388"/>
                    <a:pt x="1811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5" y="1"/>
                    <a:pt x="1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8" name="Google Shape;14118;p27"/>
            <p:cNvSpPr/>
            <p:nvPr/>
          </p:nvSpPr>
          <p:spPr>
            <a:xfrm>
              <a:off x="6900163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1" y="1048"/>
                    <a:pt x="691" y="1048"/>
                  </a:cubicBezTo>
                  <a:cubicBezTo>
                    <a:pt x="500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9" name="Google Shape;14119;p27"/>
            <p:cNvSpPr/>
            <p:nvPr/>
          </p:nvSpPr>
          <p:spPr>
            <a:xfrm>
              <a:off x="6900163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0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0" name="Google Shape;14120;p27"/>
            <p:cNvSpPr/>
            <p:nvPr/>
          </p:nvSpPr>
          <p:spPr>
            <a:xfrm>
              <a:off x="688171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1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6" y="2716"/>
                  </a:cubicBezTo>
                  <a:lnTo>
                    <a:pt x="476" y="3597"/>
                  </a:lnTo>
                  <a:cubicBezTo>
                    <a:pt x="476" y="3906"/>
                    <a:pt x="667" y="4144"/>
                    <a:pt x="976" y="4144"/>
                  </a:cubicBezTo>
                  <a:cubicBezTo>
                    <a:pt x="1119" y="4144"/>
                    <a:pt x="1238" y="4073"/>
                    <a:pt x="1357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2" y="3883"/>
                    <a:pt x="2262" y="3597"/>
                  </a:cubicBezTo>
                  <a:lnTo>
                    <a:pt x="2262" y="2716"/>
                  </a:lnTo>
                  <a:lnTo>
                    <a:pt x="2405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2" y="715"/>
                  </a:cubicBezTo>
                  <a:lnTo>
                    <a:pt x="2262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5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2" y="1072"/>
                    <a:pt x="2167" y="1049"/>
                  </a:cubicBezTo>
                  <a:cubicBezTo>
                    <a:pt x="2152" y="1046"/>
                    <a:pt x="2137" y="1044"/>
                    <a:pt x="2122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8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19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2" y="1846"/>
                    <a:pt x="1238" y="1927"/>
                    <a:pt x="1238" y="2025"/>
                  </a:cubicBezTo>
                  <a:lnTo>
                    <a:pt x="1238" y="3525"/>
                  </a:lnTo>
                  <a:lnTo>
                    <a:pt x="1238" y="3549"/>
                  </a:lnTo>
                  <a:cubicBezTo>
                    <a:pt x="1238" y="3644"/>
                    <a:pt x="1191" y="3692"/>
                    <a:pt x="1119" y="3716"/>
                  </a:cubicBezTo>
                  <a:cubicBezTo>
                    <a:pt x="1098" y="3724"/>
                    <a:pt x="1076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6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6" y="930"/>
                    <a:pt x="524" y="834"/>
                    <a:pt x="595" y="739"/>
                  </a:cubicBezTo>
                  <a:cubicBezTo>
                    <a:pt x="714" y="572"/>
                    <a:pt x="905" y="429"/>
                    <a:pt x="1119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59" y="392"/>
                    <a:pt x="1780" y="397"/>
                    <a:pt x="1800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21" name="Google Shape;14121;p27"/>
          <p:cNvSpPr/>
          <p:nvPr/>
        </p:nvSpPr>
        <p:spPr>
          <a:xfrm>
            <a:off x="14252624" y="7148177"/>
            <a:ext cx="207968" cy="21406"/>
          </a:xfrm>
          <a:custGeom>
            <a:avLst/>
            <a:gdLst/>
            <a:ahLst/>
            <a:cxnLst/>
            <a:rect l="l" t="t" r="r" b="b"/>
            <a:pathLst>
              <a:path w="3478" h="358" extrusionOk="0">
                <a:moveTo>
                  <a:pt x="215" y="1"/>
                </a:moveTo>
                <a:cubicBezTo>
                  <a:pt x="143" y="1"/>
                  <a:pt x="72" y="72"/>
                  <a:pt x="48" y="167"/>
                </a:cubicBezTo>
                <a:cubicBezTo>
                  <a:pt x="0" y="286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310"/>
                  <a:pt x="3429" y="215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2" name="Google Shape;14122;p27"/>
          <p:cNvSpPr/>
          <p:nvPr/>
        </p:nvSpPr>
        <p:spPr>
          <a:xfrm>
            <a:off x="14252624" y="7200855"/>
            <a:ext cx="207968" cy="21466"/>
          </a:xfrm>
          <a:custGeom>
            <a:avLst/>
            <a:gdLst/>
            <a:ahLst/>
            <a:cxnLst/>
            <a:rect l="l" t="t" r="r" b="b"/>
            <a:pathLst>
              <a:path w="3478" h="359" extrusionOk="0">
                <a:moveTo>
                  <a:pt x="215" y="1"/>
                </a:moveTo>
                <a:cubicBezTo>
                  <a:pt x="143" y="1"/>
                  <a:pt x="72" y="48"/>
                  <a:pt x="48" y="144"/>
                </a:cubicBezTo>
                <a:cubicBezTo>
                  <a:pt x="0" y="263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287"/>
                  <a:pt x="3429" y="191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3" name="Google Shape;14123;p27"/>
          <p:cNvSpPr/>
          <p:nvPr/>
        </p:nvSpPr>
        <p:spPr>
          <a:xfrm>
            <a:off x="14299623" y="7250725"/>
            <a:ext cx="113970" cy="21406"/>
          </a:xfrm>
          <a:custGeom>
            <a:avLst/>
            <a:gdLst/>
            <a:ahLst/>
            <a:cxnLst/>
            <a:rect l="l" t="t" r="r" b="b"/>
            <a:pathLst>
              <a:path w="1906" h="358" extrusionOk="0">
                <a:moveTo>
                  <a:pt x="214" y="0"/>
                </a:moveTo>
                <a:cubicBezTo>
                  <a:pt x="119" y="0"/>
                  <a:pt x="71" y="48"/>
                  <a:pt x="24" y="143"/>
                </a:cubicBezTo>
                <a:cubicBezTo>
                  <a:pt x="0" y="262"/>
                  <a:pt x="95" y="358"/>
                  <a:pt x="214" y="358"/>
                </a:cubicBezTo>
                <a:lnTo>
                  <a:pt x="1739" y="358"/>
                </a:lnTo>
                <a:cubicBezTo>
                  <a:pt x="1810" y="358"/>
                  <a:pt x="1881" y="286"/>
                  <a:pt x="1905" y="191"/>
                </a:cubicBezTo>
                <a:cubicBezTo>
                  <a:pt x="1905" y="119"/>
                  <a:pt x="1810" y="0"/>
                  <a:pt x="173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4" name="Google Shape;14124;p27"/>
          <p:cNvSpPr/>
          <p:nvPr/>
        </p:nvSpPr>
        <p:spPr>
          <a:xfrm>
            <a:off x="14014823" y="6844900"/>
            <a:ext cx="675026" cy="710604"/>
          </a:xfrm>
          <a:custGeom>
            <a:avLst/>
            <a:gdLst/>
            <a:ahLst/>
            <a:cxnLst/>
            <a:rect l="l" t="t" r="r" b="b"/>
            <a:pathLst>
              <a:path w="11289" h="11884" extrusionOk="0">
                <a:moveTo>
                  <a:pt x="6144" y="881"/>
                </a:moveTo>
                <a:cubicBezTo>
                  <a:pt x="7359" y="905"/>
                  <a:pt x="8478" y="1381"/>
                  <a:pt x="9383" y="2215"/>
                </a:cubicBezTo>
                <a:lnTo>
                  <a:pt x="8573" y="3025"/>
                </a:lnTo>
                <a:cubicBezTo>
                  <a:pt x="7883" y="2405"/>
                  <a:pt x="7002" y="2048"/>
                  <a:pt x="6144" y="2024"/>
                </a:cubicBezTo>
                <a:lnTo>
                  <a:pt x="6144" y="881"/>
                </a:lnTo>
                <a:close/>
                <a:moveTo>
                  <a:pt x="6097" y="2405"/>
                </a:moveTo>
                <a:cubicBezTo>
                  <a:pt x="6930" y="2429"/>
                  <a:pt x="7764" y="2786"/>
                  <a:pt x="8430" y="3453"/>
                </a:cubicBezTo>
                <a:cubicBezTo>
                  <a:pt x="9121" y="4120"/>
                  <a:pt x="9478" y="5001"/>
                  <a:pt x="9478" y="5954"/>
                </a:cubicBezTo>
                <a:cubicBezTo>
                  <a:pt x="9502" y="6835"/>
                  <a:pt x="9145" y="7692"/>
                  <a:pt x="8478" y="8383"/>
                </a:cubicBezTo>
                <a:cubicBezTo>
                  <a:pt x="7859" y="9050"/>
                  <a:pt x="7025" y="9431"/>
                  <a:pt x="6097" y="9455"/>
                </a:cubicBezTo>
                <a:lnTo>
                  <a:pt x="6097" y="9050"/>
                </a:lnTo>
                <a:cubicBezTo>
                  <a:pt x="6097" y="8931"/>
                  <a:pt x="5978" y="8812"/>
                  <a:pt x="5859" y="8812"/>
                </a:cubicBezTo>
                <a:cubicBezTo>
                  <a:pt x="5096" y="8764"/>
                  <a:pt x="4382" y="8478"/>
                  <a:pt x="3834" y="7930"/>
                </a:cubicBezTo>
                <a:cubicBezTo>
                  <a:pt x="3310" y="7406"/>
                  <a:pt x="3001" y="6668"/>
                  <a:pt x="3001" y="5906"/>
                </a:cubicBezTo>
                <a:cubicBezTo>
                  <a:pt x="3001" y="5144"/>
                  <a:pt x="3310" y="4430"/>
                  <a:pt x="3834" y="3882"/>
                </a:cubicBezTo>
                <a:cubicBezTo>
                  <a:pt x="4382" y="3358"/>
                  <a:pt x="5096" y="3025"/>
                  <a:pt x="5859" y="3025"/>
                </a:cubicBezTo>
                <a:cubicBezTo>
                  <a:pt x="6025" y="3025"/>
                  <a:pt x="6097" y="2906"/>
                  <a:pt x="6097" y="2786"/>
                </a:cubicBezTo>
                <a:lnTo>
                  <a:pt x="6097" y="2405"/>
                </a:lnTo>
                <a:close/>
                <a:moveTo>
                  <a:pt x="5859" y="0"/>
                </a:moveTo>
                <a:cubicBezTo>
                  <a:pt x="4739" y="0"/>
                  <a:pt x="3620" y="357"/>
                  <a:pt x="2667" y="977"/>
                </a:cubicBezTo>
                <a:cubicBezTo>
                  <a:pt x="2620" y="1024"/>
                  <a:pt x="2596" y="1096"/>
                  <a:pt x="2620" y="1191"/>
                </a:cubicBezTo>
                <a:cubicBezTo>
                  <a:pt x="2635" y="1265"/>
                  <a:pt x="2696" y="1303"/>
                  <a:pt x="2763" y="1303"/>
                </a:cubicBezTo>
                <a:cubicBezTo>
                  <a:pt x="2804" y="1303"/>
                  <a:pt x="2846" y="1289"/>
                  <a:pt x="2882" y="1262"/>
                </a:cubicBezTo>
                <a:cubicBezTo>
                  <a:pt x="3739" y="715"/>
                  <a:pt x="4763" y="381"/>
                  <a:pt x="5763" y="357"/>
                </a:cubicBezTo>
                <a:lnTo>
                  <a:pt x="5763" y="2691"/>
                </a:lnTo>
                <a:cubicBezTo>
                  <a:pt x="4977" y="2739"/>
                  <a:pt x="4192" y="3096"/>
                  <a:pt x="3620" y="3691"/>
                </a:cubicBezTo>
                <a:cubicBezTo>
                  <a:pt x="3025" y="4311"/>
                  <a:pt x="2715" y="5120"/>
                  <a:pt x="2715" y="5978"/>
                </a:cubicBezTo>
                <a:cubicBezTo>
                  <a:pt x="2715" y="6835"/>
                  <a:pt x="3025" y="7645"/>
                  <a:pt x="3620" y="8264"/>
                </a:cubicBezTo>
                <a:cubicBezTo>
                  <a:pt x="4192" y="8859"/>
                  <a:pt x="4977" y="9193"/>
                  <a:pt x="5763" y="9240"/>
                </a:cubicBezTo>
                <a:lnTo>
                  <a:pt x="5763" y="11598"/>
                </a:lnTo>
                <a:cubicBezTo>
                  <a:pt x="4334" y="11574"/>
                  <a:pt x="2977" y="10979"/>
                  <a:pt x="1953" y="9931"/>
                </a:cubicBezTo>
                <a:cubicBezTo>
                  <a:pt x="929" y="8883"/>
                  <a:pt x="357" y="7478"/>
                  <a:pt x="334" y="6001"/>
                </a:cubicBezTo>
                <a:cubicBezTo>
                  <a:pt x="334" y="4406"/>
                  <a:pt x="1048" y="2882"/>
                  <a:pt x="2239" y="1810"/>
                </a:cubicBezTo>
                <a:cubicBezTo>
                  <a:pt x="2286" y="1739"/>
                  <a:pt x="2310" y="1620"/>
                  <a:pt x="2263" y="1572"/>
                </a:cubicBezTo>
                <a:cubicBezTo>
                  <a:pt x="2221" y="1516"/>
                  <a:pt x="2162" y="1493"/>
                  <a:pt x="2112" y="1493"/>
                </a:cubicBezTo>
                <a:cubicBezTo>
                  <a:pt x="2076" y="1493"/>
                  <a:pt x="2044" y="1505"/>
                  <a:pt x="2024" y="1524"/>
                </a:cubicBezTo>
                <a:cubicBezTo>
                  <a:pt x="738" y="2667"/>
                  <a:pt x="0" y="4263"/>
                  <a:pt x="0" y="6001"/>
                </a:cubicBezTo>
                <a:lnTo>
                  <a:pt x="24" y="6001"/>
                </a:lnTo>
                <a:cubicBezTo>
                  <a:pt x="24" y="7573"/>
                  <a:pt x="667" y="9026"/>
                  <a:pt x="1762" y="10145"/>
                </a:cubicBezTo>
                <a:cubicBezTo>
                  <a:pt x="2858" y="11241"/>
                  <a:pt x="4311" y="11860"/>
                  <a:pt x="5882" y="11884"/>
                </a:cubicBezTo>
                <a:cubicBezTo>
                  <a:pt x="5954" y="11884"/>
                  <a:pt x="6049" y="11860"/>
                  <a:pt x="6073" y="11812"/>
                </a:cubicBezTo>
                <a:cubicBezTo>
                  <a:pt x="6097" y="11765"/>
                  <a:pt x="6144" y="11717"/>
                  <a:pt x="6144" y="11645"/>
                </a:cubicBezTo>
                <a:lnTo>
                  <a:pt x="6144" y="11336"/>
                </a:lnTo>
                <a:cubicBezTo>
                  <a:pt x="7168" y="11288"/>
                  <a:pt x="8192" y="10931"/>
                  <a:pt x="9050" y="10336"/>
                </a:cubicBezTo>
                <a:cubicBezTo>
                  <a:pt x="9145" y="10288"/>
                  <a:pt x="9145" y="10169"/>
                  <a:pt x="9073" y="10098"/>
                </a:cubicBezTo>
                <a:cubicBezTo>
                  <a:pt x="9047" y="10058"/>
                  <a:pt x="8999" y="10040"/>
                  <a:pt x="8950" y="10040"/>
                </a:cubicBezTo>
                <a:cubicBezTo>
                  <a:pt x="8909" y="10040"/>
                  <a:pt x="8867" y="10052"/>
                  <a:pt x="8835" y="10074"/>
                </a:cubicBezTo>
                <a:cubicBezTo>
                  <a:pt x="8049" y="10645"/>
                  <a:pt x="7121" y="10979"/>
                  <a:pt x="6144" y="11002"/>
                </a:cubicBezTo>
                <a:lnTo>
                  <a:pt x="6144" y="9907"/>
                </a:lnTo>
                <a:cubicBezTo>
                  <a:pt x="7121" y="9859"/>
                  <a:pt x="8002" y="9455"/>
                  <a:pt x="8692" y="8764"/>
                </a:cubicBezTo>
                <a:cubicBezTo>
                  <a:pt x="9431" y="8026"/>
                  <a:pt x="9836" y="7073"/>
                  <a:pt x="9836" y="6025"/>
                </a:cubicBezTo>
                <a:cubicBezTo>
                  <a:pt x="9836" y="5049"/>
                  <a:pt x="9455" y="4120"/>
                  <a:pt x="8812" y="3406"/>
                </a:cubicBezTo>
                <a:lnTo>
                  <a:pt x="9597" y="2644"/>
                </a:lnTo>
                <a:cubicBezTo>
                  <a:pt x="10455" y="3549"/>
                  <a:pt x="10931" y="4787"/>
                  <a:pt x="10931" y="6025"/>
                </a:cubicBezTo>
                <a:cubicBezTo>
                  <a:pt x="10931" y="7359"/>
                  <a:pt x="10431" y="8621"/>
                  <a:pt x="9478" y="9574"/>
                </a:cubicBezTo>
                <a:lnTo>
                  <a:pt x="9407" y="9621"/>
                </a:lnTo>
                <a:cubicBezTo>
                  <a:pt x="9335" y="9693"/>
                  <a:pt x="9335" y="9812"/>
                  <a:pt x="9407" y="9859"/>
                </a:cubicBezTo>
                <a:cubicBezTo>
                  <a:pt x="9443" y="9895"/>
                  <a:pt x="9490" y="9913"/>
                  <a:pt x="9535" y="9913"/>
                </a:cubicBezTo>
                <a:cubicBezTo>
                  <a:pt x="9580" y="9913"/>
                  <a:pt x="9621" y="9895"/>
                  <a:pt x="9645" y="9859"/>
                </a:cubicBezTo>
                <a:lnTo>
                  <a:pt x="9716" y="9812"/>
                </a:lnTo>
                <a:cubicBezTo>
                  <a:pt x="10717" y="8788"/>
                  <a:pt x="11288" y="7454"/>
                  <a:pt x="11288" y="6025"/>
                </a:cubicBezTo>
                <a:cubicBezTo>
                  <a:pt x="11288" y="4477"/>
                  <a:pt x="10717" y="3144"/>
                  <a:pt x="9716" y="2144"/>
                </a:cubicBezTo>
                <a:cubicBezTo>
                  <a:pt x="8740" y="1191"/>
                  <a:pt x="7478" y="619"/>
                  <a:pt x="6097" y="596"/>
                </a:cubicBezTo>
                <a:lnTo>
                  <a:pt x="6097" y="238"/>
                </a:lnTo>
                <a:cubicBezTo>
                  <a:pt x="6097" y="167"/>
                  <a:pt x="6073" y="119"/>
                  <a:pt x="6049" y="72"/>
                </a:cubicBezTo>
                <a:cubicBezTo>
                  <a:pt x="5978" y="24"/>
                  <a:pt x="5930" y="0"/>
                  <a:pt x="585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25" name="Google Shape;14125;p27"/>
          <p:cNvGrpSpPr/>
          <p:nvPr/>
        </p:nvGrpSpPr>
        <p:grpSpPr>
          <a:xfrm>
            <a:off x="12546755" y="6844986"/>
            <a:ext cx="712038" cy="710604"/>
            <a:chOff x="5676088" y="3314908"/>
            <a:chExt cx="297700" cy="297100"/>
          </a:xfrm>
        </p:grpSpPr>
        <p:sp>
          <p:nvSpPr>
            <p:cNvPr id="14126" name="Google Shape;14126;p27"/>
            <p:cNvSpPr/>
            <p:nvPr/>
          </p:nvSpPr>
          <p:spPr>
            <a:xfrm>
              <a:off x="5751113" y="3426508"/>
              <a:ext cx="203050" cy="108700"/>
            </a:xfrm>
            <a:custGeom>
              <a:avLst/>
              <a:gdLst/>
              <a:ahLst/>
              <a:cxnLst/>
              <a:rect l="l" t="t" r="r" b="b"/>
              <a:pathLst>
                <a:path w="8122" h="4348" extrusionOk="0">
                  <a:moveTo>
                    <a:pt x="173" y="0"/>
                  </a:moveTo>
                  <a:cubicBezTo>
                    <a:pt x="146" y="0"/>
                    <a:pt x="119" y="5"/>
                    <a:pt x="96" y="13"/>
                  </a:cubicBezTo>
                  <a:cubicBezTo>
                    <a:pt x="0" y="85"/>
                    <a:pt x="0" y="180"/>
                    <a:pt x="24" y="251"/>
                  </a:cubicBezTo>
                  <a:lnTo>
                    <a:pt x="977" y="1680"/>
                  </a:lnTo>
                  <a:cubicBezTo>
                    <a:pt x="1022" y="1756"/>
                    <a:pt x="1105" y="1802"/>
                    <a:pt x="1185" y="1802"/>
                  </a:cubicBezTo>
                  <a:cubicBezTo>
                    <a:pt x="1231" y="1802"/>
                    <a:pt x="1275" y="1787"/>
                    <a:pt x="1310" y="1752"/>
                  </a:cubicBezTo>
                  <a:lnTo>
                    <a:pt x="3001" y="609"/>
                  </a:lnTo>
                  <a:lnTo>
                    <a:pt x="5478" y="4181"/>
                  </a:lnTo>
                  <a:cubicBezTo>
                    <a:pt x="5509" y="4244"/>
                    <a:pt x="5594" y="4297"/>
                    <a:pt x="5682" y="4297"/>
                  </a:cubicBezTo>
                  <a:cubicBezTo>
                    <a:pt x="5726" y="4297"/>
                    <a:pt x="5771" y="4284"/>
                    <a:pt x="5811" y="4252"/>
                  </a:cubicBezTo>
                  <a:lnTo>
                    <a:pt x="7764" y="3109"/>
                  </a:lnTo>
                  <a:lnTo>
                    <a:pt x="7764" y="4157"/>
                  </a:lnTo>
                  <a:cubicBezTo>
                    <a:pt x="7764" y="4252"/>
                    <a:pt x="7835" y="4348"/>
                    <a:pt x="7907" y="4348"/>
                  </a:cubicBezTo>
                  <a:cubicBezTo>
                    <a:pt x="8026" y="4348"/>
                    <a:pt x="8121" y="4276"/>
                    <a:pt x="8121" y="4157"/>
                  </a:cubicBezTo>
                  <a:lnTo>
                    <a:pt x="8121" y="2919"/>
                  </a:lnTo>
                  <a:cubicBezTo>
                    <a:pt x="8121" y="2847"/>
                    <a:pt x="8097" y="2800"/>
                    <a:pt x="8073" y="2752"/>
                  </a:cubicBezTo>
                  <a:cubicBezTo>
                    <a:pt x="8011" y="2705"/>
                    <a:pt x="7939" y="2669"/>
                    <a:pt x="7864" y="2669"/>
                  </a:cubicBezTo>
                  <a:cubicBezTo>
                    <a:pt x="7823" y="2669"/>
                    <a:pt x="7782" y="2679"/>
                    <a:pt x="7740" y="2704"/>
                  </a:cubicBezTo>
                  <a:lnTo>
                    <a:pt x="5692" y="3895"/>
                  </a:lnTo>
                  <a:lnTo>
                    <a:pt x="3215" y="323"/>
                  </a:lnTo>
                  <a:cubicBezTo>
                    <a:pt x="3156" y="248"/>
                    <a:pt x="3087" y="211"/>
                    <a:pt x="3015" y="211"/>
                  </a:cubicBezTo>
                  <a:cubicBezTo>
                    <a:pt x="2971" y="211"/>
                    <a:pt x="2927" y="225"/>
                    <a:pt x="2882" y="251"/>
                  </a:cubicBezTo>
                  <a:lnTo>
                    <a:pt x="1191" y="1395"/>
                  </a:lnTo>
                  <a:lnTo>
                    <a:pt x="334" y="85"/>
                  </a:lnTo>
                  <a:cubicBezTo>
                    <a:pt x="286" y="21"/>
                    <a:pt x="228" y="0"/>
                    <a:pt x="1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7" name="Google Shape;14127;p27"/>
            <p:cNvSpPr/>
            <p:nvPr/>
          </p:nvSpPr>
          <p:spPr>
            <a:xfrm>
              <a:off x="5676088" y="33149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11575" y="11002"/>
                  </a:moveTo>
                  <a:lnTo>
                    <a:pt x="11575" y="11479"/>
                  </a:lnTo>
                  <a:lnTo>
                    <a:pt x="382" y="11479"/>
                  </a:lnTo>
                  <a:lnTo>
                    <a:pt x="382" y="11002"/>
                  </a:lnTo>
                  <a:close/>
                  <a:moveTo>
                    <a:pt x="906" y="0"/>
                  </a:moveTo>
                  <a:cubicBezTo>
                    <a:pt x="787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06" y="977"/>
                    <a:pt x="310" y="1024"/>
                    <a:pt x="310" y="1119"/>
                  </a:cubicBezTo>
                  <a:cubicBezTo>
                    <a:pt x="310" y="1239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15"/>
                  </a:lnTo>
                  <a:lnTo>
                    <a:pt x="501" y="2215"/>
                  </a:lnTo>
                  <a:cubicBezTo>
                    <a:pt x="406" y="2215"/>
                    <a:pt x="310" y="2286"/>
                    <a:pt x="310" y="2382"/>
                  </a:cubicBezTo>
                  <a:cubicBezTo>
                    <a:pt x="310" y="2477"/>
                    <a:pt x="382" y="2572"/>
                    <a:pt x="501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06" y="3477"/>
                    <a:pt x="310" y="3525"/>
                    <a:pt x="310" y="3620"/>
                  </a:cubicBezTo>
                  <a:cubicBezTo>
                    <a:pt x="310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1" y="4715"/>
                  </a:lnTo>
                  <a:cubicBezTo>
                    <a:pt x="406" y="4715"/>
                    <a:pt x="310" y="4787"/>
                    <a:pt x="310" y="4858"/>
                  </a:cubicBezTo>
                  <a:cubicBezTo>
                    <a:pt x="310" y="4977"/>
                    <a:pt x="382" y="5073"/>
                    <a:pt x="501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06" y="5978"/>
                    <a:pt x="310" y="6025"/>
                    <a:pt x="310" y="6121"/>
                  </a:cubicBezTo>
                  <a:cubicBezTo>
                    <a:pt x="310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1" y="7216"/>
                  </a:lnTo>
                  <a:cubicBezTo>
                    <a:pt x="406" y="7216"/>
                    <a:pt x="310" y="7287"/>
                    <a:pt x="310" y="7359"/>
                  </a:cubicBezTo>
                  <a:cubicBezTo>
                    <a:pt x="310" y="7478"/>
                    <a:pt x="382" y="7573"/>
                    <a:pt x="501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06" y="8478"/>
                    <a:pt x="310" y="8526"/>
                    <a:pt x="310" y="8621"/>
                  </a:cubicBezTo>
                  <a:cubicBezTo>
                    <a:pt x="310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1" y="9716"/>
                  </a:lnTo>
                  <a:cubicBezTo>
                    <a:pt x="406" y="9716"/>
                    <a:pt x="310" y="9788"/>
                    <a:pt x="310" y="9859"/>
                  </a:cubicBezTo>
                  <a:cubicBezTo>
                    <a:pt x="310" y="9978"/>
                    <a:pt x="382" y="10074"/>
                    <a:pt x="501" y="10074"/>
                  </a:cubicBezTo>
                  <a:lnTo>
                    <a:pt x="715" y="10074"/>
                  </a:lnTo>
                  <a:lnTo>
                    <a:pt x="715" y="10693"/>
                  </a:lnTo>
                  <a:lnTo>
                    <a:pt x="286" y="10693"/>
                  </a:lnTo>
                  <a:cubicBezTo>
                    <a:pt x="144" y="10693"/>
                    <a:pt x="1" y="10812"/>
                    <a:pt x="1" y="11002"/>
                  </a:cubicBezTo>
                  <a:lnTo>
                    <a:pt x="1" y="11598"/>
                  </a:lnTo>
                  <a:cubicBezTo>
                    <a:pt x="1" y="11741"/>
                    <a:pt x="120" y="11884"/>
                    <a:pt x="286" y="11884"/>
                  </a:cubicBezTo>
                  <a:lnTo>
                    <a:pt x="11598" y="11884"/>
                  </a:lnTo>
                  <a:cubicBezTo>
                    <a:pt x="11741" y="11884"/>
                    <a:pt x="11908" y="11765"/>
                    <a:pt x="11908" y="11598"/>
                  </a:cubicBezTo>
                  <a:lnTo>
                    <a:pt x="11908" y="11002"/>
                  </a:lnTo>
                  <a:cubicBezTo>
                    <a:pt x="11908" y="10788"/>
                    <a:pt x="11789" y="10669"/>
                    <a:pt x="11622" y="10669"/>
                  </a:cubicBezTo>
                  <a:lnTo>
                    <a:pt x="11146" y="10669"/>
                  </a:lnTo>
                  <a:lnTo>
                    <a:pt x="11146" y="9478"/>
                  </a:lnTo>
                  <a:cubicBezTo>
                    <a:pt x="11146" y="9407"/>
                    <a:pt x="11098" y="9312"/>
                    <a:pt x="11003" y="9312"/>
                  </a:cubicBezTo>
                  <a:cubicBezTo>
                    <a:pt x="10884" y="9312"/>
                    <a:pt x="10789" y="9359"/>
                    <a:pt x="10789" y="9478"/>
                  </a:cubicBezTo>
                  <a:lnTo>
                    <a:pt x="10789" y="10669"/>
                  </a:lnTo>
                  <a:lnTo>
                    <a:pt x="1834" y="10669"/>
                  </a:lnTo>
                  <a:lnTo>
                    <a:pt x="1834" y="2929"/>
                  </a:lnTo>
                  <a:lnTo>
                    <a:pt x="2620" y="4096"/>
                  </a:lnTo>
                  <a:cubicBezTo>
                    <a:pt x="2652" y="4160"/>
                    <a:pt x="2705" y="4181"/>
                    <a:pt x="2765" y="4181"/>
                  </a:cubicBezTo>
                  <a:cubicBezTo>
                    <a:pt x="2795" y="4181"/>
                    <a:pt x="2827" y="4176"/>
                    <a:pt x="2858" y="4168"/>
                  </a:cubicBezTo>
                  <a:cubicBezTo>
                    <a:pt x="2930" y="4096"/>
                    <a:pt x="2930" y="4001"/>
                    <a:pt x="2906" y="3906"/>
                  </a:cubicBezTo>
                  <a:lnTo>
                    <a:pt x="1930" y="2453"/>
                  </a:lnTo>
                  <a:cubicBezTo>
                    <a:pt x="1878" y="2402"/>
                    <a:pt x="1802" y="2362"/>
                    <a:pt x="1737" y="2362"/>
                  </a:cubicBezTo>
                  <a:cubicBezTo>
                    <a:pt x="1711" y="2362"/>
                    <a:pt x="1688" y="2368"/>
                    <a:pt x="1668" y="2382"/>
                  </a:cubicBezTo>
                  <a:cubicBezTo>
                    <a:pt x="1572" y="2405"/>
                    <a:pt x="1477" y="2477"/>
                    <a:pt x="1477" y="2620"/>
                  </a:cubicBezTo>
                  <a:lnTo>
                    <a:pt x="1477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72"/>
                    <a:pt x="1001" y="0"/>
                    <a:pt x="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28" name="Google Shape;14128;p27"/>
          <p:cNvGrpSpPr/>
          <p:nvPr/>
        </p:nvGrpSpPr>
        <p:grpSpPr>
          <a:xfrm>
            <a:off x="11027279" y="6840682"/>
            <a:ext cx="712098" cy="710664"/>
            <a:chOff x="5168238" y="3313108"/>
            <a:chExt cx="297725" cy="297125"/>
          </a:xfrm>
        </p:grpSpPr>
        <p:sp>
          <p:nvSpPr>
            <p:cNvPr id="14129" name="Google Shape;14129;p27"/>
            <p:cNvSpPr/>
            <p:nvPr/>
          </p:nvSpPr>
          <p:spPr>
            <a:xfrm>
              <a:off x="5374238" y="3513858"/>
              <a:ext cx="28600" cy="41000"/>
            </a:xfrm>
            <a:custGeom>
              <a:avLst/>
              <a:gdLst/>
              <a:ahLst/>
              <a:cxnLst/>
              <a:rect l="l" t="t" r="r" b="b"/>
              <a:pathLst>
                <a:path w="1144" h="1640" extrusionOk="0">
                  <a:moveTo>
                    <a:pt x="644" y="639"/>
                  </a:moveTo>
                  <a:lnTo>
                    <a:pt x="644" y="925"/>
                  </a:lnTo>
                  <a:lnTo>
                    <a:pt x="453" y="925"/>
                  </a:lnTo>
                  <a:cubicBezTo>
                    <a:pt x="525" y="806"/>
                    <a:pt x="572" y="734"/>
                    <a:pt x="644" y="639"/>
                  </a:cubicBezTo>
                  <a:close/>
                  <a:moveTo>
                    <a:pt x="727" y="1"/>
                  </a:moveTo>
                  <a:cubicBezTo>
                    <a:pt x="654" y="1"/>
                    <a:pt x="583" y="40"/>
                    <a:pt x="549" y="91"/>
                  </a:cubicBezTo>
                  <a:cubicBezTo>
                    <a:pt x="477" y="187"/>
                    <a:pt x="167" y="782"/>
                    <a:pt x="48" y="973"/>
                  </a:cubicBezTo>
                  <a:cubicBezTo>
                    <a:pt x="1" y="996"/>
                    <a:pt x="1" y="1044"/>
                    <a:pt x="1" y="1068"/>
                  </a:cubicBezTo>
                  <a:cubicBezTo>
                    <a:pt x="48" y="1235"/>
                    <a:pt x="96" y="1258"/>
                    <a:pt x="191" y="1258"/>
                  </a:cubicBezTo>
                  <a:lnTo>
                    <a:pt x="644" y="1258"/>
                  </a:lnTo>
                  <a:lnTo>
                    <a:pt x="644" y="1473"/>
                  </a:lnTo>
                  <a:cubicBezTo>
                    <a:pt x="644" y="1568"/>
                    <a:pt x="715" y="1639"/>
                    <a:pt x="810" y="1639"/>
                  </a:cubicBezTo>
                  <a:cubicBezTo>
                    <a:pt x="906" y="1639"/>
                    <a:pt x="1001" y="1568"/>
                    <a:pt x="1001" y="1473"/>
                  </a:cubicBezTo>
                  <a:lnTo>
                    <a:pt x="1001" y="1258"/>
                  </a:lnTo>
                  <a:cubicBezTo>
                    <a:pt x="1072" y="1258"/>
                    <a:pt x="1144" y="1163"/>
                    <a:pt x="1144" y="1092"/>
                  </a:cubicBezTo>
                  <a:cubicBezTo>
                    <a:pt x="1144" y="996"/>
                    <a:pt x="1072" y="901"/>
                    <a:pt x="1001" y="901"/>
                  </a:cubicBezTo>
                  <a:lnTo>
                    <a:pt x="1001" y="258"/>
                  </a:lnTo>
                  <a:cubicBezTo>
                    <a:pt x="1001" y="139"/>
                    <a:pt x="906" y="44"/>
                    <a:pt x="810" y="20"/>
                  </a:cubicBezTo>
                  <a:cubicBezTo>
                    <a:pt x="784" y="7"/>
                    <a:pt x="755" y="1"/>
                    <a:pt x="7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0" name="Google Shape;14130;p27"/>
            <p:cNvSpPr/>
            <p:nvPr/>
          </p:nvSpPr>
          <p:spPr>
            <a:xfrm>
              <a:off x="5374238" y="3367883"/>
              <a:ext cx="26825" cy="42300"/>
            </a:xfrm>
            <a:custGeom>
              <a:avLst/>
              <a:gdLst/>
              <a:ahLst/>
              <a:cxnLst/>
              <a:rect l="l" t="t" r="r" b="b"/>
              <a:pathLst>
                <a:path w="1073" h="1692" extrusionOk="0">
                  <a:moveTo>
                    <a:pt x="501" y="1"/>
                  </a:moveTo>
                  <a:cubicBezTo>
                    <a:pt x="263" y="1"/>
                    <a:pt x="72" y="167"/>
                    <a:pt x="25" y="406"/>
                  </a:cubicBezTo>
                  <a:cubicBezTo>
                    <a:pt x="1" y="501"/>
                    <a:pt x="72" y="572"/>
                    <a:pt x="120" y="596"/>
                  </a:cubicBezTo>
                  <a:cubicBezTo>
                    <a:pt x="141" y="607"/>
                    <a:pt x="164" y="611"/>
                    <a:pt x="187" y="611"/>
                  </a:cubicBezTo>
                  <a:cubicBezTo>
                    <a:pt x="264" y="611"/>
                    <a:pt x="340" y="556"/>
                    <a:pt x="358" y="501"/>
                  </a:cubicBezTo>
                  <a:cubicBezTo>
                    <a:pt x="358" y="429"/>
                    <a:pt x="453" y="382"/>
                    <a:pt x="501" y="382"/>
                  </a:cubicBezTo>
                  <a:cubicBezTo>
                    <a:pt x="596" y="382"/>
                    <a:pt x="668" y="429"/>
                    <a:pt x="668" y="525"/>
                  </a:cubicBezTo>
                  <a:lnTo>
                    <a:pt x="668" y="548"/>
                  </a:lnTo>
                  <a:cubicBezTo>
                    <a:pt x="668" y="572"/>
                    <a:pt x="620" y="667"/>
                    <a:pt x="549" y="763"/>
                  </a:cubicBezTo>
                  <a:cubicBezTo>
                    <a:pt x="334" y="1049"/>
                    <a:pt x="215" y="1215"/>
                    <a:pt x="144" y="1287"/>
                  </a:cubicBezTo>
                  <a:cubicBezTo>
                    <a:pt x="72" y="1406"/>
                    <a:pt x="25" y="1477"/>
                    <a:pt x="72" y="1572"/>
                  </a:cubicBezTo>
                  <a:cubicBezTo>
                    <a:pt x="96" y="1620"/>
                    <a:pt x="120" y="1644"/>
                    <a:pt x="191" y="1692"/>
                  </a:cubicBezTo>
                  <a:lnTo>
                    <a:pt x="906" y="1692"/>
                  </a:lnTo>
                  <a:cubicBezTo>
                    <a:pt x="977" y="1692"/>
                    <a:pt x="1072" y="1596"/>
                    <a:pt x="1072" y="1501"/>
                  </a:cubicBezTo>
                  <a:cubicBezTo>
                    <a:pt x="1072" y="1453"/>
                    <a:pt x="1025" y="1358"/>
                    <a:pt x="930" y="1358"/>
                  </a:cubicBezTo>
                  <a:lnTo>
                    <a:pt x="596" y="1358"/>
                  </a:lnTo>
                  <a:cubicBezTo>
                    <a:pt x="668" y="1263"/>
                    <a:pt x="739" y="1144"/>
                    <a:pt x="858" y="977"/>
                  </a:cubicBezTo>
                  <a:cubicBezTo>
                    <a:pt x="953" y="858"/>
                    <a:pt x="1025" y="739"/>
                    <a:pt x="1025" y="644"/>
                  </a:cubicBezTo>
                  <a:lnTo>
                    <a:pt x="1025" y="596"/>
                  </a:lnTo>
                  <a:lnTo>
                    <a:pt x="1025" y="548"/>
                  </a:lnTo>
                  <a:lnTo>
                    <a:pt x="1025" y="525"/>
                  </a:lnTo>
                  <a:cubicBezTo>
                    <a:pt x="1025" y="263"/>
                    <a:pt x="810" y="1"/>
                    <a:pt x="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1" name="Google Shape;14131;p27"/>
            <p:cNvSpPr/>
            <p:nvPr/>
          </p:nvSpPr>
          <p:spPr>
            <a:xfrm>
              <a:off x="5234338" y="3369683"/>
              <a:ext cx="17275" cy="40775"/>
            </a:xfrm>
            <a:custGeom>
              <a:avLst/>
              <a:gdLst/>
              <a:ahLst/>
              <a:cxnLst/>
              <a:rect l="l" t="t" r="r" b="b"/>
              <a:pathLst>
                <a:path w="691" h="1631" extrusionOk="0">
                  <a:moveTo>
                    <a:pt x="215" y="0"/>
                  </a:moveTo>
                  <a:cubicBezTo>
                    <a:pt x="191" y="0"/>
                    <a:pt x="167" y="0"/>
                    <a:pt x="119" y="24"/>
                  </a:cubicBezTo>
                  <a:cubicBezTo>
                    <a:pt x="0" y="191"/>
                    <a:pt x="96" y="334"/>
                    <a:pt x="239" y="334"/>
                  </a:cubicBezTo>
                  <a:lnTo>
                    <a:pt x="334" y="334"/>
                  </a:lnTo>
                  <a:lnTo>
                    <a:pt x="334" y="1500"/>
                  </a:lnTo>
                  <a:cubicBezTo>
                    <a:pt x="334" y="1524"/>
                    <a:pt x="334" y="1548"/>
                    <a:pt x="358" y="1572"/>
                  </a:cubicBezTo>
                  <a:cubicBezTo>
                    <a:pt x="415" y="1613"/>
                    <a:pt x="472" y="1631"/>
                    <a:pt x="522" y="1631"/>
                  </a:cubicBezTo>
                  <a:cubicBezTo>
                    <a:pt x="619" y="1631"/>
                    <a:pt x="691" y="1563"/>
                    <a:pt x="691" y="1453"/>
                  </a:cubicBezTo>
                  <a:lnTo>
                    <a:pt x="691" y="95"/>
                  </a:lnTo>
                  <a:cubicBezTo>
                    <a:pt x="691" y="72"/>
                    <a:pt x="667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2" name="Google Shape;14132;p27"/>
            <p:cNvSpPr/>
            <p:nvPr/>
          </p:nvSpPr>
          <p:spPr>
            <a:xfrm>
              <a:off x="5231363" y="3512558"/>
              <a:ext cx="25625" cy="41700"/>
            </a:xfrm>
            <a:custGeom>
              <a:avLst/>
              <a:gdLst/>
              <a:ahLst/>
              <a:cxnLst/>
              <a:rect l="l" t="t" r="r" b="b"/>
              <a:pathLst>
                <a:path w="1025" h="1668" extrusionOk="0">
                  <a:moveTo>
                    <a:pt x="500" y="1"/>
                  </a:moveTo>
                  <a:cubicBezTo>
                    <a:pt x="286" y="1"/>
                    <a:pt x="72" y="167"/>
                    <a:pt x="24" y="405"/>
                  </a:cubicBezTo>
                  <a:cubicBezTo>
                    <a:pt x="0" y="501"/>
                    <a:pt x="72" y="596"/>
                    <a:pt x="191" y="620"/>
                  </a:cubicBezTo>
                  <a:cubicBezTo>
                    <a:pt x="203" y="624"/>
                    <a:pt x="215" y="626"/>
                    <a:pt x="228" y="626"/>
                  </a:cubicBezTo>
                  <a:cubicBezTo>
                    <a:pt x="293" y="626"/>
                    <a:pt x="365" y="576"/>
                    <a:pt x="405" y="477"/>
                  </a:cubicBezTo>
                  <a:cubicBezTo>
                    <a:pt x="405" y="405"/>
                    <a:pt x="477" y="358"/>
                    <a:pt x="548" y="358"/>
                  </a:cubicBezTo>
                  <a:cubicBezTo>
                    <a:pt x="619" y="358"/>
                    <a:pt x="691" y="405"/>
                    <a:pt x="691" y="501"/>
                  </a:cubicBezTo>
                  <a:cubicBezTo>
                    <a:pt x="691" y="596"/>
                    <a:pt x="619" y="644"/>
                    <a:pt x="548" y="644"/>
                  </a:cubicBezTo>
                  <a:cubicBezTo>
                    <a:pt x="453" y="644"/>
                    <a:pt x="358" y="739"/>
                    <a:pt x="358" y="834"/>
                  </a:cubicBezTo>
                  <a:cubicBezTo>
                    <a:pt x="358" y="929"/>
                    <a:pt x="453" y="1025"/>
                    <a:pt x="548" y="1025"/>
                  </a:cubicBezTo>
                  <a:cubicBezTo>
                    <a:pt x="619" y="1025"/>
                    <a:pt x="691" y="1072"/>
                    <a:pt x="691" y="1167"/>
                  </a:cubicBezTo>
                  <a:cubicBezTo>
                    <a:pt x="667" y="1287"/>
                    <a:pt x="596" y="1334"/>
                    <a:pt x="500" y="1334"/>
                  </a:cubicBezTo>
                  <a:cubicBezTo>
                    <a:pt x="429" y="1334"/>
                    <a:pt x="358" y="1287"/>
                    <a:pt x="358" y="1215"/>
                  </a:cubicBezTo>
                  <a:lnTo>
                    <a:pt x="358" y="1191"/>
                  </a:lnTo>
                  <a:cubicBezTo>
                    <a:pt x="358" y="1096"/>
                    <a:pt x="286" y="1025"/>
                    <a:pt x="191" y="1025"/>
                  </a:cubicBezTo>
                  <a:cubicBezTo>
                    <a:pt x="96" y="1025"/>
                    <a:pt x="0" y="1096"/>
                    <a:pt x="0" y="1191"/>
                  </a:cubicBezTo>
                  <a:lnTo>
                    <a:pt x="0" y="1263"/>
                  </a:lnTo>
                  <a:cubicBezTo>
                    <a:pt x="24" y="1501"/>
                    <a:pt x="238" y="1668"/>
                    <a:pt x="500" y="1668"/>
                  </a:cubicBezTo>
                  <a:cubicBezTo>
                    <a:pt x="786" y="1668"/>
                    <a:pt x="1024" y="1429"/>
                    <a:pt x="1024" y="1167"/>
                  </a:cubicBezTo>
                  <a:cubicBezTo>
                    <a:pt x="1024" y="1048"/>
                    <a:pt x="953" y="929"/>
                    <a:pt x="905" y="834"/>
                  </a:cubicBezTo>
                  <a:cubicBezTo>
                    <a:pt x="1001" y="739"/>
                    <a:pt x="1024" y="620"/>
                    <a:pt x="1024" y="501"/>
                  </a:cubicBezTo>
                  <a:cubicBezTo>
                    <a:pt x="1024" y="239"/>
                    <a:pt x="786" y="1"/>
                    <a:pt x="5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3" name="Google Shape;14133;p27"/>
            <p:cNvSpPr/>
            <p:nvPr/>
          </p:nvSpPr>
          <p:spPr>
            <a:xfrm>
              <a:off x="5168238" y="331310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3073" y="358"/>
                  </a:moveTo>
                  <a:cubicBezTo>
                    <a:pt x="4526" y="358"/>
                    <a:pt x="5716" y="1525"/>
                    <a:pt x="5788" y="2978"/>
                  </a:cubicBezTo>
                  <a:lnTo>
                    <a:pt x="5312" y="3311"/>
                  </a:lnTo>
                  <a:lnTo>
                    <a:pt x="4859" y="2978"/>
                  </a:lnTo>
                  <a:cubicBezTo>
                    <a:pt x="4788" y="2025"/>
                    <a:pt x="4026" y="1287"/>
                    <a:pt x="3073" y="1287"/>
                  </a:cubicBezTo>
                  <a:cubicBezTo>
                    <a:pt x="2216" y="1287"/>
                    <a:pt x="1454" y="1906"/>
                    <a:pt x="1311" y="2739"/>
                  </a:cubicBezTo>
                  <a:lnTo>
                    <a:pt x="1025" y="2501"/>
                  </a:lnTo>
                  <a:cubicBezTo>
                    <a:pt x="977" y="2454"/>
                    <a:pt x="918" y="2430"/>
                    <a:pt x="852" y="2430"/>
                  </a:cubicBezTo>
                  <a:cubicBezTo>
                    <a:pt x="787" y="2430"/>
                    <a:pt x="715" y="2454"/>
                    <a:pt x="644" y="2501"/>
                  </a:cubicBezTo>
                  <a:lnTo>
                    <a:pt x="382" y="2716"/>
                  </a:lnTo>
                  <a:cubicBezTo>
                    <a:pt x="573" y="1406"/>
                    <a:pt x="1692" y="358"/>
                    <a:pt x="3073" y="358"/>
                  </a:cubicBezTo>
                  <a:close/>
                  <a:moveTo>
                    <a:pt x="8836" y="358"/>
                  </a:moveTo>
                  <a:cubicBezTo>
                    <a:pt x="10289" y="358"/>
                    <a:pt x="11480" y="1525"/>
                    <a:pt x="11551" y="2978"/>
                  </a:cubicBezTo>
                  <a:lnTo>
                    <a:pt x="11075" y="3311"/>
                  </a:lnTo>
                  <a:lnTo>
                    <a:pt x="10622" y="2978"/>
                  </a:lnTo>
                  <a:cubicBezTo>
                    <a:pt x="10575" y="2025"/>
                    <a:pt x="9789" y="1287"/>
                    <a:pt x="8836" y="1287"/>
                  </a:cubicBezTo>
                  <a:cubicBezTo>
                    <a:pt x="7979" y="1287"/>
                    <a:pt x="7241" y="1906"/>
                    <a:pt x="7098" y="2739"/>
                  </a:cubicBezTo>
                  <a:lnTo>
                    <a:pt x="6788" y="2501"/>
                  </a:lnTo>
                  <a:cubicBezTo>
                    <a:pt x="6740" y="2454"/>
                    <a:pt x="6681" y="2430"/>
                    <a:pt x="6618" y="2430"/>
                  </a:cubicBezTo>
                  <a:cubicBezTo>
                    <a:pt x="6556" y="2430"/>
                    <a:pt x="6490" y="2454"/>
                    <a:pt x="6431" y="2501"/>
                  </a:cubicBezTo>
                  <a:lnTo>
                    <a:pt x="6169" y="2716"/>
                  </a:lnTo>
                  <a:cubicBezTo>
                    <a:pt x="6336" y="1406"/>
                    <a:pt x="7479" y="358"/>
                    <a:pt x="8836" y="358"/>
                  </a:cubicBezTo>
                  <a:close/>
                  <a:moveTo>
                    <a:pt x="3073" y="1596"/>
                  </a:moveTo>
                  <a:cubicBezTo>
                    <a:pt x="3859" y="1596"/>
                    <a:pt x="4526" y="2263"/>
                    <a:pt x="4526" y="3073"/>
                  </a:cubicBezTo>
                  <a:cubicBezTo>
                    <a:pt x="4526" y="3883"/>
                    <a:pt x="3859" y="4526"/>
                    <a:pt x="3073" y="4526"/>
                  </a:cubicBezTo>
                  <a:cubicBezTo>
                    <a:pt x="2359" y="4526"/>
                    <a:pt x="1763" y="3978"/>
                    <a:pt x="1644" y="3311"/>
                  </a:cubicBezTo>
                  <a:cubicBezTo>
                    <a:pt x="1644" y="3240"/>
                    <a:pt x="1620" y="3144"/>
                    <a:pt x="1620" y="3073"/>
                  </a:cubicBezTo>
                  <a:cubicBezTo>
                    <a:pt x="1620" y="2263"/>
                    <a:pt x="2263" y="1596"/>
                    <a:pt x="3073" y="1596"/>
                  </a:cubicBezTo>
                  <a:close/>
                  <a:moveTo>
                    <a:pt x="8836" y="1620"/>
                  </a:moveTo>
                  <a:cubicBezTo>
                    <a:pt x="9646" y="1620"/>
                    <a:pt x="10289" y="2263"/>
                    <a:pt x="10289" y="3073"/>
                  </a:cubicBezTo>
                  <a:cubicBezTo>
                    <a:pt x="10289" y="3883"/>
                    <a:pt x="9646" y="4526"/>
                    <a:pt x="8836" y="4526"/>
                  </a:cubicBezTo>
                  <a:cubicBezTo>
                    <a:pt x="8550" y="4526"/>
                    <a:pt x="8241" y="4430"/>
                    <a:pt x="8003" y="4264"/>
                  </a:cubicBezTo>
                  <a:cubicBezTo>
                    <a:pt x="7622" y="4002"/>
                    <a:pt x="7383" y="3549"/>
                    <a:pt x="7383" y="3073"/>
                  </a:cubicBezTo>
                  <a:cubicBezTo>
                    <a:pt x="7383" y="2263"/>
                    <a:pt x="8050" y="1620"/>
                    <a:pt x="8836" y="1620"/>
                  </a:cubicBezTo>
                  <a:close/>
                  <a:moveTo>
                    <a:pt x="858" y="2835"/>
                  </a:moveTo>
                  <a:lnTo>
                    <a:pt x="1311" y="3168"/>
                  </a:lnTo>
                  <a:lnTo>
                    <a:pt x="1311" y="3240"/>
                  </a:lnTo>
                  <a:cubicBezTo>
                    <a:pt x="1335" y="3454"/>
                    <a:pt x="1406" y="3692"/>
                    <a:pt x="1501" y="3883"/>
                  </a:cubicBezTo>
                  <a:cubicBezTo>
                    <a:pt x="1573" y="4025"/>
                    <a:pt x="1668" y="4168"/>
                    <a:pt x="1787" y="4287"/>
                  </a:cubicBezTo>
                  <a:cubicBezTo>
                    <a:pt x="2049" y="4597"/>
                    <a:pt x="2406" y="4764"/>
                    <a:pt x="2811" y="4835"/>
                  </a:cubicBezTo>
                  <a:cubicBezTo>
                    <a:pt x="2883" y="4859"/>
                    <a:pt x="3002" y="4859"/>
                    <a:pt x="3097" y="4859"/>
                  </a:cubicBezTo>
                  <a:cubicBezTo>
                    <a:pt x="3954" y="4859"/>
                    <a:pt x="4716" y="4240"/>
                    <a:pt x="4859" y="3406"/>
                  </a:cubicBezTo>
                  <a:lnTo>
                    <a:pt x="5145" y="3644"/>
                  </a:lnTo>
                  <a:cubicBezTo>
                    <a:pt x="5216" y="3668"/>
                    <a:pt x="5264" y="3692"/>
                    <a:pt x="5335" y="3692"/>
                  </a:cubicBezTo>
                  <a:cubicBezTo>
                    <a:pt x="5383" y="3692"/>
                    <a:pt x="5454" y="3668"/>
                    <a:pt x="5502" y="3644"/>
                  </a:cubicBezTo>
                  <a:lnTo>
                    <a:pt x="5788" y="3430"/>
                  </a:lnTo>
                  <a:lnTo>
                    <a:pt x="5788" y="3430"/>
                  </a:lnTo>
                  <a:cubicBezTo>
                    <a:pt x="5597" y="4740"/>
                    <a:pt x="4478" y="5788"/>
                    <a:pt x="3097" y="5788"/>
                  </a:cubicBezTo>
                  <a:cubicBezTo>
                    <a:pt x="2859" y="5788"/>
                    <a:pt x="2644" y="5740"/>
                    <a:pt x="2406" y="5692"/>
                  </a:cubicBezTo>
                  <a:cubicBezTo>
                    <a:pt x="2025" y="5597"/>
                    <a:pt x="1692" y="5430"/>
                    <a:pt x="1406" y="5192"/>
                  </a:cubicBezTo>
                  <a:cubicBezTo>
                    <a:pt x="1096" y="4954"/>
                    <a:pt x="858" y="4645"/>
                    <a:pt x="692" y="4311"/>
                  </a:cubicBezTo>
                  <a:cubicBezTo>
                    <a:pt x="501" y="3954"/>
                    <a:pt x="382" y="3573"/>
                    <a:pt x="382" y="3168"/>
                  </a:cubicBezTo>
                  <a:lnTo>
                    <a:pt x="858" y="2835"/>
                  </a:lnTo>
                  <a:close/>
                  <a:moveTo>
                    <a:pt x="5955" y="4073"/>
                  </a:moveTo>
                  <a:cubicBezTo>
                    <a:pt x="6264" y="4978"/>
                    <a:pt x="6979" y="5669"/>
                    <a:pt x="7860" y="5954"/>
                  </a:cubicBezTo>
                  <a:cubicBezTo>
                    <a:pt x="6979" y="6264"/>
                    <a:pt x="6264" y="6955"/>
                    <a:pt x="5955" y="7836"/>
                  </a:cubicBezTo>
                  <a:cubicBezTo>
                    <a:pt x="5669" y="6978"/>
                    <a:pt x="4954" y="6264"/>
                    <a:pt x="4049" y="5954"/>
                  </a:cubicBezTo>
                  <a:cubicBezTo>
                    <a:pt x="4954" y="5669"/>
                    <a:pt x="5669" y="4954"/>
                    <a:pt x="5955" y="4073"/>
                  </a:cubicBezTo>
                  <a:close/>
                  <a:moveTo>
                    <a:pt x="8836" y="6169"/>
                  </a:moveTo>
                  <a:cubicBezTo>
                    <a:pt x="10289" y="6169"/>
                    <a:pt x="11480" y="7312"/>
                    <a:pt x="11551" y="8788"/>
                  </a:cubicBezTo>
                  <a:lnTo>
                    <a:pt x="11075" y="9122"/>
                  </a:lnTo>
                  <a:lnTo>
                    <a:pt x="10622" y="8788"/>
                  </a:lnTo>
                  <a:cubicBezTo>
                    <a:pt x="10575" y="7836"/>
                    <a:pt x="9789" y="7097"/>
                    <a:pt x="8836" y="7097"/>
                  </a:cubicBezTo>
                  <a:cubicBezTo>
                    <a:pt x="7979" y="7097"/>
                    <a:pt x="7241" y="7717"/>
                    <a:pt x="7098" y="8550"/>
                  </a:cubicBezTo>
                  <a:lnTo>
                    <a:pt x="6788" y="8312"/>
                  </a:lnTo>
                  <a:cubicBezTo>
                    <a:pt x="6740" y="8264"/>
                    <a:pt x="6681" y="8241"/>
                    <a:pt x="6618" y="8241"/>
                  </a:cubicBezTo>
                  <a:cubicBezTo>
                    <a:pt x="6556" y="8241"/>
                    <a:pt x="6490" y="8264"/>
                    <a:pt x="6431" y="8312"/>
                  </a:cubicBezTo>
                  <a:lnTo>
                    <a:pt x="6169" y="8503"/>
                  </a:lnTo>
                  <a:cubicBezTo>
                    <a:pt x="6336" y="7217"/>
                    <a:pt x="7479" y="6169"/>
                    <a:pt x="8836" y="6169"/>
                  </a:cubicBezTo>
                  <a:close/>
                  <a:moveTo>
                    <a:pt x="8884" y="7383"/>
                  </a:moveTo>
                  <a:cubicBezTo>
                    <a:pt x="9670" y="7383"/>
                    <a:pt x="10336" y="8050"/>
                    <a:pt x="10336" y="8836"/>
                  </a:cubicBezTo>
                  <a:cubicBezTo>
                    <a:pt x="10336" y="9646"/>
                    <a:pt x="9670" y="10312"/>
                    <a:pt x="8884" y="10312"/>
                  </a:cubicBezTo>
                  <a:cubicBezTo>
                    <a:pt x="8050" y="10312"/>
                    <a:pt x="7407" y="9646"/>
                    <a:pt x="7407" y="8836"/>
                  </a:cubicBezTo>
                  <a:cubicBezTo>
                    <a:pt x="7407" y="8050"/>
                    <a:pt x="8074" y="7383"/>
                    <a:pt x="8884" y="7383"/>
                  </a:cubicBezTo>
                  <a:close/>
                  <a:moveTo>
                    <a:pt x="3097" y="6169"/>
                  </a:moveTo>
                  <a:cubicBezTo>
                    <a:pt x="4550" y="6169"/>
                    <a:pt x="5740" y="7312"/>
                    <a:pt x="5812" y="8788"/>
                  </a:cubicBezTo>
                  <a:lnTo>
                    <a:pt x="5335" y="9122"/>
                  </a:lnTo>
                  <a:lnTo>
                    <a:pt x="4883" y="8788"/>
                  </a:lnTo>
                  <a:cubicBezTo>
                    <a:pt x="4811" y="7836"/>
                    <a:pt x="4049" y="7097"/>
                    <a:pt x="3097" y="7097"/>
                  </a:cubicBezTo>
                  <a:cubicBezTo>
                    <a:pt x="2883" y="7097"/>
                    <a:pt x="2692" y="7121"/>
                    <a:pt x="2478" y="7217"/>
                  </a:cubicBezTo>
                  <a:cubicBezTo>
                    <a:pt x="2382" y="7240"/>
                    <a:pt x="2335" y="7312"/>
                    <a:pt x="2382" y="7407"/>
                  </a:cubicBezTo>
                  <a:cubicBezTo>
                    <a:pt x="2400" y="7477"/>
                    <a:pt x="2456" y="7521"/>
                    <a:pt x="2522" y="7521"/>
                  </a:cubicBezTo>
                  <a:cubicBezTo>
                    <a:pt x="2546" y="7521"/>
                    <a:pt x="2571" y="7515"/>
                    <a:pt x="2597" y="7502"/>
                  </a:cubicBezTo>
                  <a:cubicBezTo>
                    <a:pt x="2740" y="7455"/>
                    <a:pt x="2930" y="7407"/>
                    <a:pt x="3097" y="7407"/>
                  </a:cubicBezTo>
                  <a:cubicBezTo>
                    <a:pt x="3907" y="7407"/>
                    <a:pt x="4550" y="8074"/>
                    <a:pt x="4550" y="8860"/>
                  </a:cubicBezTo>
                  <a:cubicBezTo>
                    <a:pt x="4550" y="9669"/>
                    <a:pt x="3907" y="10336"/>
                    <a:pt x="3097" y="10336"/>
                  </a:cubicBezTo>
                  <a:cubicBezTo>
                    <a:pt x="2287" y="10336"/>
                    <a:pt x="1644" y="9669"/>
                    <a:pt x="1644" y="8860"/>
                  </a:cubicBezTo>
                  <a:cubicBezTo>
                    <a:pt x="1644" y="8503"/>
                    <a:pt x="1787" y="8145"/>
                    <a:pt x="2025" y="7883"/>
                  </a:cubicBezTo>
                  <a:cubicBezTo>
                    <a:pt x="2097" y="7836"/>
                    <a:pt x="2097" y="7717"/>
                    <a:pt x="2025" y="7645"/>
                  </a:cubicBezTo>
                  <a:cubicBezTo>
                    <a:pt x="2001" y="7621"/>
                    <a:pt x="1960" y="7609"/>
                    <a:pt x="1915" y="7609"/>
                  </a:cubicBezTo>
                  <a:cubicBezTo>
                    <a:pt x="1870" y="7609"/>
                    <a:pt x="1823" y="7621"/>
                    <a:pt x="1787" y="7645"/>
                  </a:cubicBezTo>
                  <a:cubicBezTo>
                    <a:pt x="1549" y="7883"/>
                    <a:pt x="1406" y="8217"/>
                    <a:pt x="1335" y="8550"/>
                  </a:cubicBezTo>
                  <a:lnTo>
                    <a:pt x="1049" y="8312"/>
                  </a:lnTo>
                  <a:cubicBezTo>
                    <a:pt x="1001" y="8264"/>
                    <a:pt x="942" y="8241"/>
                    <a:pt x="879" y="8241"/>
                  </a:cubicBezTo>
                  <a:cubicBezTo>
                    <a:pt x="817" y="8241"/>
                    <a:pt x="751" y="8264"/>
                    <a:pt x="692" y="8312"/>
                  </a:cubicBezTo>
                  <a:lnTo>
                    <a:pt x="430" y="8503"/>
                  </a:lnTo>
                  <a:cubicBezTo>
                    <a:pt x="596" y="7193"/>
                    <a:pt x="1739" y="6169"/>
                    <a:pt x="3097" y="6169"/>
                  </a:cubicBezTo>
                  <a:close/>
                  <a:moveTo>
                    <a:pt x="834" y="8598"/>
                  </a:moveTo>
                  <a:lnTo>
                    <a:pt x="1287" y="8931"/>
                  </a:lnTo>
                  <a:cubicBezTo>
                    <a:pt x="1335" y="9884"/>
                    <a:pt x="2120" y="10622"/>
                    <a:pt x="3073" y="10622"/>
                  </a:cubicBezTo>
                  <a:cubicBezTo>
                    <a:pt x="3930" y="10622"/>
                    <a:pt x="4669" y="10003"/>
                    <a:pt x="4811" y="9169"/>
                  </a:cubicBezTo>
                  <a:lnTo>
                    <a:pt x="5121" y="9407"/>
                  </a:lnTo>
                  <a:cubicBezTo>
                    <a:pt x="5193" y="9431"/>
                    <a:pt x="5240" y="9479"/>
                    <a:pt x="5312" y="9479"/>
                  </a:cubicBezTo>
                  <a:cubicBezTo>
                    <a:pt x="5359" y="9479"/>
                    <a:pt x="5407" y="9431"/>
                    <a:pt x="5478" y="9407"/>
                  </a:cubicBezTo>
                  <a:lnTo>
                    <a:pt x="5740" y="9193"/>
                  </a:lnTo>
                  <a:lnTo>
                    <a:pt x="5740" y="9193"/>
                  </a:lnTo>
                  <a:cubicBezTo>
                    <a:pt x="5597" y="10551"/>
                    <a:pt x="4478" y="11551"/>
                    <a:pt x="3073" y="11551"/>
                  </a:cubicBezTo>
                  <a:cubicBezTo>
                    <a:pt x="1620" y="11551"/>
                    <a:pt x="430" y="10384"/>
                    <a:pt x="358" y="8931"/>
                  </a:cubicBezTo>
                  <a:lnTo>
                    <a:pt x="834" y="8598"/>
                  </a:lnTo>
                  <a:close/>
                  <a:moveTo>
                    <a:pt x="6598" y="8598"/>
                  </a:moveTo>
                  <a:lnTo>
                    <a:pt x="7050" y="8931"/>
                  </a:lnTo>
                  <a:cubicBezTo>
                    <a:pt x="7121" y="9884"/>
                    <a:pt x="7884" y="10622"/>
                    <a:pt x="8836" y="10622"/>
                  </a:cubicBezTo>
                  <a:cubicBezTo>
                    <a:pt x="9693" y="10622"/>
                    <a:pt x="10456" y="10003"/>
                    <a:pt x="10598" y="9169"/>
                  </a:cubicBezTo>
                  <a:lnTo>
                    <a:pt x="10884" y="9407"/>
                  </a:lnTo>
                  <a:cubicBezTo>
                    <a:pt x="10956" y="9431"/>
                    <a:pt x="11003" y="9479"/>
                    <a:pt x="11075" y="9479"/>
                  </a:cubicBezTo>
                  <a:cubicBezTo>
                    <a:pt x="11146" y="9479"/>
                    <a:pt x="11194" y="9431"/>
                    <a:pt x="11265" y="9407"/>
                  </a:cubicBezTo>
                  <a:lnTo>
                    <a:pt x="11527" y="9193"/>
                  </a:lnTo>
                  <a:lnTo>
                    <a:pt x="11527" y="9193"/>
                  </a:lnTo>
                  <a:cubicBezTo>
                    <a:pt x="11337" y="10551"/>
                    <a:pt x="10217" y="11551"/>
                    <a:pt x="8836" y="11551"/>
                  </a:cubicBezTo>
                  <a:cubicBezTo>
                    <a:pt x="7383" y="11551"/>
                    <a:pt x="6193" y="10384"/>
                    <a:pt x="6121" y="8931"/>
                  </a:cubicBezTo>
                  <a:lnTo>
                    <a:pt x="6598" y="8598"/>
                  </a:ln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3192"/>
                    <a:pt x="1" y="3287"/>
                    <a:pt x="25" y="3406"/>
                  </a:cubicBezTo>
                  <a:cubicBezTo>
                    <a:pt x="72" y="3811"/>
                    <a:pt x="215" y="4240"/>
                    <a:pt x="430" y="4597"/>
                  </a:cubicBezTo>
                  <a:cubicBezTo>
                    <a:pt x="787" y="5192"/>
                    <a:pt x="1311" y="5669"/>
                    <a:pt x="1978" y="5907"/>
                  </a:cubicBezTo>
                  <a:cubicBezTo>
                    <a:pt x="2001" y="5907"/>
                    <a:pt x="2025" y="5931"/>
                    <a:pt x="2097" y="5931"/>
                  </a:cubicBezTo>
                  <a:cubicBezTo>
                    <a:pt x="906" y="6335"/>
                    <a:pt x="1" y="7478"/>
                    <a:pt x="1" y="8812"/>
                  </a:cubicBezTo>
                  <a:cubicBezTo>
                    <a:pt x="1" y="10503"/>
                    <a:pt x="1382" y="11884"/>
                    <a:pt x="3073" y="11884"/>
                  </a:cubicBezTo>
                  <a:cubicBezTo>
                    <a:pt x="4407" y="11884"/>
                    <a:pt x="5526" y="11027"/>
                    <a:pt x="5955" y="9836"/>
                  </a:cubicBezTo>
                  <a:cubicBezTo>
                    <a:pt x="6383" y="11027"/>
                    <a:pt x="7503" y="11884"/>
                    <a:pt x="8836" y="11884"/>
                  </a:cubicBezTo>
                  <a:cubicBezTo>
                    <a:pt x="10551" y="11884"/>
                    <a:pt x="11908" y="10503"/>
                    <a:pt x="11908" y="8812"/>
                  </a:cubicBezTo>
                  <a:cubicBezTo>
                    <a:pt x="11908" y="7502"/>
                    <a:pt x="11051" y="6383"/>
                    <a:pt x="9836" y="5954"/>
                  </a:cubicBezTo>
                  <a:cubicBezTo>
                    <a:pt x="10241" y="5811"/>
                    <a:pt x="10598" y="5597"/>
                    <a:pt x="10932" y="5311"/>
                  </a:cubicBezTo>
                  <a:cubicBezTo>
                    <a:pt x="10979" y="5240"/>
                    <a:pt x="10979" y="5121"/>
                    <a:pt x="10932" y="5073"/>
                  </a:cubicBezTo>
                  <a:cubicBezTo>
                    <a:pt x="10896" y="5038"/>
                    <a:pt x="10848" y="5020"/>
                    <a:pt x="10804" y="5020"/>
                  </a:cubicBezTo>
                  <a:cubicBezTo>
                    <a:pt x="10759" y="5020"/>
                    <a:pt x="10717" y="5038"/>
                    <a:pt x="10694" y="5073"/>
                  </a:cubicBezTo>
                  <a:cubicBezTo>
                    <a:pt x="10194" y="5550"/>
                    <a:pt x="9527" y="5764"/>
                    <a:pt x="8836" y="5764"/>
                  </a:cubicBezTo>
                  <a:cubicBezTo>
                    <a:pt x="7407" y="5764"/>
                    <a:pt x="6264" y="4668"/>
                    <a:pt x="6145" y="3311"/>
                  </a:cubicBezTo>
                  <a:lnTo>
                    <a:pt x="6145" y="3144"/>
                  </a:lnTo>
                  <a:lnTo>
                    <a:pt x="6621" y="2835"/>
                  </a:lnTo>
                  <a:lnTo>
                    <a:pt x="7050" y="3144"/>
                  </a:lnTo>
                  <a:lnTo>
                    <a:pt x="7050" y="3240"/>
                  </a:lnTo>
                  <a:cubicBezTo>
                    <a:pt x="7121" y="3883"/>
                    <a:pt x="7479" y="4406"/>
                    <a:pt x="8050" y="4668"/>
                  </a:cubicBezTo>
                  <a:cubicBezTo>
                    <a:pt x="8288" y="4787"/>
                    <a:pt x="8598" y="4859"/>
                    <a:pt x="8836" y="4859"/>
                  </a:cubicBezTo>
                  <a:cubicBezTo>
                    <a:pt x="9717" y="4859"/>
                    <a:pt x="10456" y="4240"/>
                    <a:pt x="10598" y="3406"/>
                  </a:cubicBezTo>
                  <a:lnTo>
                    <a:pt x="10908" y="3644"/>
                  </a:lnTo>
                  <a:cubicBezTo>
                    <a:pt x="10956" y="3668"/>
                    <a:pt x="11027" y="3692"/>
                    <a:pt x="11075" y="3692"/>
                  </a:cubicBezTo>
                  <a:cubicBezTo>
                    <a:pt x="11146" y="3692"/>
                    <a:pt x="11194" y="3668"/>
                    <a:pt x="11265" y="3644"/>
                  </a:cubicBezTo>
                  <a:lnTo>
                    <a:pt x="11527" y="3430"/>
                  </a:lnTo>
                  <a:lnTo>
                    <a:pt x="11527" y="3430"/>
                  </a:lnTo>
                  <a:cubicBezTo>
                    <a:pt x="11456" y="3787"/>
                    <a:pt x="11337" y="4144"/>
                    <a:pt x="11170" y="4478"/>
                  </a:cubicBezTo>
                  <a:cubicBezTo>
                    <a:pt x="11099" y="4549"/>
                    <a:pt x="11146" y="4645"/>
                    <a:pt x="11218" y="4716"/>
                  </a:cubicBezTo>
                  <a:cubicBezTo>
                    <a:pt x="11249" y="4732"/>
                    <a:pt x="11281" y="4740"/>
                    <a:pt x="11311" y="4740"/>
                  </a:cubicBezTo>
                  <a:cubicBezTo>
                    <a:pt x="11371" y="4740"/>
                    <a:pt x="11424" y="4708"/>
                    <a:pt x="11456" y="4645"/>
                  </a:cubicBezTo>
                  <a:cubicBezTo>
                    <a:pt x="11765" y="4168"/>
                    <a:pt x="11908" y="3644"/>
                    <a:pt x="11908" y="3073"/>
                  </a:cubicBezTo>
                  <a:cubicBezTo>
                    <a:pt x="11908" y="1382"/>
                    <a:pt x="10551" y="1"/>
                    <a:pt x="8836" y="1"/>
                  </a:cubicBezTo>
                  <a:cubicBezTo>
                    <a:pt x="7503" y="1"/>
                    <a:pt x="6383" y="858"/>
                    <a:pt x="5955" y="2049"/>
                  </a:cubicBezTo>
                  <a:cubicBezTo>
                    <a:pt x="5550" y="858"/>
                    <a:pt x="4407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34" name="Google Shape;14134;p27"/>
          <p:cNvSpPr/>
          <p:nvPr/>
        </p:nvSpPr>
        <p:spPr>
          <a:xfrm>
            <a:off x="9520535" y="6839158"/>
            <a:ext cx="732010" cy="711560"/>
          </a:xfrm>
          <a:custGeom>
            <a:avLst/>
            <a:gdLst/>
            <a:ahLst/>
            <a:cxnLst/>
            <a:rect l="l" t="t" r="r" b="b"/>
            <a:pathLst>
              <a:path w="12242" h="11900" extrusionOk="0">
                <a:moveTo>
                  <a:pt x="6073" y="382"/>
                </a:moveTo>
                <a:lnTo>
                  <a:pt x="6073" y="1668"/>
                </a:lnTo>
                <a:cubicBezTo>
                  <a:pt x="3787" y="1763"/>
                  <a:pt x="1953" y="3668"/>
                  <a:pt x="1953" y="5978"/>
                </a:cubicBezTo>
                <a:cubicBezTo>
                  <a:pt x="1953" y="6478"/>
                  <a:pt x="2025" y="7026"/>
                  <a:pt x="2215" y="7502"/>
                </a:cubicBezTo>
                <a:cubicBezTo>
                  <a:pt x="2233" y="7572"/>
                  <a:pt x="2288" y="7616"/>
                  <a:pt x="2364" y="7616"/>
                </a:cubicBezTo>
                <a:cubicBezTo>
                  <a:pt x="2391" y="7616"/>
                  <a:pt x="2422" y="7611"/>
                  <a:pt x="2453" y="7598"/>
                </a:cubicBezTo>
                <a:cubicBezTo>
                  <a:pt x="2549" y="7550"/>
                  <a:pt x="2596" y="7479"/>
                  <a:pt x="2549" y="7360"/>
                </a:cubicBezTo>
                <a:cubicBezTo>
                  <a:pt x="2382" y="6931"/>
                  <a:pt x="2311" y="6478"/>
                  <a:pt x="2311" y="6050"/>
                </a:cubicBezTo>
                <a:cubicBezTo>
                  <a:pt x="2263" y="3859"/>
                  <a:pt x="4025" y="2049"/>
                  <a:pt x="6192" y="2025"/>
                </a:cubicBezTo>
                <a:cubicBezTo>
                  <a:pt x="6207" y="2025"/>
                  <a:pt x="6222" y="2025"/>
                  <a:pt x="6236" y="2025"/>
                </a:cubicBezTo>
                <a:cubicBezTo>
                  <a:pt x="8431" y="2025"/>
                  <a:pt x="10217" y="3802"/>
                  <a:pt x="10217" y="5978"/>
                </a:cubicBezTo>
                <a:cubicBezTo>
                  <a:pt x="10217" y="8145"/>
                  <a:pt x="8431" y="9932"/>
                  <a:pt x="6264" y="9932"/>
                </a:cubicBezTo>
                <a:cubicBezTo>
                  <a:pt x="5573" y="9932"/>
                  <a:pt x="4883" y="9765"/>
                  <a:pt x="4287" y="9431"/>
                </a:cubicBezTo>
                <a:cubicBezTo>
                  <a:pt x="3739" y="9098"/>
                  <a:pt x="3215" y="8622"/>
                  <a:pt x="2858" y="8074"/>
                </a:cubicBezTo>
                <a:cubicBezTo>
                  <a:pt x="2827" y="8011"/>
                  <a:pt x="2774" y="7979"/>
                  <a:pt x="2714" y="7979"/>
                </a:cubicBezTo>
                <a:cubicBezTo>
                  <a:pt x="2684" y="7979"/>
                  <a:pt x="2652" y="7987"/>
                  <a:pt x="2620" y="8003"/>
                </a:cubicBezTo>
                <a:cubicBezTo>
                  <a:pt x="2549" y="8074"/>
                  <a:pt x="2501" y="8145"/>
                  <a:pt x="2573" y="8241"/>
                </a:cubicBezTo>
                <a:cubicBezTo>
                  <a:pt x="2954" y="8860"/>
                  <a:pt x="3501" y="9384"/>
                  <a:pt x="4120" y="9741"/>
                </a:cubicBezTo>
                <a:cubicBezTo>
                  <a:pt x="4763" y="10098"/>
                  <a:pt x="5478" y="10289"/>
                  <a:pt x="6264" y="10289"/>
                </a:cubicBezTo>
                <a:cubicBezTo>
                  <a:pt x="6788" y="10289"/>
                  <a:pt x="7335" y="10217"/>
                  <a:pt x="7812" y="10003"/>
                </a:cubicBezTo>
                <a:lnTo>
                  <a:pt x="8407" y="11122"/>
                </a:lnTo>
                <a:cubicBezTo>
                  <a:pt x="7740" y="11432"/>
                  <a:pt x="7002" y="11575"/>
                  <a:pt x="6264" y="11575"/>
                </a:cubicBezTo>
                <a:cubicBezTo>
                  <a:pt x="4763" y="11575"/>
                  <a:pt x="3382" y="10979"/>
                  <a:pt x="2311" y="9932"/>
                </a:cubicBezTo>
                <a:cubicBezTo>
                  <a:pt x="1001" y="8622"/>
                  <a:pt x="429" y="6812"/>
                  <a:pt x="763" y="4931"/>
                </a:cubicBezTo>
                <a:cubicBezTo>
                  <a:pt x="905" y="4192"/>
                  <a:pt x="1167" y="3478"/>
                  <a:pt x="1620" y="2859"/>
                </a:cubicBezTo>
                <a:cubicBezTo>
                  <a:pt x="2668" y="1335"/>
                  <a:pt x="4287" y="430"/>
                  <a:pt x="6073" y="382"/>
                </a:cubicBezTo>
                <a:close/>
                <a:moveTo>
                  <a:pt x="6311" y="1"/>
                </a:moveTo>
                <a:cubicBezTo>
                  <a:pt x="4311" y="1"/>
                  <a:pt x="2501" y="954"/>
                  <a:pt x="1334" y="2668"/>
                </a:cubicBezTo>
                <a:cubicBezTo>
                  <a:pt x="929" y="3311"/>
                  <a:pt x="620" y="4026"/>
                  <a:pt x="477" y="4764"/>
                </a:cubicBezTo>
                <a:cubicBezTo>
                  <a:pt x="1" y="7169"/>
                  <a:pt x="977" y="9551"/>
                  <a:pt x="3049" y="10932"/>
                </a:cubicBezTo>
                <a:cubicBezTo>
                  <a:pt x="3668" y="11337"/>
                  <a:pt x="4382" y="11646"/>
                  <a:pt x="5121" y="11789"/>
                </a:cubicBezTo>
                <a:cubicBezTo>
                  <a:pt x="5514" y="11863"/>
                  <a:pt x="5906" y="11899"/>
                  <a:pt x="6293" y="11899"/>
                </a:cubicBezTo>
                <a:cubicBezTo>
                  <a:pt x="7891" y="11899"/>
                  <a:pt x="9390" y="11278"/>
                  <a:pt x="10503" y="10146"/>
                </a:cubicBezTo>
                <a:cubicBezTo>
                  <a:pt x="11646" y="9027"/>
                  <a:pt x="12241" y="7526"/>
                  <a:pt x="12241" y="5955"/>
                </a:cubicBezTo>
                <a:cubicBezTo>
                  <a:pt x="12217" y="5478"/>
                  <a:pt x="12146" y="4978"/>
                  <a:pt x="12027" y="4502"/>
                </a:cubicBezTo>
                <a:cubicBezTo>
                  <a:pt x="12008" y="4428"/>
                  <a:pt x="11946" y="4368"/>
                  <a:pt x="11874" y="4368"/>
                </a:cubicBezTo>
                <a:cubicBezTo>
                  <a:pt x="11854" y="4368"/>
                  <a:pt x="11833" y="4372"/>
                  <a:pt x="11813" y="4383"/>
                </a:cubicBezTo>
                <a:cubicBezTo>
                  <a:pt x="11741" y="4407"/>
                  <a:pt x="11670" y="4502"/>
                  <a:pt x="11717" y="4573"/>
                </a:cubicBezTo>
                <a:cubicBezTo>
                  <a:pt x="11813" y="5026"/>
                  <a:pt x="11884" y="5502"/>
                  <a:pt x="11884" y="5978"/>
                </a:cubicBezTo>
                <a:cubicBezTo>
                  <a:pt x="11884" y="7479"/>
                  <a:pt x="11289" y="8860"/>
                  <a:pt x="10241" y="9932"/>
                </a:cubicBezTo>
                <a:cubicBezTo>
                  <a:pt x="9812" y="10384"/>
                  <a:pt x="9288" y="10741"/>
                  <a:pt x="8740" y="11003"/>
                </a:cubicBezTo>
                <a:lnTo>
                  <a:pt x="8145" y="9884"/>
                </a:lnTo>
                <a:cubicBezTo>
                  <a:pt x="9598" y="9193"/>
                  <a:pt x="10598" y="7717"/>
                  <a:pt x="10598" y="5978"/>
                </a:cubicBezTo>
                <a:cubicBezTo>
                  <a:pt x="10598" y="3668"/>
                  <a:pt x="8764" y="1763"/>
                  <a:pt x="6454" y="1668"/>
                </a:cubicBezTo>
                <a:lnTo>
                  <a:pt x="6454" y="382"/>
                </a:lnTo>
                <a:cubicBezTo>
                  <a:pt x="7550" y="406"/>
                  <a:pt x="8550" y="739"/>
                  <a:pt x="9431" y="1335"/>
                </a:cubicBezTo>
                <a:cubicBezTo>
                  <a:pt x="10336" y="1954"/>
                  <a:pt x="11050" y="2811"/>
                  <a:pt x="11455" y="3811"/>
                </a:cubicBezTo>
                <a:cubicBezTo>
                  <a:pt x="11492" y="3884"/>
                  <a:pt x="11570" y="3915"/>
                  <a:pt x="11636" y="3915"/>
                </a:cubicBezTo>
                <a:cubicBezTo>
                  <a:pt x="11657" y="3915"/>
                  <a:pt x="11677" y="3912"/>
                  <a:pt x="11693" y="3907"/>
                </a:cubicBezTo>
                <a:cubicBezTo>
                  <a:pt x="11789" y="3859"/>
                  <a:pt x="11813" y="3740"/>
                  <a:pt x="11789" y="3668"/>
                </a:cubicBezTo>
                <a:cubicBezTo>
                  <a:pt x="11336" y="2573"/>
                  <a:pt x="10598" y="1668"/>
                  <a:pt x="9645" y="1001"/>
                </a:cubicBezTo>
                <a:cubicBezTo>
                  <a:pt x="8669" y="334"/>
                  <a:pt x="7502" y="1"/>
                  <a:pt x="631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35" name="Google Shape;14135;p27"/>
          <p:cNvGrpSpPr/>
          <p:nvPr/>
        </p:nvGrpSpPr>
        <p:grpSpPr>
          <a:xfrm>
            <a:off x="8048182" y="6842116"/>
            <a:ext cx="702112" cy="710604"/>
            <a:chOff x="4177563" y="3313708"/>
            <a:chExt cx="293550" cy="297100"/>
          </a:xfrm>
        </p:grpSpPr>
        <p:sp>
          <p:nvSpPr>
            <p:cNvPr id="14136" name="Google Shape;14136;p27"/>
            <p:cNvSpPr/>
            <p:nvPr/>
          </p:nvSpPr>
          <p:spPr>
            <a:xfrm>
              <a:off x="4281763" y="3352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1"/>
                  </a:moveTo>
                  <a:cubicBezTo>
                    <a:pt x="95" y="1"/>
                    <a:pt x="0" y="72"/>
                    <a:pt x="0" y="167"/>
                  </a:cubicBezTo>
                  <a:cubicBezTo>
                    <a:pt x="0" y="286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310"/>
                    <a:pt x="6621" y="215"/>
                  </a:cubicBezTo>
                  <a:cubicBezTo>
                    <a:pt x="6621" y="96"/>
                    <a:pt x="6549" y="1"/>
                    <a:pt x="6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7" name="Google Shape;14137;p27"/>
            <p:cNvSpPr/>
            <p:nvPr/>
          </p:nvSpPr>
          <p:spPr>
            <a:xfrm>
              <a:off x="4281763" y="3372658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4644" y="357"/>
                  </a:lnTo>
                  <a:cubicBezTo>
                    <a:pt x="4739" y="357"/>
                    <a:pt x="4835" y="310"/>
                    <a:pt x="4835" y="215"/>
                  </a:cubicBezTo>
                  <a:cubicBezTo>
                    <a:pt x="4835" y="95"/>
                    <a:pt x="4763" y="0"/>
                    <a:pt x="4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8" name="Google Shape;14138;p27"/>
            <p:cNvSpPr/>
            <p:nvPr/>
          </p:nvSpPr>
          <p:spPr>
            <a:xfrm>
              <a:off x="4281763" y="34429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286"/>
                    <a:pt x="6621" y="191"/>
                  </a:cubicBezTo>
                  <a:cubicBezTo>
                    <a:pt x="6621" y="72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9" name="Google Shape;14139;p27"/>
            <p:cNvSpPr/>
            <p:nvPr/>
          </p:nvSpPr>
          <p:spPr>
            <a:xfrm>
              <a:off x="4281763" y="3463733"/>
              <a:ext cx="120875" cy="8975"/>
            </a:xfrm>
            <a:custGeom>
              <a:avLst/>
              <a:gdLst/>
              <a:ahLst/>
              <a:cxnLst/>
              <a:rect l="l" t="t" r="r" b="b"/>
              <a:pathLst>
                <a:path w="4835" h="359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287"/>
                    <a:pt x="4835" y="191"/>
                  </a:cubicBezTo>
                  <a:cubicBezTo>
                    <a:pt x="4835" y="72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0" name="Google Shape;14140;p27"/>
            <p:cNvSpPr/>
            <p:nvPr/>
          </p:nvSpPr>
          <p:spPr>
            <a:xfrm>
              <a:off x="4238888" y="3339908"/>
              <a:ext cx="18475" cy="48275"/>
            </a:xfrm>
            <a:custGeom>
              <a:avLst/>
              <a:gdLst/>
              <a:ahLst/>
              <a:cxnLst/>
              <a:rect l="l" t="t" r="r" b="b"/>
              <a:pathLst>
                <a:path w="739" h="1931" extrusionOk="0">
                  <a:moveTo>
                    <a:pt x="239" y="0"/>
                  </a:moveTo>
                  <a:cubicBezTo>
                    <a:pt x="167" y="0"/>
                    <a:pt x="120" y="24"/>
                    <a:pt x="96" y="96"/>
                  </a:cubicBezTo>
                  <a:cubicBezTo>
                    <a:pt x="1" y="215"/>
                    <a:pt x="96" y="334"/>
                    <a:pt x="215" y="334"/>
                  </a:cubicBezTo>
                  <a:lnTo>
                    <a:pt x="382" y="334"/>
                  </a:lnTo>
                  <a:lnTo>
                    <a:pt x="382" y="1763"/>
                  </a:lnTo>
                  <a:cubicBezTo>
                    <a:pt x="382" y="1810"/>
                    <a:pt x="405" y="1882"/>
                    <a:pt x="477" y="1906"/>
                  </a:cubicBezTo>
                  <a:cubicBezTo>
                    <a:pt x="505" y="1923"/>
                    <a:pt x="535" y="1930"/>
                    <a:pt x="564" y="1930"/>
                  </a:cubicBezTo>
                  <a:cubicBezTo>
                    <a:pt x="656" y="1930"/>
                    <a:pt x="739" y="1853"/>
                    <a:pt x="739" y="1763"/>
                  </a:cubicBezTo>
                  <a:lnTo>
                    <a:pt x="739" y="143"/>
                  </a:lnTo>
                  <a:cubicBezTo>
                    <a:pt x="739" y="72"/>
                    <a:pt x="691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1" name="Google Shape;14141;p27"/>
            <p:cNvSpPr/>
            <p:nvPr/>
          </p:nvSpPr>
          <p:spPr>
            <a:xfrm>
              <a:off x="4200188" y="3338908"/>
              <a:ext cx="32175" cy="50700"/>
            </a:xfrm>
            <a:custGeom>
              <a:avLst/>
              <a:gdLst/>
              <a:ahLst/>
              <a:cxnLst/>
              <a:rect l="l" t="t" r="r" b="b"/>
              <a:pathLst>
                <a:path w="1287" h="2028" extrusionOk="0">
                  <a:moveTo>
                    <a:pt x="624" y="357"/>
                  </a:moveTo>
                  <a:cubicBezTo>
                    <a:pt x="653" y="357"/>
                    <a:pt x="684" y="362"/>
                    <a:pt x="715" y="374"/>
                  </a:cubicBezTo>
                  <a:cubicBezTo>
                    <a:pt x="834" y="398"/>
                    <a:pt x="929" y="517"/>
                    <a:pt x="929" y="660"/>
                  </a:cubicBezTo>
                  <a:lnTo>
                    <a:pt x="929" y="1422"/>
                  </a:lnTo>
                  <a:cubicBezTo>
                    <a:pt x="929" y="1541"/>
                    <a:pt x="834" y="1660"/>
                    <a:pt x="715" y="1707"/>
                  </a:cubicBezTo>
                  <a:cubicBezTo>
                    <a:pt x="684" y="1719"/>
                    <a:pt x="653" y="1724"/>
                    <a:pt x="624" y="1724"/>
                  </a:cubicBezTo>
                  <a:cubicBezTo>
                    <a:pt x="475" y="1724"/>
                    <a:pt x="358" y="1585"/>
                    <a:pt x="358" y="1445"/>
                  </a:cubicBezTo>
                  <a:lnTo>
                    <a:pt x="358" y="636"/>
                  </a:lnTo>
                  <a:cubicBezTo>
                    <a:pt x="358" y="496"/>
                    <a:pt x="475" y="357"/>
                    <a:pt x="624" y="357"/>
                  </a:cubicBezTo>
                  <a:close/>
                  <a:moveTo>
                    <a:pt x="623" y="0"/>
                  </a:moveTo>
                  <a:cubicBezTo>
                    <a:pt x="279" y="0"/>
                    <a:pt x="1" y="299"/>
                    <a:pt x="1" y="636"/>
                  </a:cubicBezTo>
                  <a:lnTo>
                    <a:pt x="1" y="1374"/>
                  </a:lnTo>
                  <a:cubicBezTo>
                    <a:pt x="1" y="1739"/>
                    <a:pt x="292" y="2027"/>
                    <a:pt x="646" y="2027"/>
                  </a:cubicBezTo>
                  <a:cubicBezTo>
                    <a:pt x="684" y="2027"/>
                    <a:pt x="723" y="2024"/>
                    <a:pt x="763" y="2017"/>
                  </a:cubicBezTo>
                  <a:cubicBezTo>
                    <a:pt x="1072" y="1946"/>
                    <a:pt x="1287" y="1684"/>
                    <a:pt x="1287" y="1374"/>
                  </a:cubicBezTo>
                  <a:lnTo>
                    <a:pt x="1287" y="636"/>
                  </a:lnTo>
                  <a:cubicBezTo>
                    <a:pt x="1287" y="350"/>
                    <a:pt x="1072" y="64"/>
                    <a:pt x="763" y="17"/>
                  </a:cubicBezTo>
                  <a:cubicBezTo>
                    <a:pt x="715" y="5"/>
                    <a:pt x="668" y="0"/>
                    <a:pt x="6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2" name="Google Shape;14142;p27"/>
            <p:cNvSpPr/>
            <p:nvPr/>
          </p:nvSpPr>
          <p:spPr>
            <a:xfrm>
              <a:off x="4236513" y="3431583"/>
              <a:ext cx="30375" cy="47650"/>
            </a:xfrm>
            <a:custGeom>
              <a:avLst/>
              <a:gdLst/>
              <a:ahLst/>
              <a:cxnLst/>
              <a:rect l="l" t="t" r="r" b="b"/>
              <a:pathLst>
                <a:path w="1215" h="1906" extrusionOk="0">
                  <a:moveTo>
                    <a:pt x="572" y="1"/>
                  </a:moveTo>
                  <a:cubicBezTo>
                    <a:pt x="310" y="1"/>
                    <a:pt x="96" y="168"/>
                    <a:pt x="24" y="429"/>
                  </a:cubicBezTo>
                  <a:cubicBezTo>
                    <a:pt x="0" y="525"/>
                    <a:pt x="72" y="620"/>
                    <a:pt x="143" y="644"/>
                  </a:cubicBezTo>
                  <a:cubicBezTo>
                    <a:pt x="169" y="654"/>
                    <a:pt x="194" y="659"/>
                    <a:pt x="218" y="659"/>
                  </a:cubicBezTo>
                  <a:cubicBezTo>
                    <a:pt x="301" y="659"/>
                    <a:pt x="363" y="599"/>
                    <a:pt x="381" y="525"/>
                  </a:cubicBezTo>
                  <a:cubicBezTo>
                    <a:pt x="429" y="429"/>
                    <a:pt x="500" y="358"/>
                    <a:pt x="596" y="358"/>
                  </a:cubicBezTo>
                  <a:cubicBezTo>
                    <a:pt x="715" y="358"/>
                    <a:pt x="810" y="429"/>
                    <a:pt x="810" y="549"/>
                  </a:cubicBezTo>
                  <a:lnTo>
                    <a:pt x="810" y="596"/>
                  </a:lnTo>
                  <a:cubicBezTo>
                    <a:pt x="762" y="644"/>
                    <a:pt x="739" y="739"/>
                    <a:pt x="691" y="858"/>
                  </a:cubicBezTo>
                  <a:cubicBezTo>
                    <a:pt x="453" y="1192"/>
                    <a:pt x="310" y="1382"/>
                    <a:pt x="238" y="1477"/>
                  </a:cubicBezTo>
                  <a:cubicBezTo>
                    <a:pt x="143" y="1596"/>
                    <a:pt x="96" y="1668"/>
                    <a:pt x="119" y="1739"/>
                  </a:cubicBezTo>
                  <a:cubicBezTo>
                    <a:pt x="143" y="1811"/>
                    <a:pt x="191" y="1835"/>
                    <a:pt x="238" y="1858"/>
                  </a:cubicBezTo>
                  <a:cubicBezTo>
                    <a:pt x="262" y="1858"/>
                    <a:pt x="310" y="1906"/>
                    <a:pt x="572" y="1906"/>
                  </a:cubicBezTo>
                  <a:lnTo>
                    <a:pt x="1048" y="1906"/>
                  </a:lnTo>
                  <a:cubicBezTo>
                    <a:pt x="1143" y="1906"/>
                    <a:pt x="1215" y="1835"/>
                    <a:pt x="1215" y="1739"/>
                  </a:cubicBezTo>
                  <a:cubicBezTo>
                    <a:pt x="1215" y="1620"/>
                    <a:pt x="1167" y="1549"/>
                    <a:pt x="1048" y="1549"/>
                  </a:cubicBezTo>
                  <a:lnTo>
                    <a:pt x="596" y="1549"/>
                  </a:lnTo>
                  <a:cubicBezTo>
                    <a:pt x="691" y="1430"/>
                    <a:pt x="810" y="1287"/>
                    <a:pt x="953" y="1072"/>
                  </a:cubicBezTo>
                  <a:cubicBezTo>
                    <a:pt x="977" y="930"/>
                    <a:pt x="1072" y="763"/>
                    <a:pt x="1096" y="644"/>
                  </a:cubicBezTo>
                  <a:cubicBezTo>
                    <a:pt x="1143" y="572"/>
                    <a:pt x="1096" y="453"/>
                    <a:pt x="1072" y="358"/>
                  </a:cubicBezTo>
                  <a:cubicBezTo>
                    <a:pt x="1048" y="287"/>
                    <a:pt x="1024" y="239"/>
                    <a:pt x="953" y="168"/>
                  </a:cubicBezTo>
                  <a:cubicBezTo>
                    <a:pt x="858" y="48"/>
                    <a:pt x="715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3" name="Google Shape;14143;p27"/>
            <p:cNvSpPr/>
            <p:nvPr/>
          </p:nvSpPr>
          <p:spPr>
            <a:xfrm>
              <a:off x="4200188" y="3431008"/>
              <a:ext cx="30400" cy="47675"/>
            </a:xfrm>
            <a:custGeom>
              <a:avLst/>
              <a:gdLst/>
              <a:ahLst/>
              <a:cxnLst/>
              <a:rect l="l" t="t" r="r" b="b"/>
              <a:pathLst>
                <a:path w="1216" h="1907" extrusionOk="0">
                  <a:moveTo>
                    <a:pt x="596" y="357"/>
                  </a:moveTo>
                  <a:cubicBezTo>
                    <a:pt x="739" y="357"/>
                    <a:pt x="858" y="476"/>
                    <a:pt x="858" y="619"/>
                  </a:cubicBezTo>
                  <a:lnTo>
                    <a:pt x="858" y="1310"/>
                  </a:lnTo>
                  <a:cubicBezTo>
                    <a:pt x="858" y="1429"/>
                    <a:pt x="763" y="1548"/>
                    <a:pt x="620" y="1572"/>
                  </a:cubicBezTo>
                  <a:cubicBezTo>
                    <a:pt x="477" y="1572"/>
                    <a:pt x="358" y="1453"/>
                    <a:pt x="358" y="1310"/>
                  </a:cubicBezTo>
                  <a:lnTo>
                    <a:pt x="358" y="619"/>
                  </a:lnTo>
                  <a:cubicBezTo>
                    <a:pt x="358" y="500"/>
                    <a:pt x="453" y="381"/>
                    <a:pt x="596" y="357"/>
                  </a:cubicBezTo>
                  <a:close/>
                  <a:moveTo>
                    <a:pt x="620" y="0"/>
                  </a:moveTo>
                  <a:cubicBezTo>
                    <a:pt x="286" y="0"/>
                    <a:pt x="1" y="262"/>
                    <a:pt x="1" y="595"/>
                  </a:cubicBezTo>
                  <a:lnTo>
                    <a:pt x="1" y="1262"/>
                  </a:lnTo>
                  <a:cubicBezTo>
                    <a:pt x="1" y="1596"/>
                    <a:pt x="263" y="1858"/>
                    <a:pt x="596" y="1905"/>
                  </a:cubicBezTo>
                  <a:cubicBezTo>
                    <a:pt x="608" y="1906"/>
                    <a:pt x="620" y="1906"/>
                    <a:pt x="632" y="1906"/>
                  </a:cubicBezTo>
                  <a:cubicBezTo>
                    <a:pt x="950" y="1906"/>
                    <a:pt x="1215" y="1608"/>
                    <a:pt x="1215" y="1310"/>
                  </a:cubicBezTo>
                  <a:lnTo>
                    <a:pt x="1215" y="619"/>
                  </a:lnTo>
                  <a:cubicBezTo>
                    <a:pt x="1215" y="286"/>
                    <a:pt x="953" y="24"/>
                    <a:pt x="62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4" name="Google Shape;14144;p27"/>
            <p:cNvSpPr/>
            <p:nvPr/>
          </p:nvSpPr>
          <p:spPr>
            <a:xfrm>
              <a:off x="4237113" y="3522083"/>
              <a:ext cx="29200" cy="47050"/>
            </a:xfrm>
            <a:custGeom>
              <a:avLst/>
              <a:gdLst/>
              <a:ahLst/>
              <a:cxnLst/>
              <a:rect l="l" t="t" r="r" b="b"/>
              <a:pathLst>
                <a:path w="1168" h="1882" extrusionOk="0">
                  <a:moveTo>
                    <a:pt x="572" y="1"/>
                  </a:moveTo>
                  <a:cubicBezTo>
                    <a:pt x="310" y="1"/>
                    <a:pt x="72" y="191"/>
                    <a:pt x="48" y="453"/>
                  </a:cubicBezTo>
                  <a:cubicBezTo>
                    <a:pt x="0" y="548"/>
                    <a:pt x="72" y="644"/>
                    <a:pt x="191" y="667"/>
                  </a:cubicBezTo>
                  <a:cubicBezTo>
                    <a:pt x="207" y="671"/>
                    <a:pt x="222" y="673"/>
                    <a:pt x="236" y="673"/>
                  </a:cubicBezTo>
                  <a:cubicBezTo>
                    <a:pt x="308" y="673"/>
                    <a:pt x="361" y="624"/>
                    <a:pt x="381" y="525"/>
                  </a:cubicBezTo>
                  <a:cubicBezTo>
                    <a:pt x="429" y="429"/>
                    <a:pt x="500" y="334"/>
                    <a:pt x="595" y="334"/>
                  </a:cubicBezTo>
                  <a:cubicBezTo>
                    <a:pt x="715" y="334"/>
                    <a:pt x="810" y="429"/>
                    <a:pt x="810" y="548"/>
                  </a:cubicBezTo>
                  <a:cubicBezTo>
                    <a:pt x="810" y="667"/>
                    <a:pt x="715" y="739"/>
                    <a:pt x="595" y="739"/>
                  </a:cubicBezTo>
                  <a:cubicBezTo>
                    <a:pt x="500" y="739"/>
                    <a:pt x="429" y="834"/>
                    <a:pt x="429" y="929"/>
                  </a:cubicBezTo>
                  <a:cubicBezTo>
                    <a:pt x="429" y="1025"/>
                    <a:pt x="500" y="1120"/>
                    <a:pt x="595" y="1120"/>
                  </a:cubicBezTo>
                  <a:cubicBezTo>
                    <a:pt x="715" y="1120"/>
                    <a:pt x="810" y="1191"/>
                    <a:pt x="810" y="1310"/>
                  </a:cubicBezTo>
                  <a:cubicBezTo>
                    <a:pt x="810" y="1429"/>
                    <a:pt x="715" y="1525"/>
                    <a:pt x="595" y="1525"/>
                  </a:cubicBezTo>
                  <a:cubicBezTo>
                    <a:pt x="500" y="1525"/>
                    <a:pt x="429" y="1429"/>
                    <a:pt x="381" y="1334"/>
                  </a:cubicBezTo>
                  <a:lnTo>
                    <a:pt x="381" y="1310"/>
                  </a:lnTo>
                  <a:cubicBezTo>
                    <a:pt x="381" y="1215"/>
                    <a:pt x="310" y="1144"/>
                    <a:pt x="214" y="1144"/>
                  </a:cubicBezTo>
                  <a:cubicBezTo>
                    <a:pt x="119" y="1144"/>
                    <a:pt x="24" y="1215"/>
                    <a:pt x="24" y="1310"/>
                  </a:cubicBezTo>
                  <a:lnTo>
                    <a:pt x="24" y="1406"/>
                  </a:lnTo>
                  <a:cubicBezTo>
                    <a:pt x="72" y="1668"/>
                    <a:pt x="310" y="1882"/>
                    <a:pt x="595" y="1882"/>
                  </a:cubicBezTo>
                  <a:cubicBezTo>
                    <a:pt x="905" y="1882"/>
                    <a:pt x="1167" y="1644"/>
                    <a:pt x="1167" y="1310"/>
                  </a:cubicBezTo>
                  <a:cubicBezTo>
                    <a:pt x="1167" y="1168"/>
                    <a:pt x="1096" y="1048"/>
                    <a:pt x="1024" y="929"/>
                  </a:cubicBezTo>
                  <a:cubicBezTo>
                    <a:pt x="1096" y="834"/>
                    <a:pt x="1167" y="691"/>
                    <a:pt x="1167" y="548"/>
                  </a:cubicBezTo>
                  <a:cubicBezTo>
                    <a:pt x="1119" y="239"/>
                    <a:pt x="881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5" name="Google Shape;14145;p27"/>
            <p:cNvSpPr/>
            <p:nvPr/>
          </p:nvSpPr>
          <p:spPr>
            <a:xfrm>
              <a:off x="4200188" y="3521483"/>
              <a:ext cx="30400" cy="47650"/>
            </a:xfrm>
            <a:custGeom>
              <a:avLst/>
              <a:gdLst/>
              <a:ahLst/>
              <a:cxnLst/>
              <a:rect l="l" t="t" r="r" b="b"/>
              <a:pathLst>
                <a:path w="1216" h="1906" extrusionOk="0">
                  <a:moveTo>
                    <a:pt x="596" y="358"/>
                  </a:moveTo>
                  <a:cubicBezTo>
                    <a:pt x="739" y="358"/>
                    <a:pt x="858" y="477"/>
                    <a:pt x="858" y="620"/>
                  </a:cubicBezTo>
                  <a:lnTo>
                    <a:pt x="858" y="1311"/>
                  </a:lnTo>
                  <a:cubicBezTo>
                    <a:pt x="858" y="1430"/>
                    <a:pt x="763" y="1549"/>
                    <a:pt x="620" y="1573"/>
                  </a:cubicBezTo>
                  <a:cubicBezTo>
                    <a:pt x="477" y="1573"/>
                    <a:pt x="358" y="1453"/>
                    <a:pt x="358" y="1311"/>
                  </a:cubicBezTo>
                  <a:lnTo>
                    <a:pt x="358" y="620"/>
                  </a:lnTo>
                  <a:cubicBezTo>
                    <a:pt x="358" y="501"/>
                    <a:pt x="453" y="382"/>
                    <a:pt x="596" y="358"/>
                  </a:cubicBezTo>
                  <a:close/>
                  <a:moveTo>
                    <a:pt x="620" y="1"/>
                  </a:moveTo>
                  <a:cubicBezTo>
                    <a:pt x="263" y="1"/>
                    <a:pt x="1" y="263"/>
                    <a:pt x="1" y="596"/>
                  </a:cubicBezTo>
                  <a:lnTo>
                    <a:pt x="1" y="1287"/>
                  </a:lnTo>
                  <a:cubicBezTo>
                    <a:pt x="1" y="1620"/>
                    <a:pt x="263" y="1882"/>
                    <a:pt x="596" y="1906"/>
                  </a:cubicBezTo>
                  <a:cubicBezTo>
                    <a:pt x="929" y="1906"/>
                    <a:pt x="1215" y="1644"/>
                    <a:pt x="1215" y="1311"/>
                  </a:cubicBezTo>
                  <a:lnTo>
                    <a:pt x="1215" y="620"/>
                  </a:lnTo>
                  <a:cubicBezTo>
                    <a:pt x="1215" y="310"/>
                    <a:pt x="953" y="25"/>
                    <a:pt x="6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6" name="Google Shape;14146;p27"/>
            <p:cNvSpPr/>
            <p:nvPr/>
          </p:nvSpPr>
          <p:spPr>
            <a:xfrm>
              <a:off x="4281763" y="3533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6430" y="357"/>
                  </a:lnTo>
                  <a:cubicBezTo>
                    <a:pt x="6525" y="357"/>
                    <a:pt x="6621" y="310"/>
                    <a:pt x="6621" y="214"/>
                  </a:cubicBezTo>
                  <a:cubicBezTo>
                    <a:pt x="6621" y="95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7" name="Google Shape;14147;p27"/>
            <p:cNvSpPr/>
            <p:nvPr/>
          </p:nvSpPr>
          <p:spPr>
            <a:xfrm>
              <a:off x="4281763" y="3554233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1"/>
                  </a:moveTo>
                  <a:cubicBezTo>
                    <a:pt x="95" y="1"/>
                    <a:pt x="0" y="72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310"/>
                    <a:pt x="4835" y="215"/>
                  </a:cubicBezTo>
                  <a:cubicBezTo>
                    <a:pt x="4835" y="96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8" name="Google Shape;14148;p27"/>
            <p:cNvSpPr/>
            <p:nvPr/>
          </p:nvSpPr>
          <p:spPr>
            <a:xfrm>
              <a:off x="4177563" y="3313708"/>
              <a:ext cx="293550" cy="297100"/>
            </a:xfrm>
            <a:custGeom>
              <a:avLst/>
              <a:gdLst/>
              <a:ahLst/>
              <a:cxnLst/>
              <a:rect l="l" t="t" r="r" b="b"/>
              <a:pathLst>
                <a:path w="11742" h="11884" extrusionOk="0">
                  <a:moveTo>
                    <a:pt x="11360" y="334"/>
                  </a:moveTo>
                  <a:lnTo>
                    <a:pt x="11384" y="3644"/>
                  </a:lnTo>
                  <a:lnTo>
                    <a:pt x="6597" y="3644"/>
                  </a:lnTo>
                  <a:cubicBezTo>
                    <a:pt x="6550" y="3644"/>
                    <a:pt x="6502" y="3668"/>
                    <a:pt x="6478" y="3692"/>
                  </a:cubicBezTo>
                  <a:lnTo>
                    <a:pt x="5883" y="4263"/>
                  </a:lnTo>
                  <a:lnTo>
                    <a:pt x="5287" y="3692"/>
                  </a:lnTo>
                  <a:cubicBezTo>
                    <a:pt x="5240" y="3668"/>
                    <a:pt x="5192" y="3644"/>
                    <a:pt x="5168" y="3644"/>
                  </a:cubicBezTo>
                  <a:lnTo>
                    <a:pt x="358" y="3644"/>
                  </a:lnTo>
                  <a:lnTo>
                    <a:pt x="358" y="334"/>
                  </a:lnTo>
                  <a:close/>
                  <a:moveTo>
                    <a:pt x="239" y="1"/>
                  </a:moveTo>
                  <a:cubicBezTo>
                    <a:pt x="167" y="1"/>
                    <a:pt x="72" y="96"/>
                    <a:pt x="72" y="191"/>
                  </a:cubicBezTo>
                  <a:lnTo>
                    <a:pt x="72" y="4644"/>
                  </a:lnTo>
                  <a:cubicBezTo>
                    <a:pt x="72" y="4692"/>
                    <a:pt x="96" y="4740"/>
                    <a:pt x="120" y="4740"/>
                  </a:cubicBezTo>
                  <a:cubicBezTo>
                    <a:pt x="167" y="4767"/>
                    <a:pt x="213" y="4779"/>
                    <a:pt x="254" y="4779"/>
                  </a:cubicBezTo>
                  <a:cubicBezTo>
                    <a:pt x="356" y="4779"/>
                    <a:pt x="429" y="4706"/>
                    <a:pt x="429" y="4621"/>
                  </a:cubicBezTo>
                  <a:lnTo>
                    <a:pt x="429" y="4001"/>
                  </a:lnTo>
                  <a:lnTo>
                    <a:pt x="5121" y="4001"/>
                  </a:lnTo>
                  <a:lnTo>
                    <a:pt x="5716" y="4573"/>
                  </a:lnTo>
                  <a:cubicBezTo>
                    <a:pt x="5788" y="4621"/>
                    <a:pt x="5835" y="4621"/>
                    <a:pt x="5907" y="4621"/>
                  </a:cubicBezTo>
                  <a:cubicBezTo>
                    <a:pt x="5954" y="4621"/>
                    <a:pt x="6026" y="4597"/>
                    <a:pt x="6073" y="4573"/>
                  </a:cubicBezTo>
                  <a:lnTo>
                    <a:pt x="6669" y="4001"/>
                  </a:lnTo>
                  <a:lnTo>
                    <a:pt x="11384" y="4001"/>
                  </a:lnTo>
                  <a:lnTo>
                    <a:pt x="11384" y="7312"/>
                  </a:lnTo>
                  <a:lnTo>
                    <a:pt x="6597" y="7312"/>
                  </a:lnTo>
                  <a:cubicBezTo>
                    <a:pt x="6526" y="7312"/>
                    <a:pt x="6502" y="7335"/>
                    <a:pt x="6478" y="7359"/>
                  </a:cubicBezTo>
                  <a:lnTo>
                    <a:pt x="5883" y="7931"/>
                  </a:lnTo>
                  <a:lnTo>
                    <a:pt x="5287" y="7359"/>
                  </a:lnTo>
                  <a:cubicBezTo>
                    <a:pt x="5240" y="7335"/>
                    <a:pt x="5192" y="7312"/>
                    <a:pt x="5168" y="7312"/>
                  </a:cubicBezTo>
                  <a:lnTo>
                    <a:pt x="358" y="7312"/>
                  </a:lnTo>
                  <a:lnTo>
                    <a:pt x="358" y="5430"/>
                  </a:lnTo>
                  <a:cubicBezTo>
                    <a:pt x="358" y="5335"/>
                    <a:pt x="310" y="5240"/>
                    <a:pt x="215" y="5240"/>
                  </a:cubicBezTo>
                  <a:cubicBezTo>
                    <a:pt x="96" y="5240"/>
                    <a:pt x="1" y="5311"/>
                    <a:pt x="1" y="5430"/>
                  </a:cubicBezTo>
                  <a:lnTo>
                    <a:pt x="1" y="11003"/>
                  </a:lnTo>
                  <a:cubicBezTo>
                    <a:pt x="1" y="11146"/>
                    <a:pt x="120" y="11265"/>
                    <a:pt x="286" y="11265"/>
                  </a:cubicBezTo>
                  <a:lnTo>
                    <a:pt x="5073" y="11265"/>
                  </a:lnTo>
                  <a:lnTo>
                    <a:pt x="5669" y="11836"/>
                  </a:lnTo>
                  <a:cubicBezTo>
                    <a:pt x="5716" y="11884"/>
                    <a:pt x="5788" y="11884"/>
                    <a:pt x="5835" y="11884"/>
                  </a:cubicBezTo>
                  <a:cubicBezTo>
                    <a:pt x="5907" y="11884"/>
                    <a:pt x="5954" y="11860"/>
                    <a:pt x="6026" y="11836"/>
                  </a:cubicBezTo>
                  <a:lnTo>
                    <a:pt x="6621" y="11265"/>
                  </a:lnTo>
                  <a:lnTo>
                    <a:pt x="7859" y="11265"/>
                  </a:lnTo>
                  <a:cubicBezTo>
                    <a:pt x="7955" y="11265"/>
                    <a:pt x="8050" y="11193"/>
                    <a:pt x="8050" y="11122"/>
                  </a:cubicBezTo>
                  <a:cubicBezTo>
                    <a:pt x="8050" y="11003"/>
                    <a:pt x="7979" y="10908"/>
                    <a:pt x="7859" y="10908"/>
                  </a:cubicBezTo>
                  <a:lnTo>
                    <a:pt x="6550" y="10908"/>
                  </a:lnTo>
                  <a:cubicBezTo>
                    <a:pt x="6526" y="10908"/>
                    <a:pt x="6478" y="10931"/>
                    <a:pt x="6431" y="10955"/>
                  </a:cubicBezTo>
                  <a:lnTo>
                    <a:pt x="5835" y="11527"/>
                  </a:lnTo>
                  <a:lnTo>
                    <a:pt x="5240" y="10955"/>
                  </a:lnTo>
                  <a:cubicBezTo>
                    <a:pt x="5216" y="10931"/>
                    <a:pt x="5168" y="10908"/>
                    <a:pt x="5121" y="10908"/>
                  </a:cubicBezTo>
                  <a:lnTo>
                    <a:pt x="334" y="10908"/>
                  </a:lnTo>
                  <a:lnTo>
                    <a:pt x="334" y="7597"/>
                  </a:lnTo>
                  <a:lnTo>
                    <a:pt x="5049" y="7597"/>
                  </a:lnTo>
                  <a:lnTo>
                    <a:pt x="5645" y="8169"/>
                  </a:lnTo>
                  <a:cubicBezTo>
                    <a:pt x="5692" y="8217"/>
                    <a:pt x="5764" y="8217"/>
                    <a:pt x="5811" y="8217"/>
                  </a:cubicBezTo>
                  <a:cubicBezTo>
                    <a:pt x="5883" y="8217"/>
                    <a:pt x="5930" y="8193"/>
                    <a:pt x="6002" y="8169"/>
                  </a:cubicBezTo>
                  <a:lnTo>
                    <a:pt x="6597" y="7597"/>
                  </a:lnTo>
                  <a:lnTo>
                    <a:pt x="11289" y="7597"/>
                  </a:lnTo>
                  <a:lnTo>
                    <a:pt x="11289" y="10908"/>
                  </a:lnTo>
                  <a:lnTo>
                    <a:pt x="8669" y="10908"/>
                  </a:lnTo>
                  <a:cubicBezTo>
                    <a:pt x="8574" y="10908"/>
                    <a:pt x="8502" y="10955"/>
                    <a:pt x="8502" y="11050"/>
                  </a:cubicBezTo>
                  <a:cubicBezTo>
                    <a:pt x="8502" y="11170"/>
                    <a:pt x="8550" y="11265"/>
                    <a:pt x="8669" y="11265"/>
                  </a:cubicBezTo>
                  <a:lnTo>
                    <a:pt x="11384" y="11265"/>
                  </a:lnTo>
                  <a:cubicBezTo>
                    <a:pt x="11527" y="11265"/>
                    <a:pt x="11646" y="11146"/>
                    <a:pt x="11646" y="11003"/>
                  </a:cubicBezTo>
                  <a:lnTo>
                    <a:pt x="11646" y="286"/>
                  </a:lnTo>
                  <a:cubicBezTo>
                    <a:pt x="11741" y="120"/>
                    <a:pt x="11622" y="1"/>
                    <a:pt x="114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49" name="Google Shape;14149;p27"/>
          <p:cNvSpPr/>
          <p:nvPr/>
        </p:nvSpPr>
        <p:spPr>
          <a:xfrm>
            <a:off x="6495903" y="6841791"/>
            <a:ext cx="712038" cy="712278"/>
          </a:xfrm>
          <a:custGeom>
            <a:avLst/>
            <a:gdLst/>
            <a:ahLst/>
            <a:cxnLst/>
            <a:rect l="l" t="t" r="r" b="b"/>
            <a:pathLst>
              <a:path w="11908" h="11912" extrusionOk="0">
                <a:moveTo>
                  <a:pt x="3358" y="6363"/>
                </a:moveTo>
                <a:lnTo>
                  <a:pt x="3358" y="10721"/>
                </a:lnTo>
                <a:lnTo>
                  <a:pt x="1858" y="10721"/>
                </a:lnTo>
                <a:lnTo>
                  <a:pt x="1858" y="6363"/>
                </a:lnTo>
                <a:close/>
                <a:moveTo>
                  <a:pt x="5216" y="1314"/>
                </a:moveTo>
                <a:lnTo>
                  <a:pt x="5216" y="10721"/>
                </a:lnTo>
                <a:lnTo>
                  <a:pt x="3691" y="10721"/>
                </a:lnTo>
                <a:lnTo>
                  <a:pt x="3691" y="1314"/>
                </a:lnTo>
                <a:close/>
                <a:moveTo>
                  <a:pt x="7097" y="2577"/>
                </a:moveTo>
                <a:lnTo>
                  <a:pt x="7097" y="10721"/>
                </a:lnTo>
                <a:lnTo>
                  <a:pt x="5573" y="10721"/>
                </a:lnTo>
                <a:lnTo>
                  <a:pt x="5573" y="2577"/>
                </a:lnTo>
                <a:close/>
                <a:moveTo>
                  <a:pt x="8931" y="8864"/>
                </a:moveTo>
                <a:lnTo>
                  <a:pt x="8931" y="10721"/>
                </a:lnTo>
                <a:lnTo>
                  <a:pt x="7406" y="10721"/>
                </a:lnTo>
                <a:lnTo>
                  <a:pt x="7406" y="8864"/>
                </a:lnTo>
                <a:close/>
                <a:moveTo>
                  <a:pt x="939" y="1"/>
                </a:moveTo>
                <a:cubicBezTo>
                  <a:pt x="834" y="1"/>
                  <a:pt x="738" y="88"/>
                  <a:pt x="738" y="195"/>
                </a:cubicBezTo>
                <a:lnTo>
                  <a:pt x="738" y="1005"/>
                </a:lnTo>
                <a:lnTo>
                  <a:pt x="476" y="1005"/>
                </a:lnTo>
                <a:cubicBezTo>
                  <a:pt x="381" y="1005"/>
                  <a:pt x="334" y="1052"/>
                  <a:pt x="310" y="1124"/>
                </a:cubicBezTo>
                <a:cubicBezTo>
                  <a:pt x="262" y="1243"/>
                  <a:pt x="357" y="1362"/>
                  <a:pt x="476" y="1362"/>
                </a:cubicBezTo>
                <a:lnTo>
                  <a:pt x="715" y="1362"/>
                </a:lnTo>
                <a:lnTo>
                  <a:pt x="715" y="2243"/>
                </a:lnTo>
                <a:lnTo>
                  <a:pt x="500" y="2243"/>
                </a:lnTo>
                <a:cubicBezTo>
                  <a:pt x="429" y="2243"/>
                  <a:pt x="334" y="2315"/>
                  <a:pt x="334" y="2386"/>
                </a:cubicBezTo>
                <a:cubicBezTo>
                  <a:pt x="334" y="2505"/>
                  <a:pt x="381" y="2600"/>
                  <a:pt x="500" y="2600"/>
                </a:cubicBezTo>
                <a:lnTo>
                  <a:pt x="715" y="2600"/>
                </a:lnTo>
                <a:lnTo>
                  <a:pt x="715" y="3505"/>
                </a:lnTo>
                <a:lnTo>
                  <a:pt x="500" y="3505"/>
                </a:lnTo>
                <a:cubicBezTo>
                  <a:pt x="429" y="3505"/>
                  <a:pt x="334" y="3553"/>
                  <a:pt x="334" y="3648"/>
                </a:cubicBezTo>
                <a:cubicBezTo>
                  <a:pt x="334" y="3767"/>
                  <a:pt x="381" y="3863"/>
                  <a:pt x="500" y="3863"/>
                </a:cubicBezTo>
                <a:lnTo>
                  <a:pt x="715" y="3863"/>
                </a:lnTo>
                <a:lnTo>
                  <a:pt x="715" y="4744"/>
                </a:lnTo>
                <a:lnTo>
                  <a:pt x="500" y="4744"/>
                </a:lnTo>
                <a:cubicBezTo>
                  <a:pt x="429" y="4744"/>
                  <a:pt x="334" y="4815"/>
                  <a:pt x="334" y="4887"/>
                </a:cubicBezTo>
                <a:cubicBezTo>
                  <a:pt x="334" y="5006"/>
                  <a:pt x="381" y="5101"/>
                  <a:pt x="500" y="5101"/>
                </a:cubicBezTo>
                <a:lnTo>
                  <a:pt x="715" y="5101"/>
                </a:lnTo>
                <a:lnTo>
                  <a:pt x="715" y="6006"/>
                </a:lnTo>
                <a:lnTo>
                  <a:pt x="500" y="6006"/>
                </a:lnTo>
                <a:cubicBezTo>
                  <a:pt x="429" y="6006"/>
                  <a:pt x="334" y="6053"/>
                  <a:pt x="334" y="6149"/>
                </a:cubicBezTo>
                <a:cubicBezTo>
                  <a:pt x="334" y="6268"/>
                  <a:pt x="381" y="6363"/>
                  <a:pt x="500" y="6363"/>
                </a:cubicBezTo>
                <a:lnTo>
                  <a:pt x="715" y="6363"/>
                </a:lnTo>
                <a:lnTo>
                  <a:pt x="715" y="7244"/>
                </a:lnTo>
                <a:lnTo>
                  <a:pt x="500" y="7244"/>
                </a:lnTo>
                <a:cubicBezTo>
                  <a:pt x="429" y="7244"/>
                  <a:pt x="334" y="7316"/>
                  <a:pt x="334" y="7387"/>
                </a:cubicBezTo>
                <a:cubicBezTo>
                  <a:pt x="334" y="7506"/>
                  <a:pt x="381" y="7601"/>
                  <a:pt x="500" y="7601"/>
                </a:cubicBezTo>
                <a:lnTo>
                  <a:pt x="715" y="7601"/>
                </a:lnTo>
                <a:lnTo>
                  <a:pt x="715" y="8506"/>
                </a:lnTo>
                <a:lnTo>
                  <a:pt x="500" y="8506"/>
                </a:lnTo>
                <a:cubicBezTo>
                  <a:pt x="429" y="8506"/>
                  <a:pt x="334" y="8554"/>
                  <a:pt x="334" y="8649"/>
                </a:cubicBezTo>
                <a:cubicBezTo>
                  <a:pt x="334" y="8768"/>
                  <a:pt x="381" y="8864"/>
                  <a:pt x="500" y="8864"/>
                </a:cubicBezTo>
                <a:lnTo>
                  <a:pt x="715" y="8864"/>
                </a:lnTo>
                <a:lnTo>
                  <a:pt x="715" y="9745"/>
                </a:lnTo>
                <a:lnTo>
                  <a:pt x="500" y="9745"/>
                </a:lnTo>
                <a:cubicBezTo>
                  <a:pt x="429" y="9745"/>
                  <a:pt x="334" y="9816"/>
                  <a:pt x="334" y="9888"/>
                </a:cubicBezTo>
                <a:cubicBezTo>
                  <a:pt x="334" y="10007"/>
                  <a:pt x="381" y="10102"/>
                  <a:pt x="500" y="10102"/>
                </a:cubicBezTo>
                <a:lnTo>
                  <a:pt x="715" y="10102"/>
                </a:lnTo>
                <a:lnTo>
                  <a:pt x="715" y="10721"/>
                </a:lnTo>
                <a:lnTo>
                  <a:pt x="310" y="10721"/>
                </a:lnTo>
                <a:cubicBezTo>
                  <a:pt x="143" y="10721"/>
                  <a:pt x="0" y="10840"/>
                  <a:pt x="0" y="11031"/>
                </a:cubicBezTo>
                <a:lnTo>
                  <a:pt x="0" y="11721"/>
                </a:lnTo>
                <a:cubicBezTo>
                  <a:pt x="0" y="11793"/>
                  <a:pt x="95" y="11888"/>
                  <a:pt x="191" y="11888"/>
                </a:cubicBezTo>
                <a:lnTo>
                  <a:pt x="2691" y="11888"/>
                </a:lnTo>
                <a:cubicBezTo>
                  <a:pt x="2715" y="11888"/>
                  <a:pt x="2739" y="11888"/>
                  <a:pt x="2763" y="11864"/>
                </a:cubicBezTo>
                <a:cubicBezTo>
                  <a:pt x="2882" y="11721"/>
                  <a:pt x="2810" y="11555"/>
                  <a:pt x="2644" y="11555"/>
                </a:cubicBezTo>
                <a:lnTo>
                  <a:pt x="357" y="11555"/>
                </a:lnTo>
                <a:lnTo>
                  <a:pt x="357" y="11078"/>
                </a:lnTo>
                <a:lnTo>
                  <a:pt x="11550" y="11078"/>
                </a:lnTo>
                <a:lnTo>
                  <a:pt x="11550" y="11555"/>
                </a:lnTo>
                <a:lnTo>
                  <a:pt x="3477" y="11555"/>
                </a:lnTo>
                <a:cubicBezTo>
                  <a:pt x="3406" y="11555"/>
                  <a:pt x="3310" y="11626"/>
                  <a:pt x="3310" y="11721"/>
                </a:cubicBezTo>
                <a:cubicBezTo>
                  <a:pt x="3310" y="11840"/>
                  <a:pt x="3358" y="11912"/>
                  <a:pt x="3477" y="11912"/>
                </a:cubicBezTo>
                <a:lnTo>
                  <a:pt x="11622" y="11912"/>
                </a:lnTo>
                <a:cubicBezTo>
                  <a:pt x="11765" y="11912"/>
                  <a:pt x="11907" y="11793"/>
                  <a:pt x="11907" y="11626"/>
                </a:cubicBezTo>
                <a:lnTo>
                  <a:pt x="11907" y="11054"/>
                </a:lnTo>
                <a:cubicBezTo>
                  <a:pt x="11907" y="10840"/>
                  <a:pt x="11788" y="10721"/>
                  <a:pt x="11622" y="10721"/>
                </a:cubicBezTo>
                <a:lnTo>
                  <a:pt x="11122" y="10721"/>
                </a:lnTo>
                <a:lnTo>
                  <a:pt x="11122" y="3743"/>
                </a:lnTo>
                <a:cubicBezTo>
                  <a:pt x="11122" y="3577"/>
                  <a:pt x="11026" y="3505"/>
                  <a:pt x="10883" y="3505"/>
                </a:cubicBezTo>
                <a:lnTo>
                  <a:pt x="9097" y="3505"/>
                </a:lnTo>
                <a:cubicBezTo>
                  <a:pt x="9026" y="3505"/>
                  <a:pt x="8931" y="3577"/>
                  <a:pt x="8931" y="3672"/>
                </a:cubicBezTo>
                <a:lnTo>
                  <a:pt x="8931" y="4958"/>
                </a:lnTo>
                <a:cubicBezTo>
                  <a:pt x="8931" y="4982"/>
                  <a:pt x="8954" y="5053"/>
                  <a:pt x="8978" y="5077"/>
                </a:cubicBezTo>
                <a:cubicBezTo>
                  <a:pt x="9025" y="5104"/>
                  <a:pt x="9069" y="5115"/>
                  <a:pt x="9110" y="5115"/>
                </a:cubicBezTo>
                <a:cubicBezTo>
                  <a:pt x="9214" y="5115"/>
                  <a:pt x="9288" y="5037"/>
                  <a:pt x="9288" y="4934"/>
                </a:cubicBezTo>
                <a:lnTo>
                  <a:pt x="9288" y="3815"/>
                </a:lnTo>
                <a:lnTo>
                  <a:pt x="10812" y="3815"/>
                </a:lnTo>
                <a:lnTo>
                  <a:pt x="10812" y="10721"/>
                </a:lnTo>
                <a:lnTo>
                  <a:pt x="9288" y="10721"/>
                </a:lnTo>
                <a:lnTo>
                  <a:pt x="9288" y="5768"/>
                </a:lnTo>
                <a:cubicBezTo>
                  <a:pt x="9288" y="5672"/>
                  <a:pt x="9216" y="5577"/>
                  <a:pt x="9145" y="5577"/>
                </a:cubicBezTo>
                <a:cubicBezTo>
                  <a:pt x="9026" y="5577"/>
                  <a:pt x="8931" y="5649"/>
                  <a:pt x="8931" y="5768"/>
                </a:cubicBezTo>
                <a:lnTo>
                  <a:pt x="8931" y="8506"/>
                </a:lnTo>
                <a:lnTo>
                  <a:pt x="7406" y="8506"/>
                </a:lnTo>
                <a:lnTo>
                  <a:pt x="7406" y="2481"/>
                </a:lnTo>
                <a:cubicBezTo>
                  <a:pt x="7406" y="2338"/>
                  <a:pt x="7287" y="2243"/>
                  <a:pt x="7168" y="2243"/>
                </a:cubicBezTo>
                <a:lnTo>
                  <a:pt x="5573" y="2243"/>
                </a:lnTo>
                <a:lnTo>
                  <a:pt x="5573" y="1243"/>
                </a:lnTo>
                <a:cubicBezTo>
                  <a:pt x="5573" y="1076"/>
                  <a:pt x="5454" y="1005"/>
                  <a:pt x="5335" y="1005"/>
                </a:cubicBezTo>
                <a:lnTo>
                  <a:pt x="3596" y="1005"/>
                </a:lnTo>
                <a:cubicBezTo>
                  <a:pt x="3453" y="1005"/>
                  <a:pt x="3358" y="1124"/>
                  <a:pt x="3358" y="1243"/>
                </a:cubicBezTo>
                <a:lnTo>
                  <a:pt x="3358" y="6006"/>
                </a:lnTo>
                <a:lnTo>
                  <a:pt x="1762" y="6006"/>
                </a:lnTo>
                <a:cubicBezTo>
                  <a:pt x="1596" y="6006"/>
                  <a:pt x="1524" y="6125"/>
                  <a:pt x="1524" y="6244"/>
                </a:cubicBezTo>
                <a:lnTo>
                  <a:pt x="1524" y="10721"/>
                </a:lnTo>
                <a:lnTo>
                  <a:pt x="1096" y="10721"/>
                </a:lnTo>
                <a:lnTo>
                  <a:pt x="1096" y="195"/>
                </a:lnTo>
                <a:cubicBezTo>
                  <a:pt x="1096" y="100"/>
                  <a:pt x="1048" y="52"/>
                  <a:pt x="977" y="5"/>
                </a:cubicBezTo>
                <a:cubicBezTo>
                  <a:pt x="964" y="2"/>
                  <a:pt x="952" y="1"/>
                  <a:pt x="93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50" name="Google Shape;14150;p27"/>
          <p:cNvGrpSpPr/>
          <p:nvPr/>
        </p:nvGrpSpPr>
        <p:grpSpPr>
          <a:xfrm>
            <a:off x="5086186" y="6842116"/>
            <a:ext cx="709168" cy="709228"/>
            <a:chOff x="3194038" y="3313708"/>
            <a:chExt cx="296500" cy="296525"/>
          </a:xfrm>
        </p:grpSpPr>
        <p:sp>
          <p:nvSpPr>
            <p:cNvPr id="14151" name="Google Shape;14151;p27"/>
            <p:cNvSpPr/>
            <p:nvPr/>
          </p:nvSpPr>
          <p:spPr>
            <a:xfrm>
              <a:off x="3213088" y="3332633"/>
              <a:ext cx="124450" cy="122800"/>
            </a:xfrm>
            <a:custGeom>
              <a:avLst/>
              <a:gdLst/>
              <a:ahLst/>
              <a:cxnLst/>
              <a:rect l="l" t="t" r="r" b="b"/>
              <a:pathLst>
                <a:path w="4978" h="4912" extrusionOk="0">
                  <a:moveTo>
                    <a:pt x="2569" y="1"/>
                  </a:moveTo>
                  <a:cubicBezTo>
                    <a:pt x="2523" y="1"/>
                    <a:pt x="2476" y="2"/>
                    <a:pt x="2429" y="6"/>
                  </a:cubicBezTo>
                  <a:cubicBezTo>
                    <a:pt x="1762" y="6"/>
                    <a:pt x="1167" y="268"/>
                    <a:pt x="715" y="720"/>
                  </a:cubicBezTo>
                  <a:cubicBezTo>
                    <a:pt x="286" y="1149"/>
                    <a:pt x="0" y="1792"/>
                    <a:pt x="0" y="2411"/>
                  </a:cubicBezTo>
                  <a:cubicBezTo>
                    <a:pt x="0" y="3006"/>
                    <a:pt x="215" y="3602"/>
                    <a:pt x="596" y="4054"/>
                  </a:cubicBezTo>
                  <a:cubicBezTo>
                    <a:pt x="631" y="4090"/>
                    <a:pt x="685" y="4108"/>
                    <a:pt x="738" y="4108"/>
                  </a:cubicBezTo>
                  <a:cubicBezTo>
                    <a:pt x="792" y="4108"/>
                    <a:pt x="846" y="4090"/>
                    <a:pt x="881" y="4054"/>
                  </a:cubicBezTo>
                  <a:cubicBezTo>
                    <a:pt x="929" y="3983"/>
                    <a:pt x="905" y="3887"/>
                    <a:pt x="881" y="3840"/>
                  </a:cubicBezTo>
                  <a:cubicBezTo>
                    <a:pt x="548" y="3459"/>
                    <a:pt x="357" y="2935"/>
                    <a:pt x="357" y="2435"/>
                  </a:cubicBezTo>
                  <a:cubicBezTo>
                    <a:pt x="357" y="1863"/>
                    <a:pt x="596" y="1363"/>
                    <a:pt x="1000" y="982"/>
                  </a:cubicBezTo>
                  <a:cubicBezTo>
                    <a:pt x="1381" y="601"/>
                    <a:pt x="1905" y="363"/>
                    <a:pt x="2453" y="363"/>
                  </a:cubicBezTo>
                  <a:cubicBezTo>
                    <a:pt x="3025" y="363"/>
                    <a:pt x="3549" y="553"/>
                    <a:pt x="3977" y="958"/>
                  </a:cubicBezTo>
                  <a:cubicBezTo>
                    <a:pt x="4382" y="1339"/>
                    <a:pt x="4596" y="1863"/>
                    <a:pt x="4596" y="2459"/>
                  </a:cubicBezTo>
                  <a:lnTo>
                    <a:pt x="4596" y="4578"/>
                  </a:lnTo>
                  <a:lnTo>
                    <a:pt x="2477" y="4578"/>
                  </a:lnTo>
                  <a:cubicBezTo>
                    <a:pt x="2120" y="4578"/>
                    <a:pt x="1762" y="4483"/>
                    <a:pt x="1477" y="4316"/>
                  </a:cubicBezTo>
                  <a:cubicBezTo>
                    <a:pt x="1450" y="4296"/>
                    <a:pt x="1421" y="4287"/>
                    <a:pt x="1393" y="4287"/>
                  </a:cubicBezTo>
                  <a:cubicBezTo>
                    <a:pt x="1322" y="4287"/>
                    <a:pt x="1256" y="4343"/>
                    <a:pt x="1239" y="4411"/>
                  </a:cubicBezTo>
                  <a:cubicBezTo>
                    <a:pt x="1191" y="4483"/>
                    <a:pt x="1262" y="4578"/>
                    <a:pt x="1310" y="4602"/>
                  </a:cubicBezTo>
                  <a:cubicBezTo>
                    <a:pt x="1667" y="4816"/>
                    <a:pt x="2096" y="4911"/>
                    <a:pt x="2501" y="4911"/>
                  </a:cubicBezTo>
                  <a:lnTo>
                    <a:pt x="4739" y="4911"/>
                  </a:lnTo>
                  <a:cubicBezTo>
                    <a:pt x="4882" y="4911"/>
                    <a:pt x="4977" y="4792"/>
                    <a:pt x="4977" y="4673"/>
                  </a:cubicBezTo>
                  <a:lnTo>
                    <a:pt x="4977" y="2459"/>
                  </a:lnTo>
                  <a:cubicBezTo>
                    <a:pt x="4977" y="1839"/>
                    <a:pt x="4763" y="1244"/>
                    <a:pt x="4358" y="792"/>
                  </a:cubicBezTo>
                  <a:cubicBezTo>
                    <a:pt x="3825" y="303"/>
                    <a:pt x="3210" y="1"/>
                    <a:pt x="25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2" name="Google Shape;14152;p27"/>
            <p:cNvSpPr/>
            <p:nvPr/>
          </p:nvSpPr>
          <p:spPr>
            <a:xfrm>
              <a:off x="3349413" y="3468508"/>
              <a:ext cx="122675" cy="123850"/>
            </a:xfrm>
            <a:custGeom>
              <a:avLst/>
              <a:gdLst/>
              <a:ahLst/>
              <a:cxnLst/>
              <a:rect l="l" t="t" r="r" b="b"/>
              <a:pathLst>
                <a:path w="4907" h="4954" extrusionOk="0">
                  <a:moveTo>
                    <a:pt x="144" y="0"/>
                  </a:moveTo>
                  <a:cubicBezTo>
                    <a:pt x="48" y="0"/>
                    <a:pt x="1" y="72"/>
                    <a:pt x="1" y="167"/>
                  </a:cubicBezTo>
                  <a:lnTo>
                    <a:pt x="1" y="1834"/>
                  </a:lnTo>
                  <a:cubicBezTo>
                    <a:pt x="1" y="1858"/>
                    <a:pt x="25" y="1882"/>
                    <a:pt x="25" y="1905"/>
                  </a:cubicBezTo>
                  <a:cubicBezTo>
                    <a:pt x="73" y="1940"/>
                    <a:pt x="120" y="1955"/>
                    <a:pt x="162" y="1955"/>
                  </a:cubicBezTo>
                  <a:cubicBezTo>
                    <a:pt x="263" y="1955"/>
                    <a:pt x="334" y="1871"/>
                    <a:pt x="334" y="1786"/>
                  </a:cubicBezTo>
                  <a:lnTo>
                    <a:pt x="334" y="358"/>
                  </a:lnTo>
                  <a:lnTo>
                    <a:pt x="2620" y="358"/>
                  </a:lnTo>
                  <a:cubicBezTo>
                    <a:pt x="2811" y="358"/>
                    <a:pt x="2954" y="405"/>
                    <a:pt x="3120" y="453"/>
                  </a:cubicBezTo>
                  <a:cubicBezTo>
                    <a:pt x="4049" y="810"/>
                    <a:pt x="4597" y="1620"/>
                    <a:pt x="4597" y="2501"/>
                  </a:cubicBezTo>
                  <a:cubicBezTo>
                    <a:pt x="4597" y="3072"/>
                    <a:pt x="4335" y="3572"/>
                    <a:pt x="3954" y="3977"/>
                  </a:cubicBezTo>
                  <a:cubicBezTo>
                    <a:pt x="3573" y="4358"/>
                    <a:pt x="3025" y="4596"/>
                    <a:pt x="2501" y="4596"/>
                  </a:cubicBezTo>
                  <a:cubicBezTo>
                    <a:pt x="1930" y="4596"/>
                    <a:pt x="1430" y="4382"/>
                    <a:pt x="1001" y="4025"/>
                  </a:cubicBezTo>
                  <a:cubicBezTo>
                    <a:pt x="620" y="3644"/>
                    <a:pt x="382" y="3144"/>
                    <a:pt x="358" y="2596"/>
                  </a:cubicBezTo>
                  <a:cubicBezTo>
                    <a:pt x="358" y="2501"/>
                    <a:pt x="263" y="2429"/>
                    <a:pt x="167" y="2429"/>
                  </a:cubicBezTo>
                  <a:cubicBezTo>
                    <a:pt x="96" y="2429"/>
                    <a:pt x="1" y="2501"/>
                    <a:pt x="1" y="2596"/>
                  </a:cubicBezTo>
                  <a:cubicBezTo>
                    <a:pt x="25" y="3215"/>
                    <a:pt x="286" y="3811"/>
                    <a:pt x="763" y="4263"/>
                  </a:cubicBezTo>
                  <a:cubicBezTo>
                    <a:pt x="1215" y="4716"/>
                    <a:pt x="1834" y="4954"/>
                    <a:pt x="2477" y="4954"/>
                  </a:cubicBezTo>
                  <a:lnTo>
                    <a:pt x="2501" y="4954"/>
                  </a:lnTo>
                  <a:cubicBezTo>
                    <a:pt x="3144" y="4954"/>
                    <a:pt x="3740" y="4692"/>
                    <a:pt x="4192" y="4239"/>
                  </a:cubicBezTo>
                  <a:cubicBezTo>
                    <a:pt x="4645" y="3787"/>
                    <a:pt x="4906" y="3168"/>
                    <a:pt x="4906" y="2548"/>
                  </a:cubicBezTo>
                  <a:cubicBezTo>
                    <a:pt x="4906" y="1882"/>
                    <a:pt x="4668" y="1262"/>
                    <a:pt x="4192" y="786"/>
                  </a:cubicBezTo>
                  <a:cubicBezTo>
                    <a:pt x="3716" y="286"/>
                    <a:pt x="3097" y="0"/>
                    <a:pt x="2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3" name="Google Shape;14153;p27"/>
            <p:cNvSpPr/>
            <p:nvPr/>
          </p:nvSpPr>
          <p:spPr>
            <a:xfrm>
              <a:off x="3349413" y="3313708"/>
              <a:ext cx="141125" cy="142325"/>
            </a:xfrm>
            <a:custGeom>
              <a:avLst/>
              <a:gdLst/>
              <a:ahLst/>
              <a:cxnLst/>
              <a:rect l="l" t="t" r="r" b="b"/>
              <a:pathLst>
                <a:path w="5645" h="5693" extrusionOk="0">
                  <a:moveTo>
                    <a:pt x="2858" y="334"/>
                  </a:moveTo>
                  <a:cubicBezTo>
                    <a:pt x="3525" y="334"/>
                    <a:pt x="4121" y="596"/>
                    <a:pt x="4597" y="1072"/>
                  </a:cubicBezTo>
                  <a:cubicBezTo>
                    <a:pt x="5073" y="1549"/>
                    <a:pt x="5311" y="2144"/>
                    <a:pt x="5335" y="2811"/>
                  </a:cubicBezTo>
                  <a:cubicBezTo>
                    <a:pt x="5335" y="3501"/>
                    <a:pt x="5097" y="4120"/>
                    <a:pt x="4621" y="4597"/>
                  </a:cubicBezTo>
                  <a:cubicBezTo>
                    <a:pt x="4144" y="5073"/>
                    <a:pt x="3525" y="5335"/>
                    <a:pt x="2835" y="5335"/>
                  </a:cubicBezTo>
                  <a:lnTo>
                    <a:pt x="334" y="5335"/>
                  </a:lnTo>
                  <a:lnTo>
                    <a:pt x="334" y="2834"/>
                  </a:lnTo>
                  <a:cubicBezTo>
                    <a:pt x="334" y="2144"/>
                    <a:pt x="596" y="1525"/>
                    <a:pt x="1072" y="1048"/>
                  </a:cubicBezTo>
                  <a:cubicBezTo>
                    <a:pt x="1549" y="572"/>
                    <a:pt x="2168" y="334"/>
                    <a:pt x="2858" y="334"/>
                  </a:cubicBezTo>
                  <a:close/>
                  <a:moveTo>
                    <a:pt x="2805" y="0"/>
                  </a:moveTo>
                  <a:cubicBezTo>
                    <a:pt x="1517" y="0"/>
                    <a:pt x="377" y="854"/>
                    <a:pt x="1" y="2287"/>
                  </a:cubicBezTo>
                  <a:lnTo>
                    <a:pt x="1" y="2358"/>
                  </a:lnTo>
                  <a:lnTo>
                    <a:pt x="1" y="5668"/>
                  </a:lnTo>
                  <a:cubicBezTo>
                    <a:pt x="1" y="5668"/>
                    <a:pt x="1" y="5692"/>
                    <a:pt x="25" y="5692"/>
                  </a:cubicBezTo>
                  <a:lnTo>
                    <a:pt x="215" y="5692"/>
                  </a:lnTo>
                  <a:lnTo>
                    <a:pt x="215" y="5668"/>
                  </a:lnTo>
                  <a:lnTo>
                    <a:pt x="3359" y="5668"/>
                  </a:lnTo>
                  <a:cubicBezTo>
                    <a:pt x="4811" y="5287"/>
                    <a:pt x="5645" y="4097"/>
                    <a:pt x="5645" y="2811"/>
                  </a:cubicBezTo>
                  <a:cubicBezTo>
                    <a:pt x="5645" y="2072"/>
                    <a:pt x="5359" y="1382"/>
                    <a:pt x="4811" y="834"/>
                  </a:cubicBezTo>
                  <a:cubicBezTo>
                    <a:pt x="4287" y="310"/>
                    <a:pt x="3597" y="1"/>
                    <a:pt x="2858" y="1"/>
                  </a:cubicBezTo>
                  <a:cubicBezTo>
                    <a:pt x="2841" y="0"/>
                    <a:pt x="2823" y="0"/>
                    <a:pt x="28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4" name="Google Shape;14154;p27"/>
            <p:cNvSpPr/>
            <p:nvPr/>
          </p:nvSpPr>
          <p:spPr>
            <a:xfrm>
              <a:off x="3194038" y="3468508"/>
              <a:ext cx="142300" cy="141725"/>
            </a:xfrm>
            <a:custGeom>
              <a:avLst/>
              <a:gdLst/>
              <a:ahLst/>
              <a:cxnLst/>
              <a:rect l="l" t="t" r="r" b="b"/>
              <a:pathLst>
                <a:path w="5692" h="5669" extrusionOk="0">
                  <a:moveTo>
                    <a:pt x="5311" y="358"/>
                  </a:moveTo>
                  <a:lnTo>
                    <a:pt x="5311" y="2858"/>
                  </a:lnTo>
                  <a:lnTo>
                    <a:pt x="5335" y="2858"/>
                  </a:lnTo>
                  <a:cubicBezTo>
                    <a:pt x="5335" y="3549"/>
                    <a:pt x="5049" y="4168"/>
                    <a:pt x="4573" y="4644"/>
                  </a:cubicBezTo>
                  <a:cubicBezTo>
                    <a:pt x="4096" y="5120"/>
                    <a:pt x="3477" y="5359"/>
                    <a:pt x="2834" y="5359"/>
                  </a:cubicBezTo>
                  <a:lnTo>
                    <a:pt x="2786" y="5359"/>
                  </a:lnTo>
                  <a:cubicBezTo>
                    <a:pt x="2143" y="5359"/>
                    <a:pt x="1548" y="5097"/>
                    <a:pt x="1072" y="4620"/>
                  </a:cubicBezTo>
                  <a:cubicBezTo>
                    <a:pt x="595" y="4144"/>
                    <a:pt x="357" y="3549"/>
                    <a:pt x="310" y="2882"/>
                  </a:cubicBezTo>
                  <a:cubicBezTo>
                    <a:pt x="310" y="2215"/>
                    <a:pt x="572" y="1596"/>
                    <a:pt x="1024" y="1096"/>
                  </a:cubicBezTo>
                  <a:cubicBezTo>
                    <a:pt x="1500" y="619"/>
                    <a:pt x="2143" y="358"/>
                    <a:pt x="2810" y="358"/>
                  </a:cubicBezTo>
                  <a:close/>
                  <a:moveTo>
                    <a:pt x="2858" y="0"/>
                  </a:moveTo>
                  <a:cubicBezTo>
                    <a:pt x="2072" y="0"/>
                    <a:pt x="1358" y="310"/>
                    <a:pt x="834" y="834"/>
                  </a:cubicBezTo>
                  <a:cubicBezTo>
                    <a:pt x="286" y="1382"/>
                    <a:pt x="0" y="2120"/>
                    <a:pt x="24" y="2858"/>
                  </a:cubicBezTo>
                  <a:cubicBezTo>
                    <a:pt x="24" y="3620"/>
                    <a:pt x="334" y="4287"/>
                    <a:pt x="857" y="4835"/>
                  </a:cubicBezTo>
                  <a:cubicBezTo>
                    <a:pt x="1405" y="5359"/>
                    <a:pt x="2072" y="5668"/>
                    <a:pt x="2834" y="5668"/>
                  </a:cubicBezTo>
                  <a:lnTo>
                    <a:pt x="2858" y="5668"/>
                  </a:lnTo>
                  <a:cubicBezTo>
                    <a:pt x="3596" y="5668"/>
                    <a:pt x="4311" y="5359"/>
                    <a:pt x="4858" y="4858"/>
                  </a:cubicBezTo>
                  <a:cubicBezTo>
                    <a:pt x="5382" y="4335"/>
                    <a:pt x="5692" y="3620"/>
                    <a:pt x="5692" y="2834"/>
                  </a:cubicBezTo>
                  <a:lnTo>
                    <a:pt x="5692" y="238"/>
                  </a:lnTo>
                  <a:cubicBezTo>
                    <a:pt x="5668" y="119"/>
                    <a:pt x="5573" y="0"/>
                    <a:pt x="54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5" name="Google Shape;14155;p27"/>
            <p:cNvSpPr/>
            <p:nvPr/>
          </p:nvSpPr>
          <p:spPr>
            <a:xfrm>
              <a:off x="3386938" y="3362533"/>
              <a:ext cx="66100" cy="8950"/>
            </a:xfrm>
            <a:custGeom>
              <a:avLst/>
              <a:gdLst/>
              <a:ahLst/>
              <a:cxnLst/>
              <a:rect l="l" t="t" r="r" b="b"/>
              <a:pathLst>
                <a:path w="2644" h="358" extrusionOk="0">
                  <a:moveTo>
                    <a:pt x="167" y="0"/>
                  </a:moveTo>
                  <a:cubicBezTo>
                    <a:pt x="71" y="0"/>
                    <a:pt x="24" y="48"/>
                    <a:pt x="0" y="143"/>
                  </a:cubicBezTo>
                  <a:cubicBezTo>
                    <a:pt x="0" y="239"/>
                    <a:pt x="71" y="358"/>
                    <a:pt x="167" y="358"/>
                  </a:cubicBezTo>
                  <a:lnTo>
                    <a:pt x="2429" y="358"/>
                  </a:lnTo>
                  <a:cubicBezTo>
                    <a:pt x="2524" y="358"/>
                    <a:pt x="2572" y="286"/>
                    <a:pt x="2620" y="191"/>
                  </a:cubicBezTo>
                  <a:cubicBezTo>
                    <a:pt x="2643" y="72"/>
                    <a:pt x="2548" y="0"/>
                    <a:pt x="2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6" name="Google Shape;14156;p27"/>
            <p:cNvSpPr/>
            <p:nvPr/>
          </p:nvSpPr>
          <p:spPr>
            <a:xfrm>
              <a:off x="3386338" y="33803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4"/>
                  </a:cubicBezTo>
                  <a:cubicBezTo>
                    <a:pt x="0" y="263"/>
                    <a:pt x="95" y="358"/>
                    <a:pt x="215" y="358"/>
                  </a:cubicBezTo>
                  <a:lnTo>
                    <a:pt x="2477" y="358"/>
                  </a:lnTo>
                  <a:cubicBezTo>
                    <a:pt x="2596" y="358"/>
                    <a:pt x="2691" y="263"/>
                    <a:pt x="2667" y="144"/>
                  </a:cubicBezTo>
                  <a:cubicBezTo>
                    <a:pt x="2644" y="48"/>
                    <a:pt x="2548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7" name="Google Shape;14157;p27"/>
            <p:cNvSpPr/>
            <p:nvPr/>
          </p:nvSpPr>
          <p:spPr>
            <a:xfrm>
              <a:off x="3400613" y="3398858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1358" y="357"/>
                  </a:lnTo>
                  <a:cubicBezTo>
                    <a:pt x="1477" y="357"/>
                    <a:pt x="1549" y="262"/>
                    <a:pt x="1525" y="143"/>
                  </a:cubicBezTo>
                  <a:cubicBezTo>
                    <a:pt x="1501" y="48"/>
                    <a:pt x="1406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8" name="Google Shape;14158;p27"/>
            <p:cNvSpPr/>
            <p:nvPr/>
          </p:nvSpPr>
          <p:spPr>
            <a:xfrm>
              <a:off x="3232138" y="3517333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0"/>
                  </a:moveTo>
                  <a:cubicBezTo>
                    <a:pt x="72" y="0"/>
                    <a:pt x="0" y="72"/>
                    <a:pt x="24" y="191"/>
                  </a:cubicBezTo>
                  <a:cubicBezTo>
                    <a:pt x="48" y="286"/>
                    <a:pt x="119" y="357"/>
                    <a:pt x="191" y="357"/>
                  </a:cubicBezTo>
                  <a:lnTo>
                    <a:pt x="2453" y="357"/>
                  </a:lnTo>
                  <a:cubicBezTo>
                    <a:pt x="2548" y="357"/>
                    <a:pt x="2620" y="286"/>
                    <a:pt x="2644" y="191"/>
                  </a:cubicBezTo>
                  <a:cubicBezTo>
                    <a:pt x="2667" y="72"/>
                    <a:pt x="2572" y="0"/>
                    <a:pt x="2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9" name="Google Shape;14159;p27"/>
            <p:cNvSpPr/>
            <p:nvPr/>
          </p:nvSpPr>
          <p:spPr>
            <a:xfrm>
              <a:off x="3231538" y="35357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477" y="358"/>
                  </a:lnTo>
                  <a:cubicBezTo>
                    <a:pt x="2572" y="358"/>
                    <a:pt x="2644" y="286"/>
                    <a:pt x="2668" y="215"/>
                  </a:cubicBezTo>
                  <a:cubicBezTo>
                    <a:pt x="2691" y="96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0" name="Google Shape;14160;p27"/>
            <p:cNvSpPr/>
            <p:nvPr/>
          </p:nvSpPr>
          <p:spPr>
            <a:xfrm>
              <a:off x="3245813" y="3553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1"/>
                  </a:moveTo>
                  <a:cubicBezTo>
                    <a:pt x="120" y="1"/>
                    <a:pt x="72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287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1" name="Google Shape;14161;p27"/>
          <p:cNvGrpSpPr/>
          <p:nvPr/>
        </p:nvGrpSpPr>
        <p:grpSpPr>
          <a:xfrm>
            <a:off x="3556725" y="6861491"/>
            <a:ext cx="719154" cy="676102"/>
            <a:chOff x="2682013" y="3321808"/>
            <a:chExt cx="300675" cy="282675"/>
          </a:xfrm>
        </p:grpSpPr>
        <p:sp>
          <p:nvSpPr>
            <p:cNvPr id="14162" name="Google Shape;14162;p27"/>
            <p:cNvSpPr/>
            <p:nvPr/>
          </p:nvSpPr>
          <p:spPr>
            <a:xfrm>
              <a:off x="2682613" y="3321808"/>
              <a:ext cx="202450" cy="86000"/>
            </a:xfrm>
            <a:custGeom>
              <a:avLst/>
              <a:gdLst/>
              <a:ahLst/>
              <a:cxnLst/>
              <a:rect l="l" t="t" r="r" b="b"/>
              <a:pathLst>
                <a:path w="8098" h="3440" extrusionOk="0">
                  <a:moveTo>
                    <a:pt x="6407" y="724"/>
                  </a:moveTo>
                  <a:cubicBezTo>
                    <a:pt x="6430" y="724"/>
                    <a:pt x="6454" y="724"/>
                    <a:pt x="6454" y="748"/>
                  </a:cubicBezTo>
                  <a:lnTo>
                    <a:pt x="7716" y="2534"/>
                  </a:lnTo>
                  <a:cubicBezTo>
                    <a:pt x="7740" y="2582"/>
                    <a:pt x="7716" y="2606"/>
                    <a:pt x="7716" y="2630"/>
                  </a:cubicBezTo>
                  <a:cubicBezTo>
                    <a:pt x="7716" y="2653"/>
                    <a:pt x="7669" y="2653"/>
                    <a:pt x="7645" y="2653"/>
                  </a:cubicBezTo>
                  <a:lnTo>
                    <a:pt x="3239" y="2653"/>
                  </a:lnTo>
                  <a:cubicBezTo>
                    <a:pt x="3430" y="2391"/>
                    <a:pt x="3549" y="2034"/>
                    <a:pt x="3549" y="1677"/>
                  </a:cubicBezTo>
                  <a:cubicBezTo>
                    <a:pt x="3549" y="1320"/>
                    <a:pt x="3406" y="1034"/>
                    <a:pt x="3215" y="724"/>
                  </a:cubicBezTo>
                  <a:close/>
                  <a:moveTo>
                    <a:pt x="1787" y="343"/>
                  </a:moveTo>
                  <a:cubicBezTo>
                    <a:pt x="2525" y="343"/>
                    <a:pt x="3168" y="963"/>
                    <a:pt x="3168" y="1701"/>
                  </a:cubicBezTo>
                  <a:cubicBezTo>
                    <a:pt x="3168" y="2463"/>
                    <a:pt x="2525" y="3082"/>
                    <a:pt x="1787" y="3082"/>
                  </a:cubicBezTo>
                  <a:cubicBezTo>
                    <a:pt x="1048" y="3082"/>
                    <a:pt x="429" y="2463"/>
                    <a:pt x="429" y="1701"/>
                  </a:cubicBezTo>
                  <a:cubicBezTo>
                    <a:pt x="429" y="939"/>
                    <a:pt x="1048" y="343"/>
                    <a:pt x="1787" y="343"/>
                  </a:cubicBezTo>
                  <a:close/>
                  <a:moveTo>
                    <a:pt x="1801" y="1"/>
                  </a:moveTo>
                  <a:cubicBezTo>
                    <a:pt x="1741" y="1"/>
                    <a:pt x="1680" y="4"/>
                    <a:pt x="1620" y="10"/>
                  </a:cubicBezTo>
                  <a:cubicBezTo>
                    <a:pt x="810" y="105"/>
                    <a:pt x="143" y="748"/>
                    <a:pt x="96" y="1582"/>
                  </a:cubicBezTo>
                  <a:cubicBezTo>
                    <a:pt x="0" y="2582"/>
                    <a:pt x="810" y="3439"/>
                    <a:pt x="1787" y="3439"/>
                  </a:cubicBezTo>
                  <a:cubicBezTo>
                    <a:pt x="2215" y="3439"/>
                    <a:pt x="2596" y="3296"/>
                    <a:pt x="2882" y="3058"/>
                  </a:cubicBezTo>
                  <a:lnTo>
                    <a:pt x="7621" y="3058"/>
                  </a:lnTo>
                  <a:cubicBezTo>
                    <a:pt x="7764" y="3058"/>
                    <a:pt x="7883" y="2987"/>
                    <a:pt x="7978" y="2868"/>
                  </a:cubicBezTo>
                  <a:cubicBezTo>
                    <a:pt x="8097" y="2725"/>
                    <a:pt x="8097" y="2510"/>
                    <a:pt x="7978" y="2368"/>
                  </a:cubicBezTo>
                  <a:lnTo>
                    <a:pt x="6740" y="582"/>
                  </a:lnTo>
                  <a:cubicBezTo>
                    <a:pt x="6645" y="462"/>
                    <a:pt x="6526" y="391"/>
                    <a:pt x="6383" y="391"/>
                  </a:cubicBezTo>
                  <a:lnTo>
                    <a:pt x="2882" y="391"/>
                  </a:lnTo>
                  <a:cubicBezTo>
                    <a:pt x="2612" y="142"/>
                    <a:pt x="2214" y="1"/>
                    <a:pt x="18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3" name="Google Shape;14163;p27"/>
            <p:cNvSpPr/>
            <p:nvPr/>
          </p:nvSpPr>
          <p:spPr>
            <a:xfrm>
              <a:off x="2682613" y="3419283"/>
              <a:ext cx="252450" cy="86750"/>
            </a:xfrm>
            <a:custGeom>
              <a:avLst/>
              <a:gdLst/>
              <a:ahLst/>
              <a:cxnLst/>
              <a:rect l="l" t="t" r="r" b="b"/>
              <a:pathLst>
                <a:path w="10098" h="3470" extrusionOk="0">
                  <a:moveTo>
                    <a:pt x="1787" y="350"/>
                  </a:moveTo>
                  <a:cubicBezTo>
                    <a:pt x="2525" y="350"/>
                    <a:pt x="3168" y="969"/>
                    <a:pt x="3168" y="1707"/>
                  </a:cubicBezTo>
                  <a:cubicBezTo>
                    <a:pt x="3168" y="2446"/>
                    <a:pt x="2525" y="3089"/>
                    <a:pt x="1787" y="3089"/>
                  </a:cubicBezTo>
                  <a:cubicBezTo>
                    <a:pt x="1048" y="3089"/>
                    <a:pt x="429" y="2446"/>
                    <a:pt x="429" y="1707"/>
                  </a:cubicBezTo>
                  <a:cubicBezTo>
                    <a:pt x="429" y="969"/>
                    <a:pt x="1048" y="350"/>
                    <a:pt x="1787" y="350"/>
                  </a:cubicBezTo>
                  <a:close/>
                  <a:moveTo>
                    <a:pt x="1866" y="0"/>
                  </a:moveTo>
                  <a:cubicBezTo>
                    <a:pt x="1792" y="0"/>
                    <a:pt x="1718" y="5"/>
                    <a:pt x="1644" y="17"/>
                  </a:cubicBezTo>
                  <a:cubicBezTo>
                    <a:pt x="834" y="112"/>
                    <a:pt x="167" y="755"/>
                    <a:pt x="120" y="1588"/>
                  </a:cubicBezTo>
                  <a:cubicBezTo>
                    <a:pt x="0" y="2612"/>
                    <a:pt x="810" y="3470"/>
                    <a:pt x="1787" y="3470"/>
                  </a:cubicBezTo>
                  <a:cubicBezTo>
                    <a:pt x="2215" y="3470"/>
                    <a:pt x="2596" y="3327"/>
                    <a:pt x="2882" y="3089"/>
                  </a:cubicBezTo>
                  <a:lnTo>
                    <a:pt x="9622" y="3089"/>
                  </a:lnTo>
                  <a:cubicBezTo>
                    <a:pt x="9764" y="3089"/>
                    <a:pt x="9883" y="3017"/>
                    <a:pt x="9979" y="2898"/>
                  </a:cubicBezTo>
                  <a:cubicBezTo>
                    <a:pt x="10098" y="2755"/>
                    <a:pt x="10098" y="2541"/>
                    <a:pt x="9979" y="2398"/>
                  </a:cubicBezTo>
                  <a:lnTo>
                    <a:pt x="8717" y="612"/>
                  </a:lnTo>
                  <a:cubicBezTo>
                    <a:pt x="8621" y="493"/>
                    <a:pt x="8526" y="421"/>
                    <a:pt x="8359" y="421"/>
                  </a:cubicBezTo>
                  <a:lnTo>
                    <a:pt x="7073" y="421"/>
                  </a:lnTo>
                  <a:cubicBezTo>
                    <a:pt x="7002" y="421"/>
                    <a:pt x="6931" y="493"/>
                    <a:pt x="6907" y="588"/>
                  </a:cubicBezTo>
                  <a:cubicBezTo>
                    <a:pt x="6883" y="683"/>
                    <a:pt x="6954" y="779"/>
                    <a:pt x="7073" y="779"/>
                  </a:cubicBezTo>
                  <a:lnTo>
                    <a:pt x="8407" y="779"/>
                  </a:lnTo>
                  <a:cubicBezTo>
                    <a:pt x="8431" y="779"/>
                    <a:pt x="8455" y="779"/>
                    <a:pt x="8455" y="826"/>
                  </a:cubicBezTo>
                  <a:lnTo>
                    <a:pt x="9717" y="2612"/>
                  </a:lnTo>
                  <a:cubicBezTo>
                    <a:pt x="9741" y="2636"/>
                    <a:pt x="9717" y="2660"/>
                    <a:pt x="9717" y="2684"/>
                  </a:cubicBezTo>
                  <a:cubicBezTo>
                    <a:pt x="9717" y="2731"/>
                    <a:pt x="9669" y="2731"/>
                    <a:pt x="9645" y="2731"/>
                  </a:cubicBezTo>
                  <a:lnTo>
                    <a:pt x="3239" y="2731"/>
                  </a:lnTo>
                  <a:cubicBezTo>
                    <a:pt x="3430" y="2446"/>
                    <a:pt x="3549" y="2088"/>
                    <a:pt x="3549" y="1731"/>
                  </a:cubicBezTo>
                  <a:cubicBezTo>
                    <a:pt x="3549" y="1374"/>
                    <a:pt x="3430" y="1064"/>
                    <a:pt x="3239" y="755"/>
                  </a:cubicBezTo>
                  <a:lnTo>
                    <a:pt x="6288" y="755"/>
                  </a:lnTo>
                  <a:cubicBezTo>
                    <a:pt x="6383" y="755"/>
                    <a:pt x="6430" y="707"/>
                    <a:pt x="6454" y="612"/>
                  </a:cubicBezTo>
                  <a:cubicBezTo>
                    <a:pt x="6478" y="493"/>
                    <a:pt x="6407" y="398"/>
                    <a:pt x="6288" y="398"/>
                  </a:cubicBezTo>
                  <a:lnTo>
                    <a:pt x="2906" y="398"/>
                  </a:lnTo>
                  <a:cubicBezTo>
                    <a:pt x="2645" y="156"/>
                    <a:pt x="2265" y="0"/>
                    <a:pt x="18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4" name="Google Shape;14164;p27"/>
            <p:cNvSpPr/>
            <p:nvPr/>
          </p:nvSpPr>
          <p:spPr>
            <a:xfrm>
              <a:off x="2682013" y="3517908"/>
              <a:ext cx="300675" cy="86575"/>
            </a:xfrm>
            <a:custGeom>
              <a:avLst/>
              <a:gdLst/>
              <a:ahLst/>
              <a:cxnLst/>
              <a:rect l="l" t="t" r="r" b="b"/>
              <a:pathLst>
                <a:path w="12027" h="3463" extrusionOk="0">
                  <a:moveTo>
                    <a:pt x="1811" y="311"/>
                  </a:moveTo>
                  <a:cubicBezTo>
                    <a:pt x="2549" y="311"/>
                    <a:pt x="3192" y="953"/>
                    <a:pt x="3192" y="1692"/>
                  </a:cubicBezTo>
                  <a:cubicBezTo>
                    <a:pt x="3192" y="2430"/>
                    <a:pt x="2596" y="3073"/>
                    <a:pt x="1811" y="3073"/>
                  </a:cubicBezTo>
                  <a:cubicBezTo>
                    <a:pt x="1072" y="3073"/>
                    <a:pt x="453" y="2430"/>
                    <a:pt x="453" y="1692"/>
                  </a:cubicBezTo>
                  <a:cubicBezTo>
                    <a:pt x="453" y="953"/>
                    <a:pt x="1072" y="311"/>
                    <a:pt x="1811" y="311"/>
                  </a:cubicBezTo>
                  <a:close/>
                  <a:moveTo>
                    <a:pt x="1787" y="1"/>
                  </a:moveTo>
                  <a:cubicBezTo>
                    <a:pt x="763" y="1"/>
                    <a:pt x="1" y="858"/>
                    <a:pt x="48" y="1882"/>
                  </a:cubicBezTo>
                  <a:cubicBezTo>
                    <a:pt x="120" y="2668"/>
                    <a:pt x="763" y="3359"/>
                    <a:pt x="1572" y="3454"/>
                  </a:cubicBezTo>
                  <a:cubicBezTo>
                    <a:pt x="1627" y="3459"/>
                    <a:pt x="1682" y="3462"/>
                    <a:pt x="1736" y="3462"/>
                  </a:cubicBezTo>
                  <a:cubicBezTo>
                    <a:pt x="2156" y="3462"/>
                    <a:pt x="2563" y="3305"/>
                    <a:pt x="2858" y="3073"/>
                  </a:cubicBezTo>
                  <a:lnTo>
                    <a:pt x="3906" y="3073"/>
                  </a:lnTo>
                  <a:cubicBezTo>
                    <a:pt x="3978" y="3073"/>
                    <a:pt x="4049" y="3002"/>
                    <a:pt x="4073" y="2906"/>
                  </a:cubicBezTo>
                  <a:cubicBezTo>
                    <a:pt x="4097" y="2787"/>
                    <a:pt x="4025" y="2716"/>
                    <a:pt x="3906" y="2716"/>
                  </a:cubicBezTo>
                  <a:lnTo>
                    <a:pt x="3192" y="2716"/>
                  </a:lnTo>
                  <a:cubicBezTo>
                    <a:pt x="3359" y="2430"/>
                    <a:pt x="3478" y="2073"/>
                    <a:pt x="3478" y="1716"/>
                  </a:cubicBezTo>
                  <a:cubicBezTo>
                    <a:pt x="3478" y="1358"/>
                    <a:pt x="3359" y="1049"/>
                    <a:pt x="3192" y="739"/>
                  </a:cubicBezTo>
                  <a:lnTo>
                    <a:pt x="10265" y="739"/>
                  </a:lnTo>
                  <a:cubicBezTo>
                    <a:pt x="10289" y="739"/>
                    <a:pt x="10336" y="739"/>
                    <a:pt x="10336" y="763"/>
                  </a:cubicBezTo>
                  <a:lnTo>
                    <a:pt x="11575" y="2549"/>
                  </a:lnTo>
                  <a:cubicBezTo>
                    <a:pt x="11598" y="2597"/>
                    <a:pt x="11575" y="2620"/>
                    <a:pt x="11575" y="2644"/>
                  </a:cubicBezTo>
                  <a:cubicBezTo>
                    <a:pt x="11575" y="2668"/>
                    <a:pt x="11551" y="2668"/>
                    <a:pt x="11527" y="2668"/>
                  </a:cubicBezTo>
                  <a:lnTo>
                    <a:pt x="4716" y="2668"/>
                  </a:lnTo>
                  <a:cubicBezTo>
                    <a:pt x="4644" y="2668"/>
                    <a:pt x="4573" y="2740"/>
                    <a:pt x="4549" y="2835"/>
                  </a:cubicBezTo>
                  <a:cubicBezTo>
                    <a:pt x="4525" y="2954"/>
                    <a:pt x="4597" y="3025"/>
                    <a:pt x="4716" y="3025"/>
                  </a:cubicBezTo>
                  <a:lnTo>
                    <a:pt x="11527" y="3025"/>
                  </a:lnTo>
                  <a:cubicBezTo>
                    <a:pt x="11670" y="3025"/>
                    <a:pt x="11789" y="2978"/>
                    <a:pt x="11860" y="2859"/>
                  </a:cubicBezTo>
                  <a:cubicBezTo>
                    <a:pt x="12027" y="2716"/>
                    <a:pt x="12027" y="2501"/>
                    <a:pt x="11908" y="2359"/>
                  </a:cubicBezTo>
                  <a:lnTo>
                    <a:pt x="10646" y="572"/>
                  </a:lnTo>
                  <a:cubicBezTo>
                    <a:pt x="10574" y="453"/>
                    <a:pt x="10455" y="382"/>
                    <a:pt x="10289" y="382"/>
                  </a:cubicBezTo>
                  <a:lnTo>
                    <a:pt x="2882" y="382"/>
                  </a:lnTo>
                  <a:cubicBezTo>
                    <a:pt x="2596" y="144"/>
                    <a:pt x="2192" y="1"/>
                    <a:pt x="1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5" name="Google Shape;14165;p27"/>
          <p:cNvGrpSpPr/>
          <p:nvPr/>
        </p:nvGrpSpPr>
        <p:grpSpPr>
          <a:xfrm>
            <a:off x="2182493" y="6840683"/>
            <a:ext cx="582522" cy="713474"/>
            <a:chOff x="2234888" y="3313108"/>
            <a:chExt cx="243550" cy="298300"/>
          </a:xfrm>
        </p:grpSpPr>
        <p:sp>
          <p:nvSpPr>
            <p:cNvPr id="14166" name="Google Shape;14166;p27"/>
            <p:cNvSpPr/>
            <p:nvPr/>
          </p:nvSpPr>
          <p:spPr>
            <a:xfrm>
              <a:off x="2373013" y="3497083"/>
              <a:ext cx="104825" cy="114325"/>
            </a:xfrm>
            <a:custGeom>
              <a:avLst/>
              <a:gdLst/>
              <a:ahLst/>
              <a:cxnLst/>
              <a:rect l="l" t="t" r="r" b="b"/>
              <a:pathLst>
                <a:path w="4193" h="4573" extrusionOk="0">
                  <a:moveTo>
                    <a:pt x="239" y="0"/>
                  </a:moveTo>
                  <a:cubicBezTo>
                    <a:pt x="120" y="0"/>
                    <a:pt x="1" y="119"/>
                    <a:pt x="1" y="239"/>
                  </a:cubicBezTo>
                  <a:lnTo>
                    <a:pt x="1" y="4406"/>
                  </a:lnTo>
                  <a:cubicBezTo>
                    <a:pt x="1" y="4501"/>
                    <a:pt x="96" y="4573"/>
                    <a:pt x="168" y="4573"/>
                  </a:cubicBezTo>
                  <a:lnTo>
                    <a:pt x="763" y="4573"/>
                  </a:lnTo>
                  <a:cubicBezTo>
                    <a:pt x="858" y="4573"/>
                    <a:pt x="930" y="4525"/>
                    <a:pt x="954" y="4430"/>
                  </a:cubicBezTo>
                  <a:cubicBezTo>
                    <a:pt x="977" y="4311"/>
                    <a:pt x="882" y="4216"/>
                    <a:pt x="763" y="4216"/>
                  </a:cubicBezTo>
                  <a:lnTo>
                    <a:pt x="358" y="4216"/>
                  </a:lnTo>
                  <a:lnTo>
                    <a:pt x="358" y="358"/>
                  </a:lnTo>
                  <a:lnTo>
                    <a:pt x="3835" y="358"/>
                  </a:lnTo>
                  <a:lnTo>
                    <a:pt x="3835" y="4216"/>
                  </a:lnTo>
                  <a:lnTo>
                    <a:pt x="1573" y="4216"/>
                  </a:lnTo>
                  <a:cubicBezTo>
                    <a:pt x="1477" y="4216"/>
                    <a:pt x="1430" y="4287"/>
                    <a:pt x="1406" y="4382"/>
                  </a:cubicBezTo>
                  <a:cubicBezTo>
                    <a:pt x="1358" y="4501"/>
                    <a:pt x="1454" y="4573"/>
                    <a:pt x="1573" y="4573"/>
                  </a:cubicBezTo>
                  <a:lnTo>
                    <a:pt x="4026" y="4573"/>
                  </a:lnTo>
                  <a:cubicBezTo>
                    <a:pt x="4097" y="4573"/>
                    <a:pt x="4192" y="4501"/>
                    <a:pt x="4192" y="4406"/>
                  </a:cubicBezTo>
                  <a:lnTo>
                    <a:pt x="4192" y="239"/>
                  </a:lnTo>
                  <a:cubicBezTo>
                    <a:pt x="4168" y="96"/>
                    <a:pt x="4049" y="0"/>
                    <a:pt x="3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7" name="Google Shape;14167;p27"/>
            <p:cNvSpPr/>
            <p:nvPr/>
          </p:nvSpPr>
          <p:spPr>
            <a:xfrm>
              <a:off x="2403388" y="3432158"/>
              <a:ext cx="29800" cy="46500"/>
            </a:xfrm>
            <a:custGeom>
              <a:avLst/>
              <a:gdLst/>
              <a:ahLst/>
              <a:cxnLst/>
              <a:rect l="l" t="t" r="r" b="b"/>
              <a:pathLst>
                <a:path w="1192" h="1860" extrusionOk="0">
                  <a:moveTo>
                    <a:pt x="601" y="332"/>
                  </a:moveTo>
                  <a:cubicBezTo>
                    <a:pt x="615" y="332"/>
                    <a:pt x="629" y="333"/>
                    <a:pt x="643" y="335"/>
                  </a:cubicBezTo>
                  <a:cubicBezTo>
                    <a:pt x="763" y="335"/>
                    <a:pt x="834" y="454"/>
                    <a:pt x="834" y="573"/>
                  </a:cubicBezTo>
                  <a:lnTo>
                    <a:pt x="834" y="1216"/>
                  </a:lnTo>
                  <a:cubicBezTo>
                    <a:pt x="834" y="1335"/>
                    <a:pt x="763" y="1454"/>
                    <a:pt x="643" y="1454"/>
                  </a:cubicBezTo>
                  <a:cubicBezTo>
                    <a:pt x="477" y="1454"/>
                    <a:pt x="358" y="1383"/>
                    <a:pt x="358" y="1216"/>
                  </a:cubicBezTo>
                  <a:lnTo>
                    <a:pt x="358" y="573"/>
                  </a:lnTo>
                  <a:cubicBezTo>
                    <a:pt x="358" y="443"/>
                    <a:pt x="457" y="332"/>
                    <a:pt x="601" y="332"/>
                  </a:cubicBezTo>
                  <a:close/>
                  <a:moveTo>
                    <a:pt x="614" y="0"/>
                  </a:moveTo>
                  <a:cubicBezTo>
                    <a:pt x="600" y="0"/>
                    <a:pt x="586" y="1"/>
                    <a:pt x="572" y="2"/>
                  </a:cubicBezTo>
                  <a:cubicBezTo>
                    <a:pt x="286" y="25"/>
                    <a:pt x="0" y="264"/>
                    <a:pt x="0" y="597"/>
                  </a:cubicBezTo>
                  <a:lnTo>
                    <a:pt x="0" y="1264"/>
                  </a:lnTo>
                  <a:cubicBezTo>
                    <a:pt x="0" y="1550"/>
                    <a:pt x="239" y="1812"/>
                    <a:pt x="572" y="1859"/>
                  </a:cubicBezTo>
                  <a:cubicBezTo>
                    <a:pt x="905" y="1859"/>
                    <a:pt x="1191" y="1573"/>
                    <a:pt x="1191" y="1216"/>
                  </a:cubicBezTo>
                  <a:lnTo>
                    <a:pt x="1191" y="597"/>
                  </a:lnTo>
                  <a:cubicBezTo>
                    <a:pt x="1191" y="255"/>
                    <a:pt x="929" y="0"/>
                    <a:pt x="6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8" name="Google Shape;14168;p27"/>
            <p:cNvSpPr/>
            <p:nvPr/>
          </p:nvSpPr>
          <p:spPr>
            <a:xfrm>
              <a:off x="2367063" y="3431983"/>
              <a:ext cx="32175" cy="44275"/>
            </a:xfrm>
            <a:custGeom>
              <a:avLst/>
              <a:gdLst/>
              <a:ahLst/>
              <a:cxnLst/>
              <a:rect l="l" t="t" r="r" b="b"/>
              <a:pathLst>
                <a:path w="1287" h="1771" extrusionOk="0">
                  <a:moveTo>
                    <a:pt x="691" y="556"/>
                  </a:moveTo>
                  <a:lnTo>
                    <a:pt x="691" y="985"/>
                  </a:lnTo>
                  <a:lnTo>
                    <a:pt x="453" y="985"/>
                  </a:lnTo>
                  <a:cubicBezTo>
                    <a:pt x="549" y="842"/>
                    <a:pt x="620" y="675"/>
                    <a:pt x="691" y="556"/>
                  </a:cubicBezTo>
                  <a:close/>
                  <a:moveTo>
                    <a:pt x="835" y="0"/>
                  </a:moveTo>
                  <a:cubicBezTo>
                    <a:pt x="756" y="0"/>
                    <a:pt x="669" y="31"/>
                    <a:pt x="596" y="104"/>
                  </a:cubicBezTo>
                  <a:cubicBezTo>
                    <a:pt x="501" y="199"/>
                    <a:pt x="144" y="866"/>
                    <a:pt x="25" y="1080"/>
                  </a:cubicBezTo>
                  <a:cubicBezTo>
                    <a:pt x="1" y="1104"/>
                    <a:pt x="1" y="1152"/>
                    <a:pt x="1" y="1199"/>
                  </a:cubicBezTo>
                  <a:cubicBezTo>
                    <a:pt x="1" y="1295"/>
                    <a:pt x="96" y="1342"/>
                    <a:pt x="191" y="1342"/>
                  </a:cubicBezTo>
                  <a:lnTo>
                    <a:pt x="715" y="1342"/>
                  </a:lnTo>
                  <a:lnTo>
                    <a:pt x="715" y="1580"/>
                  </a:lnTo>
                  <a:cubicBezTo>
                    <a:pt x="715" y="1676"/>
                    <a:pt x="811" y="1771"/>
                    <a:pt x="906" y="1771"/>
                  </a:cubicBezTo>
                  <a:cubicBezTo>
                    <a:pt x="977" y="1771"/>
                    <a:pt x="1072" y="1676"/>
                    <a:pt x="1072" y="1580"/>
                  </a:cubicBezTo>
                  <a:lnTo>
                    <a:pt x="1072" y="1342"/>
                  </a:lnTo>
                  <a:cubicBezTo>
                    <a:pt x="1168" y="1342"/>
                    <a:pt x="1215" y="1295"/>
                    <a:pt x="1239" y="1199"/>
                  </a:cubicBezTo>
                  <a:cubicBezTo>
                    <a:pt x="1287" y="1080"/>
                    <a:pt x="1192" y="985"/>
                    <a:pt x="1072" y="985"/>
                  </a:cubicBezTo>
                  <a:lnTo>
                    <a:pt x="1072" y="247"/>
                  </a:lnTo>
                  <a:cubicBezTo>
                    <a:pt x="1072" y="128"/>
                    <a:pt x="977" y="32"/>
                    <a:pt x="906" y="9"/>
                  </a:cubicBezTo>
                  <a:cubicBezTo>
                    <a:pt x="883" y="3"/>
                    <a:pt x="859" y="0"/>
                    <a:pt x="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9" name="Google Shape;14169;p27"/>
            <p:cNvSpPr/>
            <p:nvPr/>
          </p:nvSpPr>
          <p:spPr>
            <a:xfrm>
              <a:off x="2448638" y="3430508"/>
              <a:ext cx="25025" cy="46350"/>
            </a:xfrm>
            <a:custGeom>
              <a:avLst/>
              <a:gdLst/>
              <a:ahLst/>
              <a:cxnLst/>
              <a:rect l="l" t="t" r="r" b="b"/>
              <a:pathLst>
                <a:path w="1001" h="1854" extrusionOk="0">
                  <a:moveTo>
                    <a:pt x="803" y="1"/>
                  </a:moveTo>
                  <a:cubicBezTo>
                    <a:pt x="737" y="1"/>
                    <a:pt x="678" y="40"/>
                    <a:pt x="643" y="91"/>
                  </a:cubicBezTo>
                  <a:lnTo>
                    <a:pt x="0" y="1592"/>
                  </a:lnTo>
                  <a:cubicBezTo>
                    <a:pt x="24" y="1735"/>
                    <a:pt x="48" y="1830"/>
                    <a:pt x="143" y="1854"/>
                  </a:cubicBezTo>
                  <a:lnTo>
                    <a:pt x="191" y="1854"/>
                  </a:lnTo>
                  <a:cubicBezTo>
                    <a:pt x="239" y="1854"/>
                    <a:pt x="310" y="1830"/>
                    <a:pt x="334" y="1735"/>
                  </a:cubicBezTo>
                  <a:lnTo>
                    <a:pt x="953" y="258"/>
                  </a:lnTo>
                  <a:cubicBezTo>
                    <a:pt x="1001" y="163"/>
                    <a:pt x="953" y="68"/>
                    <a:pt x="882" y="20"/>
                  </a:cubicBezTo>
                  <a:cubicBezTo>
                    <a:pt x="855" y="7"/>
                    <a:pt x="828" y="1"/>
                    <a:pt x="80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0" name="Google Shape;14170;p27"/>
            <p:cNvSpPr/>
            <p:nvPr/>
          </p:nvSpPr>
          <p:spPr>
            <a:xfrm>
              <a:off x="2443863" y="34351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191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34"/>
                    <a:pt x="96" y="406"/>
                    <a:pt x="191" y="406"/>
                  </a:cubicBezTo>
                  <a:cubicBezTo>
                    <a:pt x="310" y="406"/>
                    <a:pt x="406" y="334"/>
                    <a:pt x="406" y="215"/>
                  </a:cubicBezTo>
                  <a:cubicBezTo>
                    <a:pt x="406" y="96"/>
                    <a:pt x="310" y="1"/>
                    <a:pt x="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1" name="Google Shape;14171;p27"/>
            <p:cNvSpPr/>
            <p:nvPr/>
          </p:nvSpPr>
          <p:spPr>
            <a:xfrm>
              <a:off x="2468288" y="3464333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6" y="1"/>
                    <a:pt x="0" y="96"/>
                    <a:pt x="0" y="191"/>
                  </a:cubicBezTo>
                  <a:cubicBezTo>
                    <a:pt x="0" y="310"/>
                    <a:pt x="96" y="405"/>
                    <a:pt x="215" y="405"/>
                  </a:cubicBezTo>
                  <a:cubicBezTo>
                    <a:pt x="334" y="405"/>
                    <a:pt x="405" y="310"/>
                    <a:pt x="405" y="191"/>
                  </a:cubicBezTo>
                  <a:cubicBezTo>
                    <a:pt x="405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2" name="Google Shape;14172;p27"/>
            <p:cNvSpPr/>
            <p:nvPr/>
          </p:nvSpPr>
          <p:spPr>
            <a:xfrm>
              <a:off x="2234888" y="3380983"/>
              <a:ext cx="107800" cy="230350"/>
            </a:xfrm>
            <a:custGeom>
              <a:avLst/>
              <a:gdLst/>
              <a:ahLst/>
              <a:cxnLst/>
              <a:rect l="l" t="t" r="r" b="b"/>
              <a:pathLst>
                <a:path w="4312" h="9214" extrusionOk="0">
                  <a:moveTo>
                    <a:pt x="2073" y="1"/>
                  </a:moveTo>
                  <a:cubicBezTo>
                    <a:pt x="1358" y="1"/>
                    <a:pt x="25" y="453"/>
                    <a:pt x="25" y="2049"/>
                  </a:cubicBezTo>
                  <a:lnTo>
                    <a:pt x="25" y="3025"/>
                  </a:lnTo>
                  <a:lnTo>
                    <a:pt x="25" y="3501"/>
                  </a:lnTo>
                  <a:cubicBezTo>
                    <a:pt x="25" y="3620"/>
                    <a:pt x="1" y="3739"/>
                    <a:pt x="25" y="3859"/>
                  </a:cubicBezTo>
                  <a:cubicBezTo>
                    <a:pt x="44" y="4139"/>
                    <a:pt x="313" y="4332"/>
                    <a:pt x="577" y="4332"/>
                  </a:cubicBezTo>
                  <a:cubicBezTo>
                    <a:pt x="649" y="4332"/>
                    <a:pt x="721" y="4318"/>
                    <a:pt x="787" y="4287"/>
                  </a:cubicBezTo>
                  <a:lnTo>
                    <a:pt x="787" y="8407"/>
                  </a:lnTo>
                  <a:cubicBezTo>
                    <a:pt x="787" y="8812"/>
                    <a:pt x="1073" y="9122"/>
                    <a:pt x="1430" y="9193"/>
                  </a:cubicBezTo>
                  <a:cubicBezTo>
                    <a:pt x="1486" y="9207"/>
                    <a:pt x="1542" y="9214"/>
                    <a:pt x="1596" y="9214"/>
                  </a:cubicBezTo>
                  <a:cubicBezTo>
                    <a:pt x="1816" y="9214"/>
                    <a:pt x="2015" y="9103"/>
                    <a:pt x="2168" y="8931"/>
                  </a:cubicBezTo>
                  <a:cubicBezTo>
                    <a:pt x="2302" y="9103"/>
                    <a:pt x="2512" y="9214"/>
                    <a:pt x="2738" y="9214"/>
                  </a:cubicBezTo>
                  <a:cubicBezTo>
                    <a:pt x="2794" y="9214"/>
                    <a:pt x="2850" y="9207"/>
                    <a:pt x="2906" y="9193"/>
                  </a:cubicBezTo>
                  <a:cubicBezTo>
                    <a:pt x="3264" y="9145"/>
                    <a:pt x="3526" y="8812"/>
                    <a:pt x="3526" y="8407"/>
                  </a:cubicBezTo>
                  <a:lnTo>
                    <a:pt x="3526" y="5549"/>
                  </a:lnTo>
                  <a:cubicBezTo>
                    <a:pt x="3526" y="5478"/>
                    <a:pt x="3478" y="5406"/>
                    <a:pt x="3383" y="5383"/>
                  </a:cubicBezTo>
                  <a:cubicBezTo>
                    <a:pt x="3367" y="5380"/>
                    <a:pt x="3352" y="5378"/>
                    <a:pt x="3338" y="5378"/>
                  </a:cubicBezTo>
                  <a:cubicBezTo>
                    <a:pt x="3241" y="5378"/>
                    <a:pt x="3168" y="5446"/>
                    <a:pt x="3168" y="5549"/>
                  </a:cubicBezTo>
                  <a:lnTo>
                    <a:pt x="3168" y="8407"/>
                  </a:lnTo>
                  <a:cubicBezTo>
                    <a:pt x="3168" y="8669"/>
                    <a:pt x="3002" y="8836"/>
                    <a:pt x="2763" y="8836"/>
                  </a:cubicBezTo>
                  <a:cubicBezTo>
                    <a:pt x="2525" y="8836"/>
                    <a:pt x="2311" y="8645"/>
                    <a:pt x="2311" y="8407"/>
                  </a:cubicBezTo>
                  <a:lnTo>
                    <a:pt x="2311" y="3358"/>
                  </a:lnTo>
                  <a:cubicBezTo>
                    <a:pt x="2311" y="3263"/>
                    <a:pt x="2216" y="3168"/>
                    <a:pt x="2144" y="3168"/>
                  </a:cubicBezTo>
                  <a:cubicBezTo>
                    <a:pt x="2049" y="3168"/>
                    <a:pt x="1954" y="3263"/>
                    <a:pt x="1954" y="3358"/>
                  </a:cubicBezTo>
                  <a:lnTo>
                    <a:pt x="1954" y="8407"/>
                  </a:lnTo>
                  <a:cubicBezTo>
                    <a:pt x="1954" y="8669"/>
                    <a:pt x="1739" y="8836"/>
                    <a:pt x="1549" y="8836"/>
                  </a:cubicBezTo>
                  <a:cubicBezTo>
                    <a:pt x="1311" y="8836"/>
                    <a:pt x="1144" y="8621"/>
                    <a:pt x="1144" y="8407"/>
                  </a:cubicBezTo>
                  <a:lnTo>
                    <a:pt x="1144" y="2025"/>
                  </a:lnTo>
                  <a:cubicBezTo>
                    <a:pt x="1144" y="1930"/>
                    <a:pt x="1096" y="1858"/>
                    <a:pt x="1001" y="1834"/>
                  </a:cubicBezTo>
                  <a:cubicBezTo>
                    <a:pt x="989" y="1832"/>
                    <a:pt x="977" y="1831"/>
                    <a:pt x="965" y="1831"/>
                  </a:cubicBezTo>
                  <a:cubicBezTo>
                    <a:pt x="863" y="1831"/>
                    <a:pt x="787" y="1918"/>
                    <a:pt x="787" y="2025"/>
                  </a:cubicBezTo>
                  <a:lnTo>
                    <a:pt x="787" y="3739"/>
                  </a:lnTo>
                  <a:cubicBezTo>
                    <a:pt x="787" y="3835"/>
                    <a:pt x="739" y="3954"/>
                    <a:pt x="620" y="3954"/>
                  </a:cubicBezTo>
                  <a:cubicBezTo>
                    <a:pt x="602" y="3957"/>
                    <a:pt x="585" y="3958"/>
                    <a:pt x="568" y="3958"/>
                  </a:cubicBezTo>
                  <a:cubicBezTo>
                    <a:pt x="449" y="3958"/>
                    <a:pt x="358" y="3885"/>
                    <a:pt x="358" y="3739"/>
                  </a:cubicBezTo>
                  <a:lnTo>
                    <a:pt x="358" y="2144"/>
                  </a:lnTo>
                  <a:cubicBezTo>
                    <a:pt x="358" y="1168"/>
                    <a:pt x="1144" y="358"/>
                    <a:pt x="2144" y="358"/>
                  </a:cubicBezTo>
                  <a:lnTo>
                    <a:pt x="2216" y="358"/>
                  </a:lnTo>
                  <a:cubicBezTo>
                    <a:pt x="3716" y="358"/>
                    <a:pt x="3954" y="1668"/>
                    <a:pt x="3954" y="2072"/>
                  </a:cubicBezTo>
                  <a:lnTo>
                    <a:pt x="3954" y="3859"/>
                  </a:lnTo>
                  <a:lnTo>
                    <a:pt x="3954" y="3906"/>
                  </a:lnTo>
                  <a:cubicBezTo>
                    <a:pt x="3886" y="3974"/>
                    <a:pt x="3809" y="4003"/>
                    <a:pt x="3738" y="4003"/>
                  </a:cubicBezTo>
                  <a:cubicBezTo>
                    <a:pt x="3610" y="4003"/>
                    <a:pt x="3502" y="3910"/>
                    <a:pt x="3502" y="3787"/>
                  </a:cubicBezTo>
                  <a:lnTo>
                    <a:pt x="3502" y="2072"/>
                  </a:lnTo>
                  <a:cubicBezTo>
                    <a:pt x="3502" y="2001"/>
                    <a:pt x="3454" y="1906"/>
                    <a:pt x="3359" y="1906"/>
                  </a:cubicBezTo>
                  <a:cubicBezTo>
                    <a:pt x="3240" y="1906"/>
                    <a:pt x="3145" y="1953"/>
                    <a:pt x="3145" y="2072"/>
                  </a:cubicBezTo>
                  <a:lnTo>
                    <a:pt x="3145" y="4787"/>
                  </a:lnTo>
                  <a:cubicBezTo>
                    <a:pt x="3145" y="4883"/>
                    <a:pt x="3216" y="4978"/>
                    <a:pt x="3287" y="4978"/>
                  </a:cubicBezTo>
                  <a:cubicBezTo>
                    <a:pt x="3406" y="4978"/>
                    <a:pt x="3502" y="4906"/>
                    <a:pt x="3502" y="4787"/>
                  </a:cubicBezTo>
                  <a:lnTo>
                    <a:pt x="3502" y="4287"/>
                  </a:lnTo>
                  <a:cubicBezTo>
                    <a:pt x="3569" y="4304"/>
                    <a:pt x="3648" y="4321"/>
                    <a:pt x="3731" y="4321"/>
                  </a:cubicBezTo>
                  <a:cubicBezTo>
                    <a:pt x="3765" y="4321"/>
                    <a:pt x="3800" y="4318"/>
                    <a:pt x="3835" y="4311"/>
                  </a:cubicBezTo>
                  <a:cubicBezTo>
                    <a:pt x="4097" y="4263"/>
                    <a:pt x="4311" y="4025"/>
                    <a:pt x="4311" y="3739"/>
                  </a:cubicBezTo>
                  <a:lnTo>
                    <a:pt x="4311" y="2144"/>
                  </a:lnTo>
                  <a:cubicBezTo>
                    <a:pt x="4311" y="453"/>
                    <a:pt x="3359" y="1"/>
                    <a:pt x="21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3" name="Google Shape;14173;p27"/>
            <p:cNvSpPr/>
            <p:nvPr/>
          </p:nvSpPr>
          <p:spPr>
            <a:xfrm>
              <a:off x="2259913" y="3313108"/>
              <a:ext cx="58375" cy="58375"/>
            </a:xfrm>
            <a:custGeom>
              <a:avLst/>
              <a:gdLst/>
              <a:ahLst/>
              <a:cxnLst/>
              <a:rect l="l" t="t" r="r" b="b"/>
              <a:pathLst>
                <a:path w="2335" h="2335" extrusionOk="0">
                  <a:moveTo>
                    <a:pt x="1167" y="358"/>
                  </a:moveTo>
                  <a:cubicBezTo>
                    <a:pt x="1620" y="358"/>
                    <a:pt x="1953" y="715"/>
                    <a:pt x="1953" y="1168"/>
                  </a:cubicBezTo>
                  <a:cubicBezTo>
                    <a:pt x="1953" y="1620"/>
                    <a:pt x="1620" y="1977"/>
                    <a:pt x="1167" y="1977"/>
                  </a:cubicBezTo>
                  <a:cubicBezTo>
                    <a:pt x="715" y="1977"/>
                    <a:pt x="357" y="1620"/>
                    <a:pt x="357" y="1168"/>
                  </a:cubicBezTo>
                  <a:cubicBezTo>
                    <a:pt x="357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00" y="1"/>
                    <a:pt x="0" y="501"/>
                    <a:pt x="0" y="1168"/>
                  </a:cubicBezTo>
                  <a:cubicBezTo>
                    <a:pt x="0" y="1811"/>
                    <a:pt x="548" y="2335"/>
                    <a:pt x="1167" y="2335"/>
                  </a:cubicBezTo>
                  <a:cubicBezTo>
                    <a:pt x="1786" y="2335"/>
                    <a:pt x="2334" y="1811"/>
                    <a:pt x="2334" y="1168"/>
                  </a:cubicBezTo>
                  <a:cubicBezTo>
                    <a:pt x="2334" y="549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74" name="Google Shape;14174;p27"/>
          <p:cNvGrpSpPr/>
          <p:nvPr/>
        </p:nvGrpSpPr>
        <p:grpSpPr>
          <a:xfrm>
            <a:off x="2117017" y="7978461"/>
            <a:ext cx="714910" cy="712038"/>
            <a:chOff x="2207513" y="3788808"/>
            <a:chExt cx="298900" cy="297700"/>
          </a:xfrm>
        </p:grpSpPr>
        <p:sp>
          <p:nvSpPr>
            <p:cNvPr id="14175" name="Google Shape;14175;p27"/>
            <p:cNvSpPr/>
            <p:nvPr/>
          </p:nvSpPr>
          <p:spPr>
            <a:xfrm>
              <a:off x="2208113" y="3788808"/>
              <a:ext cx="298300" cy="297700"/>
            </a:xfrm>
            <a:custGeom>
              <a:avLst/>
              <a:gdLst/>
              <a:ahLst/>
              <a:cxnLst/>
              <a:rect l="l" t="t" r="r" b="b"/>
              <a:pathLst>
                <a:path w="11932" h="11908" extrusionOk="0">
                  <a:moveTo>
                    <a:pt x="5954" y="0"/>
                  </a:moveTo>
                  <a:cubicBezTo>
                    <a:pt x="4454" y="0"/>
                    <a:pt x="3001" y="572"/>
                    <a:pt x="1906" y="1572"/>
                  </a:cubicBezTo>
                  <a:cubicBezTo>
                    <a:pt x="786" y="2596"/>
                    <a:pt x="143" y="3954"/>
                    <a:pt x="0" y="5454"/>
                  </a:cubicBezTo>
                  <a:cubicBezTo>
                    <a:pt x="0" y="5573"/>
                    <a:pt x="48" y="5692"/>
                    <a:pt x="167" y="5716"/>
                  </a:cubicBezTo>
                  <a:lnTo>
                    <a:pt x="1715" y="5716"/>
                  </a:lnTo>
                  <a:cubicBezTo>
                    <a:pt x="1834" y="5716"/>
                    <a:pt x="1953" y="5621"/>
                    <a:pt x="1953" y="5502"/>
                  </a:cubicBezTo>
                  <a:cubicBezTo>
                    <a:pt x="2191" y="3501"/>
                    <a:pt x="3882" y="2001"/>
                    <a:pt x="5906" y="2001"/>
                  </a:cubicBezTo>
                  <a:cubicBezTo>
                    <a:pt x="6573" y="2001"/>
                    <a:pt x="7216" y="2168"/>
                    <a:pt x="7788" y="2477"/>
                  </a:cubicBezTo>
                  <a:cubicBezTo>
                    <a:pt x="7812" y="2489"/>
                    <a:pt x="7838" y="2495"/>
                    <a:pt x="7864" y="2495"/>
                  </a:cubicBezTo>
                  <a:cubicBezTo>
                    <a:pt x="7938" y="2495"/>
                    <a:pt x="8008" y="2446"/>
                    <a:pt x="8026" y="2358"/>
                  </a:cubicBezTo>
                  <a:cubicBezTo>
                    <a:pt x="8050" y="2263"/>
                    <a:pt x="8002" y="2168"/>
                    <a:pt x="7931" y="2144"/>
                  </a:cubicBezTo>
                  <a:cubicBezTo>
                    <a:pt x="7311" y="1810"/>
                    <a:pt x="6597" y="1644"/>
                    <a:pt x="5883" y="1644"/>
                  </a:cubicBezTo>
                  <a:cubicBezTo>
                    <a:pt x="3715" y="1644"/>
                    <a:pt x="1906" y="3239"/>
                    <a:pt x="1596" y="5359"/>
                  </a:cubicBezTo>
                  <a:lnTo>
                    <a:pt x="310" y="5359"/>
                  </a:lnTo>
                  <a:cubicBezTo>
                    <a:pt x="477" y="4025"/>
                    <a:pt x="1096" y="2763"/>
                    <a:pt x="2096" y="1834"/>
                  </a:cubicBezTo>
                  <a:cubicBezTo>
                    <a:pt x="3144" y="882"/>
                    <a:pt x="4477" y="358"/>
                    <a:pt x="5906" y="358"/>
                  </a:cubicBezTo>
                  <a:cubicBezTo>
                    <a:pt x="7407" y="358"/>
                    <a:pt x="8836" y="953"/>
                    <a:pt x="9883" y="2001"/>
                  </a:cubicBezTo>
                  <a:cubicBezTo>
                    <a:pt x="10955" y="3073"/>
                    <a:pt x="11503" y="4454"/>
                    <a:pt x="11503" y="5954"/>
                  </a:cubicBezTo>
                  <a:cubicBezTo>
                    <a:pt x="11503" y="7359"/>
                    <a:pt x="10979" y="8717"/>
                    <a:pt x="10026" y="9764"/>
                  </a:cubicBezTo>
                  <a:cubicBezTo>
                    <a:pt x="9097" y="10765"/>
                    <a:pt x="7859" y="11408"/>
                    <a:pt x="6502" y="11550"/>
                  </a:cubicBezTo>
                  <a:lnTo>
                    <a:pt x="6502" y="10264"/>
                  </a:lnTo>
                  <a:cubicBezTo>
                    <a:pt x="8621" y="9979"/>
                    <a:pt x="10241" y="8145"/>
                    <a:pt x="10241" y="5978"/>
                  </a:cubicBezTo>
                  <a:cubicBezTo>
                    <a:pt x="10241" y="4692"/>
                    <a:pt x="9669" y="3477"/>
                    <a:pt x="8645" y="2644"/>
                  </a:cubicBezTo>
                  <a:cubicBezTo>
                    <a:pt x="8621" y="2620"/>
                    <a:pt x="8585" y="2608"/>
                    <a:pt x="8550" y="2608"/>
                  </a:cubicBezTo>
                  <a:cubicBezTo>
                    <a:pt x="8514" y="2608"/>
                    <a:pt x="8478" y="2620"/>
                    <a:pt x="8454" y="2644"/>
                  </a:cubicBezTo>
                  <a:cubicBezTo>
                    <a:pt x="8359" y="2715"/>
                    <a:pt x="8359" y="2858"/>
                    <a:pt x="8454" y="2906"/>
                  </a:cubicBezTo>
                  <a:cubicBezTo>
                    <a:pt x="9359" y="3692"/>
                    <a:pt x="9907" y="4787"/>
                    <a:pt x="9907" y="5978"/>
                  </a:cubicBezTo>
                  <a:cubicBezTo>
                    <a:pt x="9907" y="8002"/>
                    <a:pt x="8383" y="9693"/>
                    <a:pt x="6383" y="9931"/>
                  </a:cubicBezTo>
                  <a:cubicBezTo>
                    <a:pt x="6264" y="9931"/>
                    <a:pt x="6192" y="10050"/>
                    <a:pt x="6192" y="10169"/>
                  </a:cubicBezTo>
                  <a:lnTo>
                    <a:pt x="6192" y="11669"/>
                  </a:lnTo>
                  <a:lnTo>
                    <a:pt x="6192" y="11693"/>
                  </a:lnTo>
                  <a:cubicBezTo>
                    <a:pt x="6216" y="11812"/>
                    <a:pt x="6311" y="11908"/>
                    <a:pt x="6430" y="11908"/>
                  </a:cubicBezTo>
                  <a:lnTo>
                    <a:pt x="6454" y="11908"/>
                  </a:lnTo>
                  <a:cubicBezTo>
                    <a:pt x="7931" y="11789"/>
                    <a:pt x="9312" y="11098"/>
                    <a:pt x="10312" y="10002"/>
                  </a:cubicBezTo>
                  <a:cubicBezTo>
                    <a:pt x="11336" y="8907"/>
                    <a:pt x="11908" y="7478"/>
                    <a:pt x="11908" y="5954"/>
                  </a:cubicBezTo>
                  <a:cubicBezTo>
                    <a:pt x="11931" y="4382"/>
                    <a:pt x="11312" y="2882"/>
                    <a:pt x="10169" y="1763"/>
                  </a:cubicBezTo>
                  <a:cubicBezTo>
                    <a:pt x="9050" y="620"/>
                    <a:pt x="7550" y="0"/>
                    <a:pt x="59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6" name="Google Shape;14176;p27"/>
            <p:cNvSpPr/>
            <p:nvPr/>
          </p:nvSpPr>
          <p:spPr>
            <a:xfrm>
              <a:off x="2207513" y="3944183"/>
              <a:ext cx="142325" cy="142325"/>
            </a:xfrm>
            <a:custGeom>
              <a:avLst/>
              <a:gdLst/>
              <a:ahLst/>
              <a:cxnLst/>
              <a:rect l="l" t="t" r="r" b="b"/>
              <a:pathLst>
                <a:path w="5693" h="5693" extrusionOk="0">
                  <a:moveTo>
                    <a:pt x="215" y="1"/>
                  </a:moveTo>
                  <a:cubicBezTo>
                    <a:pt x="72" y="25"/>
                    <a:pt x="1" y="144"/>
                    <a:pt x="1" y="263"/>
                  </a:cubicBezTo>
                  <a:cubicBezTo>
                    <a:pt x="191" y="2454"/>
                    <a:pt x="1548" y="4311"/>
                    <a:pt x="3549" y="5216"/>
                  </a:cubicBezTo>
                  <a:cubicBezTo>
                    <a:pt x="3571" y="5222"/>
                    <a:pt x="3594" y="5225"/>
                    <a:pt x="3616" y="5225"/>
                  </a:cubicBezTo>
                  <a:cubicBezTo>
                    <a:pt x="3686" y="5225"/>
                    <a:pt x="3751" y="5194"/>
                    <a:pt x="3787" y="5121"/>
                  </a:cubicBezTo>
                  <a:cubicBezTo>
                    <a:pt x="3835" y="5026"/>
                    <a:pt x="3787" y="4954"/>
                    <a:pt x="3716" y="4883"/>
                  </a:cubicBezTo>
                  <a:cubicBezTo>
                    <a:pt x="1858" y="4073"/>
                    <a:pt x="572" y="2359"/>
                    <a:pt x="382" y="358"/>
                  </a:cubicBezTo>
                  <a:lnTo>
                    <a:pt x="1644" y="358"/>
                  </a:lnTo>
                  <a:cubicBezTo>
                    <a:pt x="1763" y="1287"/>
                    <a:pt x="2215" y="2144"/>
                    <a:pt x="2882" y="2811"/>
                  </a:cubicBezTo>
                  <a:cubicBezTo>
                    <a:pt x="3525" y="3454"/>
                    <a:pt x="4382" y="3907"/>
                    <a:pt x="5311" y="4026"/>
                  </a:cubicBezTo>
                  <a:lnTo>
                    <a:pt x="5311" y="5312"/>
                  </a:lnTo>
                  <a:cubicBezTo>
                    <a:pt x="5025" y="5264"/>
                    <a:pt x="4692" y="5216"/>
                    <a:pt x="4382" y="5121"/>
                  </a:cubicBezTo>
                  <a:cubicBezTo>
                    <a:pt x="4359" y="5121"/>
                    <a:pt x="4311" y="5121"/>
                    <a:pt x="4263" y="5145"/>
                  </a:cubicBezTo>
                  <a:cubicBezTo>
                    <a:pt x="4120" y="5264"/>
                    <a:pt x="4192" y="5454"/>
                    <a:pt x="4335" y="5478"/>
                  </a:cubicBezTo>
                  <a:cubicBezTo>
                    <a:pt x="4692" y="5574"/>
                    <a:pt x="5049" y="5621"/>
                    <a:pt x="5406" y="5693"/>
                  </a:cubicBezTo>
                  <a:lnTo>
                    <a:pt x="5430" y="5693"/>
                  </a:lnTo>
                  <a:cubicBezTo>
                    <a:pt x="5549" y="5693"/>
                    <a:pt x="5645" y="5597"/>
                    <a:pt x="5668" y="5478"/>
                  </a:cubicBezTo>
                  <a:lnTo>
                    <a:pt x="5668" y="5454"/>
                  </a:lnTo>
                  <a:lnTo>
                    <a:pt x="5668" y="3930"/>
                  </a:lnTo>
                  <a:cubicBezTo>
                    <a:pt x="5692" y="3811"/>
                    <a:pt x="5621" y="3716"/>
                    <a:pt x="5502" y="3692"/>
                  </a:cubicBezTo>
                  <a:cubicBezTo>
                    <a:pt x="4597" y="3573"/>
                    <a:pt x="3787" y="3192"/>
                    <a:pt x="3144" y="2573"/>
                  </a:cubicBezTo>
                  <a:cubicBezTo>
                    <a:pt x="2477" y="1930"/>
                    <a:pt x="2096" y="1096"/>
                    <a:pt x="2001" y="215"/>
                  </a:cubicBezTo>
                  <a:cubicBezTo>
                    <a:pt x="2001" y="96"/>
                    <a:pt x="1882" y="1"/>
                    <a:pt x="1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7" name="Google Shape;14177;p27"/>
            <p:cNvSpPr/>
            <p:nvPr/>
          </p:nvSpPr>
          <p:spPr>
            <a:xfrm>
              <a:off x="2280138" y="3861433"/>
              <a:ext cx="153050" cy="153625"/>
            </a:xfrm>
            <a:custGeom>
              <a:avLst/>
              <a:gdLst/>
              <a:ahLst/>
              <a:cxnLst/>
              <a:rect l="l" t="t" r="r" b="b"/>
              <a:pathLst>
                <a:path w="6122" h="6145" extrusionOk="0">
                  <a:moveTo>
                    <a:pt x="3073" y="358"/>
                  </a:moveTo>
                  <a:cubicBezTo>
                    <a:pt x="4549" y="358"/>
                    <a:pt x="5764" y="1596"/>
                    <a:pt x="5764" y="3073"/>
                  </a:cubicBezTo>
                  <a:cubicBezTo>
                    <a:pt x="5764" y="4573"/>
                    <a:pt x="4549" y="5788"/>
                    <a:pt x="3073" y="5788"/>
                  </a:cubicBezTo>
                  <a:cubicBezTo>
                    <a:pt x="1573" y="5788"/>
                    <a:pt x="358" y="4573"/>
                    <a:pt x="358" y="3073"/>
                  </a:cubicBezTo>
                  <a:cubicBezTo>
                    <a:pt x="358" y="1596"/>
                    <a:pt x="1573" y="358"/>
                    <a:pt x="3073" y="358"/>
                  </a:cubicBez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4764"/>
                    <a:pt x="1358" y="6145"/>
                    <a:pt x="3073" y="6145"/>
                  </a:cubicBezTo>
                  <a:cubicBezTo>
                    <a:pt x="4764" y="6145"/>
                    <a:pt x="6121" y="4740"/>
                    <a:pt x="6121" y="3073"/>
                  </a:cubicBezTo>
                  <a:cubicBezTo>
                    <a:pt x="6121" y="1382"/>
                    <a:pt x="4764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8" name="Google Shape;14178;p27"/>
            <p:cNvSpPr/>
            <p:nvPr/>
          </p:nvSpPr>
          <p:spPr>
            <a:xfrm>
              <a:off x="2323013" y="391503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310"/>
                    <a:pt x="2692" y="214"/>
                  </a:cubicBezTo>
                  <a:cubicBezTo>
                    <a:pt x="2692" y="95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9" name="Google Shape;14179;p27"/>
            <p:cNvSpPr/>
            <p:nvPr/>
          </p:nvSpPr>
          <p:spPr>
            <a:xfrm>
              <a:off x="2323013" y="39340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286"/>
                    <a:pt x="2692" y="191"/>
                  </a:cubicBezTo>
                  <a:cubicBezTo>
                    <a:pt x="2692" y="72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0" name="Google Shape;14180;p27"/>
            <p:cNvSpPr/>
            <p:nvPr/>
          </p:nvSpPr>
          <p:spPr>
            <a:xfrm>
              <a:off x="2337313" y="39519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4" y="1"/>
                  </a:moveTo>
                  <a:cubicBezTo>
                    <a:pt x="119" y="1"/>
                    <a:pt x="48" y="48"/>
                    <a:pt x="24" y="143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334" y="358"/>
                  </a:lnTo>
                  <a:cubicBezTo>
                    <a:pt x="1429" y="358"/>
                    <a:pt x="1500" y="286"/>
                    <a:pt x="1524" y="191"/>
                  </a:cubicBezTo>
                  <a:cubicBezTo>
                    <a:pt x="1548" y="120"/>
                    <a:pt x="1453" y="1"/>
                    <a:pt x="13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81" name="Google Shape;14181;p27"/>
          <p:cNvGrpSpPr/>
          <p:nvPr/>
        </p:nvGrpSpPr>
        <p:grpSpPr>
          <a:xfrm>
            <a:off x="3563841" y="7980972"/>
            <a:ext cx="707794" cy="708092"/>
            <a:chOff x="2684988" y="3789858"/>
            <a:chExt cx="295925" cy="296050"/>
          </a:xfrm>
        </p:grpSpPr>
        <p:sp>
          <p:nvSpPr>
            <p:cNvPr id="14182" name="Google Shape;14182;p27"/>
            <p:cNvSpPr/>
            <p:nvPr/>
          </p:nvSpPr>
          <p:spPr>
            <a:xfrm>
              <a:off x="2760613" y="3789858"/>
              <a:ext cx="144700" cy="162700"/>
            </a:xfrm>
            <a:custGeom>
              <a:avLst/>
              <a:gdLst/>
              <a:ahLst/>
              <a:cxnLst/>
              <a:rect l="l" t="t" r="r" b="b"/>
              <a:pathLst>
                <a:path w="5788" h="6508" extrusionOk="0">
                  <a:moveTo>
                    <a:pt x="2906" y="339"/>
                  </a:moveTo>
                  <a:lnTo>
                    <a:pt x="5430" y="1792"/>
                  </a:lnTo>
                  <a:lnTo>
                    <a:pt x="5430" y="4721"/>
                  </a:lnTo>
                  <a:lnTo>
                    <a:pt x="2906" y="6174"/>
                  </a:lnTo>
                  <a:lnTo>
                    <a:pt x="357" y="4721"/>
                  </a:lnTo>
                  <a:lnTo>
                    <a:pt x="357" y="1792"/>
                  </a:lnTo>
                  <a:lnTo>
                    <a:pt x="2906" y="339"/>
                  </a:lnTo>
                  <a:close/>
                  <a:moveTo>
                    <a:pt x="2894" y="0"/>
                  </a:moveTo>
                  <a:cubicBezTo>
                    <a:pt x="2840" y="0"/>
                    <a:pt x="2786" y="18"/>
                    <a:pt x="2739" y="54"/>
                  </a:cubicBezTo>
                  <a:lnTo>
                    <a:pt x="167" y="1530"/>
                  </a:lnTo>
                  <a:cubicBezTo>
                    <a:pt x="72" y="1578"/>
                    <a:pt x="0" y="1673"/>
                    <a:pt x="0" y="1768"/>
                  </a:cubicBezTo>
                  <a:lnTo>
                    <a:pt x="0" y="4745"/>
                  </a:lnTo>
                  <a:cubicBezTo>
                    <a:pt x="0" y="4840"/>
                    <a:pt x="72" y="4959"/>
                    <a:pt x="167" y="4983"/>
                  </a:cubicBezTo>
                  <a:lnTo>
                    <a:pt x="2739" y="6484"/>
                  </a:lnTo>
                  <a:cubicBezTo>
                    <a:pt x="2810" y="6507"/>
                    <a:pt x="2834" y="6507"/>
                    <a:pt x="2906" y="6507"/>
                  </a:cubicBezTo>
                  <a:cubicBezTo>
                    <a:pt x="2953" y="6507"/>
                    <a:pt x="2977" y="6507"/>
                    <a:pt x="3048" y="6484"/>
                  </a:cubicBezTo>
                  <a:lnTo>
                    <a:pt x="5644" y="4983"/>
                  </a:lnTo>
                  <a:cubicBezTo>
                    <a:pt x="5716" y="4959"/>
                    <a:pt x="5787" y="4840"/>
                    <a:pt x="5787" y="4745"/>
                  </a:cubicBezTo>
                  <a:lnTo>
                    <a:pt x="5787" y="1768"/>
                  </a:lnTo>
                  <a:cubicBezTo>
                    <a:pt x="5787" y="1673"/>
                    <a:pt x="5716" y="1554"/>
                    <a:pt x="5644" y="1530"/>
                  </a:cubicBezTo>
                  <a:lnTo>
                    <a:pt x="3048" y="54"/>
                  </a:lnTo>
                  <a:cubicBezTo>
                    <a:pt x="3001" y="18"/>
                    <a:pt x="2947" y="0"/>
                    <a:pt x="28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3" name="Google Shape;14183;p27"/>
            <p:cNvSpPr/>
            <p:nvPr/>
          </p:nvSpPr>
          <p:spPr>
            <a:xfrm>
              <a:off x="2684988" y="3923058"/>
              <a:ext cx="144100" cy="162850"/>
            </a:xfrm>
            <a:custGeom>
              <a:avLst/>
              <a:gdLst/>
              <a:ahLst/>
              <a:cxnLst/>
              <a:rect l="l" t="t" r="r" b="b"/>
              <a:pathLst>
                <a:path w="5764" h="6514" extrusionOk="0">
                  <a:moveTo>
                    <a:pt x="2891" y="1"/>
                  </a:moveTo>
                  <a:cubicBezTo>
                    <a:pt x="2841" y="1"/>
                    <a:pt x="2787" y="12"/>
                    <a:pt x="2739" y="36"/>
                  </a:cubicBezTo>
                  <a:lnTo>
                    <a:pt x="144" y="1537"/>
                  </a:lnTo>
                  <a:cubicBezTo>
                    <a:pt x="48" y="1584"/>
                    <a:pt x="1" y="1679"/>
                    <a:pt x="1" y="1775"/>
                  </a:cubicBezTo>
                  <a:lnTo>
                    <a:pt x="1" y="4752"/>
                  </a:lnTo>
                  <a:cubicBezTo>
                    <a:pt x="1" y="4847"/>
                    <a:pt x="48" y="4966"/>
                    <a:pt x="144" y="4990"/>
                  </a:cubicBezTo>
                  <a:lnTo>
                    <a:pt x="2739" y="6466"/>
                  </a:lnTo>
                  <a:cubicBezTo>
                    <a:pt x="2787" y="6514"/>
                    <a:pt x="2835" y="6514"/>
                    <a:pt x="2882" y="6514"/>
                  </a:cubicBezTo>
                  <a:cubicBezTo>
                    <a:pt x="2954" y="6514"/>
                    <a:pt x="2978" y="6514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47"/>
                    <a:pt x="5764" y="4752"/>
                  </a:cubicBezTo>
                  <a:lnTo>
                    <a:pt x="5764" y="1775"/>
                  </a:lnTo>
                  <a:cubicBezTo>
                    <a:pt x="5740" y="1656"/>
                    <a:pt x="5692" y="1560"/>
                    <a:pt x="5597" y="1513"/>
                  </a:cubicBezTo>
                  <a:lnTo>
                    <a:pt x="4645" y="965"/>
                  </a:lnTo>
                  <a:cubicBezTo>
                    <a:pt x="4615" y="955"/>
                    <a:pt x="4577" y="949"/>
                    <a:pt x="4541" y="949"/>
                  </a:cubicBezTo>
                  <a:cubicBezTo>
                    <a:pt x="4491" y="949"/>
                    <a:pt x="4444" y="961"/>
                    <a:pt x="4430" y="989"/>
                  </a:cubicBezTo>
                  <a:cubicBezTo>
                    <a:pt x="4335" y="1084"/>
                    <a:pt x="4383" y="1203"/>
                    <a:pt x="4454" y="1275"/>
                  </a:cubicBezTo>
                  <a:lnTo>
                    <a:pt x="5383" y="1799"/>
                  </a:lnTo>
                  <a:lnTo>
                    <a:pt x="5383" y="4728"/>
                  </a:lnTo>
                  <a:lnTo>
                    <a:pt x="2858" y="6180"/>
                  </a:lnTo>
                  <a:lnTo>
                    <a:pt x="334" y="4728"/>
                  </a:lnTo>
                  <a:lnTo>
                    <a:pt x="334" y="1799"/>
                  </a:lnTo>
                  <a:lnTo>
                    <a:pt x="2858" y="346"/>
                  </a:lnTo>
                  <a:lnTo>
                    <a:pt x="3787" y="870"/>
                  </a:lnTo>
                  <a:cubicBezTo>
                    <a:pt x="3808" y="891"/>
                    <a:pt x="3833" y="899"/>
                    <a:pt x="3860" y="899"/>
                  </a:cubicBezTo>
                  <a:cubicBezTo>
                    <a:pt x="3924" y="899"/>
                    <a:pt x="3999" y="849"/>
                    <a:pt x="4049" y="798"/>
                  </a:cubicBezTo>
                  <a:cubicBezTo>
                    <a:pt x="4073" y="703"/>
                    <a:pt x="4049" y="608"/>
                    <a:pt x="3954" y="584"/>
                  </a:cubicBezTo>
                  <a:lnTo>
                    <a:pt x="3025" y="36"/>
                  </a:lnTo>
                  <a:cubicBezTo>
                    <a:pt x="2989" y="12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4" name="Google Shape;14184;p27"/>
            <p:cNvSpPr/>
            <p:nvPr/>
          </p:nvSpPr>
          <p:spPr>
            <a:xfrm>
              <a:off x="2836813" y="3922458"/>
              <a:ext cx="144100" cy="162275"/>
            </a:xfrm>
            <a:custGeom>
              <a:avLst/>
              <a:gdLst/>
              <a:ahLst/>
              <a:cxnLst/>
              <a:rect l="l" t="t" r="r" b="b"/>
              <a:pathLst>
                <a:path w="5764" h="6491" extrusionOk="0">
                  <a:moveTo>
                    <a:pt x="2891" y="1"/>
                  </a:moveTo>
                  <a:cubicBezTo>
                    <a:pt x="2840" y="1"/>
                    <a:pt x="2787" y="13"/>
                    <a:pt x="2739" y="36"/>
                  </a:cubicBezTo>
                  <a:lnTo>
                    <a:pt x="143" y="1537"/>
                  </a:lnTo>
                  <a:cubicBezTo>
                    <a:pt x="48" y="1584"/>
                    <a:pt x="0" y="1680"/>
                    <a:pt x="0" y="1775"/>
                  </a:cubicBezTo>
                  <a:lnTo>
                    <a:pt x="0" y="4752"/>
                  </a:lnTo>
                  <a:cubicBezTo>
                    <a:pt x="0" y="4823"/>
                    <a:pt x="48" y="4942"/>
                    <a:pt x="143" y="4990"/>
                  </a:cubicBezTo>
                  <a:lnTo>
                    <a:pt x="2739" y="6466"/>
                  </a:lnTo>
                  <a:cubicBezTo>
                    <a:pt x="2787" y="6490"/>
                    <a:pt x="2834" y="6490"/>
                    <a:pt x="2882" y="6490"/>
                  </a:cubicBezTo>
                  <a:cubicBezTo>
                    <a:pt x="2953" y="6490"/>
                    <a:pt x="2977" y="6490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23"/>
                    <a:pt x="5764" y="4752"/>
                  </a:cubicBezTo>
                  <a:lnTo>
                    <a:pt x="5764" y="4323"/>
                  </a:lnTo>
                  <a:cubicBezTo>
                    <a:pt x="5764" y="4228"/>
                    <a:pt x="5716" y="4156"/>
                    <a:pt x="5621" y="4156"/>
                  </a:cubicBezTo>
                  <a:cubicBezTo>
                    <a:pt x="5502" y="4156"/>
                    <a:pt x="5406" y="4204"/>
                    <a:pt x="5406" y="4323"/>
                  </a:cubicBezTo>
                  <a:lnTo>
                    <a:pt x="5406" y="4704"/>
                  </a:lnTo>
                  <a:lnTo>
                    <a:pt x="2882" y="6181"/>
                  </a:lnTo>
                  <a:lnTo>
                    <a:pt x="358" y="4704"/>
                  </a:lnTo>
                  <a:lnTo>
                    <a:pt x="358" y="1799"/>
                  </a:lnTo>
                  <a:lnTo>
                    <a:pt x="2882" y="346"/>
                  </a:lnTo>
                  <a:lnTo>
                    <a:pt x="5406" y="1799"/>
                  </a:lnTo>
                  <a:lnTo>
                    <a:pt x="5406" y="3513"/>
                  </a:lnTo>
                  <a:cubicBezTo>
                    <a:pt x="5449" y="3620"/>
                    <a:pt x="5511" y="3708"/>
                    <a:pt x="5592" y="3708"/>
                  </a:cubicBezTo>
                  <a:cubicBezTo>
                    <a:pt x="5601" y="3708"/>
                    <a:pt x="5611" y="3706"/>
                    <a:pt x="5621" y="3704"/>
                  </a:cubicBezTo>
                  <a:cubicBezTo>
                    <a:pt x="5716" y="3704"/>
                    <a:pt x="5764" y="3609"/>
                    <a:pt x="5764" y="3513"/>
                  </a:cubicBezTo>
                  <a:lnTo>
                    <a:pt x="5764" y="1775"/>
                  </a:lnTo>
                  <a:cubicBezTo>
                    <a:pt x="5764" y="1680"/>
                    <a:pt x="5716" y="1561"/>
                    <a:pt x="5621" y="1537"/>
                  </a:cubicBezTo>
                  <a:lnTo>
                    <a:pt x="3025" y="36"/>
                  </a:lnTo>
                  <a:cubicBezTo>
                    <a:pt x="2989" y="13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5" name="Google Shape;14185;p27"/>
            <p:cNvSpPr/>
            <p:nvPr/>
          </p:nvSpPr>
          <p:spPr>
            <a:xfrm>
              <a:off x="2796338" y="3848333"/>
              <a:ext cx="73850" cy="8975"/>
            </a:xfrm>
            <a:custGeom>
              <a:avLst/>
              <a:gdLst/>
              <a:ahLst/>
              <a:cxnLst/>
              <a:rect l="l" t="t" r="r" b="b"/>
              <a:pathLst>
                <a:path w="2954" h="359" extrusionOk="0">
                  <a:moveTo>
                    <a:pt x="143" y="1"/>
                  </a:moveTo>
                  <a:cubicBezTo>
                    <a:pt x="71" y="1"/>
                    <a:pt x="0" y="96"/>
                    <a:pt x="0" y="168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2786" y="358"/>
                  </a:lnTo>
                  <a:cubicBezTo>
                    <a:pt x="2858" y="358"/>
                    <a:pt x="2953" y="287"/>
                    <a:pt x="2953" y="215"/>
                  </a:cubicBezTo>
                  <a:cubicBezTo>
                    <a:pt x="2953" y="96"/>
                    <a:pt x="2905" y="1"/>
                    <a:pt x="27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6" name="Google Shape;14186;p27"/>
            <p:cNvSpPr/>
            <p:nvPr/>
          </p:nvSpPr>
          <p:spPr>
            <a:xfrm>
              <a:off x="2796338" y="38668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1" y="357"/>
                    <a:pt x="191" y="357"/>
                  </a:cubicBezTo>
                  <a:lnTo>
                    <a:pt x="2786" y="357"/>
                  </a:lnTo>
                  <a:cubicBezTo>
                    <a:pt x="2858" y="357"/>
                    <a:pt x="2953" y="310"/>
                    <a:pt x="2953" y="214"/>
                  </a:cubicBezTo>
                  <a:cubicBezTo>
                    <a:pt x="2953" y="95"/>
                    <a:pt x="2858" y="0"/>
                    <a:pt x="2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7" name="Google Shape;14187;p27"/>
            <p:cNvSpPr/>
            <p:nvPr/>
          </p:nvSpPr>
          <p:spPr>
            <a:xfrm>
              <a:off x="2812413" y="3885258"/>
              <a:ext cx="41700" cy="8950"/>
            </a:xfrm>
            <a:custGeom>
              <a:avLst/>
              <a:gdLst/>
              <a:ahLst/>
              <a:cxnLst/>
              <a:rect l="l" t="t" r="r" b="b"/>
              <a:pathLst>
                <a:path w="1668" h="358" extrusionOk="0">
                  <a:moveTo>
                    <a:pt x="167" y="0"/>
                  </a:moveTo>
                  <a:cubicBezTo>
                    <a:pt x="71" y="0"/>
                    <a:pt x="0" y="72"/>
                    <a:pt x="0" y="167"/>
                  </a:cubicBezTo>
                  <a:cubicBezTo>
                    <a:pt x="0" y="286"/>
                    <a:pt x="48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67" y="310"/>
                    <a:pt x="1667" y="215"/>
                  </a:cubicBezTo>
                  <a:cubicBezTo>
                    <a:pt x="1667" y="96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8" name="Google Shape;14188;p27"/>
            <p:cNvSpPr/>
            <p:nvPr/>
          </p:nvSpPr>
          <p:spPr>
            <a:xfrm>
              <a:off x="2873138" y="39817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2763" y="358"/>
                  </a:lnTo>
                  <a:cubicBezTo>
                    <a:pt x="2858" y="358"/>
                    <a:pt x="2953" y="286"/>
                    <a:pt x="2953" y="191"/>
                  </a:cubicBezTo>
                  <a:cubicBezTo>
                    <a:pt x="2953" y="72"/>
                    <a:pt x="2882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9" name="Google Shape;14189;p27"/>
            <p:cNvSpPr/>
            <p:nvPr/>
          </p:nvSpPr>
          <p:spPr>
            <a:xfrm>
              <a:off x="2873138" y="4000158"/>
              <a:ext cx="74425" cy="8950"/>
            </a:xfrm>
            <a:custGeom>
              <a:avLst/>
              <a:gdLst/>
              <a:ahLst/>
              <a:cxnLst/>
              <a:rect l="l" t="t" r="r" b="b"/>
              <a:pathLst>
                <a:path w="2977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2810" y="358"/>
                  </a:lnTo>
                  <a:cubicBezTo>
                    <a:pt x="2882" y="358"/>
                    <a:pt x="2977" y="263"/>
                    <a:pt x="2977" y="143"/>
                  </a:cubicBezTo>
                  <a:cubicBezTo>
                    <a:pt x="2953" y="48"/>
                    <a:pt x="2858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0" name="Google Shape;14190;p27"/>
            <p:cNvSpPr/>
            <p:nvPr/>
          </p:nvSpPr>
          <p:spPr>
            <a:xfrm>
              <a:off x="2888613" y="4018608"/>
              <a:ext cx="41100" cy="8950"/>
            </a:xfrm>
            <a:custGeom>
              <a:avLst/>
              <a:gdLst/>
              <a:ahLst/>
              <a:cxnLst/>
              <a:rect l="l" t="t" r="r" b="b"/>
              <a:pathLst>
                <a:path w="1644" h="358" extrusionOk="0">
                  <a:moveTo>
                    <a:pt x="191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10"/>
                    <a:pt x="96" y="358"/>
                    <a:pt x="191" y="358"/>
                  </a:cubicBezTo>
                  <a:lnTo>
                    <a:pt x="1477" y="358"/>
                  </a:lnTo>
                  <a:cubicBezTo>
                    <a:pt x="1548" y="358"/>
                    <a:pt x="1643" y="310"/>
                    <a:pt x="1643" y="215"/>
                  </a:cubicBezTo>
                  <a:cubicBezTo>
                    <a:pt x="1643" y="96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1" name="Google Shape;14191;p27"/>
            <p:cNvSpPr/>
            <p:nvPr/>
          </p:nvSpPr>
          <p:spPr>
            <a:xfrm>
              <a:off x="2720113" y="3981708"/>
              <a:ext cx="73250" cy="8950"/>
            </a:xfrm>
            <a:custGeom>
              <a:avLst/>
              <a:gdLst/>
              <a:ahLst/>
              <a:cxnLst/>
              <a:rect l="l" t="t" r="r" b="b"/>
              <a:pathLst>
                <a:path w="2930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2763" y="358"/>
                  </a:lnTo>
                  <a:cubicBezTo>
                    <a:pt x="2859" y="358"/>
                    <a:pt x="2906" y="286"/>
                    <a:pt x="2930" y="191"/>
                  </a:cubicBezTo>
                  <a:cubicBezTo>
                    <a:pt x="2930" y="119"/>
                    <a:pt x="2859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2" name="Google Shape;14192;p27"/>
            <p:cNvSpPr/>
            <p:nvPr/>
          </p:nvSpPr>
          <p:spPr>
            <a:xfrm>
              <a:off x="2720113" y="4000158"/>
              <a:ext cx="74450" cy="8950"/>
            </a:xfrm>
            <a:custGeom>
              <a:avLst/>
              <a:gdLst/>
              <a:ahLst/>
              <a:cxnLst/>
              <a:rect l="l" t="t" r="r" b="b"/>
              <a:pathLst>
                <a:path w="2978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2787" y="358"/>
                  </a:lnTo>
                  <a:cubicBezTo>
                    <a:pt x="2882" y="358"/>
                    <a:pt x="2978" y="263"/>
                    <a:pt x="2978" y="143"/>
                  </a:cubicBezTo>
                  <a:cubicBezTo>
                    <a:pt x="2906" y="48"/>
                    <a:pt x="2859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3" name="Google Shape;14193;p27"/>
            <p:cNvSpPr/>
            <p:nvPr/>
          </p:nvSpPr>
          <p:spPr>
            <a:xfrm>
              <a:off x="2735588" y="4018608"/>
              <a:ext cx="41125" cy="8950"/>
            </a:xfrm>
            <a:custGeom>
              <a:avLst/>
              <a:gdLst/>
              <a:ahLst/>
              <a:cxnLst/>
              <a:rect l="l" t="t" r="r" b="b"/>
              <a:pathLst>
                <a:path w="1645" h="358" extrusionOk="0">
                  <a:moveTo>
                    <a:pt x="168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10"/>
                    <a:pt x="96" y="358"/>
                    <a:pt x="168" y="358"/>
                  </a:cubicBezTo>
                  <a:lnTo>
                    <a:pt x="1454" y="358"/>
                  </a:lnTo>
                  <a:cubicBezTo>
                    <a:pt x="1549" y="358"/>
                    <a:pt x="1644" y="310"/>
                    <a:pt x="1644" y="215"/>
                  </a:cubicBezTo>
                  <a:cubicBezTo>
                    <a:pt x="1644" y="96"/>
                    <a:pt x="1573" y="1"/>
                    <a:pt x="1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94" name="Google Shape;14194;p27"/>
          <p:cNvGrpSpPr/>
          <p:nvPr/>
        </p:nvGrpSpPr>
        <p:grpSpPr>
          <a:xfrm>
            <a:off x="5088997" y="8009675"/>
            <a:ext cx="712038" cy="653798"/>
            <a:chOff x="3195213" y="3801858"/>
            <a:chExt cx="297700" cy="273350"/>
          </a:xfrm>
        </p:grpSpPr>
        <p:sp>
          <p:nvSpPr>
            <p:cNvPr id="14195" name="Google Shape;14195;p27"/>
            <p:cNvSpPr/>
            <p:nvPr/>
          </p:nvSpPr>
          <p:spPr>
            <a:xfrm>
              <a:off x="3195213" y="3801858"/>
              <a:ext cx="297700" cy="273350"/>
            </a:xfrm>
            <a:custGeom>
              <a:avLst/>
              <a:gdLst/>
              <a:ahLst/>
              <a:cxnLst/>
              <a:rect l="l" t="t" r="r" b="b"/>
              <a:pathLst>
                <a:path w="11908" h="10934" extrusionOk="0">
                  <a:moveTo>
                    <a:pt x="5883" y="336"/>
                  </a:moveTo>
                  <a:cubicBezTo>
                    <a:pt x="6764" y="336"/>
                    <a:pt x="7479" y="1050"/>
                    <a:pt x="7479" y="1955"/>
                  </a:cubicBezTo>
                  <a:cubicBezTo>
                    <a:pt x="7479" y="2836"/>
                    <a:pt x="6764" y="3551"/>
                    <a:pt x="5883" y="3551"/>
                  </a:cubicBezTo>
                  <a:cubicBezTo>
                    <a:pt x="5002" y="3551"/>
                    <a:pt x="4264" y="2836"/>
                    <a:pt x="4264" y="1955"/>
                  </a:cubicBezTo>
                  <a:cubicBezTo>
                    <a:pt x="4264" y="1050"/>
                    <a:pt x="4978" y="336"/>
                    <a:pt x="5883" y="336"/>
                  </a:cubicBezTo>
                  <a:close/>
                  <a:moveTo>
                    <a:pt x="4526" y="3336"/>
                  </a:moveTo>
                  <a:cubicBezTo>
                    <a:pt x="4692" y="3503"/>
                    <a:pt x="4883" y="3646"/>
                    <a:pt x="5097" y="3741"/>
                  </a:cubicBezTo>
                  <a:lnTo>
                    <a:pt x="3073" y="7337"/>
                  </a:lnTo>
                  <a:cubicBezTo>
                    <a:pt x="2858" y="7218"/>
                    <a:pt x="2644" y="7099"/>
                    <a:pt x="2454" y="7028"/>
                  </a:cubicBezTo>
                  <a:lnTo>
                    <a:pt x="4526" y="3336"/>
                  </a:lnTo>
                  <a:close/>
                  <a:moveTo>
                    <a:pt x="7240" y="3313"/>
                  </a:moveTo>
                  <a:lnTo>
                    <a:pt x="9336" y="7004"/>
                  </a:lnTo>
                  <a:cubicBezTo>
                    <a:pt x="9122" y="7051"/>
                    <a:pt x="8907" y="7170"/>
                    <a:pt x="8741" y="7290"/>
                  </a:cubicBezTo>
                  <a:lnTo>
                    <a:pt x="7598" y="5313"/>
                  </a:lnTo>
                  <a:cubicBezTo>
                    <a:pt x="7566" y="5249"/>
                    <a:pt x="7513" y="5218"/>
                    <a:pt x="7453" y="5218"/>
                  </a:cubicBezTo>
                  <a:cubicBezTo>
                    <a:pt x="7423" y="5218"/>
                    <a:pt x="7391" y="5226"/>
                    <a:pt x="7359" y="5242"/>
                  </a:cubicBezTo>
                  <a:cubicBezTo>
                    <a:pt x="7264" y="5313"/>
                    <a:pt x="7240" y="5384"/>
                    <a:pt x="7312" y="5480"/>
                  </a:cubicBezTo>
                  <a:lnTo>
                    <a:pt x="8455" y="7575"/>
                  </a:lnTo>
                  <a:cubicBezTo>
                    <a:pt x="8312" y="7742"/>
                    <a:pt x="8169" y="7933"/>
                    <a:pt x="8074" y="8171"/>
                  </a:cubicBezTo>
                  <a:lnTo>
                    <a:pt x="3692" y="8147"/>
                  </a:lnTo>
                  <a:cubicBezTo>
                    <a:pt x="3597" y="7933"/>
                    <a:pt x="3454" y="7718"/>
                    <a:pt x="3311" y="7552"/>
                  </a:cubicBezTo>
                  <a:lnTo>
                    <a:pt x="5383" y="3813"/>
                  </a:lnTo>
                  <a:cubicBezTo>
                    <a:pt x="5550" y="3860"/>
                    <a:pt x="5692" y="3884"/>
                    <a:pt x="5883" y="3884"/>
                  </a:cubicBezTo>
                  <a:cubicBezTo>
                    <a:pt x="6050" y="3884"/>
                    <a:pt x="6193" y="3836"/>
                    <a:pt x="6359" y="3813"/>
                  </a:cubicBezTo>
                  <a:lnTo>
                    <a:pt x="6883" y="4765"/>
                  </a:lnTo>
                  <a:cubicBezTo>
                    <a:pt x="6931" y="4829"/>
                    <a:pt x="6978" y="4860"/>
                    <a:pt x="7033" y="4860"/>
                  </a:cubicBezTo>
                  <a:cubicBezTo>
                    <a:pt x="7060" y="4860"/>
                    <a:pt x="7090" y="4853"/>
                    <a:pt x="7121" y="4837"/>
                  </a:cubicBezTo>
                  <a:cubicBezTo>
                    <a:pt x="7217" y="4765"/>
                    <a:pt x="7240" y="4670"/>
                    <a:pt x="7193" y="4599"/>
                  </a:cubicBezTo>
                  <a:lnTo>
                    <a:pt x="6669" y="3694"/>
                  </a:lnTo>
                  <a:cubicBezTo>
                    <a:pt x="6883" y="3598"/>
                    <a:pt x="7074" y="3455"/>
                    <a:pt x="7240" y="3313"/>
                  </a:cubicBezTo>
                  <a:close/>
                  <a:moveTo>
                    <a:pt x="8026" y="8504"/>
                  </a:moveTo>
                  <a:cubicBezTo>
                    <a:pt x="7979" y="8623"/>
                    <a:pt x="7979" y="8766"/>
                    <a:pt x="7979" y="8909"/>
                  </a:cubicBezTo>
                  <a:cubicBezTo>
                    <a:pt x="7955" y="9028"/>
                    <a:pt x="7955" y="9123"/>
                    <a:pt x="7979" y="9242"/>
                  </a:cubicBezTo>
                  <a:lnTo>
                    <a:pt x="3811" y="9242"/>
                  </a:lnTo>
                  <a:cubicBezTo>
                    <a:pt x="3859" y="9123"/>
                    <a:pt x="3859" y="9028"/>
                    <a:pt x="3859" y="8909"/>
                  </a:cubicBezTo>
                  <a:cubicBezTo>
                    <a:pt x="3859" y="8766"/>
                    <a:pt x="3811" y="8647"/>
                    <a:pt x="3811" y="8504"/>
                  </a:cubicBezTo>
                  <a:close/>
                  <a:moveTo>
                    <a:pt x="9884" y="7313"/>
                  </a:moveTo>
                  <a:cubicBezTo>
                    <a:pt x="10789" y="7313"/>
                    <a:pt x="11503" y="8028"/>
                    <a:pt x="11503" y="8909"/>
                  </a:cubicBezTo>
                  <a:cubicBezTo>
                    <a:pt x="11503" y="9814"/>
                    <a:pt x="10765" y="10528"/>
                    <a:pt x="9884" y="10528"/>
                  </a:cubicBezTo>
                  <a:cubicBezTo>
                    <a:pt x="9003" y="10528"/>
                    <a:pt x="8288" y="9814"/>
                    <a:pt x="8288" y="8909"/>
                  </a:cubicBezTo>
                  <a:cubicBezTo>
                    <a:pt x="8288" y="8028"/>
                    <a:pt x="9003" y="7313"/>
                    <a:pt x="9884" y="7313"/>
                  </a:cubicBezTo>
                  <a:close/>
                  <a:moveTo>
                    <a:pt x="5938" y="1"/>
                  </a:moveTo>
                  <a:cubicBezTo>
                    <a:pt x="4836" y="1"/>
                    <a:pt x="3978" y="865"/>
                    <a:pt x="3978" y="1979"/>
                  </a:cubicBezTo>
                  <a:cubicBezTo>
                    <a:pt x="3978" y="2384"/>
                    <a:pt x="4097" y="2789"/>
                    <a:pt x="4335" y="3098"/>
                  </a:cubicBezTo>
                  <a:lnTo>
                    <a:pt x="2120" y="7004"/>
                  </a:lnTo>
                  <a:lnTo>
                    <a:pt x="1954" y="7004"/>
                  </a:lnTo>
                  <a:cubicBezTo>
                    <a:pt x="1596" y="7004"/>
                    <a:pt x="1191" y="7123"/>
                    <a:pt x="906" y="7313"/>
                  </a:cubicBezTo>
                  <a:cubicBezTo>
                    <a:pt x="810" y="7361"/>
                    <a:pt x="787" y="7480"/>
                    <a:pt x="858" y="7575"/>
                  </a:cubicBezTo>
                  <a:cubicBezTo>
                    <a:pt x="903" y="7605"/>
                    <a:pt x="958" y="7636"/>
                    <a:pt x="1016" y="7636"/>
                  </a:cubicBezTo>
                  <a:cubicBezTo>
                    <a:pt x="1050" y="7636"/>
                    <a:pt x="1085" y="7625"/>
                    <a:pt x="1120" y="7599"/>
                  </a:cubicBezTo>
                  <a:cubicBezTo>
                    <a:pt x="1382" y="7456"/>
                    <a:pt x="1644" y="7361"/>
                    <a:pt x="1977" y="7361"/>
                  </a:cubicBezTo>
                  <a:cubicBezTo>
                    <a:pt x="2906" y="7361"/>
                    <a:pt x="3644" y="8147"/>
                    <a:pt x="3573" y="9052"/>
                  </a:cubicBezTo>
                  <a:cubicBezTo>
                    <a:pt x="3549" y="9862"/>
                    <a:pt x="2858" y="10552"/>
                    <a:pt x="2049" y="10576"/>
                  </a:cubicBezTo>
                  <a:cubicBezTo>
                    <a:pt x="2009" y="10579"/>
                    <a:pt x="1970" y="10581"/>
                    <a:pt x="1931" y="10581"/>
                  </a:cubicBezTo>
                  <a:cubicBezTo>
                    <a:pt x="1077" y="10581"/>
                    <a:pt x="358" y="9846"/>
                    <a:pt x="358" y="8980"/>
                  </a:cubicBezTo>
                  <a:cubicBezTo>
                    <a:pt x="358" y="8671"/>
                    <a:pt x="453" y="8385"/>
                    <a:pt x="596" y="8147"/>
                  </a:cubicBezTo>
                  <a:cubicBezTo>
                    <a:pt x="668" y="8052"/>
                    <a:pt x="620" y="7956"/>
                    <a:pt x="572" y="7909"/>
                  </a:cubicBezTo>
                  <a:cubicBezTo>
                    <a:pt x="528" y="7876"/>
                    <a:pt x="479" y="7858"/>
                    <a:pt x="434" y="7858"/>
                  </a:cubicBezTo>
                  <a:cubicBezTo>
                    <a:pt x="382" y="7858"/>
                    <a:pt x="336" y="7881"/>
                    <a:pt x="310" y="7933"/>
                  </a:cubicBezTo>
                  <a:cubicBezTo>
                    <a:pt x="120" y="8218"/>
                    <a:pt x="1" y="8576"/>
                    <a:pt x="1" y="8980"/>
                  </a:cubicBezTo>
                  <a:cubicBezTo>
                    <a:pt x="1" y="10052"/>
                    <a:pt x="858" y="10933"/>
                    <a:pt x="1977" y="10933"/>
                  </a:cubicBezTo>
                  <a:cubicBezTo>
                    <a:pt x="2811" y="10933"/>
                    <a:pt x="3525" y="10409"/>
                    <a:pt x="3811" y="9647"/>
                  </a:cubicBezTo>
                  <a:lnTo>
                    <a:pt x="8121" y="9647"/>
                  </a:lnTo>
                  <a:cubicBezTo>
                    <a:pt x="8407" y="10409"/>
                    <a:pt x="9146" y="10933"/>
                    <a:pt x="9979" y="10933"/>
                  </a:cubicBezTo>
                  <a:cubicBezTo>
                    <a:pt x="10979" y="10933"/>
                    <a:pt x="11860" y="10100"/>
                    <a:pt x="11908" y="9099"/>
                  </a:cubicBezTo>
                  <a:cubicBezTo>
                    <a:pt x="11884" y="7909"/>
                    <a:pt x="11003" y="6980"/>
                    <a:pt x="9884" y="6980"/>
                  </a:cubicBezTo>
                  <a:lnTo>
                    <a:pt x="9717" y="6980"/>
                  </a:lnTo>
                  <a:lnTo>
                    <a:pt x="7502" y="3074"/>
                  </a:lnTo>
                  <a:cubicBezTo>
                    <a:pt x="7740" y="2741"/>
                    <a:pt x="7860" y="2336"/>
                    <a:pt x="7860" y="1884"/>
                  </a:cubicBezTo>
                  <a:cubicBezTo>
                    <a:pt x="7836" y="883"/>
                    <a:pt x="7026" y="50"/>
                    <a:pt x="6026" y="2"/>
                  </a:cubicBezTo>
                  <a:cubicBezTo>
                    <a:pt x="5996" y="1"/>
                    <a:pt x="5967" y="1"/>
                    <a:pt x="59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6" name="Google Shape;14196;p27"/>
            <p:cNvSpPr/>
            <p:nvPr/>
          </p:nvSpPr>
          <p:spPr>
            <a:xfrm>
              <a:off x="3445263" y="4003733"/>
              <a:ext cx="26225" cy="44075"/>
            </a:xfrm>
            <a:custGeom>
              <a:avLst/>
              <a:gdLst/>
              <a:ahLst/>
              <a:cxnLst/>
              <a:rect l="l" t="t" r="r" b="b"/>
              <a:pathLst>
                <a:path w="1049" h="1763" extrusionOk="0">
                  <a:moveTo>
                    <a:pt x="549" y="0"/>
                  </a:moveTo>
                  <a:cubicBezTo>
                    <a:pt x="310" y="0"/>
                    <a:pt x="96" y="191"/>
                    <a:pt x="48" y="429"/>
                  </a:cubicBezTo>
                  <a:cubicBezTo>
                    <a:pt x="1" y="501"/>
                    <a:pt x="72" y="596"/>
                    <a:pt x="191" y="620"/>
                  </a:cubicBezTo>
                  <a:cubicBezTo>
                    <a:pt x="212" y="630"/>
                    <a:pt x="231" y="635"/>
                    <a:pt x="249" y="635"/>
                  </a:cubicBezTo>
                  <a:cubicBezTo>
                    <a:pt x="316" y="635"/>
                    <a:pt x="368" y="570"/>
                    <a:pt x="406" y="477"/>
                  </a:cubicBezTo>
                  <a:cubicBezTo>
                    <a:pt x="430" y="381"/>
                    <a:pt x="477" y="358"/>
                    <a:pt x="549" y="358"/>
                  </a:cubicBezTo>
                  <a:cubicBezTo>
                    <a:pt x="644" y="358"/>
                    <a:pt x="715" y="429"/>
                    <a:pt x="715" y="548"/>
                  </a:cubicBezTo>
                  <a:cubicBezTo>
                    <a:pt x="715" y="620"/>
                    <a:pt x="668" y="715"/>
                    <a:pt x="549" y="715"/>
                  </a:cubicBezTo>
                  <a:cubicBezTo>
                    <a:pt x="453" y="715"/>
                    <a:pt x="358" y="810"/>
                    <a:pt x="358" y="905"/>
                  </a:cubicBezTo>
                  <a:cubicBezTo>
                    <a:pt x="358" y="977"/>
                    <a:pt x="453" y="1072"/>
                    <a:pt x="549" y="1072"/>
                  </a:cubicBezTo>
                  <a:cubicBezTo>
                    <a:pt x="644" y="1072"/>
                    <a:pt x="715" y="1144"/>
                    <a:pt x="715" y="1263"/>
                  </a:cubicBezTo>
                  <a:cubicBezTo>
                    <a:pt x="715" y="1334"/>
                    <a:pt x="668" y="1429"/>
                    <a:pt x="549" y="1429"/>
                  </a:cubicBezTo>
                  <a:cubicBezTo>
                    <a:pt x="453" y="1429"/>
                    <a:pt x="406" y="1382"/>
                    <a:pt x="406" y="1286"/>
                  </a:cubicBezTo>
                  <a:lnTo>
                    <a:pt x="406" y="1263"/>
                  </a:lnTo>
                  <a:cubicBezTo>
                    <a:pt x="406" y="1167"/>
                    <a:pt x="310" y="1072"/>
                    <a:pt x="215" y="1072"/>
                  </a:cubicBezTo>
                  <a:cubicBezTo>
                    <a:pt x="120" y="1072"/>
                    <a:pt x="48" y="1167"/>
                    <a:pt x="48" y="1263"/>
                  </a:cubicBezTo>
                  <a:lnTo>
                    <a:pt x="48" y="1310"/>
                  </a:lnTo>
                  <a:cubicBezTo>
                    <a:pt x="72" y="1548"/>
                    <a:pt x="287" y="1763"/>
                    <a:pt x="549" y="1763"/>
                  </a:cubicBezTo>
                  <a:cubicBezTo>
                    <a:pt x="811" y="1763"/>
                    <a:pt x="1049" y="1525"/>
                    <a:pt x="1049" y="1263"/>
                  </a:cubicBezTo>
                  <a:cubicBezTo>
                    <a:pt x="1049" y="1144"/>
                    <a:pt x="1001" y="1024"/>
                    <a:pt x="930" y="929"/>
                  </a:cubicBezTo>
                  <a:cubicBezTo>
                    <a:pt x="1001" y="786"/>
                    <a:pt x="1049" y="667"/>
                    <a:pt x="1049" y="501"/>
                  </a:cubicBezTo>
                  <a:cubicBezTo>
                    <a:pt x="1049" y="239"/>
                    <a:pt x="811" y="0"/>
                    <a:pt x="5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7" name="Google Shape;14197;p27"/>
            <p:cNvSpPr/>
            <p:nvPr/>
          </p:nvSpPr>
          <p:spPr>
            <a:xfrm>
              <a:off x="3412538" y="4003583"/>
              <a:ext cx="27400" cy="42750"/>
            </a:xfrm>
            <a:custGeom>
              <a:avLst/>
              <a:gdLst/>
              <a:ahLst/>
              <a:cxnLst/>
              <a:rect l="l" t="t" r="r" b="b"/>
              <a:pathLst>
                <a:path w="1096" h="1710" extrusionOk="0">
                  <a:moveTo>
                    <a:pt x="579" y="337"/>
                  </a:moveTo>
                  <a:cubicBezTo>
                    <a:pt x="687" y="337"/>
                    <a:pt x="786" y="445"/>
                    <a:pt x="786" y="554"/>
                  </a:cubicBezTo>
                  <a:lnTo>
                    <a:pt x="786" y="1150"/>
                  </a:lnTo>
                  <a:cubicBezTo>
                    <a:pt x="786" y="1250"/>
                    <a:pt x="701" y="1351"/>
                    <a:pt x="603" y="1351"/>
                  </a:cubicBezTo>
                  <a:cubicBezTo>
                    <a:pt x="585" y="1351"/>
                    <a:pt x="566" y="1347"/>
                    <a:pt x="548" y="1340"/>
                  </a:cubicBezTo>
                  <a:cubicBezTo>
                    <a:pt x="453" y="1316"/>
                    <a:pt x="357" y="1221"/>
                    <a:pt x="357" y="1150"/>
                  </a:cubicBezTo>
                  <a:lnTo>
                    <a:pt x="357" y="554"/>
                  </a:lnTo>
                  <a:cubicBezTo>
                    <a:pt x="357" y="435"/>
                    <a:pt x="429" y="340"/>
                    <a:pt x="548" y="340"/>
                  </a:cubicBezTo>
                  <a:cubicBezTo>
                    <a:pt x="558" y="338"/>
                    <a:pt x="569" y="337"/>
                    <a:pt x="579" y="337"/>
                  </a:cubicBezTo>
                  <a:close/>
                  <a:moveTo>
                    <a:pt x="536" y="1"/>
                  </a:moveTo>
                  <a:cubicBezTo>
                    <a:pt x="509" y="1"/>
                    <a:pt x="481" y="3"/>
                    <a:pt x="453" y="6"/>
                  </a:cubicBezTo>
                  <a:cubicBezTo>
                    <a:pt x="214" y="30"/>
                    <a:pt x="0" y="268"/>
                    <a:pt x="0" y="554"/>
                  </a:cubicBezTo>
                  <a:lnTo>
                    <a:pt x="0" y="1150"/>
                  </a:lnTo>
                  <a:cubicBezTo>
                    <a:pt x="0" y="1411"/>
                    <a:pt x="214" y="1650"/>
                    <a:pt x="453" y="1697"/>
                  </a:cubicBezTo>
                  <a:cubicBezTo>
                    <a:pt x="493" y="1705"/>
                    <a:pt x="532" y="1709"/>
                    <a:pt x="570" y="1709"/>
                  </a:cubicBezTo>
                  <a:cubicBezTo>
                    <a:pt x="870" y="1709"/>
                    <a:pt x="1096" y="1469"/>
                    <a:pt x="1096" y="1173"/>
                  </a:cubicBezTo>
                  <a:lnTo>
                    <a:pt x="1096" y="554"/>
                  </a:lnTo>
                  <a:cubicBezTo>
                    <a:pt x="1096" y="247"/>
                    <a:pt x="853" y="1"/>
                    <a:pt x="5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8" name="Google Shape;14198;p27"/>
            <p:cNvSpPr/>
            <p:nvPr/>
          </p:nvSpPr>
          <p:spPr>
            <a:xfrm>
              <a:off x="3244638" y="4003733"/>
              <a:ext cx="27400" cy="41700"/>
            </a:xfrm>
            <a:custGeom>
              <a:avLst/>
              <a:gdLst/>
              <a:ahLst/>
              <a:cxnLst/>
              <a:rect l="l" t="t" r="r" b="b"/>
              <a:pathLst>
                <a:path w="1096" h="1668" extrusionOk="0">
                  <a:moveTo>
                    <a:pt x="524" y="0"/>
                  </a:moveTo>
                  <a:cubicBezTo>
                    <a:pt x="286" y="0"/>
                    <a:pt x="96" y="191"/>
                    <a:pt x="24" y="429"/>
                  </a:cubicBezTo>
                  <a:cubicBezTo>
                    <a:pt x="0" y="501"/>
                    <a:pt x="48" y="572"/>
                    <a:pt x="119" y="596"/>
                  </a:cubicBezTo>
                  <a:cubicBezTo>
                    <a:pt x="152" y="615"/>
                    <a:pt x="185" y="624"/>
                    <a:pt x="215" y="624"/>
                  </a:cubicBezTo>
                  <a:cubicBezTo>
                    <a:pt x="295" y="624"/>
                    <a:pt x="358" y="563"/>
                    <a:pt x="358" y="477"/>
                  </a:cubicBezTo>
                  <a:cubicBezTo>
                    <a:pt x="381" y="381"/>
                    <a:pt x="453" y="358"/>
                    <a:pt x="500" y="358"/>
                  </a:cubicBezTo>
                  <a:cubicBezTo>
                    <a:pt x="596" y="358"/>
                    <a:pt x="643" y="429"/>
                    <a:pt x="691" y="501"/>
                  </a:cubicBezTo>
                  <a:lnTo>
                    <a:pt x="691" y="548"/>
                  </a:lnTo>
                  <a:cubicBezTo>
                    <a:pt x="643" y="596"/>
                    <a:pt x="620" y="691"/>
                    <a:pt x="572" y="739"/>
                  </a:cubicBezTo>
                  <a:cubicBezTo>
                    <a:pt x="358" y="1048"/>
                    <a:pt x="239" y="1191"/>
                    <a:pt x="167" y="1286"/>
                  </a:cubicBezTo>
                  <a:cubicBezTo>
                    <a:pt x="96" y="1405"/>
                    <a:pt x="48" y="1453"/>
                    <a:pt x="96" y="1548"/>
                  </a:cubicBezTo>
                  <a:cubicBezTo>
                    <a:pt x="119" y="1620"/>
                    <a:pt x="143" y="1644"/>
                    <a:pt x="215" y="1667"/>
                  </a:cubicBezTo>
                  <a:lnTo>
                    <a:pt x="929" y="1667"/>
                  </a:lnTo>
                  <a:cubicBezTo>
                    <a:pt x="1001" y="1667"/>
                    <a:pt x="1096" y="1620"/>
                    <a:pt x="1096" y="1525"/>
                  </a:cubicBezTo>
                  <a:cubicBezTo>
                    <a:pt x="1096" y="1405"/>
                    <a:pt x="1048" y="1334"/>
                    <a:pt x="929" y="1334"/>
                  </a:cubicBezTo>
                  <a:lnTo>
                    <a:pt x="572" y="1334"/>
                  </a:lnTo>
                  <a:cubicBezTo>
                    <a:pt x="620" y="1263"/>
                    <a:pt x="739" y="1096"/>
                    <a:pt x="858" y="953"/>
                  </a:cubicBezTo>
                  <a:cubicBezTo>
                    <a:pt x="953" y="810"/>
                    <a:pt x="1001" y="691"/>
                    <a:pt x="1048" y="596"/>
                  </a:cubicBezTo>
                  <a:lnTo>
                    <a:pt x="1048" y="548"/>
                  </a:lnTo>
                  <a:lnTo>
                    <a:pt x="1048" y="501"/>
                  </a:lnTo>
                  <a:cubicBezTo>
                    <a:pt x="1048" y="239"/>
                    <a:pt x="810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9" name="Google Shape;14199;p27"/>
            <p:cNvSpPr/>
            <p:nvPr/>
          </p:nvSpPr>
          <p:spPr>
            <a:xfrm>
              <a:off x="3214263" y="4002858"/>
              <a:ext cx="27425" cy="42850"/>
            </a:xfrm>
            <a:custGeom>
              <a:avLst/>
              <a:gdLst/>
              <a:ahLst/>
              <a:cxnLst/>
              <a:rect l="l" t="t" r="r" b="b"/>
              <a:pathLst>
                <a:path w="1097" h="1714" extrusionOk="0">
                  <a:moveTo>
                    <a:pt x="518" y="366"/>
                  </a:moveTo>
                  <a:cubicBezTo>
                    <a:pt x="528" y="366"/>
                    <a:pt x="538" y="367"/>
                    <a:pt x="549" y="369"/>
                  </a:cubicBezTo>
                  <a:cubicBezTo>
                    <a:pt x="644" y="393"/>
                    <a:pt x="739" y="488"/>
                    <a:pt x="739" y="583"/>
                  </a:cubicBezTo>
                  <a:lnTo>
                    <a:pt x="739" y="1179"/>
                  </a:lnTo>
                  <a:cubicBezTo>
                    <a:pt x="739" y="1298"/>
                    <a:pt x="668" y="1369"/>
                    <a:pt x="549" y="1369"/>
                  </a:cubicBezTo>
                  <a:cubicBezTo>
                    <a:pt x="530" y="1376"/>
                    <a:pt x="512" y="1380"/>
                    <a:pt x="494" y="1380"/>
                  </a:cubicBezTo>
                  <a:cubicBezTo>
                    <a:pt x="395" y="1380"/>
                    <a:pt x="310" y="1279"/>
                    <a:pt x="310" y="1179"/>
                  </a:cubicBezTo>
                  <a:lnTo>
                    <a:pt x="310" y="583"/>
                  </a:lnTo>
                  <a:cubicBezTo>
                    <a:pt x="310" y="474"/>
                    <a:pt x="410" y="366"/>
                    <a:pt x="518" y="366"/>
                  </a:cubicBezTo>
                  <a:close/>
                  <a:moveTo>
                    <a:pt x="534" y="1"/>
                  </a:moveTo>
                  <a:cubicBezTo>
                    <a:pt x="230" y="1"/>
                    <a:pt x="1" y="259"/>
                    <a:pt x="1" y="536"/>
                  </a:cubicBezTo>
                  <a:lnTo>
                    <a:pt x="1" y="1179"/>
                  </a:lnTo>
                  <a:cubicBezTo>
                    <a:pt x="1" y="1456"/>
                    <a:pt x="230" y="1714"/>
                    <a:pt x="534" y="1714"/>
                  </a:cubicBezTo>
                  <a:cubicBezTo>
                    <a:pt x="569" y="1714"/>
                    <a:pt x="606" y="1710"/>
                    <a:pt x="644" y="1702"/>
                  </a:cubicBezTo>
                  <a:cubicBezTo>
                    <a:pt x="882" y="1679"/>
                    <a:pt x="1096" y="1440"/>
                    <a:pt x="1096" y="1179"/>
                  </a:cubicBezTo>
                  <a:lnTo>
                    <a:pt x="1096" y="583"/>
                  </a:lnTo>
                  <a:cubicBezTo>
                    <a:pt x="1096" y="297"/>
                    <a:pt x="882" y="59"/>
                    <a:pt x="644" y="12"/>
                  </a:cubicBezTo>
                  <a:cubicBezTo>
                    <a:pt x="606" y="4"/>
                    <a:pt x="569" y="1"/>
                    <a:pt x="5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0" name="Google Shape;14200;p27"/>
            <p:cNvSpPr/>
            <p:nvPr/>
          </p:nvSpPr>
          <p:spPr>
            <a:xfrm>
              <a:off x="3350613" y="3828708"/>
              <a:ext cx="17275" cy="44175"/>
            </a:xfrm>
            <a:custGeom>
              <a:avLst/>
              <a:gdLst/>
              <a:ahLst/>
              <a:cxnLst/>
              <a:rect l="l" t="t" r="r" b="b"/>
              <a:pathLst>
                <a:path w="691" h="1767" extrusionOk="0">
                  <a:moveTo>
                    <a:pt x="215" y="0"/>
                  </a:moveTo>
                  <a:cubicBezTo>
                    <a:pt x="96" y="0"/>
                    <a:pt x="0" y="95"/>
                    <a:pt x="48" y="214"/>
                  </a:cubicBezTo>
                  <a:cubicBezTo>
                    <a:pt x="72" y="310"/>
                    <a:pt x="167" y="357"/>
                    <a:pt x="215" y="357"/>
                  </a:cubicBezTo>
                  <a:lnTo>
                    <a:pt x="334" y="357"/>
                  </a:lnTo>
                  <a:lnTo>
                    <a:pt x="334" y="1596"/>
                  </a:lnTo>
                  <a:cubicBezTo>
                    <a:pt x="334" y="1667"/>
                    <a:pt x="405" y="1738"/>
                    <a:pt x="500" y="1762"/>
                  </a:cubicBezTo>
                  <a:cubicBezTo>
                    <a:pt x="513" y="1765"/>
                    <a:pt x="525" y="1767"/>
                    <a:pt x="537" y="1767"/>
                  </a:cubicBezTo>
                  <a:cubicBezTo>
                    <a:pt x="619" y="1767"/>
                    <a:pt x="691" y="1699"/>
                    <a:pt x="691" y="1596"/>
                  </a:cubicBezTo>
                  <a:lnTo>
                    <a:pt x="691" y="191"/>
                  </a:lnTo>
                  <a:cubicBezTo>
                    <a:pt x="691" y="95"/>
                    <a:pt x="596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1" name="Google Shape;14201;p27"/>
            <p:cNvSpPr/>
            <p:nvPr/>
          </p:nvSpPr>
          <p:spPr>
            <a:xfrm>
              <a:off x="3316663" y="3827458"/>
              <a:ext cx="29200" cy="44875"/>
            </a:xfrm>
            <a:custGeom>
              <a:avLst/>
              <a:gdLst/>
              <a:ahLst/>
              <a:cxnLst/>
              <a:rect l="l" t="t" r="r" b="b"/>
              <a:pathLst>
                <a:path w="1168" h="1795" extrusionOk="0">
                  <a:moveTo>
                    <a:pt x="596" y="383"/>
                  </a:moveTo>
                  <a:cubicBezTo>
                    <a:pt x="715" y="383"/>
                    <a:pt x="811" y="502"/>
                    <a:pt x="811" y="622"/>
                  </a:cubicBezTo>
                  <a:lnTo>
                    <a:pt x="811" y="1241"/>
                  </a:lnTo>
                  <a:cubicBezTo>
                    <a:pt x="811" y="1360"/>
                    <a:pt x="715" y="1479"/>
                    <a:pt x="596" y="1479"/>
                  </a:cubicBezTo>
                  <a:cubicBezTo>
                    <a:pt x="453" y="1479"/>
                    <a:pt x="358" y="1407"/>
                    <a:pt x="358" y="1241"/>
                  </a:cubicBezTo>
                  <a:lnTo>
                    <a:pt x="358" y="622"/>
                  </a:lnTo>
                  <a:cubicBezTo>
                    <a:pt x="358" y="502"/>
                    <a:pt x="477" y="383"/>
                    <a:pt x="596" y="383"/>
                  </a:cubicBezTo>
                  <a:close/>
                  <a:moveTo>
                    <a:pt x="623" y="1"/>
                  </a:moveTo>
                  <a:cubicBezTo>
                    <a:pt x="285" y="1"/>
                    <a:pt x="1" y="255"/>
                    <a:pt x="1" y="574"/>
                  </a:cubicBezTo>
                  <a:lnTo>
                    <a:pt x="1" y="1217"/>
                  </a:lnTo>
                  <a:cubicBezTo>
                    <a:pt x="1" y="1550"/>
                    <a:pt x="263" y="1788"/>
                    <a:pt x="572" y="1788"/>
                  </a:cubicBezTo>
                  <a:cubicBezTo>
                    <a:pt x="599" y="1792"/>
                    <a:pt x="625" y="1794"/>
                    <a:pt x="650" y="1794"/>
                  </a:cubicBezTo>
                  <a:cubicBezTo>
                    <a:pt x="946" y="1794"/>
                    <a:pt x="1168" y="1548"/>
                    <a:pt x="1168" y="1241"/>
                  </a:cubicBezTo>
                  <a:lnTo>
                    <a:pt x="1168" y="598"/>
                  </a:lnTo>
                  <a:cubicBezTo>
                    <a:pt x="1168" y="336"/>
                    <a:pt x="930" y="26"/>
                    <a:pt x="668" y="2"/>
                  </a:cubicBezTo>
                  <a:cubicBezTo>
                    <a:pt x="653" y="1"/>
                    <a:pt x="638" y="1"/>
                    <a:pt x="6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2" name="Google Shape;14202;p27"/>
          <p:cNvGrpSpPr/>
          <p:nvPr/>
        </p:nvGrpSpPr>
        <p:grpSpPr>
          <a:xfrm>
            <a:off x="6495999" y="7982527"/>
            <a:ext cx="712038" cy="712278"/>
            <a:chOff x="3656038" y="3790508"/>
            <a:chExt cx="297700" cy="297800"/>
          </a:xfrm>
        </p:grpSpPr>
        <p:sp>
          <p:nvSpPr>
            <p:cNvPr id="14203" name="Google Shape;14203;p27"/>
            <p:cNvSpPr/>
            <p:nvPr/>
          </p:nvSpPr>
          <p:spPr>
            <a:xfrm>
              <a:off x="3871563" y="3876333"/>
              <a:ext cx="28600" cy="39900"/>
            </a:xfrm>
            <a:custGeom>
              <a:avLst/>
              <a:gdLst/>
              <a:ahLst/>
              <a:cxnLst/>
              <a:rect l="l" t="t" r="r" b="b"/>
              <a:pathLst>
                <a:path w="1144" h="1596" extrusionOk="0">
                  <a:moveTo>
                    <a:pt x="548" y="334"/>
                  </a:moveTo>
                  <a:cubicBezTo>
                    <a:pt x="619" y="334"/>
                    <a:pt x="667" y="357"/>
                    <a:pt x="667" y="429"/>
                  </a:cubicBezTo>
                  <a:cubicBezTo>
                    <a:pt x="691" y="524"/>
                    <a:pt x="643" y="572"/>
                    <a:pt x="548" y="572"/>
                  </a:cubicBezTo>
                  <a:lnTo>
                    <a:pt x="381" y="572"/>
                  </a:lnTo>
                  <a:lnTo>
                    <a:pt x="381" y="334"/>
                  </a:lnTo>
                  <a:close/>
                  <a:moveTo>
                    <a:pt x="619" y="929"/>
                  </a:moveTo>
                  <a:cubicBezTo>
                    <a:pt x="691" y="929"/>
                    <a:pt x="762" y="1000"/>
                    <a:pt x="786" y="1048"/>
                  </a:cubicBezTo>
                  <a:cubicBezTo>
                    <a:pt x="810" y="1167"/>
                    <a:pt x="738" y="1262"/>
                    <a:pt x="643" y="1262"/>
                  </a:cubicBezTo>
                  <a:lnTo>
                    <a:pt x="381" y="1262"/>
                  </a:lnTo>
                  <a:lnTo>
                    <a:pt x="381" y="929"/>
                  </a:lnTo>
                  <a:close/>
                  <a:moveTo>
                    <a:pt x="191" y="0"/>
                  </a:moveTo>
                  <a:cubicBezTo>
                    <a:pt x="95" y="0"/>
                    <a:pt x="0" y="95"/>
                    <a:pt x="0" y="191"/>
                  </a:cubicBezTo>
                  <a:lnTo>
                    <a:pt x="0" y="1429"/>
                  </a:lnTo>
                  <a:lnTo>
                    <a:pt x="0" y="1500"/>
                  </a:lnTo>
                  <a:cubicBezTo>
                    <a:pt x="71" y="1548"/>
                    <a:pt x="143" y="1596"/>
                    <a:pt x="214" y="1596"/>
                  </a:cubicBezTo>
                  <a:lnTo>
                    <a:pt x="643" y="1596"/>
                  </a:lnTo>
                  <a:cubicBezTo>
                    <a:pt x="905" y="1596"/>
                    <a:pt x="1143" y="1358"/>
                    <a:pt x="1143" y="1072"/>
                  </a:cubicBezTo>
                  <a:cubicBezTo>
                    <a:pt x="1143" y="929"/>
                    <a:pt x="1095" y="786"/>
                    <a:pt x="976" y="691"/>
                  </a:cubicBezTo>
                  <a:cubicBezTo>
                    <a:pt x="1024" y="596"/>
                    <a:pt x="1024" y="500"/>
                    <a:pt x="1024" y="429"/>
                  </a:cubicBezTo>
                  <a:cubicBezTo>
                    <a:pt x="1000" y="191"/>
                    <a:pt x="786" y="0"/>
                    <a:pt x="5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4" name="Google Shape;14204;p27"/>
            <p:cNvSpPr/>
            <p:nvPr/>
          </p:nvSpPr>
          <p:spPr>
            <a:xfrm>
              <a:off x="3799513" y="3812033"/>
              <a:ext cx="35150" cy="40625"/>
            </a:xfrm>
            <a:custGeom>
              <a:avLst/>
              <a:gdLst/>
              <a:ahLst/>
              <a:cxnLst/>
              <a:rect l="l" t="t" r="r" b="b"/>
              <a:pathLst>
                <a:path w="1406" h="1625" extrusionOk="0">
                  <a:moveTo>
                    <a:pt x="715" y="643"/>
                  </a:moveTo>
                  <a:lnTo>
                    <a:pt x="834" y="977"/>
                  </a:lnTo>
                  <a:lnTo>
                    <a:pt x="572" y="977"/>
                  </a:lnTo>
                  <a:lnTo>
                    <a:pt x="715" y="643"/>
                  </a:lnTo>
                  <a:close/>
                  <a:moveTo>
                    <a:pt x="691" y="0"/>
                  </a:moveTo>
                  <a:cubicBezTo>
                    <a:pt x="596" y="0"/>
                    <a:pt x="548" y="48"/>
                    <a:pt x="501" y="119"/>
                  </a:cubicBezTo>
                  <a:lnTo>
                    <a:pt x="0" y="1381"/>
                  </a:lnTo>
                  <a:cubicBezTo>
                    <a:pt x="0" y="1548"/>
                    <a:pt x="72" y="1620"/>
                    <a:pt x="167" y="1620"/>
                  </a:cubicBezTo>
                  <a:lnTo>
                    <a:pt x="215" y="1620"/>
                  </a:lnTo>
                  <a:cubicBezTo>
                    <a:pt x="286" y="1620"/>
                    <a:pt x="358" y="1596"/>
                    <a:pt x="358" y="1501"/>
                  </a:cubicBezTo>
                  <a:lnTo>
                    <a:pt x="453" y="1310"/>
                  </a:lnTo>
                  <a:lnTo>
                    <a:pt x="953" y="1310"/>
                  </a:lnTo>
                  <a:lnTo>
                    <a:pt x="1024" y="1501"/>
                  </a:lnTo>
                  <a:cubicBezTo>
                    <a:pt x="1042" y="1569"/>
                    <a:pt x="1108" y="1625"/>
                    <a:pt x="1179" y="1625"/>
                  </a:cubicBezTo>
                  <a:cubicBezTo>
                    <a:pt x="1207" y="1625"/>
                    <a:pt x="1236" y="1616"/>
                    <a:pt x="1263" y="1596"/>
                  </a:cubicBezTo>
                  <a:cubicBezTo>
                    <a:pt x="1358" y="1572"/>
                    <a:pt x="1406" y="1453"/>
                    <a:pt x="1358" y="1358"/>
                  </a:cubicBezTo>
                  <a:lnTo>
                    <a:pt x="882" y="119"/>
                  </a:lnTo>
                  <a:cubicBezTo>
                    <a:pt x="834" y="24"/>
                    <a:pt x="76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5" name="Google Shape;14205;p27"/>
            <p:cNvSpPr/>
            <p:nvPr/>
          </p:nvSpPr>
          <p:spPr>
            <a:xfrm>
              <a:off x="3916788" y="4003133"/>
              <a:ext cx="30400" cy="39325"/>
            </a:xfrm>
            <a:custGeom>
              <a:avLst/>
              <a:gdLst/>
              <a:ahLst/>
              <a:cxnLst/>
              <a:rect l="l" t="t" r="r" b="b"/>
              <a:pathLst>
                <a:path w="1216" h="1573" extrusionOk="0">
                  <a:moveTo>
                    <a:pt x="525" y="334"/>
                  </a:moveTo>
                  <a:cubicBezTo>
                    <a:pt x="834" y="334"/>
                    <a:pt x="858" y="644"/>
                    <a:pt x="858" y="763"/>
                  </a:cubicBezTo>
                  <a:cubicBezTo>
                    <a:pt x="858" y="1072"/>
                    <a:pt x="715" y="1215"/>
                    <a:pt x="525" y="1215"/>
                  </a:cubicBezTo>
                  <a:lnTo>
                    <a:pt x="358" y="1215"/>
                  </a:lnTo>
                  <a:lnTo>
                    <a:pt x="358" y="763"/>
                  </a:lnTo>
                  <a:lnTo>
                    <a:pt x="358" y="334"/>
                  </a:lnTo>
                  <a:close/>
                  <a:moveTo>
                    <a:pt x="96" y="1"/>
                  </a:moveTo>
                  <a:cubicBezTo>
                    <a:pt x="25" y="24"/>
                    <a:pt x="1" y="96"/>
                    <a:pt x="1" y="167"/>
                  </a:cubicBezTo>
                  <a:lnTo>
                    <a:pt x="1" y="810"/>
                  </a:lnTo>
                  <a:cubicBezTo>
                    <a:pt x="25" y="953"/>
                    <a:pt x="25" y="1406"/>
                    <a:pt x="25" y="1406"/>
                  </a:cubicBezTo>
                  <a:cubicBezTo>
                    <a:pt x="25" y="1453"/>
                    <a:pt x="72" y="1549"/>
                    <a:pt x="144" y="1572"/>
                  </a:cubicBezTo>
                  <a:lnTo>
                    <a:pt x="549" y="1572"/>
                  </a:lnTo>
                  <a:cubicBezTo>
                    <a:pt x="953" y="1572"/>
                    <a:pt x="1215" y="1239"/>
                    <a:pt x="1215" y="810"/>
                  </a:cubicBezTo>
                  <a:cubicBezTo>
                    <a:pt x="1215" y="334"/>
                    <a:pt x="953" y="1"/>
                    <a:pt x="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6" name="Google Shape;14206;p27"/>
            <p:cNvSpPr/>
            <p:nvPr/>
          </p:nvSpPr>
          <p:spPr>
            <a:xfrm>
              <a:off x="3833438" y="3939933"/>
              <a:ext cx="34575" cy="39425"/>
            </a:xfrm>
            <a:custGeom>
              <a:avLst/>
              <a:gdLst/>
              <a:ahLst/>
              <a:cxnLst/>
              <a:rect l="l" t="t" r="r" b="b"/>
              <a:pathLst>
                <a:path w="1383" h="1577" extrusionOk="0">
                  <a:moveTo>
                    <a:pt x="710" y="0"/>
                  </a:moveTo>
                  <a:cubicBezTo>
                    <a:pt x="316" y="0"/>
                    <a:pt x="1" y="341"/>
                    <a:pt x="1" y="766"/>
                  </a:cubicBezTo>
                  <a:cubicBezTo>
                    <a:pt x="1" y="1219"/>
                    <a:pt x="358" y="1576"/>
                    <a:pt x="787" y="1576"/>
                  </a:cubicBezTo>
                  <a:cubicBezTo>
                    <a:pt x="977" y="1576"/>
                    <a:pt x="1120" y="1505"/>
                    <a:pt x="1263" y="1386"/>
                  </a:cubicBezTo>
                  <a:lnTo>
                    <a:pt x="1334" y="1338"/>
                  </a:lnTo>
                  <a:cubicBezTo>
                    <a:pt x="1382" y="1266"/>
                    <a:pt x="1382" y="1147"/>
                    <a:pt x="1311" y="1100"/>
                  </a:cubicBezTo>
                  <a:cubicBezTo>
                    <a:pt x="1278" y="1067"/>
                    <a:pt x="1234" y="1049"/>
                    <a:pt x="1190" y="1049"/>
                  </a:cubicBezTo>
                  <a:cubicBezTo>
                    <a:pt x="1139" y="1049"/>
                    <a:pt x="1087" y="1073"/>
                    <a:pt x="1049" y="1124"/>
                  </a:cubicBezTo>
                  <a:lnTo>
                    <a:pt x="1025" y="1147"/>
                  </a:lnTo>
                  <a:cubicBezTo>
                    <a:pt x="977" y="1219"/>
                    <a:pt x="882" y="1243"/>
                    <a:pt x="787" y="1243"/>
                  </a:cubicBezTo>
                  <a:cubicBezTo>
                    <a:pt x="549" y="1243"/>
                    <a:pt x="334" y="1028"/>
                    <a:pt x="334" y="790"/>
                  </a:cubicBezTo>
                  <a:cubicBezTo>
                    <a:pt x="334" y="552"/>
                    <a:pt x="549" y="362"/>
                    <a:pt x="787" y="362"/>
                  </a:cubicBezTo>
                  <a:cubicBezTo>
                    <a:pt x="882" y="362"/>
                    <a:pt x="977" y="385"/>
                    <a:pt x="1049" y="433"/>
                  </a:cubicBezTo>
                  <a:cubicBezTo>
                    <a:pt x="1086" y="461"/>
                    <a:pt x="1124" y="474"/>
                    <a:pt x="1159" y="474"/>
                  </a:cubicBezTo>
                  <a:cubicBezTo>
                    <a:pt x="1212" y="474"/>
                    <a:pt x="1258" y="443"/>
                    <a:pt x="1287" y="385"/>
                  </a:cubicBezTo>
                  <a:cubicBezTo>
                    <a:pt x="1358" y="290"/>
                    <a:pt x="1334" y="195"/>
                    <a:pt x="1239" y="147"/>
                  </a:cubicBezTo>
                  <a:cubicBezTo>
                    <a:pt x="1120" y="52"/>
                    <a:pt x="930" y="4"/>
                    <a:pt x="787" y="4"/>
                  </a:cubicBezTo>
                  <a:cubicBezTo>
                    <a:pt x="761" y="1"/>
                    <a:pt x="735" y="0"/>
                    <a:pt x="7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7" name="Google Shape;14207;p27"/>
            <p:cNvSpPr/>
            <p:nvPr/>
          </p:nvSpPr>
          <p:spPr>
            <a:xfrm>
              <a:off x="3656038" y="3790508"/>
              <a:ext cx="297700" cy="297800"/>
            </a:xfrm>
            <a:custGeom>
              <a:avLst/>
              <a:gdLst/>
              <a:ahLst/>
              <a:cxnLst/>
              <a:rect l="l" t="t" r="r" b="b"/>
              <a:pathLst>
                <a:path w="11908" h="11912" extrusionOk="0">
                  <a:moveTo>
                    <a:pt x="3406" y="1099"/>
                  </a:moveTo>
                  <a:lnTo>
                    <a:pt x="3406" y="2314"/>
                  </a:lnTo>
                  <a:lnTo>
                    <a:pt x="1072" y="2314"/>
                  </a:lnTo>
                  <a:lnTo>
                    <a:pt x="1072" y="1099"/>
                  </a:lnTo>
                  <a:close/>
                  <a:moveTo>
                    <a:pt x="4739" y="1099"/>
                  </a:moveTo>
                  <a:lnTo>
                    <a:pt x="4739" y="2314"/>
                  </a:lnTo>
                  <a:lnTo>
                    <a:pt x="3715" y="2314"/>
                  </a:lnTo>
                  <a:lnTo>
                    <a:pt x="3715" y="1099"/>
                  </a:lnTo>
                  <a:close/>
                  <a:moveTo>
                    <a:pt x="5478" y="3624"/>
                  </a:moveTo>
                  <a:lnTo>
                    <a:pt x="5478" y="4838"/>
                  </a:lnTo>
                  <a:lnTo>
                    <a:pt x="1072" y="4838"/>
                  </a:lnTo>
                  <a:lnTo>
                    <a:pt x="1072" y="3624"/>
                  </a:lnTo>
                  <a:close/>
                  <a:moveTo>
                    <a:pt x="4168" y="6148"/>
                  </a:moveTo>
                  <a:lnTo>
                    <a:pt x="4168" y="7363"/>
                  </a:lnTo>
                  <a:lnTo>
                    <a:pt x="1072" y="7363"/>
                  </a:lnTo>
                  <a:lnTo>
                    <a:pt x="1072" y="6148"/>
                  </a:lnTo>
                  <a:close/>
                  <a:moveTo>
                    <a:pt x="6025" y="6148"/>
                  </a:moveTo>
                  <a:lnTo>
                    <a:pt x="6025" y="7363"/>
                  </a:lnTo>
                  <a:lnTo>
                    <a:pt x="4501" y="7363"/>
                  </a:lnTo>
                  <a:lnTo>
                    <a:pt x="4501" y="6148"/>
                  </a:lnTo>
                  <a:close/>
                  <a:moveTo>
                    <a:pt x="9383" y="8649"/>
                  </a:moveTo>
                  <a:lnTo>
                    <a:pt x="9383" y="9863"/>
                  </a:lnTo>
                  <a:lnTo>
                    <a:pt x="7454" y="9863"/>
                  </a:lnTo>
                  <a:lnTo>
                    <a:pt x="7454" y="8649"/>
                  </a:lnTo>
                  <a:close/>
                  <a:moveTo>
                    <a:pt x="11550" y="11006"/>
                  </a:moveTo>
                  <a:lnTo>
                    <a:pt x="11550" y="11482"/>
                  </a:lnTo>
                  <a:lnTo>
                    <a:pt x="357" y="11482"/>
                  </a:lnTo>
                  <a:lnTo>
                    <a:pt x="357" y="11006"/>
                  </a:lnTo>
                  <a:close/>
                  <a:moveTo>
                    <a:pt x="916" y="0"/>
                  </a:moveTo>
                  <a:cubicBezTo>
                    <a:pt x="810" y="0"/>
                    <a:pt x="715" y="88"/>
                    <a:pt x="715" y="194"/>
                  </a:cubicBezTo>
                  <a:lnTo>
                    <a:pt x="715" y="1599"/>
                  </a:lnTo>
                  <a:lnTo>
                    <a:pt x="476" y="1599"/>
                  </a:lnTo>
                  <a:cubicBezTo>
                    <a:pt x="381" y="1599"/>
                    <a:pt x="334" y="1647"/>
                    <a:pt x="310" y="1719"/>
                  </a:cubicBezTo>
                  <a:cubicBezTo>
                    <a:pt x="262" y="1838"/>
                    <a:pt x="357" y="1957"/>
                    <a:pt x="476" y="1957"/>
                  </a:cubicBezTo>
                  <a:lnTo>
                    <a:pt x="715" y="1957"/>
                  </a:lnTo>
                  <a:lnTo>
                    <a:pt x="715" y="4124"/>
                  </a:lnTo>
                  <a:lnTo>
                    <a:pt x="500" y="4124"/>
                  </a:lnTo>
                  <a:cubicBezTo>
                    <a:pt x="429" y="4124"/>
                    <a:pt x="334" y="4171"/>
                    <a:pt x="334" y="4267"/>
                  </a:cubicBezTo>
                  <a:cubicBezTo>
                    <a:pt x="334" y="4386"/>
                    <a:pt x="381" y="4481"/>
                    <a:pt x="500" y="4481"/>
                  </a:cubicBezTo>
                  <a:lnTo>
                    <a:pt x="715" y="4481"/>
                  </a:lnTo>
                  <a:lnTo>
                    <a:pt x="715" y="6648"/>
                  </a:lnTo>
                  <a:lnTo>
                    <a:pt x="500" y="6648"/>
                  </a:lnTo>
                  <a:cubicBezTo>
                    <a:pt x="429" y="6648"/>
                    <a:pt x="334" y="6720"/>
                    <a:pt x="334" y="6791"/>
                  </a:cubicBezTo>
                  <a:cubicBezTo>
                    <a:pt x="334" y="6910"/>
                    <a:pt x="381" y="7005"/>
                    <a:pt x="500" y="7005"/>
                  </a:cubicBezTo>
                  <a:lnTo>
                    <a:pt x="715" y="7005"/>
                  </a:lnTo>
                  <a:lnTo>
                    <a:pt x="715" y="9172"/>
                  </a:lnTo>
                  <a:lnTo>
                    <a:pt x="500" y="9172"/>
                  </a:lnTo>
                  <a:cubicBezTo>
                    <a:pt x="429" y="9172"/>
                    <a:pt x="334" y="9244"/>
                    <a:pt x="334" y="9339"/>
                  </a:cubicBezTo>
                  <a:cubicBezTo>
                    <a:pt x="334" y="9458"/>
                    <a:pt x="381" y="9530"/>
                    <a:pt x="500" y="9530"/>
                  </a:cubicBezTo>
                  <a:lnTo>
                    <a:pt x="715" y="9530"/>
                  </a:lnTo>
                  <a:lnTo>
                    <a:pt x="715" y="10768"/>
                  </a:lnTo>
                  <a:lnTo>
                    <a:pt x="310" y="10768"/>
                  </a:lnTo>
                  <a:cubicBezTo>
                    <a:pt x="143" y="10768"/>
                    <a:pt x="0" y="10887"/>
                    <a:pt x="0" y="11054"/>
                  </a:cubicBezTo>
                  <a:lnTo>
                    <a:pt x="0" y="11625"/>
                  </a:lnTo>
                  <a:cubicBezTo>
                    <a:pt x="0" y="11768"/>
                    <a:pt x="119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7" y="11792"/>
                    <a:pt x="11907" y="11625"/>
                  </a:cubicBezTo>
                  <a:lnTo>
                    <a:pt x="11907" y="11030"/>
                  </a:lnTo>
                  <a:cubicBezTo>
                    <a:pt x="11907" y="10792"/>
                    <a:pt x="11788" y="10673"/>
                    <a:pt x="11622" y="10673"/>
                  </a:cubicBezTo>
                  <a:lnTo>
                    <a:pt x="1072" y="10673"/>
                  </a:lnTo>
                  <a:lnTo>
                    <a:pt x="1072" y="10220"/>
                  </a:lnTo>
                  <a:lnTo>
                    <a:pt x="9478" y="10220"/>
                  </a:lnTo>
                  <a:cubicBezTo>
                    <a:pt x="9621" y="10220"/>
                    <a:pt x="9716" y="10101"/>
                    <a:pt x="9716" y="9982"/>
                  </a:cubicBezTo>
                  <a:lnTo>
                    <a:pt x="9716" y="8506"/>
                  </a:lnTo>
                  <a:cubicBezTo>
                    <a:pt x="9716" y="8410"/>
                    <a:pt x="9621" y="8315"/>
                    <a:pt x="9526" y="8315"/>
                  </a:cubicBezTo>
                  <a:lnTo>
                    <a:pt x="3096" y="8315"/>
                  </a:lnTo>
                  <a:cubicBezTo>
                    <a:pt x="3072" y="8315"/>
                    <a:pt x="3001" y="8363"/>
                    <a:pt x="3001" y="8387"/>
                  </a:cubicBezTo>
                  <a:cubicBezTo>
                    <a:pt x="2906" y="8506"/>
                    <a:pt x="3001" y="8649"/>
                    <a:pt x="3120" y="8649"/>
                  </a:cubicBezTo>
                  <a:lnTo>
                    <a:pt x="7073" y="8649"/>
                  </a:lnTo>
                  <a:lnTo>
                    <a:pt x="7073" y="9863"/>
                  </a:lnTo>
                  <a:lnTo>
                    <a:pt x="1072" y="9863"/>
                  </a:lnTo>
                  <a:lnTo>
                    <a:pt x="1072" y="8649"/>
                  </a:lnTo>
                  <a:lnTo>
                    <a:pt x="2286" y="8649"/>
                  </a:lnTo>
                  <a:cubicBezTo>
                    <a:pt x="2382" y="8649"/>
                    <a:pt x="2477" y="8577"/>
                    <a:pt x="2477" y="8506"/>
                  </a:cubicBezTo>
                  <a:cubicBezTo>
                    <a:pt x="2477" y="8387"/>
                    <a:pt x="2405" y="8291"/>
                    <a:pt x="2286" y="8291"/>
                  </a:cubicBezTo>
                  <a:lnTo>
                    <a:pt x="1048" y="8291"/>
                  </a:lnTo>
                  <a:lnTo>
                    <a:pt x="1048" y="7696"/>
                  </a:lnTo>
                  <a:lnTo>
                    <a:pt x="6073" y="7696"/>
                  </a:lnTo>
                  <a:cubicBezTo>
                    <a:pt x="6216" y="7696"/>
                    <a:pt x="6311" y="7577"/>
                    <a:pt x="6311" y="7458"/>
                  </a:cubicBezTo>
                  <a:lnTo>
                    <a:pt x="6311" y="6029"/>
                  </a:lnTo>
                  <a:cubicBezTo>
                    <a:pt x="6311" y="5886"/>
                    <a:pt x="6192" y="5791"/>
                    <a:pt x="6073" y="5791"/>
                  </a:cubicBezTo>
                  <a:lnTo>
                    <a:pt x="1048" y="5791"/>
                  </a:lnTo>
                  <a:lnTo>
                    <a:pt x="1048" y="5195"/>
                  </a:lnTo>
                  <a:lnTo>
                    <a:pt x="6287" y="5195"/>
                  </a:lnTo>
                  <a:cubicBezTo>
                    <a:pt x="6382" y="5195"/>
                    <a:pt x="6454" y="5124"/>
                    <a:pt x="6454" y="5053"/>
                  </a:cubicBezTo>
                  <a:cubicBezTo>
                    <a:pt x="6454" y="4933"/>
                    <a:pt x="6406" y="4838"/>
                    <a:pt x="6287" y="4838"/>
                  </a:cubicBezTo>
                  <a:lnTo>
                    <a:pt x="5835" y="4838"/>
                  </a:lnTo>
                  <a:lnTo>
                    <a:pt x="5835" y="3624"/>
                  </a:lnTo>
                  <a:lnTo>
                    <a:pt x="7573" y="3624"/>
                  </a:lnTo>
                  <a:lnTo>
                    <a:pt x="7573" y="4838"/>
                  </a:lnTo>
                  <a:lnTo>
                    <a:pt x="7121" y="4838"/>
                  </a:lnTo>
                  <a:cubicBezTo>
                    <a:pt x="7025" y="4838"/>
                    <a:pt x="6930" y="4886"/>
                    <a:pt x="6930" y="4981"/>
                  </a:cubicBezTo>
                  <a:cubicBezTo>
                    <a:pt x="6930" y="5100"/>
                    <a:pt x="7002" y="5195"/>
                    <a:pt x="7121" y="5195"/>
                  </a:cubicBezTo>
                  <a:lnTo>
                    <a:pt x="7692" y="5195"/>
                  </a:lnTo>
                  <a:cubicBezTo>
                    <a:pt x="7835" y="5195"/>
                    <a:pt x="7930" y="5076"/>
                    <a:pt x="7930" y="4957"/>
                  </a:cubicBezTo>
                  <a:lnTo>
                    <a:pt x="7930" y="3528"/>
                  </a:lnTo>
                  <a:cubicBezTo>
                    <a:pt x="7930" y="3386"/>
                    <a:pt x="7811" y="3290"/>
                    <a:pt x="7692" y="3290"/>
                  </a:cubicBezTo>
                  <a:lnTo>
                    <a:pt x="1072" y="3290"/>
                  </a:lnTo>
                  <a:lnTo>
                    <a:pt x="1072" y="2695"/>
                  </a:lnTo>
                  <a:lnTo>
                    <a:pt x="4835" y="2695"/>
                  </a:lnTo>
                  <a:cubicBezTo>
                    <a:pt x="4977" y="2695"/>
                    <a:pt x="5073" y="2576"/>
                    <a:pt x="5073" y="2457"/>
                  </a:cubicBezTo>
                  <a:lnTo>
                    <a:pt x="5073" y="1028"/>
                  </a:lnTo>
                  <a:cubicBezTo>
                    <a:pt x="5073" y="885"/>
                    <a:pt x="4954" y="790"/>
                    <a:pt x="4835" y="790"/>
                  </a:cubicBezTo>
                  <a:lnTo>
                    <a:pt x="1072" y="790"/>
                  </a:lnTo>
                  <a:lnTo>
                    <a:pt x="1072" y="194"/>
                  </a:lnTo>
                  <a:cubicBezTo>
                    <a:pt x="1072" y="99"/>
                    <a:pt x="1024" y="52"/>
                    <a:pt x="953" y="4"/>
                  </a:cubicBezTo>
                  <a:cubicBezTo>
                    <a:pt x="940" y="1"/>
                    <a:pt x="928" y="0"/>
                    <a:pt x="9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8" name="Google Shape;14208;p27"/>
          <p:cNvGrpSpPr/>
          <p:nvPr/>
        </p:nvGrpSpPr>
        <p:grpSpPr>
          <a:xfrm>
            <a:off x="8062302" y="7979797"/>
            <a:ext cx="710660" cy="706358"/>
            <a:chOff x="3688251" y="4146473"/>
            <a:chExt cx="355330" cy="353179"/>
          </a:xfrm>
        </p:grpSpPr>
        <p:sp>
          <p:nvSpPr>
            <p:cNvPr id="14209" name="Google Shape;14209;p27"/>
            <p:cNvSpPr/>
            <p:nvPr/>
          </p:nvSpPr>
          <p:spPr>
            <a:xfrm>
              <a:off x="3688251" y="4152153"/>
              <a:ext cx="348216" cy="347499"/>
            </a:xfrm>
            <a:custGeom>
              <a:avLst/>
              <a:gdLst/>
              <a:ahLst/>
              <a:cxnLst/>
              <a:rect l="l" t="t" r="r" b="b"/>
              <a:pathLst>
                <a:path w="11647" h="11623" extrusionOk="0">
                  <a:moveTo>
                    <a:pt x="5788" y="1"/>
                  </a:moveTo>
                  <a:cubicBezTo>
                    <a:pt x="4240" y="25"/>
                    <a:pt x="2811" y="620"/>
                    <a:pt x="1715" y="1715"/>
                  </a:cubicBezTo>
                  <a:cubicBezTo>
                    <a:pt x="596" y="2811"/>
                    <a:pt x="1" y="4287"/>
                    <a:pt x="1" y="5835"/>
                  </a:cubicBezTo>
                  <a:cubicBezTo>
                    <a:pt x="1" y="6693"/>
                    <a:pt x="191" y="7550"/>
                    <a:pt x="572" y="8336"/>
                  </a:cubicBezTo>
                  <a:cubicBezTo>
                    <a:pt x="590" y="8387"/>
                    <a:pt x="656" y="8426"/>
                    <a:pt x="728" y="8426"/>
                  </a:cubicBezTo>
                  <a:cubicBezTo>
                    <a:pt x="755" y="8426"/>
                    <a:pt x="784" y="8421"/>
                    <a:pt x="811" y="8407"/>
                  </a:cubicBezTo>
                  <a:cubicBezTo>
                    <a:pt x="906" y="8383"/>
                    <a:pt x="930" y="8264"/>
                    <a:pt x="906" y="8169"/>
                  </a:cubicBezTo>
                  <a:cubicBezTo>
                    <a:pt x="549" y="7431"/>
                    <a:pt x="358" y="6669"/>
                    <a:pt x="358" y="5835"/>
                  </a:cubicBezTo>
                  <a:cubicBezTo>
                    <a:pt x="358" y="4359"/>
                    <a:pt x="930" y="3001"/>
                    <a:pt x="1954" y="1954"/>
                  </a:cubicBezTo>
                  <a:cubicBezTo>
                    <a:pt x="2930" y="953"/>
                    <a:pt x="4264" y="382"/>
                    <a:pt x="5669" y="310"/>
                  </a:cubicBezTo>
                  <a:lnTo>
                    <a:pt x="5669" y="5788"/>
                  </a:lnTo>
                  <a:cubicBezTo>
                    <a:pt x="5669" y="5883"/>
                    <a:pt x="5764" y="5978"/>
                    <a:pt x="5835" y="5978"/>
                  </a:cubicBezTo>
                  <a:lnTo>
                    <a:pt x="11313" y="5978"/>
                  </a:lnTo>
                  <a:cubicBezTo>
                    <a:pt x="11289" y="7383"/>
                    <a:pt x="10694" y="8717"/>
                    <a:pt x="9693" y="9693"/>
                  </a:cubicBezTo>
                  <a:cubicBezTo>
                    <a:pt x="8645" y="10717"/>
                    <a:pt x="7264" y="11265"/>
                    <a:pt x="5812" y="11265"/>
                  </a:cubicBezTo>
                  <a:cubicBezTo>
                    <a:pt x="3978" y="11265"/>
                    <a:pt x="2263" y="10360"/>
                    <a:pt x="1263" y="8836"/>
                  </a:cubicBezTo>
                  <a:cubicBezTo>
                    <a:pt x="1215" y="8772"/>
                    <a:pt x="1168" y="8751"/>
                    <a:pt x="1113" y="8751"/>
                  </a:cubicBezTo>
                  <a:cubicBezTo>
                    <a:pt x="1086" y="8751"/>
                    <a:pt x="1057" y="8757"/>
                    <a:pt x="1025" y="8764"/>
                  </a:cubicBezTo>
                  <a:cubicBezTo>
                    <a:pt x="930" y="8836"/>
                    <a:pt x="930" y="8931"/>
                    <a:pt x="953" y="9003"/>
                  </a:cubicBezTo>
                  <a:cubicBezTo>
                    <a:pt x="2073" y="10646"/>
                    <a:pt x="3883" y="11622"/>
                    <a:pt x="5812" y="11622"/>
                  </a:cubicBezTo>
                  <a:cubicBezTo>
                    <a:pt x="7359" y="11622"/>
                    <a:pt x="8812" y="11027"/>
                    <a:pt x="9931" y="9931"/>
                  </a:cubicBezTo>
                  <a:cubicBezTo>
                    <a:pt x="11027" y="8860"/>
                    <a:pt x="11646" y="7407"/>
                    <a:pt x="11646" y="5859"/>
                  </a:cubicBezTo>
                  <a:cubicBezTo>
                    <a:pt x="11646" y="5788"/>
                    <a:pt x="11622" y="5740"/>
                    <a:pt x="11598" y="5669"/>
                  </a:cubicBezTo>
                  <a:cubicBezTo>
                    <a:pt x="11598" y="5684"/>
                    <a:pt x="11588" y="5690"/>
                    <a:pt x="11571" y="5690"/>
                  </a:cubicBezTo>
                  <a:cubicBezTo>
                    <a:pt x="11538" y="5690"/>
                    <a:pt x="11479" y="5669"/>
                    <a:pt x="11432" y="5669"/>
                  </a:cubicBezTo>
                  <a:lnTo>
                    <a:pt x="6026" y="5669"/>
                  </a:lnTo>
                  <a:lnTo>
                    <a:pt x="6026" y="263"/>
                  </a:lnTo>
                  <a:cubicBezTo>
                    <a:pt x="6026" y="191"/>
                    <a:pt x="6026" y="167"/>
                    <a:pt x="6002" y="120"/>
                  </a:cubicBezTo>
                  <a:cubicBezTo>
                    <a:pt x="5931" y="48"/>
                    <a:pt x="5883" y="1"/>
                    <a:pt x="57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0" name="Google Shape;14210;p27"/>
            <p:cNvSpPr/>
            <p:nvPr/>
          </p:nvSpPr>
          <p:spPr>
            <a:xfrm>
              <a:off x="3886200" y="4146473"/>
              <a:ext cx="157380" cy="157380"/>
            </a:xfrm>
            <a:custGeom>
              <a:avLst/>
              <a:gdLst/>
              <a:ahLst/>
              <a:cxnLst/>
              <a:rect l="l" t="t" r="r" b="b"/>
              <a:pathLst>
                <a:path w="5264" h="5264" extrusionOk="0">
                  <a:moveTo>
                    <a:pt x="238" y="0"/>
                  </a:moveTo>
                  <a:cubicBezTo>
                    <a:pt x="143" y="0"/>
                    <a:pt x="24" y="72"/>
                    <a:pt x="0" y="191"/>
                  </a:cubicBezTo>
                  <a:lnTo>
                    <a:pt x="0" y="238"/>
                  </a:lnTo>
                  <a:lnTo>
                    <a:pt x="0" y="3406"/>
                  </a:lnTo>
                  <a:cubicBezTo>
                    <a:pt x="0" y="3430"/>
                    <a:pt x="24" y="3477"/>
                    <a:pt x="48" y="3477"/>
                  </a:cubicBezTo>
                  <a:cubicBezTo>
                    <a:pt x="95" y="3504"/>
                    <a:pt x="141" y="3516"/>
                    <a:pt x="182" y="3516"/>
                  </a:cubicBezTo>
                  <a:cubicBezTo>
                    <a:pt x="285" y="3516"/>
                    <a:pt x="357" y="3443"/>
                    <a:pt x="357" y="3358"/>
                  </a:cubicBezTo>
                  <a:lnTo>
                    <a:pt x="357" y="357"/>
                  </a:lnTo>
                  <a:cubicBezTo>
                    <a:pt x="1548" y="381"/>
                    <a:pt x="2667" y="905"/>
                    <a:pt x="3549" y="1763"/>
                  </a:cubicBezTo>
                  <a:cubicBezTo>
                    <a:pt x="4406" y="2620"/>
                    <a:pt x="4882" y="3763"/>
                    <a:pt x="4930" y="4954"/>
                  </a:cubicBezTo>
                  <a:lnTo>
                    <a:pt x="357" y="4954"/>
                  </a:lnTo>
                  <a:lnTo>
                    <a:pt x="357" y="4144"/>
                  </a:lnTo>
                  <a:cubicBezTo>
                    <a:pt x="357" y="4120"/>
                    <a:pt x="334" y="4049"/>
                    <a:pt x="286" y="4049"/>
                  </a:cubicBezTo>
                  <a:cubicBezTo>
                    <a:pt x="245" y="4021"/>
                    <a:pt x="204" y="4010"/>
                    <a:pt x="167" y="4010"/>
                  </a:cubicBezTo>
                  <a:cubicBezTo>
                    <a:pt x="73" y="4010"/>
                    <a:pt x="0" y="4083"/>
                    <a:pt x="0" y="4168"/>
                  </a:cubicBezTo>
                  <a:lnTo>
                    <a:pt x="0" y="5144"/>
                  </a:lnTo>
                  <a:cubicBezTo>
                    <a:pt x="0" y="5216"/>
                    <a:pt x="48" y="5263"/>
                    <a:pt x="119" y="5263"/>
                  </a:cubicBezTo>
                  <a:lnTo>
                    <a:pt x="5097" y="5263"/>
                  </a:lnTo>
                  <a:cubicBezTo>
                    <a:pt x="5192" y="5239"/>
                    <a:pt x="5263" y="5120"/>
                    <a:pt x="5239" y="5025"/>
                  </a:cubicBezTo>
                  <a:cubicBezTo>
                    <a:pt x="5263" y="3691"/>
                    <a:pt x="4739" y="2453"/>
                    <a:pt x="3787" y="1501"/>
                  </a:cubicBezTo>
                  <a:cubicBezTo>
                    <a:pt x="2834" y="548"/>
                    <a:pt x="1572" y="24"/>
                    <a:pt x="2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1" name="Google Shape;14211;p27"/>
          <p:cNvGrpSpPr/>
          <p:nvPr/>
        </p:nvGrpSpPr>
        <p:grpSpPr>
          <a:xfrm>
            <a:off x="9539195" y="7979897"/>
            <a:ext cx="712038" cy="712038"/>
            <a:chOff x="4673513" y="3789408"/>
            <a:chExt cx="297700" cy="297700"/>
          </a:xfrm>
        </p:grpSpPr>
        <p:sp>
          <p:nvSpPr>
            <p:cNvPr id="14212" name="Google Shape;14212;p27"/>
            <p:cNvSpPr/>
            <p:nvPr/>
          </p:nvSpPr>
          <p:spPr>
            <a:xfrm>
              <a:off x="4709213" y="3803083"/>
              <a:ext cx="255450" cy="176850"/>
            </a:xfrm>
            <a:custGeom>
              <a:avLst/>
              <a:gdLst/>
              <a:ahLst/>
              <a:cxnLst/>
              <a:rect l="l" t="t" r="r" b="b"/>
              <a:pathLst>
                <a:path w="10218" h="7074" extrusionOk="0">
                  <a:moveTo>
                    <a:pt x="9574" y="311"/>
                  </a:moveTo>
                  <a:cubicBezTo>
                    <a:pt x="9741" y="311"/>
                    <a:pt x="9860" y="430"/>
                    <a:pt x="9860" y="596"/>
                  </a:cubicBezTo>
                  <a:cubicBezTo>
                    <a:pt x="9860" y="739"/>
                    <a:pt x="9741" y="858"/>
                    <a:pt x="9574" y="858"/>
                  </a:cubicBezTo>
                  <a:cubicBezTo>
                    <a:pt x="9432" y="858"/>
                    <a:pt x="9312" y="739"/>
                    <a:pt x="9312" y="596"/>
                  </a:cubicBezTo>
                  <a:cubicBezTo>
                    <a:pt x="9312" y="430"/>
                    <a:pt x="9432" y="311"/>
                    <a:pt x="9574" y="311"/>
                  </a:cubicBezTo>
                  <a:close/>
                  <a:moveTo>
                    <a:pt x="7407" y="1025"/>
                  </a:moveTo>
                  <a:cubicBezTo>
                    <a:pt x="7550" y="1025"/>
                    <a:pt x="7669" y="1144"/>
                    <a:pt x="7669" y="1311"/>
                  </a:cubicBezTo>
                  <a:cubicBezTo>
                    <a:pt x="7669" y="1454"/>
                    <a:pt x="7550" y="1573"/>
                    <a:pt x="7407" y="1573"/>
                  </a:cubicBezTo>
                  <a:cubicBezTo>
                    <a:pt x="7264" y="1573"/>
                    <a:pt x="7145" y="1454"/>
                    <a:pt x="7145" y="1311"/>
                  </a:cubicBezTo>
                  <a:cubicBezTo>
                    <a:pt x="7145" y="1144"/>
                    <a:pt x="7264" y="1025"/>
                    <a:pt x="7407" y="1025"/>
                  </a:cubicBezTo>
                  <a:close/>
                  <a:moveTo>
                    <a:pt x="6217" y="2692"/>
                  </a:moveTo>
                  <a:cubicBezTo>
                    <a:pt x="6359" y="2692"/>
                    <a:pt x="6479" y="2811"/>
                    <a:pt x="6479" y="2978"/>
                  </a:cubicBezTo>
                  <a:cubicBezTo>
                    <a:pt x="6479" y="3121"/>
                    <a:pt x="6359" y="3240"/>
                    <a:pt x="6217" y="3240"/>
                  </a:cubicBezTo>
                  <a:cubicBezTo>
                    <a:pt x="6074" y="3240"/>
                    <a:pt x="5955" y="3121"/>
                    <a:pt x="5955" y="2978"/>
                  </a:cubicBezTo>
                  <a:cubicBezTo>
                    <a:pt x="5955" y="2811"/>
                    <a:pt x="6074" y="2692"/>
                    <a:pt x="6217" y="2692"/>
                  </a:cubicBezTo>
                  <a:close/>
                  <a:moveTo>
                    <a:pt x="2120" y="4073"/>
                  </a:moveTo>
                  <a:cubicBezTo>
                    <a:pt x="2263" y="4073"/>
                    <a:pt x="2382" y="4192"/>
                    <a:pt x="2382" y="4335"/>
                  </a:cubicBezTo>
                  <a:cubicBezTo>
                    <a:pt x="2382" y="4478"/>
                    <a:pt x="2263" y="4597"/>
                    <a:pt x="2120" y="4597"/>
                  </a:cubicBezTo>
                  <a:cubicBezTo>
                    <a:pt x="1954" y="4597"/>
                    <a:pt x="1835" y="4478"/>
                    <a:pt x="1835" y="4335"/>
                  </a:cubicBezTo>
                  <a:cubicBezTo>
                    <a:pt x="1835" y="4192"/>
                    <a:pt x="1930" y="4073"/>
                    <a:pt x="2120" y="4073"/>
                  </a:cubicBezTo>
                  <a:close/>
                  <a:moveTo>
                    <a:pt x="4764" y="4645"/>
                  </a:moveTo>
                  <a:cubicBezTo>
                    <a:pt x="4907" y="4645"/>
                    <a:pt x="5026" y="4764"/>
                    <a:pt x="5026" y="4907"/>
                  </a:cubicBezTo>
                  <a:cubicBezTo>
                    <a:pt x="5026" y="5050"/>
                    <a:pt x="4907" y="5169"/>
                    <a:pt x="4764" y="5169"/>
                  </a:cubicBezTo>
                  <a:cubicBezTo>
                    <a:pt x="4621" y="5169"/>
                    <a:pt x="4502" y="5050"/>
                    <a:pt x="4502" y="4907"/>
                  </a:cubicBezTo>
                  <a:cubicBezTo>
                    <a:pt x="4502" y="4764"/>
                    <a:pt x="4621" y="4645"/>
                    <a:pt x="4764" y="4645"/>
                  </a:cubicBezTo>
                  <a:close/>
                  <a:moveTo>
                    <a:pt x="9551" y="1"/>
                  </a:moveTo>
                  <a:cubicBezTo>
                    <a:pt x="9193" y="1"/>
                    <a:pt x="8931" y="287"/>
                    <a:pt x="8931" y="620"/>
                  </a:cubicBezTo>
                  <a:lnTo>
                    <a:pt x="8931" y="668"/>
                  </a:lnTo>
                  <a:lnTo>
                    <a:pt x="7907" y="1001"/>
                  </a:lnTo>
                  <a:cubicBezTo>
                    <a:pt x="7788" y="834"/>
                    <a:pt x="7598" y="715"/>
                    <a:pt x="7360" y="715"/>
                  </a:cubicBezTo>
                  <a:cubicBezTo>
                    <a:pt x="7050" y="739"/>
                    <a:pt x="6788" y="977"/>
                    <a:pt x="6764" y="1263"/>
                  </a:cubicBezTo>
                  <a:cubicBezTo>
                    <a:pt x="6764" y="1454"/>
                    <a:pt x="6788" y="1597"/>
                    <a:pt x="6907" y="1716"/>
                  </a:cubicBezTo>
                  <a:lnTo>
                    <a:pt x="6431" y="2406"/>
                  </a:lnTo>
                  <a:cubicBezTo>
                    <a:pt x="6365" y="2390"/>
                    <a:pt x="6288" y="2362"/>
                    <a:pt x="6215" y="2362"/>
                  </a:cubicBezTo>
                  <a:cubicBezTo>
                    <a:pt x="6183" y="2362"/>
                    <a:pt x="6151" y="2368"/>
                    <a:pt x="6121" y="2382"/>
                  </a:cubicBezTo>
                  <a:cubicBezTo>
                    <a:pt x="5836" y="2406"/>
                    <a:pt x="5597" y="2644"/>
                    <a:pt x="5574" y="2930"/>
                  </a:cubicBezTo>
                  <a:cubicBezTo>
                    <a:pt x="5526" y="3121"/>
                    <a:pt x="5597" y="3287"/>
                    <a:pt x="5716" y="3406"/>
                  </a:cubicBezTo>
                  <a:lnTo>
                    <a:pt x="5026" y="4359"/>
                  </a:lnTo>
                  <a:cubicBezTo>
                    <a:pt x="4931" y="4311"/>
                    <a:pt x="4859" y="4311"/>
                    <a:pt x="4740" y="4311"/>
                  </a:cubicBezTo>
                  <a:cubicBezTo>
                    <a:pt x="4454" y="4311"/>
                    <a:pt x="4264" y="4454"/>
                    <a:pt x="4145" y="4692"/>
                  </a:cubicBezTo>
                  <a:lnTo>
                    <a:pt x="2668" y="4359"/>
                  </a:lnTo>
                  <a:cubicBezTo>
                    <a:pt x="2668" y="4028"/>
                    <a:pt x="2402" y="3758"/>
                    <a:pt x="2041" y="3758"/>
                  </a:cubicBezTo>
                  <a:cubicBezTo>
                    <a:pt x="2013" y="3758"/>
                    <a:pt x="1984" y="3760"/>
                    <a:pt x="1954" y="3764"/>
                  </a:cubicBezTo>
                  <a:cubicBezTo>
                    <a:pt x="1668" y="3811"/>
                    <a:pt x="1430" y="4049"/>
                    <a:pt x="1406" y="4335"/>
                  </a:cubicBezTo>
                  <a:cubicBezTo>
                    <a:pt x="1358" y="4478"/>
                    <a:pt x="1430" y="4645"/>
                    <a:pt x="1477" y="4764"/>
                  </a:cubicBezTo>
                  <a:lnTo>
                    <a:pt x="1" y="6860"/>
                  </a:lnTo>
                  <a:cubicBezTo>
                    <a:pt x="25" y="6860"/>
                    <a:pt x="49" y="6979"/>
                    <a:pt x="120" y="7050"/>
                  </a:cubicBezTo>
                  <a:cubicBezTo>
                    <a:pt x="144" y="7074"/>
                    <a:pt x="168" y="7074"/>
                    <a:pt x="215" y="7074"/>
                  </a:cubicBezTo>
                  <a:cubicBezTo>
                    <a:pt x="263" y="7074"/>
                    <a:pt x="334" y="7050"/>
                    <a:pt x="358" y="7026"/>
                  </a:cubicBezTo>
                  <a:lnTo>
                    <a:pt x="1811" y="4931"/>
                  </a:lnTo>
                  <a:cubicBezTo>
                    <a:pt x="1906" y="4954"/>
                    <a:pt x="2001" y="5002"/>
                    <a:pt x="2073" y="5002"/>
                  </a:cubicBezTo>
                  <a:cubicBezTo>
                    <a:pt x="2311" y="5002"/>
                    <a:pt x="2525" y="4883"/>
                    <a:pt x="2621" y="4692"/>
                  </a:cubicBezTo>
                  <a:lnTo>
                    <a:pt x="4097" y="5026"/>
                  </a:lnTo>
                  <a:cubicBezTo>
                    <a:pt x="4162" y="5331"/>
                    <a:pt x="4407" y="5556"/>
                    <a:pt x="4703" y="5556"/>
                  </a:cubicBezTo>
                  <a:cubicBezTo>
                    <a:pt x="4731" y="5556"/>
                    <a:pt x="4759" y="5554"/>
                    <a:pt x="4788" y="5550"/>
                  </a:cubicBezTo>
                  <a:cubicBezTo>
                    <a:pt x="5097" y="5526"/>
                    <a:pt x="5312" y="5288"/>
                    <a:pt x="5359" y="5026"/>
                  </a:cubicBezTo>
                  <a:cubicBezTo>
                    <a:pt x="5383" y="4883"/>
                    <a:pt x="5359" y="4764"/>
                    <a:pt x="5264" y="4645"/>
                  </a:cubicBezTo>
                  <a:lnTo>
                    <a:pt x="5978" y="3621"/>
                  </a:lnTo>
                  <a:cubicBezTo>
                    <a:pt x="6074" y="3645"/>
                    <a:pt x="6121" y="3645"/>
                    <a:pt x="6217" y="3645"/>
                  </a:cubicBezTo>
                  <a:cubicBezTo>
                    <a:pt x="6502" y="3621"/>
                    <a:pt x="6740" y="3383"/>
                    <a:pt x="6788" y="3097"/>
                  </a:cubicBezTo>
                  <a:cubicBezTo>
                    <a:pt x="6788" y="2930"/>
                    <a:pt x="6740" y="2787"/>
                    <a:pt x="6669" y="2668"/>
                  </a:cubicBezTo>
                  <a:lnTo>
                    <a:pt x="7169" y="1978"/>
                  </a:lnTo>
                  <a:cubicBezTo>
                    <a:pt x="7241" y="2025"/>
                    <a:pt x="7288" y="2025"/>
                    <a:pt x="7383" y="2025"/>
                  </a:cubicBezTo>
                  <a:cubicBezTo>
                    <a:pt x="7741" y="2025"/>
                    <a:pt x="8003" y="1716"/>
                    <a:pt x="8003" y="1382"/>
                  </a:cubicBezTo>
                  <a:lnTo>
                    <a:pt x="9051" y="1025"/>
                  </a:lnTo>
                  <a:cubicBezTo>
                    <a:pt x="9149" y="1183"/>
                    <a:pt x="9313" y="1275"/>
                    <a:pt x="9502" y="1275"/>
                  </a:cubicBezTo>
                  <a:cubicBezTo>
                    <a:pt x="9541" y="1275"/>
                    <a:pt x="9581" y="1271"/>
                    <a:pt x="9622" y="1263"/>
                  </a:cubicBezTo>
                  <a:cubicBezTo>
                    <a:pt x="9908" y="1239"/>
                    <a:pt x="10146" y="1001"/>
                    <a:pt x="10170" y="715"/>
                  </a:cubicBezTo>
                  <a:cubicBezTo>
                    <a:pt x="10217" y="311"/>
                    <a:pt x="9908" y="1"/>
                    <a:pt x="955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3" name="Google Shape;14213;p27"/>
            <p:cNvSpPr/>
            <p:nvPr/>
          </p:nvSpPr>
          <p:spPr>
            <a:xfrm>
              <a:off x="4710413" y="3887633"/>
              <a:ext cx="254850" cy="152450"/>
            </a:xfrm>
            <a:custGeom>
              <a:avLst/>
              <a:gdLst/>
              <a:ahLst/>
              <a:cxnLst/>
              <a:rect l="l" t="t" r="r" b="b"/>
              <a:pathLst>
                <a:path w="10194" h="6098" extrusionOk="0">
                  <a:moveTo>
                    <a:pt x="9526" y="358"/>
                  </a:moveTo>
                  <a:cubicBezTo>
                    <a:pt x="9693" y="358"/>
                    <a:pt x="9812" y="477"/>
                    <a:pt x="9812" y="620"/>
                  </a:cubicBezTo>
                  <a:cubicBezTo>
                    <a:pt x="9812" y="787"/>
                    <a:pt x="9693" y="906"/>
                    <a:pt x="9526" y="906"/>
                  </a:cubicBezTo>
                  <a:cubicBezTo>
                    <a:pt x="9384" y="906"/>
                    <a:pt x="9264" y="787"/>
                    <a:pt x="9264" y="620"/>
                  </a:cubicBezTo>
                  <a:cubicBezTo>
                    <a:pt x="9264" y="477"/>
                    <a:pt x="9384" y="358"/>
                    <a:pt x="9526" y="358"/>
                  </a:cubicBezTo>
                  <a:close/>
                  <a:moveTo>
                    <a:pt x="4478" y="3525"/>
                  </a:moveTo>
                  <a:cubicBezTo>
                    <a:pt x="4621" y="3525"/>
                    <a:pt x="4740" y="3644"/>
                    <a:pt x="4740" y="3787"/>
                  </a:cubicBezTo>
                  <a:cubicBezTo>
                    <a:pt x="4740" y="3930"/>
                    <a:pt x="4644" y="4049"/>
                    <a:pt x="4478" y="4049"/>
                  </a:cubicBezTo>
                  <a:cubicBezTo>
                    <a:pt x="4335" y="4049"/>
                    <a:pt x="4216" y="3930"/>
                    <a:pt x="4216" y="3787"/>
                  </a:cubicBezTo>
                  <a:cubicBezTo>
                    <a:pt x="4216" y="3644"/>
                    <a:pt x="4335" y="3525"/>
                    <a:pt x="4478" y="3525"/>
                  </a:cubicBezTo>
                  <a:close/>
                  <a:moveTo>
                    <a:pt x="1787" y="3882"/>
                  </a:moveTo>
                  <a:cubicBezTo>
                    <a:pt x="1953" y="3882"/>
                    <a:pt x="2072" y="4001"/>
                    <a:pt x="2072" y="4144"/>
                  </a:cubicBezTo>
                  <a:cubicBezTo>
                    <a:pt x="2072" y="4287"/>
                    <a:pt x="1953" y="4406"/>
                    <a:pt x="1787" y="4406"/>
                  </a:cubicBezTo>
                  <a:cubicBezTo>
                    <a:pt x="1644" y="4406"/>
                    <a:pt x="1525" y="4287"/>
                    <a:pt x="1525" y="4144"/>
                  </a:cubicBezTo>
                  <a:cubicBezTo>
                    <a:pt x="1525" y="4001"/>
                    <a:pt x="1644" y="3882"/>
                    <a:pt x="1787" y="3882"/>
                  </a:cubicBezTo>
                  <a:close/>
                  <a:moveTo>
                    <a:pt x="7335" y="4359"/>
                  </a:moveTo>
                  <a:cubicBezTo>
                    <a:pt x="7478" y="4359"/>
                    <a:pt x="7597" y="4478"/>
                    <a:pt x="7597" y="4621"/>
                  </a:cubicBezTo>
                  <a:cubicBezTo>
                    <a:pt x="7597" y="4764"/>
                    <a:pt x="7502" y="4883"/>
                    <a:pt x="7335" y="4883"/>
                  </a:cubicBezTo>
                  <a:cubicBezTo>
                    <a:pt x="7193" y="4883"/>
                    <a:pt x="7074" y="4764"/>
                    <a:pt x="7074" y="4621"/>
                  </a:cubicBezTo>
                  <a:cubicBezTo>
                    <a:pt x="7074" y="4478"/>
                    <a:pt x="7193" y="4359"/>
                    <a:pt x="7335" y="4359"/>
                  </a:cubicBezTo>
                  <a:close/>
                  <a:moveTo>
                    <a:pt x="9550" y="1"/>
                  </a:moveTo>
                  <a:cubicBezTo>
                    <a:pt x="9193" y="1"/>
                    <a:pt x="8931" y="263"/>
                    <a:pt x="8931" y="620"/>
                  </a:cubicBezTo>
                  <a:cubicBezTo>
                    <a:pt x="8931" y="858"/>
                    <a:pt x="9050" y="1072"/>
                    <a:pt x="9241" y="1168"/>
                  </a:cubicBezTo>
                  <a:lnTo>
                    <a:pt x="9003" y="1858"/>
                  </a:lnTo>
                  <a:lnTo>
                    <a:pt x="8907" y="1858"/>
                  </a:lnTo>
                  <a:cubicBezTo>
                    <a:pt x="8812" y="1858"/>
                    <a:pt x="8741" y="1930"/>
                    <a:pt x="8741" y="2025"/>
                  </a:cubicBezTo>
                  <a:cubicBezTo>
                    <a:pt x="8741" y="2120"/>
                    <a:pt x="8812" y="2215"/>
                    <a:pt x="8907" y="2215"/>
                  </a:cubicBezTo>
                  <a:cubicBezTo>
                    <a:pt x="9050" y="2215"/>
                    <a:pt x="9169" y="2334"/>
                    <a:pt x="9169" y="2477"/>
                  </a:cubicBezTo>
                  <a:cubicBezTo>
                    <a:pt x="9169" y="2620"/>
                    <a:pt x="9050" y="2739"/>
                    <a:pt x="8907" y="2739"/>
                  </a:cubicBezTo>
                  <a:cubicBezTo>
                    <a:pt x="8788" y="2739"/>
                    <a:pt x="8669" y="2644"/>
                    <a:pt x="8645" y="2525"/>
                  </a:cubicBezTo>
                  <a:cubicBezTo>
                    <a:pt x="8625" y="2463"/>
                    <a:pt x="8550" y="2401"/>
                    <a:pt x="8469" y="2401"/>
                  </a:cubicBezTo>
                  <a:cubicBezTo>
                    <a:pt x="8456" y="2401"/>
                    <a:pt x="8444" y="2403"/>
                    <a:pt x="8431" y="2406"/>
                  </a:cubicBezTo>
                  <a:cubicBezTo>
                    <a:pt x="8336" y="2454"/>
                    <a:pt x="8288" y="2525"/>
                    <a:pt x="8312" y="2620"/>
                  </a:cubicBezTo>
                  <a:cubicBezTo>
                    <a:pt x="8336" y="2739"/>
                    <a:pt x="8407" y="2835"/>
                    <a:pt x="8502" y="2930"/>
                  </a:cubicBezTo>
                  <a:lnTo>
                    <a:pt x="7669" y="4025"/>
                  </a:lnTo>
                  <a:cubicBezTo>
                    <a:pt x="7574" y="3954"/>
                    <a:pt x="7478" y="3930"/>
                    <a:pt x="7359" y="3930"/>
                  </a:cubicBezTo>
                  <a:cubicBezTo>
                    <a:pt x="7097" y="3930"/>
                    <a:pt x="6883" y="4073"/>
                    <a:pt x="6764" y="4311"/>
                  </a:cubicBezTo>
                  <a:lnTo>
                    <a:pt x="5121" y="3787"/>
                  </a:lnTo>
                  <a:lnTo>
                    <a:pt x="5121" y="3763"/>
                  </a:lnTo>
                  <a:cubicBezTo>
                    <a:pt x="5121" y="3406"/>
                    <a:pt x="4835" y="3120"/>
                    <a:pt x="4502" y="3120"/>
                  </a:cubicBezTo>
                  <a:cubicBezTo>
                    <a:pt x="4216" y="3120"/>
                    <a:pt x="3930" y="3358"/>
                    <a:pt x="3882" y="3620"/>
                  </a:cubicBezTo>
                  <a:lnTo>
                    <a:pt x="2358" y="3811"/>
                  </a:lnTo>
                  <a:cubicBezTo>
                    <a:pt x="2239" y="3597"/>
                    <a:pt x="2025" y="3478"/>
                    <a:pt x="1787" y="3478"/>
                  </a:cubicBezTo>
                  <a:cubicBezTo>
                    <a:pt x="1429" y="3478"/>
                    <a:pt x="1168" y="3739"/>
                    <a:pt x="1168" y="4121"/>
                  </a:cubicBezTo>
                  <a:cubicBezTo>
                    <a:pt x="1168" y="4216"/>
                    <a:pt x="1191" y="4359"/>
                    <a:pt x="1263" y="4430"/>
                  </a:cubicBezTo>
                  <a:lnTo>
                    <a:pt x="72" y="5835"/>
                  </a:lnTo>
                  <a:cubicBezTo>
                    <a:pt x="1" y="5907"/>
                    <a:pt x="1" y="6026"/>
                    <a:pt x="96" y="6073"/>
                  </a:cubicBezTo>
                  <a:cubicBezTo>
                    <a:pt x="120" y="6097"/>
                    <a:pt x="167" y="6097"/>
                    <a:pt x="215" y="6097"/>
                  </a:cubicBezTo>
                  <a:cubicBezTo>
                    <a:pt x="286" y="6097"/>
                    <a:pt x="310" y="6073"/>
                    <a:pt x="334" y="6049"/>
                  </a:cubicBezTo>
                  <a:lnTo>
                    <a:pt x="1525" y="4644"/>
                  </a:lnTo>
                  <a:cubicBezTo>
                    <a:pt x="1620" y="4668"/>
                    <a:pt x="1715" y="4716"/>
                    <a:pt x="1787" y="4716"/>
                  </a:cubicBezTo>
                  <a:cubicBezTo>
                    <a:pt x="2120" y="4716"/>
                    <a:pt x="2382" y="4430"/>
                    <a:pt x="2430" y="4121"/>
                  </a:cubicBezTo>
                  <a:lnTo>
                    <a:pt x="3906" y="3930"/>
                  </a:lnTo>
                  <a:cubicBezTo>
                    <a:pt x="4001" y="4168"/>
                    <a:pt x="4240" y="4311"/>
                    <a:pt x="4502" y="4311"/>
                  </a:cubicBezTo>
                  <a:cubicBezTo>
                    <a:pt x="4716" y="4311"/>
                    <a:pt x="4930" y="4192"/>
                    <a:pt x="5049" y="4049"/>
                  </a:cubicBezTo>
                  <a:lnTo>
                    <a:pt x="6764" y="4621"/>
                  </a:lnTo>
                  <a:cubicBezTo>
                    <a:pt x="6835" y="4906"/>
                    <a:pt x="7050" y="5121"/>
                    <a:pt x="7383" y="5121"/>
                  </a:cubicBezTo>
                  <a:cubicBezTo>
                    <a:pt x="7740" y="5121"/>
                    <a:pt x="8026" y="4859"/>
                    <a:pt x="8026" y="4502"/>
                  </a:cubicBezTo>
                  <a:cubicBezTo>
                    <a:pt x="8026" y="4382"/>
                    <a:pt x="7978" y="4287"/>
                    <a:pt x="7931" y="4192"/>
                  </a:cubicBezTo>
                  <a:lnTo>
                    <a:pt x="8812" y="3001"/>
                  </a:lnTo>
                  <a:lnTo>
                    <a:pt x="8931" y="3001"/>
                  </a:lnTo>
                  <a:cubicBezTo>
                    <a:pt x="9288" y="3001"/>
                    <a:pt x="9574" y="2739"/>
                    <a:pt x="9574" y="2382"/>
                  </a:cubicBezTo>
                  <a:cubicBezTo>
                    <a:pt x="9574" y="2168"/>
                    <a:pt x="9479" y="2025"/>
                    <a:pt x="9336" y="1906"/>
                  </a:cubicBezTo>
                  <a:lnTo>
                    <a:pt x="9598" y="1168"/>
                  </a:lnTo>
                  <a:cubicBezTo>
                    <a:pt x="9621" y="1171"/>
                    <a:pt x="9643" y="1173"/>
                    <a:pt x="9666" y="1173"/>
                  </a:cubicBezTo>
                  <a:cubicBezTo>
                    <a:pt x="9931" y="1173"/>
                    <a:pt x="10193" y="927"/>
                    <a:pt x="10193" y="620"/>
                  </a:cubicBezTo>
                  <a:cubicBezTo>
                    <a:pt x="10193" y="263"/>
                    <a:pt x="9931" y="1"/>
                    <a:pt x="9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4" name="Google Shape;14214;p27"/>
            <p:cNvSpPr/>
            <p:nvPr/>
          </p:nvSpPr>
          <p:spPr>
            <a:xfrm>
              <a:off x="4673513" y="3789408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929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43"/>
                  </a:cubicBezTo>
                  <a:cubicBezTo>
                    <a:pt x="334" y="1262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96"/>
                    <a:pt x="500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49"/>
                    <a:pt x="334" y="3644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0" y="4739"/>
                  </a:lnTo>
                  <a:cubicBezTo>
                    <a:pt x="405" y="4739"/>
                    <a:pt x="334" y="4787"/>
                    <a:pt x="334" y="4882"/>
                  </a:cubicBezTo>
                  <a:cubicBezTo>
                    <a:pt x="334" y="5001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49"/>
                    <a:pt x="334" y="6121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0" y="7240"/>
                  </a:lnTo>
                  <a:cubicBezTo>
                    <a:pt x="405" y="7240"/>
                    <a:pt x="334" y="7287"/>
                    <a:pt x="334" y="7383"/>
                  </a:cubicBezTo>
                  <a:cubicBezTo>
                    <a:pt x="334" y="7502"/>
                    <a:pt x="381" y="7597"/>
                    <a:pt x="500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50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500" y="9740"/>
                  </a:lnTo>
                  <a:cubicBezTo>
                    <a:pt x="405" y="9740"/>
                    <a:pt x="334" y="9788"/>
                    <a:pt x="334" y="9883"/>
                  </a:cubicBezTo>
                  <a:cubicBezTo>
                    <a:pt x="334" y="10002"/>
                    <a:pt x="381" y="10098"/>
                    <a:pt x="500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1548" y="11884"/>
                  </a:lnTo>
                  <a:cubicBezTo>
                    <a:pt x="1572" y="11884"/>
                    <a:pt x="1596" y="11884"/>
                    <a:pt x="1643" y="11836"/>
                  </a:cubicBezTo>
                  <a:cubicBezTo>
                    <a:pt x="1762" y="11693"/>
                    <a:pt x="1667" y="11550"/>
                    <a:pt x="1524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358" y="11550"/>
                  </a:lnTo>
                  <a:cubicBezTo>
                    <a:pt x="2263" y="11550"/>
                    <a:pt x="2167" y="11598"/>
                    <a:pt x="2167" y="11693"/>
                  </a:cubicBezTo>
                  <a:cubicBezTo>
                    <a:pt x="2167" y="11812"/>
                    <a:pt x="2239" y="11907"/>
                    <a:pt x="2358" y="11907"/>
                  </a:cubicBezTo>
                  <a:lnTo>
                    <a:pt x="11598" y="11907"/>
                  </a:lnTo>
                  <a:cubicBezTo>
                    <a:pt x="11764" y="11907"/>
                    <a:pt x="11907" y="11788"/>
                    <a:pt x="11907" y="11598"/>
                  </a:cubicBezTo>
                  <a:lnTo>
                    <a:pt x="11907" y="11002"/>
                  </a:lnTo>
                  <a:cubicBezTo>
                    <a:pt x="11907" y="10836"/>
                    <a:pt x="11788" y="10717"/>
                    <a:pt x="11598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5" name="Google Shape;14215;p27"/>
          <p:cNvGrpSpPr/>
          <p:nvPr/>
        </p:nvGrpSpPr>
        <p:grpSpPr>
          <a:xfrm>
            <a:off x="11044379" y="7979897"/>
            <a:ext cx="712038" cy="706358"/>
            <a:chOff x="5175388" y="3789408"/>
            <a:chExt cx="297700" cy="295325"/>
          </a:xfrm>
        </p:grpSpPr>
        <p:sp>
          <p:nvSpPr>
            <p:cNvPr id="14216" name="Google Shape;14216;p27"/>
            <p:cNvSpPr/>
            <p:nvPr/>
          </p:nvSpPr>
          <p:spPr>
            <a:xfrm>
              <a:off x="5176588" y="3789408"/>
              <a:ext cx="296500" cy="91700"/>
            </a:xfrm>
            <a:custGeom>
              <a:avLst/>
              <a:gdLst/>
              <a:ahLst/>
              <a:cxnLst/>
              <a:rect l="l" t="t" r="r" b="b"/>
              <a:pathLst>
                <a:path w="11860" h="3668" extrusionOk="0">
                  <a:moveTo>
                    <a:pt x="2834" y="334"/>
                  </a:moveTo>
                  <a:lnTo>
                    <a:pt x="2834" y="1763"/>
                  </a:lnTo>
                  <a:lnTo>
                    <a:pt x="2072" y="2120"/>
                  </a:lnTo>
                  <a:lnTo>
                    <a:pt x="1334" y="1763"/>
                  </a:lnTo>
                  <a:lnTo>
                    <a:pt x="1334" y="334"/>
                  </a:lnTo>
                  <a:close/>
                  <a:moveTo>
                    <a:pt x="1334" y="0"/>
                  </a:moveTo>
                  <a:cubicBezTo>
                    <a:pt x="1120" y="0"/>
                    <a:pt x="977" y="143"/>
                    <a:pt x="977" y="357"/>
                  </a:cubicBezTo>
                  <a:lnTo>
                    <a:pt x="977" y="477"/>
                  </a:lnTo>
                  <a:lnTo>
                    <a:pt x="358" y="477"/>
                  </a:lnTo>
                  <a:cubicBezTo>
                    <a:pt x="143" y="477"/>
                    <a:pt x="0" y="619"/>
                    <a:pt x="0" y="834"/>
                  </a:cubicBezTo>
                  <a:lnTo>
                    <a:pt x="0" y="3310"/>
                  </a:lnTo>
                  <a:cubicBezTo>
                    <a:pt x="0" y="3525"/>
                    <a:pt x="143" y="3668"/>
                    <a:pt x="358" y="3668"/>
                  </a:cubicBezTo>
                  <a:lnTo>
                    <a:pt x="10598" y="3668"/>
                  </a:lnTo>
                  <a:cubicBezTo>
                    <a:pt x="10717" y="3668"/>
                    <a:pt x="10812" y="3596"/>
                    <a:pt x="10884" y="3525"/>
                  </a:cubicBezTo>
                  <a:lnTo>
                    <a:pt x="11789" y="2286"/>
                  </a:lnTo>
                  <a:cubicBezTo>
                    <a:pt x="11860" y="2167"/>
                    <a:pt x="11860" y="2001"/>
                    <a:pt x="11789" y="1882"/>
                  </a:cubicBezTo>
                  <a:lnTo>
                    <a:pt x="10884" y="667"/>
                  </a:lnTo>
                  <a:cubicBezTo>
                    <a:pt x="10836" y="572"/>
                    <a:pt x="10598" y="500"/>
                    <a:pt x="10598" y="500"/>
                  </a:cubicBezTo>
                  <a:lnTo>
                    <a:pt x="9074" y="500"/>
                  </a:lnTo>
                  <a:cubicBezTo>
                    <a:pt x="8978" y="500"/>
                    <a:pt x="8931" y="572"/>
                    <a:pt x="8883" y="667"/>
                  </a:cubicBezTo>
                  <a:cubicBezTo>
                    <a:pt x="8859" y="762"/>
                    <a:pt x="8955" y="858"/>
                    <a:pt x="9074" y="858"/>
                  </a:cubicBezTo>
                  <a:lnTo>
                    <a:pt x="10622" y="858"/>
                  </a:lnTo>
                  <a:lnTo>
                    <a:pt x="11527" y="2096"/>
                  </a:lnTo>
                  <a:lnTo>
                    <a:pt x="10622" y="3310"/>
                  </a:lnTo>
                  <a:lnTo>
                    <a:pt x="358" y="3310"/>
                  </a:lnTo>
                  <a:lnTo>
                    <a:pt x="358" y="834"/>
                  </a:lnTo>
                  <a:lnTo>
                    <a:pt x="977" y="834"/>
                  </a:lnTo>
                  <a:lnTo>
                    <a:pt x="977" y="1786"/>
                  </a:lnTo>
                  <a:cubicBezTo>
                    <a:pt x="977" y="1929"/>
                    <a:pt x="1072" y="2048"/>
                    <a:pt x="1191" y="2120"/>
                  </a:cubicBezTo>
                  <a:lnTo>
                    <a:pt x="1929" y="2477"/>
                  </a:lnTo>
                  <a:cubicBezTo>
                    <a:pt x="2001" y="2501"/>
                    <a:pt x="2048" y="2501"/>
                    <a:pt x="2072" y="2501"/>
                  </a:cubicBezTo>
                  <a:cubicBezTo>
                    <a:pt x="2120" y="2501"/>
                    <a:pt x="2191" y="2501"/>
                    <a:pt x="2239" y="2477"/>
                  </a:cubicBezTo>
                  <a:lnTo>
                    <a:pt x="2977" y="2120"/>
                  </a:lnTo>
                  <a:cubicBezTo>
                    <a:pt x="3096" y="2048"/>
                    <a:pt x="3192" y="1929"/>
                    <a:pt x="3192" y="1786"/>
                  </a:cubicBezTo>
                  <a:lnTo>
                    <a:pt x="3192" y="834"/>
                  </a:lnTo>
                  <a:lnTo>
                    <a:pt x="8264" y="834"/>
                  </a:lnTo>
                  <a:cubicBezTo>
                    <a:pt x="8359" y="834"/>
                    <a:pt x="8431" y="786"/>
                    <a:pt x="8455" y="691"/>
                  </a:cubicBezTo>
                  <a:cubicBezTo>
                    <a:pt x="8478" y="572"/>
                    <a:pt x="8383" y="477"/>
                    <a:pt x="8264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25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7" name="Google Shape;14217;p27"/>
            <p:cNvSpPr/>
            <p:nvPr/>
          </p:nvSpPr>
          <p:spPr>
            <a:xfrm>
              <a:off x="5175388" y="3892983"/>
              <a:ext cx="297700" cy="90525"/>
            </a:xfrm>
            <a:custGeom>
              <a:avLst/>
              <a:gdLst/>
              <a:ahLst/>
              <a:cxnLst/>
              <a:rect l="l" t="t" r="r" b="b"/>
              <a:pathLst>
                <a:path w="11908" h="3621" extrusionOk="0">
                  <a:moveTo>
                    <a:pt x="2835" y="287"/>
                  </a:moveTo>
                  <a:lnTo>
                    <a:pt x="2835" y="1716"/>
                  </a:lnTo>
                  <a:lnTo>
                    <a:pt x="2096" y="2073"/>
                  </a:lnTo>
                  <a:lnTo>
                    <a:pt x="1358" y="1716"/>
                  </a:lnTo>
                  <a:lnTo>
                    <a:pt x="1358" y="287"/>
                  </a:lnTo>
                  <a:close/>
                  <a:moveTo>
                    <a:pt x="358" y="763"/>
                  </a:moveTo>
                  <a:lnTo>
                    <a:pt x="1001" y="811"/>
                  </a:lnTo>
                  <a:lnTo>
                    <a:pt x="1001" y="1763"/>
                  </a:lnTo>
                  <a:cubicBezTo>
                    <a:pt x="1001" y="1906"/>
                    <a:pt x="1072" y="2025"/>
                    <a:pt x="1215" y="2073"/>
                  </a:cubicBezTo>
                  <a:lnTo>
                    <a:pt x="1954" y="2430"/>
                  </a:lnTo>
                  <a:cubicBezTo>
                    <a:pt x="2001" y="2478"/>
                    <a:pt x="2073" y="2478"/>
                    <a:pt x="2096" y="2478"/>
                  </a:cubicBezTo>
                  <a:cubicBezTo>
                    <a:pt x="2120" y="2478"/>
                    <a:pt x="2215" y="2478"/>
                    <a:pt x="2239" y="2430"/>
                  </a:cubicBezTo>
                  <a:lnTo>
                    <a:pt x="3001" y="2073"/>
                  </a:lnTo>
                  <a:cubicBezTo>
                    <a:pt x="3120" y="2025"/>
                    <a:pt x="3192" y="1906"/>
                    <a:pt x="3192" y="1763"/>
                  </a:cubicBezTo>
                  <a:lnTo>
                    <a:pt x="3192" y="811"/>
                  </a:lnTo>
                  <a:lnTo>
                    <a:pt x="10646" y="811"/>
                  </a:lnTo>
                  <a:lnTo>
                    <a:pt x="11527" y="2025"/>
                  </a:lnTo>
                  <a:lnTo>
                    <a:pt x="10646" y="3240"/>
                  </a:lnTo>
                  <a:lnTo>
                    <a:pt x="382" y="3240"/>
                  </a:lnTo>
                  <a:lnTo>
                    <a:pt x="358" y="764"/>
                  </a:lnTo>
                  <a:lnTo>
                    <a:pt x="358" y="764"/>
                  </a:lnTo>
                  <a:cubicBezTo>
                    <a:pt x="358" y="787"/>
                    <a:pt x="370" y="799"/>
                    <a:pt x="376" y="799"/>
                  </a:cubicBezTo>
                  <a:cubicBezTo>
                    <a:pt x="382" y="799"/>
                    <a:pt x="382" y="787"/>
                    <a:pt x="358" y="763"/>
                  </a:cubicBezTo>
                  <a:lnTo>
                    <a:pt x="358" y="763"/>
                  </a:lnTo>
                  <a:lnTo>
                    <a:pt x="358" y="763"/>
                  </a:lnTo>
                  <a:close/>
                  <a:moveTo>
                    <a:pt x="1358" y="1"/>
                  </a:moveTo>
                  <a:cubicBezTo>
                    <a:pt x="1144" y="1"/>
                    <a:pt x="1001" y="144"/>
                    <a:pt x="1001" y="358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167" y="501"/>
                    <a:pt x="1" y="644"/>
                    <a:pt x="1" y="834"/>
                  </a:cubicBezTo>
                  <a:lnTo>
                    <a:pt x="1" y="3311"/>
                  </a:lnTo>
                  <a:cubicBezTo>
                    <a:pt x="48" y="3454"/>
                    <a:pt x="191" y="3621"/>
                    <a:pt x="406" y="3621"/>
                  </a:cubicBezTo>
                  <a:lnTo>
                    <a:pt x="10646" y="3621"/>
                  </a:lnTo>
                  <a:cubicBezTo>
                    <a:pt x="10765" y="3621"/>
                    <a:pt x="10860" y="3573"/>
                    <a:pt x="10932" y="3478"/>
                  </a:cubicBezTo>
                  <a:lnTo>
                    <a:pt x="11837" y="2263"/>
                  </a:lnTo>
                  <a:cubicBezTo>
                    <a:pt x="11908" y="2144"/>
                    <a:pt x="11908" y="1954"/>
                    <a:pt x="11837" y="1835"/>
                  </a:cubicBezTo>
                  <a:lnTo>
                    <a:pt x="10932" y="620"/>
                  </a:lnTo>
                  <a:cubicBezTo>
                    <a:pt x="10884" y="525"/>
                    <a:pt x="10646" y="477"/>
                    <a:pt x="10646" y="477"/>
                  </a:cubicBezTo>
                  <a:lnTo>
                    <a:pt x="3192" y="477"/>
                  </a:lnTo>
                  <a:lnTo>
                    <a:pt x="3192" y="358"/>
                  </a:lnTo>
                  <a:cubicBezTo>
                    <a:pt x="3192" y="144"/>
                    <a:pt x="3049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8" name="Google Shape;14218;p27"/>
            <p:cNvSpPr/>
            <p:nvPr/>
          </p:nvSpPr>
          <p:spPr>
            <a:xfrm>
              <a:off x="5175388" y="3994808"/>
              <a:ext cx="297700" cy="89925"/>
            </a:xfrm>
            <a:custGeom>
              <a:avLst/>
              <a:gdLst/>
              <a:ahLst/>
              <a:cxnLst/>
              <a:rect l="l" t="t" r="r" b="b"/>
              <a:pathLst>
                <a:path w="11908" h="3597" extrusionOk="0">
                  <a:moveTo>
                    <a:pt x="2882" y="381"/>
                  </a:moveTo>
                  <a:lnTo>
                    <a:pt x="2882" y="1786"/>
                  </a:lnTo>
                  <a:lnTo>
                    <a:pt x="2120" y="2167"/>
                  </a:lnTo>
                  <a:lnTo>
                    <a:pt x="1382" y="1810"/>
                  </a:lnTo>
                  <a:lnTo>
                    <a:pt x="1382" y="381"/>
                  </a:lnTo>
                  <a:close/>
                  <a:moveTo>
                    <a:pt x="1358" y="0"/>
                  </a:moveTo>
                  <a:cubicBezTo>
                    <a:pt x="1144" y="0"/>
                    <a:pt x="1001" y="143"/>
                    <a:pt x="1001" y="357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358" y="477"/>
                    <a:pt x="1" y="667"/>
                    <a:pt x="1" y="834"/>
                  </a:cubicBezTo>
                  <a:lnTo>
                    <a:pt x="1" y="1405"/>
                  </a:lnTo>
                  <a:cubicBezTo>
                    <a:pt x="1" y="1501"/>
                    <a:pt x="96" y="1572"/>
                    <a:pt x="191" y="1572"/>
                  </a:cubicBezTo>
                  <a:cubicBezTo>
                    <a:pt x="287" y="1572"/>
                    <a:pt x="358" y="1501"/>
                    <a:pt x="358" y="1405"/>
                  </a:cubicBezTo>
                  <a:lnTo>
                    <a:pt x="358" y="834"/>
                  </a:lnTo>
                  <a:lnTo>
                    <a:pt x="1001" y="834"/>
                  </a:lnTo>
                  <a:lnTo>
                    <a:pt x="1001" y="1786"/>
                  </a:lnTo>
                  <a:cubicBezTo>
                    <a:pt x="1001" y="1929"/>
                    <a:pt x="1072" y="2048"/>
                    <a:pt x="1191" y="2120"/>
                  </a:cubicBezTo>
                  <a:lnTo>
                    <a:pt x="1954" y="2477"/>
                  </a:lnTo>
                  <a:cubicBezTo>
                    <a:pt x="2001" y="2501"/>
                    <a:pt x="2073" y="2501"/>
                    <a:pt x="2096" y="2501"/>
                  </a:cubicBezTo>
                  <a:cubicBezTo>
                    <a:pt x="2120" y="2501"/>
                    <a:pt x="2215" y="2501"/>
                    <a:pt x="2239" y="2477"/>
                  </a:cubicBezTo>
                  <a:lnTo>
                    <a:pt x="2978" y="2120"/>
                  </a:lnTo>
                  <a:cubicBezTo>
                    <a:pt x="3097" y="2048"/>
                    <a:pt x="3192" y="1929"/>
                    <a:pt x="3192" y="1786"/>
                  </a:cubicBezTo>
                  <a:lnTo>
                    <a:pt x="3192" y="810"/>
                  </a:lnTo>
                  <a:lnTo>
                    <a:pt x="10646" y="810"/>
                  </a:lnTo>
                  <a:lnTo>
                    <a:pt x="11527" y="2024"/>
                  </a:lnTo>
                  <a:lnTo>
                    <a:pt x="10646" y="3239"/>
                  </a:lnTo>
                  <a:lnTo>
                    <a:pt x="358" y="3239"/>
                  </a:lnTo>
                  <a:lnTo>
                    <a:pt x="358" y="2144"/>
                  </a:lnTo>
                  <a:cubicBezTo>
                    <a:pt x="358" y="2048"/>
                    <a:pt x="310" y="2001"/>
                    <a:pt x="215" y="1977"/>
                  </a:cubicBezTo>
                  <a:cubicBezTo>
                    <a:pt x="194" y="1968"/>
                    <a:pt x="173" y="1964"/>
                    <a:pt x="153" y="1964"/>
                  </a:cubicBezTo>
                  <a:cubicBezTo>
                    <a:pt x="65" y="1964"/>
                    <a:pt x="1" y="2046"/>
                    <a:pt x="1" y="2144"/>
                  </a:cubicBezTo>
                  <a:lnTo>
                    <a:pt x="1" y="3239"/>
                  </a:lnTo>
                  <a:cubicBezTo>
                    <a:pt x="1" y="3453"/>
                    <a:pt x="167" y="3596"/>
                    <a:pt x="358" y="3596"/>
                  </a:cubicBezTo>
                  <a:lnTo>
                    <a:pt x="10646" y="3596"/>
                  </a:lnTo>
                  <a:cubicBezTo>
                    <a:pt x="10765" y="3596"/>
                    <a:pt x="10860" y="3549"/>
                    <a:pt x="10932" y="3453"/>
                  </a:cubicBezTo>
                  <a:lnTo>
                    <a:pt x="11837" y="2239"/>
                  </a:lnTo>
                  <a:cubicBezTo>
                    <a:pt x="11908" y="2120"/>
                    <a:pt x="11908" y="1929"/>
                    <a:pt x="11837" y="1810"/>
                  </a:cubicBezTo>
                  <a:lnTo>
                    <a:pt x="10932" y="619"/>
                  </a:lnTo>
                  <a:cubicBezTo>
                    <a:pt x="10884" y="548"/>
                    <a:pt x="10765" y="477"/>
                    <a:pt x="10646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49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9" name="Google Shape;14219;p27"/>
          <p:cNvGrpSpPr/>
          <p:nvPr/>
        </p:nvGrpSpPr>
        <p:grpSpPr>
          <a:xfrm>
            <a:off x="12546754" y="7978460"/>
            <a:ext cx="729140" cy="711500"/>
            <a:chOff x="5676088" y="3788808"/>
            <a:chExt cx="304850" cy="297475"/>
          </a:xfrm>
        </p:grpSpPr>
        <p:sp>
          <p:nvSpPr>
            <p:cNvPr id="14220" name="Google Shape;14220;p27"/>
            <p:cNvSpPr/>
            <p:nvPr/>
          </p:nvSpPr>
          <p:spPr>
            <a:xfrm>
              <a:off x="5676088" y="3788808"/>
              <a:ext cx="304850" cy="297475"/>
            </a:xfrm>
            <a:custGeom>
              <a:avLst/>
              <a:gdLst/>
              <a:ahLst/>
              <a:cxnLst/>
              <a:rect l="l" t="t" r="r" b="b"/>
              <a:pathLst>
                <a:path w="12194" h="11899" extrusionOk="0">
                  <a:moveTo>
                    <a:pt x="5970" y="1982"/>
                  </a:moveTo>
                  <a:cubicBezTo>
                    <a:pt x="8165" y="1982"/>
                    <a:pt x="9931" y="3767"/>
                    <a:pt x="9931" y="5954"/>
                  </a:cubicBezTo>
                  <a:cubicBezTo>
                    <a:pt x="9931" y="7740"/>
                    <a:pt x="8717" y="9312"/>
                    <a:pt x="6978" y="9788"/>
                  </a:cubicBezTo>
                  <a:cubicBezTo>
                    <a:pt x="6907" y="9812"/>
                    <a:pt x="6835" y="9907"/>
                    <a:pt x="6859" y="10002"/>
                  </a:cubicBezTo>
                  <a:cubicBezTo>
                    <a:pt x="6901" y="10064"/>
                    <a:pt x="6960" y="10126"/>
                    <a:pt x="7037" y="10126"/>
                  </a:cubicBezTo>
                  <a:cubicBezTo>
                    <a:pt x="7049" y="10126"/>
                    <a:pt x="7061" y="10125"/>
                    <a:pt x="7074" y="10122"/>
                  </a:cubicBezTo>
                  <a:cubicBezTo>
                    <a:pt x="8931" y="9645"/>
                    <a:pt x="10193" y="8002"/>
                    <a:pt x="10289" y="6121"/>
                  </a:cubicBezTo>
                  <a:lnTo>
                    <a:pt x="11575" y="6121"/>
                  </a:lnTo>
                  <a:cubicBezTo>
                    <a:pt x="11503" y="7550"/>
                    <a:pt x="10955" y="8907"/>
                    <a:pt x="9931" y="9907"/>
                  </a:cubicBezTo>
                  <a:cubicBezTo>
                    <a:pt x="8884" y="10955"/>
                    <a:pt x="7455" y="11550"/>
                    <a:pt x="5978" y="11550"/>
                  </a:cubicBezTo>
                  <a:cubicBezTo>
                    <a:pt x="4478" y="11550"/>
                    <a:pt x="3097" y="10955"/>
                    <a:pt x="2025" y="9907"/>
                  </a:cubicBezTo>
                  <a:cubicBezTo>
                    <a:pt x="1001" y="8907"/>
                    <a:pt x="429" y="7550"/>
                    <a:pt x="382" y="6121"/>
                  </a:cubicBezTo>
                  <a:lnTo>
                    <a:pt x="1668" y="6121"/>
                  </a:lnTo>
                  <a:cubicBezTo>
                    <a:pt x="1739" y="8431"/>
                    <a:pt x="3644" y="10264"/>
                    <a:pt x="5978" y="10264"/>
                  </a:cubicBezTo>
                  <a:lnTo>
                    <a:pt x="6240" y="10264"/>
                  </a:lnTo>
                  <a:cubicBezTo>
                    <a:pt x="6335" y="10264"/>
                    <a:pt x="6431" y="10169"/>
                    <a:pt x="6431" y="10098"/>
                  </a:cubicBezTo>
                  <a:cubicBezTo>
                    <a:pt x="6431" y="9979"/>
                    <a:pt x="6335" y="9907"/>
                    <a:pt x="6240" y="9907"/>
                  </a:cubicBezTo>
                  <a:lnTo>
                    <a:pt x="5978" y="9907"/>
                  </a:lnTo>
                  <a:cubicBezTo>
                    <a:pt x="3478" y="9907"/>
                    <a:pt x="1477" y="7550"/>
                    <a:pt x="2144" y="4954"/>
                  </a:cubicBezTo>
                  <a:cubicBezTo>
                    <a:pt x="2430" y="3715"/>
                    <a:pt x="3740" y="2406"/>
                    <a:pt x="5002" y="2096"/>
                  </a:cubicBezTo>
                  <a:cubicBezTo>
                    <a:pt x="5331" y="2018"/>
                    <a:pt x="5655" y="1982"/>
                    <a:pt x="5970" y="1982"/>
                  </a:cubicBezTo>
                  <a:close/>
                  <a:moveTo>
                    <a:pt x="5931" y="0"/>
                  </a:moveTo>
                  <a:cubicBezTo>
                    <a:pt x="5026" y="0"/>
                    <a:pt x="4121" y="215"/>
                    <a:pt x="3335" y="620"/>
                  </a:cubicBezTo>
                  <a:cubicBezTo>
                    <a:pt x="3239" y="643"/>
                    <a:pt x="3216" y="763"/>
                    <a:pt x="3239" y="858"/>
                  </a:cubicBezTo>
                  <a:cubicBezTo>
                    <a:pt x="3258" y="931"/>
                    <a:pt x="3331" y="962"/>
                    <a:pt x="3408" y="962"/>
                  </a:cubicBezTo>
                  <a:cubicBezTo>
                    <a:pt x="3431" y="962"/>
                    <a:pt x="3455" y="959"/>
                    <a:pt x="3478" y="953"/>
                  </a:cubicBezTo>
                  <a:cubicBezTo>
                    <a:pt x="4240" y="572"/>
                    <a:pt x="5073" y="381"/>
                    <a:pt x="5931" y="381"/>
                  </a:cubicBezTo>
                  <a:cubicBezTo>
                    <a:pt x="7431" y="381"/>
                    <a:pt x="8836" y="977"/>
                    <a:pt x="9908" y="2025"/>
                  </a:cubicBezTo>
                  <a:cubicBezTo>
                    <a:pt x="10908" y="3025"/>
                    <a:pt x="11479" y="4382"/>
                    <a:pt x="11527" y="5811"/>
                  </a:cubicBezTo>
                  <a:lnTo>
                    <a:pt x="10265" y="5811"/>
                  </a:lnTo>
                  <a:cubicBezTo>
                    <a:pt x="10170" y="3501"/>
                    <a:pt x="8264" y="1667"/>
                    <a:pt x="5931" y="1667"/>
                  </a:cubicBezTo>
                  <a:cubicBezTo>
                    <a:pt x="3621" y="1667"/>
                    <a:pt x="1715" y="3501"/>
                    <a:pt x="1620" y="5811"/>
                  </a:cubicBezTo>
                  <a:lnTo>
                    <a:pt x="358" y="5811"/>
                  </a:lnTo>
                  <a:cubicBezTo>
                    <a:pt x="406" y="4025"/>
                    <a:pt x="1311" y="2382"/>
                    <a:pt x="2763" y="1358"/>
                  </a:cubicBezTo>
                  <a:lnTo>
                    <a:pt x="2787" y="1334"/>
                  </a:lnTo>
                  <a:cubicBezTo>
                    <a:pt x="2858" y="1286"/>
                    <a:pt x="2882" y="1191"/>
                    <a:pt x="2858" y="1096"/>
                  </a:cubicBezTo>
                  <a:cubicBezTo>
                    <a:pt x="2815" y="1038"/>
                    <a:pt x="2754" y="1007"/>
                    <a:pt x="2692" y="1007"/>
                  </a:cubicBezTo>
                  <a:cubicBezTo>
                    <a:pt x="2652" y="1007"/>
                    <a:pt x="2610" y="1020"/>
                    <a:pt x="2573" y="1048"/>
                  </a:cubicBezTo>
                  <a:lnTo>
                    <a:pt x="2549" y="1072"/>
                  </a:lnTo>
                  <a:cubicBezTo>
                    <a:pt x="953" y="2168"/>
                    <a:pt x="1" y="4025"/>
                    <a:pt x="1" y="5954"/>
                  </a:cubicBezTo>
                  <a:cubicBezTo>
                    <a:pt x="1" y="7954"/>
                    <a:pt x="953" y="9764"/>
                    <a:pt x="2668" y="10931"/>
                  </a:cubicBezTo>
                  <a:cubicBezTo>
                    <a:pt x="3287" y="11336"/>
                    <a:pt x="4002" y="11646"/>
                    <a:pt x="4764" y="11789"/>
                  </a:cubicBezTo>
                  <a:cubicBezTo>
                    <a:pt x="5157" y="11863"/>
                    <a:pt x="5548" y="11899"/>
                    <a:pt x="5933" y="11899"/>
                  </a:cubicBezTo>
                  <a:cubicBezTo>
                    <a:pt x="7527" y="11899"/>
                    <a:pt x="9014" y="11277"/>
                    <a:pt x="10146" y="10145"/>
                  </a:cubicBezTo>
                  <a:cubicBezTo>
                    <a:pt x="11575" y="8740"/>
                    <a:pt x="12194" y="6788"/>
                    <a:pt x="11789" y="4763"/>
                  </a:cubicBezTo>
                  <a:cubicBezTo>
                    <a:pt x="11622" y="4025"/>
                    <a:pt x="11336" y="3311"/>
                    <a:pt x="10908" y="2668"/>
                  </a:cubicBezTo>
                  <a:cubicBezTo>
                    <a:pt x="9765" y="977"/>
                    <a:pt x="7931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1" name="Google Shape;14221;p27"/>
            <p:cNvSpPr/>
            <p:nvPr/>
          </p:nvSpPr>
          <p:spPr>
            <a:xfrm>
              <a:off x="5861263" y="3905883"/>
              <a:ext cx="30975" cy="62750"/>
            </a:xfrm>
            <a:custGeom>
              <a:avLst/>
              <a:gdLst/>
              <a:ahLst/>
              <a:cxnLst/>
              <a:rect l="l" t="t" r="r" b="b"/>
              <a:pathLst>
                <a:path w="1239" h="2510" extrusionOk="0">
                  <a:moveTo>
                    <a:pt x="1065" y="0"/>
                  </a:moveTo>
                  <a:cubicBezTo>
                    <a:pt x="1004" y="0"/>
                    <a:pt x="936" y="31"/>
                    <a:pt x="881" y="104"/>
                  </a:cubicBezTo>
                  <a:lnTo>
                    <a:pt x="0" y="2247"/>
                  </a:lnTo>
                  <a:cubicBezTo>
                    <a:pt x="0" y="2366"/>
                    <a:pt x="24" y="2486"/>
                    <a:pt x="119" y="2509"/>
                  </a:cubicBezTo>
                  <a:lnTo>
                    <a:pt x="167" y="2509"/>
                  </a:lnTo>
                  <a:cubicBezTo>
                    <a:pt x="238" y="2509"/>
                    <a:pt x="286" y="2486"/>
                    <a:pt x="333" y="2390"/>
                  </a:cubicBezTo>
                  <a:lnTo>
                    <a:pt x="1215" y="247"/>
                  </a:lnTo>
                  <a:cubicBezTo>
                    <a:pt x="1238" y="176"/>
                    <a:pt x="1215" y="80"/>
                    <a:pt x="1119" y="9"/>
                  </a:cubicBezTo>
                  <a:cubicBezTo>
                    <a:pt x="1102" y="3"/>
                    <a:pt x="1084" y="0"/>
                    <a:pt x="10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2" name="Google Shape;14222;p27"/>
            <p:cNvSpPr/>
            <p:nvPr/>
          </p:nvSpPr>
          <p:spPr>
            <a:xfrm>
              <a:off x="5747538" y="3906083"/>
              <a:ext cx="42300" cy="66725"/>
            </a:xfrm>
            <a:custGeom>
              <a:avLst/>
              <a:gdLst/>
              <a:ahLst/>
              <a:cxnLst/>
              <a:rect l="l" t="t" r="r" b="b"/>
              <a:pathLst>
                <a:path w="1692" h="2669" extrusionOk="0">
                  <a:moveTo>
                    <a:pt x="596" y="1"/>
                  </a:moveTo>
                  <a:cubicBezTo>
                    <a:pt x="501" y="1"/>
                    <a:pt x="429" y="72"/>
                    <a:pt x="405" y="168"/>
                  </a:cubicBezTo>
                  <a:lnTo>
                    <a:pt x="215" y="1168"/>
                  </a:lnTo>
                  <a:cubicBezTo>
                    <a:pt x="215" y="1239"/>
                    <a:pt x="262" y="1287"/>
                    <a:pt x="286" y="1358"/>
                  </a:cubicBezTo>
                  <a:cubicBezTo>
                    <a:pt x="322" y="1370"/>
                    <a:pt x="352" y="1376"/>
                    <a:pt x="381" y="1376"/>
                  </a:cubicBezTo>
                  <a:cubicBezTo>
                    <a:pt x="411" y="1376"/>
                    <a:pt x="441" y="1370"/>
                    <a:pt x="477" y="1358"/>
                  </a:cubicBezTo>
                  <a:lnTo>
                    <a:pt x="501" y="1358"/>
                  </a:lnTo>
                  <a:cubicBezTo>
                    <a:pt x="596" y="1311"/>
                    <a:pt x="667" y="1287"/>
                    <a:pt x="858" y="1287"/>
                  </a:cubicBezTo>
                  <a:cubicBezTo>
                    <a:pt x="1001" y="1287"/>
                    <a:pt x="1120" y="1358"/>
                    <a:pt x="1215" y="1430"/>
                  </a:cubicBezTo>
                  <a:cubicBezTo>
                    <a:pt x="1310" y="1525"/>
                    <a:pt x="1358" y="1668"/>
                    <a:pt x="1358" y="1835"/>
                  </a:cubicBezTo>
                  <a:cubicBezTo>
                    <a:pt x="1358" y="2097"/>
                    <a:pt x="1120" y="2311"/>
                    <a:pt x="858" y="2311"/>
                  </a:cubicBezTo>
                  <a:cubicBezTo>
                    <a:pt x="596" y="2311"/>
                    <a:pt x="381" y="2120"/>
                    <a:pt x="358" y="1858"/>
                  </a:cubicBezTo>
                  <a:lnTo>
                    <a:pt x="358" y="1787"/>
                  </a:lnTo>
                  <a:cubicBezTo>
                    <a:pt x="358" y="1716"/>
                    <a:pt x="286" y="1644"/>
                    <a:pt x="191" y="1620"/>
                  </a:cubicBezTo>
                  <a:cubicBezTo>
                    <a:pt x="176" y="1617"/>
                    <a:pt x="161" y="1616"/>
                    <a:pt x="147" y="1616"/>
                  </a:cubicBezTo>
                  <a:cubicBezTo>
                    <a:pt x="55" y="1616"/>
                    <a:pt x="0" y="1683"/>
                    <a:pt x="0" y="1787"/>
                  </a:cubicBezTo>
                  <a:lnTo>
                    <a:pt x="0" y="1906"/>
                  </a:lnTo>
                  <a:cubicBezTo>
                    <a:pt x="48" y="2335"/>
                    <a:pt x="405" y="2668"/>
                    <a:pt x="810" y="2668"/>
                  </a:cubicBezTo>
                  <a:lnTo>
                    <a:pt x="858" y="2668"/>
                  </a:lnTo>
                  <a:cubicBezTo>
                    <a:pt x="1286" y="2668"/>
                    <a:pt x="1667" y="2311"/>
                    <a:pt x="1691" y="1858"/>
                  </a:cubicBezTo>
                  <a:cubicBezTo>
                    <a:pt x="1691" y="1620"/>
                    <a:pt x="1620" y="1382"/>
                    <a:pt x="1453" y="1239"/>
                  </a:cubicBezTo>
                  <a:cubicBezTo>
                    <a:pt x="1334" y="1001"/>
                    <a:pt x="1096" y="906"/>
                    <a:pt x="882" y="906"/>
                  </a:cubicBezTo>
                  <a:cubicBezTo>
                    <a:pt x="786" y="906"/>
                    <a:pt x="691" y="906"/>
                    <a:pt x="643" y="930"/>
                  </a:cubicBezTo>
                  <a:lnTo>
                    <a:pt x="739" y="358"/>
                  </a:lnTo>
                  <a:lnTo>
                    <a:pt x="1406" y="358"/>
                  </a:lnTo>
                  <a:cubicBezTo>
                    <a:pt x="1501" y="358"/>
                    <a:pt x="1596" y="310"/>
                    <a:pt x="1596" y="215"/>
                  </a:cubicBezTo>
                  <a:cubicBezTo>
                    <a:pt x="1596" y="96"/>
                    <a:pt x="1525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3" name="Google Shape;14223;p27"/>
            <p:cNvSpPr/>
            <p:nvPr/>
          </p:nvSpPr>
          <p:spPr>
            <a:xfrm>
              <a:off x="5798738" y="3904308"/>
              <a:ext cx="41100" cy="67075"/>
            </a:xfrm>
            <a:custGeom>
              <a:avLst/>
              <a:gdLst/>
              <a:ahLst/>
              <a:cxnLst/>
              <a:rect l="l" t="t" r="r" b="b"/>
              <a:pathLst>
                <a:path w="1644" h="2683" extrusionOk="0">
                  <a:moveTo>
                    <a:pt x="803" y="297"/>
                  </a:moveTo>
                  <a:cubicBezTo>
                    <a:pt x="1066" y="297"/>
                    <a:pt x="1286" y="511"/>
                    <a:pt x="1286" y="762"/>
                  </a:cubicBezTo>
                  <a:lnTo>
                    <a:pt x="1286" y="1858"/>
                  </a:lnTo>
                  <a:cubicBezTo>
                    <a:pt x="1286" y="2121"/>
                    <a:pt x="1064" y="2332"/>
                    <a:pt x="822" y="2332"/>
                  </a:cubicBezTo>
                  <a:cubicBezTo>
                    <a:pt x="779" y="2332"/>
                    <a:pt x="735" y="2325"/>
                    <a:pt x="691" y="2310"/>
                  </a:cubicBezTo>
                  <a:cubicBezTo>
                    <a:pt x="477" y="2263"/>
                    <a:pt x="334" y="2072"/>
                    <a:pt x="334" y="1834"/>
                  </a:cubicBezTo>
                  <a:lnTo>
                    <a:pt x="334" y="786"/>
                  </a:lnTo>
                  <a:cubicBezTo>
                    <a:pt x="334" y="596"/>
                    <a:pt x="477" y="381"/>
                    <a:pt x="691" y="310"/>
                  </a:cubicBezTo>
                  <a:cubicBezTo>
                    <a:pt x="729" y="301"/>
                    <a:pt x="766" y="297"/>
                    <a:pt x="803" y="297"/>
                  </a:cubicBezTo>
                  <a:close/>
                  <a:moveTo>
                    <a:pt x="834" y="0"/>
                  </a:moveTo>
                  <a:cubicBezTo>
                    <a:pt x="382" y="0"/>
                    <a:pt x="1" y="358"/>
                    <a:pt x="1" y="834"/>
                  </a:cubicBezTo>
                  <a:lnTo>
                    <a:pt x="1" y="1858"/>
                  </a:lnTo>
                  <a:cubicBezTo>
                    <a:pt x="1" y="2263"/>
                    <a:pt x="262" y="2620"/>
                    <a:pt x="643" y="2668"/>
                  </a:cubicBezTo>
                  <a:cubicBezTo>
                    <a:pt x="700" y="2678"/>
                    <a:pt x="756" y="2682"/>
                    <a:pt x="811" y="2682"/>
                  </a:cubicBezTo>
                  <a:cubicBezTo>
                    <a:pt x="1280" y="2682"/>
                    <a:pt x="1644" y="2328"/>
                    <a:pt x="1644" y="1858"/>
                  </a:cubicBezTo>
                  <a:lnTo>
                    <a:pt x="1644" y="834"/>
                  </a:lnTo>
                  <a:cubicBezTo>
                    <a:pt x="1620" y="381"/>
                    <a:pt x="1286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4" name="Google Shape;14224;p27"/>
            <p:cNvSpPr/>
            <p:nvPr/>
          </p:nvSpPr>
          <p:spPr>
            <a:xfrm>
              <a:off x="5851713" y="3909058"/>
              <a:ext cx="14925" cy="14925"/>
            </a:xfrm>
            <a:custGeom>
              <a:avLst/>
              <a:gdLst/>
              <a:ahLst/>
              <a:cxnLst/>
              <a:rect l="l" t="t" r="r" b="b"/>
              <a:pathLst>
                <a:path w="597" h="597" extrusionOk="0">
                  <a:moveTo>
                    <a:pt x="287" y="1"/>
                  </a:moveTo>
                  <a:cubicBezTo>
                    <a:pt x="120" y="1"/>
                    <a:pt x="1" y="144"/>
                    <a:pt x="1" y="311"/>
                  </a:cubicBezTo>
                  <a:cubicBezTo>
                    <a:pt x="1" y="477"/>
                    <a:pt x="120" y="596"/>
                    <a:pt x="287" y="596"/>
                  </a:cubicBezTo>
                  <a:cubicBezTo>
                    <a:pt x="453" y="596"/>
                    <a:pt x="596" y="477"/>
                    <a:pt x="596" y="311"/>
                  </a:cubicBezTo>
                  <a:cubicBezTo>
                    <a:pt x="596" y="144"/>
                    <a:pt x="453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5" name="Google Shape;14225;p27"/>
            <p:cNvSpPr/>
            <p:nvPr/>
          </p:nvSpPr>
          <p:spPr>
            <a:xfrm>
              <a:off x="5888038" y="3951933"/>
              <a:ext cx="14925" cy="14900"/>
            </a:xfrm>
            <a:custGeom>
              <a:avLst/>
              <a:gdLst/>
              <a:ahLst/>
              <a:cxnLst/>
              <a:rect l="l" t="t" r="r" b="b"/>
              <a:pathLst>
                <a:path w="597" h="596" extrusionOk="0">
                  <a:moveTo>
                    <a:pt x="286" y="1"/>
                  </a:moveTo>
                  <a:cubicBezTo>
                    <a:pt x="120" y="1"/>
                    <a:pt x="1" y="120"/>
                    <a:pt x="1" y="286"/>
                  </a:cubicBezTo>
                  <a:cubicBezTo>
                    <a:pt x="1" y="429"/>
                    <a:pt x="120" y="596"/>
                    <a:pt x="286" y="596"/>
                  </a:cubicBezTo>
                  <a:cubicBezTo>
                    <a:pt x="477" y="596"/>
                    <a:pt x="596" y="477"/>
                    <a:pt x="596" y="286"/>
                  </a:cubicBezTo>
                  <a:cubicBezTo>
                    <a:pt x="596" y="120"/>
                    <a:pt x="477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26" name="Google Shape;14226;p27"/>
          <p:cNvGrpSpPr/>
          <p:nvPr/>
        </p:nvGrpSpPr>
        <p:grpSpPr>
          <a:xfrm>
            <a:off x="13995015" y="7979897"/>
            <a:ext cx="712038" cy="713474"/>
            <a:chOff x="6154163" y="3789408"/>
            <a:chExt cx="297700" cy="298300"/>
          </a:xfrm>
        </p:grpSpPr>
        <p:sp>
          <p:nvSpPr>
            <p:cNvPr id="14227" name="Google Shape;14227;p27"/>
            <p:cNvSpPr/>
            <p:nvPr/>
          </p:nvSpPr>
          <p:spPr>
            <a:xfrm>
              <a:off x="6283363" y="3813208"/>
              <a:ext cx="15500" cy="8975"/>
            </a:xfrm>
            <a:custGeom>
              <a:avLst/>
              <a:gdLst/>
              <a:ahLst/>
              <a:cxnLst/>
              <a:rect l="l" t="t" r="r" b="b"/>
              <a:pathLst>
                <a:path w="620" h="359" extrusionOk="0">
                  <a:moveTo>
                    <a:pt x="191" y="1"/>
                  </a:moveTo>
                  <a:cubicBezTo>
                    <a:pt x="120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620" y="310"/>
                    <a:pt x="620" y="215"/>
                  </a:cubicBezTo>
                  <a:cubicBezTo>
                    <a:pt x="620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8" name="Google Shape;14228;p27"/>
            <p:cNvSpPr/>
            <p:nvPr/>
          </p:nvSpPr>
          <p:spPr>
            <a:xfrm>
              <a:off x="6260138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215" y="1"/>
                  </a:moveTo>
                  <a:cubicBezTo>
                    <a:pt x="120" y="1"/>
                    <a:pt x="25" y="72"/>
                    <a:pt x="25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9" name="Google Shape;14229;p27"/>
            <p:cNvSpPr/>
            <p:nvPr/>
          </p:nvSpPr>
          <p:spPr>
            <a:xfrm>
              <a:off x="637623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67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0" name="Google Shape;14230;p27"/>
            <p:cNvSpPr/>
            <p:nvPr/>
          </p:nvSpPr>
          <p:spPr>
            <a:xfrm>
              <a:off x="63298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71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5" y="310"/>
                    <a:pt x="595" y="215"/>
                  </a:cubicBezTo>
                  <a:cubicBezTo>
                    <a:pt x="595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1" name="Google Shape;14231;p27"/>
            <p:cNvSpPr/>
            <p:nvPr/>
          </p:nvSpPr>
          <p:spPr>
            <a:xfrm>
              <a:off x="63530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2" name="Google Shape;14232;p27"/>
            <p:cNvSpPr/>
            <p:nvPr/>
          </p:nvSpPr>
          <p:spPr>
            <a:xfrm>
              <a:off x="6305988" y="3813208"/>
              <a:ext cx="16100" cy="8975"/>
            </a:xfrm>
            <a:custGeom>
              <a:avLst/>
              <a:gdLst/>
              <a:ahLst/>
              <a:cxnLst/>
              <a:rect l="l" t="t" r="r" b="b"/>
              <a:pathLst>
                <a:path w="644" h="359" extrusionOk="0">
                  <a:moveTo>
                    <a:pt x="215" y="1"/>
                  </a:moveTo>
                  <a:cubicBezTo>
                    <a:pt x="120" y="1"/>
                    <a:pt x="48" y="72"/>
                    <a:pt x="48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453" y="358"/>
                  </a:lnTo>
                  <a:cubicBezTo>
                    <a:pt x="548" y="358"/>
                    <a:pt x="643" y="310"/>
                    <a:pt x="643" y="215"/>
                  </a:cubicBezTo>
                  <a:cubicBezTo>
                    <a:pt x="643" y="96"/>
                    <a:pt x="572" y="1"/>
                    <a:pt x="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3" name="Google Shape;14233;p27"/>
            <p:cNvSpPr/>
            <p:nvPr/>
          </p:nvSpPr>
          <p:spPr>
            <a:xfrm>
              <a:off x="619108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119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05" y="358"/>
                  </a:lnTo>
                  <a:cubicBezTo>
                    <a:pt x="500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4" name="Google Shape;14234;p27"/>
            <p:cNvSpPr/>
            <p:nvPr/>
          </p:nvSpPr>
          <p:spPr>
            <a:xfrm>
              <a:off x="62137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6" y="310"/>
                    <a:pt x="596" y="215"/>
                  </a:cubicBezTo>
                  <a:cubicBezTo>
                    <a:pt x="596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5" name="Google Shape;14235;p27"/>
            <p:cNvSpPr/>
            <p:nvPr/>
          </p:nvSpPr>
          <p:spPr>
            <a:xfrm>
              <a:off x="62369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6" name="Google Shape;14236;p27"/>
            <p:cNvSpPr/>
            <p:nvPr/>
          </p:nvSpPr>
          <p:spPr>
            <a:xfrm>
              <a:off x="63071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5" y="310"/>
                    <a:pt x="595" y="214"/>
                  </a:cubicBezTo>
                  <a:cubicBezTo>
                    <a:pt x="595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7" name="Google Shape;14237;p27"/>
            <p:cNvSpPr/>
            <p:nvPr/>
          </p:nvSpPr>
          <p:spPr>
            <a:xfrm>
              <a:off x="61910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8" name="Google Shape;14238;p27"/>
            <p:cNvSpPr/>
            <p:nvPr/>
          </p:nvSpPr>
          <p:spPr>
            <a:xfrm>
              <a:off x="6236913" y="3873358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5" y="286"/>
                    <a:pt x="120" y="357"/>
                    <a:pt x="215" y="357"/>
                  </a:cubicBezTo>
                  <a:lnTo>
                    <a:pt x="430" y="357"/>
                  </a:lnTo>
                  <a:cubicBezTo>
                    <a:pt x="501" y="357"/>
                    <a:pt x="596" y="310"/>
                    <a:pt x="596" y="214"/>
                  </a:cubicBezTo>
                  <a:cubicBezTo>
                    <a:pt x="596" y="95"/>
                    <a:pt x="549" y="0"/>
                    <a:pt x="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9" name="Google Shape;14239;p27"/>
            <p:cNvSpPr/>
            <p:nvPr/>
          </p:nvSpPr>
          <p:spPr>
            <a:xfrm>
              <a:off x="6260738" y="3873358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4" y="286"/>
                    <a:pt x="96" y="357"/>
                    <a:pt x="191" y="357"/>
                  </a:cubicBezTo>
                  <a:lnTo>
                    <a:pt x="382" y="357"/>
                  </a:lnTo>
                  <a:cubicBezTo>
                    <a:pt x="477" y="357"/>
                    <a:pt x="572" y="310"/>
                    <a:pt x="572" y="214"/>
                  </a:cubicBezTo>
                  <a:cubicBezTo>
                    <a:pt x="572" y="95"/>
                    <a:pt x="501" y="0"/>
                    <a:pt x="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0" name="Google Shape;14240;p27"/>
            <p:cNvSpPr/>
            <p:nvPr/>
          </p:nvSpPr>
          <p:spPr>
            <a:xfrm>
              <a:off x="621371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0"/>
                  </a:moveTo>
                  <a:cubicBezTo>
                    <a:pt x="95" y="0"/>
                    <a:pt x="0" y="95"/>
                    <a:pt x="0" y="214"/>
                  </a:cubicBezTo>
                  <a:cubicBezTo>
                    <a:pt x="48" y="286"/>
                    <a:pt x="119" y="357"/>
                    <a:pt x="215" y="357"/>
                  </a:cubicBezTo>
                  <a:lnTo>
                    <a:pt x="429" y="357"/>
                  </a:lnTo>
                  <a:cubicBezTo>
                    <a:pt x="524" y="357"/>
                    <a:pt x="596" y="310"/>
                    <a:pt x="596" y="214"/>
                  </a:cubicBezTo>
                  <a:cubicBezTo>
                    <a:pt x="596" y="95"/>
                    <a:pt x="548" y="0"/>
                    <a:pt x="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1" name="Google Shape;14241;p27"/>
            <p:cNvSpPr/>
            <p:nvPr/>
          </p:nvSpPr>
          <p:spPr>
            <a:xfrm>
              <a:off x="628396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96" y="0"/>
                    <a:pt x="0" y="95"/>
                    <a:pt x="0" y="214"/>
                  </a:cubicBezTo>
                  <a:cubicBezTo>
                    <a:pt x="24" y="286"/>
                    <a:pt x="119" y="357"/>
                    <a:pt x="215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2" name="Google Shape;14242;p27"/>
            <p:cNvSpPr/>
            <p:nvPr/>
          </p:nvSpPr>
          <p:spPr>
            <a:xfrm>
              <a:off x="6154163" y="37894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241" y="1524"/>
                  </a:moveTo>
                  <a:lnTo>
                    <a:pt x="10813" y="2691"/>
                  </a:lnTo>
                  <a:lnTo>
                    <a:pt x="10813" y="3763"/>
                  </a:lnTo>
                  <a:lnTo>
                    <a:pt x="10455" y="3049"/>
                  </a:lnTo>
                  <a:cubicBezTo>
                    <a:pt x="10431" y="2953"/>
                    <a:pt x="10336" y="2882"/>
                    <a:pt x="10241" y="2882"/>
                  </a:cubicBezTo>
                  <a:cubicBezTo>
                    <a:pt x="10170" y="2882"/>
                    <a:pt x="10074" y="2953"/>
                    <a:pt x="10050" y="3049"/>
                  </a:cubicBezTo>
                  <a:lnTo>
                    <a:pt x="9146" y="4787"/>
                  </a:lnTo>
                  <a:lnTo>
                    <a:pt x="8693" y="4025"/>
                  </a:lnTo>
                  <a:cubicBezTo>
                    <a:pt x="8645" y="3930"/>
                    <a:pt x="8574" y="3906"/>
                    <a:pt x="8479" y="3906"/>
                  </a:cubicBezTo>
                  <a:cubicBezTo>
                    <a:pt x="8407" y="3906"/>
                    <a:pt x="8312" y="3953"/>
                    <a:pt x="8288" y="4049"/>
                  </a:cubicBezTo>
                  <a:lnTo>
                    <a:pt x="7121" y="6430"/>
                  </a:lnTo>
                  <a:lnTo>
                    <a:pt x="6454" y="6168"/>
                  </a:lnTo>
                  <a:cubicBezTo>
                    <a:pt x="6422" y="6149"/>
                    <a:pt x="6387" y="6140"/>
                    <a:pt x="6353" y="6140"/>
                  </a:cubicBezTo>
                  <a:cubicBezTo>
                    <a:pt x="6264" y="6140"/>
                    <a:pt x="6179" y="6201"/>
                    <a:pt x="6145" y="6287"/>
                  </a:cubicBezTo>
                  <a:lnTo>
                    <a:pt x="5264" y="8121"/>
                  </a:lnTo>
                  <a:lnTo>
                    <a:pt x="4406" y="7692"/>
                  </a:lnTo>
                  <a:cubicBezTo>
                    <a:pt x="4362" y="7666"/>
                    <a:pt x="4317" y="7652"/>
                    <a:pt x="4276" y="7652"/>
                  </a:cubicBezTo>
                  <a:cubicBezTo>
                    <a:pt x="4208" y="7652"/>
                    <a:pt x="4150" y="7689"/>
                    <a:pt x="4121" y="7764"/>
                  </a:cubicBezTo>
                  <a:lnTo>
                    <a:pt x="3525" y="8597"/>
                  </a:lnTo>
                  <a:lnTo>
                    <a:pt x="2382" y="7573"/>
                  </a:lnTo>
                  <a:cubicBezTo>
                    <a:pt x="2335" y="7502"/>
                    <a:pt x="2239" y="7502"/>
                    <a:pt x="2168" y="7502"/>
                  </a:cubicBezTo>
                  <a:cubicBezTo>
                    <a:pt x="2096" y="7502"/>
                    <a:pt x="2025" y="7573"/>
                    <a:pt x="2001" y="7645"/>
                  </a:cubicBezTo>
                  <a:lnTo>
                    <a:pt x="1858" y="7978"/>
                  </a:lnTo>
                  <a:lnTo>
                    <a:pt x="1858" y="6906"/>
                  </a:lnTo>
                  <a:lnTo>
                    <a:pt x="2263" y="6049"/>
                  </a:lnTo>
                  <a:lnTo>
                    <a:pt x="3454" y="7121"/>
                  </a:lnTo>
                  <a:cubicBezTo>
                    <a:pt x="3501" y="7145"/>
                    <a:pt x="3501" y="7145"/>
                    <a:pt x="3525" y="7145"/>
                  </a:cubicBezTo>
                  <a:cubicBezTo>
                    <a:pt x="3551" y="7151"/>
                    <a:pt x="3573" y="7154"/>
                    <a:pt x="3593" y="7154"/>
                  </a:cubicBezTo>
                  <a:cubicBezTo>
                    <a:pt x="3648" y="7154"/>
                    <a:pt x="3687" y="7132"/>
                    <a:pt x="3740" y="7097"/>
                  </a:cubicBezTo>
                  <a:lnTo>
                    <a:pt x="4383" y="6168"/>
                  </a:lnTo>
                  <a:lnTo>
                    <a:pt x="5240" y="6621"/>
                  </a:lnTo>
                  <a:cubicBezTo>
                    <a:pt x="5276" y="6633"/>
                    <a:pt x="5305" y="6639"/>
                    <a:pt x="5335" y="6639"/>
                  </a:cubicBezTo>
                  <a:cubicBezTo>
                    <a:pt x="5365" y="6639"/>
                    <a:pt x="5395" y="6633"/>
                    <a:pt x="5430" y="6621"/>
                  </a:cubicBezTo>
                  <a:cubicBezTo>
                    <a:pt x="5478" y="6573"/>
                    <a:pt x="5550" y="6549"/>
                    <a:pt x="5573" y="6502"/>
                  </a:cubicBezTo>
                  <a:lnTo>
                    <a:pt x="6431" y="4644"/>
                  </a:lnTo>
                  <a:lnTo>
                    <a:pt x="7097" y="4906"/>
                  </a:lnTo>
                  <a:cubicBezTo>
                    <a:pt x="7130" y="4926"/>
                    <a:pt x="7165" y="4935"/>
                    <a:pt x="7198" y="4935"/>
                  </a:cubicBezTo>
                  <a:cubicBezTo>
                    <a:pt x="7286" y="4935"/>
                    <a:pt x="7366" y="4873"/>
                    <a:pt x="7383" y="4787"/>
                  </a:cubicBezTo>
                  <a:lnTo>
                    <a:pt x="8526" y="2501"/>
                  </a:lnTo>
                  <a:lnTo>
                    <a:pt x="8979" y="3239"/>
                  </a:lnTo>
                  <a:cubicBezTo>
                    <a:pt x="9026" y="3334"/>
                    <a:pt x="9098" y="3358"/>
                    <a:pt x="9169" y="3358"/>
                  </a:cubicBezTo>
                  <a:cubicBezTo>
                    <a:pt x="9265" y="3358"/>
                    <a:pt x="9360" y="3310"/>
                    <a:pt x="9384" y="3239"/>
                  </a:cubicBezTo>
                  <a:lnTo>
                    <a:pt x="10241" y="1524"/>
                  </a:lnTo>
                  <a:close/>
                  <a:moveTo>
                    <a:pt x="10217" y="3406"/>
                  </a:moveTo>
                  <a:lnTo>
                    <a:pt x="10789" y="4549"/>
                  </a:lnTo>
                  <a:lnTo>
                    <a:pt x="10789" y="10717"/>
                  </a:lnTo>
                  <a:lnTo>
                    <a:pt x="1787" y="10717"/>
                  </a:lnTo>
                  <a:lnTo>
                    <a:pt x="1787" y="8788"/>
                  </a:lnTo>
                  <a:lnTo>
                    <a:pt x="1858" y="8788"/>
                  </a:lnTo>
                  <a:lnTo>
                    <a:pt x="2263" y="7930"/>
                  </a:lnTo>
                  <a:lnTo>
                    <a:pt x="3406" y="8931"/>
                  </a:lnTo>
                  <a:cubicBezTo>
                    <a:pt x="3454" y="9002"/>
                    <a:pt x="3525" y="9002"/>
                    <a:pt x="3573" y="9002"/>
                  </a:cubicBezTo>
                  <a:cubicBezTo>
                    <a:pt x="3644" y="9002"/>
                    <a:pt x="3692" y="8931"/>
                    <a:pt x="3763" y="8907"/>
                  </a:cubicBezTo>
                  <a:lnTo>
                    <a:pt x="4359" y="8050"/>
                  </a:lnTo>
                  <a:lnTo>
                    <a:pt x="5216" y="8478"/>
                  </a:lnTo>
                  <a:cubicBezTo>
                    <a:pt x="5252" y="8502"/>
                    <a:pt x="5282" y="8514"/>
                    <a:pt x="5311" y="8514"/>
                  </a:cubicBezTo>
                  <a:cubicBezTo>
                    <a:pt x="5341" y="8514"/>
                    <a:pt x="5371" y="8502"/>
                    <a:pt x="5407" y="8478"/>
                  </a:cubicBezTo>
                  <a:cubicBezTo>
                    <a:pt x="5454" y="8454"/>
                    <a:pt x="5502" y="8431"/>
                    <a:pt x="5550" y="8359"/>
                  </a:cubicBezTo>
                  <a:lnTo>
                    <a:pt x="6407" y="6525"/>
                  </a:lnTo>
                  <a:lnTo>
                    <a:pt x="7074" y="6787"/>
                  </a:lnTo>
                  <a:cubicBezTo>
                    <a:pt x="7106" y="6807"/>
                    <a:pt x="7141" y="6816"/>
                    <a:pt x="7174" y="6816"/>
                  </a:cubicBezTo>
                  <a:cubicBezTo>
                    <a:pt x="7262" y="6816"/>
                    <a:pt x="7342" y="6755"/>
                    <a:pt x="7359" y="6668"/>
                  </a:cubicBezTo>
                  <a:lnTo>
                    <a:pt x="8479" y="4382"/>
                  </a:lnTo>
                  <a:lnTo>
                    <a:pt x="8931" y="5120"/>
                  </a:lnTo>
                  <a:cubicBezTo>
                    <a:pt x="9003" y="5216"/>
                    <a:pt x="9050" y="5239"/>
                    <a:pt x="9146" y="5239"/>
                  </a:cubicBezTo>
                  <a:cubicBezTo>
                    <a:pt x="9241" y="5239"/>
                    <a:pt x="9336" y="5192"/>
                    <a:pt x="9360" y="5120"/>
                  </a:cubicBezTo>
                  <a:lnTo>
                    <a:pt x="10217" y="3406"/>
                  </a:lnTo>
                  <a:close/>
                  <a:moveTo>
                    <a:pt x="11551" y="11050"/>
                  </a:moveTo>
                  <a:lnTo>
                    <a:pt x="11551" y="11526"/>
                  </a:lnTo>
                  <a:lnTo>
                    <a:pt x="358" y="11526"/>
                  </a:lnTo>
                  <a:lnTo>
                    <a:pt x="358" y="11050"/>
                  </a:lnTo>
                  <a:close/>
                  <a:moveTo>
                    <a:pt x="930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8"/>
                    <a:pt x="334" y="1143"/>
                  </a:cubicBezTo>
                  <a:cubicBezTo>
                    <a:pt x="334" y="1262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6"/>
                    <a:pt x="334" y="2382"/>
                  </a:cubicBezTo>
                  <a:cubicBezTo>
                    <a:pt x="334" y="2501"/>
                    <a:pt x="382" y="2596"/>
                    <a:pt x="501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29" y="3477"/>
                    <a:pt x="334" y="3549"/>
                    <a:pt x="334" y="3644"/>
                  </a:cubicBezTo>
                  <a:cubicBezTo>
                    <a:pt x="334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1" y="4739"/>
                  </a:lnTo>
                  <a:cubicBezTo>
                    <a:pt x="429" y="4739"/>
                    <a:pt x="334" y="4787"/>
                    <a:pt x="334" y="4882"/>
                  </a:cubicBezTo>
                  <a:cubicBezTo>
                    <a:pt x="334" y="5001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49"/>
                    <a:pt x="334" y="6121"/>
                  </a:cubicBezTo>
                  <a:cubicBezTo>
                    <a:pt x="334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7"/>
                    <a:pt x="334" y="7383"/>
                  </a:cubicBezTo>
                  <a:cubicBezTo>
                    <a:pt x="334" y="7502"/>
                    <a:pt x="382" y="7597"/>
                    <a:pt x="501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29" y="8478"/>
                    <a:pt x="334" y="8550"/>
                    <a:pt x="334" y="8621"/>
                  </a:cubicBezTo>
                  <a:cubicBezTo>
                    <a:pt x="334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477" y="9740"/>
                  </a:lnTo>
                  <a:cubicBezTo>
                    <a:pt x="429" y="9740"/>
                    <a:pt x="334" y="9764"/>
                    <a:pt x="310" y="9859"/>
                  </a:cubicBezTo>
                  <a:cubicBezTo>
                    <a:pt x="239" y="10002"/>
                    <a:pt x="334" y="10121"/>
                    <a:pt x="477" y="10121"/>
                  </a:cubicBezTo>
                  <a:lnTo>
                    <a:pt x="715" y="10121"/>
                  </a:lnTo>
                  <a:lnTo>
                    <a:pt x="715" y="10741"/>
                  </a:lnTo>
                  <a:lnTo>
                    <a:pt x="310" y="10741"/>
                  </a:lnTo>
                  <a:cubicBezTo>
                    <a:pt x="144" y="10741"/>
                    <a:pt x="1" y="10860"/>
                    <a:pt x="1" y="11050"/>
                  </a:cubicBezTo>
                  <a:lnTo>
                    <a:pt x="1" y="11645"/>
                  </a:lnTo>
                  <a:cubicBezTo>
                    <a:pt x="1" y="11788"/>
                    <a:pt x="120" y="11931"/>
                    <a:pt x="310" y="11931"/>
                  </a:cubicBezTo>
                  <a:lnTo>
                    <a:pt x="11622" y="11931"/>
                  </a:lnTo>
                  <a:cubicBezTo>
                    <a:pt x="11765" y="11931"/>
                    <a:pt x="11908" y="11812"/>
                    <a:pt x="11908" y="11645"/>
                  </a:cubicBezTo>
                  <a:lnTo>
                    <a:pt x="11908" y="11050"/>
                  </a:lnTo>
                  <a:cubicBezTo>
                    <a:pt x="11908" y="10836"/>
                    <a:pt x="11789" y="10717"/>
                    <a:pt x="11622" y="10717"/>
                  </a:cubicBezTo>
                  <a:lnTo>
                    <a:pt x="11146" y="10717"/>
                  </a:lnTo>
                  <a:lnTo>
                    <a:pt x="11146" y="2691"/>
                  </a:lnTo>
                  <a:cubicBezTo>
                    <a:pt x="11146" y="2644"/>
                    <a:pt x="11146" y="2620"/>
                    <a:pt x="11122" y="2572"/>
                  </a:cubicBezTo>
                  <a:lnTo>
                    <a:pt x="10431" y="1191"/>
                  </a:lnTo>
                  <a:cubicBezTo>
                    <a:pt x="10408" y="1096"/>
                    <a:pt x="10312" y="1048"/>
                    <a:pt x="10217" y="1048"/>
                  </a:cubicBezTo>
                  <a:cubicBezTo>
                    <a:pt x="10217" y="1048"/>
                    <a:pt x="10050" y="1072"/>
                    <a:pt x="10003" y="1167"/>
                  </a:cubicBezTo>
                  <a:lnTo>
                    <a:pt x="9122" y="2882"/>
                  </a:lnTo>
                  <a:lnTo>
                    <a:pt x="8669" y="2120"/>
                  </a:lnTo>
                  <a:cubicBezTo>
                    <a:pt x="8598" y="2024"/>
                    <a:pt x="8550" y="2001"/>
                    <a:pt x="8455" y="2001"/>
                  </a:cubicBezTo>
                  <a:cubicBezTo>
                    <a:pt x="8383" y="2001"/>
                    <a:pt x="8288" y="2048"/>
                    <a:pt x="8241" y="2144"/>
                  </a:cubicBezTo>
                  <a:lnTo>
                    <a:pt x="7097" y="4525"/>
                  </a:lnTo>
                  <a:lnTo>
                    <a:pt x="6431" y="4263"/>
                  </a:lnTo>
                  <a:cubicBezTo>
                    <a:pt x="6398" y="4243"/>
                    <a:pt x="6363" y="4235"/>
                    <a:pt x="6330" y="4235"/>
                  </a:cubicBezTo>
                  <a:cubicBezTo>
                    <a:pt x="6242" y="4235"/>
                    <a:pt x="6162" y="4296"/>
                    <a:pt x="6145" y="4382"/>
                  </a:cubicBezTo>
                  <a:lnTo>
                    <a:pt x="5264" y="6216"/>
                  </a:lnTo>
                  <a:lnTo>
                    <a:pt x="4406" y="5763"/>
                  </a:lnTo>
                  <a:cubicBezTo>
                    <a:pt x="4369" y="5748"/>
                    <a:pt x="4331" y="5740"/>
                    <a:pt x="4296" y="5740"/>
                  </a:cubicBezTo>
                  <a:cubicBezTo>
                    <a:pt x="4219" y="5740"/>
                    <a:pt x="4153" y="5777"/>
                    <a:pt x="4121" y="5859"/>
                  </a:cubicBezTo>
                  <a:lnTo>
                    <a:pt x="3525" y="6692"/>
                  </a:lnTo>
                  <a:lnTo>
                    <a:pt x="2382" y="5668"/>
                  </a:lnTo>
                  <a:cubicBezTo>
                    <a:pt x="2335" y="5597"/>
                    <a:pt x="2239" y="5597"/>
                    <a:pt x="2168" y="5597"/>
                  </a:cubicBezTo>
                  <a:cubicBezTo>
                    <a:pt x="2096" y="5597"/>
                    <a:pt x="2025" y="5668"/>
                    <a:pt x="2001" y="5740"/>
                  </a:cubicBezTo>
                  <a:lnTo>
                    <a:pt x="1525" y="6764"/>
                  </a:lnTo>
                  <a:cubicBezTo>
                    <a:pt x="1501" y="6787"/>
                    <a:pt x="1501" y="6811"/>
                    <a:pt x="1501" y="6883"/>
                  </a:cubicBezTo>
                  <a:lnTo>
                    <a:pt x="1501" y="10717"/>
                  </a:ln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0"/>
                    <a:pt x="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3" name="Google Shape;14243;p27"/>
          <p:cNvGrpSpPr/>
          <p:nvPr/>
        </p:nvGrpSpPr>
        <p:grpSpPr>
          <a:xfrm>
            <a:off x="15481721" y="7985219"/>
            <a:ext cx="712098" cy="706718"/>
            <a:chOff x="6648313" y="3791633"/>
            <a:chExt cx="297725" cy="295475"/>
          </a:xfrm>
        </p:grpSpPr>
        <p:sp>
          <p:nvSpPr>
            <p:cNvPr id="14244" name="Google Shape;14244;p27"/>
            <p:cNvSpPr/>
            <p:nvPr/>
          </p:nvSpPr>
          <p:spPr>
            <a:xfrm>
              <a:off x="6763213" y="391443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72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310"/>
                    <a:pt x="2716" y="215"/>
                  </a:cubicBezTo>
                  <a:cubicBezTo>
                    <a:pt x="2740" y="96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5" name="Google Shape;14245;p27"/>
            <p:cNvSpPr/>
            <p:nvPr/>
          </p:nvSpPr>
          <p:spPr>
            <a:xfrm>
              <a:off x="6763213" y="393408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48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286"/>
                    <a:pt x="2716" y="191"/>
                  </a:cubicBezTo>
                  <a:cubicBezTo>
                    <a:pt x="2740" y="72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6" name="Google Shape;14246;p27"/>
            <p:cNvSpPr/>
            <p:nvPr/>
          </p:nvSpPr>
          <p:spPr>
            <a:xfrm>
              <a:off x="6778713" y="3952533"/>
              <a:ext cx="38125" cy="8950"/>
            </a:xfrm>
            <a:custGeom>
              <a:avLst/>
              <a:gdLst/>
              <a:ahLst/>
              <a:cxnLst/>
              <a:rect l="l" t="t" r="r" b="b"/>
              <a:pathLst>
                <a:path w="1525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1334" y="358"/>
                  </a:lnTo>
                  <a:cubicBezTo>
                    <a:pt x="1429" y="358"/>
                    <a:pt x="1524" y="286"/>
                    <a:pt x="1524" y="215"/>
                  </a:cubicBezTo>
                  <a:cubicBezTo>
                    <a:pt x="1524" y="96"/>
                    <a:pt x="1429" y="0"/>
                    <a:pt x="1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7" name="Google Shape;14247;p27"/>
            <p:cNvSpPr/>
            <p:nvPr/>
          </p:nvSpPr>
          <p:spPr>
            <a:xfrm>
              <a:off x="6732863" y="3873358"/>
              <a:ext cx="129225" cy="129800"/>
            </a:xfrm>
            <a:custGeom>
              <a:avLst/>
              <a:gdLst/>
              <a:ahLst/>
              <a:cxnLst/>
              <a:rect l="l" t="t" r="r" b="b"/>
              <a:pathLst>
                <a:path w="5169" h="5192" extrusionOk="0">
                  <a:moveTo>
                    <a:pt x="2572" y="333"/>
                  </a:moveTo>
                  <a:cubicBezTo>
                    <a:pt x="3811" y="333"/>
                    <a:pt x="4811" y="1358"/>
                    <a:pt x="4811" y="2572"/>
                  </a:cubicBezTo>
                  <a:cubicBezTo>
                    <a:pt x="4811" y="3810"/>
                    <a:pt x="3811" y="4811"/>
                    <a:pt x="2572" y="4811"/>
                  </a:cubicBezTo>
                  <a:cubicBezTo>
                    <a:pt x="1358" y="4811"/>
                    <a:pt x="358" y="3787"/>
                    <a:pt x="358" y="2572"/>
                  </a:cubicBezTo>
                  <a:cubicBezTo>
                    <a:pt x="358" y="1358"/>
                    <a:pt x="1358" y="333"/>
                    <a:pt x="2572" y="333"/>
                  </a:cubicBezTo>
                  <a:close/>
                  <a:moveTo>
                    <a:pt x="2572" y="0"/>
                  </a:moveTo>
                  <a:cubicBezTo>
                    <a:pt x="1144" y="0"/>
                    <a:pt x="0" y="1167"/>
                    <a:pt x="0" y="2596"/>
                  </a:cubicBezTo>
                  <a:cubicBezTo>
                    <a:pt x="0" y="4025"/>
                    <a:pt x="1144" y="5192"/>
                    <a:pt x="2572" y="5192"/>
                  </a:cubicBezTo>
                  <a:cubicBezTo>
                    <a:pt x="4001" y="5192"/>
                    <a:pt x="5168" y="4025"/>
                    <a:pt x="5168" y="2596"/>
                  </a:cubicBezTo>
                  <a:cubicBezTo>
                    <a:pt x="5144" y="1143"/>
                    <a:pt x="4001" y="0"/>
                    <a:pt x="2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8" name="Google Shape;14248;p27"/>
            <p:cNvSpPr/>
            <p:nvPr/>
          </p:nvSpPr>
          <p:spPr>
            <a:xfrm>
              <a:off x="6648313" y="3791633"/>
              <a:ext cx="297725" cy="295475"/>
            </a:xfrm>
            <a:custGeom>
              <a:avLst/>
              <a:gdLst/>
              <a:ahLst/>
              <a:cxnLst/>
              <a:rect l="l" t="t" r="r" b="b"/>
              <a:pathLst>
                <a:path w="11909" h="11819" extrusionOk="0">
                  <a:moveTo>
                    <a:pt x="6240" y="364"/>
                  </a:moveTo>
                  <a:lnTo>
                    <a:pt x="6240" y="673"/>
                  </a:lnTo>
                  <a:cubicBezTo>
                    <a:pt x="6240" y="769"/>
                    <a:pt x="6288" y="864"/>
                    <a:pt x="6383" y="864"/>
                  </a:cubicBezTo>
                  <a:cubicBezTo>
                    <a:pt x="7669" y="959"/>
                    <a:pt x="8812" y="1507"/>
                    <a:pt x="9717" y="2436"/>
                  </a:cubicBezTo>
                  <a:cubicBezTo>
                    <a:pt x="10289" y="3079"/>
                    <a:pt x="10693" y="3817"/>
                    <a:pt x="10908" y="4627"/>
                  </a:cubicBezTo>
                  <a:lnTo>
                    <a:pt x="10693" y="4341"/>
                  </a:lnTo>
                  <a:cubicBezTo>
                    <a:pt x="10620" y="4248"/>
                    <a:pt x="10517" y="4213"/>
                    <a:pt x="10419" y="4213"/>
                  </a:cubicBezTo>
                  <a:cubicBezTo>
                    <a:pt x="10391" y="4213"/>
                    <a:pt x="10363" y="4216"/>
                    <a:pt x="10336" y="4222"/>
                  </a:cubicBezTo>
                  <a:cubicBezTo>
                    <a:pt x="10265" y="4269"/>
                    <a:pt x="10241" y="4293"/>
                    <a:pt x="10193" y="4341"/>
                  </a:cubicBezTo>
                  <a:lnTo>
                    <a:pt x="9812" y="4912"/>
                  </a:lnTo>
                  <a:cubicBezTo>
                    <a:pt x="9646" y="4293"/>
                    <a:pt x="9336" y="3722"/>
                    <a:pt x="8907" y="3245"/>
                  </a:cubicBezTo>
                  <a:cubicBezTo>
                    <a:pt x="8264" y="2531"/>
                    <a:pt x="7359" y="2078"/>
                    <a:pt x="6407" y="2007"/>
                  </a:cubicBezTo>
                  <a:cubicBezTo>
                    <a:pt x="6312" y="2007"/>
                    <a:pt x="6264" y="2031"/>
                    <a:pt x="6240" y="2102"/>
                  </a:cubicBezTo>
                  <a:lnTo>
                    <a:pt x="6240" y="2174"/>
                  </a:lnTo>
                  <a:lnTo>
                    <a:pt x="6240" y="2507"/>
                  </a:lnTo>
                  <a:lnTo>
                    <a:pt x="4716" y="1435"/>
                  </a:lnTo>
                  <a:lnTo>
                    <a:pt x="6240" y="364"/>
                  </a:lnTo>
                  <a:close/>
                  <a:moveTo>
                    <a:pt x="4859" y="769"/>
                  </a:moveTo>
                  <a:lnTo>
                    <a:pt x="4359" y="1126"/>
                  </a:lnTo>
                  <a:cubicBezTo>
                    <a:pt x="4335" y="1173"/>
                    <a:pt x="4264" y="1197"/>
                    <a:pt x="4264" y="1245"/>
                  </a:cubicBezTo>
                  <a:cubicBezTo>
                    <a:pt x="4216" y="1388"/>
                    <a:pt x="4240" y="1554"/>
                    <a:pt x="4359" y="1626"/>
                  </a:cubicBezTo>
                  <a:lnTo>
                    <a:pt x="4811" y="1935"/>
                  </a:lnTo>
                  <a:cubicBezTo>
                    <a:pt x="4335" y="2078"/>
                    <a:pt x="3883" y="2293"/>
                    <a:pt x="3502" y="2626"/>
                  </a:cubicBezTo>
                  <a:cubicBezTo>
                    <a:pt x="3406" y="2674"/>
                    <a:pt x="3406" y="2793"/>
                    <a:pt x="3454" y="2864"/>
                  </a:cubicBezTo>
                  <a:cubicBezTo>
                    <a:pt x="3492" y="2915"/>
                    <a:pt x="3544" y="2939"/>
                    <a:pt x="3591" y="2939"/>
                  </a:cubicBezTo>
                  <a:cubicBezTo>
                    <a:pt x="3632" y="2939"/>
                    <a:pt x="3670" y="2921"/>
                    <a:pt x="3692" y="2888"/>
                  </a:cubicBezTo>
                  <a:cubicBezTo>
                    <a:pt x="4144" y="2531"/>
                    <a:pt x="4645" y="2317"/>
                    <a:pt x="5192" y="2197"/>
                  </a:cubicBezTo>
                  <a:lnTo>
                    <a:pt x="6002" y="2769"/>
                  </a:lnTo>
                  <a:cubicBezTo>
                    <a:pt x="6053" y="2803"/>
                    <a:pt x="6115" y="2836"/>
                    <a:pt x="6181" y="2836"/>
                  </a:cubicBezTo>
                  <a:cubicBezTo>
                    <a:pt x="6208" y="2836"/>
                    <a:pt x="6236" y="2831"/>
                    <a:pt x="6264" y="2817"/>
                  </a:cubicBezTo>
                  <a:cubicBezTo>
                    <a:pt x="6383" y="2793"/>
                    <a:pt x="6478" y="2674"/>
                    <a:pt x="6478" y="2531"/>
                  </a:cubicBezTo>
                  <a:lnTo>
                    <a:pt x="6478" y="2317"/>
                  </a:lnTo>
                  <a:cubicBezTo>
                    <a:pt x="7264" y="2436"/>
                    <a:pt x="8026" y="2817"/>
                    <a:pt x="8550" y="3460"/>
                  </a:cubicBezTo>
                  <a:cubicBezTo>
                    <a:pt x="9026" y="3960"/>
                    <a:pt x="9336" y="4603"/>
                    <a:pt x="9455" y="5293"/>
                  </a:cubicBezTo>
                  <a:lnTo>
                    <a:pt x="9026" y="6008"/>
                  </a:lnTo>
                  <a:cubicBezTo>
                    <a:pt x="8931" y="6127"/>
                    <a:pt x="8931" y="6246"/>
                    <a:pt x="9026" y="6365"/>
                  </a:cubicBezTo>
                  <a:cubicBezTo>
                    <a:pt x="9098" y="6460"/>
                    <a:pt x="9169" y="6484"/>
                    <a:pt x="9288" y="6484"/>
                  </a:cubicBezTo>
                  <a:lnTo>
                    <a:pt x="9503" y="6484"/>
                  </a:lnTo>
                  <a:cubicBezTo>
                    <a:pt x="9384" y="7294"/>
                    <a:pt x="9003" y="8032"/>
                    <a:pt x="8383" y="8604"/>
                  </a:cubicBezTo>
                  <a:cubicBezTo>
                    <a:pt x="7907" y="9056"/>
                    <a:pt x="7312" y="9342"/>
                    <a:pt x="6669" y="9461"/>
                  </a:cubicBezTo>
                  <a:lnTo>
                    <a:pt x="5835" y="8865"/>
                  </a:lnTo>
                  <a:cubicBezTo>
                    <a:pt x="5782" y="8823"/>
                    <a:pt x="5723" y="8799"/>
                    <a:pt x="5665" y="8799"/>
                  </a:cubicBezTo>
                  <a:cubicBezTo>
                    <a:pt x="5593" y="8799"/>
                    <a:pt x="5520" y="8834"/>
                    <a:pt x="5454" y="8913"/>
                  </a:cubicBezTo>
                  <a:cubicBezTo>
                    <a:pt x="5407" y="8961"/>
                    <a:pt x="5335" y="9056"/>
                    <a:pt x="5335" y="9151"/>
                  </a:cubicBezTo>
                  <a:lnTo>
                    <a:pt x="5335" y="9318"/>
                  </a:lnTo>
                  <a:cubicBezTo>
                    <a:pt x="4526" y="9199"/>
                    <a:pt x="3787" y="8818"/>
                    <a:pt x="3263" y="8199"/>
                  </a:cubicBezTo>
                  <a:cubicBezTo>
                    <a:pt x="2787" y="7675"/>
                    <a:pt x="2477" y="7032"/>
                    <a:pt x="2358" y="6365"/>
                  </a:cubicBezTo>
                  <a:lnTo>
                    <a:pt x="2835" y="5674"/>
                  </a:lnTo>
                  <a:cubicBezTo>
                    <a:pt x="2906" y="5603"/>
                    <a:pt x="2930" y="5508"/>
                    <a:pt x="2906" y="5412"/>
                  </a:cubicBezTo>
                  <a:cubicBezTo>
                    <a:pt x="2859" y="5293"/>
                    <a:pt x="2739" y="5222"/>
                    <a:pt x="2597" y="5222"/>
                  </a:cubicBezTo>
                  <a:lnTo>
                    <a:pt x="2382" y="5222"/>
                  </a:lnTo>
                  <a:lnTo>
                    <a:pt x="2382" y="5150"/>
                  </a:lnTo>
                  <a:cubicBezTo>
                    <a:pt x="2477" y="4627"/>
                    <a:pt x="2716" y="4079"/>
                    <a:pt x="3049" y="3626"/>
                  </a:cubicBezTo>
                  <a:cubicBezTo>
                    <a:pt x="3073" y="3579"/>
                    <a:pt x="3144" y="3555"/>
                    <a:pt x="3168" y="3483"/>
                  </a:cubicBezTo>
                  <a:cubicBezTo>
                    <a:pt x="3216" y="3436"/>
                    <a:pt x="3216" y="3341"/>
                    <a:pt x="3168" y="3269"/>
                  </a:cubicBezTo>
                  <a:cubicBezTo>
                    <a:pt x="3132" y="3233"/>
                    <a:pt x="3079" y="3216"/>
                    <a:pt x="3028" y="3216"/>
                  </a:cubicBezTo>
                  <a:cubicBezTo>
                    <a:pt x="2978" y="3216"/>
                    <a:pt x="2930" y="3233"/>
                    <a:pt x="2906" y="3269"/>
                  </a:cubicBezTo>
                  <a:cubicBezTo>
                    <a:pt x="2477" y="3793"/>
                    <a:pt x="2216" y="4341"/>
                    <a:pt x="2073" y="4984"/>
                  </a:cubicBezTo>
                  <a:cubicBezTo>
                    <a:pt x="2025" y="5127"/>
                    <a:pt x="1954" y="5365"/>
                    <a:pt x="2025" y="5508"/>
                  </a:cubicBezTo>
                  <a:cubicBezTo>
                    <a:pt x="2073" y="5531"/>
                    <a:pt x="2120" y="5579"/>
                    <a:pt x="2144" y="5579"/>
                  </a:cubicBezTo>
                  <a:lnTo>
                    <a:pt x="2477" y="5579"/>
                  </a:lnTo>
                  <a:lnTo>
                    <a:pt x="1406" y="7079"/>
                  </a:lnTo>
                  <a:lnTo>
                    <a:pt x="334" y="5579"/>
                  </a:lnTo>
                  <a:lnTo>
                    <a:pt x="668" y="5579"/>
                  </a:lnTo>
                  <a:cubicBezTo>
                    <a:pt x="763" y="5579"/>
                    <a:pt x="834" y="5508"/>
                    <a:pt x="834" y="5412"/>
                  </a:cubicBezTo>
                  <a:lnTo>
                    <a:pt x="834" y="5293"/>
                  </a:lnTo>
                  <a:cubicBezTo>
                    <a:pt x="882" y="5055"/>
                    <a:pt x="906" y="4865"/>
                    <a:pt x="953" y="4627"/>
                  </a:cubicBezTo>
                  <a:cubicBezTo>
                    <a:pt x="1120" y="3960"/>
                    <a:pt x="1382" y="3341"/>
                    <a:pt x="1763" y="2793"/>
                  </a:cubicBezTo>
                  <a:cubicBezTo>
                    <a:pt x="1954" y="2531"/>
                    <a:pt x="2192" y="2293"/>
                    <a:pt x="2430" y="2055"/>
                  </a:cubicBezTo>
                  <a:cubicBezTo>
                    <a:pt x="3097" y="1412"/>
                    <a:pt x="3930" y="983"/>
                    <a:pt x="4859" y="769"/>
                  </a:cubicBezTo>
                  <a:close/>
                  <a:moveTo>
                    <a:pt x="2120" y="6770"/>
                  </a:moveTo>
                  <a:cubicBezTo>
                    <a:pt x="2263" y="7389"/>
                    <a:pt x="2597" y="7961"/>
                    <a:pt x="3001" y="8437"/>
                  </a:cubicBezTo>
                  <a:cubicBezTo>
                    <a:pt x="3668" y="9151"/>
                    <a:pt x="4573" y="9580"/>
                    <a:pt x="5502" y="9675"/>
                  </a:cubicBezTo>
                  <a:cubicBezTo>
                    <a:pt x="5573" y="9675"/>
                    <a:pt x="5669" y="9651"/>
                    <a:pt x="5692" y="9556"/>
                  </a:cubicBezTo>
                  <a:lnTo>
                    <a:pt x="5692" y="9508"/>
                  </a:lnTo>
                  <a:lnTo>
                    <a:pt x="5692" y="9175"/>
                  </a:lnTo>
                  <a:lnTo>
                    <a:pt x="7240" y="10271"/>
                  </a:lnTo>
                  <a:lnTo>
                    <a:pt x="5716" y="11342"/>
                  </a:lnTo>
                  <a:lnTo>
                    <a:pt x="5716" y="11009"/>
                  </a:lnTo>
                  <a:cubicBezTo>
                    <a:pt x="5716" y="10937"/>
                    <a:pt x="5669" y="10842"/>
                    <a:pt x="5573" y="10842"/>
                  </a:cubicBezTo>
                  <a:cubicBezTo>
                    <a:pt x="4287" y="10747"/>
                    <a:pt x="3120" y="10175"/>
                    <a:pt x="2239" y="9246"/>
                  </a:cubicBezTo>
                  <a:cubicBezTo>
                    <a:pt x="1668" y="8627"/>
                    <a:pt x="1263" y="7889"/>
                    <a:pt x="1049" y="7079"/>
                  </a:cubicBezTo>
                  <a:lnTo>
                    <a:pt x="1049" y="7079"/>
                  </a:lnTo>
                  <a:lnTo>
                    <a:pt x="1215" y="7318"/>
                  </a:lnTo>
                  <a:cubicBezTo>
                    <a:pt x="1263" y="7389"/>
                    <a:pt x="1311" y="7413"/>
                    <a:pt x="1382" y="7437"/>
                  </a:cubicBezTo>
                  <a:cubicBezTo>
                    <a:pt x="1421" y="7456"/>
                    <a:pt x="1461" y="7465"/>
                    <a:pt x="1499" y="7465"/>
                  </a:cubicBezTo>
                  <a:cubicBezTo>
                    <a:pt x="1598" y="7465"/>
                    <a:pt x="1687" y="7404"/>
                    <a:pt x="1739" y="7318"/>
                  </a:cubicBezTo>
                  <a:lnTo>
                    <a:pt x="2120" y="6770"/>
                  </a:lnTo>
                  <a:close/>
                  <a:moveTo>
                    <a:pt x="6228" y="1"/>
                  </a:moveTo>
                  <a:cubicBezTo>
                    <a:pt x="6169" y="1"/>
                    <a:pt x="6109" y="18"/>
                    <a:pt x="6050" y="54"/>
                  </a:cubicBezTo>
                  <a:lnTo>
                    <a:pt x="5550" y="411"/>
                  </a:lnTo>
                  <a:cubicBezTo>
                    <a:pt x="4311" y="507"/>
                    <a:pt x="3168" y="1007"/>
                    <a:pt x="2263" y="1840"/>
                  </a:cubicBezTo>
                  <a:cubicBezTo>
                    <a:pt x="1430" y="2626"/>
                    <a:pt x="906" y="3602"/>
                    <a:pt x="668" y="4698"/>
                  </a:cubicBezTo>
                  <a:cubicBezTo>
                    <a:pt x="620" y="4865"/>
                    <a:pt x="596" y="5008"/>
                    <a:pt x="596" y="5150"/>
                  </a:cubicBezTo>
                  <a:lnTo>
                    <a:pt x="596" y="5269"/>
                  </a:lnTo>
                  <a:lnTo>
                    <a:pt x="334" y="5269"/>
                  </a:lnTo>
                  <a:cubicBezTo>
                    <a:pt x="239" y="5269"/>
                    <a:pt x="144" y="5293"/>
                    <a:pt x="96" y="5389"/>
                  </a:cubicBezTo>
                  <a:cubicBezTo>
                    <a:pt x="1" y="5508"/>
                    <a:pt x="1" y="5651"/>
                    <a:pt x="72" y="5770"/>
                  </a:cubicBezTo>
                  <a:lnTo>
                    <a:pt x="572" y="6484"/>
                  </a:lnTo>
                  <a:cubicBezTo>
                    <a:pt x="691" y="7651"/>
                    <a:pt x="1191" y="8723"/>
                    <a:pt x="2001" y="9556"/>
                  </a:cubicBezTo>
                  <a:cubicBezTo>
                    <a:pt x="2906" y="10509"/>
                    <a:pt x="4097" y="11104"/>
                    <a:pt x="5383" y="11223"/>
                  </a:cubicBezTo>
                  <a:lnTo>
                    <a:pt x="5383" y="11485"/>
                  </a:lnTo>
                  <a:cubicBezTo>
                    <a:pt x="5383" y="11580"/>
                    <a:pt x="5454" y="11699"/>
                    <a:pt x="5502" y="11747"/>
                  </a:cubicBezTo>
                  <a:cubicBezTo>
                    <a:pt x="5573" y="11795"/>
                    <a:pt x="5621" y="11818"/>
                    <a:pt x="5692" y="11818"/>
                  </a:cubicBezTo>
                  <a:cubicBezTo>
                    <a:pt x="5764" y="11818"/>
                    <a:pt x="5812" y="11795"/>
                    <a:pt x="5883" y="11747"/>
                  </a:cubicBezTo>
                  <a:lnTo>
                    <a:pt x="6383" y="11390"/>
                  </a:lnTo>
                  <a:cubicBezTo>
                    <a:pt x="7264" y="11342"/>
                    <a:pt x="8169" y="11033"/>
                    <a:pt x="8907" y="10532"/>
                  </a:cubicBezTo>
                  <a:cubicBezTo>
                    <a:pt x="9765" y="9985"/>
                    <a:pt x="10432" y="9199"/>
                    <a:pt x="10884" y="8318"/>
                  </a:cubicBezTo>
                  <a:lnTo>
                    <a:pt x="10908" y="8270"/>
                  </a:lnTo>
                  <a:cubicBezTo>
                    <a:pt x="10932" y="8175"/>
                    <a:pt x="10932" y="8103"/>
                    <a:pt x="10836" y="8056"/>
                  </a:cubicBezTo>
                  <a:cubicBezTo>
                    <a:pt x="10813" y="8040"/>
                    <a:pt x="10783" y="8032"/>
                    <a:pt x="10753" y="8032"/>
                  </a:cubicBezTo>
                  <a:cubicBezTo>
                    <a:pt x="10691" y="8032"/>
                    <a:pt x="10622" y="8064"/>
                    <a:pt x="10574" y="8127"/>
                  </a:cubicBezTo>
                  <a:lnTo>
                    <a:pt x="10551" y="8175"/>
                  </a:lnTo>
                  <a:cubicBezTo>
                    <a:pt x="10170" y="9056"/>
                    <a:pt x="9503" y="9770"/>
                    <a:pt x="8741" y="10271"/>
                  </a:cubicBezTo>
                  <a:cubicBezTo>
                    <a:pt x="8193" y="10628"/>
                    <a:pt x="7621" y="10866"/>
                    <a:pt x="7002" y="10985"/>
                  </a:cubicBezTo>
                  <a:lnTo>
                    <a:pt x="7502" y="10628"/>
                  </a:lnTo>
                  <a:cubicBezTo>
                    <a:pt x="7574" y="10604"/>
                    <a:pt x="7598" y="10532"/>
                    <a:pt x="7621" y="10485"/>
                  </a:cubicBezTo>
                  <a:cubicBezTo>
                    <a:pt x="7693" y="10318"/>
                    <a:pt x="7621" y="10175"/>
                    <a:pt x="7502" y="10128"/>
                  </a:cubicBezTo>
                  <a:lnTo>
                    <a:pt x="7074" y="9818"/>
                  </a:lnTo>
                  <a:cubicBezTo>
                    <a:pt x="7621" y="9651"/>
                    <a:pt x="8169" y="9366"/>
                    <a:pt x="8622" y="8961"/>
                  </a:cubicBezTo>
                  <a:cubicBezTo>
                    <a:pt x="9336" y="8318"/>
                    <a:pt x="9765" y="7413"/>
                    <a:pt x="9860" y="6460"/>
                  </a:cubicBezTo>
                  <a:cubicBezTo>
                    <a:pt x="9860" y="6365"/>
                    <a:pt x="9836" y="6317"/>
                    <a:pt x="9741" y="6270"/>
                  </a:cubicBezTo>
                  <a:lnTo>
                    <a:pt x="9360" y="6270"/>
                  </a:lnTo>
                  <a:lnTo>
                    <a:pt x="10432" y="4769"/>
                  </a:lnTo>
                  <a:lnTo>
                    <a:pt x="11503" y="6270"/>
                  </a:lnTo>
                  <a:lnTo>
                    <a:pt x="11170" y="6270"/>
                  </a:lnTo>
                  <a:cubicBezTo>
                    <a:pt x="11075" y="6270"/>
                    <a:pt x="11003" y="6341"/>
                    <a:pt x="11003" y="6436"/>
                  </a:cubicBezTo>
                  <a:cubicBezTo>
                    <a:pt x="10955" y="6770"/>
                    <a:pt x="10908" y="7127"/>
                    <a:pt x="10813" y="7437"/>
                  </a:cubicBezTo>
                  <a:cubicBezTo>
                    <a:pt x="10789" y="7532"/>
                    <a:pt x="10836" y="7627"/>
                    <a:pt x="10932" y="7651"/>
                  </a:cubicBezTo>
                  <a:cubicBezTo>
                    <a:pt x="10948" y="7655"/>
                    <a:pt x="10964" y="7657"/>
                    <a:pt x="10980" y="7657"/>
                  </a:cubicBezTo>
                  <a:cubicBezTo>
                    <a:pt x="11057" y="7657"/>
                    <a:pt x="11126" y="7611"/>
                    <a:pt x="11146" y="7532"/>
                  </a:cubicBezTo>
                  <a:cubicBezTo>
                    <a:pt x="11241" y="7222"/>
                    <a:pt x="11289" y="6936"/>
                    <a:pt x="11313" y="6603"/>
                  </a:cubicBezTo>
                  <a:lnTo>
                    <a:pt x="11598" y="6603"/>
                  </a:lnTo>
                  <a:cubicBezTo>
                    <a:pt x="11718" y="6603"/>
                    <a:pt x="11789" y="6555"/>
                    <a:pt x="11860" y="6436"/>
                  </a:cubicBezTo>
                  <a:cubicBezTo>
                    <a:pt x="11908" y="6222"/>
                    <a:pt x="11908" y="6103"/>
                    <a:pt x="11860" y="6008"/>
                  </a:cubicBezTo>
                  <a:lnTo>
                    <a:pt x="11336" y="5293"/>
                  </a:lnTo>
                  <a:cubicBezTo>
                    <a:pt x="11241" y="4150"/>
                    <a:pt x="10717" y="3079"/>
                    <a:pt x="9931" y="2245"/>
                  </a:cubicBezTo>
                  <a:cubicBezTo>
                    <a:pt x="9026" y="1292"/>
                    <a:pt x="7836" y="697"/>
                    <a:pt x="6526" y="578"/>
                  </a:cubicBezTo>
                  <a:lnTo>
                    <a:pt x="6526" y="292"/>
                  </a:lnTo>
                  <a:cubicBezTo>
                    <a:pt x="6526" y="221"/>
                    <a:pt x="6502" y="102"/>
                    <a:pt x="6407" y="54"/>
                  </a:cubicBezTo>
                  <a:cubicBezTo>
                    <a:pt x="6347" y="18"/>
                    <a:pt x="6288" y="1"/>
                    <a:pt x="622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9" name="Google Shape;14249;p27"/>
          <p:cNvGrpSpPr/>
          <p:nvPr/>
        </p:nvGrpSpPr>
        <p:grpSpPr>
          <a:xfrm>
            <a:off x="8046746" y="3535632"/>
            <a:ext cx="716344" cy="710664"/>
            <a:chOff x="4176963" y="1931283"/>
            <a:chExt cx="299500" cy="297125"/>
          </a:xfrm>
        </p:grpSpPr>
        <p:sp>
          <p:nvSpPr>
            <p:cNvPr id="14250" name="Google Shape;14250;p27"/>
            <p:cNvSpPr/>
            <p:nvPr/>
          </p:nvSpPr>
          <p:spPr>
            <a:xfrm>
              <a:off x="4333563" y="1931283"/>
              <a:ext cx="142900" cy="294125"/>
            </a:xfrm>
            <a:custGeom>
              <a:avLst/>
              <a:gdLst/>
              <a:ahLst/>
              <a:cxnLst/>
              <a:rect l="l" t="t" r="r" b="b"/>
              <a:pathLst>
                <a:path w="5716" h="11765" extrusionOk="0">
                  <a:moveTo>
                    <a:pt x="357" y="1"/>
                  </a:moveTo>
                  <a:cubicBezTo>
                    <a:pt x="286" y="1"/>
                    <a:pt x="191" y="1"/>
                    <a:pt x="167" y="48"/>
                  </a:cubicBezTo>
                  <a:cubicBezTo>
                    <a:pt x="119" y="120"/>
                    <a:pt x="119" y="239"/>
                    <a:pt x="119" y="239"/>
                  </a:cubicBezTo>
                  <a:lnTo>
                    <a:pt x="119" y="1715"/>
                  </a:lnTo>
                  <a:cubicBezTo>
                    <a:pt x="119" y="1715"/>
                    <a:pt x="167" y="1930"/>
                    <a:pt x="310" y="1953"/>
                  </a:cubicBezTo>
                  <a:cubicBezTo>
                    <a:pt x="1238" y="2120"/>
                    <a:pt x="2096" y="2596"/>
                    <a:pt x="2691" y="3263"/>
                  </a:cubicBezTo>
                  <a:cubicBezTo>
                    <a:pt x="3334" y="3978"/>
                    <a:pt x="3691" y="4906"/>
                    <a:pt x="3691" y="5859"/>
                  </a:cubicBezTo>
                  <a:cubicBezTo>
                    <a:pt x="3691" y="7859"/>
                    <a:pt x="2191" y="9550"/>
                    <a:pt x="191" y="9788"/>
                  </a:cubicBezTo>
                  <a:cubicBezTo>
                    <a:pt x="72" y="9788"/>
                    <a:pt x="0" y="10026"/>
                    <a:pt x="0" y="10026"/>
                  </a:cubicBezTo>
                  <a:lnTo>
                    <a:pt x="0" y="11527"/>
                  </a:lnTo>
                  <a:cubicBezTo>
                    <a:pt x="0" y="11527"/>
                    <a:pt x="24" y="11646"/>
                    <a:pt x="48" y="11693"/>
                  </a:cubicBezTo>
                  <a:cubicBezTo>
                    <a:pt x="119" y="11717"/>
                    <a:pt x="143" y="11765"/>
                    <a:pt x="238" y="11765"/>
                  </a:cubicBezTo>
                  <a:lnTo>
                    <a:pt x="262" y="11765"/>
                  </a:lnTo>
                  <a:cubicBezTo>
                    <a:pt x="1334" y="11670"/>
                    <a:pt x="2382" y="11289"/>
                    <a:pt x="3263" y="10622"/>
                  </a:cubicBezTo>
                  <a:cubicBezTo>
                    <a:pt x="3358" y="10574"/>
                    <a:pt x="3358" y="10455"/>
                    <a:pt x="3286" y="10384"/>
                  </a:cubicBezTo>
                  <a:cubicBezTo>
                    <a:pt x="3261" y="10333"/>
                    <a:pt x="3215" y="10309"/>
                    <a:pt x="3167" y="10309"/>
                  </a:cubicBezTo>
                  <a:cubicBezTo>
                    <a:pt x="3125" y="10309"/>
                    <a:pt x="3081" y="10327"/>
                    <a:pt x="3048" y="10360"/>
                  </a:cubicBezTo>
                  <a:cubicBezTo>
                    <a:pt x="2262" y="10955"/>
                    <a:pt x="357" y="11384"/>
                    <a:pt x="357" y="11384"/>
                  </a:cubicBezTo>
                  <a:lnTo>
                    <a:pt x="357" y="10122"/>
                  </a:lnTo>
                  <a:cubicBezTo>
                    <a:pt x="357" y="10122"/>
                    <a:pt x="4120" y="9836"/>
                    <a:pt x="4072" y="5859"/>
                  </a:cubicBezTo>
                  <a:cubicBezTo>
                    <a:pt x="4049" y="4811"/>
                    <a:pt x="3691" y="3811"/>
                    <a:pt x="3024" y="3025"/>
                  </a:cubicBezTo>
                  <a:cubicBezTo>
                    <a:pt x="2382" y="2287"/>
                    <a:pt x="500" y="1596"/>
                    <a:pt x="500" y="1596"/>
                  </a:cubicBezTo>
                  <a:lnTo>
                    <a:pt x="500" y="310"/>
                  </a:lnTo>
                  <a:cubicBezTo>
                    <a:pt x="500" y="310"/>
                    <a:pt x="2334" y="358"/>
                    <a:pt x="3882" y="2144"/>
                  </a:cubicBezTo>
                  <a:cubicBezTo>
                    <a:pt x="4811" y="3168"/>
                    <a:pt x="5358" y="4478"/>
                    <a:pt x="5358" y="5835"/>
                  </a:cubicBezTo>
                  <a:cubicBezTo>
                    <a:pt x="5358" y="7335"/>
                    <a:pt x="4763" y="8764"/>
                    <a:pt x="3691" y="9812"/>
                  </a:cubicBezTo>
                  <a:cubicBezTo>
                    <a:pt x="3620" y="9884"/>
                    <a:pt x="3620" y="10003"/>
                    <a:pt x="3691" y="10050"/>
                  </a:cubicBezTo>
                  <a:cubicBezTo>
                    <a:pt x="3715" y="10086"/>
                    <a:pt x="3757" y="10104"/>
                    <a:pt x="3801" y="10104"/>
                  </a:cubicBezTo>
                  <a:cubicBezTo>
                    <a:pt x="3846" y="10104"/>
                    <a:pt x="3894" y="10086"/>
                    <a:pt x="3929" y="10050"/>
                  </a:cubicBezTo>
                  <a:cubicBezTo>
                    <a:pt x="5073" y="8931"/>
                    <a:pt x="5716" y="7431"/>
                    <a:pt x="5716" y="5788"/>
                  </a:cubicBezTo>
                  <a:cubicBezTo>
                    <a:pt x="5620" y="4454"/>
                    <a:pt x="5049" y="3073"/>
                    <a:pt x="4072" y="1953"/>
                  </a:cubicBezTo>
                  <a:cubicBezTo>
                    <a:pt x="3096" y="882"/>
                    <a:pt x="1786" y="215"/>
                    <a:pt x="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1" name="Google Shape;14251;p27"/>
            <p:cNvSpPr/>
            <p:nvPr/>
          </p:nvSpPr>
          <p:spPr>
            <a:xfrm>
              <a:off x="4176963" y="1932483"/>
              <a:ext cx="142925" cy="295925"/>
            </a:xfrm>
            <a:custGeom>
              <a:avLst/>
              <a:gdLst/>
              <a:ahLst/>
              <a:cxnLst/>
              <a:rect l="l" t="t" r="r" b="b"/>
              <a:pathLst>
                <a:path w="5717" h="11837" extrusionOk="0">
                  <a:moveTo>
                    <a:pt x="5169" y="334"/>
                  </a:moveTo>
                  <a:lnTo>
                    <a:pt x="5169" y="1620"/>
                  </a:lnTo>
                  <a:cubicBezTo>
                    <a:pt x="4192" y="1786"/>
                    <a:pt x="3335" y="2310"/>
                    <a:pt x="2692" y="3049"/>
                  </a:cubicBezTo>
                  <a:cubicBezTo>
                    <a:pt x="2001" y="3811"/>
                    <a:pt x="1644" y="4835"/>
                    <a:pt x="1644" y="5882"/>
                  </a:cubicBezTo>
                  <a:cubicBezTo>
                    <a:pt x="1644" y="8026"/>
                    <a:pt x="3216" y="9836"/>
                    <a:pt x="5335" y="10121"/>
                  </a:cubicBezTo>
                  <a:lnTo>
                    <a:pt x="5335" y="11407"/>
                  </a:lnTo>
                  <a:cubicBezTo>
                    <a:pt x="4002" y="11264"/>
                    <a:pt x="2740" y="10645"/>
                    <a:pt x="1811" y="9621"/>
                  </a:cubicBezTo>
                  <a:cubicBezTo>
                    <a:pt x="858" y="8573"/>
                    <a:pt x="334" y="7240"/>
                    <a:pt x="334" y="5835"/>
                  </a:cubicBezTo>
                  <a:cubicBezTo>
                    <a:pt x="334" y="4477"/>
                    <a:pt x="834" y="3168"/>
                    <a:pt x="1787" y="2144"/>
                  </a:cubicBezTo>
                  <a:cubicBezTo>
                    <a:pt x="2692" y="1167"/>
                    <a:pt x="3883" y="524"/>
                    <a:pt x="5169" y="334"/>
                  </a:cubicBezTo>
                  <a:close/>
                  <a:moveTo>
                    <a:pt x="5264" y="0"/>
                  </a:moveTo>
                  <a:cubicBezTo>
                    <a:pt x="3835" y="191"/>
                    <a:pt x="2525" y="881"/>
                    <a:pt x="1549" y="1977"/>
                  </a:cubicBezTo>
                  <a:cubicBezTo>
                    <a:pt x="572" y="3072"/>
                    <a:pt x="1" y="4477"/>
                    <a:pt x="1" y="5906"/>
                  </a:cubicBezTo>
                  <a:cubicBezTo>
                    <a:pt x="1" y="7383"/>
                    <a:pt x="572" y="8812"/>
                    <a:pt x="1573" y="9931"/>
                  </a:cubicBezTo>
                  <a:cubicBezTo>
                    <a:pt x="2597" y="11026"/>
                    <a:pt x="3954" y="11669"/>
                    <a:pt x="5431" y="11836"/>
                  </a:cubicBezTo>
                  <a:lnTo>
                    <a:pt x="5454" y="11836"/>
                  </a:lnTo>
                  <a:cubicBezTo>
                    <a:pt x="5502" y="11836"/>
                    <a:pt x="5573" y="11788"/>
                    <a:pt x="5621" y="11765"/>
                  </a:cubicBezTo>
                  <a:cubicBezTo>
                    <a:pt x="5693" y="11717"/>
                    <a:pt x="5716" y="11645"/>
                    <a:pt x="5716" y="11598"/>
                  </a:cubicBezTo>
                  <a:lnTo>
                    <a:pt x="5716" y="10098"/>
                  </a:lnTo>
                  <a:cubicBezTo>
                    <a:pt x="5669" y="9931"/>
                    <a:pt x="5573" y="9812"/>
                    <a:pt x="5454" y="9812"/>
                  </a:cubicBezTo>
                  <a:cubicBezTo>
                    <a:pt x="3454" y="9574"/>
                    <a:pt x="1977" y="7859"/>
                    <a:pt x="1977" y="5882"/>
                  </a:cubicBezTo>
                  <a:cubicBezTo>
                    <a:pt x="1977" y="4930"/>
                    <a:pt x="2335" y="4001"/>
                    <a:pt x="2954" y="3287"/>
                  </a:cubicBezTo>
                  <a:cubicBezTo>
                    <a:pt x="3573" y="2572"/>
                    <a:pt x="4407" y="2096"/>
                    <a:pt x="5335" y="1977"/>
                  </a:cubicBezTo>
                  <a:cubicBezTo>
                    <a:pt x="5454" y="1953"/>
                    <a:pt x="5550" y="1858"/>
                    <a:pt x="5550" y="1739"/>
                  </a:cubicBezTo>
                  <a:lnTo>
                    <a:pt x="5550" y="238"/>
                  </a:lnTo>
                  <a:cubicBezTo>
                    <a:pt x="5550" y="191"/>
                    <a:pt x="5502" y="96"/>
                    <a:pt x="5454" y="72"/>
                  </a:cubicBezTo>
                  <a:cubicBezTo>
                    <a:pt x="5383" y="0"/>
                    <a:pt x="5335" y="0"/>
                    <a:pt x="52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2" name="Google Shape;14252;p27"/>
            <p:cNvSpPr/>
            <p:nvPr/>
          </p:nvSpPr>
          <p:spPr>
            <a:xfrm>
              <a:off x="4249013" y="2002733"/>
              <a:ext cx="153025" cy="153625"/>
            </a:xfrm>
            <a:custGeom>
              <a:avLst/>
              <a:gdLst/>
              <a:ahLst/>
              <a:cxnLst/>
              <a:rect l="l" t="t" r="r" b="b"/>
              <a:pathLst>
                <a:path w="6121" h="6145" extrusionOk="0">
                  <a:moveTo>
                    <a:pt x="3049" y="0"/>
                  </a:moveTo>
                  <a:cubicBezTo>
                    <a:pt x="2453" y="0"/>
                    <a:pt x="1882" y="167"/>
                    <a:pt x="1405" y="477"/>
                  </a:cubicBezTo>
                  <a:lnTo>
                    <a:pt x="1382" y="477"/>
                  </a:lnTo>
                  <a:cubicBezTo>
                    <a:pt x="1286" y="524"/>
                    <a:pt x="1263" y="620"/>
                    <a:pt x="1310" y="715"/>
                  </a:cubicBezTo>
                  <a:cubicBezTo>
                    <a:pt x="1353" y="772"/>
                    <a:pt x="1405" y="804"/>
                    <a:pt x="1456" y="804"/>
                  </a:cubicBezTo>
                  <a:cubicBezTo>
                    <a:pt x="1488" y="804"/>
                    <a:pt x="1520" y="791"/>
                    <a:pt x="1548" y="762"/>
                  </a:cubicBezTo>
                  <a:lnTo>
                    <a:pt x="1596" y="762"/>
                  </a:lnTo>
                  <a:cubicBezTo>
                    <a:pt x="2025" y="500"/>
                    <a:pt x="2501" y="358"/>
                    <a:pt x="3049" y="358"/>
                  </a:cubicBezTo>
                  <a:cubicBezTo>
                    <a:pt x="4525" y="358"/>
                    <a:pt x="5764" y="1572"/>
                    <a:pt x="5764" y="3049"/>
                  </a:cubicBezTo>
                  <a:cubicBezTo>
                    <a:pt x="5764" y="4549"/>
                    <a:pt x="4525" y="5763"/>
                    <a:pt x="3049" y="5763"/>
                  </a:cubicBezTo>
                  <a:cubicBezTo>
                    <a:pt x="1548" y="5763"/>
                    <a:pt x="334" y="4549"/>
                    <a:pt x="334" y="3049"/>
                  </a:cubicBezTo>
                  <a:cubicBezTo>
                    <a:pt x="334" y="2406"/>
                    <a:pt x="572" y="1786"/>
                    <a:pt x="1024" y="1263"/>
                  </a:cubicBezTo>
                  <a:cubicBezTo>
                    <a:pt x="1072" y="1215"/>
                    <a:pt x="1072" y="1096"/>
                    <a:pt x="1001" y="1024"/>
                  </a:cubicBezTo>
                  <a:cubicBezTo>
                    <a:pt x="971" y="1005"/>
                    <a:pt x="933" y="993"/>
                    <a:pt x="896" y="993"/>
                  </a:cubicBezTo>
                  <a:cubicBezTo>
                    <a:pt x="843" y="993"/>
                    <a:pt x="790" y="1016"/>
                    <a:pt x="762" y="1072"/>
                  </a:cubicBezTo>
                  <a:cubicBezTo>
                    <a:pt x="262" y="1620"/>
                    <a:pt x="0" y="2334"/>
                    <a:pt x="0" y="3096"/>
                  </a:cubicBezTo>
                  <a:cubicBezTo>
                    <a:pt x="0" y="4787"/>
                    <a:pt x="1382" y="6144"/>
                    <a:pt x="3072" y="6144"/>
                  </a:cubicBezTo>
                  <a:cubicBezTo>
                    <a:pt x="4739" y="6097"/>
                    <a:pt x="6121" y="4739"/>
                    <a:pt x="6121" y="3072"/>
                  </a:cubicBezTo>
                  <a:cubicBezTo>
                    <a:pt x="6121" y="1358"/>
                    <a:pt x="4739" y="0"/>
                    <a:pt x="30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3" name="Google Shape;14253;p27"/>
            <p:cNvSpPr/>
            <p:nvPr/>
          </p:nvSpPr>
          <p:spPr>
            <a:xfrm>
              <a:off x="4291888" y="2056308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286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4" name="Google Shape;14254;p27"/>
            <p:cNvSpPr/>
            <p:nvPr/>
          </p:nvSpPr>
          <p:spPr>
            <a:xfrm>
              <a:off x="4291888" y="2074758"/>
              <a:ext cx="66700" cy="8975"/>
            </a:xfrm>
            <a:custGeom>
              <a:avLst/>
              <a:gdLst/>
              <a:ahLst/>
              <a:cxnLst/>
              <a:rect l="l" t="t" r="r" b="b"/>
              <a:pathLst>
                <a:path w="2668" h="359" extrusionOk="0">
                  <a:moveTo>
                    <a:pt x="191" y="1"/>
                  </a:moveTo>
                  <a:cubicBezTo>
                    <a:pt x="119" y="1"/>
                    <a:pt x="48" y="72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310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5" name="Google Shape;14255;p27"/>
            <p:cNvSpPr/>
            <p:nvPr/>
          </p:nvSpPr>
          <p:spPr>
            <a:xfrm>
              <a:off x="4305563" y="2092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96" y="0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310"/>
                    <a:pt x="1525" y="215"/>
                  </a:cubicBezTo>
                  <a:cubicBezTo>
                    <a:pt x="1549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256" name="Google Shape;14256;p27"/>
          <p:cNvSpPr txBox="1"/>
          <p:nvPr/>
        </p:nvSpPr>
        <p:spPr>
          <a:xfrm>
            <a:off x="2096700" y="2317300"/>
            <a:ext cx="14094600" cy="96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t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sz="3200" kern="0" dirty="0">
                <a:cs typeface="B Nazanin" panose="00000700000000000000" pitchFamily="2" charset="-78"/>
                <a:sym typeface="Arial"/>
              </a:rPr>
              <a:t>عناصر اینفوگرافیک</a:t>
            </a:r>
            <a:endParaRPr sz="3200" kern="0" dirty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257" name="Google Shape;14257;p27"/>
          <p:cNvSpPr txBox="1">
            <a:spLocks noGrp="1"/>
          </p:cNvSpPr>
          <p:nvPr>
            <p:ph type="title"/>
          </p:nvPr>
        </p:nvSpPr>
        <p:spPr>
          <a:xfrm>
            <a:off x="2096700" y="647700"/>
            <a:ext cx="14094600" cy="9648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/>
          <a:p>
            <a:r>
              <a:rPr lang="fa-IR" dirty="0">
                <a:solidFill>
                  <a:schemeClr val="tx1"/>
                </a:solidFill>
                <a:cs typeface="B Nazanin" panose="00000700000000000000" pitchFamily="2" charset="-78"/>
              </a:rPr>
              <a:t>نمادهای برتر</a:t>
            </a:r>
            <a:endParaRPr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7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/>
          <p:nvPr/>
        </p:nvGrpSpPr>
        <p:grpSpPr>
          <a:xfrm>
            <a:off x="7263788" y="3167699"/>
            <a:ext cx="3760423" cy="2215093"/>
            <a:chOff x="0" y="200025"/>
            <a:chExt cx="5013897" cy="2953458"/>
          </a:xfrm>
        </p:grpSpPr>
        <p:sp>
          <p:nvSpPr>
            <p:cNvPr id="5" name="TextBox 5"/>
            <p:cNvSpPr txBox="1"/>
            <p:nvPr/>
          </p:nvSpPr>
          <p:spPr>
            <a:xfrm>
              <a:off x="0" y="200025"/>
              <a:ext cx="2250689" cy="127145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r" rtl="1">
                <a:lnSpc>
                  <a:spcPts val="7200"/>
                </a:lnSpc>
                <a:spcBef>
                  <a:spcPct val="0"/>
                </a:spcBef>
              </a:pPr>
              <a:r>
                <a:rPr lang="en-US" sz="8000" u="none">
                  <a:solidFill>
                    <a:srgbClr val="FD6751"/>
                  </a:solidFill>
                  <a:latin typeface="Sugo Display"/>
                  <a:cs typeface="B Nazanin" panose="00000400000000000000" pitchFamily="2" charset="-78"/>
                </a:rPr>
                <a:t>02</a:t>
              </a: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1717192"/>
              <a:ext cx="5013897" cy="143629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2800"/>
                </a:lnSpc>
                <a:spcBef>
                  <a:spcPct val="0"/>
                </a:spcBef>
              </a:pPr>
              <a:r>
                <a:rPr lang="fa-IR" sz="2000" dirty="0">
                  <a:solidFill>
                    <a:srgbClr val="000000"/>
                  </a:solidFill>
                  <a:latin typeface="Agrandir Narrow"/>
                  <a:cs typeface="B Nazanin" panose="00000400000000000000" pitchFamily="2" charset="-78"/>
                </a:rPr>
                <a:t>روی دکمه "اشتراک گذاری" در گوشه سمت راست بالای </a:t>
              </a:r>
              <a:r>
                <a:rPr lang="en-US" sz="2000" dirty="0">
                  <a:solidFill>
                    <a:srgbClr val="000000"/>
                  </a:solidFill>
                  <a:latin typeface="Agrandir Narrow"/>
                  <a:cs typeface="B Nazanin" panose="00000400000000000000" pitchFamily="2" charset="-78"/>
                </a:rPr>
                <a:t>Canva </a:t>
              </a:r>
              <a:r>
                <a:rPr lang="fa-IR" sz="2000" dirty="0">
                  <a:solidFill>
                    <a:srgbClr val="000000"/>
                  </a:solidFill>
                  <a:latin typeface="Agrandir Narrow"/>
                  <a:cs typeface="B Nazanin" panose="00000400000000000000" pitchFamily="2" charset="-78"/>
                </a:rPr>
                <a:t>کلیک کنید و روی "بیشتر" در پایین منو کلیک کنید.</a:t>
              </a:r>
              <a:endParaRPr lang="en-US" sz="2000" u="none" dirty="0">
                <a:solidFill>
                  <a:srgbClr val="000000"/>
                </a:solidFill>
                <a:latin typeface="Agrandir Narrow"/>
                <a:cs typeface="B Nazanin" panose="00000400000000000000" pitchFamily="2" charset="-78"/>
              </a:endParaRPr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358048" y="3167699"/>
            <a:ext cx="3997387" cy="2215093"/>
            <a:chOff x="0" y="200025"/>
            <a:chExt cx="5329849" cy="2953458"/>
          </a:xfrm>
        </p:grpSpPr>
        <p:sp>
          <p:nvSpPr>
            <p:cNvPr id="9" name="TextBox 9"/>
            <p:cNvSpPr txBox="1"/>
            <p:nvPr/>
          </p:nvSpPr>
          <p:spPr>
            <a:xfrm>
              <a:off x="0" y="200025"/>
              <a:ext cx="2250689" cy="127145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r" rtl="1">
                <a:lnSpc>
                  <a:spcPts val="7200"/>
                </a:lnSpc>
                <a:spcBef>
                  <a:spcPct val="0"/>
                </a:spcBef>
              </a:pPr>
              <a:r>
                <a:rPr lang="en-US" sz="8000" u="none">
                  <a:solidFill>
                    <a:srgbClr val="FD6751"/>
                  </a:solidFill>
                  <a:latin typeface="Sugo Display"/>
                  <a:cs typeface="B Nazanin" panose="00000400000000000000" pitchFamily="2" charset="-78"/>
                </a:rPr>
                <a:t>01</a:t>
              </a: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1717192"/>
              <a:ext cx="5329849" cy="143629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2800"/>
                </a:lnSpc>
                <a:spcBef>
                  <a:spcPct val="0"/>
                </a:spcBef>
              </a:pPr>
              <a:r>
                <a:rPr lang="fa-IR" sz="2000" dirty="0">
                  <a:solidFill>
                    <a:srgbClr val="000000"/>
                  </a:solidFill>
                  <a:latin typeface="Agrandir Narrow"/>
                  <a:cs typeface="B Nazanin" panose="00000400000000000000" pitchFamily="2" charset="-78"/>
                </a:rPr>
                <a:t>روی دکمه </a:t>
              </a:r>
              <a:r>
                <a:rPr lang="en-US" sz="2000" dirty="0">
                  <a:solidFill>
                    <a:srgbClr val="000000"/>
                  </a:solidFill>
                  <a:latin typeface="Agrandir Narrow"/>
                  <a:cs typeface="B Nazanin" panose="00000400000000000000" pitchFamily="2" charset="-78"/>
                </a:rPr>
                <a:t>Canva </a:t>
              </a:r>
              <a:r>
                <a:rPr lang="fa-IR" sz="2000" dirty="0">
                  <a:solidFill>
                    <a:srgbClr val="000000"/>
                  </a:solidFill>
                  <a:latin typeface="Agrandir Narrow"/>
                  <a:cs typeface="B Nazanin" panose="00000400000000000000" pitchFamily="2" charset="-78"/>
                </a:rPr>
                <a:t>در کنار این ارائه کلیک کنید. شروع به ویرایش ارائه خود کنید. ممکن است لازم باشد به حساب </a:t>
              </a:r>
              <a:r>
                <a:rPr lang="en-US" sz="2000" dirty="0">
                  <a:solidFill>
                    <a:srgbClr val="000000"/>
                  </a:solidFill>
                  <a:latin typeface="Agrandir Narrow"/>
                  <a:cs typeface="B Nazanin" panose="00000400000000000000" pitchFamily="2" charset="-78"/>
                </a:rPr>
                <a:t>Canva </a:t>
              </a:r>
              <a:r>
                <a:rPr lang="fa-IR" sz="2000" dirty="0">
                  <a:solidFill>
                    <a:srgbClr val="000000"/>
                  </a:solidFill>
                  <a:latin typeface="Agrandir Narrow"/>
                  <a:cs typeface="B Nazanin" panose="00000400000000000000" pitchFamily="2" charset="-78"/>
                </a:rPr>
                <a:t>خود وارد شوید.</a:t>
              </a:r>
              <a:endParaRPr lang="en-US" sz="2000" u="none" dirty="0">
                <a:solidFill>
                  <a:srgbClr val="000000"/>
                </a:solidFill>
                <a:latin typeface="Agrandir Narrow"/>
                <a:cs typeface="B Nazanin" panose="00000400000000000000" pitchFamily="2" charset="-78"/>
              </a:endParaRPr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13169529" y="3167699"/>
            <a:ext cx="3760423" cy="3280206"/>
            <a:chOff x="0" y="200025"/>
            <a:chExt cx="5013897" cy="4373609"/>
          </a:xfrm>
        </p:grpSpPr>
        <p:sp>
          <p:nvSpPr>
            <p:cNvPr id="12" name="TextBox 12"/>
            <p:cNvSpPr txBox="1"/>
            <p:nvPr/>
          </p:nvSpPr>
          <p:spPr>
            <a:xfrm>
              <a:off x="10428" y="200025"/>
              <a:ext cx="2250689" cy="127145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r" rtl="1">
                <a:lnSpc>
                  <a:spcPts val="7200"/>
                </a:lnSpc>
                <a:spcBef>
                  <a:spcPct val="0"/>
                </a:spcBef>
              </a:pPr>
              <a:r>
                <a:rPr lang="en-US" sz="8000" u="none">
                  <a:solidFill>
                    <a:srgbClr val="FD6751"/>
                  </a:solidFill>
                  <a:latin typeface="Sugo Display"/>
                  <a:cs typeface="B Nazanin" panose="00000400000000000000" pitchFamily="2" charset="-78"/>
                </a:rPr>
                <a:t>03</a:t>
              </a:r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1717192"/>
              <a:ext cx="5013897" cy="285644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2800"/>
                </a:lnSpc>
                <a:spcBef>
                  <a:spcPct val="0"/>
                </a:spcBef>
              </a:pPr>
              <a:r>
                <a:rPr lang="en-US" sz="2000" dirty="0">
                  <a:solidFill>
                    <a:srgbClr val="000000"/>
                  </a:solidFill>
                  <a:latin typeface="Agrandir Narrow"/>
                  <a:cs typeface="B Nazanin" panose="00000400000000000000" pitchFamily="2" charset="-78"/>
                </a:rPr>
                <a:t>"Google Drive" </a:t>
              </a:r>
              <a:r>
                <a:rPr lang="fa-IR" sz="2000" dirty="0">
                  <a:solidFill>
                    <a:srgbClr val="000000"/>
                  </a:solidFill>
                  <a:latin typeface="Agrandir Narrow"/>
                  <a:cs typeface="B Nazanin" panose="00000400000000000000" pitchFamily="2" charset="-78"/>
                </a:rPr>
                <a:t>را در نوار جستجو وارد کنید و روی نماد </a:t>
              </a:r>
              <a:r>
                <a:rPr lang="en-US" sz="2000" dirty="0">
                  <a:solidFill>
                    <a:srgbClr val="000000"/>
                  </a:solidFill>
                  <a:latin typeface="Agrandir Narrow"/>
                  <a:cs typeface="B Nazanin" panose="00000400000000000000" pitchFamily="2" charset="-78"/>
                </a:rPr>
                <a:t>Google Drive </a:t>
              </a:r>
              <a:r>
                <a:rPr lang="fa-IR" sz="2000" dirty="0">
                  <a:solidFill>
                    <a:srgbClr val="000000"/>
                  </a:solidFill>
                  <a:latin typeface="Agrandir Narrow"/>
                  <a:cs typeface="B Nazanin" panose="00000400000000000000" pitchFamily="2" charset="-78"/>
                </a:rPr>
                <a:t>کلیک کنید تا این طرح را به عنوان یک اسلاید </a:t>
              </a:r>
              <a:r>
                <a:rPr lang="en-US" sz="2000" dirty="0">
                  <a:solidFill>
                    <a:srgbClr val="000000"/>
                  </a:solidFill>
                  <a:latin typeface="Agrandir Narrow"/>
                  <a:cs typeface="B Nazanin" panose="00000400000000000000" pitchFamily="2" charset="-78"/>
                </a:rPr>
                <a:t>Google </a:t>
              </a:r>
              <a:r>
                <a:rPr lang="fa-IR" sz="2000" dirty="0">
                  <a:solidFill>
                    <a:srgbClr val="000000"/>
                  </a:solidFill>
                  <a:latin typeface="Agrandir Narrow"/>
                  <a:cs typeface="B Nazanin" panose="00000400000000000000" pitchFamily="2" charset="-78"/>
                </a:rPr>
                <a:t>در </a:t>
              </a:r>
              <a:r>
                <a:rPr lang="en-US" sz="2000" dirty="0">
                  <a:solidFill>
                    <a:srgbClr val="000000"/>
                  </a:solidFill>
                  <a:latin typeface="Agrandir Narrow"/>
                  <a:cs typeface="B Nazanin" panose="00000400000000000000" pitchFamily="2" charset="-78"/>
                </a:rPr>
                <a:t>G Drive </a:t>
              </a:r>
              <a:r>
                <a:rPr lang="fa-IR" sz="2000" dirty="0">
                  <a:solidFill>
                    <a:srgbClr val="000000"/>
                  </a:solidFill>
                  <a:latin typeface="Agrandir Narrow"/>
                  <a:cs typeface="B Nazanin" panose="00000400000000000000" pitchFamily="2" charset="-78"/>
                </a:rPr>
                <a:t>خود اضافه کنید. برای اولین بار از شما می خواهد که حساب </a:t>
              </a:r>
              <a:r>
                <a:rPr lang="en-US" sz="2000" dirty="0">
                  <a:solidFill>
                    <a:srgbClr val="000000"/>
                  </a:solidFill>
                  <a:latin typeface="Agrandir Narrow"/>
                  <a:cs typeface="B Nazanin" panose="00000400000000000000" pitchFamily="2" charset="-78"/>
                </a:rPr>
                <a:t>Google </a:t>
              </a:r>
              <a:r>
                <a:rPr lang="fa-IR" sz="2000" dirty="0">
                  <a:solidFill>
                    <a:srgbClr val="000000"/>
                  </a:solidFill>
                  <a:latin typeface="Agrandir Narrow"/>
                  <a:cs typeface="B Nazanin" panose="00000400000000000000" pitchFamily="2" charset="-78"/>
                </a:rPr>
                <a:t>خود را به </a:t>
              </a:r>
              <a:r>
                <a:rPr lang="en-US" sz="2000" dirty="0">
                  <a:solidFill>
                    <a:srgbClr val="000000"/>
                  </a:solidFill>
                  <a:latin typeface="Agrandir Narrow"/>
                  <a:cs typeface="B Nazanin" panose="00000400000000000000" pitchFamily="2" charset="-78"/>
                </a:rPr>
                <a:t>Canva </a:t>
              </a:r>
              <a:r>
                <a:rPr lang="fa-IR" sz="2000" dirty="0">
                  <a:solidFill>
                    <a:srgbClr val="000000"/>
                  </a:solidFill>
                  <a:latin typeface="Agrandir Narrow"/>
                  <a:cs typeface="B Nazanin" panose="00000400000000000000" pitchFamily="2" charset="-78"/>
                </a:rPr>
                <a:t>پیوند دهید.</a:t>
              </a:r>
              <a:endParaRPr lang="en-US" sz="2000" u="none" dirty="0">
                <a:solidFill>
                  <a:srgbClr val="000000"/>
                </a:solidFill>
                <a:latin typeface="Agrandir Narrow"/>
                <a:cs typeface="B Nazanin" panose="00000400000000000000" pitchFamily="2" charset="-78"/>
              </a:endParaRPr>
            </a:p>
          </p:txBody>
        </p:sp>
      </p:grpSp>
      <p:sp>
        <p:nvSpPr>
          <p:cNvPr id="14" name="Freeform 14"/>
          <p:cNvSpPr/>
          <p:nvPr/>
        </p:nvSpPr>
        <p:spPr>
          <a:xfrm rot="5400000">
            <a:off x="12747797" y="4181196"/>
            <a:ext cx="11505814" cy="1924609"/>
          </a:xfrm>
          <a:custGeom>
            <a:avLst/>
            <a:gdLst/>
            <a:ahLst/>
            <a:cxnLst/>
            <a:rect l="l" t="t" r="r" b="b"/>
            <a:pathLst>
              <a:path w="11505814" h="1924609">
                <a:moveTo>
                  <a:pt x="0" y="0"/>
                </a:moveTo>
                <a:lnTo>
                  <a:pt x="11505814" y="0"/>
                </a:lnTo>
                <a:lnTo>
                  <a:pt x="11505814" y="1924608"/>
                </a:lnTo>
                <a:lnTo>
                  <a:pt x="0" y="192460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 rot="5400000">
            <a:off x="-5965611" y="4219488"/>
            <a:ext cx="11505814" cy="1924609"/>
          </a:xfrm>
          <a:custGeom>
            <a:avLst/>
            <a:gdLst/>
            <a:ahLst/>
            <a:cxnLst/>
            <a:rect l="l" t="t" r="r" b="b"/>
            <a:pathLst>
              <a:path w="11505814" h="1924609">
                <a:moveTo>
                  <a:pt x="0" y="0"/>
                </a:moveTo>
                <a:lnTo>
                  <a:pt x="11505814" y="0"/>
                </a:lnTo>
                <a:lnTo>
                  <a:pt x="11505814" y="1924608"/>
                </a:lnTo>
                <a:lnTo>
                  <a:pt x="0" y="192460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6" name="TextBox 16"/>
          <p:cNvSpPr txBox="1"/>
          <p:nvPr/>
        </p:nvSpPr>
        <p:spPr>
          <a:xfrm>
            <a:off x="1028700" y="635841"/>
            <a:ext cx="16230600" cy="18230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7019"/>
              </a:lnSpc>
            </a:pPr>
            <a:r>
              <a:rPr lang="fa-IR" sz="6499" dirty="0">
                <a:solidFill>
                  <a:srgbClr val="FD6751"/>
                </a:solidFill>
                <a:latin typeface="Sugo Display"/>
                <a:cs typeface="B Nazanin" panose="00000400000000000000" pitchFamily="2" charset="-78"/>
              </a:rPr>
              <a:t>از این ارائه به عنوان استفاده کنید</a:t>
            </a:r>
          </a:p>
          <a:p>
            <a:pPr algn="ctr" rtl="1">
              <a:lnSpc>
                <a:spcPts val="7019"/>
              </a:lnSpc>
            </a:pPr>
            <a:r>
              <a:rPr lang="fa-IR" sz="6499" dirty="0">
                <a:solidFill>
                  <a:srgbClr val="FD6751"/>
                </a:solidFill>
                <a:latin typeface="Sugo Display"/>
                <a:cs typeface="B Nazanin" panose="00000400000000000000" pitchFamily="2" charset="-78"/>
              </a:rPr>
              <a:t>یک الگوی اسلاید گوگل در 3 مرحله</a:t>
            </a:r>
            <a:endParaRPr lang="en-US" sz="6499" dirty="0">
              <a:solidFill>
                <a:srgbClr val="FD6751"/>
              </a:solidFill>
              <a:latin typeface="Sugo Display"/>
              <a:cs typeface="B Nazanin" panose="00000400000000000000" pitchFamily="2" charset="-78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F43D0EF7-FDE4-5F41-F76F-C1158085A5E2}"/>
              </a:ext>
            </a:extLst>
          </p:cNvPr>
          <p:cNvGrpSpPr/>
          <p:nvPr/>
        </p:nvGrpSpPr>
        <p:grpSpPr>
          <a:xfrm flipH="1">
            <a:off x="1300405" y="7097805"/>
            <a:ext cx="13159274" cy="2394926"/>
            <a:chOff x="483732" y="2079383"/>
            <a:chExt cx="8870389" cy="1773445"/>
          </a:xfrm>
        </p:grpSpPr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DA51DF78-6F21-EC4F-DC69-D2B7F4D1AFE5}"/>
                </a:ext>
              </a:extLst>
            </p:cNvPr>
            <p:cNvSpPr/>
            <p:nvPr/>
          </p:nvSpPr>
          <p:spPr>
            <a:xfrm>
              <a:off x="8481954" y="2079383"/>
              <a:ext cx="872167" cy="1772388"/>
            </a:xfrm>
            <a:custGeom>
              <a:avLst/>
              <a:gdLst>
                <a:gd name="connsiteX0" fmla="*/ 1257280 w 1261853"/>
                <a:gd name="connsiteY0" fmla="*/ 2488205 h 2564296"/>
                <a:gd name="connsiteX1" fmla="*/ 1223600 w 1261853"/>
                <a:gd name="connsiteY1" fmla="*/ 2258268 h 2564296"/>
                <a:gd name="connsiteX2" fmla="*/ 1141272 w 1261853"/>
                <a:gd name="connsiteY2" fmla="*/ 1916065 h 2564296"/>
                <a:gd name="connsiteX3" fmla="*/ 1072249 w 1261853"/>
                <a:gd name="connsiteY3" fmla="*/ 1571783 h 2564296"/>
                <a:gd name="connsiteX4" fmla="*/ 1058528 w 1261853"/>
                <a:gd name="connsiteY4" fmla="*/ 1358478 h 2564296"/>
                <a:gd name="connsiteX5" fmla="*/ 906345 w 1261853"/>
                <a:gd name="connsiteY5" fmla="*/ 986337 h 2564296"/>
                <a:gd name="connsiteX6" fmla="*/ 812374 w 1261853"/>
                <a:gd name="connsiteY6" fmla="*/ 847460 h 2564296"/>
                <a:gd name="connsiteX7" fmla="*/ 801979 w 1261853"/>
                <a:gd name="connsiteY7" fmla="*/ 812117 h 2564296"/>
                <a:gd name="connsiteX8" fmla="*/ 814453 w 1261853"/>
                <a:gd name="connsiteY8" fmla="*/ 795485 h 2564296"/>
                <a:gd name="connsiteX9" fmla="*/ 824848 w 1261853"/>
                <a:gd name="connsiteY9" fmla="*/ 810870 h 2564296"/>
                <a:gd name="connsiteX10" fmla="*/ 829838 w 1261853"/>
                <a:gd name="connsiteY10" fmla="*/ 857023 h 2564296"/>
                <a:gd name="connsiteX11" fmla="*/ 884723 w 1261853"/>
                <a:gd name="connsiteY11" fmla="*/ 833323 h 2564296"/>
                <a:gd name="connsiteX12" fmla="*/ 926719 w 1261853"/>
                <a:gd name="connsiteY12" fmla="*/ 802138 h 2564296"/>
                <a:gd name="connsiteX13" fmla="*/ 959567 w 1261853"/>
                <a:gd name="connsiteY13" fmla="*/ 742678 h 2564296"/>
                <a:gd name="connsiteX14" fmla="*/ 981605 w 1261853"/>
                <a:gd name="connsiteY14" fmla="*/ 723967 h 2564296"/>
                <a:gd name="connsiteX15" fmla="*/ 984931 w 1261853"/>
                <a:gd name="connsiteY15" fmla="*/ 754321 h 2564296"/>
                <a:gd name="connsiteX16" fmla="*/ 974536 w 1261853"/>
                <a:gd name="connsiteY16" fmla="*/ 815443 h 2564296"/>
                <a:gd name="connsiteX17" fmla="*/ 986594 w 1261853"/>
                <a:gd name="connsiteY17" fmla="*/ 808375 h 2564296"/>
                <a:gd name="connsiteX18" fmla="*/ 1007384 w 1261853"/>
                <a:gd name="connsiteY18" fmla="*/ 793406 h 2564296"/>
                <a:gd name="connsiteX19" fmla="*/ 1019027 w 1261853"/>
                <a:gd name="connsiteY19" fmla="*/ 818354 h 2564296"/>
                <a:gd name="connsiteX20" fmla="*/ 1036906 w 1261853"/>
                <a:gd name="connsiteY20" fmla="*/ 894861 h 2564296"/>
                <a:gd name="connsiteX21" fmla="*/ 1049380 w 1261853"/>
                <a:gd name="connsiteY21" fmla="*/ 911909 h 2564296"/>
                <a:gd name="connsiteX22" fmla="*/ 1058943 w 1261853"/>
                <a:gd name="connsiteY22" fmla="*/ 893614 h 2564296"/>
                <a:gd name="connsiteX23" fmla="*/ 1062270 w 1261853"/>
                <a:gd name="connsiteY23" fmla="*/ 869081 h 2564296"/>
                <a:gd name="connsiteX24" fmla="*/ 1072249 w 1261853"/>
                <a:gd name="connsiteY24" fmla="*/ 834986 h 2564296"/>
                <a:gd name="connsiteX25" fmla="*/ 1100108 w 1261853"/>
                <a:gd name="connsiteY25" fmla="*/ 854944 h 2564296"/>
                <a:gd name="connsiteX26" fmla="*/ 1121313 w 1261853"/>
                <a:gd name="connsiteY26" fmla="*/ 866587 h 2564296"/>
                <a:gd name="connsiteX27" fmla="*/ 1123392 w 1261853"/>
                <a:gd name="connsiteY27" fmla="*/ 839560 h 2564296"/>
                <a:gd name="connsiteX28" fmla="*/ 1107176 w 1261853"/>
                <a:gd name="connsiteY28" fmla="*/ 810870 h 2564296"/>
                <a:gd name="connsiteX29" fmla="*/ 1080565 w 1261853"/>
                <a:gd name="connsiteY29" fmla="*/ 776358 h 2564296"/>
                <a:gd name="connsiteX30" fmla="*/ 1051875 w 1261853"/>
                <a:gd name="connsiteY30" fmla="*/ 704841 h 2564296"/>
                <a:gd name="connsiteX31" fmla="*/ 1036490 w 1261853"/>
                <a:gd name="connsiteY31" fmla="*/ 638729 h 2564296"/>
                <a:gd name="connsiteX32" fmla="*/ 1051043 w 1261853"/>
                <a:gd name="connsiteY32" fmla="*/ 597980 h 2564296"/>
                <a:gd name="connsiteX33" fmla="*/ 1024848 w 1261853"/>
                <a:gd name="connsiteY33" fmla="*/ 573448 h 2564296"/>
                <a:gd name="connsiteX34" fmla="*/ 1012790 w 1261853"/>
                <a:gd name="connsiteY34" fmla="*/ 522720 h 2564296"/>
                <a:gd name="connsiteX35" fmla="*/ 1068507 w 1261853"/>
                <a:gd name="connsiteY35" fmla="*/ 402554 h 2564296"/>
                <a:gd name="connsiteX36" fmla="*/ 1079733 w 1261853"/>
                <a:gd name="connsiteY36" fmla="*/ 329374 h 2564296"/>
                <a:gd name="connsiteX37" fmla="*/ 1064765 w 1261853"/>
                <a:gd name="connsiteY37" fmla="*/ 284052 h 2564296"/>
                <a:gd name="connsiteX38" fmla="*/ 1029422 w 1261853"/>
                <a:gd name="connsiteY38" fmla="*/ 228334 h 2564296"/>
                <a:gd name="connsiteX39" fmla="*/ 1036490 w 1261853"/>
                <a:gd name="connsiteY39" fmla="*/ 202971 h 2564296"/>
                <a:gd name="connsiteX40" fmla="*/ 1042311 w 1261853"/>
                <a:gd name="connsiteY40" fmla="*/ 200892 h 2564296"/>
                <a:gd name="connsiteX41" fmla="*/ 1011958 w 1261853"/>
                <a:gd name="connsiteY41" fmla="*/ 181765 h 2564296"/>
                <a:gd name="connsiteX42" fmla="*/ 976199 w 1261853"/>
                <a:gd name="connsiteY42" fmla="*/ 174696 h 2564296"/>
                <a:gd name="connsiteX43" fmla="*/ 967883 w 1261853"/>
                <a:gd name="connsiteY43" fmla="*/ 161391 h 2564296"/>
                <a:gd name="connsiteX44" fmla="*/ 900939 w 1261853"/>
                <a:gd name="connsiteY44" fmla="*/ 182596 h 2564296"/>
                <a:gd name="connsiteX45" fmla="*/ 825264 w 1261853"/>
                <a:gd name="connsiteY45" fmla="*/ 172201 h 2564296"/>
                <a:gd name="connsiteX46" fmla="*/ 789921 w 1261853"/>
                <a:gd name="connsiteY46" fmla="*/ 128958 h 2564296"/>
                <a:gd name="connsiteX47" fmla="*/ 526304 w 1261853"/>
                <a:gd name="connsiteY47" fmla="*/ 2139 h 2564296"/>
                <a:gd name="connsiteX48" fmla="*/ 343352 w 1261853"/>
                <a:gd name="connsiteY48" fmla="*/ 46630 h 2564296"/>
                <a:gd name="connsiteX49" fmla="*/ 261024 w 1261853"/>
                <a:gd name="connsiteY49" fmla="*/ 120227 h 2564296"/>
                <a:gd name="connsiteX50" fmla="*/ 243976 w 1261853"/>
                <a:gd name="connsiteY50" fmla="*/ 146422 h 2564296"/>
                <a:gd name="connsiteX51" fmla="*/ 187012 w 1261853"/>
                <a:gd name="connsiteY51" fmla="*/ 357648 h 2564296"/>
                <a:gd name="connsiteX52" fmla="*/ 167053 w 1261853"/>
                <a:gd name="connsiteY52" fmla="*/ 439976 h 2564296"/>
                <a:gd name="connsiteX53" fmla="*/ 125889 w 1261853"/>
                <a:gd name="connsiteY53" fmla="*/ 499851 h 2564296"/>
                <a:gd name="connsiteX54" fmla="*/ 129216 w 1261853"/>
                <a:gd name="connsiteY54" fmla="*/ 518978 h 2564296"/>
                <a:gd name="connsiteX55" fmla="*/ 177033 w 1261853"/>
                <a:gd name="connsiteY55" fmla="*/ 597980 h 2564296"/>
                <a:gd name="connsiteX56" fmla="*/ 184933 w 1261853"/>
                <a:gd name="connsiteY56" fmla="*/ 634155 h 2564296"/>
                <a:gd name="connsiteX57" fmla="*/ 196991 w 1261853"/>
                <a:gd name="connsiteY57" fmla="*/ 690288 h 2564296"/>
                <a:gd name="connsiteX58" fmla="*/ 247718 w 1261853"/>
                <a:gd name="connsiteY58" fmla="*/ 742678 h 2564296"/>
                <a:gd name="connsiteX59" fmla="*/ 353747 w 1261853"/>
                <a:gd name="connsiteY59" fmla="*/ 746836 h 2564296"/>
                <a:gd name="connsiteX60" fmla="*/ 386180 w 1261853"/>
                <a:gd name="connsiteY60" fmla="*/ 769290 h 2564296"/>
                <a:gd name="connsiteX61" fmla="*/ 426096 w 1261853"/>
                <a:gd name="connsiteY61" fmla="*/ 925630 h 2564296"/>
                <a:gd name="connsiteX62" fmla="*/ 412375 w 1261853"/>
                <a:gd name="connsiteY62" fmla="*/ 965131 h 2564296"/>
                <a:gd name="connsiteX63" fmla="*/ 254371 w 1261853"/>
                <a:gd name="connsiteY63" fmla="*/ 1124382 h 2564296"/>
                <a:gd name="connsiteX64" fmla="*/ 46056 w 1261853"/>
                <a:gd name="connsiteY64" fmla="*/ 1344756 h 2564296"/>
                <a:gd name="connsiteX65" fmla="*/ 15702 w 1261853"/>
                <a:gd name="connsiteY65" fmla="*/ 1535608 h 2564296"/>
                <a:gd name="connsiteX66" fmla="*/ 31087 w 1261853"/>
                <a:gd name="connsiteY66" fmla="*/ 1669911 h 2564296"/>
                <a:gd name="connsiteX67" fmla="*/ 26929 w 1261853"/>
                <a:gd name="connsiteY67" fmla="*/ 1939765 h 2564296"/>
                <a:gd name="connsiteX68" fmla="*/ 54372 w 1261853"/>
                <a:gd name="connsiteY68" fmla="*/ 2163881 h 2564296"/>
                <a:gd name="connsiteX69" fmla="*/ 143769 w 1261853"/>
                <a:gd name="connsiteY69" fmla="*/ 2549327 h 2564296"/>
                <a:gd name="connsiteX70" fmla="*/ 165390 w 1261853"/>
                <a:gd name="connsiteY70" fmla="*/ 2564296 h 2564296"/>
                <a:gd name="connsiteX71" fmla="*/ 562479 w 1261853"/>
                <a:gd name="connsiteY71" fmla="*/ 2563880 h 2564296"/>
                <a:gd name="connsiteX72" fmla="*/ 888881 w 1261853"/>
                <a:gd name="connsiteY72" fmla="*/ 2559722 h 2564296"/>
                <a:gd name="connsiteX73" fmla="*/ 907176 w 1261853"/>
                <a:gd name="connsiteY73" fmla="*/ 2543922 h 2564296"/>
                <a:gd name="connsiteX74" fmla="*/ 860607 w 1261853"/>
                <a:gd name="connsiteY74" fmla="*/ 2378850 h 2564296"/>
                <a:gd name="connsiteX75" fmla="*/ 708009 w 1261853"/>
                <a:gd name="connsiteY75" fmla="*/ 2158060 h 2564296"/>
                <a:gd name="connsiteX76" fmla="*/ 658944 w 1261853"/>
                <a:gd name="connsiteY76" fmla="*/ 2068663 h 2564296"/>
                <a:gd name="connsiteX77" fmla="*/ 673497 w 1261853"/>
                <a:gd name="connsiteY77" fmla="*/ 1836231 h 2564296"/>
                <a:gd name="connsiteX78" fmla="*/ 764142 w 1261853"/>
                <a:gd name="connsiteY78" fmla="*/ 1627500 h 2564296"/>
                <a:gd name="connsiteX79" fmla="*/ 780358 w 1261853"/>
                <a:gd name="connsiteY79" fmla="*/ 1608373 h 2564296"/>
                <a:gd name="connsiteX80" fmla="*/ 786595 w 1261853"/>
                <a:gd name="connsiteY80" fmla="*/ 1620847 h 2564296"/>
                <a:gd name="connsiteX81" fmla="*/ 952083 w 1261853"/>
                <a:gd name="connsiteY81" fmla="*/ 2115233 h 2564296"/>
                <a:gd name="connsiteX82" fmla="*/ 1079733 w 1261853"/>
                <a:gd name="connsiteY82" fmla="*/ 2554733 h 2564296"/>
                <a:gd name="connsiteX83" fmla="*/ 1095118 w 1261853"/>
                <a:gd name="connsiteY83" fmla="*/ 2564296 h 2564296"/>
                <a:gd name="connsiteX84" fmla="*/ 1226095 w 1261853"/>
                <a:gd name="connsiteY84" fmla="*/ 2563880 h 2564296"/>
                <a:gd name="connsiteX85" fmla="*/ 1261854 w 1261853"/>
                <a:gd name="connsiteY85" fmla="*/ 2547248 h 2564296"/>
                <a:gd name="connsiteX86" fmla="*/ 1261854 w 1261853"/>
                <a:gd name="connsiteY86" fmla="*/ 2497352 h 2564296"/>
                <a:gd name="connsiteX87" fmla="*/ 1257280 w 1261853"/>
                <a:gd name="connsiteY87" fmla="*/ 2488205 h 2564296"/>
                <a:gd name="connsiteX88" fmla="*/ 752915 w 1261853"/>
                <a:gd name="connsiteY88" fmla="*/ 702762 h 2564296"/>
                <a:gd name="connsiteX89" fmla="*/ 737115 w 1261853"/>
                <a:gd name="connsiteY89" fmla="*/ 682803 h 2564296"/>
                <a:gd name="connsiteX90" fmla="*/ 745431 w 1261853"/>
                <a:gd name="connsiteY90" fmla="*/ 671577 h 2564296"/>
                <a:gd name="connsiteX91" fmla="*/ 767052 w 1261853"/>
                <a:gd name="connsiteY91" fmla="*/ 690704 h 2564296"/>
                <a:gd name="connsiteX92" fmla="*/ 752915 w 1261853"/>
                <a:gd name="connsiteY92" fmla="*/ 702762 h 2564296"/>
                <a:gd name="connsiteX93" fmla="*/ 758320 w 1261853"/>
                <a:gd name="connsiteY93" fmla="*/ 634986 h 2564296"/>
                <a:gd name="connsiteX94" fmla="*/ 778695 w 1261853"/>
                <a:gd name="connsiteY94" fmla="*/ 649539 h 2564296"/>
                <a:gd name="connsiteX95" fmla="*/ 747094 w 1261853"/>
                <a:gd name="connsiteY95" fmla="*/ 655361 h 2564296"/>
                <a:gd name="connsiteX96" fmla="*/ 737530 w 1261853"/>
                <a:gd name="connsiteY96" fmla="*/ 638729 h 2564296"/>
                <a:gd name="connsiteX97" fmla="*/ 764557 w 1261853"/>
                <a:gd name="connsiteY97" fmla="*/ 533531 h 2564296"/>
                <a:gd name="connsiteX98" fmla="*/ 829838 w 1261853"/>
                <a:gd name="connsiteY98" fmla="*/ 390080 h 2564296"/>
                <a:gd name="connsiteX99" fmla="*/ 846470 w 1261853"/>
                <a:gd name="connsiteY99" fmla="*/ 360974 h 2564296"/>
                <a:gd name="connsiteX100" fmla="*/ 859775 w 1261853"/>
                <a:gd name="connsiteY100" fmla="*/ 394238 h 2564296"/>
                <a:gd name="connsiteX101" fmla="*/ 826096 w 1261853"/>
                <a:gd name="connsiteY101" fmla="*/ 554737 h 2564296"/>
                <a:gd name="connsiteX102" fmla="*/ 823601 w 1261853"/>
                <a:gd name="connsiteY102" fmla="*/ 560142 h 2564296"/>
                <a:gd name="connsiteX103" fmla="*/ 802811 w 1261853"/>
                <a:gd name="connsiteY103" fmla="*/ 593406 h 2564296"/>
                <a:gd name="connsiteX104" fmla="*/ 758320 w 1261853"/>
                <a:gd name="connsiteY104" fmla="*/ 634986 h 2564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</a:cxnLst>
              <a:rect l="l" t="t" r="r" b="b"/>
              <a:pathLst>
                <a:path w="1261853" h="2564296">
                  <a:moveTo>
                    <a:pt x="1257280" y="2488205"/>
                  </a:moveTo>
                  <a:cubicBezTo>
                    <a:pt x="1246053" y="2411698"/>
                    <a:pt x="1236906" y="2334775"/>
                    <a:pt x="1223600" y="2258268"/>
                  </a:cubicBezTo>
                  <a:cubicBezTo>
                    <a:pt x="1203642" y="2142260"/>
                    <a:pt x="1178278" y="2027083"/>
                    <a:pt x="1141272" y="1916065"/>
                  </a:cubicBezTo>
                  <a:cubicBezTo>
                    <a:pt x="1103850" y="1803799"/>
                    <a:pt x="1075575" y="1690701"/>
                    <a:pt x="1072249" y="1571783"/>
                  </a:cubicBezTo>
                  <a:cubicBezTo>
                    <a:pt x="1070170" y="1500681"/>
                    <a:pt x="1068091" y="1429579"/>
                    <a:pt x="1058528" y="1358478"/>
                  </a:cubicBezTo>
                  <a:cubicBezTo>
                    <a:pt x="1040232" y="1220848"/>
                    <a:pt x="1001979" y="1092782"/>
                    <a:pt x="906345" y="986337"/>
                  </a:cubicBezTo>
                  <a:cubicBezTo>
                    <a:pt x="868923" y="944757"/>
                    <a:pt x="837738" y="897356"/>
                    <a:pt x="812374" y="847460"/>
                  </a:cubicBezTo>
                  <a:cubicBezTo>
                    <a:pt x="806553" y="836233"/>
                    <a:pt x="800732" y="825007"/>
                    <a:pt x="801979" y="812117"/>
                  </a:cubicBezTo>
                  <a:cubicBezTo>
                    <a:pt x="802811" y="805048"/>
                    <a:pt x="805306" y="795485"/>
                    <a:pt x="814453" y="795485"/>
                  </a:cubicBezTo>
                  <a:cubicBezTo>
                    <a:pt x="823185" y="795485"/>
                    <a:pt x="824017" y="803801"/>
                    <a:pt x="824848" y="810870"/>
                  </a:cubicBezTo>
                  <a:cubicBezTo>
                    <a:pt x="826512" y="824591"/>
                    <a:pt x="827759" y="838728"/>
                    <a:pt x="829838" y="857023"/>
                  </a:cubicBezTo>
                  <a:cubicBezTo>
                    <a:pt x="847302" y="838728"/>
                    <a:pt x="863518" y="832907"/>
                    <a:pt x="884723" y="833323"/>
                  </a:cubicBezTo>
                  <a:cubicBezTo>
                    <a:pt x="903434" y="833323"/>
                    <a:pt x="920898" y="822512"/>
                    <a:pt x="926719" y="802138"/>
                  </a:cubicBezTo>
                  <a:cubicBezTo>
                    <a:pt x="932956" y="779685"/>
                    <a:pt x="945430" y="760558"/>
                    <a:pt x="959567" y="742678"/>
                  </a:cubicBezTo>
                  <a:cubicBezTo>
                    <a:pt x="965804" y="734778"/>
                    <a:pt x="972041" y="719809"/>
                    <a:pt x="981605" y="723967"/>
                  </a:cubicBezTo>
                  <a:cubicBezTo>
                    <a:pt x="992415" y="728541"/>
                    <a:pt x="986594" y="743510"/>
                    <a:pt x="984931" y="754321"/>
                  </a:cubicBezTo>
                  <a:cubicBezTo>
                    <a:pt x="982020" y="774695"/>
                    <a:pt x="977862" y="795069"/>
                    <a:pt x="974536" y="815443"/>
                  </a:cubicBezTo>
                  <a:cubicBezTo>
                    <a:pt x="981189" y="814196"/>
                    <a:pt x="983268" y="810454"/>
                    <a:pt x="986594" y="808375"/>
                  </a:cubicBezTo>
                  <a:cubicBezTo>
                    <a:pt x="993247" y="802969"/>
                    <a:pt x="997405" y="790911"/>
                    <a:pt x="1007384" y="793406"/>
                  </a:cubicBezTo>
                  <a:cubicBezTo>
                    <a:pt x="1018195" y="796317"/>
                    <a:pt x="1016948" y="809206"/>
                    <a:pt x="1019027" y="818354"/>
                  </a:cubicBezTo>
                  <a:cubicBezTo>
                    <a:pt x="1024848" y="843718"/>
                    <a:pt x="1028174" y="869913"/>
                    <a:pt x="1036906" y="894861"/>
                  </a:cubicBezTo>
                  <a:cubicBezTo>
                    <a:pt x="1039401" y="901930"/>
                    <a:pt x="1040648" y="912325"/>
                    <a:pt x="1049380" y="911909"/>
                  </a:cubicBezTo>
                  <a:cubicBezTo>
                    <a:pt x="1058943" y="911493"/>
                    <a:pt x="1057696" y="900682"/>
                    <a:pt x="1058943" y="893614"/>
                  </a:cubicBezTo>
                  <a:cubicBezTo>
                    <a:pt x="1060607" y="885298"/>
                    <a:pt x="1061022" y="876982"/>
                    <a:pt x="1062270" y="869081"/>
                  </a:cubicBezTo>
                  <a:cubicBezTo>
                    <a:pt x="1063933" y="857023"/>
                    <a:pt x="1060607" y="839976"/>
                    <a:pt x="1072249" y="834986"/>
                  </a:cubicBezTo>
                  <a:cubicBezTo>
                    <a:pt x="1085970" y="829165"/>
                    <a:pt x="1090960" y="847460"/>
                    <a:pt x="1100108" y="854944"/>
                  </a:cubicBezTo>
                  <a:cubicBezTo>
                    <a:pt x="1106760" y="860350"/>
                    <a:pt x="1111750" y="872408"/>
                    <a:pt x="1121313" y="866587"/>
                  </a:cubicBezTo>
                  <a:cubicBezTo>
                    <a:pt x="1130461" y="860765"/>
                    <a:pt x="1127135" y="848291"/>
                    <a:pt x="1123392" y="839560"/>
                  </a:cubicBezTo>
                  <a:cubicBezTo>
                    <a:pt x="1119234" y="829581"/>
                    <a:pt x="1113413" y="820017"/>
                    <a:pt x="1107176" y="810870"/>
                  </a:cubicBezTo>
                  <a:cubicBezTo>
                    <a:pt x="1098860" y="798811"/>
                    <a:pt x="1089297" y="788001"/>
                    <a:pt x="1080565" y="776358"/>
                  </a:cubicBezTo>
                  <a:cubicBezTo>
                    <a:pt x="1063933" y="755152"/>
                    <a:pt x="1052291" y="732699"/>
                    <a:pt x="1051875" y="704841"/>
                  </a:cubicBezTo>
                  <a:cubicBezTo>
                    <a:pt x="1051459" y="681972"/>
                    <a:pt x="1046885" y="659934"/>
                    <a:pt x="1036490" y="638729"/>
                  </a:cubicBezTo>
                  <a:cubicBezTo>
                    <a:pt x="1023600" y="612533"/>
                    <a:pt x="1024432" y="611702"/>
                    <a:pt x="1051043" y="597980"/>
                  </a:cubicBezTo>
                  <a:cubicBezTo>
                    <a:pt x="1041896" y="589664"/>
                    <a:pt x="1033164" y="581764"/>
                    <a:pt x="1024848" y="573448"/>
                  </a:cubicBezTo>
                  <a:cubicBezTo>
                    <a:pt x="1010295" y="559311"/>
                    <a:pt x="1003226" y="541847"/>
                    <a:pt x="1012790" y="522720"/>
                  </a:cubicBezTo>
                  <a:cubicBezTo>
                    <a:pt x="1031916" y="483219"/>
                    <a:pt x="1042727" y="439561"/>
                    <a:pt x="1068507" y="402554"/>
                  </a:cubicBezTo>
                  <a:cubicBezTo>
                    <a:pt x="1083891" y="380517"/>
                    <a:pt x="1087634" y="355569"/>
                    <a:pt x="1079733" y="329374"/>
                  </a:cubicBezTo>
                  <a:cubicBezTo>
                    <a:pt x="1075160" y="313989"/>
                    <a:pt x="1070586" y="299020"/>
                    <a:pt x="1064765" y="284052"/>
                  </a:cubicBezTo>
                  <a:cubicBezTo>
                    <a:pt x="1056864" y="263262"/>
                    <a:pt x="1043975" y="244966"/>
                    <a:pt x="1029422" y="228334"/>
                  </a:cubicBezTo>
                  <a:cubicBezTo>
                    <a:pt x="1019027" y="216692"/>
                    <a:pt x="1014037" y="205881"/>
                    <a:pt x="1036490" y="202971"/>
                  </a:cubicBezTo>
                  <a:cubicBezTo>
                    <a:pt x="1038569" y="202555"/>
                    <a:pt x="1040232" y="201723"/>
                    <a:pt x="1042311" y="200892"/>
                  </a:cubicBezTo>
                  <a:cubicBezTo>
                    <a:pt x="1032748" y="189249"/>
                    <a:pt x="1021937" y="185091"/>
                    <a:pt x="1011958" y="181765"/>
                  </a:cubicBezTo>
                  <a:cubicBezTo>
                    <a:pt x="1001147" y="178023"/>
                    <a:pt x="989089" y="177191"/>
                    <a:pt x="976199" y="174696"/>
                  </a:cubicBezTo>
                  <a:cubicBezTo>
                    <a:pt x="987842" y="160975"/>
                    <a:pt x="981605" y="158480"/>
                    <a:pt x="967883" y="161391"/>
                  </a:cubicBezTo>
                  <a:cubicBezTo>
                    <a:pt x="945014" y="166380"/>
                    <a:pt x="922145" y="171786"/>
                    <a:pt x="900939" y="182596"/>
                  </a:cubicBezTo>
                  <a:cubicBezTo>
                    <a:pt x="871834" y="197981"/>
                    <a:pt x="849796" y="194239"/>
                    <a:pt x="825264" y="172201"/>
                  </a:cubicBezTo>
                  <a:cubicBezTo>
                    <a:pt x="811127" y="159312"/>
                    <a:pt x="800316" y="144343"/>
                    <a:pt x="789921" y="128958"/>
                  </a:cubicBezTo>
                  <a:cubicBezTo>
                    <a:pt x="726720" y="34988"/>
                    <a:pt x="641065" y="-10750"/>
                    <a:pt x="526304" y="2139"/>
                  </a:cubicBezTo>
                  <a:cubicBezTo>
                    <a:pt x="463103" y="9208"/>
                    <a:pt x="403227" y="27503"/>
                    <a:pt x="343352" y="46630"/>
                  </a:cubicBezTo>
                  <a:cubicBezTo>
                    <a:pt x="306346" y="58688"/>
                    <a:pt x="275577" y="81141"/>
                    <a:pt x="261024" y="120227"/>
                  </a:cubicBezTo>
                  <a:cubicBezTo>
                    <a:pt x="257282" y="129790"/>
                    <a:pt x="251045" y="138522"/>
                    <a:pt x="243976" y="146422"/>
                  </a:cubicBezTo>
                  <a:cubicBezTo>
                    <a:pt x="190754" y="207544"/>
                    <a:pt x="175785" y="279062"/>
                    <a:pt x="187012" y="357648"/>
                  </a:cubicBezTo>
                  <a:cubicBezTo>
                    <a:pt x="191586" y="387586"/>
                    <a:pt x="185349" y="415028"/>
                    <a:pt x="167053" y="439976"/>
                  </a:cubicBezTo>
                  <a:cubicBezTo>
                    <a:pt x="152500" y="459519"/>
                    <a:pt x="140026" y="480309"/>
                    <a:pt x="125889" y="499851"/>
                  </a:cubicBezTo>
                  <a:cubicBezTo>
                    <a:pt x="120068" y="508167"/>
                    <a:pt x="118405" y="514404"/>
                    <a:pt x="129216" y="518978"/>
                  </a:cubicBezTo>
                  <a:cubicBezTo>
                    <a:pt x="164559" y="533531"/>
                    <a:pt x="181191" y="558479"/>
                    <a:pt x="177033" y="597980"/>
                  </a:cubicBezTo>
                  <a:cubicBezTo>
                    <a:pt x="175785" y="609623"/>
                    <a:pt x="179527" y="623344"/>
                    <a:pt x="184933" y="634155"/>
                  </a:cubicBezTo>
                  <a:cubicBezTo>
                    <a:pt x="194080" y="652034"/>
                    <a:pt x="196575" y="670745"/>
                    <a:pt x="196991" y="690288"/>
                  </a:cubicBezTo>
                  <a:cubicBezTo>
                    <a:pt x="197407" y="728957"/>
                    <a:pt x="209049" y="740599"/>
                    <a:pt x="247718" y="742678"/>
                  </a:cubicBezTo>
                  <a:cubicBezTo>
                    <a:pt x="283061" y="744342"/>
                    <a:pt x="318404" y="746005"/>
                    <a:pt x="353747" y="746836"/>
                  </a:cubicBezTo>
                  <a:cubicBezTo>
                    <a:pt x="370379" y="747252"/>
                    <a:pt x="380774" y="752658"/>
                    <a:pt x="386180" y="769290"/>
                  </a:cubicBezTo>
                  <a:cubicBezTo>
                    <a:pt x="403227" y="820433"/>
                    <a:pt x="420691" y="871160"/>
                    <a:pt x="426096" y="925630"/>
                  </a:cubicBezTo>
                  <a:cubicBezTo>
                    <a:pt x="427760" y="942678"/>
                    <a:pt x="424433" y="953489"/>
                    <a:pt x="412375" y="965131"/>
                  </a:cubicBezTo>
                  <a:cubicBezTo>
                    <a:pt x="359153" y="1017522"/>
                    <a:pt x="306346" y="1070744"/>
                    <a:pt x="254371" y="1124382"/>
                  </a:cubicBezTo>
                  <a:cubicBezTo>
                    <a:pt x="184101" y="1197147"/>
                    <a:pt x="110089" y="1266586"/>
                    <a:pt x="46056" y="1344756"/>
                  </a:cubicBezTo>
                  <a:cubicBezTo>
                    <a:pt x="-1345" y="1402552"/>
                    <a:pt x="-13404" y="1469912"/>
                    <a:pt x="15702" y="1535608"/>
                  </a:cubicBezTo>
                  <a:cubicBezTo>
                    <a:pt x="36077" y="1581762"/>
                    <a:pt x="38571" y="1622510"/>
                    <a:pt x="31087" y="1669911"/>
                  </a:cubicBezTo>
                  <a:cubicBezTo>
                    <a:pt x="16950" y="1759308"/>
                    <a:pt x="21939" y="1849537"/>
                    <a:pt x="26929" y="1939765"/>
                  </a:cubicBezTo>
                  <a:cubicBezTo>
                    <a:pt x="31087" y="2015025"/>
                    <a:pt x="37324" y="2090285"/>
                    <a:pt x="54372" y="2163881"/>
                  </a:cubicBezTo>
                  <a:cubicBezTo>
                    <a:pt x="83893" y="2292363"/>
                    <a:pt x="108841" y="2422093"/>
                    <a:pt x="143769" y="2549327"/>
                  </a:cubicBezTo>
                  <a:cubicBezTo>
                    <a:pt x="147511" y="2562633"/>
                    <a:pt x="153748" y="2564296"/>
                    <a:pt x="165390" y="2564296"/>
                  </a:cubicBezTo>
                  <a:cubicBezTo>
                    <a:pt x="297614" y="2563880"/>
                    <a:pt x="430254" y="2564712"/>
                    <a:pt x="562479" y="2563880"/>
                  </a:cubicBezTo>
                  <a:cubicBezTo>
                    <a:pt x="671418" y="2563465"/>
                    <a:pt x="779942" y="2561386"/>
                    <a:pt x="888881" y="2559722"/>
                  </a:cubicBezTo>
                  <a:cubicBezTo>
                    <a:pt x="899276" y="2559722"/>
                    <a:pt x="909671" y="2560970"/>
                    <a:pt x="907176" y="2543922"/>
                  </a:cubicBezTo>
                  <a:cubicBezTo>
                    <a:pt x="898029" y="2486957"/>
                    <a:pt x="883476" y="2431656"/>
                    <a:pt x="860607" y="2378850"/>
                  </a:cubicBezTo>
                  <a:cubicBezTo>
                    <a:pt x="824433" y="2294858"/>
                    <a:pt x="770794" y="2223341"/>
                    <a:pt x="708009" y="2158060"/>
                  </a:cubicBezTo>
                  <a:cubicBezTo>
                    <a:pt x="683061" y="2132280"/>
                    <a:pt x="664350" y="2104422"/>
                    <a:pt x="658944" y="2068663"/>
                  </a:cubicBezTo>
                  <a:cubicBezTo>
                    <a:pt x="647302" y="1990077"/>
                    <a:pt x="652707" y="1911907"/>
                    <a:pt x="673497" y="1836231"/>
                  </a:cubicBezTo>
                  <a:cubicBezTo>
                    <a:pt x="693456" y="1762635"/>
                    <a:pt x="727135" y="1694028"/>
                    <a:pt x="764142" y="1627500"/>
                  </a:cubicBezTo>
                  <a:cubicBezTo>
                    <a:pt x="767884" y="1620847"/>
                    <a:pt x="770794" y="1612115"/>
                    <a:pt x="780358" y="1608373"/>
                  </a:cubicBezTo>
                  <a:cubicBezTo>
                    <a:pt x="782437" y="1612531"/>
                    <a:pt x="785347" y="1616689"/>
                    <a:pt x="786595" y="1620847"/>
                  </a:cubicBezTo>
                  <a:cubicBezTo>
                    <a:pt x="841480" y="1785504"/>
                    <a:pt x="917156" y="1942676"/>
                    <a:pt x="952083" y="2115233"/>
                  </a:cubicBezTo>
                  <a:cubicBezTo>
                    <a:pt x="982020" y="2264505"/>
                    <a:pt x="1044806" y="2405876"/>
                    <a:pt x="1079733" y="2554733"/>
                  </a:cubicBezTo>
                  <a:cubicBezTo>
                    <a:pt x="1081812" y="2563465"/>
                    <a:pt x="1087634" y="2564296"/>
                    <a:pt x="1095118" y="2564296"/>
                  </a:cubicBezTo>
                  <a:cubicBezTo>
                    <a:pt x="1138777" y="2564296"/>
                    <a:pt x="1182436" y="2564296"/>
                    <a:pt x="1226095" y="2563880"/>
                  </a:cubicBezTo>
                  <a:cubicBezTo>
                    <a:pt x="1240232" y="2563880"/>
                    <a:pt x="1253538" y="2560970"/>
                    <a:pt x="1261854" y="2547248"/>
                  </a:cubicBezTo>
                  <a:cubicBezTo>
                    <a:pt x="1261854" y="2530616"/>
                    <a:pt x="1261854" y="2513984"/>
                    <a:pt x="1261854" y="2497352"/>
                  </a:cubicBezTo>
                  <a:cubicBezTo>
                    <a:pt x="1257280" y="2495273"/>
                    <a:pt x="1257696" y="2491531"/>
                    <a:pt x="1257280" y="2488205"/>
                  </a:cubicBezTo>
                  <a:close/>
                  <a:moveTo>
                    <a:pt x="752915" y="702762"/>
                  </a:moveTo>
                  <a:cubicBezTo>
                    <a:pt x="741273" y="701930"/>
                    <a:pt x="736699" y="694030"/>
                    <a:pt x="737115" y="682803"/>
                  </a:cubicBezTo>
                  <a:cubicBezTo>
                    <a:pt x="737530" y="677398"/>
                    <a:pt x="737115" y="671577"/>
                    <a:pt x="745431" y="671577"/>
                  </a:cubicBezTo>
                  <a:cubicBezTo>
                    <a:pt x="754162" y="676151"/>
                    <a:pt x="765805" y="678645"/>
                    <a:pt x="767052" y="690704"/>
                  </a:cubicBezTo>
                  <a:cubicBezTo>
                    <a:pt x="767468" y="699435"/>
                    <a:pt x="759984" y="703177"/>
                    <a:pt x="752915" y="702762"/>
                  </a:cubicBezTo>
                  <a:close/>
                  <a:moveTo>
                    <a:pt x="758320" y="634986"/>
                  </a:moveTo>
                  <a:cubicBezTo>
                    <a:pt x="764973" y="642471"/>
                    <a:pt x="783684" y="637065"/>
                    <a:pt x="778695" y="649539"/>
                  </a:cubicBezTo>
                  <a:cubicBezTo>
                    <a:pt x="774537" y="660766"/>
                    <a:pt x="758736" y="658271"/>
                    <a:pt x="747094" y="655361"/>
                  </a:cubicBezTo>
                  <a:cubicBezTo>
                    <a:pt x="738778" y="653282"/>
                    <a:pt x="738362" y="645797"/>
                    <a:pt x="737530" y="638729"/>
                  </a:cubicBezTo>
                  <a:cubicBezTo>
                    <a:pt x="733788" y="600475"/>
                    <a:pt x="739194" y="564716"/>
                    <a:pt x="764557" y="533531"/>
                  </a:cubicBezTo>
                  <a:cubicBezTo>
                    <a:pt x="798653" y="491535"/>
                    <a:pt x="819859" y="443303"/>
                    <a:pt x="829838" y="390080"/>
                  </a:cubicBezTo>
                  <a:cubicBezTo>
                    <a:pt x="831917" y="379270"/>
                    <a:pt x="831501" y="359311"/>
                    <a:pt x="846470" y="360974"/>
                  </a:cubicBezTo>
                  <a:cubicBezTo>
                    <a:pt x="861439" y="362638"/>
                    <a:pt x="860191" y="381764"/>
                    <a:pt x="859775" y="394238"/>
                  </a:cubicBezTo>
                  <a:cubicBezTo>
                    <a:pt x="856865" y="449540"/>
                    <a:pt x="848549" y="503594"/>
                    <a:pt x="826096" y="554737"/>
                  </a:cubicBezTo>
                  <a:cubicBezTo>
                    <a:pt x="825264" y="556816"/>
                    <a:pt x="822769" y="559311"/>
                    <a:pt x="823601" y="560142"/>
                  </a:cubicBezTo>
                  <a:cubicBezTo>
                    <a:pt x="837738" y="584259"/>
                    <a:pt x="813206" y="585506"/>
                    <a:pt x="802811" y="593406"/>
                  </a:cubicBezTo>
                  <a:cubicBezTo>
                    <a:pt x="786179" y="605880"/>
                    <a:pt x="768715" y="617107"/>
                    <a:pt x="758320" y="634986"/>
                  </a:cubicBezTo>
                  <a:close/>
                </a:path>
              </a:pathLst>
            </a:custGeom>
            <a:solidFill>
              <a:schemeClr val="accent2"/>
            </a:solidFill>
            <a:ln w="414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5E62FE9A-B514-03DF-47A6-9FE00DEF2627}"/>
                </a:ext>
              </a:extLst>
            </p:cNvPr>
            <p:cNvSpPr/>
            <p:nvPr/>
          </p:nvSpPr>
          <p:spPr>
            <a:xfrm>
              <a:off x="483732" y="2080445"/>
              <a:ext cx="1012332" cy="1770263"/>
            </a:xfrm>
            <a:custGeom>
              <a:avLst/>
              <a:gdLst>
                <a:gd name="connsiteX0" fmla="*/ 1463814 w 1464645"/>
                <a:gd name="connsiteY0" fmla="*/ 2518952 h 2561221"/>
                <a:gd name="connsiteX1" fmla="*/ 1437618 w 1464645"/>
                <a:gd name="connsiteY1" fmla="*/ 2319368 h 2561221"/>
                <a:gd name="connsiteX2" fmla="*/ 1338242 w 1464645"/>
                <a:gd name="connsiteY2" fmla="*/ 1893173 h 2561221"/>
                <a:gd name="connsiteX3" fmla="*/ 1276288 w 1464645"/>
                <a:gd name="connsiteY3" fmla="*/ 1564276 h 2561221"/>
                <a:gd name="connsiteX4" fmla="*/ 1258824 w 1464645"/>
                <a:gd name="connsiteY4" fmla="*/ 1330181 h 2561221"/>
                <a:gd name="connsiteX5" fmla="*/ 1121611 w 1464645"/>
                <a:gd name="connsiteY5" fmla="*/ 999620 h 2561221"/>
                <a:gd name="connsiteX6" fmla="*/ 1090841 w 1464645"/>
                <a:gd name="connsiteY6" fmla="*/ 960119 h 2561221"/>
                <a:gd name="connsiteX7" fmla="*/ 1014750 w 1464645"/>
                <a:gd name="connsiteY7" fmla="*/ 841201 h 2561221"/>
                <a:gd name="connsiteX8" fmla="*/ 1006850 w 1464645"/>
                <a:gd name="connsiteY8" fmla="*/ 807521 h 2561221"/>
                <a:gd name="connsiteX9" fmla="*/ 1019740 w 1464645"/>
                <a:gd name="connsiteY9" fmla="*/ 793384 h 2561221"/>
                <a:gd name="connsiteX10" fmla="*/ 1029303 w 1464645"/>
                <a:gd name="connsiteY10" fmla="*/ 807521 h 2561221"/>
                <a:gd name="connsiteX11" fmla="*/ 1030966 w 1464645"/>
                <a:gd name="connsiteY11" fmla="*/ 836627 h 2561221"/>
                <a:gd name="connsiteX12" fmla="*/ 1045935 w 1464645"/>
                <a:gd name="connsiteY12" fmla="*/ 843280 h 2561221"/>
                <a:gd name="connsiteX13" fmla="*/ 1084189 w 1464645"/>
                <a:gd name="connsiteY13" fmla="*/ 831221 h 2561221"/>
                <a:gd name="connsiteX14" fmla="*/ 1132006 w 1464645"/>
                <a:gd name="connsiteY14" fmla="*/ 795463 h 2561221"/>
                <a:gd name="connsiteX15" fmla="*/ 1174417 w 1464645"/>
                <a:gd name="connsiteY15" fmla="*/ 726856 h 2561221"/>
                <a:gd name="connsiteX16" fmla="*/ 1186475 w 1464645"/>
                <a:gd name="connsiteY16" fmla="*/ 720203 h 2561221"/>
                <a:gd name="connsiteX17" fmla="*/ 1191049 w 1464645"/>
                <a:gd name="connsiteY17" fmla="*/ 733093 h 2561221"/>
                <a:gd name="connsiteX18" fmla="*/ 1189802 w 1464645"/>
                <a:gd name="connsiteY18" fmla="*/ 749725 h 2561221"/>
                <a:gd name="connsiteX19" fmla="*/ 1181486 w 1464645"/>
                <a:gd name="connsiteY19" fmla="*/ 810847 h 2561221"/>
                <a:gd name="connsiteX20" fmla="*/ 1226392 w 1464645"/>
                <a:gd name="connsiteY20" fmla="*/ 828311 h 2561221"/>
                <a:gd name="connsiteX21" fmla="*/ 1227639 w 1464645"/>
                <a:gd name="connsiteY21" fmla="*/ 834548 h 2561221"/>
                <a:gd name="connsiteX22" fmla="*/ 1244687 w 1464645"/>
                <a:gd name="connsiteY22" fmla="*/ 898581 h 2561221"/>
                <a:gd name="connsiteX23" fmla="*/ 1254666 w 1464645"/>
                <a:gd name="connsiteY23" fmla="*/ 907729 h 2561221"/>
                <a:gd name="connsiteX24" fmla="*/ 1262567 w 1464645"/>
                <a:gd name="connsiteY24" fmla="*/ 896502 h 2561221"/>
                <a:gd name="connsiteX25" fmla="*/ 1268388 w 1464645"/>
                <a:gd name="connsiteY25" fmla="*/ 849101 h 2561221"/>
                <a:gd name="connsiteX26" fmla="*/ 1276704 w 1464645"/>
                <a:gd name="connsiteY26" fmla="*/ 831221 h 2561221"/>
                <a:gd name="connsiteX27" fmla="*/ 1293752 w 1464645"/>
                <a:gd name="connsiteY27" fmla="*/ 839953 h 2561221"/>
                <a:gd name="connsiteX28" fmla="*/ 1309552 w 1464645"/>
                <a:gd name="connsiteY28" fmla="*/ 856585 h 2561221"/>
                <a:gd name="connsiteX29" fmla="*/ 1325352 w 1464645"/>
                <a:gd name="connsiteY29" fmla="*/ 862822 h 2561221"/>
                <a:gd name="connsiteX30" fmla="*/ 1330342 w 1464645"/>
                <a:gd name="connsiteY30" fmla="*/ 845774 h 2561221"/>
                <a:gd name="connsiteX31" fmla="*/ 1320779 w 1464645"/>
                <a:gd name="connsiteY31" fmla="*/ 820826 h 2561221"/>
                <a:gd name="connsiteX32" fmla="*/ 1288346 w 1464645"/>
                <a:gd name="connsiteY32" fmla="*/ 777583 h 2561221"/>
                <a:gd name="connsiteX33" fmla="*/ 1255082 w 1464645"/>
                <a:gd name="connsiteY33" fmla="*/ 690265 h 2561221"/>
                <a:gd name="connsiteX34" fmla="*/ 1240113 w 1464645"/>
                <a:gd name="connsiteY34" fmla="*/ 634548 h 2561221"/>
                <a:gd name="connsiteX35" fmla="*/ 1252172 w 1464645"/>
                <a:gd name="connsiteY35" fmla="*/ 594631 h 2561221"/>
                <a:gd name="connsiteX36" fmla="*/ 1225976 w 1464645"/>
                <a:gd name="connsiteY36" fmla="*/ 568852 h 2561221"/>
                <a:gd name="connsiteX37" fmla="*/ 1214750 w 1464645"/>
                <a:gd name="connsiteY37" fmla="*/ 538083 h 2561221"/>
                <a:gd name="connsiteX38" fmla="*/ 1269635 w 1464645"/>
                <a:gd name="connsiteY38" fmla="*/ 403779 h 2561221"/>
                <a:gd name="connsiteX39" fmla="*/ 1282109 w 1464645"/>
                <a:gd name="connsiteY39" fmla="*/ 316877 h 2561221"/>
                <a:gd name="connsiteX40" fmla="*/ 1233461 w 1464645"/>
                <a:gd name="connsiteY40" fmla="*/ 223738 h 2561221"/>
                <a:gd name="connsiteX41" fmla="*/ 1237619 w 1464645"/>
                <a:gd name="connsiteY41" fmla="*/ 199206 h 2561221"/>
                <a:gd name="connsiteX42" fmla="*/ 1237203 w 1464645"/>
                <a:gd name="connsiteY42" fmla="*/ 187980 h 2561221"/>
                <a:gd name="connsiteX43" fmla="*/ 1192297 w 1464645"/>
                <a:gd name="connsiteY43" fmla="*/ 172595 h 2561221"/>
                <a:gd name="connsiteX44" fmla="*/ 1183149 w 1464645"/>
                <a:gd name="connsiteY44" fmla="*/ 165942 h 2561221"/>
                <a:gd name="connsiteX45" fmla="*/ 1173170 w 1464645"/>
                <a:gd name="connsiteY45" fmla="*/ 157626 h 2561221"/>
                <a:gd name="connsiteX46" fmla="*/ 1102484 w 1464645"/>
                <a:gd name="connsiteY46" fmla="*/ 180495 h 2561221"/>
                <a:gd name="connsiteX47" fmla="*/ 1054667 w 1464645"/>
                <a:gd name="connsiteY47" fmla="*/ 183822 h 2561221"/>
                <a:gd name="connsiteX48" fmla="*/ 1014750 w 1464645"/>
                <a:gd name="connsiteY48" fmla="*/ 151389 h 2561221"/>
                <a:gd name="connsiteX49" fmla="*/ 935748 w 1464645"/>
                <a:gd name="connsiteY49" fmla="*/ 57834 h 2561221"/>
                <a:gd name="connsiteX50" fmla="*/ 838451 w 1464645"/>
                <a:gd name="connsiteY50" fmla="*/ 6275 h 2561221"/>
                <a:gd name="connsiteX51" fmla="*/ 527017 w 1464645"/>
                <a:gd name="connsiteY51" fmla="*/ 54508 h 2561221"/>
                <a:gd name="connsiteX52" fmla="*/ 475042 w 1464645"/>
                <a:gd name="connsiteY52" fmla="*/ 100246 h 2561221"/>
                <a:gd name="connsiteX53" fmla="*/ 440115 w 1464645"/>
                <a:gd name="connsiteY53" fmla="*/ 156379 h 2561221"/>
                <a:gd name="connsiteX54" fmla="*/ 390635 w 1464645"/>
                <a:gd name="connsiteY54" fmla="*/ 318956 h 2561221"/>
                <a:gd name="connsiteX55" fmla="*/ 339907 w 1464645"/>
                <a:gd name="connsiteY55" fmla="*/ 485276 h 2561221"/>
                <a:gd name="connsiteX56" fmla="*/ 338660 w 1464645"/>
                <a:gd name="connsiteY56" fmla="*/ 486939 h 2561221"/>
                <a:gd name="connsiteX57" fmla="*/ 346560 w 1464645"/>
                <a:gd name="connsiteY57" fmla="*/ 523946 h 2561221"/>
                <a:gd name="connsiteX58" fmla="*/ 381487 w 1464645"/>
                <a:gd name="connsiteY58" fmla="*/ 585484 h 2561221"/>
                <a:gd name="connsiteX59" fmla="*/ 393961 w 1464645"/>
                <a:gd name="connsiteY59" fmla="*/ 641617 h 2561221"/>
                <a:gd name="connsiteX60" fmla="*/ 402277 w 1464645"/>
                <a:gd name="connsiteY60" fmla="*/ 684028 h 2561221"/>
                <a:gd name="connsiteX61" fmla="*/ 457579 w 1464645"/>
                <a:gd name="connsiteY61" fmla="*/ 740577 h 2561221"/>
                <a:gd name="connsiteX62" fmla="*/ 561529 w 1464645"/>
                <a:gd name="connsiteY62" fmla="*/ 744735 h 2561221"/>
                <a:gd name="connsiteX63" fmla="*/ 588971 w 1464645"/>
                <a:gd name="connsiteY63" fmla="*/ 762199 h 2561221"/>
                <a:gd name="connsiteX64" fmla="*/ 631799 w 1464645"/>
                <a:gd name="connsiteY64" fmla="*/ 932677 h 2561221"/>
                <a:gd name="connsiteX65" fmla="*/ 624730 w 1464645"/>
                <a:gd name="connsiteY65" fmla="*/ 955130 h 2561221"/>
                <a:gd name="connsiteX66" fmla="*/ 382319 w 1464645"/>
                <a:gd name="connsiteY66" fmla="*/ 1191720 h 2561221"/>
                <a:gd name="connsiteX67" fmla="*/ 172756 w 1464645"/>
                <a:gd name="connsiteY67" fmla="*/ 1352218 h 2561221"/>
                <a:gd name="connsiteX68" fmla="*/ 85022 w 1464645"/>
                <a:gd name="connsiteY68" fmla="*/ 1469889 h 2561221"/>
                <a:gd name="connsiteX69" fmla="*/ 112049 w 1464645"/>
                <a:gd name="connsiteY69" fmla="*/ 1599203 h 2561221"/>
                <a:gd name="connsiteX70" fmla="*/ 239700 w 1464645"/>
                <a:gd name="connsiteY70" fmla="*/ 1633299 h 2561221"/>
                <a:gd name="connsiteX71" fmla="*/ 208515 w 1464645"/>
                <a:gd name="connsiteY71" fmla="*/ 1721864 h 2561221"/>
                <a:gd name="connsiteX72" fmla="*/ 141155 w 1464645"/>
                <a:gd name="connsiteY72" fmla="*/ 1805855 h 2561221"/>
                <a:gd name="connsiteX73" fmla="*/ 7684 w 1464645"/>
                <a:gd name="connsiteY73" fmla="*/ 2267809 h 2561221"/>
                <a:gd name="connsiteX74" fmla="*/ 348639 w 1464645"/>
                <a:gd name="connsiteY74" fmla="*/ 2560948 h 2561221"/>
                <a:gd name="connsiteX75" fmla="*/ 951549 w 1464645"/>
                <a:gd name="connsiteY75" fmla="*/ 2559700 h 2561221"/>
                <a:gd name="connsiteX76" fmla="*/ 1090841 w 1464645"/>
                <a:gd name="connsiteY76" fmla="*/ 2557205 h 2561221"/>
                <a:gd name="connsiteX77" fmla="*/ 1109968 w 1464645"/>
                <a:gd name="connsiteY77" fmla="*/ 2535584 h 2561221"/>
                <a:gd name="connsiteX78" fmla="*/ 1065478 w 1464645"/>
                <a:gd name="connsiteY78" fmla="*/ 2377996 h 2561221"/>
                <a:gd name="connsiteX79" fmla="*/ 912048 w 1464645"/>
                <a:gd name="connsiteY79" fmla="*/ 2155127 h 2561221"/>
                <a:gd name="connsiteX80" fmla="*/ 860489 w 1464645"/>
                <a:gd name="connsiteY80" fmla="*/ 2049098 h 2561221"/>
                <a:gd name="connsiteX81" fmla="*/ 893337 w 1464645"/>
                <a:gd name="connsiteY81" fmla="*/ 1785897 h 2561221"/>
                <a:gd name="connsiteX82" fmla="*/ 948638 w 1464645"/>
                <a:gd name="connsiteY82" fmla="*/ 1660326 h 2561221"/>
                <a:gd name="connsiteX83" fmla="*/ 983565 w 1464645"/>
                <a:gd name="connsiteY83" fmla="*/ 1604193 h 2561221"/>
                <a:gd name="connsiteX84" fmla="*/ 1015582 w 1464645"/>
                <a:gd name="connsiteY84" fmla="*/ 1684026 h 2561221"/>
                <a:gd name="connsiteX85" fmla="*/ 1128263 w 1464645"/>
                <a:gd name="connsiteY85" fmla="*/ 1990055 h 2561221"/>
                <a:gd name="connsiteX86" fmla="*/ 1162359 w 1464645"/>
                <a:gd name="connsiteY86" fmla="*/ 2143900 h 2561221"/>
                <a:gd name="connsiteX87" fmla="*/ 1282525 w 1464645"/>
                <a:gd name="connsiteY87" fmla="*/ 2545563 h 2561221"/>
                <a:gd name="connsiteX88" fmla="*/ 1302483 w 1464645"/>
                <a:gd name="connsiteY88" fmla="*/ 2560948 h 2561221"/>
                <a:gd name="connsiteX89" fmla="*/ 1427223 w 1464645"/>
                <a:gd name="connsiteY89" fmla="*/ 2560532 h 2561221"/>
                <a:gd name="connsiteX90" fmla="*/ 1463814 w 1464645"/>
                <a:gd name="connsiteY90" fmla="*/ 2518952 h 2561221"/>
                <a:gd name="connsiteX91" fmla="*/ 956538 w 1464645"/>
                <a:gd name="connsiteY91" fmla="*/ 700245 h 2561221"/>
                <a:gd name="connsiteX92" fmla="*/ 940322 w 1464645"/>
                <a:gd name="connsiteY92" fmla="*/ 680286 h 2561221"/>
                <a:gd name="connsiteX93" fmla="*/ 950717 w 1464645"/>
                <a:gd name="connsiteY93" fmla="*/ 669891 h 2561221"/>
                <a:gd name="connsiteX94" fmla="*/ 971091 w 1464645"/>
                <a:gd name="connsiteY94" fmla="*/ 689018 h 2561221"/>
                <a:gd name="connsiteX95" fmla="*/ 956538 w 1464645"/>
                <a:gd name="connsiteY95" fmla="*/ 700245 h 2561221"/>
                <a:gd name="connsiteX96" fmla="*/ 974002 w 1464645"/>
                <a:gd name="connsiteY96" fmla="*/ 637875 h 2561221"/>
                <a:gd name="connsiteX97" fmla="*/ 983149 w 1464645"/>
                <a:gd name="connsiteY97" fmla="*/ 647022 h 2561221"/>
                <a:gd name="connsiteX98" fmla="*/ 971923 w 1464645"/>
                <a:gd name="connsiteY98" fmla="*/ 654507 h 2561221"/>
                <a:gd name="connsiteX99" fmla="*/ 940738 w 1464645"/>
                <a:gd name="connsiteY99" fmla="*/ 632885 h 2561221"/>
                <a:gd name="connsiteX100" fmla="*/ 962775 w 1464645"/>
                <a:gd name="connsiteY100" fmla="*/ 540162 h 2561221"/>
                <a:gd name="connsiteX101" fmla="*/ 1035124 w 1464645"/>
                <a:gd name="connsiteY101" fmla="*/ 381326 h 2561221"/>
                <a:gd name="connsiteX102" fmla="*/ 1038866 w 1464645"/>
                <a:gd name="connsiteY102" fmla="*/ 369684 h 2561221"/>
                <a:gd name="connsiteX103" fmla="*/ 1049677 w 1464645"/>
                <a:gd name="connsiteY103" fmla="*/ 358457 h 2561221"/>
                <a:gd name="connsiteX104" fmla="*/ 1061320 w 1464645"/>
                <a:gd name="connsiteY104" fmla="*/ 371347 h 2561221"/>
                <a:gd name="connsiteX105" fmla="*/ 1065478 w 1464645"/>
                <a:gd name="connsiteY105" fmla="*/ 409185 h 2561221"/>
                <a:gd name="connsiteX106" fmla="*/ 1030550 w 1464645"/>
                <a:gd name="connsiteY106" fmla="*/ 552636 h 2561221"/>
                <a:gd name="connsiteX107" fmla="*/ 1028056 w 1464645"/>
                <a:gd name="connsiteY107" fmla="*/ 558041 h 2561221"/>
                <a:gd name="connsiteX108" fmla="*/ 1006434 w 1464645"/>
                <a:gd name="connsiteY108" fmla="*/ 592137 h 2561221"/>
                <a:gd name="connsiteX109" fmla="*/ 971507 w 1464645"/>
                <a:gd name="connsiteY109" fmla="*/ 621243 h 2561221"/>
                <a:gd name="connsiteX110" fmla="*/ 974002 w 1464645"/>
                <a:gd name="connsiteY110" fmla="*/ 637875 h 2561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</a:cxnLst>
              <a:rect l="l" t="t" r="r" b="b"/>
              <a:pathLst>
                <a:path w="1464645" h="2561221">
                  <a:moveTo>
                    <a:pt x="1463814" y="2518952"/>
                  </a:moveTo>
                  <a:cubicBezTo>
                    <a:pt x="1455914" y="2452424"/>
                    <a:pt x="1447182" y="2385896"/>
                    <a:pt x="1437618" y="2319368"/>
                  </a:cubicBezTo>
                  <a:cubicBezTo>
                    <a:pt x="1416413" y="2174670"/>
                    <a:pt x="1384396" y="2032050"/>
                    <a:pt x="1338242" y="1893173"/>
                  </a:cubicBezTo>
                  <a:cubicBezTo>
                    <a:pt x="1302483" y="1785897"/>
                    <a:pt x="1278367" y="1676958"/>
                    <a:pt x="1276288" y="1564276"/>
                  </a:cubicBezTo>
                  <a:cubicBezTo>
                    <a:pt x="1274625" y="1486106"/>
                    <a:pt x="1271298" y="1407935"/>
                    <a:pt x="1258824" y="1330181"/>
                  </a:cubicBezTo>
                  <a:cubicBezTo>
                    <a:pt x="1239698" y="1209183"/>
                    <a:pt x="1206850" y="1093175"/>
                    <a:pt x="1121611" y="999620"/>
                  </a:cubicBezTo>
                  <a:cubicBezTo>
                    <a:pt x="1110384" y="987562"/>
                    <a:pt x="1100821" y="973841"/>
                    <a:pt x="1090841" y="960119"/>
                  </a:cubicBezTo>
                  <a:cubicBezTo>
                    <a:pt x="1062983" y="922282"/>
                    <a:pt x="1035124" y="884028"/>
                    <a:pt x="1014750" y="841201"/>
                  </a:cubicBezTo>
                  <a:cubicBezTo>
                    <a:pt x="1009761" y="830806"/>
                    <a:pt x="1003524" y="819995"/>
                    <a:pt x="1006850" y="807521"/>
                  </a:cubicBezTo>
                  <a:cubicBezTo>
                    <a:pt x="1008513" y="800868"/>
                    <a:pt x="1011424" y="792968"/>
                    <a:pt x="1019740" y="793384"/>
                  </a:cubicBezTo>
                  <a:cubicBezTo>
                    <a:pt x="1027224" y="793799"/>
                    <a:pt x="1028887" y="801700"/>
                    <a:pt x="1029303" y="807521"/>
                  </a:cubicBezTo>
                  <a:cubicBezTo>
                    <a:pt x="1030550" y="817084"/>
                    <a:pt x="1030550" y="827063"/>
                    <a:pt x="1030966" y="836627"/>
                  </a:cubicBezTo>
                  <a:cubicBezTo>
                    <a:pt x="1031382" y="848269"/>
                    <a:pt x="1035956" y="852427"/>
                    <a:pt x="1045935" y="843280"/>
                  </a:cubicBezTo>
                  <a:cubicBezTo>
                    <a:pt x="1056746" y="833300"/>
                    <a:pt x="1069220" y="830806"/>
                    <a:pt x="1084189" y="831221"/>
                  </a:cubicBezTo>
                  <a:cubicBezTo>
                    <a:pt x="1106642" y="832053"/>
                    <a:pt x="1124521" y="817084"/>
                    <a:pt x="1132006" y="795463"/>
                  </a:cubicBezTo>
                  <a:cubicBezTo>
                    <a:pt x="1141153" y="769683"/>
                    <a:pt x="1156538" y="747646"/>
                    <a:pt x="1174417" y="726856"/>
                  </a:cubicBezTo>
                  <a:cubicBezTo>
                    <a:pt x="1177328" y="723114"/>
                    <a:pt x="1181486" y="718540"/>
                    <a:pt x="1186475" y="720203"/>
                  </a:cubicBezTo>
                  <a:cubicBezTo>
                    <a:pt x="1191465" y="722282"/>
                    <a:pt x="1191465" y="728103"/>
                    <a:pt x="1191049" y="733093"/>
                  </a:cubicBezTo>
                  <a:cubicBezTo>
                    <a:pt x="1191049" y="738498"/>
                    <a:pt x="1189802" y="743903"/>
                    <a:pt x="1189802" y="749725"/>
                  </a:cubicBezTo>
                  <a:cubicBezTo>
                    <a:pt x="1189802" y="770099"/>
                    <a:pt x="1179823" y="789226"/>
                    <a:pt x="1181486" y="810847"/>
                  </a:cubicBezTo>
                  <a:cubicBezTo>
                    <a:pt x="1217660" y="784236"/>
                    <a:pt x="1217660" y="784236"/>
                    <a:pt x="1226392" y="828311"/>
                  </a:cubicBezTo>
                  <a:cubicBezTo>
                    <a:pt x="1226808" y="830390"/>
                    <a:pt x="1227224" y="832469"/>
                    <a:pt x="1227639" y="834548"/>
                  </a:cubicBezTo>
                  <a:cubicBezTo>
                    <a:pt x="1232629" y="856169"/>
                    <a:pt x="1235540" y="878207"/>
                    <a:pt x="1244687" y="898581"/>
                  </a:cubicBezTo>
                  <a:cubicBezTo>
                    <a:pt x="1246766" y="902739"/>
                    <a:pt x="1248845" y="908144"/>
                    <a:pt x="1254666" y="907729"/>
                  </a:cubicBezTo>
                  <a:cubicBezTo>
                    <a:pt x="1260488" y="907313"/>
                    <a:pt x="1261735" y="901076"/>
                    <a:pt x="1262567" y="896502"/>
                  </a:cubicBezTo>
                  <a:cubicBezTo>
                    <a:pt x="1265061" y="880702"/>
                    <a:pt x="1266309" y="864901"/>
                    <a:pt x="1268388" y="849101"/>
                  </a:cubicBezTo>
                  <a:cubicBezTo>
                    <a:pt x="1269219" y="842448"/>
                    <a:pt x="1269635" y="834548"/>
                    <a:pt x="1276704" y="831221"/>
                  </a:cubicBezTo>
                  <a:cubicBezTo>
                    <a:pt x="1285020" y="827895"/>
                    <a:pt x="1289178" y="835379"/>
                    <a:pt x="1293752" y="839953"/>
                  </a:cubicBezTo>
                  <a:cubicBezTo>
                    <a:pt x="1299157" y="845359"/>
                    <a:pt x="1304147" y="851180"/>
                    <a:pt x="1309552" y="856585"/>
                  </a:cubicBezTo>
                  <a:cubicBezTo>
                    <a:pt x="1313710" y="860743"/>
                    <a:pt x="1318284" y="866980"/>
                    <a:pt x="1325352" y="862822"/>
                  </a:cubicBezTo>
                  <a:cubicBezTo>
                    <a:pt x="1332005" y="859080"/>
                    <a:pt x="1330758" y="852011"/>
                    <a:pt x="1330342" y="845774"/>
                  </a:cubicBezTo>
                  <a:cubicBezTo>
                    <a:pt x="1329926" y="836627"/>
                    <a:pt x="1325768" y="828311"/>
                    <a:pt x="1320779" y="820826"/>
                  </a:cubicBezTo>
                  <a:cubicBezTo>
                    <a:pt x="1310384" y="805858"/>
                    <a:pt x="1299989" y="791720"/>
                    <a:pt x="1288346" y="777583"/>
                  </a:cubicBezTo>
                  <a:cubicBezTo>
                    <a:pt x="1267972" y="752219"/>
                    <a:pt x="1254251" y="724361"/>
                    <a:pt x="1255082" y="690265"/>
                  </a:cubicBezTo>
                  <a:cubicBezTo>
                    <a:pt x="1255498" y="670723"/>
                    <a:pt x="1248429" y="652428"/>
                    <a:pt x="1240113" y="634548"/>
                  </a:cubicBezTo>
                  <a:cubicBezTo>
                    <a:pt x="1228055" y="608769"/>
                    <a:pt x="1228887" y="607521"/>
                    <a:pt x="1252172" y="594631"/>
                  </a:cubicBezTo>
                  <a:cubicBezTo>
                    <a:pt x="1246766" y="582573"/>
                    <a:pt x="1235540" y="576336"/>
                    <a:pt x="1225976" y="568852"/>
                  </a:cubicBezTo>
                  <a:cubicBezTo>
                    <a:pt x="1215581" y="560952"/>
                    <a:pt x="1210592" y="550557"/>
                    <a:pt x="1214750" y="538083"/>
                  </a:cubicBezTo>
                  <a:cubicBezTo>
                    <a:pt x="1229718" y="491929"/>
                    <a:pt x="1242192" y="444944"/>
                    <a:pt x="1269635" y="403779"/>
                  </a:cubicBezTo>
                  <a:cubicBezTo>
                    <a:pt x="1287930" y="376337"/>
                    <a:pt x="1291257" y="348062"/>
                    <a:pt x="1282109" y="316877"/>
                  </a:cubicBezTo>
                  <a:cubicBezTo>
                    <a:pt x="1272130" y="282366"/>
                    <a:pt x="1257161" y="251181"/>
                    <a:pt x="1233461" y="223738"/>
                  </a:cubicBezTo>
                  <a:cubicBezTo>
                    <a:pt x="1225976" y="215007"/>
                    <a:pt x="1215581" y="204612"/>
                    <a:pt x="1237619" y="199206"/>
                  </a:cubicBezTo>
                  <a:cubicBezTo>
                    <a:pt x="1247182" y="197127"/>
                    <a:pt x="1242192" y="190890"/>
                    <a:pt x="1237203" y="187980"/>
                  </a:cubicBezTo>
                  <a:cubicBezTo>
                    <a:pt x="1223481" y="179664"/>
                    <a:pt x="1208929" y="173842"/>
                    <a:pt x="1192297" y="172595"/>
                  </a:cubicBezTo>
                  <a:cubicBezTo>
                    <a:pt x="1188139" y="172179"/>
                    <a:pt x="1179823" y="173842"/>
                    <a:pt x="1183149" y="165942"/>
                  </a:cubicBezTo>
                  <a:cubicBezTo>
                    <a:pt x="1189386" y="150973"/>
                    <a:pt x="1177744" y="156795"/>
                    <a:pt x="1173170" y="157626"/>
                  </a:cubicBezTo>
                  <a:cubicBezTo>
                    <a:pt x="1148638" y="162200"/>
                    <a:pt x="1124521" y="168021"/>
                    <a:pt x="1102484" y="180495"/>
                  </a:cubicBezTo>
                  <a:cubicBezTo>
                    <a:pt x="1087099" y="189227"/>
                    <a:pt x="1070883" y="190890"/>
                    <a:pt x="1054667" y="183822"/>
                  </a:cubicBezTo>
                  <a:cubicBezTo>
                    <a:pt x="1038451" y="176753"/>
                    <a:pt x="1025561" y="165526"/>
                    <a:pt x="1014750" y="151389"/>
                  </a:cubicBezTo>
                  <a:cubicBezTo>
                    <a:pt x="990218" y="118541"/>
                    <a:pt x="965686" y="85693"/>
                    <a:pt x="935748" y="57834"/>
                  </a:cubicBezTo>
                  <a:cubicBezTo>
                    <a:pt x="906642" y="34550"/>
                    <a:pt x="877120" y="12928"/>
                    <a:pt x="838451" y="6275"/>
                  </a:cubicBezTo>
                  <a:cubicBezTo>
                    <a:pt x="729096" y="-12852"/>
                    <a:pt x="626809" y="14175"/>
                    <a:pt x="527017" y="54508"/>
                  </a:cubicBezTo>
                  <a:cubicBezTo>
                    <a:pt x="505396" y="63240"/>
                    <a:pt x="485437" y="78208"/>
                    <a:pt x="475042" y="100246"/>
                  </a:cubicBezTo>
                  <a:cubicBezTo>
                    <a:pt x="465479" y="120620"/>
                    <a:pt x="454252" y="139331"/>
                    <a:pt x="440115" y="156379"/>
                  </a:cubicBezTo>
                  <a:cubicBezTo>
                    <a:pt x="401030" y="203780"/>
                    <a:pt x="381072" y="259081"/>
                    <a:pt x="390635" y="318956"/>
                  </a:cubicBezTo>
                  <a:cubicBezTo>
                    <a:pt x="400614" y="384653"/>
                    <a:pt x="379824" y="436628"/>
                    <a:pt x="339907" y="485276"/>
                  </a:cubicBezTo>
                  <a:cubicBezTo>
                    <a:pt x="339492" y="485692"/>
                    <a:pt x="339076" y="486524"/>
                    <a:pt x="338660" y="486939"/>
                  </a:cubicBezTo>
                  <a:cubicBezTo>
                    <a:pt x="323275" y="509808"/>
                    <a:pt x="322028" y="511887"/>
                    <a:pt x="346560" y="523946"/>
                  </a:cubicBezTo>
                  <a:cubicBezTo>
                    <a:pt x="373171" y="537251"/>
                    <a:pt x="383151" y="556794"/>
                    <a:pt x="381487" y="585484"/>
                  </a:cubicBezTo>
                  <a:cubicBezTo>
                    <a:pt x="380240" y="605026"/>
                    <a:pt x="385230" y="623737"/>
                    <a:pt x="393961" y="641617"/>
                  </a:cubicBezTo>
                  <a:cubicBezTo>
                    <a:pt x="400614" y="654922"/>
                    <a:pt x="402277" y="669475"/>
                    <a:pt x="402277" y="684028"/>
                  </a:cubicBezTo>
                  <a:cubicBezTo>
                    <a:pt x="402693" y="728103"/>
                    <a:pt x="412672" y="738498"/>
                    <a:pt x="457579" y="740577"/>
                  </a:cubicBezTo>
                  <a:cubicBezTo>
                    <a:pt x="492090" y="742240"/>
                    <a:pt x="526601" y="743488"/>
                    <a:pt x="561529" y="744735"/>
                  </a:cubicBezTo>
                  <a:cubicBezTo>
                    <a:pt x="574418" y="745151"/>
                    <a:pt x="583982" y="748893"/>
                    <a:pt x="588971" y="762199"/>
                  </a:cubicBezTo>
                  <a:cubicBezTo>
                    <a:pt x="609346" y="817500"/>
                    <a:pt x="627641" y="873217"/>
                    <a:pt x="631799" y="932677"/>
                  </a:cubicBezTo>
                  <a:cubicBezTo>
                    <a:pt x="632215" y="941408"/>
                    <a:pt x="631799" y="948477"/>
                    <a:pt x="624730" y="955130"/>
                  </a:cubicBezTo>
                  <a:cubicBezTo>
                    <a:pt x="544065" y="1034132"/>
                    <a:pt x="468805" y="1118539"/>
                    <a:pt x="382319" y="1191720"/>
                  </a:cubicBezTo>
                  <a:cubicBezTo>
                    <a:pt x="314959" y="1248684"/>
                    <a:pt x="242195" y="1297749"/>
                    <a:pt x="172756" y="1352218"/>
                  </a:cubicBezTo>
                  <a:cubicBezTo>
                    <a:pt x="132839" y="1383819"/>
                    <a:pt x="99575" y="1419578"/>
                    <a:pt x="85022" y="1469889"/>
                  </a:cubicBezTo>
                  <a:cubicBezTo>
                    <a:pt x="70885" y="1518122"/>
                    <a:pt x="75875" y="1562613"/>
                    <a:pt x="112049" y="1599203"/>
                  </a:cubicBezTo>
                  <a:cubicBezTo>
                    <a:pt x="146561" y="1634130"/>
                    <a:pt x="187309" y="1652841"/>
                    <a:pt x="239700" y="1633299"/>
                  </a:cubicBezTo>
                  <a:cubicBezTo>
                    <a:pt x="233463" y="1665315"/>
                    <a:pt x="224315" y="1694837"/>
                    <a:pt x="208515" y="1721864"/>
                  </a:cubicBezTo>
                  <a:cubicBezTo>
                    <a:pt x="189804" y="1753049"/>
                    <a:pt x="163608" y="1777997"/>
                    <a:pt x="141155" y="1805855"/>
                  </a:cubicBezTo>
                  <a:cubicBezTo>
                    <a:pt x="32216" y="1941406"/>
                    <a:pt x="-21007" y="2093173"/>
                    <a:pt x="7684" y="2267809"/>
                  </a:cubicBezTo>
                  <a:cubicBezTo>
                    <a:pt x="37205" y="2446603"/>
                    <a:pt x="169014" y="2560116"/>
                    <a:pt x="348639" y="2560948"/>
                  </a:cubicBezTo>
                  <a:cubicBezTo>
                    <a:pt x="549470" y="2561779"/>
                    <a:pt x="750717" y="2560532"/>
                    <a:pt x="951549" y="2559700"/>
                  </a:cubicBezTo>
                  <a:cubicBezTo>
                    <a:pt x="998118" y="2559700"/>
                    <a:pt x="1044272" y="2557621"/>
                    <a:pt x="1090841" y="2557205"/>
                  </a:cubicBezTo>
                  <a:cubicBezTo>
                    <a:pt x="1106226" y="2557205"/>
                    <a:pt x="1112879" y="2553879"/>
                    <a:pt x="1109968" y="2535584"/>
                  </a:cubicBezTo>
                  <a:cubicBezTo>
                    <a:pt x="1101236" y="2481114"/>
                    <a:pt x="1087099" y="2428723"/>
                    <a:pt x="1065478" y="2377996"/>
                  </a:cubicBezTo>
                  <a:cubicBezTo>
                    <a:pt x="1029303" y="2293173"/>
                    <a:pt x="975665" y="2220408"/>
                    <a:pt x="912048" y="2155127"/>
                  </a:cubicBezTo>
                  <a:cubicBezTo>
                    <a:pt x="882526" y="2124774"/>
                    <a:pt x="864647" y="2090678"/>
                    <a:pt x="860489" y="2049098"/>
                  </a:cubicBezTo>
                  <a:cubicBezTo>
                    <a:pt x="852173" y="1958870"/>
                    <a:pt x="860073" y="1870720"/>
                    <a:pt x="893337" y="1785897"/>
                  </a:cubicBezTo>
                  <a:cubicBezTo>
                    <a:pt x="909969" y="1743486"/>
                    <a:pt x="929095" y="1701906"/>
                    <a:pt x="948638" y="1660326"/>
                  </a:cubicBezTo>
                  <a:cubicBezTo>
                    <a:pt x="957786" y="1641199"/>
                    <a:pt x="966517" y="1621240"/>
                    <a:pt x="983565" y="1604193"/>
                  </a:cubicBezTo>
                  <a:cubicBezTo>
                    <a:pt x="998118" y="1630804"/>
                    <a:pt x="1006018" y="1657831"/>
                    <a:pt x="1015582" y="1684026"/>
                  </a:cubicBezTo>
                  <a:cubicBezTo>
                    <a:pt x="1051341" y="1786729"/>
                    <a:pt x="1096247" y="1885689"/>
                    <a:pt x="1128263" y="1990055"/>
                  </a:cubicBezTo>
                  <a:cubicBezTo>
                    <a:pt x="1143648" y="2040366"/>
                    <a:pt x="1146974" y="2093589"/>
                    <a:pt x="1162359" y="2143900"/>
                  </a:cubicBezTo>
                  <a:cubicBezTo>
                    <a:pt x="1203107" y="2277788"/>
                    <a:pt x="1249261" y="2409596"/>
                    <a:pt x="1282525" y="2545563"/>
                  </a:cubicBezTo>
                  <a:cubicBezTo>
                    <a:pt x="1285436" y="2557205"/>
                    <a:pt x="1290425" y="2561363"/>
                    <a:pt x="1302483" y="2560948"/>
                  </a:cubicBezTo>
                  <a:cubicBezTo>
                    <a:pt x="1344063" y="2560532"/>
                    <a:pt x="1385643" y="2561363"/>
                    <a:pt x="1427223" y="2560532"/>
                  </a:cubicBezTo>
                  <a:cubicBezTo>
                    <a:pt x="1459240" y="2560532"/>
                    <a:pt x="1467556" y="2551800"/>
                    <a:pt x="1463814" y="2518952"/>
                  </a:cubicBezTo>
                  <a:close/>
                  <a:moveTo>
                    <a:pt x="956538" y="700245"/>
                  </a:moveTo>
                  <a:cubicBezTo>
                    <a:pt x="944896" y="699413"/>
                    <a:pt x="940738" y="690681"/>
                    <a:pt x="940322" y="680286"/>
                  </a:cubicBezTo>
                  <a:cubicBezTo>
                    <a:pt x="940322" y="674465"/>
                    <a:pt x="942401" y="669475"/>
                    <a:pt x="950717" y="669891"/>
                  </a:cubicBezTo>
                  <a:cubicBezTo>
                    <a:pt x="959449" y="674049"/>
                    <a:pt x="970675" y="676544"/>
                    <a:pt x="971091" y="689018"/>
                  </a:cubicBezTo>
                  <a:cubicBezTo>
                    <a:pt x="971091" y="697750"/>
                    <a:pt x="963607" y="701076"/>
                    <a:pt x="956538" y="700245"/>
                  </a:cubicBezTo>
                  <a:close/>
                  <a:moveTo>
                    <a:pt x="974002" y="637875"/>
                  </a:moveTo>
                  <a:cubicBezTo>
                    <a:pt x="978576" y="638706"/>
                    <a:pt x="983981" y="640785"/>
                    <a:pt x="983149" y="647022"/>
                  </a:cubicBezTo>
                  <a:cubicBezTo>
                    <a:pt x="982318" y="652843"/>
                    <a:pt x="976497" y="653259"/>
                    <a:pt x="971923" y="654507"/>
                  </a:cubicBezTo>
                  <a:cubicBezTo>
                    <a:pt x="953212" y="659496"/>
                    <a:pt x="942817" y="652428"/>
                    <a:pt x="940738" y="632885"/>
                  </a:cubicBezTo>
                  <a:cubicBezTo>
                    <a:pt x="937411" y="599621"/>
                    <a:pt x="941569" y="567605"/>
                    <a:pt x="962775" y="540162"/>
                  </a:cubicBezTo>
                  <a:cubicBezTo>
                    <a:pt x="999781" y="492761"/>
                    <a:pt x="1025145" y="440786"/>
                    <a:pt x="1035124" y="381326"/>
                  </a:cubicBezTo>
                  <a:cubicBezTo>
                    <a:pt x="1035956" y="377168"/>
                    <a:pt x="1037203" y="373426"/>
                    <a:pt x="1038866" y="369684"/>
                  </a:cubicBezTo>
                  <a:cubicBezTo>
                    <a:pt x="1040945" y="364694"/>
                    <a:pt x="1043024" y="358457"/>
                    <a:pt x="1049677" y="358457"/>
                  </a:cubicBezTo>
                  <a:cubicBezTo>
                    <a:pt x="1057577" y="358457"/>
                    <a:pt x="1060072" y="365526"/>
                    <a:pt x="1061320" y="371347"/>
                  </a:cubicBezTo>
                  <a:cubicBezTo>
                    <a:pt x="1063399" y="382158"/>
                    <a:pt x="1063814" y="393385"/>
                    <a:pt x="1065478" y="409185"/>
                  </a:cubicBezTo>
                  <a:cubicBezTo>
                    <a:pt x="1054667" y="454091"/>
                    <a:pt x="1053835" y="506066"/>
                    <a:pt x="1030550" y="552636"/>
                  </a:cubicBezTo>
                  <a:cubicBezTo>
                    <a:pt x="1029719" y="554299"/>
                    <a:pt x="1027224" y="557210"/>
                    <a:pt x="1028056" y="558041"/>
                  </a:cubicBezTo>
                  <a:cubicBezTo>
                    <a:pt x="1041361" y="582158"/>
                    <a:pt x="1017661" y="583821"/>
                    <a:pt x="1006434" y="592137"/>
                  </a:cubicBezTo>
                  <a:cubicBezTo>
                    <a:pt x="994376" y="601284"/>
                    <a:pt x="981902" y="610016"/>
                    <a:pt x="971507" y="621243"/>
                  </a:cubicBezTo>
                  <a:cubicBezTo>
                    <a:pt x="965270" y="627064"/>
                    <a:pt x="958201" y="634548"/>
                    <a:pt x="974002" y="637875"/>
                  </a:cubicBezTo>
                  <a:close/>
                </a:path>
              </a:pathLst>
            </a:custGeom>
            <a:solidFill>
              <a:schemeClr val="accent1"/>
            </a:solidFill>
            <a:ln w="414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FFC9E32C-301F-E623-18D7-3ABEB1A7603A}"/>
                </a:ext>
              </a:extLst>
            </p:cNvPr>
            <p:cNvGrpSpPr/>
            <p:nvPr/>
          </p:nvGrpSpPr>
          <p:grpSpPr>
            <a:xfrm>
              <a:off x="4475432" y="2082556"/>
              <a:ext cx="1009913" cy="1770272"/>
              <a:chOff x="8095764" y="2986792"/>
              <a:chExt cx="1464645" cy="2567370"/>
            </a:xfrm>
          </p:grpSpPr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FE7FC584-74C3-3156-7846-1D4B1F6EC16F}"/>
                  </a:ext>
                </a:extLst>
              </p:cNvPr>
              <p:cNvSpPr/>
              <p:nvPr/>
            </p:nvSpPr>
            <p:spPr>
              <a:xfrm>
                <a:off x="8095764" y="2992941"/>
                <a:ext cx="1464645" cy="2561221"/>
              </a:xfrm>
              <a:custGeom>
                <a:avLst/>
                <a:gdLst>
                  <a:gd name="connsiteX0" fmla="*/ 1463814 w 1464645"/>
                  <a:gd name="connsiteY0" fmla="*/ 2518952 h 2561221"/>
                  <a:gd name="connsiteX1" fmla="*/ 1437618 w 1464645"/>
                  <a:gd name="connsiteY1" fmla="*/ 2319368 h 2561221"/>
                  <a:gd name="connsiteX2" fmla="*/ 1338242 w 1464645"/>
                  <a:gd name="connsiteY2" fmla="*/ 1893173 h 2561221"/>
                  <a:gd name="connsiteX3" fmla="*/ 1276288 w 1464645"/>
                  <a:gd name="connsiteY3" fmla="*/ 1564276 h 2561221"/>
                  <a:gd name="connsiteX4" fmla="*/ 1258824 w 1464645"/>
                  <a:gd name="connsiteY4" fmla="*/ 1330181 h 2561221"/>
                  <a:gd name="connsiteX5" fmla="*/ 1121611 w 1464645"/>
                  <a:gd name="connsiteY5" fmla="*/ 999620 h 2561221"/>
                  <a:gd name="connsiteX6" fmla="*/ 1090841 w 1464645"/>
                  <a:gd name="connsiteY6" fmla="*/ 960119 h 2561221"/>
                  <a:gd name="connsiteX7" fmla="*/ 1014750 w 1464645"/>
                  <a:gd name="connsiteY7" fmla="*/ 841201 h 2561221"/>
                  <a:gd name="connsiteX8" fmla="*/ 1006850 w 1464645"/>
                  <a:gd name="connsiteY8" fmla="*/ 807521 h 2561221"/>
                  <a:gd name="connsiteX9" fmla="*/ 1019740 w 1464645"/>
                  <a:gd name="connsiteY9" fmla="*/ 793384 h 2561221"/>
                  <a:gd name="connsiteX10" fmla="*/ 1029303 w 1464645"/>
                  <a:gd name="connsiteY10" fmla="*/ 807521 h 2561221"/>
                  <a:gd name="connsiteX11" fmla="*/ 1030966 w 1464645"/>
                  <a:gd name="connsiteY11" fmla="*/ 836627 h 2561221"/>
                  <a:gd name="connsiteX12" fmla="*/ 1045935 w 1464645"/>
                  <a:gd name="connsiteY12" fmla="*/ 843280 h 2561221"/>
                  <a:gd name="connsiteX13" fmla="*/ 1084189 w 1464645"/>
                  <a:gd name="connsiteY13" fmla="*/ 831221 h 2561221"/>
                  <a:gd name="connsiteX14" fmla="*/ 1132006 w 1464645"/>
                  <a:gd name="connsiteY14" fmla="*/ 795463 h 2561221"/>
                  <a:gd name="connsiteX15" fmla="*/ 1174417 w 1464645"/>
                  <a:gd name="connsiteY15" fmla="*/ 726856 h 2561221"/>
                  <a:gd name="connsiteX16" fmla="*/ 1186475 w 1464645"/>
                  <a:gd name="connsiteY16" fmla="*/ 720203 h 2561221"/>
                  <a:gd name="connsiteX17" fmla="*/ 1191049 w 1464645"/>
                  <a:gd name="connsiteY17" fmla="*/ 733093 h 2561221"/>
                  <a:gd name="connsiteX18" fmla="*/ 1189802 w 1464645"/>
                  <a:gd name="connsiteY18" fmla="*/ 749725 h 2561221"/>
                  <a:gd name="connsiteX19" fmla="*/ 1181486 w 1464645"/>
                  <a:gd name="connsiteY19" fmla="*/ 810847 h 2561221"/>
                  <a:gd name="connsiteX20" fmla="*/ 1226392 w 1464645"/>
                  <a:gd name="connsiteY20" fmla="*/ 828311 h 2561221"/>
                  <a:gd name="connsiteX21" fmla="*/ 1227639 w 1464645"/>
                  <a:gd name="connsiteY21" fmla="*/ 834548 h 2561221"/>
                  <a:gd name="connsiteX22" fmla="*/ 1244687 w 1464645"/>
                  <a:gd name="connsiteY22" fmla="*/ 898581 h 2561221"/>
                  <a:gd name="connsiteX23" fmla="*/ 1254666 w 1464645"/>
                  <a:gd name="connsiteY23" fmla="*/ 907729 h 2561221"/>
                  <a:gd name="connsiteX24" fmla="*/ 1262567 w 1464645"/>
                  <a:gd name="connsiteY24" fmla="*/ 896502 h 2561221"/>
                  <a:gd name="connsiteX25" fmla="*/ 1268388 w 1464645"/>
                  <a:gd name="connsiteY25" fmla="*/ 849101 h 2561221"/>
                  <a:gd name="connsiteX26" fmla="*/ 1276704 w 1464645"/>
                  <a:gd name="connsiteY26" fmla="*/ 831221 h 2561221"/>
                  <a:gd name="connsiteX27" fmla="*/ 1293752 w 1464645"/>
                  <a:gd name="connsiteY27" fmla="*/ 839953 h 2561221"/>
                  <a:gd name="connsiteX28" fmla="*/ 1309552 w 1464645"/>
                  <a:gd name="connsiteY28" fmla="*/ 856585 h 2561221"/>
                  <a:gd name="connsiteX29" fmla="*/ 1325352 w 1464645"/>
                  <a:gd name="connsiteY29" fmla="*/ 862822 h 2561221"/>
                  <a:gd name="connsiteX30" fmla="*/ 1330342 w 1464645"/>
                  <a:gd name="connsiteY30" fmla="*/ 845774 h 2561221"/>
                  <a:gd name="connsiteX31" fmla="*/ 1320779 w 1464645"/>
                  <a:gd name="connsiteY31" fmla="*/ 820826 h 2561221"/>
                  <a:gd name="connsiteX32" fmla="*/ 1288346 w 1464645"/>
                  <a:gd name="connsiteY32" fmla="*/ 777583 h 2561221"/>
                  <a:gd name="connsiteX33" fmla="*/ 1255082 w 1464645"/>
                  <a:gd name="connsiteY33" fmla="*/ 690265 h 2561221"/>
                  <a:gd name="connsiteX34" fmla="*/ 1240113 w 1464645"/>
                  <a:gd name="connsiteY34" fmla="*/ 634548 h 2561221"/>
                  <a:gd name="connsiteX35" fmla="*/ 1252172 w 1464645"/>
                  <a:gd name="connsiteY35" fmla="*/ 594631 h 2561221"/>
                  <a:gd name="connsiteX36" fmla="*/ 1225976 w 1464645"/>
                  <a:gd name="connsiteY36" fmla="*/ 568852 h 2561221"/>
                  <a:gd name="connsiteX37" fmla="*/ 1214750 w 1464645"/>
                  <a:gd name="connsiteY37" fmla="*/ 538083 h 2561221"/>
                  <a:gd name="connsiteX38" fmla="*/ 1269635 w 1464645"/>
                  <a:gd name="connsiteY38" fmla="*/ 403779 h 2561221"/>
                  <a:gd name="connsiteX39" fmla="*/ 1282109 w 1464645"/>
                  <a:gd name="connsiteY39" fmla="*/ 316877 h 2561221"/>
                  <a:gd name="connsiteX40" fmla="*/ 1233461 w 1464645"/>
                  <a:gd name="connsiteY40" fmla="*/ 223738 h 2561221"/>
                  <a:gd name="connsiteX41" fmla="*/ 1237619 w 1464645"/>
                  <a:gd name="connsiteY41" fmla="*/ 199206 h 2561221"/>
                  <a:gd name="connsiteX42" fmla="*/ 1237203 w 1464645"/>
                  <a:gd name="connsiteY42" fmla="*/ 187980 h 2561221"/>
                  <a:gd name="connsiteX43" fmla="*/ 1192297 w 1464645"/>
                  <a:gd name="connsiteY43" fmla="*/ 172595 h 2561221"/>
                  <a:gd name="connsiteX44" fmla="*/ 1183149 w 1464645"/>
                  <a:gd name="connsiteY44" fmla="*/ 165942 h 2561221"/>
                  <a:gd name="connsiteX45" fmla="*/ 1173170 w 1464645"/>
                  <a:gd name="connsiteY45" fmla="*/ 157626 h 2561221"/>
                  <a:gd name="connsiteX46" fmla="*/ 1102484 w 1464645"/>
                  <a:gd name="connsiteY46" fmla="*/ 180495 h 2561221"/>
                  <a:gd name="connsiteX47" fmla="*/ 1054667 w 1464645"/>
                  <a:gd name="connsiteY47" fmla="*/ 183822 h 2561221"/>
                  <a:gd name="connsiteX48" fmla="*/ 1014750 w 1464645"/>
                  <a:gd name="connsiteY48" fmla="*/ 151389 h 2561221"/>
                  <a:gd name="connsiteX49" fmla="*/ 935748 w 1464645"/>
                  <a:gd name="connsiteY49" fmla="*/ 57834 h 2561221"/>
                  <a:gd name="connsiteX50" fmla="*/ 838451 w 1464645"/>
                  <a:gd name="connsiteY50" fmla="*/ 6275 h 2561221"/>
                  <a:gd name="connsiteX51" fmla="*/ 527017 w 1464645"/>
                  <a:gd name="connsiteY51" fmla="*/ 54508 h 2561221"/>
                  <a:gd name="connsiteX52" fmla="*/ 475042 w 1464645"/>
                  <a:gd name="connsiteY52" fmla="*/ 100246 h 2561221"/>
                  <a:gd name="connsiteX53" fmla="*/ 440115 w 1464645"/>
                  <a:gd name="connsiteY53" fmla="*/ 156379 h 2561221"/>
                  <a:gd name="connsiteX54" fmla="*/ 390635 w 1464645"/>
                  <a:gd name="connsiteY54" fmla="*/ 318956 h 2561221"/>
                  <a:gd name="connsiteX55" fmla="*/ 339907 w 1464645"/>
                  <a:gd name="connsiteY55" fmla="*/ 485276 h 2561221"/>
                  <a:gd name="connsiteX56" fmla="*/ 338660 w 1464645"/>
                  <a:gd name="connsiteY56" fmla="*/ 486939 h 2561221"/>
                  <a:gd name="connsiteX57" fmla="*/ 346560 w 1464645"/>
                  <a:gd name="connsiteY57" fmla="*/ 523946 h 2561221"/>
                  <a:gd name="connsiteX58" fmla="*/ 381487 w 1464645"/>
                  <a:gd name="connsiteY58" fmla="*/ 585484 h 2561221"/>
                  <a:gd name="connsiteX59" fmla="*/ 393961 w 1464645"/>
                  <a:gd name="connsiteY59" fmla="*/ 641617 h 2561221"/>
                  <a:gd name="connsiteX60" fmla="*/ 402277 w 1464645"/>
                  <a:gd name="connsiteY60" fmla="*/ 684028 h 2561221"/>
                  <a:gd name="connsiteX61" fmla="*/ 457579 w 1464645"/>
                  <a:gd name="connsiteY61" fmla="*/ 740577 h 2561221"/>
                  <a:gd name="connsiteX62" fmla="*/ 561529 w 1464645"/>
                  <a:gd name="connsiteY62" fmla="*/ 744735 h 2561221"/>
                  <a:gd name="connsiteX63" fmla="*/ 588971 w 1464645"/>
                  <a:gd name="connsiteY63" fmla="*/ 762199 h 2561221"/>
                  <a:gd name="connsiteX64" fmla="*/ 631799 w 1464645"/>
                  <a:gd name="connsiteY64" fmla="*/ 932677 h 2561221"/>
                  <a:gd name="connsiteX65" fmla="*/ 624730 w 1464645"/>
                  <a:gd name="connsiteY65" fmla="*/ 955130 h 2561221"/>
                  <a:gd name="connsiteX66" fmla="*/ 382319 w 1464645"/>
                  <a:gd name="connsiteY66" fmla="*/ 1191720 h 2561221"/>
                  <a:gd name="connsiteX67" fmla="*/ 172756 w 1464645"/>
                  <a:gd name="connsiteY67" fmla="*/ 1352218 h 2561221"/>
                  <a:gd name="connsiteX68" fmla="*/ 85022 w 1464645"/>
                  <a:gd name="connsiteY68" fmla="*/ 1469889 h 2561221"/>
                  <a:gd name="connsiteX69" fmla="*/ 112049 w 1464645"/>
                  <a:gd name="connsiteY69" fmla="*/ 1599203 h 2561221"/>
                  <a:gd name="connsiteX70" fmla="*/ 239700 w 1464645"/>
                  <a:gd name="connsiteY70" fmla="*/ 1633299 h 2561221"/>
                  <a:gd name="connsiteX71" fmla="*/ 208515 w 1464645"/>
                  <a:gd name="connsiteY71" fmla="*/ 1721864 h 2561221"/>
                  <a:gd name="connsiteX72" fmla="*/ 141155 w 1464645"/>
                  <a:gd name="connsiteY72" fmla="*/ 1805855 h 2561221"/>
                  <a:gd name="connsiteX73" fmla="*/ 7684 w 1464645"/>
                  <a:gd name="connsiteY73" fmla="*/ 2267809 h 2561221"/>
                  <a:gd name="connsiteX74" fmla="*/ 348639 w 1464645"/>
                  <a:gd name="connsiteY74" fmla="*/ 2560948 h 2561221"/>
                  <a:gd name="connsiteX75" fmla="*/ 951549 w 1464645"/>
                  <a:gd name="connsiteY75" fmla="*/ 2559700 h 2561221"/>
                  <a:gd name="connsiteX76" fmla="*/ 1090841 w 1464645"/>
                  <a:gd name="connsiteY76" fmla="*/ 2557205 h 2561221"/>
                  <a:gd name="connsiteX77" fmla="*/ 1109968 w 1464645"/>
                  <a:gd name="connsiteY77" fmla="*/ 2535584 h 2561221"/>
                  <a:gd name="connsiteX78" fmla="*/ 1065478 w 1464645"/>
                  <a:gd name="connsiteY78" fmla="*/ 2377996 h 2561221"/>
                  <a:gd name="connsiteX79" fmla="*/ 912048 w 1464645"/>
                  <a:gd name="connsiteY79" fmla="*/ 2155127 h 2561221"/>
                  <a:gd name="connsiteX80" fmla="*/ 860489 w 1464645"/>
                  <a:gd name="connsiteY80" fmla="*/ 2049098 h 2561221"/>
                  <a:gd name="connsiteX81" fmla="*/ 893337 w 1464645"/>
                  <a:gd name="connsiteY81" fmla="*/ 1785897 h 2561221"/>
                  <a:gd name="connsiteX82" fmla="*/ 948638 w 1464645"/>
                  <a:gd name="connsiteY82" fmla="*/ 1660326 h 2561221"/>
                  <a:gd name="connsiteX83" fmla="*/ 983565 w 1464645"/>
                  <a:gd name="connsiteY83" fmla="*/ 1604193 h 2561221"/>
                  <a:gd name="connsiteX84" fmla="*/ 1015582 w 1464645"/>
                  <a:gd name="connsiteY84" fmla="*/ 1684026 h 2561221"/>
                  <a:gd name="connsiteX85" fmla="*/ 1128263 w 1464645"/>
                  <a:gd name="connsiteY85" fmla="*/ 1990055 h 2561221"/>
                  <a:gd name="connsiteX86" fmla="*/ 1162359 w 1464645"/>
                  <a:gd name="connsiteY86" fmla="*/ 2143900 h 2561221"/>
                  <a:gd name="connsiteX87" fmla="*/ 1282525 w 1464645"/>
                  <a:gd name="connsiteY87" fmla="*/ 2545563 h 2561221"/>
                  <a:gd name="connsiteX88" fmla="*/ 1302483 w 1464645"/>
                  <a:gd name="connsiteY88" fmla="*/ 2560948 h 2561221"/>
                  <a:gd name="connsiteX89" fmla="*/ 1427223 w 1464645"/>
                  <a:gd name="connsiteY89" fmla="*/ 2560532 h 2561221"/>
                  <a:gd name="connsiteX90" fmla="*/ 1463814 w 1464645"/>
                  <a:gd name="connsiteY90" fmla="*/ 2518952 h 2561221"/>
                  <a:gd name="connsiteX91" fmla="*/ 956538 w 1464645"/>
                  <a:gd name="connsiteY91" fmla="*/ 700245 h 2561221"/>
                  <a:gd name="connsiteX92" fmla="*/ 940322 w 1464645"/>
                  <a:gd name="connsiteY92" fmla="*/ 680286 h 2561221"/>
                  <a:gd name="connsiteX93" fmla="*/ 950717 w 1464645"/>
                  <a:gd name="connsiteY93" fmla="*/ 669891 h 2561221"/>
                  <a:gd name="connsiteX94" fmla="*/ 971091 w 1464645"/>
                  <a:gd name="connsiteY94" fmla="*/ 689018 h 2561221"/>
                  <a:gd name="connsiteX95" fmla="*/ 956538 w 1464645"/>
                  <a:gd name="connsiteY95" fmla="*/ 700245 h 2561221"/>
                  <a:gd name="connsiteX96" fmla="*/ 974002 w 1464645"/>
                  <a:gd name="connsiteY96" fmla="*/ 637875 h 2561221"/>
                  <a:gd name="connsiteX97" fmla="*/ 983149 w 1464645"/>
                  <a:gd name="connsiteY97" fmla="*/ 647022 h 2561221"/>
                  <a:gd name="connsiteX98" fmla="*/ 971923 w 1464645"/>
                  <a:gd name="connsiteY98" fmla="*/ 654507 h 2561221"/>
                  <a:gd name="connsiteX99" fmla="*/ 940738 w 1464645"/>
                  <a:gd name="connsiteY99" fmla="*/ 632885 h 2561221"/>
                  <a:gd name="connsiteX100" fmla="*/ 962775 w 1464645"/>
                  <a:gd name="connsiteY100" fmla="*/ 540162 h 2561221"/>
                  <a:gd name="connsiteX101" fmla="*/ 1035124 w 1464645"/>
                  <a:gd name="connsiteY101" fmla="*/ 381326 h 2561221"/>
                  <a:gd name="connsiteX102" fmla="*/ 1038866 w 1464645"/>
                  <a:gd name="connsiteY102" fmla="*/ 369684 h 2561221"/>
                  <a:gd name="connsiteX103" fmla="*/ 1049677 w 1464645"/>
                  <a:gd name="connsiteY103" fmla="*/ 358457 h 2561221"/>
                  <a:gd name="connsiteX104" fmla="*/ 1061320 w 1464645"/>
                  <a:gd name="connsiteY104" fmla="*/ 371347 h 2561221"/>
                  <a:gd name="connsiteX105" fmla="*/ 1065478 w 1464645"/>
                  <a:gd name="connsiteY105" fmla="*/ 409185 h 2561221"/>
                  <a:gd name="connsiteX106" fmla="*/ 1030550 w 1464645"/>
                  <a:gd name="connsiteY106" fmla="*/ 552636 h 2561221"/>
                  <a:gd name="connsiteX107" fmla="*/ 1028056 w 1464645"/>
                  <a:gd name="connsiteY107" fmla="*/ 558041 h 2561221"/>
                  <a:gd name="connsiteX108" fmla="*/ 1006434 w 1464645"/>
                  <a:gd name="connsiteY108" fmla="*/ 592137 h 2561221"/>
                  <a:gd name="connsiteX109" fmla="*/ 971507 w 1464645"/>
                  <a:gd name="connsiteY109" fmla="*/ 621243 h 2561221"/>
                  <a:gd name="connsiteX110" fmla="*/ 974002 w 1464645"/>
                  <a:gd name="connsiteY110" fmla="*/ 637875 h 2561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</a:cxnLst>
                <a:rect l="l" t="t" r="r" b="b"/>
                <a:pathLst>
                  <a:path w="1464645" h="2561221">
                    <a:moveTo>
                      <a:pt x="1463814" y="2518952"/>
                    </a:moveTo>
                    <a:cubicBezTo>
                      <a:pt x="1455914" y="2452424"/>
                      <a:pt x="1447182" y="2385896"/>
                      <a:pt x="1437618" y="2319368"/>
                    </a:cubicBezTo>
                    <a:cubicBezTo>
                      <a:pt x="1416413" y="2174670"/>
                      <a:pt x="1384396" y="2032050"/>
                      <a:pt x="1338242" y="1893173"/>
                    </a:cubicBezTo>
                    <a:cubicBezTo>
                      <a:pt x="1302483" y="1785897"/>
                      <a:pt x="1278367" y="1676958"/>
                      <a:pt x="1276288" y="1564276"/>
                    </a:cubicBezTo>
                    <a:cubicBezTo>
                      <a:pt x="1274625" y="1486106"/>
                      <a:pt x="1271298" y="1407935"/>
                      <a:pt x="1258824" y="1330181"/>
                    </a:cubicBezTo>
                    <a:cubicBezTo>
                      <a:pt x="1239698" y="1209183"/>
                      <a:pt x="1206850" y="1093175"/>
                      <a:pt x="1121611" y="999620"/>
                    </a:cubicBezTo>
                    <a:cubicBezTo>
                      <a:pt x="1110384" y="987562"/>
                      <a:pt x="1100821" y="973841"/>
                      <a:pt x="1090841" y="960119"/>
                    </a:cubicBezTo>
                    <a:cubicBezTo>
                      <a:pt x="1062983" y="922282"/>
                      <a:pt x="1035124" y="884028"/>
                      <a:pt x="1014750" y="841201"/>
                    </a:cubicBezTo>
                    <a:cubicBezTo>
                      <a:pt x="1009761" y="830806"/>
                      <a:pt x="1003524" y="819995"/>
                      <a:pt x="1006850" y="807521"/>
                    </a:cubicBezTo>
                    <a:cubicBezTo>
                      <a:pt x="1008513" y="800868"/>
                      <a:pt x="1011424" y="792968"/>
                      <a:pt x="1019740" y="793384"/>
                    </a:cubicBezTo>
                    <a:cubicBezTo>
                      <a:pt x="1027224" y="793799"/>
                      <a:pt x="1028887" y="801700"/>
                      <a:pt x="1029303" y="807521"/>
                    </a:cubicBezTo>
                    <a:cubicBezTo>
                      <a:pt x="1030550" y="817084"/>
                      <a:pt x="1030550" y="827063"/>
                      <a:pt x="1030966" y="836627"/>
                    </a:cubicBezTo>
                    <a:cubicBezTo>
                      <a:pt x="1031382" y="848269"/>
                      <a:pt x="1035956" y="852427"/>
                      <a:pt x="1045935" y="843280"/>
                    </a:cubicBezTo>
                    <a:cubicBezTo>
                      <a:pt x="1056746" y="833300"/>
                      <a:pt x="1069220" y="830806"/>
                      <a:pt x="1084189" y="831221"/>
                    </a:cubicBezTo>
                    <a:cubicBezTo>
                      <a:pt x="1106642" y="832053"/>
                      <a:pt x="1124521" y="817084"/>
                      <a:pt x="1132006" y="795463"/>
                    </a:cubicBezTo>
                    <a:cubicBezTo>
                      <a:pt x="1141153" y="769683"/>
                      <a:pt x="1156538" y="747646"/>
                      <a:pt x="1174417" y="726856"/>
                    </a:cubicBezTo>
                    <a:cubicBezTo>
                      <a:pt x="1177328" y="723114"/>
                      <a:pt x="1181486" y="718540"/>
                      <a:pt x="1186475" y="720203"/>
                    </a:cubicBezTo>
                    <a:cubicBezTo>
                      <a:pt x="1191465" y="722282"/>
                      <a:pt x="1191465" y="728103"/>
                      <a:pt x="1191049" y="733093"/>
                    </a:cubicBezTo>
                    <a:cubicBezTo>
                      <a:pt x="1191049" y="738498"/>
                      <a:pt x="1189802" y="743903"/>
                      <a:pt x="1189802" y="749725"/>
                    </a:cubicBezTo>
                    <a:cubicBezTo>
                      <a:pt x="1189802" y="770099"/>
                      <a:pt x="1179823" y="789226"/>
                      <a:pt x="1181486" y="810847"/>
                    </a:cubicBezTo>
                    <a:cubicBezTo>
                      <a:pt x="1217660" y="784236"/>
                      <a:pt x="1217660" y="784236"/>
                      <a:pt x="1226392" y="828311"/>
                    </a:cubicBezTo>
                    <a:cubicBezTo>
                      <a:pt x="1226808" y="830390"/>
                      <a:pt x="1227224" y="832469"/>
                      <a:pt x="1227639" y="834548"/>
                    </a:cubicBezTo>
                    <a:cubicBezTo>
                      <a:pt x="1232629" y="856169"/>
                      <a:pt x="1235540" y="878207"/>
                      <a:pt x="1244687" y="898581"/>
                    </a:cubicBezTo>
                    <a:cubicBezTo>
                      <a:pt x="1246766" y="902739"/>
                      <a:pt x="1248845" y="908144"/>
                      <a:pt x="1254666" y="907729"/>
                    </a:cubicBezTo>
                    <a:cubicBezTo>
                      <a:pt x="1260488" y="907313"/>
                      <a:pt x="1261735" y="901076"/>
                      <a:pt x="1262567" y="896502"/>
                    </a:cubicBezTo>
                    <a:cubicBezTo>
                      <a:pt x="1265061" y="880702"/>
                      <a:pt x="1266309" y="864901"/>
                      <a:pt x="1268388" y="849101"/>
                    </a:cubicBezTo>
                    <a:cubicBezTo>
                      <a:pt x="1269219" y="842448"/>
                      <a:pt x="1269635" y="834548"/>
                      <a:pt x="1276704" y="831221"/>
                    </a:cubicBezTo>
                    <a:cubicBezTo>
                      <a:pt x="1285020" y="827895"/>
                      <a:pt x="1289178" y="835379"/>
                      <a:pt x="1293752" y="839953"/>
                    </a:cubicBezTo>
                    <a:cubicBezTo>
                      <a:pt x="1299157" y="845359"/>
                      <a:pt x="1304147" y="851180"/>
                      <a:pt x="1309552" y="856585"/>
                    </a:cubicBezTo>
                    <a:cubicBezTo>
                      <a:pt x="1313710" y="860743"/>
                      <a:pt x="1318284" y="866980"/>
                      <a:pt x="1325352" y="862822"/>
                    </a:cubicBezTo>
                    <a:cubicBezTo>
                      <a:pt x="1332005" y="859080"/>
                      <a:pt x="1330758" y="852011"/>
                      <a:pt x="1330342" y="845774"/>
                    </a:cubicBezTo>
                    <a:cubicBezTo>
                      <a:pt x="1329926" y="836627"/>
                      <a:pt x="1325768" y="828311"/>
                      <a:pt x="1320779" y="820826"/>
                    </a:cubicBezTo>
                    <a:cubicBezTo>
                      <a:pt x="1310384" y="805858"/>
                      <a:pt x="1299989" y="791720"/>
                      <a:pt x="1288346" y="777583"/>
                    </a:cubicBezTo>
                    <a:cubicBezTo>
                      <a:pt x="1267972" y="752219"/>
                      <a:pt x="1254251" y="724361"/>
                      <a:pt x="1255082" y="690265"/>
                    </a:cubicBezTo>
                    <a:cubicBezTo>
                      <a:pt x="1255498" y="670723"/>
                      <a:pt x="1248429" y="652428"/>
                      <a:pt x="1240113" y="634548"/>
                    </a:cubicBezTo>
                    <a:cubicBezTo>
                      <a:pt x="1228055" y="608769"/>
                      <a:pt x="1228887" y="607521"/>
                      <a:pt x="1252172" y="594631"/>
                    </a:cubicBezTo>
                    <a:cubicBezTo>
                      <a:pt x="1246766" y="582573"/>
                      <a:pt x="1235540" y="576336"/>
                      <a:pt x="1225976" y="568852"/>
                    </a:cubicBezTo>
                    <a:cubicBezTo>
                      <a:pt x="1215581" y="560952"/>
                      <a:pt x="1210592" y="550557"/>
                      <a:pt x="1214750" y="538083"/>
                    </a:cubicBezTo>
                    <a:cubicBezTo>
                      <a:pt x="1229718" y="491929"/>
                      <a:pt x="1242192" y="444944"/>
                      <a:pt x="1269635" y="403779"/>
                    </a:cubicBezTo>
                    <a:cubicBezTo>
                      <a:pt x="1287930" y="376337"/>
                      <a:pt x="1291257" y="348062"/>
                      <a:pt x="1282109" y="316877"/>
                    </a:cubicBezTo>
                    <a:cubicBezTo>
                      <a:pt x="1272130" y="282366"/>
                      <a:pt x="1257161" y="251181"/>
                      <a:pt x="1233461" y="223738"/>
                    </a:cubicBezTo>
                    <a:cubicBezTo>
                      <a:pt x="1225976" y="215007"/>
                      <a:pt x="1215581" y="204612"/>
                      <a:pt x="1237619" y="199206"/>
                    </a:cubicBezTo>
                    <a:cubicBezTo>
                      <a:pt x="1247182" y="197127"/>
                      <a:pt x="1242192" y="190890"/>
                      <a:pt x="1237203" y="187980"/>
                    </a:cubicBezTo>
                    <a:cubicBezTo>
                      <a:pt x="1223481" y="179664"/>
                      <a:pt x="1208929" y="173842"/>
                      <a:pt x="1192297" y="172595"/>
                    </a:cubicBezTo>
                    <a:cubicBezTo>
                      <a:pt x="1188139" y="172179"/>
                      <a:pt x="1179823" y="173842"/>
                      <a:pt x="1183149" y="165942"/>
                    </a:cubicBezTo>
                    <a:cubicBezTo>
                      <a:pt x="1189386" y="150973"/>
                      <a:pt x="1177744" y="156795"/>
                      <a:pt x="1173170" y="157626"/>
                    </a:cubicBezTo>
                    <a:cubicBezTo>
                      <a:pt x="1148638" y="162200"/>
                      <a:pt x="1124521" y="168021"/>
                      <a:pt x="1102484" y="180495"/>
                    </a:cubicBezTo>
                    <a:cubicBezTo>
                      <a:pt x="1087099" y="189227"/>
                      <a:pt x="1070883" y="190890"/>
                      <a:pt x="1054667" y="183822"/>
                    </a:cubicBezTo>
                    <a:cubicBezTo>
                      <a:pt x="1038451" y="176753"/>
                      <a:pt x="1025561" y="165526"/>
                      <a:pt x="1014750" y="151389"/>
                    </a:cubicBezTo>
                    <a:cubicBezTo>
                      <a:pt x="990218" y="118541"/>
                      <a:pt x="965686" y="85693"/>
                      <a:pt x="935748" y="57834"/>
                    </a:cubicBezTo>
                    <a:cubicBezTo>
                      <a:pt x="906642" y="34550"/>
                      <a:pt x="877120" y="12928"/>
                      <a:pt x="838451" y="6275"/>
                    </a:cubicBezTo>
                    <a:cubicBezTo>
                      <a:pt x="729096" y="-12852"/>
                      <a:pt x="626809" y="14175"/>
                      <a:pt x="527017" y="54508"/>
                    </a:cubicBezTo>
                    <a:cubicBezTo>
                      <a:pt x="505396" y="63240"/>
                      <a:pt x="485437" y="78208"/>
                      <a:pt x="475042" y="100246"/>
                    </a:cubicBezTo>
                    <a:cubicBezTo>
                      <a:pt x="465479" y="120620"/>
                      <a:pt x="454252" y="139331"/>
                      <a:pt x="440115" y="156379"/>
                    </a:cubicBezTo>
                    <a:cubicBezTo>
                      <a:pt x="401030" y="203780"/>
                      <a:pt x="381072" y="259081"/>
                      <a:pt x="390635" y="318956"/>
                    </a:cubicBezTo>
                    <a:cubicBezTo>
                      <a:pt x="400614" y="384653"/>
                      <a:pt x="379824" y="436628"/>
                      <a:pt x="339907" y="485276"/>
                    </a:cubicBezTo>
                    <a:cubicBezTo>
                      <a:pt x="339492" y="485692"/>
                      <a:pt x="339076" y="486524"/>
                      <a:pt x="338660" y="486939"/>
                    </a:cubicBezTo>
                    <a:cubicBezTo>
                      <a:pt x="323275" y="509808"/>
                      <a:pt x="322028" y="511887"/>
                      <a:pt x="346560" y="523946"/>
                    </a:cubicBezTo>
                    <a:cubicBezTo>
                      <a:pt x="373171" y="537251"/>
                      <a:pt x="383151" y="556794"/>
                      <a:pt x="381487" y="585484"/>
                    </a:cubicBezTo>
                    <a:cubicBezTo>
                      <a:pt x="380240" y="605026"/>
                      <a:pt x="385230" y="623737"/>
                      <a:pt x="393961" y="641617"/>
                    </a:cubicBezTo>
                    <a:cubicBezTo>
                      <a:pt x="400614" y="654922"/>
                      <a:pt x="402277" y="669475"/>
                      <a:pt x="402277" y="684028"/>
                    </a:cubicBezTo>
                    <a:cubicBezTo>
                      <a:pt x="402693" y="728103"/>
                      <a:pt x="412672" y="738498"/>
                      <a:pt x="457579" y="740577"/>
                    </a:cubicBezTo>
                    <a:cubicBezTo>
                      <a:pt x="492090" y="742240"/>
                      <a:pt x="526601" y="743488"/>
                      <a:pt x="561529" y="744735"/>
                    </a:cubicBezTo>
                    <a:cubicBezTo>
                      <a:pt x="574418" y="745151"/>
                      <a:pt x="583982" y="748893"/>
                      <a:pt x="588971" y="762199"/>
                    </a:cubicBezTo>
                    <a:cubicBezTo>
                      <a:pt x="609346" y="817500"/>
                      <a:pt x="627641" y="873217"/>
                      <a:pt x="631799" y="932677"/>
                    </a:cubicBezTo>
                    <a:cubicBezTo>
                      <a:pt x="632215" y="941408"/>
                      <a:pt x="631799" y="948477"/>
                      <a:pt x="624730" y="955130"/>
                    </a:cubicBezTo>
                    <a:cubicBezTo>
                      <a:pt x="544065" y="1034132"/>
                      <a:pt x="468805" y="1118539"/>
                      <a:pt x="382319" y="1191720"/>
                    </a:cubicBezTo>
                    <a:cubicBezTo>
                      <a:pt x="314959" y="1248684"/>
                      <a:pt x="242195" y="1297749"/>
                      <a:pt x="172756" y="1352218"/>
                    </a:cubicBezTo>
                    <a:cubicBezTo>
                      <a:pt x="132839" y="1383819"/>
                      <a:pt x="99575" y="1419578"/>
                      <a:pt x="85022" y="1469889"/>
                    </a:cubicBezTo>
                    <a:cubicBezTo>
                      <a:pt x="70885" y="1518122"/>
                      <a:pt x="75875" y="1562613"/>
                      <a:pt x="112049" y="1599203"/>
                    </a:cubicBezTo>
                    <a:cubicBezTo>
                      <a:pt x="146561" y="1634130"/>
                      <a:pt x="187309" y="1652841"/>
                      <a:pt x="239700" y="1633299"/>
                    </a:cubicBezTo>
                    <a:cubicBezTo>
                      <a:pt x="233463" y="1665315"/>
                      <a:pt x="224315" y="1694837"/>
                      <a:pt x="208515" y="1721864"/>
                    </a:cubicBezTo>
                    <a:cubicBezTo>
                      <a:pt x="189804" y="1753049"/>
                      <a:pt x="163608" y="1777997"/>
                      <a:pt x="141155" y="1805855"/>
                    </a:cubicBezTo>
                    <a:cubicBezTo>
                      <a:pt x="32216" y="1941406"/>
                      <a:pt x="-21007" y="2093173"/>
                      <a:pt x="7684" y="2267809"/>
                    </a:cubicBezTo>
                    <a:cubicBezTo>
                      <a:pt x="37205" y="2446603"/>
                      <a:pt x="169014" y="2560116"/>
                      <a:pt x="348639" y="2560948"/>
                    </a:cubicBezTo>
                    <a:cubicBezTo>
                      <a:pt x="549470" y="2561779"/>
                      <a:pt x="750717" y="2560532"/>
                      <a:pt x="951549" y="2559700"/>
                    </a:cubicBezTo>
                    <a:cubicBezTo>
                      <a:pt x="998118" y="2559700"/>
                      <a:pt x="1044272" y="2557621"/>
                      <a:pt x="1090841" y="2557205"/>
                    </a:cubicBezTo>
                    <a:cubicBezTo>
                      <a:pt x="1106226" y="2557205"/>
                      <a:pt x="1112879" y="2553879"/>
                      <a:pt x="1109968" y="2535584"/>
                    </a:cubicBezTo>
                    <a:cubicBezTo>
                      <a:pt x="1101236" y="2481114"/>
                      <a:pt x="1087099" y="2428723"/>
                      <a:pt x="1065478" y="2377996"/>
                    </a:cubicBezTo>
                    <a:cubicBezTo>
                      <a:pt x="1029303" y="2293173"/>
                      <a:pt x="975665" y="2220408"/>
                      <a:pt x="912048" y="2155127"/>
                    </a:cubicBezTo>
                    <a:cubicBezTo>
                      <a:pt x="882526" y="2124774"/>
                      <a:pt x="864647" y="2090678"/>
                      <a:pt x="860489" y="2049098"/>
                    </a:cubicBezTo>
                    <a:cubicBezTo>
                      <a:pt x="852173" y="1958870"/>
                      <a:pt x="860073" y="1870720"/>
                      <a:pt x="893337" y="1785897"/>
                    </a:cubicBezTo>
                    <a:cubicBezTo>
                      <a:pt x="909969" y="1743486"/>
                      <a:pt x="929095" y="1701906"/>
                      <a:pt x="948638" y="1660326"/>
                    </a:cubicBezTo>
                    <a:cubicBezTo>
                      <a:pt x="957786" y="1641199"/>
                      <a:pt x="966517" y="1621240"/>
                      <a:pt x="983565" y="1604193"/>
                    </a:cubicBezTo>
                    <a:cubicBezTo>
                      <a:pt x="998118" y="1630804"/>
                      <a:pt x="1006018" y="1657831"/>
                      <a:pt x="1015582" y="1684026"/>
                    </a:cubicBezTo>
                    <a:cubicBezTo>
                      <a:pt x="1051341" y="1786729"/>
                      <a:pt x="1096247" y="1885689"/>
                      <a:pt x="1128263" y="1990055"/>
                    </a:cubicBezTo>
                    <a:cubicBezTo>
                      <a:pt x="1143648" y="2040366"/>
                      <a:pt x="1146974" y="2093589"/>
                      <a:pt x="1162359" y="2143900"/>
                    </a:cubicBezTo>
                    <a:cubicBezTo>
                      <a:pt x="1203107" y="2277788"/>
                      <a:pt x="1249261" y="2409596"/>
                      <a:pt x="1282525" y="2545563"/>
                    </a:cubicBezTo>
                    <a:cubicBezTo>
                      <a:pt x="1285436" y="2557205"/>
                      <a:pt x="1290425" y="2561363"/>
                      <a:pt x="1302483" y="2560948"/>
                    </a:cubicBezTo>
                    <a:cubicBezTo>
                      <a:pt x="1344063" y="2560532"/>
                      <a:pt x="1385643" y="2561363"/>
                      <a:pt x="1427223" y="2560532"/>
                    </a:cubicBezTo>
                    <a:cubicBezTo>
                      <a:pt x="1459240" y="2560532"/>
                      <a:pt x="1467556" y="2551800"/>
                      <a:pt x="1463814" y="2518952"/>
                    </a:cubicBezTo>
                    <a:close/>
                    <a:moveTo>
                      <a:pt x="956538" y="700245"/>
                    </a:moveTo>
                    <a:cubicBezTo>
                      <a:pt x="944896" y="699413"/>
                      <a:pt x="940738" y="690681"/>
                      <a:pt x="940322" y="680286"/>
                    </a:cubicBezTo>
                    <a:cubicBezTo>
                      <a:pt x="940322" y="674465"/>
                      <a:pt x="942401" y="669475"/>
                      <a:pt x="950717" y="669891"/>
                    </a:cubicBezTo>
                    <a:cubicBezTo>
                      <a:pt x="959449" y="674049"/>
                      <a:pt x="970675" y="676544"/>
                      <a:pt x="971091" y="689018"/>
                    </a:cubicBezTo>
                    <a:cubicBezTo>
                      <a:pt x="971091" y="697750"/>
                      <a:pt x="963607" y="701076"/>
                      <a:pt x="956538" y="700245"/>
                    </a:cubicBezTo>
                    <a:close/>
                    <a:moveTo>
                      <a:pt x="974002" y="637875"/>
                    </a:moveTo>
                    <a:cubicBezTo>
                      <a:pt x="978576" y="638706"/>
                      <a:pt x="983981" y="640785"/>
                      <a:pt x="983149" y="647022"/>
                    </a:cubicBezTo>
                    <a:cubicBezTo>
                      <a:pt x="982318" y="652843"/>
                      <a:pt x="976497" y="653259"/>
                      <a:pt x="971923" y="654507"/>
                    </a:cubicBezTo>
                    <a:cubicBezTo>
                      <a:pt x="953212" y="659496"/>
                      <a:pt x="942817" y="652428"/>
                      <a:pt x="940738" y="632885"/>
                    </a:cubicBezTo>
                    <a:cubicBezTo>
                      <a:pt x="937411" y="599621"/>
                      <a:pt x="941569" y="567605"/>
                      <a:pt x="962775" y="540162"/>
                    </a:cubicBezTo>
                    <a:cubicBezTo>
                      <a:pt x="999781" y="492761"/>
                      <a:pt x="1025145" y="440786"/>
                      <a:pt x="1035124" y="381326"/>
                    </a:cubicBezTo>
                    <a:cubicBezTo>
                      <a:pt x="1035956" y="377168"/>
                      <a:pt x="1037203" y="373426"/>
                      <a:pt x="1038866" y="369684"/>
                    </a:cubicBezTo>
                    <a:cubicBezTo>
                      <a:pt x="1040945" y="364694"/>
                      <a:pt x="1043024" y="358457"/>
                      <a:pt x="1049677" y="358457"/>
                    </a:cubicBezTo>
                    <a:cubicBezTo>
                      <a:pt x="1057577" y="358457"/>
                      <a:pt x="1060072" y="365526"/>
                      <a:pt x="1061320" y="371347"/>
                    </a:cubicBezTo>
                    <a:cubicBezTo>
                      <a:pt x="1063399" y="382158"/>
                      <a:pt x="1063814" y="393385"/>
                      <a:pt x="1065478" y="409185"/>
                    </a:cubicBezTo>
                    <a:cubicBezTo>
                      <a:pt x="1054667" y="454091"/>
                      <a:pt x="1053835" y="506066"/>
                      <a:pt x="1030550" y="552636"/>
                    </a:cubicBezTo>
                    <a:cubicBezTo>
                      <a:pt x="1029719" y="554299"/>
                      <a:pt x="1027224" y="557210"/>
                      <a:pt x="1028056" y="558041"/>
                    </a:cubicBezTo>
                    <a:cubicBezTo>
                      <a:pt x="1041361" y="582158"/>
                      <a:pt x="1017661" y="583821"/>
                      <a:pt x="1006434" y="592137"/>
                    </a:cubicBezTo>
                    <a:cubicBezTo>
                      <a:pt x="994376" y="601284"/>
                      <a:pt x="981902" y="610016"/>
                      <a:pt x="971507" y="621243"/>
                    </a:cubicBezTo>
                    <a:cubicBezTo>
                      <a:pt x="965270" y="627064"/>
                      <a:pt x="958201" y="634548"/>
                      <a:pt x="974002" y="637875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41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C32AC3E3-8377-FB93-B62F-720FD6638355}"/>
                  </a:ext>
                </a:extLst>
              </p:cNvPr>
              <p:cNvSpPr/>
              <p:nvPr/>
            </p:nvSpPr>
            <p:spPr>
              <a:xfrm>
                <a:off x="8293413" y="2986792"/>
                <a:ext cx="1261853" cy="2564296"/>
              </a:xfrm>
              <a:custGeom>
                <a:avLst/>
                <a:gdLst>
                  <a:gd name="connsiteX0" fmla="*/ 1257280 w 1261853"/>
                  <a:gd name="connsiteY0" fmla="*/ 2488205 h 2564296"/>
                  <a:gd name="connsiteX1" fmla="*/ 1223600 w 1261853"/>
                  <a:gd name="connsiteY1" fmla="*/ 2258268 h 2564296"/>
                  <a:gd name="connsiteX2" fmla="*/ 1141272 w 1261853"/>
                  <a:gd name="connsiteY2" fmla="*/ 1916065 h 2564296"/>
                  <a:gd name="connsiteX3" fmla="*/ 1072249 w 1261853"/>
                  <a:gd name="connsiteY3" fmla="*/ 1571783 h 2564296"/>
                  <a:gd name="connsiteX4" fmla="*/ 1058528 w 1261853"/>
                  <a:gd name="connsiteY4" fmla="*/ 1358478 h 2564296"/>
                  <a:gd name="connsiteX5" fmla="*/ 906345 w 1261853"/>
                  <a:gd name="connsiteY5" fmla="*/ 986337 h 2564296"/>
                  <a:gd name="connsiteX6" fmla="*/ 812374 w 1261853"/>
                  <a:gd name="connsiteY6" fmla="*/ 847460 h 2564296"/>
                  <a:gd name="connsiteX7" fmla="*/ 801979 w 1261853"/>
                  <a:gd name="connsiteY7" fmla="*/ 812117 h 2564296"/>
                  <a:gd name="connsiteX8" fmla="*/ 814453 w 1261853"/>
                  <a:gd name="connsiteY8" fmla="*/ 795485 h 2564296"/>
                  <a:gd name="connsiteX9" fmla="*/ 824848 w 1261853"/>
                  <a:gd name="connsiteY9" fmla="*/ 810870 h 2564296"/>
                  <a:gd name="connsiteX10" fmla="*/ 829838 w 1261853"/>
                  <a:gd name="connsiteY10" fmla="*/ 857023 h 2564296"/>
                  <a:gd name="connsiteX11" fmla="*/ 884723 w 1261853"/>
                  <a:gd name="connsiteY11" fmla="*/ 833323 h 2564296"/>
                  <a:gd name="connsiteX12" fmla="*/ 926719 w 1261853"/>
                  <a:gd name="connsiteY12" fmla="*/ 802138 h 2564296"/>
                  <a:gd name="connsiteX13" fmla="*/ 959567 w 1261853"/>
                  <a:gd name="connsiteY13" fmla="*/ 742678 h 2564296"/>
                  <a:gd name="connsiteX14" fmla="*/ 981605 w 1261853"/>
                  <a:gd name="connsiteY14" fmla="*/ 723967 h 2564296"/>
                  <a:gd name="connsiteX15" fmla="*/ 984931 w 1261853"/>
                  <a:gd name="connsiteY15" fmla="*/ 754321 h 2564296"/>
                  <a:gd name="connsiteX16" fmla="*/ 974536 w 1261853"/>
                  <a:gd name="connsiteY16" fmla="*/ 815443 h 2564296"/>
                  <a:gd name="connsiteX17" fmla="*/ 986594 w 1261853"/>
                  <a:gd name="connsiteY17" fmla="*/ 808375 h 2564296"/>
                  <a:gd name="connsiteX18" fmla="*/ 1007384 w 1261853"/>
                  <a:gd name="connsiteY18" fmla="*/ 793406 h 2564296"/>
                  <a:gd name="connsiteX19" fmla="*/ 1019027 w 1261853"/>
                  <a:gd name="connsiteY19" fmla="*/ 818354 h 2564296"/>
                  <a:gd name="connsiteX20" fmla="*/ 1036906 w 1261853"/>
                  <a:gd name="connsiteY20" fmla="*/ 894861 h 2564296"/>
                  <a:gd name="connsiteX21" fmla="*/ 1049380 w 1261853"/>
                  <a:gd name="connsiteY21" fmla="*/ 911909 h 2564296"/>
                  <a:gd name="connsiteX22" fmla="*/ 1058943 w 1261853"/>
                  <a:gd name="connsiteY22" fmla="*/ 893614 h 2564296"/>
                  <a:gd name="connsiteX23" fmla="*/ 1062270 w 1261853"/>
                  <a:gd name="connsiteY23" fmla="*/ 869081 h 2564296"/>
                  <a:gd name="connsiteX24" fmla="*/ 1072249 w 1261853"/>
                  <a:gd name="connsiteY24" fmla="*/ 834986 h 2564296"/>
                  <a:gd name="connsiteX25" fmla="*/ 1100108 w 1261853"/>
                  <a:gd name="connsiteY25" fmla="*/ 854944 h 2564296"/>
                  <a:gd name="connsiteX26" fmla="*/ 1121313 w 1261853"/>
                  <a:gd name="connsiteY26" fmla="*/ 866587 h 2564296"/>
                  <a:gd name="connsiteX27" fmla="*/ 1123392 w 1261853"/>
                  <a:gd name="connsiteY27" fmla="*/ 839560 h 2564296"/>
                  <a:gd name="connsiteX28" fmla="*/ 1107176 w 1261853"/>
                  <a:gd name="connsiteY28" fmla="*/ 810870 h 2564296"/>
                  <a:gd name="connsiteX29" fmla="*/ 1080565 w 1261853"/>
                  <a:gd name="connsiteY29" fmla="*/ 776358 h 2564296"/>
                  <a:gd name="connsiteX30" fmla="*/ 1051875 w 1261853"/>
                  <a:gd name="connsiteY30" fmla="*/ 704841 h 2564296"/>
                  <a:gd name="connsiteX31" fmla="*/ 1036490 w 1261853"/>
                  <a:gd name="connsiteY31" fmla="*/ 638729 h 2564296"/>
                  <a:gd name="connsiteX32" fmla="*/ 1051043 w 1261853"/>
                  <a:gd name="connsiteY32" fmla="*/ 597980 h 2564296"/>
                  <a:gd name="connsiteX33" fmla="*/ 1024848 w 1261853"/>
                  <a:gd name="connsiteY33" fmla="*/ 573448 h 2564296"/>
                  <a:gd name="connsiteX34" fmla="*/ 1012790 w 1261853"/>
                  <a:gd name="connsiteY34" fmla="*/ 522720 h 2564296"/>
                  <a:gd name="connsiteX35" fmla="*/ 1068507 w 1261853"/>
                  <a:gd name="connsiteY35" fmla="*/ 402554 h 2564296"/>
                  <a:gd name="connsiteX36" fmla="*/ 1079733 w 1261853"/>
                  <a:gd name="connsiteY36" fmla="*/ 329374 h 2564296"/>
                  <a:gd name="connsiteX37" fmla="*/ 1064765 w 1261853"/>
                  <a:gd name="connsiteY37" fmla="*/ 284052 h 2564296"/>
                  <a:gd name="connsiteX38" fmla="*/ 1029422 w 1261853"/>
                  <a:gd name="connsiteY38" fmla="*/ 228334 h 2564296"/>
                  <a:gd name="connsiteX39" fmla="*/ 1036490 w 1261853"/>
                  <a:gd name="connsiteY39" fmla="*/ 202971 h 2564296"/>
                  <a:gd name="connsiteX40" fmla="*/ 1042311 w 1261853"/>
                  <a:gd name="connsiteY40" fmla="*/ 200892 h 2564296"/>
                  <a:gd name="connsiteX41" fmla="*/ 1011958 w 1261853"/>
                  <a:gd name="connsiteY41" fmla="*/ 181765 h 2564296"/>
                  <a:gd name="connsiteX42" fmla="*/ 976199 w 1261853"/>
                  <a:gd name="connsiteY42" fmla="*/ 174696 h 2564296"/>
                  <a:gd name="connsiteX43" fmla="*/ 967883 w 1261853"/>
                  <a:gd name="connsiteY43" fmla="*/ 161391 h 2564296"/>
                  <a:gd name="connsiteX44" fmla="*/ 900939 w 1261853"/>
                  <a:gd name="connsiteY44" fmla="*/ 182596 h 2564296"/>
                  <a:gd name="connsiteX45" fmla="*/ 825264 w 1261853"/>
                  <a:gd name="connsiteY45" fmla="*/ 172201 h 2564296"/>
                  <a:gd name="connsiteX46" fmla="*/ 789921 w 1261853"/>
                  <a:gd name="connsiteY46" fmla="*/ 128958 h 2564296"/>
                  <a:gd name="connsiteX47" fmla="*/ 526304 w 1261853"/>
                  <a:gd name="connsiteY47" fmla="*/ 2139 h 2564296"/>
                  <a:gd name="connsiteX48" fmla="*/ 343352 w 1261853"/>
                  <a:gd name="connsiteY48" fmla="*/ 46630 h 2564296"/>
                  <a:gd name="connsiteX49" fmla="*/ 261024 w 1261853"/>
                  <a:gd name="connsiteY49" fmla="*/ 120227 h 2564296"/>
                  <a:gd name="connsiteX50" fmla="*/ 243976 w 1261853"/>
                  <a:gd name="connsiteY50" fmla="*/ 146422 h 2564296"/>
                  <a:gd name="connsiteX51" fmla="*/ 187012 w 1261853"/>
                  <a:gd name="connsiteY51" fmla="*/ 357648 h 2564296"/>
                  <a:gd name="connsiteX52" fmla="*/ 167053 w 1261853"/>
                  <a:gd name="connsiteY52" fmla="*/ 439976 h 2564296"/>
                  <a:gd name="connsiteX53" fmla="*/ 125889 w 1261853"/>
                  <a:gd name="connsiteY53" fmla="*/ 499851 h 2564296"/>
                  <a:gd name="connsiteX54" fmla="*/ 129216 w 1261853"/>
                  <a:gd name="connsiteY54" fmla="*/ 518978 h 2564296"/>
                  <a:gd name="connsiteX55" fmla="*/ 177033 w 1261853"/>
                  <a:gd name="connsiteY55" fmla="*/ 597980 h 2564296"/>
                  <a:gd name="connsiteX56" fmla="*/ 184933 w 1261853"/>
                  <a:gd name="connsiteY56" fmla="*/ 634155 h 2564296"/>
                  <a:gd name="connsiteX57" fmla="*/ 196991 w 1261853"/>
                  <a:gd name="connsiteY57" fmla="*/ 690288 h 2564296"/>
                  <a:gd name="connsiteX58" fmla="*/ 247718 w 1261853"/>
                  <a:gd name="connsiteY58" fmla="*/ 742678 h 2564296"/>
                  <a:gd name="connsiteX59" fmla="*/ 353747 w 1261853"/>
                  <a:gd name="connsiteY59" fmla="*/ 746836 h 2564296"/>
                  <a:gd name="connsiteX60" fmla="*/ 386180 w 1261853"/>
                  <a:gd name="connsiteY60" fmla="*/ 769290 h 2564296"/>
                  <a:gd name="connsiteX61" fmla="*/ 426096 w 1261853"/>
                  <a:gd name="connsiteY61" fmla="*/ 925630 h 2564296"/>
                  <a:gd name="connsiteX62" fmla="*/ 412375 w 1261853"/>
                  <a:gd name="connsiteY62" fmla="*/ 965131 h 2564296"/>
                  <a:gd name="connsiteX63" fmla="*/ 254371 w 1261853"/>
                  <a:gd name="connsiteY63" fmla="*/ 1124382 h 2564296"/>
                  <a:gd name="connsiteX64" fmla="*/ 46056 w 1261853"/>
                  <a:gd name="connsiteY64" fmla="*/ 1344756 h 2564296"/>
                  <a:gd name="connsiteX65" fmla="*/ 15702 w 1261853"/>
                  <a:gd name="connsiteY65" fmla="*/ 1535608 h 2564296"/>
                  <a:gd name="connsiteX66" fmla="*/ 31087 w 1261853"/>
                  <a:gd name="connsiteY66" fmla="*/ 1669911 h 2564296"/>
                  <a:gd name="connsiteX67" fmla="*/ 26929 w 1261853"/>
                  <a:gd name="connsiteY67" fmla="*/ 1939765 h 2564296"/>
                  <a:gd name="connsiteX68" fmla="*/ 54372 w 1261853"/>
                  <a:gd name="connsiteY68" fmla="*/ 2163881 h 2564296"/>
                  <a:gd name="connsiteX69" fmla="*/ 143769 w 1261853"/>
                  <a:gd name="connsiteY69" fmla="*/ 2549327 h 2564296"/>
                  <a:gd name="connsiteX70" fmla="*/ 165390 w 1261853"/>
                  <a:gd name="connsiteY70" fmla="*/ 2564296 h 2564296"/>
                  <a:gd name="connsiteX71" fmla="*/ 562479 w 1261853"/>
                  <a:gd name="connsiteY71" fmla="*/ 2563880 h 2564296"/>
                  <a:gd name="connsiteX72" fmla="*/ 888881 w 1261853"/>
                  <a:gd name="connsiteY72" fmla="*/ 2559722 h 2564296"/>
                  <a:gd name="connsiteX73" fmla="*/ 907176 w 1261853"/>
                  <a:gd name="connsiteY73" fmla="*/ 2543922 h 2564296"/>
                  <a:gd name="connsiteX74" fmla="*/ 860607 w 1261853"/>
                  <a:gd name="connsiteY74" fmla="*/ 2378850 h 2564296"/>
                  <a:gd name="connsiteX75" fmla="*/ 708009 w 1261853"/>
                  <a:gd name="connsiteY75" fmla="*/ 2158060 h 2564296"/>
                  <a:gd name="connsiteX76" fmla="*/ 658944 w 1261853"/>
                  <a:gd name="connsiteY76" fmla="*/ 2068663 h 2564296"/>
                  <a:gd name="connsiteX77" fmla="*/ 673497 w 1261853"/>
                  <a:gd name="connsiteY77" fmla="*/ 1836231 h 2564296"/>
                  <a:gd name="connsiteX78" fmla="*/ 764142 w 1261853"/>
                  <a:gd name="connsiteY78" fmla="*/ 1627500 h 2564296"/>
                  <a:gd name="connsiteX79" fmla="*/ 780358 w 1261853"/>
                  <a:gd name="connsiteY79" fmla="*/ 1608373 h 2564296"/>
                  <a:gd name="connsiteX80" fmla="*/ 786595 w 1261853"/>
                  <a:gd name="connsiteY80" fmla="*/ 1620847 h 2564296"/>
                  <a:gd name="connsiteX81" fmla="*/ 952083 w 1261853"/>
                  <a:gd name="connsiteY81" fmla="*/ 2115233 h 2564296"/>
                  <a:gd name="connsiteX82" fmla="*/ 1079733 w 1261853"/>
                  <a:gd name="connsiteY82" fmla="*/ 2554733 h 2564296"/>
                  <a:gd name="connsiteX83" fmla="*/ 1095118 w 1261853"/>
                  <a:gd name="connsiteY83" fmla="*/ 2564296 h 2564296"/>
                  <a:gd name="connsiteX84" fmla="*/ 1226095 w 1261853"/>
                  <a:gd name="connsiteY84" fmla="*/ 2563880 h 2564296"/>
                  <a:gd name="connsiteX85" fmla="*/ 1261854 w 1261853"/>
                  <a:gd name="connsiteY85" fmla="*/ 2547248 h 2564296"/>
                  <a:gd name="connsiteX86" fmla="*/ 1261854 w 1261853"/>
                  <a:gd name="connsiteY86" fmla="*/ 2497352 h 2564296"/>
                  <a:gd name="connsiteX87" fmla="*/ 1257280 w 1261853"/>
                  <a:gd name="connsiteY87" fmla="*/ 2488205 h 2564296"/>
                  <a:gd name="connsiteX88" fmla="*/ 752915 w 1261853"/>
                  <a:gd name="connsiteY88" fmla="*/ 702762 h 2564296"/>
                  <a:gd name="connsiteX89" fmla="*/ 737115 w 1261853"/>
                  <a:gd name="connsiteY89" fmla="*/ 682803 h 2564296"/>
                  <a:gd name="connsiteX90" fmla="*/ 745431 w 1261853"/>
                  <a:gd name="connsiteY90" fmla="*/ 671577 h 2564296"/>
                  <a:gd name="connsiteX91" fmla="*/ 767052 w 1261853"/>
                  <a:gd name="connsiteY91" fmla="*/ 690704 h 2564296"/>
                  <a:gd name="connsiteX92" fmla="*/ 752915 w 1261853"/>
                  <a:gd name="connsiteY92" fmla="*/ 702762 h 2564296"/>
                  <a:gd name="connsiteX93" fmla="*/ 758320 w 1261853"/>
                  <a:gd name="connsiteY93" fmla="*/ 634986 h 2564296"/>
                  <a:gd name="connsiteX94" fmla="*/ 778695 w 1261853"/>
                  <a:gd name="connsiteY94" fmla="*/ 649539 h 2564296"/>
                  <a:gd name="connsiteX95" fmla="*/ 747094 w 1261853"/>
                  <a:gd name="connsiteY95" fmla="*/ 655361 h 2564296"/>
                  <a:gd name="connsiteX96" fmla="*/ 737530 w 1261853"/>
                  <a:gd name="connsiteY96" fmla="*/ 638729 h 2564296"/>
                  <a:gd name="connsiteX97" fmla="*/ 764557 w 1261853"/>
                  <a:gd name="connsiteY97" fmla="*/ 533531 h 2564296"/>
                  <a:gd name="connsiteX98" fmla="*/ 829838 w 1261853"/>
                  <a:gd name="connsiteY98" fmla="*/ 390080 h 2564296"/>
                  <a:gd name="connsiteX99" fmla="*/ 846470 w 1261853"/>
                  <a:gd name="connsiteY99" fmla="*/ 360974 h 2564296"/>
                  <a:gd name="connsiteX100" fmla="*/ 859775 w 1261853"/>
                  <a:gd name="connsiteY100" fmla="*/ 394238 h 2564296"/>
                  <a:gd name="connsiteX101" fmla="*/ 826096 w 1261853"/>
                  <a:gd name="connsiteY101" fmla="*/ 554737 h 2564296"/>
                  <a:gd name="connsiteX102" fmla="*/ 823601 w 1261853"/>
                  <a:gd name="connsiteY102" fmla="*/ 560142 h 2564296"/>
                  <a:gd name="connsiteX103" fmla="*/ 802811 w 1261853"/>
                  <a:gd name="connsiteY103" fmla="*/ 593406 h 2564296"/>
                  <a:gd name="connsiteX104" fmla="*/ 758320 w 1261853"/>
                  <a:gd name="connsiteY104" fmla="*/ 634986 h 25642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</a:cxnLst>
                <a:rect l="l" t="t" r="r" b="b"/>
                <a:pathLst>
                  <a:path w="1261853" h="2564296">
                    <a:moveTo>
                      <a:pt x="1257280" y="2488205"/>
                    </a:moveTo>
                    <a:cubicBezTo>
                      <a:pt x="1246053" y="2411698"/>
                      <a:pt x="1236906" y="2334775"/>
                      <a:pt x="1223600" y="2258268"/>
                    </a:cubicBezTo>
                    <a:cubicBezTo>
                      <a:pt x="1203642" y="2142260"/>
                      <a:pt x="1178278" y="2027083"/>
                      <a:pt x="1141272" y="1916065"/>
                    </a:cubicBezTo>
                    <a:cubicBezTo>
                      <a:pt x="1103850" y="1803799"/>
                      <a:pt x="1075575" y="1690701"/>
                      <a:pt x="1072249" y="1571783"/>
                    </a:cubicBezTo>
                    <a:cubicBezTo>
                      <a:pt x="1070170" y="1500681"/>
                      <a:pt x="1068091" y="1429579"/>
                      <a:pt x="1058528" y="1358478"/>
                    </a:cubicBezTo>
                    <a:cubicBezTo>
                      <a:pt x="1040232" y="1220848"/>
                      <a:pt x="1001979" y="1092782"/>
                      <a:pt x="906345" y="986337"/>
                    </a:cubicBezTo>
                    <a:cubicBezTo>
                      <a:pt x="868923" y="944757"/>
                      <a:pt x="837738" y="897356"/>
                      <a:pt x="812374" y="847460"/>
                    </a:cubicBezTo>
                    <a:cubicBezTo>
                      <a:pt x="806553" y="836233"/>
                      <a:pt x="800732" y="825007"/>
                      <a:pt x="801979" y="812117"/>
                    </a:cubicBezTo>
                    <a:cubicBezTo>
                      <a:pt x="802811" y="805048"/>
                      <a:pt x="805306" y="795485"/>
                      <a:pt x="814453" y="795485"/>
                    </a:cubicBezTo>
                    <a:cubicBezTo>
                      <a:pt x="823185" y="795485"/>
                      <a:pt x="824017" y="803801"/>
                      <a:pt x="824848" y="810870"/>
                    </a:cubicBezTo>
                    <a:cubicBezTo>
                      <a:pt x="826512" y="824591"/>
                      <a:pt x="827759" y="838728"/>
                      <a:pt x="829838" y="857023"/>
                    </a:cubicBezTo>
                    <a:cubicBezTo>
                      <a:pt x="847302" y="838728"/>
                      <a:pt x="863518" y="832907"/>
                      <a:pt x="884723" y="833323"/>
                    </a:cubicBezTo>
                    <a:cubicBezTo>
                      <a:pt x="903434" y="833323"/>
                      <a:pt x="920898" y="822512"/>
                      <a:pt x="926719" y="802138"/>
                    </a:cubicBezTo>
                    <a:cubicBezTo>
                      <a:pt x="932956" y="779685"/>
                      <a:pt x="945430" y="760558"/>
                      <a:pt x="959567" y="742678"/>
                    </a:cubicBezTo>
                    <a:cubicBezTo>
                      <a:pt x="965804" y="734778"/>
                      <a:pt x="972041" y="719809"/>
                      <a:pt x="981605" y="723967"/>
                    </a:cubicBezTo>
                    <a:cubicBezTo>
                      <a:pt x="992415" y="728541"/>
                      <a:pt x="986594" y="743510"/>
                      <a:pt x="984931" y="754321"/>
                    </a:cubicBezTo>
                    <a:cubicBezTo>
                      <a:pt x="982020" y="774695"/>
                      <a:pt x="977862" y="795069"/>
                      <a:pt x="974536" y="815443"/>
                    </a:cubicBezTo>
                    <a:cubicBezTo>
                      <a:pt x="981189" y="814196"/>
                      <a:pt x="983268" y="810454"/>
                      <a:pt x="986594" y="808375"/>
                    </a:cubicBezTo>
                    <a:cubicBezTo>
                      <a:pt x="993247" y="802969"/>
                      <a:pt x="997405" y="790911"/>
                      <a:pt x="1007384" y="793406"/>
                    </a:cubicBezTo>
                    <a:cubicBezTo>
                      <a:pt x="1018195" y="796317"/>
                      <a:pt x="1016948" y="809206"/>
                      <a:pt x="1019027" y="818354"/>
                    </a:cubicBezTo>
                    <a:cubicBezTo>
                      <a:pt x="1024848" y="843718"/>
                      <a:pt x="1028174" y="869913"/>
                      <a:pt x="1036906" y="894861"/>
                    </a:cubicBezTo>
                    <a:cubicBezTo>
                      <a:pt x="1039401" y="901930"/>
                      <a:pt x="1040648" y="912325"/>
                      <a:pt x="1049380" y="911909"/>
                    </a:cubicBezTo>
                    <a:cubicBezTo>
                      <a:pt x="1058943" y="911493"/>
                      <a:pt x="1057696" y="900682"/>
                      <a:pt x="1058943" y="893614"/>
                    </a:cubicBezTo>
                    <a:cubicBezTo>
                      <a:pt x="1060607" y="885298"/>
                      <a:pt x="1061022" y="876982"/>
                      <a:pt x="1062270" y="869081"/>
                    </a:cubicBezTo>
                    <a:cubicBezTo>
                      <a:pt x="1063933" y="857023"/>
                      <a:pt x="1060607" y="839976"/>
                      <a:pt x="1072249" y="834986"/>
                    </a:cubicBezTo>
                    <a:cubicBezTo>
                      <a:pt x="1085970" y="829165"/>
                      <a:pt x="1090960" y="847460"/>
                      <a:pt x="1100108" y="854944"/>
                    </a:cubicBezTo>
                    <a:cubicBezTo>
                      <a:pt x="1106760" y="860350"/>
                      <a:pt x="1111750" y="872408"/>
                      <a:pt x="1121313" y="866587"/>
                    </a:cubicBezTo>
                    <a:cubicBezTo>
                      <a:pt x="1130461" y="860765"/>
                      <a:pt x="1127135" y="848291"/>
                      <a:pt x="1123392" y="839560"/>
                    </a:cubicBezTo>
                    <a:cubicBezTo>
                      <a:pt x="1119234" y="829581"/>
                      <a:pt x="1113413" y="820017"/>
                      <a:pt x="1107176" y="810870"/>
                    </a:cubicBezTo>
                    <a:cubicBezTo>
                      <a:pt x="1098860" y="798811"/>
                      <a:pt x="1089297" y="788001"/>
                      <a:pt x="1080565" y="776358"/>
                    </a:cubicBezTo>
                    <a:cubicBezTo>
                      <a:pt x="1063933" y="755152"/>
                      <a:pt x="1052291" y="732699"/>
                      <a:pt x="1051875" y="704841"/>
                    </a:cubicBezTo>
                    <a:cubicBezTo>
                      <a:pt x="1051459" y="681972"/>
                      <a:pt x="1046885" y="659934"/>
                      <a:pt x="1036490" y="638729"/>
                    </a:cubicBezTo>
                    <a:cubicBezTo>
                      <a:pt x="1023600" y="612533"/>
                      <a:pt x="1024432" y="611702"/>
                      <a:pt x="1051043" y="597980"/>
                    </a:cubicBezTo>
                    <a:cubicBezTo>
                      <a:pt x="1041896" y="589664"/>
                      <a:pt x="1033164" y="581764"/>
                      <a:pt x="1024848" y="573448"/>
                    </a:cubicBezTo>
                    <a:cubicBezTo>
                      <a:pt x="1010295" y="559311"/>
                      <a:pt x="1003226" y="541847"/>
                      <a:pt x="1012790" y="522720"/>
                    </a:cubicBezTo>
                    <a:cubicBezTo>
                      <a:pt x="1031916" y="483219"/>
                      <a:pt x="1042727" y="439561"/>
                      <a:pt x="1068507" y="402554"/>
                    </a:cubicBezTo>
                    <a:cubicBezTo>
                      <a:pt x="1083891" y="380517"/>
                      <a:pt x="1087634" y="355569"/>
                      <a:pt x="1079733" y="329374"/>
                    </a:cubicBezTo>
                    <a:cubicBezTo>
                      <a:pt x="1075160" y="313989"/>
                      <a:pt x="1070586" y="299020"/>
                      <a:pt x="1064765" y="284052"/>
                    </a:cubicBezTo>
                    <a:cubicBezTo>
                      <a:pt x="1056864" y="263262"/>
                      <a:pt x="1043975" y="244966"/>
                      <a:pt x="1029422" y="228334"/>
                    </a:cubicBezTo>
                    <a:cubicBezTo>
                      <a:pt x="1019027" y="216692"/>
                      <a:pt x="1014037" y="205881"/>
                      <a:pt x="1036490" y="202971"/>
                    </a:cubicBezTo>
                    <a:cubicBezTo>
                      <a:pt x="1038569" y="202555"/>
                      <a:pt x="1040232" y="201723"/>
                      <a:pt x="1042311" y="200892"/>
                    </a:cubicBezTo>
                    <a:cubicBezTo>
                      <a:pt x="1032748" y="189249"/>
                      <a:pt x="1021937" y="185091"/>
                      <a:pt x="1011958" y="181765"/>
                    </a:cubicBezTo>
                    <a:cubicBezTo>
                      <a:pt x="1001147" y="178023"/>
                      <a:pt x="989089" y="177191"/>
                      <a:pt x="976199" y="174696"/>
                    </a:cubicBezTo>
                    <a:cubicBezTo>
                      <a:pt x="987842" y="160975"/>
                      <a:pt x="981605" y="158480"/>
                      <a:pt x="967883" y="161391"/>
                    </a:cubicBezTo>
                    <a:cubicBezTo>
                      <a:pt x="945014" y="166380"/>
                      <a:pt x="922145" y="171786"/>
                      <a:pt x="900939" y="182596"/>
                    </a:cubicBezTo>
                    <a:cubicBezTo>
                      <a:pt x="871834" y="197981"/>
                      <a:pt x="849796" y="194239"/>
                      <a:pt x="825264" y="172201"/>
                    </a:cubicBezTo>
                    <a:cubicBezTo>
                      <a:pt x="811127" y="159312"/>
                      <a:pt x="800316" y="144343"/>
                      <a:pt x="789921" y="128958"/>
                    </a:cubicBezTo>
                    <a:cubicBezTo>
                      <a:pt x="726720" y="34988"/>
                      <a:pt x="641065" y="-10750"/>
                      <a:pt x="526304" y="2139"/>
                    </a:cubicBezTo>
                    <a:cubicBezTo>
                      <a:pt x="463103" y="9208"/>
                      <a:pt x="403227" y="27503"/>
                      <a:pt x="343352" y="46630"/>
                    </a:cubicBezTo>
                    <a:cubicBezTo>
                      <a:pt x="306346" y="58688"/>
                      <a:pt x="275577" y="81141"/>
                      <a:pt x="261024" y="120227"/>
                    </a:cubicBezTo>
                    <a:cubicBezTo>
                      <a:pt x="257282" y="129790"/>
                      <a:pt x="251045" y="138522"/>
                      <a:pt x="243976" y="146422"/>
                    </a:cubicBezTo>
                    <a:cubicBezTo>
                      <a:pt x="190754" y="207544"/>
                      <a:pt x="175785" y="279062"/>
                      <a:pt x="187012" y="357648"/>
                    </a:cubicBezTo>
                    <a:cubicBezTo>
                      <a:pt x="191586" y="387586"/>
                      <a:pt x="185349" y="415028"/>
                      <a:pt x="167053" y="439976"/>
                    </a:cubicBezTo>
                    <a:cubicBezTo>
                      <a:pt x="152500" y="459519"/>
                      <a:pt x="140026" y="480309"/>
                      <a:pt x="125889" y="499851"/>
                    </a:cubicBezTo>
                    <a:cubicBezTo>
                      <a:pt x="120068" y="508167"/>
                      <a:pt x="118405" y="514404"/>
                      <a:pt x="129216" y="518978"/>
                    </a:cubicBezTo>
                    <a:cubicBezTo>
                      <a:pt x="164559" y="533531"/>
                      <a:pt x="181191" y="558479"/>
                      <a:pt x="177033" y="597980"/>
                    </a:cubicBezTo>
                    <a:cubicBezTo>
                      <a:pt x="175785" y="609623"/>
                      <a:pt x="179527" y="623344"/>
                      <a:pt x="184933" y="634155"/>
                    </a:cubicBezTo>
                    <a:cubicBezTo>
                      <a:pt x="194080" y="652034"/>
                      <a:pt x="196575" y="670745"/>
                      <a:pt x="196991" y="690288"/>
                    </a:cubicBezTo>
                    <a:cubicBezTo>
                      <a:pt x="197407" y="728957"/>
                      <a:pt x="209049" y="740599"/>
                      <a:pt x="247718" y="742678"/>
                    </a:cubicBezTo>
                    <a:cubicBezTo>
                      <a:pt x="283061" y="744342"/>
                      <a:pt x="318404" y="746005"/>
                      <a:pt x="353747" y="746836"/>
                    </a:cubicBezTo>
                    <a:cubicBezTo>
                      <a:pt x="370379" y="747252"/>
                      <a:pt x="380774" y="752658"/>
                      <a:pt x="386180" y="769290"/>
                    </a:cubicBezTo>
                    <a:cubicBezTo>
                      <a:pt x="403227" y="820433"/>
                      <a:pt x="420691" y="871160"/>
                      <a:pt x="426096" y="925630"/>
                    </a:cubicBezTo>
                    <a:cubicBezTo>
                      <a:pt x="427760" y="942678"/>
                      <a:pt x="424433" y="953489"/>
                      <a:pt x="412375" y="965131"/>
                    </a:cubicBezTo>
                    <a:cubicBezTo>
                      <a:pt x="359153" y="1017522"/>
                      <a:pt x="306346" y="1070744"/>
                      <a:pt x="254371" y="1124382"/>
                    </a:cubicBezTo>
                    <a:cubicBezTo>
                      <a:pt x="184101" y="1197147"/>
                      <a:pt x="110089" y="1266586"/>
                      <a:pt x="46056" y="1344756"/>
                    </a:cubicBezTo>
                    <a:cubicBezTo>
                      <a:pt x="-1345" y="1402552"/>
                      <a:pt x="-13404" y="1469912"/>
                      <a:pt x="15702" y="1535608"/>
                    </a:cubicBezTo>
                    <a:cubicBezTo>
                      <a:pt x="36077" y="1581762"/>
                      <a:pt x="38571" y="1622510"/>
                      <a:pt x="31087" y="1669911"/>
                    </a:cubicBezTo>
                    <a:cubicBezTo>
                      <a:pt x="16950" y="1759308"/>
                      <a:pt x="21939" y="1849537"/>
                      <a:pt x="26929" y="1939765"/>
                    </a:cubicBezTo>
                    <a:cubicBezTo>
                      <a:pt x="31087" y="2015025"/>
                      <a:pt x="37324" y="2090285"/>
                      <a:pt x="54372" y="2163881"/>
                    </a:cubicBezTo>
                    <a:cubicBezTo>
                      <a:pt x="83893" y="2292363"/>
                      <a:pt x="108841" y="2422093"/>
                      <a:pt x="143769" y="2549327"/>
                    </a:cubicBezTo>
                    <a:cubicBezTo>
                      <a:pt x="147511" y="2562633"/>
                      <a:pt x="153748" y="2564296"/>
                      <a:pt x="165390" y="2564296"/>
                    </a:cubicBezTo>
                    <a:cubicBezTo>
                      <a:pt x="297614" y="2563880"/>
                      <a:pt x="430254" y="2564712"/>
                      <a:pt x="562479" y="2563880"/>
                    </a:cubicBezTo>
                    <a:cubicBezTo>
                      <a:pt x="671418" y="2563465"/>
                      <a:pt x="779942" y="2561386"/>
                      <a:pt x="888881" y="2559722"/>
                    </a:cubicBezTo>
                    <a:cubicBezTo>
                      <a:pt x="899276" y="2559722"/>
                      <a:pt x="909671" y="2560970"/>
                      <a:pt x="907176" y="2543922"/>
                    </a:cubicBezTo>
                    <a:cubicBezTo>
                      <a:pt x="898029" y="2486957"/>
                      <a:pt x="883476" y="2431656"/>
                      <a:pt x="860607" y="2378850"/>
                    </a:cubicBezTo>
                    <a:cubicBezTo>
                      <a:pt x="824433" y="2294858"/>
                      <a:pt x="770794" y="2223341"/>
                      <a:pt x="708009" y="2158060"/>
                    </a:cubicBezTo>
                    <a:cubicBezTo>
                      <a:pt x="683061" y="2132280"/>
                      <a:pt x="664350" y="2104422"/>
                      <a:pt x="658944" y="2068663"/>
                    </a:cubicBezTo>
                    <a:cubicBezTo>
                      <a:pt x="647302" y="1990077"/>
                      <a:pt x="652707" y="1911907"/>
                      <a:pt x="673497" y="1836231"/>
                    </a:cubicBezTo>
                    <a:cubicBezTo>
                      <a:pt x="693456" y="1762635"/>
                      <a:pt x="727135" y="1694028"/>
                      <a:pt x="764142" y="1627500"/>
                    </a:cubicBezTo>
                    <a:cubicBezTo>
                      <a:pt x="767884" y="1620847"/>
                      <a:pt x="770794" y="1612115"/>
                      <a:pt x="780358" y="1608373"/>
                    </a:cubicBezTo>
                    <a:cubicBezTo>
                      <a:pt x="782437" y="1612531"/>
                      <a:pt x="785347" y="1616689"/>
                      <a:pt x="786595" y="1620847"/>
                    </a:cubicBezTo>
                    <a:cubicBezTo>
                      <a:pt x="841480" y="1785504"/>
                      <a:pt x="917156" y="1942676"/>
                      <a:pt x="952083" y="2115233"/>
                    </a:cubicBezTo>
                    <a:cubicBezTo>
                      <a:pt x="982020" y="2264505"/>
                      <a:pt x="1044806" y="2405876"/>
                      <a:pt x="1079733" y="2554733"/>
                    </a:cubicBezTo>
                    <a:cubicBezTo>
                      <a:pt x="1081812" y="2563465"/>
                      <a:pt x="1087634" y="2564296"/>
                      <a:pt x="1095118" y="2564296"/>
                    </a:cubicBezTo>
                    <a:cubicBezTo>
                      <a:pt x="1138777" y="2564296"/>
                      <a:pt x="1182436" y="2564296"/>
                      <a:pt x="1226095" y="2563880"/>
                    </a:cubicBezTo>
                    <a:cubicBezTo>
                      <a:pt x="1240232" y="2563880"/>
                      <a:pt x="1253538" y="2560970"/>
                      <a:pt x="1261854" y="2547248"/>
                    </a:cubicBezTo>
                    <a:cubicBezTo>
                      <a:pt x="1261854" y="2530616"/>
                      <a:pt x="1261854" y="2513984"/>
                      <a:pt x="1261854" y="2497352"/>
                    </a:cubicBezTo>
                    <a:cubicBezTo>
                      <a:pt x="1257280" y="2495273"/>
                      <a:pt x="1257696" y="2491531"/>
                      <a:pt x="1257280" y="2488205"/>
                    </a:cubicBezTo>
                    <a:close/>
                    <a:moveTo>
                      <a:pt x="752915" y="702762"/>
                    </a:moveTo>
                    <a:cubicBezTo>
                      <a:pt x="741273" y="701930"/>
                      <a:pt x="736699" y="694030"/>
                      <a:pt x="737115" y="682803"/>
                    </a:cubicBezTo>
                    <a:cubicBezTo>
                      <a:pt x="737530" y="677398"/>
                      <a:pt x="737115" y="671577"/>
                      <a:pt x="745431" y="671577"/>
                    </a:cubicBezTo>
                    <a:cubicBezTo>
                      <a:pt x="754162" y="676151"/>
                      <a:pt x="765805" y="678645"/>
                      <a:pt x="767052" y="690704"/>
                    </a:cubicBezTo>
                    <a:cubicBezTo>
                      <a:pt x="767468" y="699435"/>
                      <a:pt x="759984" y="703177"/>
                      <a:pt x="752915" y="702762"/>
                    </a:cubicBezTo>
                    <a:close/>
                    <a:moveTo>
                      <a:pt x="758320" y="634986"/>
                    </a:moveTo>
                    <a:cubicBezTo>
                      <a:pt x="764973" y="642471"/>
                      <a:pt x="783684" y="637065"/>
                      <a:pt x="778695" y="649539"/>
                    </a:cubicBezTo>
                    <a:cubicBezTo>
                      <a:pt x="774537" y="660766"/>
                      <a:pt x="758736" y="658271"/>
                      <a:pt x="747094" y="655361"/>
                    </a:cubicBezTo>
                    <a:cubicBezTo>
                      <a:pt x="738778" y="653282"/>
                      <a:pt x="738362" y="645797"/>
                      <a:pt x="737530" y="638729"/>
                    </a:cubicBezTo>
                    <a:cubicBezTo>
                      <a:pt x="733788" y="600475"/>
                      <a:pt x="739194" y="564716"/>
                      <a:pt x="764557" y="533531"/>
                    </a:cubicBezTo>
                    <a:cubicBezTo>
                      <a:pt x="798653" y="491535"/>
                      <a:pt x="819859" y="443303"/>
                      <a:pt x="829838" y="390080"/>
                    </a:cubicBezTo>
                    <a:cubicBezTo>
                      <a:pt x="831917" y="379270"/>
                      <a:pt x="831501" y="359311"/>
                      <a:pt x="846470" y="360974"/>
                    </a:cubicBezTo>
                    <a:cubicBezTo>
                      <a:pt x="861439" y="362638"/>
                      <a:pt x="860191" y="381764"/>
                      <a:pt x="859775" y="394238"/>
                    </a:cubicBezTo>
                    <a:cubicBezTo>
                      <a:pt x="856865" y="449540"/>
                      <a:pt x="848549" y="503594"/>
                      <a:pt x="826096" y="554737"/>
                    </a:cubicBezTo>
                    <a:cubicBezTo>
                      <a:pt x="825264" y="556816"/>
                      <a:pt x="822769" y="559311"/>
                      <a:pt x="823601" y="560142"/>
                    </a:cubicBezTo>
                    <a:cubicBezTo>
                      <a:pt x="837738" y="584259"/>
                      <a:pt x="813206" y="585506"/>
                      <a:pt x="802811" y="593406"/>
                    </a:cubicBezTo>
                    <a:cubicBezTo>
                      <a:pt x="786179" y="605880"/>
                      <a:pt x="768715" y="617107"/>
                      <a:pt x="758320" y="63498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41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7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Group 79">
            <a:extLst>
              <a:ext uri="{FF2B5EF4-FFF2-40B4-BE49-F238E27FC236}">
                <a16:creationId xmlns:a16="http://schemas.microsoft.com/office/drawing/2014/main" id="{38B155E0-9F93-8144-4024-EFA17BFFB28D}"/>
              </a:ext>
            </a:extLst>
          </p:cNvPr>
          <p:cNvGrpSpPr/>
          <p:nvPr/>
        </p:nvGrpSpPr>
        <p:grpSpPr>
          <a:xfrm>
            <a:off x="1747295" y="414644"/>
            <a:ext cx="14793411" cy="9457713"/>
            <a:chOff x="981382" y="252678"/>
            <a:chExt cx="9862274" cy="6305142"/>
          </a:xfrm>
        </p:grpSpPr>
        <p:grpSp>
          <p:nvGrpSpPr>
            <p:cNvPr id="71" name="Group 70">
              <a:extLst>
                <a:ext uri="{FF2B5EF4-FFF2-40B4-BE49-F238E27FC236}">
                  <a16:creationId xmlns:a16="http://schemas.microsoft.com/office/drawing/2014/main" id="{739E1992-3A03-33BC-7C7B-D0669F837A98}"/>
                </a:ext>
              </a:extLst>
            </p:cNvPr>
            <p:cNvGrpSpPr/>
            <p:nvPr/>
          </p:nvGrpSpPr>
          <p:grpSpPr>
            <a:xfrm>
              <a:off x="7855127" y="994872"/>
              <a:ext cx="2988529" cy="4820753"/>
              <a:chOff x="8128259" y="1398757"/>
              <a:chExt cx="2988529" cy="4820753"/>
            </a:xfrm>
          </p:grpSpPr>
          <p:grpSp>
            <p:nvGrpSpPr>
              <p:cNvPr id="65" name="Group 64">
                <a:extLst>
                  <a:ext uri="{FF2B5EF4-FFF2-40B4-BE49-F238E27FC236}">
                    <a16:creationId xmlns:a16="http://schemas.microsoft.com/office/drawing/2014/main" id="{1622BF30-25C5-1225-CCA3-5698816CBE4C}"/>
                  </a:ext>
                </a:extLst>
              </p:cNvPr>
              <p:cNvGrpSpPr/>
              <p:nvPr/>
            </p:nvGrpSpPr>
            <p:grpSpPr>
              <a:xfrm>
                <a:off x="8128259" y="1398757"/>
                <a:ext cx="2715396" cy="569386"/>
                <a:chOff x="8152009" y="508108"/>
                <a:chExt cx="2715396" cy="569386"/>
              </a:xfrm>
            </p:grpSpPr>
            <p:sp>
              <p:nvSpPr>
                <p:cNvPr id="38" name="TextBox 37">
                  <a:extLst>
                    <a:ext uri="{FF2B5EF4-FFF2-40B4-BE49-F238E27FC236}">
                      <a16:creationId xmlns:a16="http://schemas.microsoft.com/office/drawing/2014/main" id="{E4E4D661-3AF1-4485-1871-A48FE9A162E4}"/>
                    </a:ext>
                  </a:extLst>
                </p:cNvPr>
                <p:cNvSpPr txBox="1"/>
                <p:nvPr/>
              </p:nvSpPr>
              <p:spPr>
                <a:xfrm>
                  <a:off x="8596250" y="508108"/>
                  <a:ext cx="2271155" cy="569386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r" rtl="1">
                    <a:spcBef>
                      <a:spcPts val="900"/>
                    </a:spcBef>
                  </a:pPr>
                  <a:r>
                    <a:rPr lang="fa-IR" sz="2100" b="1" dirty="0">
                      <a:solidFill>
                        <a:schemeClr val="accent2">
                          <a:lumMod val="75000"/>
                        </a:schemeClr>
                      </a:solidFill>
                      <a:latin typeface="Montserrrat"/>
                      <a:cs typeface="B Nazanin" panose="00000400000000000000" pitchFamily="2" charset="-78"/>
                    </a:rPr>
                    <a:t>اقتصاد و حسابداری</a:t>
                  </a:r>
                </a:p>
                <a:p>
                  <a:pPr algn="r" rtl="1">
                    <a:spcBef>
                      <a:spcPts val="900"/>
                    </a:spcBef>
                  </a:pPr>
                  <a:r>
                    <a:rPr lang="fa-IR" sz="2100" b="1" dirty="0">
                      <a:latin typeface="Montserrrat"/>
                      <a:cs typeface="B Nazanin" panose="00000400000000000000" pitchFamily="2" charset="-78"/>
                    </a:rPr>
                    <a:t>مدیریت امور مالی و بودجه</a:t>
                  </a:r>
                  <a:r>
                    <a:rPr lang="fa-IR" sz="2100" b="1" dirty="0">
                      <a:solidFill>
                        <a:schemeClr val="accent2">
                          <a:lumMod val="75000"/>
                        </a:schemeClr>
                      </a:solidFill>
                      <a:latin typeface="Montserrrat"/>
                      <a:cs typeface="B Nazanin" panose="00000400000000000000" pitchFamily="2" charset="-78"/>
                    </a:rPr>
                    <a:t>.</a:t>
                  </a:r>
                  <a:endParaRPr 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Montserrrat"/>
                    <a:cs typeface="B Nazanin" panose="00000400000000000000" pitchFamily="2" charset="-78"/>
                  </a:endParaRPr>
                </a:p>
              </p:txBody>
            </p:sp>
            <p:grpSp>
              <p:nvGrpSpPr>
                <p:cNvPr id="47" name="Group 46">
                  <a:extLst>
                    <a:ext uri="{FF2B5EF4-FFF2-40B4-BE49-F238E27FC236}">
                      <a16:creationId xmlns:a16="http://schemas.microsoft.com/office/drawing/2014/main" id="{CF6D39A2-35F2-6048-4EF2-8B819BC5DF88}"/>
                    </a:ext>
                  </a:extLst>
                </p:cNvPr>
                <p:cNvGrpSpPr/>
                <p:nvPr/>
              </p:nvGrpSpPr>
              <p:grpSpPr>
                <a:xfrm>
                  <a:off x="8152009" y="652255"/>
                  <a:ext cx="278539" cy="281093"/>
                  <a:chOff x="7021513" y="2890838"/>
                  <a:chExt cx="346076" cy="349250"/>
                </a:xfrm>
              </p:grpSpPr>
              <p:sp>
                <p:nvSpPr>
                  <p:cNvPr id="48" name="Freeform 12">
                    <a:extLst>
                      <a:ext uri="{FF2B5EF4-FFF2-40B4-BE49-F238E27FC236}">
                        <a16:creationId xmlns:a16="http://schemas.microsoft.com/office/drawing/2014/main" id="{55CD936F-E5F3-9C54-67F0-16336400F59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073901" y="2890838"/>
                    <a:ext cx="293688" cy="273050"/>
                  </a:xfrm>
                  <a:custGeom>
                    <a:avLst/>
                    <a:gdLst>
                      <a:gd name="T0" fmla="*/ 185 w 185"/>
                      <a:gd name="T1" fmla="*/ 0 h 172"/>
                      <a:gd name="T2" fmla="*/ 48 w 185"/>
                      <a:gd name="T3" fmla="*/ 172 h 172"/>
                      <a:gd name="T4" fmla="*/ 0 w 185"/>
                      <a:gd name="T5" fmla="*/ 124 h 1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85" h="172">
                        <a:moveTo>
                          <a:pt x="185" y="0"/>
                        </a:moveTo>
                        <a:lnTo>
                          <a:pt x="48" y="172"/>
                        </a:lnTo>
                        <a:lnTo>
                          <a:pt x="0" y="124"/>
                        </a:lnTo>
                      </a:path>
                    </a:pathLst>
                  </a:custGeom>
                  <a:noFill/>
                  <a:ln w="22225" cap="rnd">
                    <a:solidFill>
                      <a:schemeClr val="accent2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37160" tIns="68580" rIns="137160" bIns="6858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r" rtl="1"/>
                    <a:endParaRPr lang="id-ID" sz="270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49" name="Freeform 13">
                    <a:extLst>
                      <a:ext uri="{FF2B5EF4-FFF2-40B4-BE49-F238E27FC236}">
                        <a16:creationId xmlns:a16="http://schemas.microsoft.com/office/drawing/2014/main" id="{CCC0F893-0BBD-BCA7-FA23-D035DE4BAFB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021513" y="2967038"/>
                    <a:ext cx="271463" cy="273050"/>
                  </a:xfrm>
                  <a:custGeom>
                    <a:avLst/>
                    <a:gdLst>
                      <a:gd name="T0" fmla="*/ 71 w 72"/>
                      <a:gd name="T1" fmla="*/ 28 h 72"/>
                      <a:gd name="T2" fmla="*/ 72 w 72"/>
                      <a:gd name="T3" fmla="*/ 36 h 72"/>
                      <a:gd name="T4" fmla="*/ 36 w 72"/>
                      <a:gd name="T5" fmla="*/ 72 h 72"/>
                      <a:gd name="T6" fmla="*/ 0 w 72"/>
                      <a:gd name="T7" fmla="*/ 36 h 72"/>
                      <a:gd name="T8" fmla="*/ 36 w 72"/>
                      <a:gd name="T9" fmla="*/ 0 h 72"/>
                      <a:gd name="T10" fmla="*/ 52 w 72"/>
                      <a:gd name="T11" fmla="*/ 4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72" h="72">
                        <a:moveTo>
                          <a:pt x="71" y="28"/>
                        </a:moveTo>
                        <a:cubicBezTo>
                          <a:pt x="72" y="31"/>
                          <a:pt x="72" y="33"/>
                          <a:pt x="72" y="36"/>
                        </a:cubicBezTo>
                        <a:cubicBezTo>
                          <a:pt x="72" y="56"/>
                          <a:pt x="56" y="72"/>
                          <a:pt x="36" y="72"/>
                        </a:cubicBezTo>
                        <a:cubicBezTo>
                          <a:pt x="16" y="72"/>
                          <a:pt x="0" y="56"/>
                          <a:pt x="0" y="36"/>
                        </a:cubicBezTo>
                        <a:cubicBezTo>
                          <a:pt x="0" y="16"/>
                          <a:pt x="16" y="0"/>
                          <a:pt x="36" y="0"/>
                        </a:cubicBezTo>
                        <a:cubicBezTo>
                          <a:pt x="42" y="0"/>
                          <a:pt x="47" y="1"/>
                          <a:pt x="52" y="4"/>
                        </a:cubicBezTo>
                      </a:path>
                    </a:pathLst>
                  </a:custGeom>
                  <a:noFill/>
                  <a:ln w="22225" cap="rnd">
                    <a:solidFill>
                      <a:schemeClr val="accent2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37160" tIns="68580" rIns="137160" bIns="6858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r" rtl="1"/>
                    <a:endParaRPr lang="id-ID" sz="2700">
                      <a:cs typeface="B Nazanin" panose="00000400000000000000" pitchFamily="2" charset="-78"/>
                    </a:endParaRPr>
                  </a:p>
                </p:txBody>
              </p:sp>
            </p:grpSp>
          </p:grpSp>
          <p:grpSp>
            <p:nvGrpSpPr>
              <p:cNvPr id="67" name="Group 66">
                <a:extLst>
                  <a:ext uri="{FF2B5EF4-FFF2-40B4-BE49-F238E27FC236}">
                    <a16:creationId xmlns:a16="http://schemas.microsoft.com/office/drawing/2014/main" id="{5D60453B-7698-049A-6471-AE8D166DE75F}"/>
                  </a:ext>
                </a:extLst>
              </p:cNvPr>
              <p:cNvGrpSpPr/>
              <p:nvPr/>
            </p:nvGrpSpPr>
            <p:grpSpPr>
              <a:xfrm>
                <a:off x="8128259" y="3099303"/>
                <a:ext cx="2846023" cy="569386"/>
                <a:chOff x="8152009" y="2655166"/>
                <a:chExt cx="2846023" cy="569386"/>
              </a:xfrm>
            </p:grpSpPr>
            <p:sp>
              <p:nvSpPr>
                <p:cNvPr id="39" name="TextBox 38">
                  <a:extLst>
                    <a:ext uri="{FF2B5EF4-FFF2-40B4-BE49-F238E27FC236}">
                      <a16:creationId xmlns:a16="http://schemas.microsoft.com/office/drawing/2014/main" id="{CFDE6FA3-C0E0-DE6F-C78E-E2650B13C42A}"/>
                    </a:ext>
                  </a:extLst>
                </p:cNvPr>
                <p:cNvSpPr txBox="1"/>
                <p:nvPr/>
              </p:nvSpPr>
              <p:spPr>
                <a:xfrm>
                  <a:off x="8596250" y="2655166"/>
                  <a:ext cx="2401782" cy="569386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r" rtl="1">
                    <a:spcBef>
                      <a:spcPts val="900"/>
                    </a:spcBef>
                  </a:pPr>
                  <a:r>
                    <a:rPr lang="fa-IR" sz="2100" b="1" dirty="0">
                      <a:solidFill>
                        <a:schemeClr val="accent5">
                          <a:lumMod val="75000"/>
                        </a:schemeClr>
                      </a:solidFill>
                      <a:latin typeface="Montserrrat"/>
                      <a:cs typeface="B Nazanin" panose="00000400000000000000" pitchFamily="2" charset="-78"/>
                    </a:rPr>
                    <a:t>مدیریت و رهبری</a:t>
                  </a:r>
                </a:p>
                <a:p>
                  <a:pPr algn="r" rtl="1">
                    <a:spcBef>
                      <a:spcPts val="900"/>
                    </a:spcBef>
                  </a:pPr>
                  <a:r>
                    <a:rPr lang="fa-IR" sz="2100" b="1" dirty="0">
                      <a:latin typeface="Montserrrat"/>
                      <a:cs typeface="B Nazanin" panose="00000400000000000000" pitchFamily="2" charset="-78"/>
                    </a:rPr>
                    <a:t>رهبری موثر تیم</a:t>
                  </a:r>
                  <a:endParaRPr lang="en-US" dirty="0">
                    <a:latin typeface="Montserrrat"/>
                    <a:cs typeface="B Nazanin" panose="00000400000000000000" pitchFamily="2" charset="-78"/>
                  </a:endParaRPr>
                </a:p>
              </p:txBody>
            </p:sp>
            <p:grpSp>
              <p:nvGrpSpPr>
                <p:cNvPr id="50" name="Group 49">
                  <a:extLst>
                    <a:ext uri="{FF2B5EF4-FFF2-40B4-BE49-F238E27FC236}">
                      <a16:creationId xmlns:a16="http://schemas.microsoft.com/office/drawing/2014/main" id="{C791B9EC-3500-61C9-C110-5ADC5DA67A56}"/>
                    </a:ext>
                  </a:extLst>
                </p:cNvPr>
                <p:cNvGrpSpPr/>
                <p:nvPr/>
              </p:nvGrpSpPr>
              <p:grpSpPr>
                <a:xfrm>
                  <a:off x="8152009" y="2799313"/>
                  <a:ext cx="278539" cy="281093"/>
                  <a:chOff x="7021513" y="2890838"/>
                  <a:chExt cx="346076" cy="349250"/>
                </a:xfrm>
              </p:grpSpPr>
              <p:sp>
                <p:nvSpPr>
                  <p:cNvPr id="51" name="Freeform 12">
                    <a:extLst>
                      <a:ext uri="{FF2B5EF4-FFF2-40B4-BE49-F238E27FC236}">
                        <a16:creationId xmlns:a16="http://schemas.microsoft.com/office/drawing/2014/main" id="{D70B853D-DDA0-5FD0-015E-52EDACAADDD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073901" y="2890838"/>
                    <a:ext cx="293688" cy="273050"/>
                  </a:xfrm>
                  <a:custGeom>
                    <a:avLst/>
                    <a:gdLst>
                      <a:gd name="T0" fmla="*/ 185 w 185"/>
                      <a:gd name="T1" fmla="*/ 0 h 172"/>
                      <a:gd name="T2" fmla="*/ 48 w 185"/>
                      <a:gd name="T3" fmla="*/ 172 h 172"/>
                      <a:gd name="T4" fmla="*/ 0 w 185"/>
                      <a:gd name="T5" fmla="*/ 124 h 1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85" h="172">
                        <a:moveTo>
                          <a:pt x="185" y="0"/>
                        </a:moveTo>
                        <a:lnTo>
                          <a:pt x="48" y="172"/>
                        </a:lnTo>
                        <a:lnTo>
                          <a:pt x="0" y="124"/>
                        </a:lnTo>
                      </a:path>
                    </a:pathLst>
                  </a:custGeom>
                  <a:noFill/>
                  <a:ln w="22225" cap="rnd">
                    <a:solidFill>
                      <a:schemeClr val="accent5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37160" tIns="68580" rIns="137160" bIns="6858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r" rtl="1"/>
                    <a:endParaRPr lang="id-ID" sz="270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52" name="Freeform 13">
                    <a:extLst>
                      <a:ext uri="{FF2B5EF4-FFF2-40B4-BE49-F238E27FC236}">
                        <a16:creationId xmlns:a16="http://schemas.microsoft.com/office/drawing/2014/main" id="{8B7F427E-6F5C-9C11-2030-46ED09AD8D1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021513" y="2967038"/>
                    <a:ext cx="271463" cy="273050"/>
                  </a:xfrm>
                  <a:custGeom>
                    <a:avLst/>
                    <a:gdLst>
                      <a:gd name="T0" fmla="*/ 71 w 72"/>
                      <a:gd name="T1" fmla="*/ 28 h 72"/>
                      <a:gd name="T2" fmla="*/ 72 w 72"/>
                      <a:gd name="T3" fmla="*/ 36 h 72"/>
                      <a:gd name="T4" fmla="*/ 36 w 72"/>
                      <a:gd name="T5" fmla="*/ 72 h 72"/>
                      <a:gd name="T6" fmla="*/ 0 w 72"/>
                      <a:gd name="T7" fmla="*/ 36 h 72"/>
                      <a:gd name="T8" fmla="*/ 36 w 72"/>
                      <a:gd name="T9" fmla="*/ 0 h 72"/>
                      <a:gd name="T10" fmla="*/ 52 w 72"/>
                      <a:gd name="T11" fmla="*/ 4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72" h="72">
                        <a:moveTo>
                          <a:pt x="71" y="28"/>
                        </a:moveTo>
                        <a:cubicBezTo>
                          <a:pt x="72" y="31"/>
                          <a:pt x="72" y="33"/>
                          <a:pt x="72" y="36"/>
                        </a:cubicBezTo>
                        <a:cubicBezTo>
                          <a:pt x="72" y="56"/>
                          <a:pt x="56" y="72"/>
                          <a:pt x="36" y="72"/>
                        </a:cubicBezTo>
                        <a:cubicBezTo>
                          <a:pt x="16" y="72"/>
                          <a:pt x="0" y="56"/>
                          <a:pt x="0" y="36"/>
                        </a:cubicBezTo>
                        <a:cubicBezTo>
                          <a:pt x="0" y="16"/>
                          <a:pt x="16" y="0"/>
                          <a:pt x="36" y="0"/>
                        </a:cubicBezTo>
                        <a:cubicBezTo>
                          <a:pt x="42" y="0"/>
                          <a:pt x="47" y="1"/>
                          <a:pt x="52" y="4"/>
                        </a:cubicBezTo>
                      </a:path>
                    </a:pathLst>
                  </a:custGeom>
                  <a:noFill/>
                  <a:ln w="22225" cap="rnd">
                    <a:solidFill>
                      <a:schemeClr val="accent5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37160" tIns="68580" rIns="137160" bIns="6858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r" rtl="1"/>
                    <a:endParaRPr lang="id-ID" sz="2700">
                      <a:cs typeface="B Nazanin" panose="00000400000000000000" pitchFamily="2" charset="-78"/>
                    </a:endParaRPr>
                  </a:p>
                </p:txBody>
              </p:sp>
            </p:grpSp>
          </p:grpSp>
          <p:grpSp>
            <p:nvGrpSpPr>
              <p:cNvPr id="68" name="Group 67">
                <a:extLst>
                  <a:ext uri="{FF2B5EF4-FFF2-40B4-BE49-F238E27FC236}">
                    <a16:creationId xmlns:a16="http://schemas.microsoft.com/office/drawing/2014/main" id="{7CF3F5C5-CBF4-1F52-987A-523B4A2F93BC}"/>
                  </a:ext>
                </a:extLst>
              </p:cNvPr>
              <p:cNvGrpSpPr/>
              <p:nvPr/>
            </p:nvGrpSpPr>
            <p:grpSpPr>
              <a:xfrm>
                <a:off x="8128259" y="3949576"/>
                <a:ext cx="2988529" cy="569386"/>
                <a:chOff x="8152009" y="3728695"/>
                <a:chExt cx="2988529" cy="569386"/>
              </a:xfrm>
            </p:grpSpPr>
            <p:sp>
              <p:nvSpPr>
                <p:cNvPr id="35" name="TextBox 34">
                  <a:extLst>
                    <a:ext uri="{FF2B5EF4-FFF2-40B4-BE49-F238E27FC236}">
                      <a16:creationId xmlns:a16="http://schemas.microsoft.com/office/drawing/2014/main" id="{9FDA7DCC-D8D5-4390-CE78-F59D1E20736D}"/>
                    </a:ext>
                  </a:extLst>
                </p:cNvPr>
                <p:cNvSpPr txBox="1"/>
                <p:nvPr/>
              </p:nvSpPr>
              <p:spPr>
                <a:xfrm>
                  <a:off x="8596250" y="3728695"/>
                  <a:ext cx="2544288" cy="569386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r" rtl="1">
                    <a:spcBef>
                      <a:spcPts val="900"/>
                    </a:spcBef>
                  </a:pPr>
                  <a:r>
                    <a:rPr lang="fa-IR" sz="2100" b="1" dirty="0">
                      <a:solidFill>
                        <a:schemeClr val="bg2">
                          <a:lumMod val="75000"/>
                        </a:schemeClr>
                      </a:solidFill>
                      <a:latin typeface="Montserrrat"/>
                      <a:cs typeface="B Nazanin" panose="00000400000000000000" pitchFamily="2" charset="-78"/>
                    </a:rPr>
                    <a:t>استراتژی کسب و کار</a:t>
                  </a:r>
                </a:p>
                <a:p>
                  <a:pPr algn="r" rtl="1">
                    <a:spcBef>
                      <a:spcPts val="900"/>
                    </a:spcBef>
                  </a:pPr>
                  <a:r>
                    <a:rPr lang="fa-IR" sz="2100" b="1" dirty="0">
                      <a:latin typeface="Montserrrat"/>
                      <a:cs typeface="B Nazanin" panose="00000400000000000000" pitchFamily="2" charset="-78"/>
                    </a:rPr>
                    <a:t>برنامه ریزی برای رقابت پذیری</a:t>
                  </a:r>
                  <a:endParaRPr lang="en-US" dirty="0">
                    <a:latin typeface="Montserrrat"/>
                    <a:cs typeface="B Nazanin" panose="00000400000000000000" pitchFamily="2" charset="-78"/>
                  </a:endParaRPr>
                </a:p>
              </p:txBody>
            </p:sp>
            <p:grpSp>
              <p:nvGrpSpPr>
                <p:cNvPr id="53" name="Group 52">
                  <a:extLst>
                    <a:ext uri="{FF2B5EF4-FFF2-40B4-BE49-F238E27FC236}">
                      <a16:creationId xmlns:a16="http://schemas.microsoft.com/office/drawing/2014/main" id="{859A7C72-4510-36F0-BA7B-A209AEEB05A8}"/>
                    </a:ext>
                  </a:extLst>
                </p:cNvPr>
                <p:cNvGrpSpPr/>
                <p:nvPr/>
              </p:nvGrpSpPr>
              <p:grpSpPr>
                <a:xfrm>
                  <a:off x="8152009" y="3872842"/>
                  <a:ext cx="278539" cy="281093"/>
                  <a:chOff x="7021513" y="2890838"/>
                  <a:chExt cx="346076" cy="349250"/>
                </a:xfrm>
              </p:grpSpPr>
              <p:sp>
                <p:nvSpPr>
                  <p:cNvPr id="54" name="Freeform 12">
                    <a:extLst>
                      <a:ext uri="{FF2B5EF4-FFF2-40B4-BE49-F238E27FC236}">
                        <a16:creationId xmlns:a16="http://schemas.microsoft.com/office/drawing/2014/main" id="{6E6CFD1C-9DA0-9EA2-12BA-0A3CECE2795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073901" y="2890838"/>
                    <a:ext cx="293688" cy="273050"/>
                  </a:xfrm>
                  <a:custGeom>
                    <a:avLst/>
                    <a:gdLst>
                      <a:gd name="T0" fmla="*/ 185 w 185"/>
                      <a:gd name="T1" fmla="*/ 0 h 172"/>
                      <a:gd name="T2" fmla="*/ 48 w 185"/>
                      <a:gd name="T3" fmla="*/ 172 h 172"/>
                      <a:gd name="T4" fmla="*/ 0 w 185"/>
                      <a:gd name="T5" fmla="*/ 124 h 1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85" h="172">
                        <a:moveTo>
                          <a:pt x="185" y="0"/>
                        </a:moveTo>
                        <a:lnTo>
                          <a:pt x="48" y="172"/>
                        </a:lnTo>
                        <a:lnTo>
                          <a:pt x="0" y="124"/>
                        </a:lnTo>
                      </a:path>
                    </a:pathLst>
                  </a:custGeom>
                  <a:noFill/>
                  <a:ln w="22225" cap="rnd">
                    <a:solidFill>
                      <a:schemeClr val="bg2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37160" tIns="68580" rIns="137160" bIns="6858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r" rtl="1"/>
                    <a:endParaRPr lang="id-ID" sz="270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55" name="Freeform 13">
                    <a:extLst>
                      <a:ext uri="{FF2B5EF4-FFF2-40B4-BE49-F238E27FC236}">
                        <a16:creationId xmlns:a16="http://schemas.microsoft.com/office/drawing/2014/main" id="{95B13390-45F0-8A88-CC6B-AEC75B7E96D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021513" y="2967038"/>
                    <a:ext cx="271463" cy="273050"/>
                  </a:xfrm>
                  <a:custGeom>
                    <a:avLst/>
                    <a:gdLst>
                      <a:gd name="T0" fmla="*/ 71 w 72"/>
                      <a:gd name="T1" fmla="*/ 28 h 72"/>
                      <a:gd name="T2" fmla="*/ 72 w 72"/>
                      <a:gd name="T3" fmla="*/ 36 h 72"/>
                      <a:gd name="T4" fmla="*/ 36 w 72"/>
                      <a:gd name="T5" fmla="*/ 72 h 72"/>
                      <a:gd name="T6" fmla="*/ 0 w 72"/>
                      <a:gd name="T7" fmla="*/ 36 h 72"/>
                      <a:gd name="T8" fmla="*/ 36 w 72"/>
                      <a:gd name="T9" fmla="*/ 0 h 72"/>
                      <a:gd name="T10" fmla="*/ 52 w 72"/>
                      <a:gd name="T11" fmla="*/ 4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72" h="72">
                        <a:moveTo>
                          <a:pt x="71" y="28"/>
                        </a:moveTo>
                        <a:cubicBezTo>
                          <a:pt x="72" y="31"/>
                          <a:pt x="72" y="33"/>
                          <a:pt x="72" y="36"/>
                        </a:cubicBezTo>
                        <a:cubicBezTo>
                          <a:pt x="72" y="56"/>
                          <a:pt x="56" y="72"/>
                          <a:pt x="36" y="72"/>
                        </a:cubicBezTo>
                        <a:cubicBezTo>
                          <a:pt x="16" y="72"/>
                          <a:pt x="0" y="56"/>
                          <a:pt x="0" y="36"/>
                        </a:cubicBezTo>
                        <a:cubicBezTo>
                          <a:pt x="0" y="16"/>
                          <a:pt x="16" y="0"/>
                          <a:pt x="36" y="0"/>
                        </a:cubicBezTo>
                        <a:cubicBezTo>
                          <a:pt x="42" y="0"/>
                          <a:pt x="47" y="1"/>
                          <a:pt x="52" y="4"/>
                        </a:cubicBezTo>
                      </a:path>
                    </a:pathLst>
                  </a:custGeom>
                  <a:noFill/>
                  <a:ln w="22225" cap="rnd">
                    <a:solidFill>
                      <a:schemeClr val="bg2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37160" tIns="68580" rIns="137160" bIns="6858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r" rtl="1"/>
                    <a:endParaRPr lang="id-ID" sz="2700">
                      <a:cs typeface="B Nazanin" panose="00000400000000000000" pitchFamily="2" charset="-78"/>
                    </a:endParaRPr>
                  </a:p>
                </p:txBody>
              </p:sp>
            </p:grpSp>
          </p:grpSp>
          <p:grpSp>
            <p:nvGrpSpPr>
              <p:cNvPr id="69" name="Group 68">
                <a:extLst>
                  <a:ext uri="{FF2B5EF4-FFF2-40B4-BE49-F238E27FC236}">
                    <a16:creationId xmlns:a16="http://schemas.microsoft.com/office/drawing/2014/main" id="{AB002179-70B7-BB3F-1974-F58A6D3E2239}"/>
                  </a:ext>
                </a:extLst>
              </p:cNvPr>
              <p:cNvGrpSpPr/>
              <p:nvPr/>
            </p:nvGrpSpPr>
            <p:grpSpPr>
              <a:xfrm>
                <a:off x="8128259" y="4799849"/>
                <a:ext cx="2715396" cy="569386"/>
                <a:chOff x="8152009" y="4802224"/>
                <a:chExt cx="2715396" cy="569386"/>
              </a:xfrm>
            </p:grpSpPr>
            <p:sp>
              <p:nvSpPr>
                <p:cNvPr id="40" name="TextBox 39">
                  <a:extLst>
                    <a:ext uri="{FF2B5EF4-FFF2-40B4-BE49-F238E27FC236}">
                      <a16:creationId xmlns:a16="http://schemas.microsoft.com/office/drawing/2014/main" id="{64A5A7B2-8E95-CB1C-C8DA-05FA7A89F51A}"/>
                    </a:ext>
                  </a:extLst>
                </p:cNvPr>
                <p:cNvSpPr txBox="1"/>
                <p:nvPr/>
              </p:nvSpPr>
              <p:spPr>
                <a:xfrm>
                  <a:off x="8596250" y="4802224"/>
                  <a:ext cx="2271155" cy="569386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r" rtl="1">
                    <a:spcBef>
                      <a:spcPts val="900"/>
                    </a:spcBef>
                  </a:pPr>
                  <a:r>
                    <a:rPr lang="fa-IR" sz="2100" b="1" dirty="0">
                      <a:solidFill>
                        <a:schemeClr val="accent6">
                          <a:lumMod val="75000"/>
                        </a:schemeClr>
                      </a:solidFill>
                      <a:latin typeface="Montserrrat"/>
                      <a:cs typeface="B Nazanin" panose="00000400000000000000" pitchFamily="2" charset="-78"/>
                    </a:rPr>
                    <a:t>منابع انسانی</a:t>
                  </a:r>
                </a:p>
                <a:p>
                  <a:pPr algn="r" rtl="1">
                    <a:spcBef>
                      <a:spcPts val="900"/>
                    </a:spcBef>
                  </a:pPr>
                  <a:r>
                    <a:rPr lang="fa-IR" sz="2100" b="1" dirty="0">
                      <a:latin typeface="Montserrrat"/>
                      <a:cs typeface="B Nazanin" panose="00000400000000000000" pitchFamily="2" charset="-78"/>
                    </a:rPr>
                    <a:t>مدیریت شخصی.</a:t>
                  </a:r>
                  <a:endParaRPr lang="en-US" dirty="0">
                    <a:latin typeface="Montserrrat"/>
                    <a:cs typeface="B Nazanin" panose="00000400000000000000" pitchFamily="2" charset="-78"/>
                  </a:endParaRPr>
                </a:p>
              </p:txBody>
            </p:sp>
            <p:grpSp>
              <p:nvGrpSpPr>
                <p:cNvPr id="56" name="Group 55">
                  <a:extLst>
                    <a:ext uri="{FF2B5EF4-FFF2-40B4-BE49-F238E27FC236}">
                      <a16:creationId xmlns:a16="http://schemas.microsoft.com/office/drawing/2014/main" id="{ADE0A3BC-4666-F290-F71A-AC08C394FC51}"/>
                    </a:ext>
                  </a:extLst>
                </p:cNvPr>
                <p:cNvGrpSpPr/>
                <p:nvPr/>
              </p:nvGrpSpPr>
              <p:grpSpPr>
                <a:xfrm>
                  <a:off x="8152009" y="4946371"/>
                  <a:ext cx="278539" cy="281093"/>
                  <a:chOff x="7021513" y="2890838"/>
                  <a:chExt cx="346076" cy="349250"/>
                </a:xfrm>
              </p:grpSpPr>
              <p:sp>
                <p:nvSpPr>
                  <p:cNvPr id="57" name="Freeform 12">
                    <a:extLst>
                      <a:ext uri="{FF2B5EF4-FFF2-40B4-BE49-F238E27FC236}">
                        <a16:creationId xmlns:a16="http://schemas.microsoft.com/office/drawing/2014/main" id="{C68F0B5C-33D5-B936-C03F-FC1B1DAD8D2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073901" y="2890838"/>
                    <a:ext cx="293688" cy="273050"/>
                  </a:xfrm>
                  <a:custGeom>
                    <a:avLst/>
                    <a:gdLst>
                      <a:gd name="T0" fmla="*/ 185 w 185"/>
                      <a:gd name="T1" fmla="*/ 0 h 172"/>
                      <a:gd name="T2" fmla="*/ 48 w 185"/>
                      <a:gd name="T3" fmla="*/ 172 h 172"/>
                      <a:gd name="T4" fmla="*/ 0 w 185"/>
                      <a:gd name="T5" fmla="*/ 124 h 1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85" h="172">
                        <a:moveTo>
                          <a:pt x="185" y="0"/>
                        </a:moveTo>
                        <a:lnTo>
                          <a:pt x="48" y="172"/>
                        </a:lnTo>
                        <a:lnTo>
                          <a:pt x="0" y="124"/>
                        </a:lnTo>
                      </a:path>
                    </a:pathLst>
                  </a:custGeom>
                  <a:noFill/>
                  <a:ln w="22225" cap="rnd">
                    <a:solidFill>
                      <a:schemeClr val="accent6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37160" tIns="68580" rIns="137160" bIns="6858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r" rtl="1"/>
                    <a:endParaRPr lang="id-ID" sz="270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58" name="Freeform 13">
                    <a:extLst>
                      <a:ext uri="{FF2B5EF4-FFF2-40B4-BE49-F238E27FC236}">
                        <a16:creationId xmlns:a16="http://schemas.microsoft.com/office/drawing/2014/main" id="{C4273073-CD80-6C3F-C323-722D7F6E972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021513" y="2967038"/>
                    <a:ext cx="271463" cy="273050"/>
                  </a:xfrm>
                  <a:custGeom>
                    <a:avLst/>
                    <a:gdLst>
                      <a:gd name="T0" fmla="*/ 71 w 72"/>
                      <a:gd name="T1" fmla="*/ 28 h 72"/>
                      <a:gd name="T2" fmla="*/ 72 w 72"/>
                      <a:gd name="T3" fmla="*/ 36 h 72"/>
                      <a:gd name="T4" fmla="*/ 36 w 72"/>
                      <a:gd name="T5" fmla="*/ 72 h 72"/>
                      <a:gd name="T6" fmla="*/ 0 w 72"/>
                      <a:gd name="T7" fmla="*/ 36 h 72"/>
                      <a:gd name="T8" fmla="*/ 36 w 72"/>
                      <a:gd name="T9" fmla="*/ 0 h 72"/>
                      <a:gd name="T10" fmla="*/ 52 w 72"/>
                      <a:gd name="T11" fmla="*/ 4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72" h="72">
                        <a:moveTo>
                          <a:pt x="71" y="28"/>
                        </a:moveTo>
                        <a:cubicBezTo>
                          <a:pt x="72" y="31"/>
                          <a:pt x="72" y="33"/>
                          <a:pt x="72" y="36"/>
                        </a:cubicBezTo>
                        <a:cubicBezTo>
                          <a:pt x="72" y="56"/>
                          <a:pt x="56" y="72"/>
                          <a:pt x="36" y="72"/>
                        </a:cubicBezTo>
                        <a:cubicBezTo>
                          <a:pt x="16" y="72"/>
                          <a:pt x="0" y="56"/>
                          <a:pt x="0" y="36"/>
                        </a:cubicBezTo>
                        <a:cubicBezTo>
                          <a:pt x="0" y="16"/>
                          <a:pt x="16" y="0"/>
                          <a:pt x="36" y="0"/>
                        </a:cubicBezTo>
                        <a:cubicBezTo>
                          <a:pt x="42" y="0"/>
                          <a:pt x="47" y="1"/>
                          <a:pt x="52" y="4"/>
                        </a:cubicBezTo>
                      </a:path>
                    </a:pathLst>
                  </a:custGeom>
                  <a:noFill/>
                  <a:ln w="22225" cap="rnd">
                    <a:solidFill>
                      <a:schemeClr val="accent6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37160" tIns="68580" rIns="137160" bIns="6858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r" rtl="1"/>
                    <a:endParaRPr lang="id-ID" sz="2700">
                      <a:cs typeface="B Nazanin" panose="00000400000000000000" pitchFamily="2" charset="-78"/>
                    </a:endParaRPr>
                  </a:p>
                </p:txBody>
              </p:sp>
            </p:grpSp>
          </p:grpSp>
          <p:grpSp>
            <p:nvGrpSpPr>
              <p:cNvPr id="70" name="Group 69">
                <a:extLst>
                  <a:ext uri="{FF2B5EF4-FFF2-40B4-BE49-F238E27FC236}">
                    <a16:creationId xmlns:a16="http://schemas.microsoft.com/office/drawing/2014/main" id="{B05F0BD3-A440-759D-18BA-3BED8EFAB871}"/>
                  </a:ext>
                </a:extLst>
              </p:cNvPr>
              <p:cNvGrpSpPr/>
              <p:nvPr/>
            </p:nvGrpSpPr>
            <p:grpSpPr>
              <a:xfrm>
                <a:off x="8128259" y="5650124"/>
                <a:ext cx="2988529" cy="569386"/>
                <a:chOff x="8152009" y="5875755"/>
                <a:chExt cx="2988529" cy="569386"/>
              </a:xfrm>
            </p:grpSpPr>
            <p:sp>
              <p:nvSpPr>
                <p:cNvPr id="36" name="TextBox 35">
                  <a:extLst>
                    <a:ext uri="{FF2B5EF4-FFF2-40B4-BE49-F238E27FC236}">
                      <a16:creationId xmlns:a16="http://schemas.microsoft.com/office/drawing/2014/main" id="{798E53E6-F6A7-209F-0A17-9ADA6C2F74B6}"/>
                    </a:ext>
                  </a:extLst>
                </p:cNvPr>
                <p:cNvSpPr txBox="1"/>
                <p:nvPr/>
              </p:nvSpPr>
              <p:spPr>
                <a:xfrm>
                  <a:off x="8596250" y="5875755"/>
                  <a:ext cx="2544288" cy="569386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r" rtl="1">
                    <a:spcBef>
                      <a:spcPts val="900"/>
                    </a:spcBef>
                  </a:pPr>
                  <a:r>
                    <a:rPr lang="fa-IR" sz="2100" b="1" dirty="0">
                      <a:solidFill>
                        <a:schemeClr val="accent1">
                          <a:lumMod val="75000"/>
                        </a:schemeClr>
                      </a:solidFill>
                      <a:latin typeface="Montserrrat"/>
                      <a:cs typeface="B Nazanin" panose="00000400000000000000" pitchFamily="2" charset="-78"/>
                    </a:rPr>
                    <a:t>بازاریابی و برندسازی</a:t>
                  </a:r>
                </a:p>
                <a:p>
                  <a:pPr algn="r" rtl="1">
                    <a:spcBef>
                      <a:spcPts val="900"/>
                    </a:spcBef>
                  </a:pPr>
                  <a:r>
                    <a:rPr lang="fa-IR" sz="2100" b="1" dirty="0">
                      <a:latin typeface="Montserrrat"/>
                      <a:cs typeface="B Nazanin" panose="00000400000000000000" pitchFamily="2" charset="-78"/>
                    </a:rPr>
                    <a:t>ارتقاء و توسعه برند.</a:t>
                  </a:r>
                  <a:endParaRPr lang="en-US" dirty="0">
                    <a:latin typeface="Montserrrat"/>
                    <a:cs typeface="B Nazanin" panose="00000400000000000000" pitchFamily="2" charset="-78"/>
                  </a:endParaRPr>
                </a:p>
              </p:txBody>
            </p:sp>
            <p:grpSp>
              <p:nvGrpSpPr>
                <p:cNvPr id="59" name="Group 58">
                  <a:extLst>
                    <a:ext uri="{FF2B5EF4-FFF2-40B4-BE49-F238E27FC236}">
                      <a16:creationId xmlns:a16="http://schemas.microsoft.com/office/drawing/2014/main" id="{3D5041D1-3115-3712-ADEE-47FACF8610B3}"/>
                    </a:ext>
                  </a:extLst>
                </p:cNvPr>
                <p:cNvGrpSpPr/>
                <p:nvPr/>
              </p:nvGrpSpPr>
              <p:grpSpPr>
                <a:xfrm>
                  <a:off x="8152009" y="6019902"/>
                  <a:ext cx="278539" cy="281093"/>
                  <a:chOff x="7021513" y="2890838"/>
                  <a:chExt cx="346076" cy="349250"/>
                </a:xfrm>
              </p:grpSpPr>
              <p:sp>
                <p:nvSpPr>
                  <p:cNvPr id="60" name="Freeform 12">
                    <a:extLst>
                      <a:ext uri="{FF2B5EF4-FFF2-40B4-BE49-F238E27FC236}">
                        <a16:creationId xmlns:a16="http://schemas.microsoft.com/office/drawing/2014/main" id="{7838935B-0B8B-2774-28DF-53EA7CBD5E0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073901" y="2890838"/>
                    <a:ext cx="293688" cy="273050"/>
                  </a:xfrm>
                  <a:custGeom>
                    <a:avLst/>
                    <a:gdLst>
                      <a:gd name="T0" fmla="*/ 185 w 185"/>
                      <a:gd name="T1" fmla="*/ 0 h 172"/>
                      <a:gd name="T2" fmla="*/ 48 w 185"/>
                      <a:gd name="T3" fmla="*/ 172 h 172"/>
                      <a:gd name="T4" fmla="*/ 0 w 185"/>
                      <a:gd name="T5" fmla="*/ 124 h 1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85" h="172">
                        <a:moveTo>
                          <a:pt x="185" y="0"/>
                        </a:moveTo>
                        <a:lnTo>
                          <a:pt x="48" y="172"/>
                        </a:lnTo>
                        <a:lnTo>
                          <a:pt x="0" y="124"/>
                        </a:lnTo>
                      </a:path>
                    </a:pathLst>
                  </a:custGeom>
                  <a:noFill/>
                  <a:ln w="22225" cap="rnd">
                    <a:solidFill>
                      <a:schemeClr val="accent1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37160" tIns="68580" rIns="137160" bIns="6858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r" rtl="1"/>
                    <a:endParaRPr lang="id-ID" sz="270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61" name="Freeform 13">
                    <a:extLst>
                      <a:ext uri="{FF2B5EF4-FFF2-40B4-BE49-F238E27FC236}">
                        <a16:creationId xmlns:a16="http://schemas.microsoft.com/office/drawing/2014/main" id="{39B0551B-00F9-DCE1-8147-D1F3BE05474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021513" y="2967038"/>
                    <a:ext cx="271463" cy="273050"/>
                  </a:xfrm>
                  <a:custGeom>
                    <a:avLst/>
                    <a:gdLst>
                      <a:gd name="T0" fmla="*/ 71 w 72"/>
                      <a:gd name="T1" fmla="*/ 28 h 72"/>
                      <a:gd name="T2" fmla="*/ 72 w 72"/>
                      <a:gd name="T3" fmla="*/ 36 h 72"/>
                      <a:gd name="T4" fmla="*/ 36 w 72"/>
                      <a:gd name="T5" fmla="*/ 72 h 72"/>
                      <a:gd name="T6" fmla="*/ 0 w 72"/>
                      <a:gd name="T7" fmla="*/ 36 h 72"/>
                      <a:gd name="T8" fmla="*/ 36 w 72"/>
                      <a:gd name="T9" fmla="*/ 0 h 72"/>
                      <a:gd name="T10" fmla="*/ 52 w 72"/>
                      <a:gd name="T11" fmla="*/ 4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72" h="72">
                        <a:moveTo>
                          <a:pt x="71" y="28"/>
                        </a:moveTo>
                        <a:cubicBezTo>
                          <a:pt x="72" y="31"/>
                          <a:pt x="72" y="33"/>
                          <a:pt x="72" y="36"/>
                        </a:cubicBezTo>
                        <a:cubicBezTo>
                          <a:pt x="72" y="56"/>
                          <a:pt x="56" y="72"/>
                          <a:pt x="36" y="72"/>
                        </a:cubicBezTo>
                        <a:cubicBezTo>
                          <a:pt x="16" y="72"/>
                          <a:pt x="0" y="56"/>
                          <a:pt x="0" y="36"/>
                        </a:cubicBezTo>
                        <a:cubicBezTo>
                          <a:pt x="0" y="16"/>
                          <a:pt x="16" y="0"/>
                          <a:pt x="36" y="0"/>
                        </a:cubicBezTo>
                        <a:cubicBezTo>
                          <a:pt x="42" y="0"/>
                          <a:pt x="47" y="1"/>
                          <a:pt x="52" y="4"/>
                        </a:cubicBezTo>
                      </a:path>
                    </a:pathLst>
                  </a:custGeom>
                  <a:noFill/>
                  <a:ln w="22225" cap="rnd">
                    <a:solidFill>
                      <a:schemeClr val="accent1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37160" tIns="68580" rIns="137160" bIns="6858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r" rtl="1"/>
                    <a:endParaRPr lang="id-ID" sz="2700">
                      <a:cs typeface="B Nazanin" panose="00000400000000000000" pitchFamily="2" charset="-78"/>
                    </a:endParaRPr>
                  </a:p>
                </p:txBody>
              </p:sp>
            </p:grpSp>
          </p:grpSp>
          <p:grpSp>
            <p:nvGrpSpPr>
              <p:cNvPr id="66" name="Group 65">
                <a:extLst>
                  <a:ext uri="{FF2B5EF4-FFF2-40B4-BE49-F238E27FC236}">
                    <a16:creationId xmlns:a16="http://schemas.microsoft.com/office/drawing/2014/main" id="{7D4D5D50-4ABD-1332-BF5F-3663EBF89DE6}"/>
                  </a:ext>
                </a:extLst>
              </p:cNvPr>
              <p:cNvGrpSpPr/>
              <p:nvPr/>
            </p:nvGrpSpPr>
            <p:grpSpPr>
              <a:xfrm>
                <a:off x="8128259" y="2249030"/>
                <a:ext cx="2988529" cy="569386"/>
                <a:chOff x="8152009" y="1581637"/>
                <a:chExt cx="2988529" cy="569386"/>
              </a:xfrm>
            </p:grpSpPr>
            <p:sp>
              <p:nvSpPr>
                <p:cNvPr id="34" name="TextBox 33">
                  <a:extLst>
                    <a:ext uri="{FF2B5EF4-FFF2-40B4-BE49-F238E27FC236}">
                      <a16:creationId xmlns:a16="http://schemas.microsoft.com/office/drawing/2014/main" id="{8F5DF48B-8F17-D020-AA0B-D36FA5C1C474}"/>
                    </a:ext>
                  </a:extLst>
                </p:cNvPr>
                <p:cNvSpPr txBox="1"/>
                <p:nvPr/>
              </p:nvSpPr>
              <p:spPr>
                <a:xfrm>
                  <a:off x="8596250" y="1581637"/>
                  <a:ext cx="2544288" cy="569386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r" rtl="1">
                    <a:spcBef>
                      <a:spcPts val="900"/>
                    </a:spcBef>
                  </a:pPr>
                  <a:r>
                    <a:rPr lang="fa-IR" sz="2100" b="1" dirty="0">
                      <a:solidFill>
                        <a:schemeClr val="tx2">
                          <a:lumMod val="75000"/>
                        </a:schemeClr>
                      </a:solidFill>
                      <a:latin typeface="Montserrrat"/>
                      <a:cs typeface="B Nazanin" panose="00000400000000000000" pitchFamily="2" charset="-78"/>
                    </a:rPr>
                    <a:t>کارآفرینی</a:t>
                  </a:r>
                </a:p>
                <a:p>
                  <a:pPr algn="r" rtl="1">
                    <a:spcBef>
                      <a:spcPts val="900"/>
                    </a:spcBef>
                  </a:pPr>
                  <a:r>
                    <a:rPr lang="fa-IR" sz="2100" b="1" dirty="0">
                      <a:latin typeface="Montserrrat"/>
                      <a:cs typeface="B Nazanin" panose="00000400000000000000" pitchFamily="2" charset="-78"/>
                    </a:rPr>
                    <a:t>راه اندازی و رشد کسب و کار</a:t>
                  </a:r>
                  <a:r>
                    <a:rPr lang="fa-IR" sz="2100" b="1" dirty="0">
                      <a:solidFill>
                        <a:schemeClr val="tx2">
                          <a:lumMod val="75000"/>
                        </a:schemeClr>
                      </a:solidFill>
                      <a:latin typeface="Montserrrat"/>
                      <a:cs typeface="B Nazanin" panose="00000400000000000000" pitchFamily="2" charset="-78"/>
                    </a:rPr>
                    <a:t>.</a:t>
                  </a:r>
                  <a:endParaRPr 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Montserrrat"/>
                    <a:cs typeface="B Nazanin" panose="00000400000000000000" pitchFamily="2" charset="-78"/>
                  </a:endParaRPr>
                </a:p>
              </p:txBody>
            </p:sp>
            <p:grpSp>
              <p:nvGrpSpPr>
                <p:cNvPr id="62" name="Group 61">
                  <a:extLst>
                    <a:ext uri="{FF2B5EF4-FFF2-40B4-BE49-F238E27FC236}">
                      <a16:creationId xmlns:a16="http://schemas.microsoft.com/office/drawing/2014/main" id="{C14235D4-565D-9700-2FE2-253575189A05}"/>
                    </a:ext>
                  </a:extLst>
                </p:cNvPr>
                <p:cNvGrpSpPr/>
                <p:nvPr/>
              </p:nvGrpSpPr>
              <p:grpSpPr>
                <a:xfrm>
                  <a:off x="8152009" y="1725784"/>
                  <a:ext cx="278539" cy="281093"/>
                  <a:chOff x="7021513" y="2890838"/>
                  <a:chExt cx="346076" cy="349250"/>
                </a:xfrm>
              </p:grpSpPr>
              <p:sp>
                <p:nvSpPr>
                  <p:cNvPr id="63" name="Freeform 12">
                    <a:extLst>
                      <a:ext uri="{FF2B5EF4-FFF2-40B4-BE49-F238E27FC236}">
                        <a16:creationId xmlns:a16="http://schemas.microsoft.com/office/drawing/2014/main" id="{0073D16A-FFF9-5FCB-0656-35C24791397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073901" y="2890838"/>
                    <a:ext cx="293688" cy="273050"/>
                  </a:xfrm>
                  <a:custGeom>
                    <a:avLst/>
                    <a:gdLst>
                      <a:gd name="T0" fmla="*/ 185 w 185"/>
                      <a:gd name="T1" fmla="*/ 0 h 172"/>
                      <a:gd name="T2" fmla="*/ 48 w 185"/>
                      <a:gd name="T3" fmla="*/ 172 h 172"/>
                      <a:gd name="T4" fmla="*/ 0 w 185"/>
                      <a:gd name="T5" fmla="*/ 124 h 1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85" h="172">
                        <a:moveTo>
                          <a:pt x="185" y="0"/>
                        </a:moveTo>
                        <a:lnTo>
                          <a:pt x="48" y="172"/>
                        </a:lnTo>
                        <a:lnTo>
                          <a:pt x="0" y="124"/>
                        </a:lnTo>
                      </a:path>
                    </a:pathLst>
                  </a:custGeom>
                  <a:noFill/>
                  <a:ln w="22225" cap="rnd">
                    <a:solidFill>
                      <a:schemeClr val="tx2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37160" tIns="68580" rIns="137160" bIns="6858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r" rtl="1"/>
                    <a:endParaRPr lang="id-ID" sz="270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64" name="Freeform 13">
                    <a:extLst>
                      <a:ext uri="{FF2B5EF4-FFF2-40B4-BE49-F238E27FC236}">
                        <a16:creationId xmlns:a16="http://schemas.microsoft.com/office/drawing/2014/main" id="{BBD3C9C3-3752-8135-4318-EFA2E62DC98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021513" y="2967038"/>
                    <a:ext cx="271463" cy="273050"/>
                  </a:xfrm>
                  <a:custGeom>
                    <a:avLst/>
                    <a:gdLst>
                      <a:gd name="T0" fmla="*/ 71 w 72"/>
                      <a:gd name="T1" fmla="*/ 28 h 72"/>
                      <a:gd name="T2" fmla="*/ 72 w 72"/>
                      <a:gd name="T3" fmla="*/ 36 h 72"/>
                      <a:gd name="T4" fmla="*/ 36 w 72"/>
                      <a:gd name="T5" fmla="*/ 72 h 72"/>
                      <a:gd name="T6" fmla="*/ 0 w 72"/>
                      <a:gd name="T7" fmla="*/ 36 h 72"/>
                      <a:gd name="T8" fmla="*/ 36 w 72"/>
                      <a:gd name="T9" fmla="*/ 0 h 72"/>
                      <a:gd name="T10" fmla="*/ 52 w 72"/>
                      <a:gd name="T11" fmla="*/ 4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72" h="72">
                        <a:moveTo>
                          <a:pt x="71" y="28"/>
                        </a:moveTo>
                        <a:cubicBezTo>
                          <a:pt x="72" y="31"/>
                          <a:pt x="72" y="33"/>
                          <a:pt x="72" y="36"/>
                        </a:cubicBezTo>
                        <a:cubicBezTo>
                          <a:pt x="72" y="56"/>
                          <a:pt x="56" y="72"/>
                          <a:pt x="36" y="72"/>
                        </a:cubicBezTo>
                        <a:cubicBezTo>
                          <a:pt x="16" y="72"/>
                          <a:pt x="0" y="56"/>
                          <a:pt x="0" y="36"/>
                        </a:cubicBezTo>
                        <a:cubicBezTo>
                          <a:pt x="0" y="16"/>
                          <a:pt x="16" y="0"/>
                          <a:pt x="36" y="0"/>
                        </a:cubicBezTo>
                        <a:cubicBezTo>
                          <a:pt x="42" y="0"/>
                          <a:pt x="47" y="1"/>
                          <a:pt x="52" y="4"/>
                        </a:cubicBezTo>
                      </a:path>
                    </a:pathLst>
                  </a:custGeom>
                  <a:noFill/>
                  <a:ln w="22225" cap="rnd">
                    <a:solidFill>
                      <a:schemeClr val="tx2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37160" tIns="68580" rIns="137160" bIns="6858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r" rtl="1"/>
                    <a:endParaRPr lang="id-ID" sz="2700">
                      <a:cs typeface="B Nazanin" panose="00000400000000000000" pitchFamily="2" charset="-78"/>
                    </a:endParaRPr>
                  </a:p>
                </p:txBody>
              </p:sp>
            </p:grpSp>
          </p:grpSp>
        </p:grpSp>
        <p:grpSp>
          <p:nvGrpSpPr>
            <p:cNvPr id="79" name="Group 78">
              <a:extLst>
                <a:ext uri="{FF2B5EF4-FFF2-40B4-BE49-F238E27FC236}">
                  <a16:creationId xmlns:a16="http://schemas.microsoft.com/office/drawing/2014/main" id="{A3D92175-1E8C-CBEE-23AB-19385449F15C}"/>
                </a:ext>
              </a:extLst>
            </p:cNvPr>
            <p:cNvGrpSpPr/>
            <p:nvPr/>
          </p:nvGrpSpPr>
          <p:grpSpPr>
            <a:xfrm>
              <a:off x="981382" y="252678"/>
              <a:ext cx="5787864" cy="6305142"/>
              <a:chOff x="981382" y="252678"/>
              <a:chExt cx="5787864" cy="6305142"/>
            </a:xfrm>
          </p:grpSpPr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33C2D931-E96B-0AD6-157A-ED171B167A64}"/>
                  </a:ext>
                </a:extLst>
              </p:cNvPr>
              <p:cNvSpPr/>
              <p:nvPr/>
            </p:nvSpPr>
            <p:spPr>
              <a:xfrm>
                <a:off x="2652908" y="252678"/>
                <a:ext cx="2444811" cy="2444813"/>
              </a:xfrm>
              <a:custGeom>
                <a:avLst/>
                <a:gdLst>
                  <a:gd name="connsiteX0" fmla="*/ -718 w 2083122"/>
                  <a:gd name="connsiteY0" fmla="*/ 1040915 h 2083123"/>
                  <a:gd name="connsiteX1" fmla="*/ 1040868 w 2083122"/>
                  <a:gd name="connsiteY1" fmla="*/ -622 h 2083123"/>
                  <a:gd name="connsiteX2" fmla="*/ 2082405 w 2083122"/>
                  <a:gd name="connsiteY2" fmla="*/ 1040915 h 2083123"/>
                  <a:gd name="connsiteX3" fmla="*/ 1040868 w 2083122"/>
                  <a:gd name="connsiteY3" fmla="*/ 2082501 h 2083123"/>
                  <a:gd name="connsiteX4" fmla="*/ -718 w 2083122"/>
                  <a:gd name="connsiteY4" fmla="*/ 1040915 h 20831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83122" h="2083123">
                    <a:moveTo>
                      <a:pt x="-718" y="1040915"/>
                    </a:moveTo>
                    <a:cubicBezTo>
                      <a:pt x="-718" y="465697"/>
                      <a:pt x="465601" y="-622"/>
                      <a:pt x="1040868" y="-622"/>
                    </a:cubicBezTo>
                    <a:cubicBezTo>
                      <a:pt x="1616134" y="-622"/>
                      <a:pt x="2082405" y="465697"/>
                      <a:pt x="2082405" y="1040915"/>
                    </a:cubicBezTo>
                    <a:cubicBezTo>
                      <a:pt x="2082405" y="1616134"/>
                      <a:pt x="1616086" y="2082501"/>
                      <a:pt x="1040868" y="2082501"/>
                    </a:cubicBezTo>
                    <a:cubicBezTo>
                      <a:pt x="465649" y="2082501"/>
                      <a:pt x="-718" y="1616039"/>
                      <a:pt x="-718" y="1040915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57C0F86D-3975-D175-2638-7DA2A6DDEBDA}"/>
                  </a:ext>
                </a:extLst>
              </p:cNvPr>
              <p:cNvSpPr/>
              <p:nvPr/>
            </p:nvSpPr>
            <p:spPr>
              <a:xfrm>
                <a:off x="4324435" y="1215913"/>
                <a:ext cx="2444811" cy="2444812"/>
              </a:xfrm>
              <a:custGeom>
                <a:avLst/>
                <a:gdLst>
                  <a:gd name="connsiteX0" fmla="*/ -718 w 2083122"/>
                  <a:gd name="connsiteY0" fmla="*/ 1040963 h 2083122"/>
                  <a:gd name="connsiteX1" fmla="*/ 1040868 w 2083122"/>
                  <a:gd name="connsiteY1" fmla="*/ -622 h 2083122"/>
                  <a:gd name="connsiteX2" fmla="*/ 2082405 w 2083122"/>
                  <a:gd name="connsiteY2" fmla="*/ 1040963 h 2083122"/>
                  <a:gd name="connsiteX3" fmla="*/ 1040868 w 2083122"/>
                  <a:gd name="connsiteY3" fmla="*/ 2082501 h 2083122"/>
                  <a:gd name="connsiteX4" fmla="*/ -718 w 2083122"/>
                  <a:gd name="connsiteY4" fmla="*/ 1040963 h 20831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83122" h="2083122">
                    <a:moveTo>
                      <a:pt x="-718" y="1040963"/>
                    </a:moveTo>
                    <a:cubicBezTo>
                      <a:pt x="-718" y="465697"/>
                      <a:pt x="465601" y="-622"/>
                      <a:pt x="1040868" y="-622"/>
                    </a:cubicBezTo>
                    <a:cubicBezTo>
                      <a:pt x="1616134" y="-622"/>
                      <a:pt x="2082405" y="465697"/>
                      <a:pt x="2082405" y="1040963"/>
                    </a:cubicBezTo>
                    <a:cubicBezTo>
                      <a:pt x="2082405" y="1616230"/>
                      <a:pt x="1616086" y="2082501"/>
                      <a:pt x="1040868" y="2082501"/>
                    </a:cubicBezTo>
                    <a:cubicBezTo>
                      <a:pt x="465649" y="2082501"/>
                      <a:pt x="-718" y="1616182"/>
                      <a:pt x="-718" y="1040963"/>
                    </a:cubicBez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0CB529FC-7B2A-4442-BC88-9E94975215D5}"/>
                  </a:ext>
                </a:extLst>
              </p:cNvPr>
              <p:cNvSpPr/>
              <p:nvPr/>
            </p:nvSpPr>
            <p:spPr>
              <a:xfrm>
                <a:off x="4324435" y="3147814"/>
                <a:ext cx="2444811" cy="2445149"/>
              </a:xfrm>
              <a:custGeom>
                <a:avLst/>
                <a:gdLst>
                  <a:gd name="connsiteX0" fmla="*/ -718 w 2083122"/>
                  <a:gd name="connsiteY0" fmla="*/ 1040963 h 2083409"/>
                  <a:gd name="connsiteX1" fmla="*/ 1040868 w 2083122"/>
                  <a:gd name="connsiteY1" fmla="*/ -622 h 2083409"/>
                  <a:gd name="connsiteX2" fmla="*/ 2082405 w 2083122"/>
                  <a:gd name="connsiteY2" fmla="*/ 1040963 h 2083409"/>
                  <a:gd name="connsiteX3" fmla="*/ 1040868 w 2083122"/>
                  <a:gd name="connsiteY3" fmla="*/ 2082787 h 2083409"/>
                  <a:gd name="connsiteX4" fmla="*/ -718 w 2083122"/>
                  <a:gd name="connsiteY4" fmla="*/ 1040963 h 2083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83122" h="2083409">
                    <a:moveTo>
                      <a:pt x="-718" y="1040963"/>
                    </a:moveTo>
                    <a:cubicBezTo>
                      <a:pt x="-718" y="465745"/>
                      <a:pt x="465601" y="-622"/>
                      <a:pt x="1040868" y="-622"/>
                    </a:cubicBezTo>
                    <a:cubicBezTo>
                      <a:pt x="1616134" y="-622"/>
                      <a:pt x="2082405" y="465745"/>
                      <a:pt x="2082405" y="1040963"/>
                    </a:cubicBezTo>
                    <a:cubicBezTo>
                      <a:pt x="2082405" y="1616182"/>
                      <a:pt x="1616086" y="2082787"/>
                      <a:pt x="1040868" y="2082787"/>
                    </a:cubicBezTo>
                    <a:cubicBezTo>
                      <a:pt x="465649" y="2082787"/>
                      <a:pt x="-718" y="1616230"/>
                      <a:pt x="-718" y="1040963"/>
                    </a:cubicBez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8766EBE4-E834-8ABC-B2DD-E100E7C76B5F}"/>
                  </a:ext>
                </a:extLst>
              </p:cNvPr>
              <p:cNvSpPr/>
              <p:nvPr/>
            </p:nvSpPr>
            <p:spPr>
              <a:xfrm>
                <a:off x="2652908" y="4113008"/>
                <a:ext cx="2444811" cy="2444812"/>
              </a:xfrm>
              <a:custGeom>
                <a:avLst/>
                <a:gdLst>
                  <a:gd name="connsiteX0" fmla="*/ -718 w 2083122"/>
                  <a:gd name="connsiteY0" fmla="*/ 1040963 h 2083122"/>
                  <a:gd name="connsiteX1" fmla="*/ 1040868 w 2083122"/>
                  <a:gd name="connsiteY1" fmla="*/ -622 h 2083122"/>
                  <a:gd name="connsiteX2" fmla="*/ 2082405 w 2083122"/>
                  <a:gd name="connsiteY2" fmla="*/ 1040963 h 2083122"/>
                  <a:gd name="connsiteX3" fmla="*/ 1040868 w 2083122"/>
                  <a:gd name="connsiteY3" fmla="*/ 2082501 h 2083122"/>
                  <a:gd name="connsiteX4" fmla="*/ -718 w 2083122"/>
                  <a:gd name="connsiteY4" fmla="*/ 1040963 h 20831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83122" h="2083122">
                    <a:moveTo>
                      <a:pt x="-718" y="1040963"/>
                    </a:moveTo>
                    <a:cubicBezTo>
                      <a:pt x="-718" y="465697"/>
                      <a:pt x="465601" y="-622"/>
                      <a:pt x="1040868" y="-622"/>
                    </a:cubicBezTo>
                    <a:cubicBezTo>
                      <a:pt x="1616134" y="-622"/>
                      <a:pt x="2082405" y="465697"/>
                      <a:pt x="2082405" y="1040963"/>
                    </a:cubicBezTo>
                    <a:cubicBezTo>
                      <a:pt x="2082405" y="1616230"/>
                      <a:pt x="1616086" y="2082501"/>
                      <a:pt x="1040868" y="2082501"/>
                    </a:cubicBezTo>
                    <a:cubicBezTo>
                      <a:pt x="465649" y="2082501"/>
                      <a:pt x="-718" y="1616086"/>
                      <a:pt x="-718" y="1040963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9E14DE6B-3DAC-FA1F-6E3A-0C6B6D2F8732}"/>
                  </a:ext>
                </a:extLst>
              </p:cNvPr>
              <p:cNvSpPr/>
              <p:nvPr/>
            </p:nvSpPr>
            <p:spPr>
              <a:xfrm>
                <a:off x="3100712" y="4560757"/>
                <a:ext cx="1549260" cy="1549260"/>
              </a:xfrm>
              <a:custGeom>
                <a:avLst/>
                <a:gdLst>
                  <a:gd name="connsiteX0" fmla="*/ -718 w 1320060"/>
                  <a:gd name="connsiteY0" fmla="*/ 659456 h 1320060"/>
                  <a:gd name="connsiteX1" fmla="*/ 659265 w 1320060"/>
                  <a:gd name="connsiteY1" fmla="*/ -622 h 1320060"/>
                  <a:gd name="connsiteX2" fmla="*/ 1319343 w 1320060"/>
                  <a:gd name="connsiteY2" fmla="*/ 659360 h 1320060"/>
                  <a:gd name="connsiteX3" fmla="*/ 659360 w 1320060"/>
                  <a:gd name="connsiteY3" fmla="*/ 1319438 h 1320060"/>
                  <a:gd name="connsiteX4" fmla="*/ 659313 w 1320060"/>
                  <a:gd name="connsiteY4" fmla="*/ 1319438 h 1320060"/>
                  <a:gd name="connsiteX5" fmla="*/ -718 w 1320060"/>
                  <a:gd name="connsiteY5" fmla="*/ 659503 h 1320060"/>
                  <a:gd name="connsiteX6" fmla="*/ -718 w 1320060"/>
                  <a:gd name="connsiteY6" fmla="*/ 659456 h 1320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20060" h="1320060">
                    <a:moveTo>
                      <a:pt x="-718" y="659456"/>
                    </a:moveTo>
                    <a:cubicBezTo>
                      <a:pt x="-765" y="294929"/>
                      <a:pt x="294739" y="-574"/>
                      <a:pt x="659265" y="-622"/>
                    </a:cubicBezTo>
                    <a:cubicBezTo>
                      <a:pt x="1023791" y="-670"/>
                      <a:pt x="1319295" y="294834"/>
                      <a:pt x="1319343" y="659360"/>
                    </a:cubicBezTo>
                    <a:cubicBezTo>
                      <a:pt x="1319390" y="1023887"/>
                      <a:pt x="1023887" y="1319390"/>
                      <a:pt x="659360" y="1319438"/>
                    </a:cubicBezTo>
                    <a:cubicBezTo>
                      <a:pt x="659360" y="1319438"/>
                      <a:pt x="659313" y="1319438"/>
                      <a:pt x="659313" y="1319438"/>
                    </a:cubicBezTo>
                    <a:cubicBezTo>
                      <a:pt x="294834" y="1319486"/>
                      <a:pt x="-670" y="1023982"/>
                      <a:pt x="-718" y="659503"/>
                    </a:cubicBezTo>
                    <a:cubicBezTo>
                      <a:pt x="-718" y="659503"/>
                      <a:pt x="-718" y="659456"/>
                      <a:pt x="-718" y="659456"/>
                    </a:cubicBezTo>
                    <a:close/>
                  </a:path>
                </a:pathLst>
              </a:custGeom>
              <a:solidFill>
                <a:srgbClr val="FFFFFF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2FBBF777-0DEF-A00D-B04D-813BF454300C}"/>
                  </a:ext>
                </a:extLst>
              </p:cNvPr>
              <p:cNvSpPr/>
              <p:nvPr/>
            </p:nvSpPr>
            <p:spPr>
              <a:xfrm>
                <a:off x="981382" y="3400071"/>
                <a:ext cx="2444813" cy="2186733"/>
              </a:xfrm>
              <a:custGeom>
                <a:avLst/>
                <a:gdLst>
                  <a:gd name="connsiteX0" fmla="*/ 400682 w 2083123"/>
                  <a:gd name="connsiteY0" fmla="*/ -574 h 1863224"/>
                  <a:gd name="connsiteX1" fmla="*/ -717 w 2083123"/>
                  <a:gd name="connsiteY1" fmla="*/ 821017 h 1863224"/>
                  <a:gd name="connsiteX2" fmla="*/ 1040820 w 2083123"/>
                  <a:gd name="connsiteY2" fmla="*/ 1862602 h 1863224"/>
                  <a:gd name="connsiteX3" fmla="*/ 2082405 w 2083123"/>
                  <a:gd name="connsiteY3" fmla="*/ 821017 h 1863224"/>
                  <a:gd name="connsiteX4" fmla="*/ 1681007 w 2083123"/>
                  <a:gd name="connsiteY4" fmla="*/ -622 h 1863224"/>
                  <a:gd name="connsiteX5" fmla="*/ 400682 w 2083123"/>
                  <a:gd name="connsiteY5" fmla="*/ -622 h 1863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83123" h="1863224">
                    <a:moveTo>
                      <a:pt x="400682" y="-574"/>
                    </a:moveTo>
                    <a:cubicBezTo>
                      <a:pt x="147154" y="196571"/>
                      <a:pt x="-1008" y="499850"/>
                      <a:pt x="-717" y="821017"/>
                    </a:cubicBezTo>
                    <a:cubicBezTo>
                      <a:pt x="-717" y="1396283"/>
                      <a:pt x="465602" y="1862602"/>
                      <a:pt x="1040820" y="1862602"/>
                    </a:cubicBezTo>
                    <a:cubicBezTo>
                      <a:pt x="1616039" y="1862602"/>
                      <a:pt x="2082405" y="1396283"/>
                      <a:pt x="2082405" y="821017"/>
                    </a:cubicBezTo>
                    <a:cubicBezTo>
                      <a:pt x="2082692" y="499850"/>
                      <a:pt x="1934534" y="196571"/>
                      <a:pt x="1681007" y="-622"/>
                    </a:cubicBezTo>
                    <a:cubicBezTo>
                      <a:pt x="1304622" y="292687"/>
                      <a:pt x="777066" y="292687"/>
                      <a:pt x="400682" y="-622"/>
                    </a:cubicBez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6E6DA99E-6CA8-5AD7-9F28-E9BF042A41DA}"/>
                  </a:ext>
                </a:extLst>
              </p:cNvPr>
              <p:cNvSpPr/>
              <p:nvPr/>
            </p:nvSpPr>
            <p:spPr>
              <a:xfrm>
                <a:off x="981382" y="1213394"/>
                <a:ext cx="2444811" cy="2444913"/>
              </a:xfrm>
              <a:custGeom>
                <a:avLst/>
                <a:gdLst>
                  <a:gd name="connsiteX0" fmla="*/ 400681 w 2083122"/>
                  <a:gd name="connsiteY0" fmla="*/ 1862602 h 2083208"/>
                  <a:gd name="connsiteX1" fmla="*/ 1862459 w 2083122"/>
                  <a:gd name="connsiteY1" fmla="*/ 1681102 h 2083208"/>
                  <a:gd name="connsiteX2" fmla="*/ 2082405 w 2083122"/>
                  <a:gd name="connsiteY2" fmla="*/ 1040963 h 2083208"/>
                  <a:gd name="connsiteX3" fmla="*/ 1040820 w 2083122"/>
                  <a:gd name="connsiteY3" fmla="*/ -622 h 2083208"/>
                  <a:gd name="connsiteX4" fmla="*/ -717 w 2083122"/>
                  <a:gd name="connsiteY4" fmla="*/ 1040963 h 2083208"/>
                  <a:gd name="connsiteX5" fmla="*/ 400681 w 2083122"/>
                  <a:gd name="connsiteY5" fmla="*/ 1862602 h 20832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83122" h="2083208">
                    <a:moveTo>
                      <a:pt x="400681" y="1862602"/>
                    </a:moveTo>
                    <a:cubicBezTo>
                      <a:pt x="854469" y="2216158"/>
                      <a:pt x="1508952" y="2134876"/>
                      <a:pt x="1862459" y="1681102"/>
                    </a:cubicBezTo>
                    <a:cubicBezTo>
                      <a:pt x="2004988" y="1498124"/>
                      <a:pt x="2082405" y="1272883"/>
                      <a:pt x="2082405" y="1040963"/>
                    </a:cubicBezTo>
                    <a:cubicBezTo>
                      <a:pt x="2082405" y="465745"/>
                      <a:pt x="1616087" y="-622"/>
                      <a:pt x="1040820" y="-622"/>
                    </a:cubicBezTo>
                    <a:cubicBezTo>
                      <a:pt x="465554" y="-622"/>
                      <a:pt x="-717" y="465745"/>
                      <a:pt x="-717" y="1040963"/>
                    </a:cubicBezTo>
                    <a:cubicBezTo>
                      <a:pt x="-980" y="1362130"/>
                      <a:pt x="147178" y="1665409"/>
                      <a:pt x="400681" y="1862602"/>
                    </a:cubicBez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C33567FF-1C8A-5FE2-3F19-97DEE27B7151}"/>
                  </a:ext>
                </a:extLst>
              </p:cNvPr>
              <p:cNvSpPr/>
              <p:nvPr/>
            </p:nvSpPr>
            <p:spPr>
              <a:xfrm>
                <a:off x="4772238" y="3595842"/>
                <a:ext cx="1549259" cy="1549260"/>
              </a:xfrm>
              <a:custGeom>
                <a:avLst/>
                <a:gdLst>
                  <a:gd name="connsiteX0" fmla="*/ -718 w 1320059"/>
                  <a:gd name="connsiteY0" fmla="*/ 659217 h 1320060"/>
                  <a:gd name="connsiteX1" fmla="*/ 659503 w 1320059"/>
                  <a:gd name="connsiteY1" fmla="*/ -622 h 1320060"/>
                  <a:gd name="connsiteX2" fmla="*/ 1319342 w 1320059"/>
                  <a:gd name="connsiteY2" fmla="*/ 659599 h 1320060"/>
                  <a:gd name="connsiteX3" fmla="*/ 659312 w 1320059"/>
                  <a:gd name="connsiteY3" fmla="*/ 1319438 h 1320060"/>
                  <a:gd name="connsiteX4" fmla="*/ -718 w 1320059"/>
                  <a:gd name="connsiteY4" fmla="*/ 659408 h 1320060"/>
                  <a:gd name="connsiteX5" fmla="*/ -718 w 1320059"/>
                  <a:gd name="connsiteY5" fmla="*/ 659217 h 1320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20059" h="1320060">
                    <a:moveTo>
                      <a:pt x="-718" y="659217"/>
                    </a:moveTo>
                    <a:cubicBezTo>
                      <a:pt x="-622" y="294691"/>
                      <a:pt x="294977" y="-718"/>
                      <a:pt x="659503" y="-622"/>
                    </a:cubicBezTo>
                    <a:cubicBezTo>
                      <a:pt x="1024029" y="-527"/>
                      <a:pt x="1319438" y="295073"/>
                      <a:pt x="1319342" y="659599"/>
                    </a:cubicBezTo>
                    <a:cubicBezTo>
                      <a:pt x="1319247" y="1024029"/>
                      <a:pt x="1023743" y="1319438"/>
                      <a:pt x="659312" y="1319438"/>
                    </a:cubicBezTo>
                    <a:cubicBezTo>
                      <a:pt x="294786" y="1319438"/>
                      <a:pt x="-718" y="1023934"/>
                      <a:pt x="-718" y="659408"/>
                    </a:cubicBezTo>
                    <a:cubicBezTo>
                      <a:pt x="-718" y="659360"/>
                      <a:pt x="-718" y="659265"/>
                      <a:pt x="-718" y="659217"/>
                    </a:cubicBezTo>
                    <a:close/>
                  </a:path>
                </a:pathLst>
              </a:custGeom>
              <a:solidFill>
                <a:srgbClr val="FFFFFF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2D5890E8-1CBE-BE22-10BC-6B0FD2FE0C37}"/>
                  </a:ext>
                </a:extLst>
              </p:cNvPr>
              <p:cNvSpPr/>
              <p:nvPr/>
            </p:nvSpPr>
            <p:spPr>
              <a:xfrm>
                <a:off x="4772238" y="1663661"/>
                <a:ext cx="1549259" cy="1549260"/>
              </a:xfrm>
              <a:custGeom>
                <a:avLst/>
                <a:gdLst>
                  <a:gd name="connsiteX0" fmla="*/ -718 w 1320059"/>
                  <a:gd name="connsiteY0" fmla="*/ 659456 h 1320060"/>
                  <a:gd name="connsiteX1" fmla="*/ 659265 w 1320059"/>
                  <a:gd name="connsiteY1" fmla="*/ -622 h 1320060"/>
                  <a:gd name="connsiteX2" fmla="*/ 1319342 w 1320059"/>
                  <a:gd name="connsiteY2" fmla="*/ 659360 h 1320060"/>
                  <a:gd name="connsiteX3" fmla="*/ 659360 w 1320059"/>
                  <a:gd name="connsiteY3" fmla="*/ 1319438 h 1320060"/>
                  <a:gd name="connsiteX4" fmla="*/ 659312 w 1320059"/>
                  <a:gd name="connsiteY4" fmla="*/ 1319438 h 1320060"/>
                  <a:gd name="connsiteX5" fmla="*/ -718 w 1320059"/>
                  <a:gd name="connsiteY5" fmla="*/ 659456 h 1320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20059" h="1320060">
                    <a:moveTo>
                      <a:pt x="-718" y="659456"/>
                    </a:moveTo>
                    <a:cubicBezTo>
                      <a:pt x="-765" y="294930"/>
                      <a:pt x="294738" y="-594"/>
                      <a:pt x="659265" y="-622"/>
                    </a:cubicBezTo>
                    <a:cubicBezTo>
                      <a:pt x="1023791" y="-646"/>
                      <a:pt x="1319295" y="294834"/>
                      <a:pt x="1319342" y="659360"/>
                    </a:cubicBezTo>
                    <a:cubicBezTo>
                      <a:pt x="1319390" y="1023887"/>
                      <a:pt x="1023886" y="1319390"/>
                      <a:pt x="659360" y="1319438"/>
                    </a:cubicBezTo>
                    <a:cubicBezTo>
                      <a:pt x="659360" y="1319438"/>
                      <a:pt x="659312" y="1319438"/>
                      <a:pt x="659312" y="1319438"/>
                    </a:cubicBezTo>
                    <a:cubicBezTo>
                      <a:pt x="294786" y="1319438"/>
                      <a:pt x="-670" y="1023982"/>
                      <a:pt x="-718" y="659456"/>
                    </a:cubicBezTo>
                    <a:close/>
                  </a:path>
                </a:pathLst>
              </a:custGeom>
              <a:solidFill>
                <a:srgbClr val="FFFFFF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1E573B38-23C2-016E-93D9-1FAC0503A2F8}"/>
                  </a:ext>
                </a:extLst>
              </p:cNvPr>
              <p:cNvSpPr/>
              <p:nvPr/>
            </p:nvSpPr>
            <p:spPr>
              <a:xfrm>
                <a:off x="3100712" y="700369"/>
                <a:ext cx="1549260" cy="1549260"/>
              </a:xfrm>
              <a:custGeom>
                <a:avLst/>
                <a:gdLst>
                  <a:gd name="connsiteX0" fmla="*/ -718 w 1320060"/>
                  <a:gd name="connsiteY0" fmla="*/ 659456 h 1320060"/>
                  <a:gd name="connsiteX1" fmla="*/ 659265 w 1320060"/>
                  <a:gd name="connsiteY1" fmla="*/ -622 h 1320060"/>
                  <a:gd name="connsiteX2" fmla="*/ 1319343 w 1320060"/>
                  <a:gd name="connsiteY2" fmla="*/ 659360 h 1320060"/>
                  <a:gd name="connsiteX3" fmla="*/ 659360 w 1320060"/>
                  <a:gd name="connsiteY3" fmla="*/ 1319438 h 1320060"/>
                  <a:gd name="connsiteX4" fmla="*/ 659313 w 1320060"/>
                  <a:gd name="connsiteY4" fmla="*/ 1319438 h 1320060"/>
                  <a:gd name="connsiteX5" fmla="*/ -718 w 1320060"/>
                  <a:gd name="connsiteY5" fmla="*/ 659456 h 1320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20060" h="1320060">
                    <a:moveTo>
                      <a:pt x="-718" y="659456"/>
                    </a:moveTo>
                    <a:cubicBezTo>
                      <a:pt x="-765" y="294930"/>
                      <a:pt x="294739" y="-593"/>
                      <a:pt x="659265" y="-622"/>
                    </a:cubicBezTo>
                    <a:cubicBezTo>
                      <a:pt x="1023791" y="-651"/>
                      <a:pt x="1319295" y="294834"/>
                      <a:pt x="1319343" y="659360"/>
                    </a:cubicBezTo>
                    <a:cubicBezTo>
                      <a:pt x="1319390" y="1023887"/>
                      <a:pt x="1023887" y="1319410"/>
                      <a:pt x="659360" y="1319438"/>
                    </a:cubicBezTo>
                    <a:cubicBezTo>
                      <a:pt x="659360" y="1319438"/>
                      <a:pt x="659313" y="1319438"/>
                      <a:pt x="659313" y="1319438"/>
                    </a:cubicBezTo>
                    <a:cubicBezTo>
                      <a:pt x="294787" y="1319438"/>
                      <a:pt x="-670" y="1023963"/>
                      <a:pt x="-718" y="659456"/>
                    </a:cubicBezTo>
                    <a:close/>
                  </a:path>
                </a:pathLst>
              </a:custGeom>
              <a:solidFill>
                <a:srgbClr val="FFFFFF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54723C61-5917-A06C-119C-5D40B1AEE8F4}"/>
                  </a:ext>
                </a:extLst>
              </p:cNvPr>
              <p:cNvSpPr/>
              <p:nvPr/>
            </p:nvSpPr>
            <p:spPr>
              <a:xfrm>
                <a:off x="1429187" y="1661142"/>
                <a:ext cx="1549259" cy="1549260"/>
              </a:xfrm>
              <a:custGeom>
                <a:avLst/>
                <a:gdLst>
                  <a:gd name="connsiteX0" fmla="*/ -718 w 1320059"/>
                  <a:gd name="connsiteY0" fmla="*/ 659456 h 1320060"/>
                  <a:gd name="connsiteX1" fmla="*/ 659265 w 1320059"/>
                  <a:gd name="connsiteY1" fmla="*/ -622 h 1320060"/>
                  <a:gd name="connsiteX2" fmla="*/ 1319342 w 1320059"/>
                  <a:gd name="connsiteY2" fmla="*/ 659361 h 1320060"/>
                  <a:gd name="connsiteX3" fmla="*/ 659408 w 1320059"/>
                  <a:gd name="connsiteY3" fmla="*/ 1319438 h 1320060"/>
                  <a:gd name="connsiteX4" fmla="*/ -718 w 1320059"/>
                  <a:gd name="connsiteY4" fmla="*/ 659599 h 1320060"/>
                  <a:gd name="connsiteX5" fmla="*/ -718 w 1320059"/>
                  <a:gd name="connsiteY5" fmla="*/ 659456 h 1320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20059" h="1320060">
                    <a:moveTo>
                      <a:pt x="-718" y="659456"/>
                    </a:moveTo>
                    <a:cubicBezTo>
                      <a:pt x="-746" y="294930"/>
                      <a:pt x="294738" y="-593"/>
                      <a:pt x="659265" y="-622"/>
                    </a:cubicBezTo>
                    <a:cubicBezTo>
                      <a:pt x="1023791" y="-651"/>
                      <a:pt x="1319295" y="294834"/>
                      <a:pt x="1319342" y="659361"/>
                    </a:cubicBezTo>
                    <a:cubicBezTo>
                      <a:pt x="1319390" y="1023886"/>
                      <a:pt x="1023934" y="1319391"/>
                      <a:pt x="659408" y="1319438"/>
                    </a:cubicBezTo>
                    <a:cubicBezTo>
                      <a:pt x="294910" y="1319534"/>
                      <a:pt x="-636" y="1024077"/>
                      <a:pt x="-718" y="659599"/>
                    </a:cubicBezTo>
                    <a:cubicBezTo>
                      <a:pt x="-718" y="659551"/>
                      <a:pt x="-718" y="659503"/>
                      <a:pt x="-718" y="659456"/>
                    </a:cubicBezTo>
                    <a:close/>
                  </a:path>
                </a:pathLst>
              </a:custGeom>
              <a:solidFill>
                <a:srgbClr val="FFFFFF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217BD446-80C4-73CB-1AB8-E5FDF330D944}"/>
                  </a:ext>
                </a:extLst>
              </p:cNvPr>
              <p:cNvSpPr/>
              <p:nvPr/>
            </p:nvSpPr>
            <p:spPr>
              <a:xfrm>
                <a:off x="1429187" y="3589684"/>
                <a:ext cx="1549259" cy="1549260"/>
              </a:xfrm>
              <a:custGeom>
                <a:avLst/>
                <a:gdLst>
                  <a:gd name="connsiteX0" fmla="*/ -718 w 1320059"/>
                  <a:gd name="connsiteY0" fmla="*/ 659456 h 1320060"/>
                  <a:gd name="connsiteX1" fmla="*/ 659265 w 1320059"/>
                  <a:gd name="connsiteY1" fmla="*/ -622 h 1320060"/>
                  <a:gd name="connsiteX2" fmla="*/ 1319342 w 1320059"/>
                  <a:gd name="connsiteY2" fmla="*/ 659360 h 1320060"/>
                  <a:gd name="connsiteX3" fmla="*/ 659408 w 1320059"/>
                  <a:gd name="connsiteY3" fmla="*/ 1319438 h 1320060"/>
                  <a:gd name="connsiteX4" fmla="*/ -718 w 1320059"/>
                  <a:gd name="connsiteY4" fmla="*/ 659503 h 1320060"/>
                  <a:gd name="connsiteX5" fmla="*/ -718 w 1320059"/>
                  <a:gd name="connsiteY5" fmla="*/ 659456 h 1320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20059" h="1320060">
                    <a:moveTo>
                      <a:pt x="-718" y="659456"/>
                    </a:moveTo>
                    <a:cubicBezTo>
                      <a:pt x="-746" y="294929"/>
                      <a:pt x="294738" y="-574"/>
                      <a:pt x="659265" y="-622"/>
                    </a:cubicBezTo>
                    <a:cubicBezTo>
                      <a:pt x="1023791" y="-670"/>
                      <a:pt x="1319295" y="294834"/>
                      <a:pt x="1319342" y="659360"/>
                    </a:cubicBezTo>
                    <a:cubicBezTo>
                      <a:pt x="1319390" y="1023886"/>
                      <a:pt x="1023934" y="1319390"/>
                      <a:pt x="659408" y="1319438"/>
                    </a:cubicBezTo>
                    <a:cubicBezTo>
                      <a:pt x="294882" y="1319486"/>
                      <a:pt x="-665" y="1024029"/>
                      <a:pt x="-718" y="659503"/>
                    </a:cubicBezTo>
                    <a:cubicBezTo>
                      <a:pt x="-718" y="659503"/>
                      <a:pt x="-718" y="659456"/>
                      <a:pt x="-718" y="659456"/>
                    </a:cubicBezTo>
                    <a:close/>
                  </a:path>
                </a:pathLst>
              </a:custGeom>
              <a:solidFill>
                <a:srgbClr val="FFFFFF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12E93322-5106-7D6F-B07F-1D4E5DEC77CD}"/>
                  </a:ext>
                </a:extLst>
              </p:cNvPr>
              <p:cNvSpPr/>
              <p:nvPr/>
            </p:nvSpPr>
            <p:spPr>
              <a:xfrm>
                <a:off x="2203817" y="1475112"/>
                <a:ext cx="3342995" cy="3860219"/>
              </a:xfrm>
              <a:custGeom>
                <a:avLst/>
                <a:gdLst>
                  <a:gd name="connsiteX0" fmla="*/ 0 w 2848427"/>
                  <a:gd name="connsiteY0" fmla="*/ 822259 h 3289131"/>
                  <a:gd name="connsiteX1" fmla="*/ 1424238 w 2848427"/>
                  <a:gd name="connsiteY1" fmla="*/ 0 h 3289131"/>
                  <a:gd name="connsiteX2" fmla="*/ 2848428 w 2848427"/>
                  <a:gd name="connsiteY2" fmla="*/ 822259 h 3289131"/>
                  <a:gd name="connsiteX3" fmla="*/ 2848428 w 2848427"/>
                  <a:gd name="connsiteY3" fmla="*/ 2466873 h 3289131"/>
                  <a:gd name="connsiteX4" fmla="*/ 1424238 w 2848427"/>
                  <a:gd name="connsiteY4" fmla="*/ 3289132 h 3289131"/>
                  <a:gd name="connsiteX5" fmla="*/ 0 w 2848427"/>
                  <a:gd name="connsiteY5" fmla="*/ 2466873 h 3289131"/>
                  <a:gd name="connsiteX6" fmla="*/ 0 w 2848427"/>
                  <a:gd name="connsiteY6" fmla="*/ 822259 h 32891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48427" h="3289131">
                    <a:moveTo>
                      <a:pt x="0" y="822259"/>
                    </a:moveTo>
                    <a:lnTo>
                      <a:pt x="1424238" y="0"/>
                    </a:lnTo>
                    <a:lnTo>
                      <a:pt x="2848428" y="822259"/>
                    </a:lnTo>
                    <a:lnTo>
                      <a:pt x="2848428" y="2466873"/>
                    </a:lnTo>
                    <a:lnTo>
                      <a:pt x="1424238" y="3289132"/>
                    </a:lnTo>
                    <a:lnTo>
                      <a:pt x="0" y="2466873"/>
                    </a:lnTo>
                    <a:lnTo>
                      <a:pt x="0" y="822259"/>
                    </a:lnTo>
                    <a:close/>
                  </a:path>
                </a:pathLst>
              </a:custGeom>
              <a:solidFill>
                <a:srgbClr val="FFFFFF"/>
              </a:solidFill>
              <a:ln w="4763" cap="flat">
                <a:noFill/>
                <a:prstDash val="solid"/>
                <a:miter/>
              </a:ln>
              <a:effectLst>
                <a:outerShdw blurRad="63500" sx="102000" sy="102000" algn="ctr" rotWithShape="0">
                  <a:prstClr val="black">
                    <a:alpha val="25000"/>
                  </a:prstClr>
                </a:outerShdw>
              </a:effectLst>
            </p:spPr>
            <p:txBody>
              <a:bodyPr rtlCol="0" anchor="ctr"/>
              <a:lstStyle/>
              <a:p>
                <a:pPr algn="r" rtl="1"/>
                <a:endParaRPr 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5AF4D301-B891-644C-603F-5C24746DA982}"/>
                  </a:ext>
                </a:extLst>
              </p:cNvPr>
              <p:cNvSpPr/>
              <p:nvPr/>
            </p:nvSpPr>
            <p:spPr>
              <a:xfrm>
                <a:off x="3201202" y="4661245"/>
                <a:ext cx="1348282" cy="1348283"/>
              </a:xfrm>
              <a:custGeom>
                <a:avLst/>
                <a:gdLst>
                  <a:gd name="connsiteX0" fmla="*/ -718 w 1148815"/>
                  <a:gd name="connsiteY0" fmla="*/ 573834 h 1148816"/>
                  <a:gd name="connsiteX1" fmla="*/ 573643 w 1148815"/>
                  <a:gd name="connsiteY1" fmla="*/ -622 h 1148816"/>
                  <a:gd name="connsiteX2" fmla="*/ 1148098 w 1148815"/>
                  <a:gd name="connsiteY2" fmla="*/ 573738 h 1148816"/>
                  <a:gd name="connsiteX3" fmla="*/ 573738 w 1148815"/>
                  <a:gd name="connsiteY3" fmla="*/ 1148194 h 1148816"/>
                  <a:gd name="connsiteX4" fmla="*/ 573690 w 1148815"/>
                  <a:gd name="connsiteY4" fmla="*/ 1148194 h 1148816"/>
                  <a:gd name="connsiteX5" fmla="*/ -718 w 1148815"/>
                  <a:gd name="connsiteY5" fmla="*/ 573834 h 11488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48815" h="1148816">
                    <a:moveTo>
                      <a:pt x="-718" y="573834"/>
                    </a:moveTo>
                    <a:cubicBezTo>
                      <a:pt x="-765" y="256579"/>
                      <a:pt x="256387" y="-574"/>
                      <a:pt x="573643" y="-622"/>
                    </a:cubicBezTo>
                    <a:cubicBezTo>
                      <a:pt x="890898" y="-669"/>
                      <a:pt x="1148050" y="256483"/>
                      <a:pt x="1148098" y="573738"/>
                    </a:cubicBezTo>
                    <a:cubicBezTo>
                      <a:pt x="1148146" y="890994"/>
                      <a:pt x="890993" y="1148146"/>
                      <a:pt x="573738" y="1148194"/>
                    </a:cubicBezTo>
                    <a:cubicBezTo>
                      <a:pt x="573738" y="1148194"/>
                      <a:pt x="573690" y="1148194"/>
                      <a:pt x="573690" y="1148194"/>
                    </a:cubicBezTo>
                    <a:cubicBezTo>
                      <a:pt x="256483" y="1148194"/>
                      <a:pt x="-670" y="891041"/>
                      <a:pt x="-718" y="57383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FB84B64C-56C0-4B89-1CC1-7DD7D06DCDCA}"/>
                  </a:ext>
                </a:extLst>
              </p:cNvPr>
              <p:cNvSpPr/>
              <p:nvPr/>
            </p:nvSpPr>
            <p:spPr>
              <a:xfrm>
                <a:off x="3100712" y="4560757"/>
                <a:ext cx="1549149" cy="1549148"/>
              </a:xfrm>
              <a:custGeom>
                <a:avLst/>
                <a:gdLst>
                  <a:gd name="connsiteX0" fmla="*/ 659313 w 1319965"/>
                  <a:gd name="connsiteY0" fmla="*/ 1319343 h 1319964"/>
                  <a:gd name="connsiteX1" fmla="*/ 1319247 w 1319965"/>
                  <a:gd name="connsiteY1" fmla="*/ 659313 h 1319964"/>
                  <a:gd name="connsiteX2" fmla="*/ 659217 w 1319965"/>
                  <a:gd name="connsiteY2" fmla="*/ -622 h 1319964"/>
                  <a:gd name="connsiteX3" fmla="*/ -718 w 1319965"/>
                  <a:gd name="connsiteY3" fmla="*/ 659408 h 1319964"/>
                  <a:gd name="connsiteX4" fmla="*/ -718 w 1319965"/>
                  <a:gd name="connsiteY4" fmla="*/ 659456 h 1319964"/>
                  <a:gd name="connsiteX5" fmla="*/ 659313 w 1319965"/>
                  <a:gd name="connsiteY5" fmla="*/ 1319343 h 1319964"/>
                  <a:gd name="connsiteX6" fmla="*/ 659313 w 1319965"/>
                  <a:gd name="connsiteY6" fmla="*/ 84953 h 1319964"/>
                  <a:gd name="connsiteX7" fmla="*/ 1233720 w 1319965"/>
                  <a:gd name="connsiteY7" fmla="*/ 659360 h 1319964"/>
                  <a:gd name="connsiteX8" fmla="*/ 659313 w 1319965"/>
                  <a:gd name="connsiteY8" fmla="*/ 1233768 h 1319964"/>
                  <a:gd name="connsiteX9" fmla="*/ 84905 w 1319965"/>
                  <a:gd name="connsiteY9" fmla="*/ 659456 h 1319964"/>
                  <a:gd name="connsiteX10" fmla="*/ 659217 w 1319965"/>
                  <a:gd name="connsiteY10" fmla="*/ 84953 h 1319964"/>
                  <a:gd name="connsiteX11" fmla="*/ 659313 w 1319965"/>
                  <a:gd name="connsiteY11" fmla="*/ 84953 h 1319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319965" h="1319964">
                    <a:moveTo>
                      <a:pt x="659313" y="1319343"/>
                    </a:moveTo>
                    <a:cubicBezTo>
                      <a:pt x="1023791" y="1319295"/>
                      <a:pt x="1319295" y="1023791"/>
                      <a:pt x="1319247" y="659313"/>
                    </a:cubicBezTo>
                    <a:cubicBezTo>
                      <a:pt x="1319200" y="294834"/>
                      <a:pt x="1023696" y="-670"/>
                      <a:pt x="659217" y="-622"/>
                    </a:cubicBezTo>
                    <a:cubicBezTo>
                      <a:pt x="294739" y="-574"/>
                      <a:pt x="-765" y="294929"/>
                      <a:pt x="-718" y="659408"/>
                    </a:cubicBezTo>
                    <a:cubicBezTo>
                      <a:pt x="-718" y="659408"/>
                      <a:pt x="-718" y="659456"/>
                      <a:pt x="-718" y="659456"/>
                    </a:cubicBezTo>
                    <a:cubicBezTo>
                      <a:pt x="-622" y="1023934"/>
                      <a:pt x="294834" y="1319343"/>
                      <a:pt x="659313" y="1319343"/>
                    </a:cubicBezTo>
                    <a:close/>
                    <a:moveTo>
                      <a:pt x="659313" y="84953"/>
                    </a:moveTo>
                    <a:cubicBezTo>
                      <a:pt x="976568" y="84953"/>
                      <a:pt x="1233720" y="342105"/>
                      <a:pt x="1233720" y="659360"/>
                    </a:cubicBezTo>
                    <a:cubicBezTo>
                      <a:pt x="1233720" y="976615"/>
                      <a:pt x="976568" y="1233768"/>
                      <a:pt x="659313" y="1233768"/>
                    </a:cubicBezTo>
                    <a:cubicBezTo>
                      <a:pt x="342106" y="1233768"/>
                      <a:pt x="84953" y="976663"/>
                      <a:pt x="84905" y="659456"/>
                    </a:cubicBezTo>
                    <a:cubicBezTo>
                      <a:pt x="84857" y="342200"/>
                      <a:pt x="341962" y="85000"/>
                      <a:pt x="659217" y="84953"/>
                    </a:cubicBezTo>
                    <a:cubicBezTo>
                      <a:pt x="659265" y="84953"/>
                      <a:pt x="659265" y="84953"/>
                      <a:pt x="659313" y="84953"/>
                    </a:cubicBezTo>
                    <a:close/>
                  </a:path>
                </a:pathLst>
              </a:custGeom>
              <a:solidFill>
                <a:srgbClr val="FFFFFF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C1FA818D-C033-C8EE-1FA8-B1C2EA860489}"/>
                  </a:ext>
                </a:extLst>
              </p:cNvPr>
              <p:cNvSpPr/>
              <p:nvPr/>
            </p:nvSpPr>
            <p:spPr>
              <a:xfrm>
                <a:off x="1529675" y="3690453"/>
                <a:ext cx="1348282" cy="1348282"/>
              </a:xfrm>
              <a:custGeom>
                <a:avLst/>
                <a:gdLst>
                  <a:gd name="connsiteX0" fmla="*/ -718 w 1148815"/>
                  <a:gd name="connsiteY0" fmla="*/ 573595 h 1148815"/>
                  <a:gd name="connsiteX1" fmla="*/ 573881 w 1148815"/>
                  <a:gd name="connsiteY1" fmla="*/ -622 h 1148815"/>
                  <a:gd name="connsiteX2" fmla="*/ 1148098 w 1148815"/>
                  <a:gd name="connsiteY2" fmla="*/ 573976 h 1148815"/>
                  <a:gd name="connsiteX3" fmla="*/ 573786 w 1148815"/>
                  <a:gd name="connsiteY3" fmla="*/ 1148194 h 1148815"/>
                  <a:gd name="connsiteX4" fmla="*/ -718 w 1148815"/>
                  <a:gd name="connsiteY4" fmla="*/ 573976 h 1148815"/>
                  <a:gd name="connsiteX5" fmla="*/ -718 w 1148815"/>
                  <a:gd name="connsiteY5" fmla="*/ 573595 h 1148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48815" h="1148815">
                    <a:moveTo>
                      <a:pt x="-718" y="573595"/>
                    </a:moveTo>
                    <a:cubicBezTo>
                      <a:pt x="-613" y="256340"/>
                      <a:pt x="256645" y="-718"/>
                      <a:pt x="573881" y="-622"/>
                    </a:cubicBezTo>
                    <a:cubicBezTo>
                      <a:pt x="891136" y="-527"/>
                      <a:pt x="1148194" y="256721"/>
                      <a:pt x="1148098" y="573976"/>
                    </a:cubicBezTo>
                    <a:cubicBezTo>
                      <a:pt x="1148003" y="891088"/>
                      <a:pt x="890898" y="1148146"/>
                      <a:pt x="573786" y="1148194"/>
                    </a:cubicBezTo>
                    <a:cubicBezTo>
                      <a:pt x="256574" y="1148289"/>
                      <a:pt x="-636" y="891184"/>
                      <a:pt x="-718" y="573976"/>
                    </a:cubicBezTo>
                    <a:cubicBezTo>
                      <a:pt x="-718" y="573833"/>
                      <a:pt x="-718" y="573738"/>
                      <a:pt x="-718" y="573595"/>
                    </a:cubicBezTo>
                    <a:close/>
                  </a:path>
                </a:pathLst>
              </a:custGeom>
              <a:solidFill>
                <a:schemeClr val="bg2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FBF153F9-54E8-BE5F-89E4-075C9AF01995}"/>
                  </a:ext>
                </a:extLst>
              </p:cNvPr>
              <p:cNvSpPr/>
              <p:nvPr/>
            </p:nvSpPr>
            <p:spPr>
              <a:xfrm>
                <a:off x="1429298" y="3589796"/>
                <a:ext cx="1549147" cy="1549148"/>
              </a:xfrm>
              <a:custGeom>
                <a:avLst/>
                <a:gdLst>
                  <a:gd name="connsiteX0" fmla="*/ 659312 w 1319964"/>
                  <a:gd name="connsiteY0" fmla="*/ 1319343 h 1319964"/>
                  <a:gd name="connsiteX1" fmla="*/ 1319247 w 1319964"/>
                  <a:gd name="connsiteY1" fmla="*/ 659313 h 1319964"/>
                  <a:gd name="connsiteX2" fmla="*/ 659217 w 1319964"/>
                  <a:gd name="connsiteY2" fmla="*/ -622 h 1319964"/>
                  <a:gd name="connsiteX3" fmla="*/ -718 w 1319964"/>
                  <a:gd name="connsiteY3" fmla="*/ 659360 h 1319964"/>
                  <a:gd name="connsiteX4" fmla="*/ 659265 w 1319964"/>
                  <a:gd name="connsiteY4" fmla="*/ 1319343 h 1319964"/>
                  <a:gd name="connsiteX5" fmla="*/ 659312 w 1319964"/>
                  <a:gd name="connsiteY5" fmla="*/ 1319343 h 1319964"/>
                  <a:gd name="connsiteX6" fmla="*/ 659312 w 1319964"/>
                  <a:gd name="connsiteY6" fmla="*/ 85000 h 1319964"/>
                  <a:gd name="connsiteX7" fmla="*/ 1233720 w 1319964"/>
                  <a:gd name="connsiteY7" fmla="*/ 659408 h 1319964"/>
                  <a:gd name="connsiteX8" fmla="*/ 659312 w 1319964"/>
                  <a:gd name="connsiteY8" fmla="*/ 1233816 h 1319964"/>
                  <a:gd name="connsiteX9" fmla="*/ 84905 w 1319964"/>
                  <a:gd name="connsiteY9" fmla="*/ 659408 h 1319964"/>
                  <a:gd name="connsiteX10" fmla="*/ 84905 w 1319964"/>
                  <a:gd name="connsiteY10" fmla="*/ 659360 h 1319964"/>
                  <a:gd name="connsiteX11" fmla="*/ 659265 w 1319964"/>
                  <a:gd name="connsiteY11" fmla="*/ 85000 h 1319964"/>
                  <a:gd name="connsiteX12" fmla="*/ 659312 w 1319964"/>
                  <a:gd name="connsiteY12" fmla="*/ 85000 h 1319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319964" h="1319964">
                    <a:moveTo>
                      <a:pt x="659312" y="1319343"/>
                    </a:moveTo>
                    <a:cubicBezTo>
                      <a:pt x="1023791" y="1319295"/>
                      <a:pt x="1319295" y="1023791"/>
                      <a:pt x="1319247" y="659313"/>
                    </a:cubicBezTo>
                    <a:cubicBezTo>
                      <a:pt x="1319199" y="294834"/>
                      <a:pt x="1023696" y="-670"/>
                      <a:pt x="659217" y="-622"/>
                    </a:cubicBezTo>
                    <a:cubicBezTo>
                      <a:pt x="294738" y="-575"/>
                      <a:pt x="-718" y="294882"/>
                      <a:pt x="-718" y="659360"/>
                    </a:cubicBezTo>
                    <a:cubicBezTo>
                      <a:pt x="-718" y="1023838"/>
                      <a:pt x="294767" y="1319343"/>
                      <a:pt x="659265" y="1319343"/>
                    </a:cubicBezTo>
                    <a:cubicBezTo>
                      <a:pt x="659279" y="1319343"/>
                      <a:pt x="659298" y="1319343"/>
                      <a:pt x="659312" y="1319343"/>
                    </a:cubicBezTo>
                    <a:close/>
                    <a:moveTo>
                      <a:pt x="659312" y="85000"/>
                    </a:moveTo>
                    <a:cubicBezTo>
                      <a:pt x="976568" y="85000"/>
                      <a:pt x="1233720" y="342153"/>
                      <a:pt x="1233720" y="659408"/>
                    </a:cubicBezTo>
                    <a:cubicBezTo>
                      <a:pt x="1233720" y="976663"/>
                      <a:pt x="976568" y="1233816"/>
                      <a:pt x="659312" y="1233816"/>
                    </a:cubicBezTo>
                    <a:cubicBezTo>
                      <a:pt x="342076" y="1233816"/>
                      <a:pt x="84905" y="976663"/>
                      <a:pt x="84905" y="659408"/>
                    </a:cubicBezTo>
                    <a:cubicBezTo>
                      <a:pt x="84905" y="659408"/>
                      <a:pt x="84905" y="659360"/>
                      <a:pt x="84905" y="659360"/>
                    </a:cubicBezTo>
                    <a:cubicBezTo>
                      <a:pt x="84905" y="342153"/>
                      <a:pt x="342053" y="85000"/>
                      <a:pt x="659265" y="85000"/>
                    </a:cubicBezTo>
                    <a:cubicBezTo>
                      <a:pt x="659279" y="85000"/>
                      <a:pt x="659298" y="85000"/>
                      <a:pt x="659312" y="850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B7BFE903-AB72-2AEC-5B30-BAD226CD195F}"/>
                  </a:ext>
                </a:extLst>
              </p:cNvPr>
              <p:cNvSpPr/>
              <p:nvPr/>
            </p:nvSpPr>
            <p:spPr>
              <a:xfrm>
                <a:off x="1529675" y="1761630"/>
                <a:ext cx="1348282" cy="1348282"/>
              </a:xfrm>
              <a:custGeom>
                <a:avLst/>
                <a:gdLst>
                  <a:gd name="connsiteX0" fmla="*/ -718 w 1148815"/>
                  <a:gd name="connsiteY0" fmla="*/ 573834 h 1148815"/>
                  <a:gd name="connsiteX1" fmla="*/ 573642 w 1148815"/>
                  <a:gd name="connsiteY1" fmla="*/ -622 h 1148815"/>
                  <a:gd name="connsiteX2" fmla="*/ 1148098 w 1148815"/>
                  <a:gd name="connsiteY2" fmla="*/ 573738 h 1148815"/>
                  <a:gd name="connsiteX3" fmla="*/ 573786 w 1148815"/>
                  <a:gd name="connsiteY3" fmla="*/ 1148194 h 1148815"/>
                  <a:gd name="connsiteX4" fmla="*/ -718 w 1148815"/>
                  <a:gd name="connsiteY4" fmla="*/ 573881 h 1148815"/>
                  <a:gd name="connsiteX5" fmla="*/ -718 w 1148815"/>
                  <a:gd name="connsiteY5" fmla="*/ 573834 h 1148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48815" h="1148815">
                    <a:moveTo>
                      <a:pt x="-718" y="573834"/>
                    </a:moveTo>
                    <a:cubicBezTo>
                      <a:pt x="-741" y="256597"/>
                      <a:pt x="256406" y="-598"/>
                      <a:pt x="573642" y="-622"/>
                    </a:cubicBezTo>
                    <a:cubicBezTo>
                      <a:pt x="890898" y="-646"/>
                      <a:pt x="1148050" y="256502"/>
                      <a:pt x="1148098" y="573738"/>
                    </a:cubicBezTo>
                    <a:cubicBezTo>
                      <a:pt x="1148146" y="890946"/>
                      <a:pt x="890993" y="1148146"/>
                      <a:pt x="573786" y="1148194"/>
                    </a:cubicBezTo>
                    <a:cubicBezTo>
                      <a:pt x="256550" y="1148241"/>
                      <a:pt x="-665" y="891136"/>
                      <a:pt x="-718" y="573881"/>
                    </a:cubicBezTo>
                    <a:cubicBezTo>
                      <a:pt x="-718" y="573881"/>
                      <a:pt x="-718" y="573834"/>
                      <a:pt x="-718" y="573834"/>
                    </a:cubicBezTo>
                    <a:close/>
                  </a:path>
                </a:pathLst>
              </a:custGeom>
              <a:solidFill>
                <a:schemeClr val="tx2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A62EE92B-4B0D-0C40-9624-776D1D8A7634}"/>
                  </a:ext>
                </a:extLst>
              </p:cNvPr>
              <p:cNvSpPr/>
              <p:nvPr/>
            </p:nvSpPr>
            <p:spPr>
              <a:xfrm>
                <a:off x="3201202" y="800914"/>
                <a:ext cx="1348282" cy="1348282"/>
              </a:xfrm>
              <a:custGeom>
                <a:avLst/>
                <a:gdLst>
                  <a:gd name="connsiteX0" fmla="*/ -718 w 1148815"/>
                  <a:gd name="connsiteY0" fmla="*/ 573786 h 1148815"/>
                  <a:gd name="connsiteX1" fmla="*/ 573690 w 1148815"/>
                  <a:gd name="connsiteY1" fmla="*/ -622 h 1148815"/>
                  <a:gd name="connsiteX2" fmla="*/ 1148098 w 1148815"/>
                  <a:gd name="connsiteY2" fmla="*/ 573786 h 1148815"/>
                  <a:gd name="connsiteX3" fmla="*/ 573690 w 1148815"/>
                  <a:gd name="connsiteY3" fmla="*/ 1148194 h 1148815"/>
                  <a:gd name="connsiteX4" fmla="*/ -718 w 1148815"/>
                  <a:gd name="connsiteY4" fmla="*/ 573881 h 1148815"/>
                  <a:gd name="connsiteX5" fmla="*/ -718 w 1148815"/>
                  <a:gd name="connsiteY5" fmla="*/ 573786 h 1148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48815" h="1148815">
                    <a:moveTo>
                      <a:pt x="-718" y="573786"/>
                    </a:moveTo>
                    <a:cubicBezTo>
                      <a:pt x="-718" y="256550"/>
                      <a:pt x="256435" y="-622"/>
                      <a:pt x="573690" y="-622"/>
                    </a:cubicBezTo>
                    <a:cubicBezTo>
                      <a:pt x="890945" y="-622"/>
                      <a:pt x="1148098" y="256550"/>
                      <a:pt x="1148098" y="573786"/>
                    </a:cubicBezTo>
                    <a:cubicBezTo>
                      <a:pt x="1148098" y="891022"/>
                      <a:pt x="890945" y="1148194"/>
                      <a:pt x="573690" y="1148194"/>
                    </a:cubicBezTo>
                    <a:cubicBezTo>
                      <a:pt x="256483" y="1148217"/>
                      <a:pt x="-670" y="891093"/>
                      <a:pt x="-718" y="573881"/>
                    </a:cubicBezTo>
                    <a:cubicBezTo>
                      <a:pt x="-718" y="573848"/>
                      <a:pt x="-718" y="573819"/>
                      <a:pt x="-718" y="57378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C76BF17E-ACDD-FCAD-EA32-7A117A98A316}"/>
                  </a:ext>
                </a:extLst>
              </p:cNvPr>
              <p:cNvSpPr/>
              <p:nvPr/>
            </p:nvSpPr>
            <p:spPr>
              <a:xfrm>
                <a:off x="3100712" y="700482"/>
                <a:ext cx="1549149" cy="1549148"/>
              </a:xfrm>
              <a:custGeom>
                <a:avLst/>
                <a:gdLst>
                  <a:gd name="connsiteX0" fmla="*/ 659313 w 1319965"/>
                  <a:gd name="connsiteY0" fmla="*/ 1319343 h 1319964"/>
                  <a:gd name="connsiteX1" fmla="*/ 1319247 w 1319965"/>
                  <a:gd name="connsiteY1" fmla="*/ 659312 h 1319964"/>
                  <a:gd name="connsiteX2" fmla="*/ 659217 w 1319965"/>
                  <a:gd name="connsiteY2" fmla="*/ -622 h 1319964"/>
                  <a:gd name="connsiteX3" fmla="*/ -718 w 1319965"/>
                  <a:gd name="connsiteY3" fmla="*/ 659360 h 1319964"/>
                  <a:gd name="connsiteX4" fmla="*/ 659265 w 1319965"/>
                  <a:gd name="connsiteY4" fmla="*/ 1319343 h 1319964"/>
                  <a:gd name="connsiteX5" fmla="*/ 659313 w 1319965"/>
                  <a:gd name="connsiteY5" fmla="*/ 1319343 h 1319964"/>
                  <a:gd name="connsiteX6" fmla="*/ 659313 w 1319965"/>
                  <a:gd name="connsiteY6" fmla="*/ 85000 h 1319964"/>
                  <a:gd name="connsiteX7" fmla="*/ 1233720 w 1319965"/>
                  <a:gd name="connsiteY7" fmla="*/ 659408 h 1319964"/>
                  <a:gd name="connsiteX8" fmla="*/ 659313 w 1319965"/>
                  <a:gd name="connsiteY8" fmla="*/ 1233816 h 1319964"/>
                  <a:gd name="connsiteX9" fmla="*/ 84905 w 1319965"/>
                  <a:gd name="connsiteY9" fmla="*/ 659408 h 1319964"/>
                  <a:gd name="connsiteX10" fmla="*/ 84905 w 1319965"/>
                  <a:gd name="connsiteY10" fmla="*/ 659360 h 1319964"/>
                  <a:gd name="connsiteX11" fmla="*/ 659170 w 1319965"/>
                  <a:gd name="connsiteY11" fmla="*/ 84905 h 1319964"/>
                  <a:gd name="connsiteX12" fmla="*/ 659313 w 1319965"/>
                  <a:gd name="connsiteY12" fmla="*/ 84905 h 1319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319965" h="1319964">
                    <a:moveTo>
                      <a:pt x="659313" y="1319343"/>
                    </a:moveTo>
                    <a:cubicBezTo>
                      <a:pt x="1023791" y="1319314"/>
                      <a:pt x="1319295" y="1023810"/>
                      <a:pt x="1319247" y="659312"/>
                    </a:cubicBezTo>
                    <a:cubicBezTo>
                      <a:pt x="1319200" y="294815"/>
                      <a:pt x="1023696" y="-651"/>
                      <a:pt x="659217" y="-622"/>
                    </a:cubicBezTo>
                    <a:cubicBezTo>
                      <a:pt x="294739" y="-594"/>
                      <a:pt x="-718" y="294882"/>
                      <a:pt x="-718" y="659360"/>
                    </a:cubicBezTo>
                    <a:cubicBezTo>
                      <a:pt x="-718" y="1023858"/>
                      <a:pt x="294787" y="1319343"/>
                      <a:pt x="659265" y="1319343"/>
                    </a:cubicBezTo>
                    <a:cubicBezTo>
                      <a:pt x="659265" y="1319343"/>
                      <a:pt x="659313" y="1319343"/>
                      <a:pt x="659313" y="1319343"/>
                    </a:cubicBezTo>
                    <a:close/>
                    <a:moveTo>
                      <a:pt x="659313" y="85000"/>
                    </a:moveTo>
                    <a:cubicBezTo>
                      <a:pt x="976568" y="85000"/>
                      <a:pt x="1233720" y="342172"/>
                      <a:pt x="1233720" y="659408"/>
                    </a:cubicBezTo>
                    <a:cubicBezTo>
                      <a:pt x="1233720" y="976644"/>
                      <a:pt x="976568" y="1233816"/>
                      <a:pt x="659313" y="1233816"/>
                    </a:cubicBezTo>
                    <a:cubicBezTo>
                      <a:pt x="342058" y="1233816"/>
                      <a:pt x="84905" y="976644"/>
                      <a:pt x="84905" y="659408"/>
                    </a:cubicBezTo>
                    <a:cubicBezTo>
                      <a:pt x="84905" y="659394"/>
                      <a:pt x="84905" y="659375"/>
                      <a:pt x="84905" y="659360"/>
                    </a:cubicBezTo>
                    <a:cubicBezTo>
                      <a:pt x="84857" y="342148"/>
                      <a:pt x="341962" y="84957"/>
                      <a:pt x="659170" y="84905"/>
                    </a:cubicBezTo>
                    <a:cubicBezTo>
                      <a:pt x="659217" y="84905"/>
                      <a:pt x="659265" y="84905"/>
                      <a:pt x="659313" y="84905"/>
                    </a:cubicBezTo>
                    <a:close/>
                  </a:path>
                </a:pathLst>
              </a:custGeom>
              <a:solidFill>
                <a:srgbClr val="FFFFFF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A98A7244-DF5B-F633-BF50-6BB4E1D02715}"/>
                  </a:ext>
                </a:extLst>
              </p:cNvPr>
              <p:cNvSpPr/>
              <p:nvPr/>
            </p:nvSpPr>
            <p:spPr>
              <a:xfrm>
                <a:off x="4872727" y="1764150"/>
                <a:ext cx="1348283" cy="1348282"/>
              </a:xfrm>
              <a:custGeom>
                <a:avLst/>
                <a:gdLst>
                  <a:gd name="connsiteX0" fmla="*/ -718 w 1148816"/>
                  <a:gd name="connsiteY0" fmla="*/ 573834 h 1148815"/>
                  <a:gd name="connsiteX1" fmla="*/ 573643 w 1148816"/>
                  <a:gd name="connsiteY1" fmla="*/ -622 h 1148815"/>
                  <a:gd name="connsiteX2" fmla="*/ 1148099 w 1148816"/>
                  <a:gd name="connsiteY2" fmla="*/ 573738 h 1148815"/>
                  <a:gd name="connsiteX3" fmla="*/ 573738 w 1148816"/>
                  <a:gd name="connsiteY3" fmla="*/ 1148194 h 1148815"/>
                  <a:gd name="connsiteX4" fmla="*/ 573690 w 1148816"/>
                  <a:gd name="connsiteY4" fmla="*/ 1148194 h 1148815"/>
                  <a:gd name="connsiteX5" fmla="*/ -718 w 1148816"/>
                  <a:gd name="connsiteY5" fmla="*/ 573834 h 1148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48816" h="1148815">
                    <a:moveTo>
                      <a:pt x="-718" y="573834"/>
                    </a:moveTo>
                    <a:cubicBezTo>
                      <a:pt x="-765" y="256597"/>
                      <a:pt x="256387" y="-594"/>
                      <a:pt x="573643" y="-622"/>
                    </a:cubicBezTo>
                    <a:cubicBezTo>
                      <a:pt x="890898" y="-646"/>
                      <a:pt x="1148051" y="256502"/>
                      <a:pt x="1148099" y="573738"/>
                    </a:cubicBezTo>
                    <a:cubicBezTo>
                      <a:pt x="1148146" y="890993"/>
                      <a:pt x="890993" y="1148146"/>
                      <a:pt x="573738" y="1148194"/>
                    </a:cubicBezTo>
                    <a:cubicBezTo>
                      <a:pt x="573738" y="1148194"/>
                      <a:pt x="573690" y="1148194"/>
                      <a:pt x="573690" y="1148194"/>
                    </a:cubicBezTo>
                    <a:cubicBezTo>
                      <a:pt x="256483" y="1148194"/>
                      <a:pt x="-670" y="891041"/>
                      <a:pt x="-718" y="573834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52B45569-68DD-42B0-8216-B5F241BE58AD}"/>
                  </a:ext>
                </a:extLst>
              </p:cNvPr>
              <p:cNvSpPr/>
              <p:nvPr/>
            </p:nvSpPr>
            <p:spPr>
              <a:xfrm>
                <a:off x="4772238" y="1663661"/>
                <a:ext cx="1549259" cy="1549260"/>
              </a:xfrm>
              <a:custGeom>
                <a:avLst/>
                <a:gdLst>
                  <a:gd name="connsiteX0" fmla="*/ 659312 w 1320059"/>
                  <a:gd name="connsiteY0" fmla="*/ 1319438 h 1320060"/>
                  <a:gd name="connsiteX1" fmla="*/ 1319342 w 1320059"/>
                  <a:gd name="connsiteY1" fmla="*/ 659408 h 1320060"/>
                  <a:gd name="connsiteX2" fmla="*/ 659312 w 1320059"/>
                  <a:gd name="connsiteY2" fmla="*/ -622 h 1320060"/>
                  <a:gd name="connsiteX3" fmla="*/ -718 w 1320059"/>
                  <a:gd name="connsiteY3" fmla="*/ 659408 h 1320060"/>
                  <a:gd name="connsiteX4" fmla="*/ -718 w 1320059"/>
                  <a:gd name="connsiteY4" fmla="*/ 659456 h 1320060"/>
                  <a:gd name="connsiteX5" fmla="*/ 659312 w 1320059"/>
                  <a:gd name="connsiteY5" fmla="*/ 1319438 h 1320060"/>
                  <a:gd name="connsiteX6" fmla="*/ 659312 w 1320059"/>
                  <a:gd name="connsiteY6" fmla="*/ 85048 h 1320060"/>
                  <a:gd name="connsiteX7" fmla="*/ 1233720 w 1320059"/>
                  <a:gd name="connsiteY7" fmla="*/ 659456 h 1320060"/>
                  <a:gd name="connsiteX8" fmla="*/ 659312 w 1320059"/>
                  <a:gd name="connsiteY8" fmla="*/ 1233864 h 1320060"/>
                  <a:gd name="connsiteX9" fmla="*/ 84904 w 1320059"/>
                  <a:gd name="connsiteY9" fmla="*/ 659456 h 1320060"/>
                  <a:gd name="connsiteX10" fmla="*/ 659217 w 1320059"/>
                  <a:gd name="connsiteY10" fmla="*/ 85048 h 1320060"/>
                  <a:gd name="connsiteX11" fmla="*/ 659312 w 1320059"/>
                  <a:gd name="connsiteY11" fmla="*/ 85048 h 1320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320059" h="1320060">
                    <a:moveTo>
                      <a:pt x="659312" y="1319438"/>
                    </a:moveTo>
                    <a:cubicBezTo>
                      <a:pt x="1023839" y="1319438"/>
                      <a:pt x="1319342" y="1023934"/>
                      <a:pt x="1319342" y="659408"/>
                    </a:cubicBezTo>
                    <a:cubicBezTo>
                      <a:pt x="1319342" y="294882"/>
                      <a:pt x="1023839" y="-622"/>
                      <a:pt x="659312" y="-622"/>
                    </a:cubicBezTo>
                    <a:cubicBezTo>
                      <a:pt x="294786" y="-622"/>
                      <a:pt x="-718" y="294882"/>
                      <a:pt x="-718" y="659408"/>
                    </a:cubicBezTo>
                    <a:cubicBezTo>
                      <a:pt x="-718" y="659408"/>
                      <a:pt x="-718" y="659456"/>
                      <a:pt x="-718" y="659456"/>
                    </a:cubicBezTo>
                    <a:cubicBezTo>
                      <a:pt x="-670" y="1023982"/>
                      <a:pt x="294786" y="1319438"/>
                      <a:pt x="659312" y="1319438"/>
                    </a:cubicBezTo>
                    <a:close/>
                    <a:moveTo>
                      <a:pt x="659312" y="85048"/>
                    </a:moveTo>
                    <a:cubicBezTo>
                      <a:pt x="976568" y="85048"/>
                      <a:pt x="1233720" y="342220"/>
                      <a:pt x="1233720" y="659456"/>
                    </a:cubicBezTo>
                    <a:cubicBezTo>
                      <a:pt x="1233720" y="976711"/>
                      <a:pt x="976568" y="1233864"/>
                      <a:pt x="659312" y="1233864"/>
                    </a:cubicBezTo>
                    <a:cubicBezTo>
                      <a:pt x="342057" y="1233864"/>
                      <a:pt x="84904" y="976711"/>
                      <a:pt x="84904" y="659456"/>
                    </a:cubicBezTo>
                    <a:cubicBezTo>
                      <a:pt x="84857" y="342244"/>
                      <a:pt x="342009" y="85076"/>
                      <a:pt x="659217" y="85048"/>
                    </a:cubicBezTo>
                    <a:cubicBezTo>
                      <a:pt x="659265" y="85048"/>
                      <a:pt x="659265" y="85048"/>
                      <a:pt x="659312" y="85048"/>
                    </a:cubicBezTo>
                    <a:close/>
                  </a:path>
                </a:pathLst>
              </a:custGeom>
              <a:solidFill>
                <a:srgbClr val="FFFFFF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64FCC0C1-AA88-49E7-4500-AFC94328EF6B}"/>
                  </a:ext>
                </a:extLst>
              </p:cNvPr>
              <p:cNvSpPr/>
              <p:nvPr/>
            </p:nvSpPr>
            <p:spPr>
              <a:xfrm>
                <a:off x="4872727" y="3696051"/>
                <a:ext cx="1348283" cy="1348282"/>
              </a:xfrm>
              <a:custGeom>
                <a:avLst/>
                <a:gdLst>
                  <a:gd name="connsiteX0" fmla="*/ -718 w 1148816"/>
                  <a:gd name="connsiteY0" fmla="*/ 573833 h 1148815"/>
                  <a:gd name="connsiteX1" fmla="*/ 573643 w 1148816"/>
                  <a:gd name="connsiteY1" fmla="*/ -622 h 1148815"/>
                  <a:gd name="connsiteX2" fmla="*/ 1148099 w 1148816"/>
                  <a:gd name="connsiteY2" fmla="*/ 573738 h 1148815"/>
                  <a:gd name="connsiteX3" fmla="*/ 573738 w 1148816"/>
                  <a:gd name="connsiteY3" fmla="*/ 1148194 h 1148815"/>
                  <a:gd name="connsiteX4" fmla="*/ 573690 w 1148816"/>
                  <a:gd name="connsiteY4" fmla="*/ 1148194 h 1148815"/>
                  <a:gd name="connsiteX5" fmla="*/ -718 w 1148816"/>
                  <a:gd name="connsiteY5" fmla="*/ 573881 h 1148815"/>
                  <a:gd name="connsiteX6" fmla="*/ -718 w 1148816"/>
                  <a:gd name="connsiteY6" fmla="*/ 573833 h 1148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48816" h="1148815">
                    <a:moveTo>
                      <a:pt x="-718" y="573833"/>
                    </a:moveTo>
                    <a:cubicBezTo>
                      <a:pt x="-765" y="256578"/>
                      <a:pt x="256387" y="-574"/>
                      <a:pt x="573643" y="-622"/>
                    </a:cubicBezTo>
                    <a:cubicBezTo>
                      <a:pt x="890898" y="-670"/>
                      <a:pt x="1148051" y="256483"/>
                      <a:pt x="1148099" y="573738"/>
                    </a:cubicBezTo>
                    <a:cubicBezTo>
                      <a:pt x="1148146" y="890993"/>
                      <a:pt x="890993" y="1148146"/>
                      <a:pt x="573738" y="1148194"/>
                    </a:cubicBezTo>
                    <a:cubicBezTo>
                      <a:pt x="573738" y="1148194"/>
                      <a:pt x="573690" y="1148194"/>
                      <a:pt x="573690" y="1148194"/>
                    </a:cubicBezTo>
                    <a:cubicBezTo>
                      <a:pt x="256483" y="1148241"/>
                      <a:pt x="-670" y="891088"/>
                      <a:pt x="-718" y="573881"/>
                    </a:cubicBezTo>
                    <a:cubicBezTo>
                      <a:pt x="-718" y="573881"/>
                      <a:pt x="-718" y="573833"/>
                      <a:pt x="-718" y="573833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FCC293A0-A235-07F5-3068-1C3CB1B498D2}"/>
                  </a:ext>
                </a:extLst>
              </p:cNvPr>
              <p:cNvSpPr/>
              <p:nvPr/>
            </p:nvSpPr>
            <p:spPr>
              <a:xfrm>
                <a:off x="4772238" y="3595954"/>
                <a:ext cx="1549147" cy="1549148"/>
              </a:xfrm>
              <a:custGeom>
                <a:avLst/>
                <a:gdLst>
                  <a:gd name="connsiteX0" fmla="*/ 659312 w 1319964"/>
                  <a:gd name="connsiteY0" fmla="*/ 1319343 h 1319964"/>
                  <a:gd name="connsiteX1" fmla="*/ 1319247 w 1319964"/>
                  <a:gd name="connsiteY1" fmla="*/ 659313 h 1319964"/>
                  <a:gd name="connsiteX2" fmla="*/ 659217 w 1319964"/>
                  <a:gd name="connsiteY2" fmla="*/ -622 h 1319964"/>
                  <a:gd name="connsiteX3" fmla="*/ -718 w 1319964"/>
                  <a:gd name="connsiteY3" fmla="*/ 659360 h 1319964"/>
                  <a:gd name="connsiteX4" fmla="*/ 659265 w 1319964"/>
                  <a:gd name="connsiteY4" fmla="*/ 1319343 h 1319964"/>
                  <a:gd name="connsiteX5" fmla="*/ 659312 w 1319964"/>
                  <a:gd name="connsiteY5" fmla="*/ 1319343 h 1319964"/>
                  <a:gd name="connsiteX6" fmla="*/ 659312 w 1319964"/>
                  <a:gd name="connsiteY6" fmla="*/ 85000 h 1319964"/>
                  <a:gd name="connsiteX7" fmla="*/ 1233720 w 1319964"/>
                  <a:gd name="connsiteY7" fmla="*/ 659408 h 1319964"/>
                  <a:gd name="connsiteX8" fmla="*/ 659312 w 1319964"/>
                  <a:gd name="connsiteY8" fmla="*/ 1233816 h 1319964"/>
                  <a:gd name="connsiteX9" fmla="*/ 84904 w 1319964"/>
                  <a:gd name="connsiteY9" fmla="*/ 659408 h 1319964"/>
                  <a:gd name="connsiteX10" fmla="*/ 84904 w 1319964"/>
                  <a:gd name="connsiteY10" fmla="*/ 659360 h 1319964"/>
                  <a:gd name="connsiteX11" fmla="*/ 659026 w 1319964"/>
                  <a:gd name="connsiteY11" fmla="*/ 84762 h 1319964"/>
                  <a:gd name="connsiteX12" fmla="*/ 659312 w 1319964"/>
                  <a:gd name="connsiteY12" fmla="*/ 84762 h 1319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319964" h="1319964">
                    <a:moveTo>
                      <a:pt x="659312" y="1319343"/>
                    </a:moveTo>
                    <a:cubicBezTo>
                      <a:pt x="1023791" y="1319295"/>
                      <a:pt x="1319295" y="1023791"/>
                      <a:pt x="1319247" y="659313"/>
                    </a:cubicBezTo>
                    <a:cubicBezTo>
                      <a:pt x="1319199" y="294834"/>
                      <a:pt x="1023696" y="-670"/>
                      <a:pt x="659217" y="-622"/>
                    </a:cubicBezTo>
                    <a:cubicBezTo>
                      <a:pt x="294738" y="-574"/>
                      <a:pt x="-718" y="294882"/>
                      <a:pt x="-718" y="659360"/>
                    </a:cubicBezTo>
                    <a:cubicBezTo>
                      <a:pt x="-718" y="1023839"/>
                      <a:pt x="294786" y="1319343"/>
                      <a:pt x="659265" y="1319343"/>
                    </a:cubicBezTo>
                    <a:cubicBezTo>
                      <a:pt x="659265" y="1319343"/>
                      <a:pt x="659312" y="1319343"/>
                      <a:pt x="659312" y="1319343"/>
                    </a:cubicBezTo>
                    <a:close/>
                    <a:moveTo>
                      <a:pt x="659312" y="85000"/>
                    </a:moveTo>
                    <a:cubicBezTo>
                      <a:pt x="976568" y="85000"/>
                      <a:pt x="1233720" y="342153"/>
                      <a:pt x="1233720" y="659408"/>
                    </a:cubicBezTo>
                    <a:cubicBezTo>
                      <a:pt x="1233720" y="976663"/>
                      <a:pt x="976568" y="1233816"/>
                      <a:pt x="659312" y="1233816"/>
                    </a:cubicBezTo>
                    <a:cubicBezTo>
                      <a:pt x="342057" y="1233816"/>
                      <a:pt x="84904" y="976663"/>
                      <a:pt x="84904" y="659408"/>
                    </a:cubicBezTo>
                    <a:cubicBezTo>
                      <a:pt x="84904" y="659408"/>
                      <a:pt x="84904" y="659360"/>
                      <a:pt x="84904" y="659360"/>
                    </a:cubicBezTo>
                    <a:cubicBezTo>
                      <a:pt x="84761" y="342153"/>
                      <a:pt x="341818" y="84904"/>
                      <a:pt x="659026" y="84762"/>
                    </a:cubicBezTo>
                    <a:cubicBezTo>
                      <a:pt x="659121" y="84762"/>
                      <a:pt x="659217" y="84762"/>
                      <a:pt x="659312" y="84762"/>
                    </a:cubicBezTo>
                    <a:close/>
                  </a:path>
                </a:pathLst>
              </a:custGeom>
              <a:solidFill>
                <a:srgbClr val="FFFFFF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9BCA255E-0D5D-793E-D5F4-6EE3B57D1E6A}"/>
                  </a:ext>
                </a:extLst>
              </p:cNvPr>
              <p:cNvSpPr/>
              <p:nvPr/>
            </p:nvSpPr>
            <p:spPr>
              <a:xfrm>
                <a:off x="1429298" y="1661254"/>
                <a:ext cx="1549147" cy="1549148"/>
              </a:xfrm>
              <a:custGeom>
                <a:avLst/>
                <a:gdLst>
                  <a:gd name="connsiteX0" fmla="*/ 659312 w 1319964"/>
                  <a:gd name="connsiteY0" fmla="*/ 1319343 h 1319964"/>
                  <a:gd name="connsiteX1" fmla="*/ 1319247 w 1319964"/>
                  <a:gd name="connsiteY1" fmla="*/ 659312 h 1319964"/>
                  <a:gd name="connsiteX2" fmla="*/ 659217 w 1319964"/>
                  <a:gd name="connsiteY2" fmla="*/ -622 h 1319964"/>
                  <a:gd name="connsiteX3" fmla="*/ -718 w 1319964"/>
                  <a:gd name="connsiteY3" fmla="*/ 659360 h 1319964"/>
                  <a:gd name="connsiteX4" fmla="*/ 659312 w 1319964"/>
                  <a:gd name="connsiteY4" fmla="*/ 1319343 h 1319964"/>
                  <a:gd name="connsiteX5" fmla="*/ 659312 w 1319964"/>
                  <a:gd name="connsiteY5" fmla="*/ 84952 h 1319964"/>
                  <a:gd name="connsiteX6" fmla="*/ 1233720 w 1319964"/>
                  <a:gd name="connsiteY6" fmla="*/ 659360 h 1319964"/>
                  <a:gd name="connsiteX7" fmla="*/ 659312 w 1319964"/>
                  <a:gd name="connsiteY7" fmla="*/ 1233768 h 1319964"/>
                  <a:gd name="connsiteX8" fmla="*/ 84905 w 1319964"/>
                  <a:gd name="connsiteY8" fmla="*/ 659360 h 1319964"/>
                  <a:gd name="connsiteX9" fmla="*/ 659217 w 1319964"/>
                  <a:gd name="connsiteY9" fmla="*/ 84952 h 1319964"/>
                  <a:gd name="connsiteX10" fmla="*/ 659312 w 1319964"/>
                  <a:gd name="connsiteY10" fmla="*/ 84952 h 1319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319964" h="1319964">
                    <a:moveTo>
                      <a:pt x="659312" y="1319343"/>
                    </a:moveTo>
                    <a:cubicBezTo>
                      <a:pt x="1023791" y="1319295"/>
                      <a:pt x="1319295" y="1023791"/>
                      <a:pt x="1319247" y="659312"/>
                    </a:cubicBezTo>
                    <a:cubicBezTo>
                      <a:pt x="1319199" y="294815"/>
                      <a:pt x="1023696" y="-646"/>
                      <a:pt x="659217" y="-622"/>
                    </a:cubicBezTo>
                    <a:cubicBezTo>
                      <a:pt x="294738" y="-594"/>
                      <a:pt x="-718" y="294882"/>
                      <a:pt x="-718" y="659360"/>
                    </a:cubicBezTo>
                    <a:cubicBezTo>
                      <a:pt x="-694" y="1023886"/>
                      <a:pt x="294805" y="1319343"/>
                      <a:pt x="659312" y="1319343"/>
                    </a:cubicBezTo>
                    <a:close/>
                    <a:moveTo>
                      <a:pt x="659312" y="84952"/>
                    </a:moveTo>
                    <a:cubicBezTo>
                      <a:pt x="976568" y="84952"/>
                      <a:pt x="1233720" y="342124"/>
                      <a:pt x="1233720" y="659360"/>
                    </a:cubicBezTo>
                    <a:cubicBezTo>
                      <a:pt x="1233720" y="976616"/>
                      <a:pt x="976568" y="1233768"/>
                      <a:pt x="659312" y="1233768"/>
                    </a:cubicBezTo>
                    <a:cubicBezTo>
                      <a:pt x="342076" y="1233768"/>
                      <a:pt x="84905" y="976616"/>
                      <a:pt x="84905" y="659360"/>
                    </a:cubicBezTo>
                    <a:cubicBezTo>
                      <a:pt x="84881" y="342148"/>
                      <a:pt x="342005" y="84976"/>
                      <a:pt x="659217" y="84952"/>
                    </a:cubicBezTo>
                    <a:cubicBezTo>
                      <a:pt x="659250" y="84952"/>
                      <a:pt x="659279" y="84952"/>
                      <a:pt x="659312" y="849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2700">
                  <a:cs typeface="B Nazanin" panose="00000400000000000000" pitchFamily="2" charset="-78"/>
                </a:endParaRPr>
              </a:p>
            </p:txBody>
          </p:sp>
          <p:pic>
            <p:nvPicPr>
              <p:cNvPr id="1026" name="Picture 2" descr="Financial - Free business and finance icons">
                <a:extLst>
                  <a:ext uri="{FF2B5EF4-FFF2-40B4-BE49-F238E27FC236}">
                    <a16:creationId xmlns:a16="http://schemas.microsoft.com/office/drawing/2014/main" id="{3D6FA4DD-E6F1-93B8-8F8A-1DA83405464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73591" y="1173303"/>
                <a:ext cx="603504" cy="60350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28" name="Picture 4" descr="Entrepreneur - Free business icons">
                <a:extLst>
                  <a:ext uri="{FF2B5EF4-FFF2-40B4-BE49-F238E27FC236}">
                    <a16:creationId xmlns:a16="http://schemas.microsoft.com/office/drawing/2014/main" id="{6C44970C-DEC9-FA3B-BAFC-C0EC7D7747B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902064" y="2134019"/>
                <a:ext cx="603504" cy="60350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30" name="Picture 6" descr="Management Authority Icons - Free SVG &amp; PNG Management Authority Images -  Noun Project">
                <a:extLst>
                  <a:ext uri="{FF2B5EF4-FFF2-40B4-BE49-F238E27FC236}">
                    <a16:creationId xmlns:a16="http://schemas.microsoft.com/office/drawing/2014/main" id="{1AFD95F2-C1DA-0CAE-9B36-7556D83230C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120448" y="2011871"/>
                <a:ext cx="852840" cy="85284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32" name="Picture 8" descr="Strategy - Free people icons">
                <a:extLst>
                  <a:ext uri="{FF2B5EF4-FFF2-40B4-BE49-F238E27FC236}">
                    <a16:creationId xmlns:a16="http://schemas.microsoft.com/office/drawing/2014/main" id="{2CA88254-D084-575A-3B51-FDB43A97B8F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902064" y="4062842"/>
                <a:ext cx="603504" cy="60350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34" name="Picture 10" descr="Human resources - Free business icons">
                <a:extLst>
                  <a:ext uri="{FF2B5EF4-FFF2-40B4-BE49-F238E27FC236}">
                    <a16:creationId xmlns:a16="http://schemas.microsoft.com/office/drawing/2014/main" id="{B315C49A-00C2-083B-4837-FAC37C17289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0" cstate="print">
                <a:extLst>
                  <a:ext uri="{BEBA8EAE-BF5A-486C-A8C5-ECC9F3942E4B}">
                    <a14:imgProps xmlns:a14="http://schemas.microsoft.com/office/drawing/2010/main">
                      <a14:imgLayer r:embed="rId11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45116" y="4068440"/>
                <a:ext cx="603504" cy="60350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36" name="Picture 12" descr="Branding - Free marketing icons">
                <a:extLst>
                  <a:ext uri="{FF2B5EF4-FFF2-40B4-BE49-F238E27FC236}">
                    <a16:creationId xmlns:a16="http://schemas.microsoft.com/office/drawing/2014/main" id="{5ED12F63-8AAD-AB99-1E3F-19441C804F4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2" cstate="print">
                <a:extLst>
                  <a:ext uri="{BEBA8EAE-BF5A-486C-A8C5-ECC9F3942E4B}">
                    <a14:imgProps xmlns:a14="http://schemas.microsoft.com/office/drawing/2010/main">
                      <a14:imgLayer r:embed="rId13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73591" y="5033634"/>
                <a:ext cx="603504" cy="60350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78" name="TextBox 77">
                <a:extLst>
                  <a:ext uri="{FF2B5EF4-FFF2-40B4-BE49-F238E27FC236}">
                    <a16:creationId xmlns:a16="http://schemas.microsoft.com/office/drawing/2014/main" id="{A8B036E8-7C28-5834-6C8B-3D578DB41B78}"/>
                  </a:ext>
                </a:extLst>
              </p:cNvPr>
              <p:cNvSpPr txBox="1"/>
              <p:nvPr/>
            </p:nvSpPr>
            <p:spPr>
              <a:xfrm>
                <a:off x="2846614" y="3143611"/>
                <a:ext cx="2057400" cy="49244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 rtl="1"/>
                <a:r>
                  <a:rPr lang="en-US" sz="42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Montserrrat"/>
                    <a:cs typeface="B Nazanin" panose="00000400000000000000" pitchFamily="2" charset="-78"/>
                  </a:rPr>
                  <a:t>PPT </a:t>
                </a:r>
                <a:r>
                  <a:rPr lang="fa-IR" sz="42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Montserrrat"/>
                    <a:cs typeface="B Nazanin" panose="00000400000000000000" pitchFamily="2" charset="-78"/>
                  </a:rPr>
                  <a:t>دایره ای</a:t>
                </a:r>
                <a:endParaRPr lang="en-US" sz="4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ontserrrat"/>
                  <a:cs typeface="B Nazanin" panose="00000400000000000000" pitchFamily="2" charset="-78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0403465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7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402014" y="1138919"/>
            <a:ext cx="13483972" cy="13739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>
              <a:lnSpc>
                <a:spcPts val="9867"/>
              </a:lnSpc>
              <a:spcBef>
                <a:spcPct val="0"/>
              </a:spcBef>
            </a:pPr>
            <a:r>
              <a:rPr lang="fa-IR" sz="10964" dirty="0">
                <a:solidFill>
                  <a:srgbClr val="FD6751"/>
                </a:solidFill>
                <a:latin typeface="Sugo Display"/>
                <a:cs typeface="B Nazanin" panose="00000400000000000000" pitchFamily="2" charset="-78"/>
              </a:rPr>
              <a:t>فهرست مطالب</a:t>
            </a:r>
            <a:endParaRPr lang="en-US" sz="10964" u="none" dirty="0">
              <a:solidFill>
                <a:srgbClr val="FD6751"/>
              </a:solidFill>
              <a:latin typeface="Sugo Display"/>
              <a:cs typeface="B Nazanin" panose="00000400000000000000" pitchFamily="2" charset="-78"/>
            </a:endParaRPr>
          </a:p>
        </p:txBody>
      </p:sp>
      <p:sp>
        <p:nvSpPr>
          <p:cNvPr id="3" name="Freeform 3"/>
          <p:cNvSpPr/>
          <p:nvPr/>
        </p:nvSpPr>
        <p:spPr>
          <a:xfrm rot="-2700000" flipV="1">
            <a:off x="15935737" y="-299760"/>
            <a:ext cx="2647126" cy="5392293"/>
          </a:xfrm>
          <a:custGeom>
            <a:avLst/>
            <a:gdLst/>
            <a:ahLst/>
            <a:cxnLst/>
            <a:rect l="l" t="t" r="r" b="b"/>
            <a:pathLst>
              <a:path w="2647126" h="5392293">
                <a:moveTo>
                  <a:pt x="0" y="5392293"/>
                </a:moveTo>
                <a:lnTo>
                  <a:pt x="2647126" y="5392293"/>
                </a:lnTo>
                <a:lnTo>
                  <a:pt x="2647126" y="0"/>
                </a:lnTo>
                <a:lnTo>
                  <a:pt x="0" y="0"/>
                </a:lnTo>
                <a:lnTo>
                  <a:pt x="0" y="5392293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2700000">
            <a:off x="3774362" y="6594366"/>
            <a:ext cx="2647126" cy="5392293"/>
          </a:xfrm>
          <a:custGeom>
            <a:avLst/>
            <a:gdLst/>
            <a:ahLst/>
            <a:cxnLst/>
            <a:rect l="l" t="t" r="r" b="b"/>
            <a:pathLst>
              <a:path w="2647126" h="5392293">
                <a:moveTo>
                  <a:pt x="0" y="0"/>
                </a:moveTo>
                <a:lnTo>
                  <a:pt x="2647126" y="0"/>
                </a:lnTo>
                <a:lnTo>
                  <a:pt x="2647126" y="5392294"/>
                </a:lnTo>
                <a:lnTo>
                  <a:pt x="0" y="539229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027436" y="3507951"/>
            <a:ext cx="4477798" cy="4477798"/>
          </a:xfrm>
          <a:custGeom>
            <a:avLst/>
            <a:gdLst/>
            <a:ahLst/>
            <a:cxnLst/>
            <a:rect l="l" t="t" r="r" b="b"/>
            <a:pathLst>
              <a:path w="4477798" h="4477798">
                <a:moveTo>
                  <a:pt x="0" y="0"/>
                </a:moveTo>
                <a:lnTo>
                  <a:pt x="4477799" y="0"/>
                </a:lnTo>
                <a:lnTo>
                  <a:pt x="4477799" y="4477798"/>
                </a:lnTo>
                <a:lnTo>
                  <a:pt x="0" y="447779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5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6905101" y="3507951"/>
            <a:ext cx="4477798" cy="4477798"/>
          </a:xfrm>
          <a:custGeom>
            <a:avLst/>
            <a:gdLst/>
            <a:ahLst/>
            <a:cxnLst/>
            <a:rect l="l" t="t" r="r" b="b"/>
            <a:pathLst>
              <a:path w="4477798" h="4477798">
                <a:moveTo>
                  <a:pt x="0" y="0"/>
                </a:moveTo>
                <a:lnTo>
                  <a:pt x="4477798" y="0"/>
                </a:lnTo>
                <a:lnTo>
                  <a:pt x="4477798" y="4477798"/>
                </a:lnTo>
                <a:lnTo>
                  <a:pt x="0" y="447779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5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2783074" y="3507951"/>
            <a:ext cx="4477798" cy="4477798"/>
          </a:xfrm>
          <a:custGeom>
            <a:avLst/>
            <a:gdLst/>
            <a:ahLst/>
            <a:cxnLst/>
            <a:rect l="l" t="t" r="r" b="b"/>
            <a:pathLst>
              <a:path w="4477798" h="4477798">
                <a:moveTo>
                  <a:pt x="0" y="0"/>
                </a:moveTo>
                <a:lnTo>
                  <a:pt x="4477798" y="0"/>
                </a:lnTo>
                <a:lnTo>
                  <a:pt x="4477798" y="4477798"/>
                </a:lnTo>
                <a:lnTo>
                  <a:pt x="0" y="447779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5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8" name="Group 8"/>
          <p:cNvGrpSpPr/>
          <p:nvPr/>
        </p:nvGrpSpPr>
        <p:grpSpPr>
          <a:xfrm>
            <a:off x="-485154" y="-626953"/>
            <a:ext cx="2693607" cy="2795252"/>
            <a:chOff x="0" y="0"/>
            <a:chExt cx="3591476" cy="3727003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591476" cy="3727003"/>
            </a:xfrm>
            <a:custGeom>
              <a:avLst/>
              <a:gdLst/>
              <a:ahLst/>
              <a:cxnLst/>
              <a:rect l="l" t="t" r="r" b="b"/>
              <a:pathLst>
                <a:path w="3591476" h="3727003">
                  <a:moveTo>
                    <a:pt x="0" y="0"/>
                  </a:moveTo>
                  <a:lnTo>
                    <a:pt x="3591476" y="0"/>
                  </a:lnTo>
                  <a:lnTo>
                    <a:pt x="3591476" y="3727003"/>
                  </a:lnTo>
                  <a:lnTo>
                    <a:pt x="0" y="372700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</p:sp>
        <p:grpSp>
          <p:nvGrpSpPr>
            <p:cNvPr id="10" name="Group 10"/>
            <p:cNvGrpSpPr/>
            <p:nvPr/>
          </p:nvGrpSpPr>
          <p:grpSpPr>
            <a:xfrm rot="889738">
              <a:off x="2759837" y="1044997"/>
              <a:ext cx="407600" cy="408829"/>
              <a:chOff x="0" y="0"/>
              <a:chExt cx="142907" cy="143338"/>
            </a:xfrm>
          </p:grpSpPr>
          <p:sp>
            <p:nvSpPr>
              <p:cNvPr id="11" name="Freeform 11"/>
              <p:cNvSpPr/>
              <p:nvPr/>
            </p:nvSpPr>
            <p:spPr>
              <a:xfrm>
                <a:off x="0" y="0"/>
                <a:ext cx="142907" cy="143338"/>
              </a:xfrm>
              <a:custGeom>
                <a:avLst/>
                <a:gdLst/>
                <a:ahLst/>
                <a:cxnLst/>
                <a:rect l="l" t="t" r="r" b="b"/>
                <a:pathLst>
                  <a:path w="142907" h="143338">
                    <a:moveTo>
                      <a:pt x="71454" y="0"/>
                    </a:moveTo>
                    <a:lnTo>
                      <a:pt x="88322" y="54750"/>
                    </a:lnTo>
                    <a:lnTo>
                      <a:pt x="142907" y="54750"/>
                    </a:lnTo>
                    <a:lnTo>
                      <a:pt x="98747" y="88588"/>
                    </a:lnTo>
                    <a:lnTo>
                      <a:pt x="115615" y="143338"/>
                    </a:lnTo>
                    <a:lnTo>
                      <a:pt x="71454" y="109501"/>
                    </a:lnTo>
                    <a:lnTo>
                      <a:pt x="27293" y="143338"/>
                    </a:lnTo>
                    <a:lnTo>
                      <a:pt x="44161" y="88588"/>
                    </a:lnTo>
                    <a:lnTo>
                      <a:pt x="0" y="54750"/>
                    </a:lnTo>
                    <a:lnTo>
                      <a:pt x="54586" y="54750"/>
                    </a:lnTo>
                    <a:lnTo>
                      <a:pt x="71454" y="0"/>
                    </a:lnTo>
                    <a:close/>
                  </a:path>
                </a:pathLst>
              </a:custGeom>
              <a:solidFill>
                <a:srgbClr val="FAD989">
                  <a:alpha val="80000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2" name="TextBox 12"/>
              <p:cNvSpPr txBox="1"/>
              <p:nvPr/>
            </p:nvSpPr>
            <p:spPr>
              <a:xfrm>
                <a:off x="40193" y="-36379"/>
                <a:ext cx="62522" cy="1491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2600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3" name="Group 13"/>
            <p:cNvGrpSpPr/>
            <p:nvPr/>
          </p:nvGrpSpPr>
          <p:grpSpPr>
            <a:xfrm rot="2700000">
              <a:off x="510848" y="2650822"/>
              <a:ext cx="407600" cy="408829"/>
              <a:chOff x="0" y="0"/>
              <a:chExt cx="142907" cy="143338"/>
            </a:xfrm>
          </p:grpSpPr>
          <p:sp>
            <p:nvSpPr>
              <p:cNvPr id="14" name="Freeform 14"/>
              <p:cNvSpPr/>
              <p:nvPr/>
            </p:nvSpPr>
            <p:spPr>
              <a:xfrm>
                <a:off x="0" y="0"/>
                <a:ext cx="142907" cy="143338"/>
              </a:xfrm>
              <a:custGeom>
                <a:avLst/>
                <a:gdLst/>
                <a:ahLst/>
                <a:cxnLst/>
                <a:rect l="l" t="t" r="r" b="b"/>
                <a:pathLst>
                  <a:path w="142907" h="143338">
                    <a:moveTo>
                      <a:pt x="71454" y="0"/>
                    </a:moveTo>
                    <a:lnTo>
                      <a:pt x="88322" y="54750"/>
                    </a:lnTo>
                    <a:lnTo>
                      <a:pt x="142907" y="54750"/>
                    </a:lnTo>
                    <a:lnTo>
                      <a:pt x="98747" y="88588"/>
                    </a:lnTo>
                    <a:lnTo>
                      <a:pt x="115615" y="143338"/>
                    </a:lnTo>
                    <a:lnTo>
                      <a:pt x="71454" y="109501"/>
                    </a:lnTo>
                    <a:lnTo>
                      <a:pt x="27293" y="143338"/>
                    </a:lnTo>
                    <a:lnTo>
                      <a:pt x="44161" y="88588"/>
                    </a:lnTo>
                    <a:lnTo>
                      <a:pt x="0" y="54750"/>
                    </a:lnTo>
                    <a:lnTo>
                      <a:pt x="54586" y="54750"/>
                    </a:lnTo>
                    <a:lnTo>
                      <a:pt x="71454" y="0"/>
                    </a:lnTo>
                    <a:close/>
                  </a:path>
                </a:pathLst>
              </a:custGeom>
              <a:solidFill>
                <a:srgbClr val="FAD989">
                  <a:alpha val="80000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5" name="TextBox 15"/>
              <p:cNvSpPr txBox="1"/>
              <p:nvPr/>
            </p:nvSpPr>
            <p:spPr>
              <a:xfrm>
                <a:off x="40193" y="-36379"/>
                <a:ext cx="62522" cy="1491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2600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6" name="Group 16"/>
            <p:cNvGrpSpPr/>
            <p:nvPr/>
          </p:nvGrpSpPr>
          <p:grpSpPr>
            <a:xfrm>
              <a:off x="918447" y="840582"/>
              <a:ext cx="407600" cy="408829"/>
              <a:chOff x="0" y="0"/>
              <a:chExt cx="142907" cy="143338"/>
            </a:xfrm>
          </p:grpSpPr>
          <p:sp>
            <p:nvSpPr>
              <p:cNvPr id="17" name="Freeform 17"/>
              <p:cNvSpPr/>
              <p:nvPr/>
            </p:nvSpPr>
            <p:spPr>
              <a:xfrm>
                <a:off x="0" y="0"/>
                <a:ext cx="142907" cy="143338"/>
              </a:xfrm>
              <a:custGeom>
                <a:avLst/>
                <a:gdLst/>
                <a:ahLst/>
                <a:cxnLst/>
                <a:rect l="l" t="t" r="r" b="b"/>
                <a:pathLst>
                  <a:path w="142907" h="143338">
                    <a:moveTo>
                      <a:pt x="71454" y="0"/>
                    </a:moveTo>
                    <a:lnTo>
                      <a:pt x="88322" y="54750"/>
                    </a:lnTo>
                    <a:lnTo>
                      <a:pt x="142907" y="54750"/>
                    </a:lnTo>
                    <a:lnTo>
                      <a:pt x="98747" y="88588"/>
                    </a:lnTo>
                    <a:lnTo>
                      <a:pt x="115615" y="143338"/>
                    </a:lnTo>
                    <a:lnTo>
                      <a:pt x="71454" y="109501"/>
                    </a:lnTo>
                    <a:lnTo>
                      <a:pt x="27293" y="143338"/>
                    </a:lnTo>
                    <a:lnTo>
                      <a:pt x="44161" y="88588"/>
                    </a:lnTo>
                    <a:lnTo>
                      <a:pt x="0" y="54750"/>
                    </a:lnTo>
                    <a:lnTo>
                      <a:pt x="54586" y="54750"/>
                    </a:lnTo>
                    <a:lnTo>
                      <a:pt x="71454" y="0"/>
                    </a:lnTo>
                    <a:close/>
                  </a:path>
                </a:pathLst>
              </a:custGeom>
              <a:solidFill>
                <a:srgbClr val="FAD989">
                  <a:alpha val="80000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8" name="TextBox 18"/>
              <p:cNvSpPr txBox="1"/>
              <p:nvPr/>
            </p:nvSpPr>
            <p:spPr>
              <a:xfrm>
                <a:off x="40193" y="-36379"/>
                <a:ext cx="62522" cy="1491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2600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9" name="Group 19"/>
            <p:cNvGrpSpPr/>
            <p:nvPr/>
          </p:nvGrpSpPr>
          <p:grpSpPr>
            <a:xfrm rot="-1662504">
              <a:off x="1571088" y="1753784"/>
              <a:ext cx="407600" cy="408829"/>
              <a:chOff x="0" y="0"/>
              <a:chExt cx="142907" cy="143338"/>
            </a:xfrm>
          </p:grpSpPr>
          <p:sp>
            <p:nvSpPr>
              <p:cNvPr id="20" name="Freeform 20"/>
              <p:cNvSpPr/>
              <p:nvPr/>
            </p:nvSpPr>
            <p:spPr>
              <a:xfrm>
                <a:off x="0" y="0"/>
                <a:ext cx="142907" cy="143338"/>
              </a:xfrm>
              <a:custGeom>
                <a:avLst/>
                <a:gdLst/>
                <a:ahLst/>
                <a:cxnLst/>
                <a:rect l="l" t="t" r="r" b="b"/>
                <a:pathLst>
                  <a:path w="142907" h="143338">
                    <a:moveTo>
                      <a:pt x="71454" y="0"/>
                    </a:moveTo>
                    <a:lnTo>
                      <a:pt x="88322" y="54750"/>
                    </a:lnTo>
                    <a:lnTo>
                      <a:pt x="142907" y="54750"/>
                    </a:lnTo>
                    <a:lnTo>
                      <a:pt x="98747" y="88588"/>
                    </a:lnTo>
                    <a:lnTo>
                      <a:pt x="115615" y="143338"/>
                    </a:lnTo>
                    <a:lnTo>
                      <a:pt x="71454" y="109501"/>
                    </a:lnTo>
                    <a:lnTo>
                      <a:pt x="27293" y="143338"/>
                    </a:lnTo>
                    <a:lnTo>
                      <a:pt x="44161" y="88588"/>
                    </a:lnTo>
                    <a:lnTo>
                      <a:pt x="0" y="54750"/>
                    </a:lnTo>
                    <a:lnTo>
                      <a:pt x="54586" y="54750"/>
                    </a:lnTo>
                    <a:lnTo>
                      <a:pt x="71454" y="0"/>
                    </a:lnTo>
                    <a:close/>
                  </a:path>
                </a:pathLst>
              </a:custGeom>
              <a:solidFill>
                <a:srgbClr val="FAD989">
                  <a:alpha val="80000"/>
                </a:srgbClr>
              </a:solidFill>
            </p:spPr>
          </p:sp>
          <p:sp>
            <p:nvSpPr>
              <p:cNvPr id="21" name="TextBox 21"/>
              <p:cNvSpPr txBox="1"/>
              <p:nvPr/>
            </p:nvSpPr>
            <p:spPr>
              <a:xfrm>
                <a:off x="40193" y="-36379"/>
                <a:ext cx="62522" cy="1491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00"/>
                  </a:lnSpc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2" name="Group 22"/>
            <p:cNvGrpSpPr/>
            <p:nvPr/>
          </p:nvGrpSpPr>
          <p:grpSpPr>
            <a:xfrm rot="-450474">
              <a:off x="2327276" y="2650822"/>
              <a:ext cx="407600" cy="408829"/>
              <a:chOff x="0" y="0"/>
              <a:chExt cx="142907" cy="143338"/>
            </a:xfrm>
          </p:grpSpPr>
          <p:sp>
            <p:nvSpPr>
              <p:cNvPr id="23" name="Freeform 23"/>
              <p:cNvSpPr/>
              <p:nvPr/>
            </p:nvSpPr>
            <p:spPr>
              <a:xfrm>
                <a:off x="0" y="0"/>
                <a:ext cx="142907" cy="143338"/>
              </a:xfrm>
              <a:custGeom>
                <a:avLst/>
                <a:gdLst/>
                <a:ahLst/>
                <a:cxnLst/>
                <a:rect l="l" t="t" r="r" b="b"/>
                <a:pathLst>
                  <a:path w="142907" h="143338">
                    <a:moveTo>
                      <a:pt x="71454" y="0"/>
                    </a:moveTo>
                    <a:lnTo>
                      <a:pt x="88322" y="54750"/>
                    </a:lnTo>
                    <a:lnTo>
                      <a:pt x="142907" y="54750"/>
                    </a:lnTo>
                    <a:lnTo>
                      <a:pt x="98747" y="88588"/>
                    </a:lnTo>
                    <a:lnTo>
                      <a:pt x="115615" y="143338"/>
                    </a:lnTo>
                    <a:lnTo>
                      <a:pt x="71454" y="109501"/>
                    </a:lnTo>
                    <a:lnTo>
                      <a:pt x="27293" y="143338"/>
                    </a:lnTo>
                    <a:lnTo>
                      <a:pt x="44161" y="88588"/>
                    </a:lnTo>
                    <a:lnTo>
                      <a:pt x="0" y="54750"/>
                    </a:lnTo>
                    <a:lnTo>
                      <a:pt x="54586" y="54750"/>
                    </a:lnTo>
                    <a:lnTo>
                      <a:pt x="71454" y="0"/>
                    </a:lnTo>
                    <a:close/>
                  </a:path>
                </a:pathLst>
              </a:custGeom>
              <a:solidFill>
                <a:srgbClr val="FAD989">
                  <a:alpha val="80000"/>
                </a:srgbClr>
              </a:solidFill>
            </p:spPr>
          </p:sp>
          <p:sp>
            <p:nvSpPr>
              <p:cNvPr id="24" name="TextBox 24"/>
              <p:cNvSpPr txBox="1"/>
              <p:nvPr/>
            </p:nvSpPr>
            <p:spPr>
              <a:xfrm>
                <a:off x="40193" y="-36379"/>
                <a:ext cx="62522" cy="1491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00"/>
                  </a:lnSpc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25" name="Group 25"/>
          <p:cNvGrpSpPr/>
          <p:nvPr/>
        </p:nvGrpSpPr>
        <p:grpSpPr>
          <a:xfrm>
            <a:off x="14225605" y="9258300"/>
            <a:ext cx="2693607" cy="2795252"/>
            <a:chOff x="0" y="0"/>
            <a:chExt cx="3591476" cy="3727003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3591476" cy="3727003"/>
            </a:xfrm>
            <a:custGeom>
              <a:avLst/>
              <a:gdLst/>
              <a:ahLst/>
              <a:cxnLst/>
              <a:rect l="l" t="t" r="r" b="b"/>
              <a:pathLst>
                <a:path w="3591476" h="3727003">
                  <a:moveTo>
                    <a:pt x="0" y="0"/>
                  </a:moveTo>
                  <a:lnTo>
                    <a:pt x="3591476" y="0"/>
                  </a:lnTo>
                  <a:lnTo>
                    <a:pt x="3591476" y="3727003"/>
                  </a:lnTo>
                  <a:lnTo>
                    <a:pt x="0" y="372700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</p:sp>
        <p:grpSp>
          <p:nvGrpSpPr>
            <p:cNvPr id="27" name="Group 27"/>
            <p:cNvGrpSpPr/>
            <p:nvPr/>
          </p:nvGrpSpPr>
          <p:grpSpPr>
            <a:xfrm rot="889738">
              <a:off x="2759837" y="1044997"/>
              <a:ext cx="407600" cy="408829"/>
              <a:chOff x="0" y="0"/>
              <a:chExt cx="142907" cy="143338"/>
            </a:xfrm>
          </p:grpSpPr>
          <p:sp>
            <p:nvSpPr>
              <p:cNvPr id="28" name="Freeform 28"/>
              <p:cNvSpPr/>
              <p:nvPr/>
            </p:nvSpPr>
            <p:spPr>
              <a:xfrm>
                <a:off x="0" y="0"/>
                <a:ext cx="142907" cy="143338"/>
              </a:xfrm>
              <a:custGeom>
                <a:avLst/>
                <a:gdLst/>
                <a:ahLst/>
                <a:cxnLst/>
                <a:rect l="l" t="t" r="r" b="b"/>
                <a:pathLst>
                  <a:path w="142907" h="143338">
                    <a:moveTo>
                      <a:pt x="71454" y="0"/>
                    </a:moveTo>
                    <a:lnTo>
                      <a:pt x="88322" y="54750"/>
                    </a:lnTo>
                    <a:lnTo>
                      <a:pt x="142907" y="54750"/>
                    </a:lnTo>
                    <a:lnTo>
                      <a:pt x="98747" y="88588"/>
                    </a:lnTo>
                    <a:lnTo>
                      <a:pt x="115615" y="143338"/>
                    </a:lnTo>
                    <a:lnTo>
                      <a:pt x="71454" y="109501"/>
                    </a:lnTo>
                    <a:lnTo>
                      <a:pt x="27293" y="143338"/>
                    </a:lnTo>
                    <a:lnTo>
                      <a:pt x="44161" y="88588"/>
                    </a:lnTo>
                    <a:lnTo>
                      <a:pt x="0" y="54750"/>
                    </a:lnTo>
                    <a:lnTo>
                      <a:pt x="54586" y="54750"/>
                    </a:lnTo>
                    <a:lnTo>
                      <a:pt x="71454" y="0"/>
                    </a:lnTo>
                    <a:close/>
                  </a:path>
                </a:pathLst>
              </a:custGeom>
              <a:solidFill>
                <a:srgbClr val="FAD989">
                  <a:alpha val="80000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29" name="TextBox 29"/>
              <p:cNvSpPr txBox="1"/>
              <p:nvPr/>
            </p:nvSpPr>
            <p:spPr>
              <a:xfrm>
                <a:off x="40193" y="-36379"/>
                <a:ext cx="62522" cy="1491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2600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0" name="Group 30"/>
            <p:cNvGrpSpPr/>
            <p:nvPr/>
          </p:nvGrpSpPr>
          <p:grpSpPr>
            <a:xfrm rot="2700000">
              <a:off x="510848" y="2650822"/>
              <a:ext cx="407600" cy="408829"/>
              <a:chOff x="0" y="0"/>
              <a:chExt cx="142907" cy="143338"/>
            </a:xfrm>
          </p:grpSpPr>
          <p:sp>
            <p:nvSpPr>
              <p:cNvPr id="31" name="Freeform 31"/>
              <p:cNvSpPr/>
              <p:nvPr/>
            </p:nvSpPr>
            <p:spPr>
              <a:xfrm>
                <a:off x="0" y="0"/>
                <a:ext cx="142907" cy="143338"/>
              </a:xfrm>
              <a:custGeom>
                <a:avLst/>
                <a:gdLst/>
                <a:ahLst/>
                <a:cxnLst/>
                <a:rect l="l" t="t" r="r" b="b"/>
                <a:pathLst>
                  <a:path w="142907" h="143338">
                    <a:moveTo>
                      <a:pt x="71454" y="0"/>
                    </a:moveTo>
                    <a:lnTo>
                      <a:pt x="88322" y="54750"/>
                    </a:lnTo>
                    <a:lnTo>
                      <a:pt x="142907" y="54750"/>
                    </a:lnTo>
                    <a:lnTo>
                      <a:pt x="98747" y="88588"/>
                    </a:lnTo>
                    <a:lnTo>
                      <a:pt x="115615" y="143338"/>
                    </a:lnTo>
                    <a:lnTo>
                      <a:pt x="71454" y="109501"/>
                    </a:lnTo>
                    <a:lnTo>
                      <a:pt x="27293" y="143338"/>
                    </a:lnTo>
                    <a:lnTo>
                      <a:pt x="44161" y="88588"/>
                    </a:lnTo>
                    <a:lnTo>
                      <a:pt x="0" y="54750"/>
                    </a:lnTo>
                    <a:lnTo>
                      <a:pt x="54586" y="54750"/>
                    </a:lnTo>
                    <a:lnTo>
                      <a:pt x="71454" y="0"/>
                    </a:lnTo>
                    <a:close/>
                  </a:path>
                </a:pathLst>
              </a:custGeom>
              <a:solidFill>
                <a:srgbClr val="FAD989">
                  <a:alpha val="80000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2" name="TextBox 32"/>
              <p:cNvSpPr txBox="1"/>
              <p:nvPr/>
            </p:nvSpPr>
            <p:spPr>
              <a:xfrm>
                <a:off x="40193" y="-36379"/>
                <a:ext cx="62522" cy="1491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2600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3" name="Group 33"/>
            <p:cNvGrpSpPr/>
            <p:nvPr/>
          </p:nvGrpSpPr>
          <p:grpSpPr>
            <a:xfrm>
              <a:off x="918447" y="840582"/>
              <a:ext cx="407600" cy="408829"/>
              <a:chOff x="0" y="0"/>
              <a:chExt cx="142907" cy="143338"/>
            </a:xfrm>
          </p:grpSpPr>
          <p:sp>
            <p:nvSpPr>
              <p:cNvPr id="34" name="Freeform 34"/>
              <p:cNvSpPr/>
              <p:nvPr/>
            </p:nvSpPr>
            <p:spPr>
              <a:xfrm>
                <a:off x="0" y="0"/>
                <a:ext cx="142907" cy="143338"/>
              </a:xfrm>
              <a:custGeom>
                <a:avLst/>
                <a:gdLst/>
                <a:ahLst/>
                <a:cxnLst/>
                <a:rect l="l" t="t" r="r" b="b"/>
                <a:pathLst>
                  <a:path w="142907" h="143338">
                    <a:moveTo>
                      <a:pt x="71454" y="0"/>
                    </a:moveTo>
                    <a:lnTo>
                      <a:pt x="88322" y="54750"/>
                    </a:lnTo>
                    <a:lnTo>
                      <a:pt x="142907" y="54750"/>
                    </a:lnTo>
                    <a:lnTo>
                      <a:pt x="98747" y="88588"/>
                    </a:lnTo>
                    <a:lnTo>
                      <a:pt x="115615" y="143338"/>
                    </a:lnTo>
                    <a:lnTo>
                      <a:pt x="71454" y="109501"/>
                    </a:lnTo>
                    <a:lnTo>
                      <a:pt x="27293" y="143338"/>
                    </a:lnTo>
                    <a:lnTo>
                      <a:pt x="44161" y="88588"/>
                    </a:lnTo>
                    <a:lnTo>
                      <a:pt x="0" y="54750"/>
                    </a:lnTo>
                    <a:lnTo>
                      <a:pt x="54586" y="54750"/>
                    </a:lnTo>
                    <a:lnTo>
                      <a:pt x="71454" y="0"/>
                    </a:lnTo>
                    <a:close/>
                  </a:path>
                </a:pathLst>
              </a:custGeom>
              <a:solidFill>
                <a:srgbClr val="FAD989">
                  <a:alpha val="80000"/>
                </a:srgbClr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5" name="TextBox 35"/>
              <p:cNvSpPr txBox="1"/>
              <p:nvPr/>
            </p:nvSpPr>
            <p:spPr>
              <a:xfrm>
                <a:off x="40193" y="-36379"/>
                <a:ext cx="62522" cy="1491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2600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6" name="Group 36"/>
            <p:cNvGrpSpPr/>
            <p:nvPr/>
          </p:nvGrpSpPr>
          <p:grpSpPr>
            <a:xfrm rot="-1662504">
              <a:off x="1571088" y="1753784"/>
              <a:ext cx="407600" cy="408829"/>
              <a:chOff x="0" y="0"/>
              <a:chExt cx="142907" cy="143338"/>
            </a:xfrm>
          </p:grpSpPr>
          <p:sp>
            <p:nvSpPr>
              <p:cNvPr id="37" name="Freeform 37"/>
              <p:cNvSpPr/>
              <p:nvPr/>
            </p:nvSpPr>
            <p:spPr>
              <a:xfrm>
                <a:off x="0" y="0"/>
                <a:ext cx="142907" cy="143338"/>
              </a:xfrm>
              <a:custGeom>
                <a:avLst/>
                <a:gdLst/>
                <a:ahLst/>
                <a:cxnLst/>
                <a:rect l="l" t="t" r="r" b="b"/>
                <a:pathLst>
                  <a:path w="142907" h="143338">
                    <a:moveTo>
                      <a:pt x="71454" y="0"/>
                    </a:moveTo>
                    <a:lnTo>
                      <a:pt x="88322" y="54750"/>
                    </a:lnTo>
                    <a:lnTo>
                      <a:pt x="142907" y="54750"/>
                    </a:lnTo>
                    <a:lnTo>
                      <a:pt x="98747" y="88588"/>
                    </a:lnTo>
                    <a:lnTo>
                      <a:pt x="115615" y="143338"/>
                    </a:lnTo>
                    <a:lnTo>
                      <a:pt x="71454" y="109501"/>
                    </a:lnTo>
                    <a:lnTo>
                      <a:pt x="27293" y="143338"/>
                    </a:lnTo>
                    <a:lnTo>
                      <a:pt x="44161" y="88588"/>
                    </a:lnTo>
                    <a:lnTo>
                      <a:pt x="0" y="54750"/>
                    </a:lnTo>
                    <a:lnTo>
                      <a:pt x="54586" y="54750"/>
                    </a:lnTo>
                    <a:lnTo>
                      <a:pt x="71454" y="0"/>
                    </a:lnTo>
                    <a:close/>
                  </a:path>
                </a:pathLst>
              </a:custGeom>
              <a:solidFill>
                <a:srgbClr val="FAD989">
                  <a:alpha val="80000"/>
                </a:srgbClr>
              </a:solidFill>
            </p:spPr>
          </p:sp>
          <p:sp>
            <p:nvSpPr>
              <p:cNvPr id="38" name="TextBox 38"/>
              <p:cNvSpPr txBox="1"/>
              <p:nvPr/>
            </p:nvSpPr>
            <p:spPr>
              <a:xfrm>
                <a:off x="40193" y="-36379"/>
                <a:ext cx="62522" cy="1491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00"/>
                  </a:lnSpc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9" name="Group 39"/>
            <p:cNvGrpSpPr/>
            <p:nvPr/>
          </p:nvGrpSpPr>
          <p:grpSpPr>
            <a:xfrm rot="-450474">
              <a:off x="2327276" y="2650822"/>
              <a:ext cx="407600" cy="408829"/>
              <a:chOff x="0" y="0"/>
              <a:chExt cx="142907" cy="143338"/>
            </a:xfrm>
          </p:grpSpPr>
          <p:sp>
            <p:nvSpPr>
              <p:cNvPr id="40" name="Freeform 40"/>
              <p:cNvSpPr/>
              <p:nvPr/>
            </p:nvSpPr>
            <p:spPr>
              <a:xfrm>
                <a:off x="0" y="0"/>
                <a:ext cx="142907" cy="143338"/>
              </a:xfrm>
              <a:custGeom>
                <a:avLst/>
                <a:gdLst/>
                <a:ahLst/>
                <a:cxnLst/>
                <a:rect l="l" t="t" r="r" b="b"/>
                <a:pathLst>
                  <a:path w="142907" h="143338">
                    <a:moveTo>
                      <a:pt x="71454" y="0"/>
                    </a:moveTo>
                    <a:lnTo>
                      <a:pt x="88322" y="54750"/>
                    </a:lnTo>
                    <a:lnTo>
                      <a:pt x="142907" y="54750"/>
                    </a:lnTo>
                    <a:lnTo>
                      <a:pt x="98747" y="88588"/>
                    </a:lnTo>
                    <a:lnTo>
                      <a:pt x="115615" y="143338"/>
                    </a:lnTo>
                    <a:lnTo>
                      <a:pt x="71454" y="109501"/>
                    </a:lnTo>
                    <a:lnTo>
                      <a:pt x="27293" y="143338"/>
                    </a:lnTo>
                    <a:lnTo>
                      <a:pt x="44161" y="88588"/>
                    </a:lnTo>
                    <a:lnTo>
                      <a:pt x="0" y="54750"/>
                    </a:lnTo>
                    <a:lnTo>
                      <a:pt x="54586" y="54750"/>
                    </a:lnTo>
                    <a:lnTo>
                      <a:pt x="71454" y="0"/>
                    </a:lnTo>
                    <a:close/>
                  </a:path>
                </a:pathLst>
              </a:custGeom>
              <a:solidFill>
                <a:srgbClr val="FAD989">
                  <a:alpha val="80000"/>
                </a:srgbClr>
              </a:solidFill>
            </p:spPr>
          </p:sp>
          <p:sp>
            <p:nvSpPr>
              <p:cNvPr id="41" name="TextBox 41"/>
              <p:cNvSpPr txBox="1"/>
              <p:nvPr/>
            </p:nvSpPr>
            <p:spPr>
              <a:xfrm>
                <a:off x="40193" y="-36379"/>
                <a:ext cx="62522" cy="14917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00"/>
                  </a:lnSpc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42" name="Group 42"/>
          <p:cNvGrpSpPr/>
          <p:nvPr/>
        </p:nvGrpSpPr>
        <p:grpSpPr>
          <a:xfrm>
            <a:off x="7490963" y="4224696"/>
            <a:ext cx="3306074" cy="2863018"/>
            <a:chOff x="0" y="276225"/>
            <a:chExt cx="4408098" cy="3817358"/>
          </a:xfrm>
        </p:grpSpPr>
        <p:sp>
          <p:nvSpPr>
            <p:cNvPr id="43" name="TextBox 43"/>
            <p:cNvSpPr txBox="1"/>
            <p:nvPr/>
          </p:nvSpPr>
          <p:spPr>
            <a:xfrm>
              <a:off x="0" y="2192735"/>
              <a:ext cx="4408098" cy="66676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ctr">
                <a:lnSpc>
                  <a:spcPts val="3599"/>
                </a:lnSpc>
                <a:spcBef>
                  <a:spcPct val="0"/>
                </a:spcBef>
              </a:pPr>
              <a:r>
                <a:rPr lang="fa-IR" sz="3999" dirty="0">
                  <a:solidFill>
                    <a:srgbClr val="000000"/>
                  </a:solidFill>
                  <a:latin typeface="Sugo Display"/>
                  <a:cs typeface="B Nazanin" panose="00000400000000000000" pitchFamily="2" charset="-78"/>
                </a:rPr>
                <a:t>پروژه های ما</a:t>
              </a:r>
              <a:endParaRPr lang="en-US" sz="3999" u="none" dirty="0">
                <a:solidFill>
                  <a:srgbClr val="000000"/>
                </a:solidFill>
                <a:latin typeface="Sugo Display"/>
                <a:cs typeface="B Nazanin" panose="00000400000000000000" pitchFamily="2" charset="-78"/>
              </a:endParaRPr>
            </a:p>
          </p:txBody>
        </p:sp>
        <p:sp>
          <p:nvSpPr>
            <p:cNvPr id="44" name="TextBox 44"/>
            <p:cNvSpPr txBox="1"/>
            <p:nvPr/>
          </p:nvSpPr>
          <p:spPr>
            <a:xfrm>
              <a:off x="245855" y="276225"/>
              <a:ext cx="3916390" cy="174671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9867"/>
                </a:lnSpc>
                <a:spcBef>
                  <a:spcPct val="0"/>
                </a:spcBef>
              </a:pPr>
              <a:r>
                <a:rPr lang="en-US" sz="10964" u="none">
                  <a:solidFill>
                    <a:srgbClr val="FD6751"/>
                  </a:solidFill>
                  <a:latin typeface="Sugo Display"/>
                  <a:cs typeface="B Nazanin" panose="00000400000000000000" pitchFamily="2" charset="-78"/>
                </a:rPr>
                <a:t>02</a:t>
              </a:r>
            </a:p>
          </p:txBody>
        </p:sp>
        <p:sp>
          <p:nvSpPr>
            <p:cNvPr id="45" name="TextBox 45"/>
            <p:cNvSpPr txBox="1"/>
            <p:nvPr/>
          </p:nvSpPr>
          <p:spPr>
            <a:xfrm>
              <a:off x="0" y="3136056"/>
              <a:ext cx="4408098" cy="95752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ctr">
                <a:lnSpc>
                  <a:spcPts val="2800"/>
                </a:lnSpc>
                <a:spcBef>
                  <a:spcPct val="0"/>
                </a:spcBef>
              </a:pPr>
              <a:r>
                <a:rPr lang="fa-IR" sz="2000" dirty="0">
                  <a:solidFill>
                    <a:srgbClr val="000000"/>
                  </a:solidFill>
                  <a:latin typeface="Agrandir Narrow"/>
                  <a:cs typeface="B Nazanin" panose="00000400000000000000" pitchFamily="2" charset="-78"/>
                </a:rPr>
                <a:t>در مورد چه چیزی توضیح دهید</a:t>
              </a:r>
            </a:p>
            <a:p>
              <a:pPr lvl="0" algn="ctr">
                <a:lnSpc>
                  <a:spcPts val="2800"/>
                </a:lnSpc>
                <a:spcBef>
                  <a:spcPct val="0"/>
                </a:spcBef>
              </a:pPr>
              <a:r>
                <a:rPr lang="fa-IR" sz="2000" dirty="0">
                  <a:solidFill>
                    <a:srgbClr val="000000"/>
                  </a:solidFill>
                  <a:latin typeface="Agrandir Narrow"/>
                  <a:cs typeface="B Nazanin" panose="00000400000000000000" pitchFamily="2" charset="-78"/>
                </a:rPr>
                <a:t>می خواهید بحث کنید</a:t>
              </a:r>
              <a:endParaRPr lang="en-US" sz="2000" u="none" dirty="0">
                <a:solidFill>
                  <a:srgbClr val="000000"/>
                </a:solidFill>
                <a:latin typeface="Agrandir Narrow"/>
                <a:cs typeface="B Nazanin" panose="00000400000000000000" pitchFamily="2" charset="-78"/>
              </a:endParaRPr>
            </a:p>
          </p:txBody>
        </p:sp>
      </p:grpSp>
      <p:grpSp>
        <p:nvGrpSpPr>
          <p:cNvPr id="46" name="Group 46"/>
          <p:cNvGrpSpPr/>
          <p:nvPr/>
        </p:nvGrpSpPr>
        <p:grpSpPr>
          <a:xfrm>
            <a:off x="1613299" y="4224696"/>
            <a:ext cx="3306074" cy="2863018"/>
            <a:chOff x="0" y="276225"/>
            <a:chExt cx="4408098" cy="3817358"/>
          </a:xfrm>
        </p:grpSpPr>
        <p:sp>
          <p:nvSpPr>
            <p:cNvPr id="47" name="TextBox 47"/>
            <p:cNvSpPr txBox="1"/>
            <p:nvPr/>
          </p:nvSpPr>
          <p:spPr>
            <a:xfrm>
              <a:off x="0" y="2192735"/>
              <a:ext cx="4408098" cy="66676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ctr">
                <a:lnSpc>
                  <a:spcPts val="3599"/>
                </a:lnSpc>
                <a:spcBef>
                  <a:spcPct val="0"/>
                </a:spcBef>
              </a:pPr>
              <a:r>
                <a:rPr lang="fa-IR" sz="3999" dirty="0">
                  <a:solidFill>
                    <a:srgbClr val="000000"/>
                  </a:solidFill>
                  <a:latin typeface="Sugo Display"/>
                  <a:cs typeface="B Nazanin" panose="00000400000000000000" pitchFamily="2" charset="-78"/>
                </a:rPr>
                <a:t>درباره ما</a:t>
              </a:r>
              <a:endParaRPr lang="en-US" sz="3999" u="none" dirty="0">
                <a:solidFill>
                  <a:srgbClr val="000000"/>
                </a:solidFill>
                <a:latin typeface="Sugo Display"/>
                <a:cs typeface="B Nazanin" panose="00000400000000000000" pitchFamily="2" charset="-78"/>
              </a:endParaRPr>
            </a:p>
          </p:txBody>
        </p:sp>
        <p:sp>
          <p:nvSpPr>
            <p:cNvPr id="48" name="TextBox 48"/>
            <p:cNvSpPr txBox="1"/>
            <p:nvPr/>
          </p:nvSpPr>
          <p:spPr>
            <a:xfrm>
              <a:off x="0" y="3136056"/>
              <a:ext cx="4408098" cy="95752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ctr">
                <a:lnSpc>
                  <a:spcPts val="2800"/>
                </a:lnSpc>
                <a:spcBef>
                  <a:spcPct val="0"/>
                </a:spcBef>
              </a:pPr>
              <a:r>
                <a:rPr lang="fa-IR" sz="2000" dirty="0">
                  <a:solidFill>
                    <a:srgbClr val="000000"/>
                  </a:solidFill>
                  <a:latin typeface="Agrandir Narrow"/>
                  <a:cs typeface="B Nazanin" panose="00000400000000000000" pitchFamily="2" charset="-78"/>
                </a:rPr>
                <a:t>در مورد چه چیزی توضیح دهید</a:t>
              </a:r>
            </a:p>
            <a:p>
              <a:pPr lvl="0" algn="ctr">
                <a:lnSpc>
                  <a:spcPts val="2800"/>
                </a:lnSpc>
                <a:spcBef>
                  <a:spcPct val="0"/>
                </a:spcBef>
              </a:pPr>
              <a:r>
                <a:rPr lang="fa-IR" sz="2000" dirty="0">
                  <a:solidFill>
                    <a:srgbClr val="000000"/>
                  </a:solidFill>
                  <a:latin typeface="Agrandir Narrow"/>
                  <a:cs typeface="B Nazanin" panose="00000400000000000000" pitchFamily="2" charset="-78"/>
                </a:rPr>
                <a:t>می خواهید بحث کنید</a:t>
              </a:r>
              <a:endParaRPr lang="en-US" sz="2000" u="none" dirty="0">
                <a:solidFill>
                  <a:srgbClr val="000000"/>
                </a:solidFill>
                <a:latin typeface="Agrandir Narrow"/>
                <a:cs typeface="B Nazanin" panose="00000400000000000000" pitchFamily="2" charset="-78"/>
              </a:endParaRPr>
            </a:p>
          </p:txBody>
        </p:sp>
        <p:sp>
          <p:nvSpPr>
            <p:cNvPr id="49" name="TextBox 49"/>
            <p:cNvSpPr txBox="1"/>
            <p:nvPr/>
          </p:nvSpPr>
          <p:spPr>
            <a:xfrm>
              <a:off x="451163" y="276225"/>
              <a:ext cx="3505774" cy="174671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9867"/>
                </a:lnSpc>
                <a:spcBef>
                  <a:spcPct val="0"/>
                </a:spcBef>
              </a:pPr>
              <a:r>
                <a:rPr lang="en-US" sz="10964">
                  <a:solidFill>
                    <a:srgbClr val="FD6751"/>
                  </a:solidFill>
                  <a:latin typeface="Sugo Display"/>
                  <a:cs typeface="B Nazanin" panose="00000400000000000000" pitchFamily="2" charset="-78"/>
                </a:rPr>
                <a:t>01</a:t>
              </a:r>
            </a:p>
          </p:txBody>
        </p:sp>
      </p:grpSp>
      <p:grpSp>
        <p:nvGrpSpPr>
          <p:cNvPr id="50" name="Group 50"/>
          <p:cNvGrpSpPr/>
          <p:nvPr/>
        </p:nvGrpSpPr>
        <p:grpSpPr>
          <a:xfrm>
            <a:off x="13364099" y="4224696"/>
            <a:ext cx="3315748" cy="2863018"/>
            <a:chOff x="0" y="276225"/>
            <a:chExt cx="4420998" cy="3817358"/>
          </a:xfrm>
        </p:grpSpPr>
        <p:sp>
          <p:nvSpPr>
            <p:cNvPr id="51" name="TextBox 51"/>
            <p:cNvSpPr txBox="1"/>
            <p:nvPr/>
          </p:nvSpPr>
          <p:spPr>
            <a:xfrm>
              <a:off x="6449" y="3136056"/>
              <a:ext cx="4408098" cy="95752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ctr">
                <a:lnSpc>
                  <a:spcPts val="2800"/>
                </a:lnSpc>
                <a:spcBef>
                  <a:spcPct val="0"/>
                </a:spcBef>
              </a:pPr>
              <a:r>
                <a:rPr lang="fa-IR" sz="2000" dirty="0">
                  <a:solidFill>
                    <a:srgbClr val="000000"/>
                  </a:solidFill>
                  <a:latin typeface="Agrandir Narrow"/>
                  <a:cs typeface="B Nazanin" panose="00000400000000000000" pitchFamily="2" charset="-78"/>
                </a:rPr>
                <a:t>در مورد چه چیزی توضیح دهید</a:t>
              </a:r>
            </a:p>
            <a:p>
              <a:pPr lvl="0" algn="ctr">
                <a:lnSpc>
                  <a:spcPts val="2800"/>
                </a:lnSpc>
                <a:spcBef>
                  <a:spcPct val="0"/>
                </a:spcBef>
              </a:pPr>
              <a:r>
                <a:rPr lang="fa-IR" sz="2000" dirty="0">
                  <a:solidFill>
                    <a:srgbClr val="000000"/>
                  </a:solidFill>
                  <a:latin typeface="Agrandir Narrow"/>
                  <a:cs typeface="B Nazanin" panose="00000400000000000000" pitchFamily="2" charset="-78"/>
                </a:rPr>
                <a:t>می خواهید بحث کنید</a:t>
              </a:r>
              <a:endParaRPr lang="en-US" sz="2000" u="none" dirty="0">
                <a:solidFill>
                  <a:srgbClr val="000000"/>
                </a:solidFill>
                <a:latin typeface="Agrandir Narrow"/>
                <a:cs typeface="B Nazanin" panose="00000400000000000000" pitchFamily="2" charset="-78"/>
              </a:endParaRPr>
            </a:p>
          </p:txBody>
        </p:sp>
        <p:sp>
          <p:nvSpPr>
            <p:cNvPr id="52" name="TextBox 52"/>
            <p:cNvSpPr txBox="1"/>
            <p:nvPr/>
          </p:nvSpPr>
          <p:spPr>
            <a:xfrm>
              <a:off x="0" y="2192735"/>
              <a:ext cx="4420998" cy="66676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ctr">
                <a:lnSpc>
                  <a:spcPts val="3599"/>
                </a:lnSpc>
                <a:spcBef>
                  <a:spcPct val="0"/>
                </a:spcBef>
              </a:pPr>
              <a:r>
                <a:rPr lang="fa-IR" sz="3999" dirty="0">
                  <a:solidFill>
                    <a:srgbClr val="000000"/>
                  </a:solidFill>
                  <a:latin typeface="Sugo Display"/>
                  <a:cs typeface="B Nazanin" panose="00000400000000000000" pitchFamily="2" charset="-78"/>
                </a:rPr>
                <a:t>آمار و ارقام</a:t>
              </a:r>
              <a:endParaRPr lang="en-US" sz="3999" u="none" dirty="0">
                <a:solidFill>
                  <a:srgbClr val="000000"/>
                </a:solidFill>
                <a:latin typeface="Sugo Display"/>
                <a:cs typeface="B Nazanin" panose="00000400000000000000" pitchFamily="2" charset="-78"/>
              </a:endParaRPr>
            </a:p>
          </p:txBody>
        </p:sp>
        <p:sp>
          <p:nvSpPr>
            <p:cNvPr id="53" name="TextBox 53"/>
            <p:cNvSpPr txBox="1"/>
            <p:nvPr/>
          </p:nvSpPr>
          <p:spPr>
            <a:xfrm>
              <a:off x="353076" y="276225"/>
              <a:ext cx="3714845" cy="174671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9867"/>
                </a:lnSpc>
                <a:spcBef>
                  <a:spcPct val="0"/>
                </a:spcBef>
              </a:pPr>
              <a:r>
                <a:rPr lang="en-US" sz="10964" u="none">
                  <a:solidFill>
                    <a:srgbClr val="FD6751"/>
                  </a:solidFill>
                  <a:latin typeface="Sugo Display"/>
                  <a:cs typeface="B Nazanin" panose="00000400000000000000" pitchFamily="2" charset="-78"/>
                </a:rPr>
                <a:t>03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7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8818144" y="0"/>
            <a:ext cx="9469856" cy="10287000"/>
            <a:chOff x="0" y="0"/>
            <a:chExt cx="12626475" cy="13716000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/>
            <a:srcRect l="29144" t="21985" r="29807" b="11255"/>
            <a:stretch>
              <a:fillRect/>
            </a:stretch>
          </p:blipFill>
          <p:spPr>
            <a:xfrm>
              <a:off x="0" y="0"/>
              <a:ext cx="12626475" cy="13716000"/>
            </a:xfrm>
            <a:prstGeom prst="rect">
              <a:avLst/>
            </a:prstGeom>
          </p:spPr>
        </p:pic>
      </p:grpSp>
      <p:sp>
        <p:nvSpPr>
          <p:cNvPr id="4" name="Freeform 4"/>
          <p:cNvSpPr/>
          <p:nvPr/>
        </p:nvSpPr>
        <p:spPr>
          <a:xfrm>
            <a:off x="710572" y="-190500"/>
            <a:ext cx="4561499" cy="7422557"/>
          </a:xfrm>
          <a:custGeom>
            <a:avLst/>
            <a:gdLst/>
            <a:ahLst/>
            <a:cxnLst/>
            <a:rect l="l" t="t" r="r" b="b"/>
            <a:pathLst>
              <a:path w="4561499" h="7422557">
                <a:moveTo>
                  <a:pt x="0" y="0"/>
                </a:moveTo>
                <a:lnTo>
                  <a:pt x="4561499" y="0"/>
                </a:lnTo>
                <a:lnTo>
                  <a:pt x="4561499" y="7422557"/>
                </a:lnTo>
                <a:lnTo>
                  <a:pt x="0" y="742255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grpSp>
        <p:nvGrpSpPr>
          <p:cNvPr id="5" name="Group 5"/>
          <p:cNvGrpSpPr/>
          <p:nvPr/>
        </p:nvGrpSpPr>
        <p:grpSpPr>
          <a:xfrm>
            <a:off x="876589" y="8017519"/>
            <a:ext cx="7015560" cy="1632398"/>
            <a:chOff x="0" y="419100"/>
            <a:chExt cx="9354080" cy="2176531"/>
          </a:xfrm>
        </p:grpSpPr>
        <p:sp>
          <p:nvSpPr>
            <p:cNvPr id="6" name="TextBox 6"/>
            <p:cNvSpPr txBox="1"/>
            <p:nvPr/>
          </p:nvSpPr>
          <p:spPr>
            <a:xfrm>
              <a:off x="0" y="419100"/>
              <a:ext cx="9354080" cy="165421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8469"/>
                </a:lnSpc>
              </a:pPr>
              <a:r>
                <a:rPr lang="fa-IR" sz="10999" dirty="0">
                  <a:solidFill>
                    <a:srgbClr val="FD6751"/>
                  </a:solidFill>
                  <a:latin typeface="Sugo Display"/>
                  <a:cs typeface="B Nazanin" panose="00000400000000000000" pitchFamily="2" charset="-78"/>
                </a:rPr>
                <a:t>درباره ما</a:t>
              </a:r>
              <a:endParaRPr lang="en-US" sz="10999" u="none" dirty="0">
                <a:solidFill>
                  <a:srgbClr val="FD6751"/>
                </a:solidFill>
                <a:latin typeface="Sugo Display"/>
                <a:cs typeface="B Nazanin" panose="00000400000000000000" pitchFamily="2" charset="-78"/>
              </a:endParaRP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2116867"/>
              <a:ext cx="9354080" cy="47876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2800"/>
                </a:lnSpc>
                <a:spcBef>
                  <a:spcPct val="0"/>
                </a:spcBef>
              </a:pPr>
              <a:r>
                <a:rPr lang="fa-IR" sz="2000" dirty="0">
                  <a:solidFill>
                    <a:srgbClr val="000000"/>
                  </a:solidFill>
                  <a:latin typeface="Agrandir Narrow"/>
                  <a:cs typeface="B Nazanin" panose="00000400000000000000" pitchFamily="2" charset="-78"/>
                </a:rPr>
                <a:t>در مورد آنچه می خواهید بحث کنید توضیح دهید.</a:t>
              </a:r>
              <a:endParaRPr lang="en-US" sz="2000" u="none" dirty="0">
                <a:solidFill>
                  <a:srgbClr val="000000"/>
                </a:solidFill>
                <a:latin typeface="Agrandir Narrow"/>
                <a:cs typeface="B Nazanin" panose="00000400000000000000" pitchFamily="2" charset="-78"/>
              </a:endParaRPr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7282430" y="3549835"/>
            <a:ext cx="3071428" cy="3187331"/>
            <a:chOff x="0" y="0"/>
            <a:chExt cx="4095237" cy="4249774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4095237" cy="4249774"/>
            </a:xfrm>
            <a:custGeom>
              <a:avLst/>
              <a:gdLst/>
              <a:ahLst/>
              <a:cxnLst/>
              <a:rect l="l" t="t" r="r" b="b"/>
              <a:pathLst>
                <a:path w="4095237" h="4249774">
                  <a:moveTo>
                    <a:pt x="0" y="0"/>
                  </a:moveTo>
                  <a:lnTo>
                    <a:pt x="4095237" y="0"/>
                  </a:lnTo>
                  <a:lnTo>
                    <a:pt x="4095237" y="4249774"/>
                  </a:lnTo>
                  <a:lnTo>
                    <a:pt x="0" y="42497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0" name="TextBox 10"/>
            <p:cNvSpPr txBox="1"/>
            <p:nvPr/>
          </p:nvSpPr>
          <p:spPr>
            <a:xfrm>
              <a:off x="436680" y="696139"/>
              <a:ext cx="3221877" cy="301963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 rtl="1">
                <a:lnSpc>
                  <a:spcPts val="17099"/>
                </a:lnSpc>
                <a:spcBef>
                  <a:spcPct val="0"/>
                </a:spcBef>
              </a:pPr>
              <a:r>
                <a:rPr lang="en-US" sz="18999">
                  <a:solidFill>
                    <a:srgbClr val="EBE7E4"/>
                  </a:solidFill>
                  <a:latin typeface="Sugo Display"/>
                  <a:cs typeface="B Nazanin" panose="00000400000000000000" pitchFamily="2" charset="-78"/>
                </a:rPr>
                <a:t>01</a:t>
              </a:r>
            </a:p>
          </p:txBody>
        </p:sp>
      </p:grpSp>
      <p:sp>
        <p:nvSpPr>
          <p:cNvPr id="11" name="Freeform 11"/>
          <p:cNvSpPr/>
          <p:nvPr/>
        </p:nvSpPr>
        <p:spPr>
          <a:xfrm>
            <a:off x="16366025" y="-575188"/>
            <a:ext cx="1108545" cy="1150377"/>
          </a:xfrm>
          <a:custGeom>
            <a:avLst/>
            <a:gdLst/>
            <a:ahLst/>
            <a:cxnLst/>
            <a:rect l="l" t="t" r="r" b="b"/>
            <a:pathLst>
              <a:path w="1108545" h="1150377">
                <a:moveTo>
                  <a:pt x="0" y="0"/>
                </a:moveTo>
                <a:lnTo>
                  <a:pt x="1108545" y="0"/>
                </a:lnTo>
                <a:lnTo>
                  <a:pt x="1108545" y="1150376"/>
                </a:lnTo>
                <a:lnTo>
                  <a:pt x="0" y="115037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alphaModFix amt="40000"/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16920298" y="4167054"/>
            <a:ext cx="940939" cy="976446"/>
          </a:xfrm>
          <a:custGeom>
            <a:avLst/>
            <a:gdLst/>
            <a:ahLst/>
            <a:cxnLst/>
            <a:rect l="l" t="t" r="r" b="b"/>
            <a:pathLst>
              <a:path w="940939" h="976446">
                <a:moveTo>
                  <a:pt x="0" y="0"/>
                </a:moveTo>
                <a:lnTo>
                  <a:pt x="940939" y="0"/>
                </a:lnTo>
                <a:lnTo>
                  <a:pt x="940939" y="976446"/>
                </a:lnTo>
                <a:lnTo>
                  <a:pt x="0" y="97644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alphaModFix amt="40000"/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14954617" y="1859602"/>
            <a:ext cx="940939" cy="976446"/>
          </a:xfrm>
          <a:custGeom>
            <a:avLst/>
            <a:gdLst/>
            <a:ahLst/>
            <a:cxnLst/>
            <a:rect l="l" t="t" r="r" b="b"/>
            <a:pathLst>
              <a:path w="940939" h="976446">
                <a:moveTo>
                  <a:pt x="0" y="0"/>
                </a:moveTo>
                <a:lnTo>
                  <a:pt x="940939" y="0"/>
                </a:lnTo>
                <a:lnTo>
                  <a:pt x="940939" y="976447"/>
                </a:lnTo>
                <a:lnTo>
                  <a:pt x="0" y="976447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alphaModFix amt="40000"/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15895556" y="6910119"/>
            <a:ext cx="940939" cy="976446"/>
          </a:xfrm>
          <a:custGeom>
            <a:avLst/>
            <a:gdLst/>
            <a:ahLst/>
            <a:cxnLst/>
            <a:rect l="l" t="t" r="r" b="b"/>
            <a:pathLst>
              <a:path w="940939" h="976446">
                <a:moveTo>
                  <a:pt x="0" y="0"/>
                </a:moveTo>
                <a:lnTo>
                  <a:pt x="940939" y="0"/>
                </a:lnTo>
                <a:lnTo>
                  <a:pt x="940939" y="976446"/>
                </a:lnTo>
                <a:lnTo>
                  <a:pt x="0" y="97644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alphaModFix amt="40000"/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10183811" y="7886565"/>
            <a:ext cx="1253448" cy="1300748"/>
          </a:xfrm>
          <a:custGeom>
            <a:avLst/>
            <a:gdLst/>
            <a:ahLst/>
            <a:cxnLst/>
            <a:rect l="l" t="t" r="r" b="b"/>
            <a:pathLst>
              <a:path w="1253448" h="1300748">
                <a:moveTo>
                  <a:pt x="0" y="0"/>
                </a:moveTo>
                <a:lnTo>
                  <a:pt x="1253448" y="0"/>
                </a:lnTo>
                <a:lnTo>
                  <a:pt x="1253448" y="1300748"/>
                </a:lnTo>
                <a:lnTo>
                  <a:pt x="0" y="1300748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alphaModFix amt="40000"/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6" name="Freeform 16"/>
          <p:cNvSpPr/>
          <p:nvPr/>
        </p:nvSpPr>
        <p:spPr>
          <a:xfrm>
            <a:off x="11334684" y="658081"/>
            <a:ext cx="816858" cy="847682"/>
          </a:xfrm>
          <a:custGeom>
            <a:avLst/>
            <a:gdLst/>
            <a:ahLst/>
            <a:cxnLst/>
            <a:rect l="l" t="t" r="r" b="b"/>
            <a:pathLst>
              <a:path w="816858" h="847682">
                <a:moveTo>
                  <a:pt x="0" y="0"/>
                </a:moveTo>
                <a:lnTo>
                  <a:pt x="816858" y="0"/>
                </a:lnTo>
                <a:lnTo>
                  <a:pt x="816858" y="847683"/>
                </a:lnTo>
                <a:lnTo>
                  <a:pt x="0" y="84768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alphaModFix amt="40000"/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3488</Words>
  <Application>Microsoft Office PowerPoint</Application>
  <PresentationFormat>Custom</PresentationFormat>
  <Paragraphs>488</Paragraphs>
  <Slides>59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59</vt:i4>
      </vt:variant>
    </vt:vector>
  </HeadingPairs>
  <TitlesOfParts>
    <vt:vector size="70" baseType="lpstr">
      <vt:lpstr>Calibri</vt:lpstr>
      <vt:lpstr>Arial</vt:lpstr>
      <vt:lpstr>Montserrrat</vt:lpstr>
      <vt:lpstr>Roboto Medium</vt:lpstr>
      <vt:lpstr>B Nazanin</vt:lpstr>
      <vt:lpstr>Wingdings</vt:lpstr>
      <vt:lpstr>Sugo Display</vt:lpstr>
      <vt:lpstr>Agrandir Narrow</vt:lpstr>
      <vt:lpstr>Sugo Display Bold</vt:lpstr>
      <vt:lpstr>Amatic SC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از منابع گرافیکی قابل ویرایش ما استفاده کنید...</vt:lpstr>
      <vt:lpstr>اینفوگرافیک ممتاز</vt:lpstr>
      <vt:lpstr>PowerPoint Presentation</vt:lpstr>
      <vt:lpstr>PowerPoint Presentation</vt:lpstr>
      <vt:lpstr>نمادهای برتر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cp:lastModifiedBy/>
  <cp:revision>1</cp:revision>
  <dcterms:created xsi:type="dcterms:W3CDTF">2024-02-19T09:39:47Z</dcterms:created>
  <dcterms:modified xsi:type="dcterms:W3CDTF">2024-04-09T19:21:45Z</dcterms:modified>
  <dc:identifier/>
</cp:coreProperties>
</file>